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2" r:id="rId1"/>
  </p:sldMasterIdLst>
  <p:sldIdLst>
    <p:sldId id="257" r:id="rId2"/>
    <p:sldId id="269" r:id="rId3"/>
    <p:sldId id="299" r:id="rId4"/>
    <p:sldId id="258" r:id="rId5"/>
    <p:sldId id="295" r:id="rId6"/>
    <p:sldId id="298" r:id="rId7"/>
    <p:sldId id="289" r:id="rId8"/>
    <p:sldId id="279" r:id="rId9"/>
    <p:sldId id="286" r:id="rId10"/>
    <p:sldId id="281" r:id="rId11"/>
    <p:sldId id="266" r:id="rId12"/>
    <p:sldId id="287" r:id="rId13"/>
    <p:sldId id="288" r:id="rId14"/>
    <p:sldId id="285" r:id="rId15"/>
    <p:sldId id="284" r:id="rId16"/>
    <p:sldId id="261" r:id="rId17"/>
    <p:sldId id="300" r:id="rId18"/>
    <p:sldId id="291" r:id="rId19"/>
    <p:sldId id="302" r:id="rId20"/>
    <p:sldId id="430" r:id="rId21"/>
    <p:sldId id="263" r:id="rId22"/>
    <p:sldId id="294" r:id="rId23"/>
    <p:sldId id="296" r:id="rId24"/>
    <p:sldId id="297" r:id="rId25"/>
    <p:sldId id="301" r:id="rId26"/>
    <p:sldId id="305" r:id="rId27"/>
    <p:sldId id="303" r:id="rId28"/>
    <p:sldId id="306" r:id="rId29"/>
    <p:sldId id="431" r:id="rId3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EBEA442-A93F-4FE3-A0EE-A39FE1B765F7}" v="27" dt="2024-02-28T16:47:50.7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2" autoAdjust="0"/>
    <p:restoredTop sz="94660"/>
  </p:normalViewPr>
  <p:slideViewPr>
    <p:cSldViewPr snapToGrid="0">
      <p:cViewPr varScale="1">
        <p:scale>
          <a:sx n="81" d="100"/>
          <a:sy n="81" d="100"/>
        </p:scale>
        <p:origin x="41" y="75"/>
      </p:cViewPr>
      <p:guideLst/>
    </p:cSldViewPr>
  </p:slideViewPr>
  <p:notesTextViewPr>
    <p:cViewPr>
      <p:scale>
        <a:sx n="1" d="1"/>
        <a:sy n="1" d="1"/>
      </p:scale>
      <p:origin x="0" y="0"/>
    </p:cViewPr>
  </p:notesTextViewPr>
  <p:sorterViewPr>
    <p:cViewPr>
      <p:scale>
        <a:sx n="100" d="100"/>
        <a:sy n="100" d="100"/>
      </p:scale>
      <p:origin x="0" y="-5517"/>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derico.valacchi@unimc.it" userId="fb1459c1-6e44-4a3f-98dc-28bb3901d546" providerId="ADAL" clId="{6EBEA442-A93F-4FE3-A0EE-A39FE1B765F7}"/>
    <pc:docChg chg="undo custSel addSld delSld modSld sldOrd delMainMaster">
      <pc:chgData name="federico.valacchi@unimc.it" userId="fb1459c1-6e44-4a3f-98dc-28bb3901d546" providerId="ADAL" clId="{6EBEA442-A93F-4FE3-A0EE-A39FE1B765F7}" dt="2024-02-28T16:59:21.999" v="1143" actId="47"/>
      <pc:docMkLst>
        <pc:docMk/>
      </pc:docMkLst>
      <pc:sldChg chg="del">
        <pc:chgData name="federico.valacchi@unimc.it" userId="fb1459c1-6e44-4a3f-98dc-28bb3901d546" providerId="ADAL" clId="{6EBEA442-A93F-4FE3-A0EE-A39FE1B765F7}" dt="2024-02-28T10:50:39.249" v="41" actId="47"/>
        <pc:sldMkLst>
          <pc:docMk/>
          <pc:sldMk cId="3852401655" sldId="256"/>
        </pc:sldMkLst>
      </pc:sldChg>
      <pc:sldChg chg="modSp mod">
        <pc:chgData name="federico.valacchi@unimc.it" userId="fb1459c1-6e44-4a3f-98dc-28bb3901d546" providerId="ADAL" clId="{6EBEA442-A93F-4FE3-A0EE-A39FE1B765F7}" dt="2024-02-28T16:32:22.936" v="483" actId="207"/>
        <pc:sldMkLst>
          <pc:docMk/>
          <pc:sldMk cId="791451506" sldId="257"/>
        </pc:sldMkLst>
        <pc:spChg chg="mod">
          <ac:chgData name="federico.valacchi@unimc.it" userId="fb1459c1-6e44-4a3f-98dc-28bb3901d546" providerId="ADAL" clId="{6EBEA442-A93F-4FE3-A0EE-A39FE1B765F7}" dt="2024-02-28T16:32:22.936" v="483" actId="207"/>
          <ac:spMkLst>
            <pc:docMk/>
            <pc:sldMk cId="791451506" sldId="257"/>
            <ac:spMk id="2" creationId="{E3CC5FED-7360-50DA-7B74-7853EA07D1CA}"/>
          </ac:spMkLst>
        </pc:spChg>
        <pc:spChg chg="mod">
          <ac:chgData name="federico.valacchi@unimc.it" userId="fb1459c1-6e44-4a3f-98dc-28bb3901d546" providerId="ADAL" clId="{6EBEA442-A93F-4FE3-A0EE-A39FE1B765F7}" dt="2024-02-28T16:08:51.075" v="286" actId="1076"/>
          <ac:spMkLst>
            <pc:docMk/>
            <pc:sldMk cId="791451506" sldId="257"/>
            <ac:spMk id="3" creationId="{F0D6846E-9F25-1058-4FB7-87DB33FF73AC}"/>
          </ac:spMkLst>
        </pc:spChg>
        <pc:spChg chg="mod">
          <ac:chgData name="federico.valacchi@unimc.it" userId="fb1459c1-6e44-4a3f-98dc-28bb3901d546" providerId="ADAL" clId="{6EBEA442-A93F-4FE3-A0EE-A39FE1B765F7}" dt="2024-02-28T15:46:42.843" v="123" actId="20577"/>
          <ac:spMkLst>
            <pc:docMk/>
            <pc:sldMk cId="791451506" sldId="257"/>
            <ac:spMk id="4" creationId="{402C6343-96D3-2D06-4BBB-22B09F00358F}"/>
          </ac:spMkLst>
        </pc:spChg>
        <pc:picChg chg="mod">
          <ac:chgData name="federico.valacchi@unimc.it" userId="fb1459c1-6e44-4a3f-98dc-28bb3901d546" providerId="ADAL" clId="{6EBEA442-A93F-4FE3-A0EE-A39FE1B765F7}" dt="2024-02-28T16:08:41.107" v="285" actId="14100"/>
          <ac:picMkLst>
            <pc:docMk/>
            <pc:sldMk cId="791451506" sldId="257"/>
            <ac:picMk id="5" creationId="{5A9A5079-CE10-ECB4-E9D4-94B07DAAF882}"/>
          </ac:picMkLst>
        </pc:picChg>
      </pc:sldChg>
      <pc:sldChg chg="modSp del mod">
        <pc:chgData name="federico.valacchi@unimc.it" userId="fb1459c1-6e44-4a3f-98dc-28bb3901d546" providerId="ADAL" clId="{6EBEA442-A93F-4FE3-A0EE-A39FE1B765F7}" dt="2024-02-28T16:02:45.259" v="266" actId="47"/>
        <pc:sldMkLst>
          <pc:docMk/>
          <pc:sldMk cId="0" sldId="258"/>
        </pc:sldMkLst>
        <pc:spChg chg="mod">
          <ac:chgData name="federico.valacchi@unimc.it" userId="fb1459c1-6e44-4a3f-98dc-28bb3901d546" providerId="ADAL" clId="{6EBEA442-A93F-4FE3-A0EE-A39FE1B765F7}" dt="2024-02-28T10:56:45.089" v="50" actId="1076"/>
          <ac:spMkLst>
            <pc:docMk/>
            <pc:sldMk cId="0" sldId="258"/>
            <ac:spMk id="2" creationId="{00000000-0000-0000-0000-000000000000}"/>
          </ac:spMkLst>
        </pc:spChg>
      </pc:sldChg>
      <pc:sldChg chg="modSp add mod">
        <pc:chgData name="federico.valacchi@unimc.it" userId="fb1459c1-6e44-4a3f-98dc-28bb3901d546" providerId="ADAL" clId="{6EBEA442-A93F-4FE3-A0EE-A39FE1B765F7}" dt="2024-02-28T16:05:43.935" v="268" actId="207"/>
        <pc:sldMkLst>
          <pc:docMk/>
          <pc:sldMk cId="2944452071" sldId="258"/>
        </pc:sldMkLst>
        <pc:spChg chg="mod">
          <ac:chgData name="federico.valacchi@unimc.it" userId="fb1459c1-6e44-4a3f-98dc-28bb3901d546" providerId="ADAL" clId="{6EBEA442-A93F-4FE3-A0EE-A39FE1B765F7}" dt="2024-02-28T16:05:43.935" v="268" actId="207"/>
          <ac:spMkLst>
            <pc:docMk/>
            <pc:sldMk cId="2944452071" sldId="258"/>
            <ac:spMk id="2" creationId="{E254D224-01E6-E4A3-8C20-D99C92161E87}"/>
          </ac:spMkLst>
        </pc:spChg>
      </pc:sldChg>
      <pc:sldChg chg="modSp del mod">
        <pc:chgData name="federico.valacchi@unimc.it" userId="fb1459c1-6e44-4a3f-98dc-28bb3901d546" providerId="ADAL" clId="{6EBEA442-A93F-4FE3-A0EE-A39FE1B765F7}" dt="2024-02-28T16:10:51.360" v="288" actId="47"/>
        <pc:sldMkLst>
          <pc:docMk/>
          <pc:sldMk cId="0" sldId="260"/>
        </pc:sldMkLst>
        <pc:spChg chg="mod">
          <ac:chgData name="federico.valacchi@unimc.it" userId="fb1459c1-6e44-4a3f-98dc-28bb3901d546" providerId="ADAL" clId="{6EBEA442-A93F-4FE3-A0EE-A39FE1B765F7}" dt="2024-02-28T10:37:18.695" v="17"/>
          <ac:spMkLst>
            <pc:docMk/>
            <pc:sldMk cId="0" sldId="260"/>
            <ac:spMk id="2" creationId="{00000000-0000-0000-0000-000000000000}"/>
          </ac:spMkLst>
        </pc:spChg>
        <pc:spChg chg="mod">
          <ac:chgData name="federico.valacchi@unimc.it" userId="fb1459c1-6e44-4a3f-98dc-28bb3901d546" providerId="ADAL" clId="{6EBEA442-A93F-4FE3-A0EE-A39FE1B765F7}" dt="2024-02-28T16:02:35.236" v="265" actId="20577"/>
          <ac:spMkLst>
            <pc:docMk/>
            <pc:sldMk cId="0" sldId="260"/>
            <ac:spMk id="3" creationId="{00000000-0000-0000-0000-000000000000}"/>
          </ac:spMkLst>
        </pc:spChg>
      </pc:sldChg>
      <pc:sldChg chg="modSp del">
        <pc:chgData name="federico.valacchi@unimc.it" userId="fb1459c1-6e44-4a3f-98dc-28bb3901d546" providerId="ADAL" clId="{6EBEA442-A93F-4FE3-A0EE-A39FE1B765F7}" dt="2024-02-28T10:49:19.787" v="38" actId="47"/>
        <pc:sldMkLst>
          <pc:docMk/>
          <pc:sldMk cId="0" sldId="261"/>
        </pc:sldMkLst>
        <pc:spChg chg="mod">
          <ac:chgData name="federico.valacchi@unimc.it" userId="fb1459c1-6e44-4a3f-98dc-28bb3901d546" providerId="ADAL" clId="{6EBEA442-A93F-4FE3-A0EE-A39FE1B765F7}" dt="2024-02-28T10:37:18.695" v="17"/>
          <ac:spMkLst>
            <pc:docMk/>
            <pc:sldMk cId="0" sldId="261"/>
            <ac:spMk id="2" creationId="{00000000-0000-0000-0000-000000000000}"/>
          </ac:spMkLst>
        </pc:spChg>
        <pc:spChg chg="mod">
          <ac:chgData name="federico.valacchi@unimc.it" userId="fb1459c1-6e44-4a3f-98dc-28bb3901d546" providerId="ADAL" clId="{6EBEA442-A93F-4FE3-A0EE-A39FE1B765F7}" dt="2024-02-28T10:37:18.695" v="17"/>
          <ac:spMkLst>
            <pc:docMk/>
            <pc:sldMk cId="0" sldId="261"/>
            <ac:spMk id="3" creationId="{00000000-0000-0000-0000-000000000000}"/>
          </ac:spMkLst>
        </pc:spChg>
      </pc:sldChg>
      <pc:sldChg chg="modSp add mod">
        <pc:chgData name="federico.valacchi@unimc.it" userId="fb1459c1-6e44-4a3f-98dc-28bb3901d546" providerId="ADAL" clId="{6EBEA442-A93F-4FE3-A0EE-A39FE1B765F7}" dt="2024-02-28T16:14:01.940" v="341" actId="1076"/>
        <pc:sldMkLst>
          <pc:docMk/>
          <pc:sldMk cId="2667396568" sldId="261"/>
        </pc:sldMkLst>
        <pc:spChg chg="mod">
          <ac:chgData name="federico.valacchi@unimc.it" userId="fb1459c1-6e44-4a3f-98dc-28bb3901d546" providerId="ADAL" clId="{6EBEA442-A93F-4FE3-A0EE-A39FE1B765F7}" dt="2024-02-28T16:13:52.257" v="340" actId="1076"/>
          <ac:spMkLst>
            <pc:docMk/>
            <pc:sldMk cId="2667396568" sldId="261"/>
            <ac:spMk id="2" creationId="{8AE96AD1-EA16-0EB8-0490-A1473A0936EB}"/>
          </ac:spMkLst>
        </pc:spChg>
        <pc:spChg chg="mod">
          <ac:chgData name="federico.valacchi@unimc.it" userId="fb1459c1-6e44-4a3f-98dc-28bb3901d546" providerId="ADAL" clId="{6EBEA442-A93F-4FE3-A0EE-A39FE1B765F7}" dt="2024-02-28T16:14:01.940" v="341" actId="1076"/>
          <ac:spMkLst>
            <pc:docMk/>
            <pc:sldMk cId="2667396568" sldId="261"/>
            <ac:spMk id="3" creationId="{C97E176F-7CC1-76D6-30F0-3FED8134DD82}"/>
          </ac:spMkLst>
        </pc:spChg>
      </pc:sldChg>
      <pc:sldChg chg="modSp add mod">
        <pc:chgData name="federico.valacchi@unimc.it" userId="fb1459c1-6e44-4a3f-98dc-28bb3901d546" providerId="ADAL" clId="{6EBEA442-A93F-4FE3-A0EE-A39FE1B765F7}" dt="2024-02-28T16:16:39.833" v="348" actId="207"/>
        <pc:sldMkLst>
          <pc:docMk/>
          <pc:sldMk cId="63493178" sldId="263"/>
        </pc:sldMkLst>
        <pc:spChg chg="mod">
          <ac:chgData name="federico.valacchi@unimc.it" userId="fb1459c1-6e44-4a3f-98dc-28bb3901d546" providerId="ADAL" clId="{6EBEA442-A93F-4FE3-A0EE-A39FE1B765F7}" dt="2024-02-28T16:16:39.833" v="348" actId="207"/>
          <ac:spMkLst>
            <pc:docMk/>
            <pc:sldMk cId="63493178" sldId="263"/>
            <ac:spMk id="2" creationId="{768359AD-5F00-5B9A-86B8-414F6DE9A9C4}"/>
          </ac:spMkLst>
        </pc:spChg>
        <pc:spChg chg="mod">
          <ac:chgData name="federico.valacchi@unimc.it" userId="fb1459c1-6e44-4a3f-98dc-28bb3901d546" providerId="ADAL" clId="{6EBEA442-A93F-4FE3-A0EE-A39FE1B765F7}" dt="2024-02-28T16:16:27.026" v="347" actId="20578"/>
          <ac:spMkLst>
            <pc:docMk/>
            <pc:sldMk cId="63493178" sldId="263"/>
            <ac:spMk id="3" creationId="{BD153247-6908-20F6-3D38-E23C68E9DD12}"/>
          </ac:spMkLst>
        </pc:spChg>
      </pc:sldChg>
      <pc:sldChg chg="modSp mod">
        <pc:chgData name="federico.valacchi@unimc.it" userId="fb1459c1-6e44-4a3f-98dc-28bb3901d546" providerId="ADAL" clId="{6EBEA442-A93F-4FE3-A0EE-A39FE1B765F7}" dt="2024-02-28T15:48:45.063" v="146" actId="20577"/>
        <pc:sldMkLst>
          <pc:docMk/>
          <pc:sldMk cId="0" sldId="266"/>
        </pc:sldMkLst>
        <pc:spChg chg="mod">
          <ac:chgData name="federico.valacchi@unimc.it" userId="fb1459c1-6e44-4a3f-98dc-28bb3901d546" providerId="ADAL" clId="{6EBEA442-A93F-4FE3-A0EE-A39FE1B765F7}" dt="2024-02-28T15:48:01.141" v="129" actId="1076"/>
          <ac:spMkLst>
            <pc:docMk/>
            <pc:sldMk cId="0" sldId="266"/>
            <ac:spMk id="2" creationId="{00000000-0000-0000-0000-000000000000}"/>
          </ac:spMkLst>
        </pc:spChg>
        <pc:spChg chg="mod">
          <ac:chgData name="federico.valacchi@unimc.it" userId="fb1459c1-6e44-4a3f-98dc-28bb3901d546" providerId="ADAL" clId="{6EBEA442-A93F-4FE3-A0EE-A39FE1B765F7}" dt="2024-02-28T15:48:45.063" v="146" actId="20577"/>
          <ac:spMkLst>
            <pc:docMk/>
            <pc:sldMk cId="0" sldId="266"/>
            <ac:spMk id="3" creationId="{00000000-0000-0000-0000-000000000000}"/>
          </ac:spMkLst>
        </pc:spChg>
      </pc:sldChg>
      <pc:sldChg chg="modSp del mod ord">
        <pc:chgData name="federico.valacchi@unimc.it" userId="fb1459c1-6e44-4a3f-98dc-28bb3901d546" providerId="ADAL" clId="{6EBEA442-A93F-4FE3-A0EE-A39FE1B765F7}" dt="2024-02-28T15:59:51.537" v="236" actId="47"/>
        <pc:sldMkLst>
          <pc:docMk/>
          <pc:sldMk cId="0" sldId="267"/>
        </pc:sldMkLst>
        <pc:spChg chg="mod">
          <ac:chgData name="federico.valacchi@unimc.it" userId="fb1459c1-6e44-4a3f-98dc-28bb3901d546" providerId="ADAL" clId="{6EBEA442-A93F-4FE3-A0EE-A39FE1B765F7}" dt="2024-02-28T15:50:11.117" v="157" actId="20577"/>
          <ac:spMkLst>
            <pc:docMk/>
            <pc:sldMk cId="0" sldId="267"/>
            <ac:spMk id="2" creationId="{00000000-0000-0000-0000-000000000000}"/>
          </ac:spMkLst>
        </pc:spChg>
        <pc:spChg chg="mod">
          <ac:chgData name="federico.valacchi@unimc.it" userId="fb1459c1-6e44-4a3f-98dc-28bb3901d546" providerId="ADAL" clId="{6EBEA442-A93F-4FE3-A0EE-A39FE1B765F7}" dt="2024-02-28T15:55:28.013" v="196" actId="14100"/>
          <ac:spMkLst>
            <pc:docMk/>
            <pc:sldMk cId="0" sldId="267"/>
            <ac:spMk id="3" creationId="{00000000-0000-0000-0000-000000000000}"/>
          </ac:spMkLst>
        </pc:spChg>
      </pc:sldChg>
      <pc:sldChg chg="modSp add mod">
        <pc:chgData name="federico.valacchi@unimc.it" userId="fb1459c1-6e44-4a3f-98dc-28bb3901d546" providerId="ADAL" clId="{6EBEA442-A93F-4FE3-A0EE-A39FE1B765F7}" dt="2024-02-28T16:39:05.376" v="601" actId="6549"/>
        <pc:sldMkLst>
          <pc:docMk/>
          <pc:sldMk cId="217359818" sldId="269"/>
        </pc:sldMkLst>
        <pc:spChg chg="mod">
          <ac:chgData name="federico.valacchi@unimc.it" userId="fb1459c1-6e44-4a3f-98dc-28bb3901d546" providerId="ADAL" clId="{6EBEA442-A93F-4FE3-A0EE-A39FE1B765F7}" dt="2024-02-28T16:39:05.376" v="601" actId="6549"/>
          <ac:spMkLst>
            <pc:docMk/>
            <pc:sldMk cId="217359818" sldId="269"/>
            <ac:spMk id="2" creationId="{E250A19A-51C6-6426-64C2-3B299993475E}"/>
          </ac:spMkLst>
        </pc:spChg>
      </pc:sldChg>
      <pc:sldChg chg="add">
        <pc:chgData name="federico.valacchi@unimc.it" userId="fb1459c1-6e44-4a3f-98dc-28bb3901d546" providerId="ADAL" clId="{6EBEA442-A93F-4FE3-A0EE-A39FE1B765F7}" dt="2024-02-28T10:50:36.738" v="40"/>
        <pc:sldMkLst>
          <pc:docMk/>
          <pc:sldMk cId="1527887022" sldId="269"/>
        </pc:sldMkLst>
      </pc:sldChg>
      <pc:sldChg chg="modSp del mod">
        <pc:chgData name="federico.valacchi@unimc.it" userId="fb1459c1-6e44-4a3f-98dc-28bb3901d546" providerId="ADAL" clId="{6EBEA442-A93F-4FE3-A0EE-A39FE1B765F7}" dt="2024-02-28T16:38:47.250" v="599" actId="2696"/>
        <pc:sldMkLst>
          <pc:docMk/>
          <pc:sldMk cId="1527887022" sldId="269"/>
        </pc:sldMkLst>
        <pc:spChg chg="mod">
          <ac:chgData name="federico.valacchi@unimc.it" userId="fb1459c1-6e44-4a3f-98dc-28bb3901d546" providerId="ADAL" clId="{6EBEA442-A93F-4FE3-A0EE-A39FE1B765F7}" dt="2024-02-28T10:37:18.695" v="17"/>
          <ac:spMkLst>
            <pc:docMk/>
            <pc:sldMk cId="1527887022" sldId="269"/>
            <ac:spMk id="2" creationId="{00000000-0000-0000-0000-000000000000}"/>
          </ac:spMkLst>
        </pc:spChg>
        <pc:spChg chg="mod">
          <ac:chgData name="federico.valacchi@unimc.it" userId="fb1459c1-6e44-4a3f-98dc-28bb3901d546" providerId="ADAL" clId="{6EBEA442-A93F-4FE3-A0EE-A39FE1B765F7}" dt="2024-02-28T15:41:39.530" v="75" actId="255"/>
          <ac:spMkLst>
            <pc:docMk/>
            <pc:sldMk cId="1527887022" sldId="269"/>
            <ac:spMk id="3" creationId="{95545B9F-593F-59E7-18E7-320CEA420538}"/>
          </ac:spMkLst>
        </pc:spChg>
      </pc:sldChg>
      <pc:sldChg chg="modSp del mod">
        <pc:chgData name="federico.valacchi@unimc.it" userId="fb1459c1-6e44-4a3f-98dc-28bb3901d546" providerId="ADAL" clId="{6EBEA442-A93F-4FE3-A0EE-A39FE1B765F7}" dt="2024-02-28T15:44:21.564" v="84" actId="2696"/>
        <pc:sldMkLst>
          <pc:docMk/>
          <pc:sldMk cId="0" sldId="270"/>
        </pc:sldMkLst>
        <pc:spChg chg="mod">
          <ac:chgData name="federico.valacchi@unimc.it" userId="fb1459c1-6e44-4a3f-98dc-28bb3901d546" providerId="ADAL" clId="{6EBEA442-A93F-4FE3-A0EE-A39FE1B765F7}" dt="2024-02-28T10:37:18.695" v="17"/>
          <ac:spMkLst>
            <pc:docMk/>
            <pc:sldMk cId="0" sldId="270"/>
            <ac:spMk id="2" creationId="{00000000-0000-0000-0000-000000000000}"/>
          </ac:spMkLst>
        </pc:spChg>
        <pc:spChg chg="mod">
          <ac:chgData name="federico.valacchi@unimc.it" userId="fb1459c1-6e44-4a3f-98dc-28bb3901d546" providerId="ADAL" clId="{6EBEA442-A93F-4FE3-A0EE-A39FE1B765F7}" dt="2024-02-28T10:37:18.695" v="17"/>
          <ac:spMkLst>
            <pc:docMk/>
            <pc:sldMk cId="0" sldId="270"/>
            <ac:spMk id="3" creationId="{00000000-0000-0000-0000-000000000000}"/>
          </ac:spMkLst>
        </pc:spChg>
      </pc:sldChg>
      <pc:sldChg chg="add del">
        <pc:chgData name="federico.valacchi@unimc.it" userId="fb1459c1-6e44-4a3f-98dc-28bb3901d546" providerId="ADAL" clId="{6EBEA442-A93F-4FE3-A0EE-A39FE1B765F7}" dt="2024-02-28T15:44:37.418" v="86" actId="47"/>
        <pc:sldMkLst>
          <pc:docMk/>
          <pc:sldMk cId="3328852772" sldId="270"/>
        </pc:sldMkLst>
      </pc:sldChg>
      <pc:sldChg chg="del">
        <pc:chgData name="federico.valacchi@unimc.it" userId="fb1459c1-6e44-4a3f-98dc-28bb3901d546" providerId="ADAL" clId="{6EBEA442-A93F-4FE3-A0EE-A39FE1B765F7}" dt="2024-02-28T10:45:47.226" v="35" actId="47"/>
        <pc:sldMkLst>
          <pc:docMk/>
          <pc:sldMk cId="14381271" sldId="274"/>
        </pc:sldMkLst>
      </pc:sldChg>
      <pc:sldChg chg="modSp del">
        <pc:chgData name="federico.valacchi@unimc.it" userId="fb1459c1-6e44-4a3f-98dc-28bb3901d546" providerId="ADAL" clId="{6EBEA442-A93F-4FE3-A0EE-A39FE1B765F7}" dt="2024-02-28T15:45:43.468" v="89" actId="47"/>
        <pc:sldMkLst>
          <pc:docMk/>
          <pc:sldMk cId="0" sldId="275"/>
        </pc:sldMkLst>
        <pc:spChg chg="mod">
          <ac:chgData name="federico.valacchi@unimc.it" userId="fb1459c1-6e44-4a3f-98dc-28bb3901d546" providerId="ADAL" clId="{6EBEA442-A93F-4FE3-A0EE-A39FE1B765F7}" dt="2024-02-28T10:37:18.695" v="17"/>
          <ac:spMkLst>
            <pc:docMk/>
            <pc:sldMk cId="0" sldId="275"/>
            <ac:spMk id="2" creationId="{00000000-0000-0000-0000-000000000000}"/>
          </ac:spMkLst>
        </pc:spChg>
        <pc:spChg chg="mod">
          <ac:chgData name="federico.valacchi@unimc.it" userId="fb1459c1-6e44-4a3f-98dc-28bb3901d546" providerId="ADAL" clId="{6EBEA442-A93F-4FE3-A0EE-A39FE1B765F7}" dt="2024-02-28T10:37:18.695" v="17"/>
          <ac:spMkLst>
            <pc:docMk/>
            <pc:sldMk cId="0" sldId="275"/>
            <ac:spMk id="3" creationId="{00000000-0000-0000-0000-000000000000}"/>
          </ac:spMkLst>
        </pc:spChg>
      </pc:sldChg>
      <pc:sldChg chg="modSp del">
        <pc:chgData name="federico.valacchi@unimc.it" userId="fb1459c1-6e44-4a3f-98dc-28bb3901d546" providerId="ADAL" clId="{6EBEA442-A93F-4FE3-A0EE-A39FE1B765F7}" dt="2024-02-28T15:51:13.216" v="158" actId="47"/>
        <pc:sldMkLst>
          <pc:docMk/>
          <pc:sldMk cId="0" sldId="276"/>
        </pc:sldMkLst>
        <pc:spChg chg="mod">
          <ac:chgData name="federico.valacchi@unimc.it" userId="fb1459c1-6e44-4a3f-98dc-28bb3901d546" providerId="ADAL" clId="{6EBEA442-A93F-4FE3-A0EE-A39FE1B765F7}" dt="2024-02-28T10:37:18.695" v="17"/>
          <ac:spMkLst>
            <pc:docMk/>
            <pc:sldMk cId="0" sldId="276"/>
            <ac:spMk id="2" creationId="{00000000-0000-0000-0000-000000000000}"/>
          </ac:spMkLst>
        </pc:spChg>
      </pc:sldChg>
      <pc:sldChg chg="modSp mod">
        <pc:chgData name="federico.valacchi@unimc.it" userId="fb1459c1-6e44-4a3f-98dc-28bb3901d546" providerId="ADAL" clId="{6EBEA442-A93F-4FE3-A0EE-A39FE1B765F7}" dt="2024-02-28T16:32:03.467" v="482" actId="255"/>
        <pc:sldMkLst>
          <pc:docMk/>
          <pc:sldMk cId="0" sldId="279"/>
        </pc:sldMkLst>
        <pc:spChg chg="mod">
          <ac:chgData name="federico.valacchi@unimc.it" userId="fb1459c1-6e44-4a3f-98dc-28bb3901d546" providerId="ADAL" clId="{6EBEA442-A93F-4FE3-A0EE-A39FE1B765F7}" dt="2024-02-28T15:42:07.973" v="79" actId="1076"/>
          <ac:spMkLst>
            <pc:docMk/>
            <pc:sldMk cId="0" sldId="279"/>
            <ac:spMk id="4" creationId="{00000000-0000-0000-0000-000000000000}"/>
          </ac:spMkLst>
        </pc:spChg>
        <pc:spChg chg="mod">
          <ac:chgData name="federico.valacchi@unimc.it" userId="fb1459c1-6e44-4a3f-98dc-28bb3901d546" providerId="ADAL" clId="{6EBEA442-A93F-4FE3-A0EE-A39FE1B765F7}" dt="2024-02-28T16:32:03.467" v="482" actId="255"/>
          <ac:spMkLst>
            <pc:docMk/>
            <pc:sldMk cId="0" sldId="279"/>
            <ac:spMk id="5" creationId="{00000000-0000-0000-0000-000000000000}"/>
          </ac:spMkLst>
        </pc:spChg>
      </pc:sldChg>
      <pc:sldChg chg="modSp del mod">
        <pc:chgData name="federico.valacchi@unimc.it" userId="fb1459c1-6e44-4a3f-98dc-28bb3901d546" providerId="ADAL" clId="{6EBEA442-A93F-4FE3-A0EE-A39FE1B765F7}" dt="2024-02-28T15:44:58.391" v="87" actId="47"/>
        <pc:sldMkLst>
          <pc:docMk/>
          <pc:sldMk cId="0" sldId="280"/>
        </pc:sldMkLst>
        <pc:spChg chg="mod">
          <ac:chgData name="federico.valacchi@unimc.it" userId="fb1459c1-6e44-4a3f-98dc-28bb3901d546" providerId="ADAL" clId="{6EBEA442-A93F-4FE3-A0EE-A39FE1B765F7}" dt="2024-02-28T10:37:18.695" v="17"/>
          <ac:spMkLst>
            <pc:docMk/>
            <pc:sldMk cId="0" sldId="280"/>
            <ac:spMk id="2" creationId="{00000000-0000-0000-0000-000000000000}"/>
          </ac:spMkLst>
        </pc:spChg>
        <pc:spChg chg="mod">
          <ac:chgData name="federico.valacchi@unimc.it" userId="fb1459c1-6e44-4a3f-98dc-28bb3901d546" providerId="ADAL" clId="{6EBEA442-A93F-4FE3-A0EE-A39FE1B765F7}" dt="2024-02-28T10:37:18.695" v="17"/>
          <ac:spMkLst>
            <pc:docMk/>
            <pc:sldMk cId="0" sldId="280"/>
            <ac:spMk id="3" creationId="{00000000-0000-0000-0000-000000000000}"/>
          </ac:spMkLst>
        </pc:spChg>
      </pc:sldChg>
      <pc:sldChg chg="modSp mod">
        <pc:chgData name="federico.valacchi@unimc.it" userId="fb1459c1-6e44-4a3f-98dc-28bb3901d546" providerId="ADAL" clId="{6EBEA442-A93F-4FE3-A0EE-A39FE1B765F7}" dt="2024-02-28T15:59:07.002" v="234" actId="1076"/>
        <pc:sldMkLst>
          <pc:docMk/>
          <pc:sldMk cId="0" sldId="281"/>
        </pc:sldMkLst>
        <pc:spChg chg="mod">
          <ac:chgData name="federico.valacchi@unimc.it" userId="fb1459c1-6e44-4a3f-98dc-28bb3901d546" providerId="ADAL" clId="{6EBEA442-A93F-4FE3-A0EE-A39FE1B765F7}" dt="2024-02-28T15:45:53.773" v="90" actId="1076"/>
          <ac:spMkLst>
            <pc:docMk/>
            <pc:sldMk cId="0" sldId="281"/>
            <ac:spMk id="2" creationId="{00000000-0000-0000-0000-000000000000}"/>
          </ac:spMkLst>
        </pc:spChg>
        <pc:spChg chg="mod">
          <ac:chgData name="federico.valacchi@unimc.it" userId="fb1459c1-6e44-4a3f-98dc-28bb3901d546" providerId="ADAL" clId="{6EBEA442-A93F-4FE3-A0EE-A39FE1B765F7}" dt="2024-02-28T15:59:07.002" v="234" actId="1076"/>
          <ac:spMkLst>
            <pc:docMk/>
            <pc:sldMk cId="0" sldId="281"/>
            <ac:spMk id="3" creationId="{00000000-0000-0000-0000-000000000000}"/>
          </ac:spMkLst>
        </pc:spChg>
      </pc:sldChg>
      <pc:sldChg chg="modSp del">
        <pc:chgData name="federico.valacchi@unimc.it" userId="fb1459c1-6e44-4a3f-98dc-28bb3901d546" providerId="ADAL" clId="{6EBEA442-A93F-4FE3-A0EE-A39FE1B765F7}" dt="2024-02-28T15:45:23.625" v="88" actId="47"/>
        <pc:sldMkLst>
          <pc:docMk/>
          <pc:sldMk cId="0" sldId="283"/>
        </pc:sldMkLst>
        <pc:spChg chg="mod">
          <ac:chgData name="federico.valacchi@unimc.it" userId="fb1459c1-6e44-4a3f-98dc-28bb3901d546" providerId="ADAL" clId="{6EBEA442-A93F-4FE3-A0EE-A39FE1B765F7}" dt="2024-02-28T10:37:18.695" v="17"/>
          <ac:spMkLst>
            <pc:docMk/>
            <pc:sldMk cId="0" sldId="283"/>
            <ac:spMk id="2" creationId="{00000000-0000-0000-0000-000000000000}"/>
          </ac:spMkLst>
        </pc:spChg>
        <pc:spChg chg="mod">
          <ac:chgData name="federico.valacchi@unimc.it" userId="fb1459c1-6e44-4a3f-98dc-28bb3901d546" providerId="ADAL" clId="{6EBEA442-A93F-4FE3-A0EE-A39FE1B765F7}" dt="2024-02-28T10:37:18.695" v="17"/>
          <ac:spMkLst>
            <pc:docMk/>
            <pc:sldMk cId="0" sldId="283"/>
            <ac:spMk id="3" creationId="{00000000-0000-0000-0000-000000000000}"/>
          </ac:spMkLst>
        </pc:spChg>
      </pc:sldChg>
      <pc:sldChg chg="modSp mod ord">
        <pc:chgData name="federico.valacchi@unimc.it" userId="fb1459c1-6e44-4a3f-98dc-28bb3901d546" providerId="ADAL" clId="{6EBEA442-A93F-4FE3-A0EE-A39FE1B765F7}" dt="2024-02-28T16:42:33.746" v="666" actId="20577"/>
        <pc:sldMkLst>
          <pc:docMk/>
          <pc:sldMk cId="0" sldId="284"/>
        </pc:sldMkLst>
        <pc:spChg chg="mod">
          <ac:chgData name="federico.valacchi@unimc.it" userId="fb1459c1-6e44-4a3f-98dc-28bb3901d546" providerId="ADAL" clId="{6EBEA442-A93F-4FE3-A0EE-A39FE1B765F7}" dt="2024-02-28T10:37:18.695" v="17"/>
          <ac:spMkLst>
            <pc:docMk/>
            <pc:sldMk cId="0" sldId="284"/>
            <ac:spMk id="2" creationId="{00000000-0000-0000-0000-000000000000}"/>
          </ac:spMkLst>
        </pc:spChg>
        <pc:spChg chg="mod">
          <ac:chgData name="federico.valacchi@unimc.it" userId="fb1459c1-6e44-4a3f-98dc-28bb3901d546" providerId="ADAL" clId="{6EBEA442-A93F-4FE3-A0EE-A39FE1B765F7}" dt="2024-02-28T16:42:33.746" v="666" actId="20577"/>
          <ac:spMkLst>
            <pc:docMk/>
            <pc:sldMk cId="0" sldId="284"/>
            <ac:spMk id="3" creationId="{00000000-0000-0000-0000-000000000000}"/>
          </ac:spMkLst>
        </pc:spChg>
      </pc:sldChg>
      <pc:sldChg chg="modSp add del mod ord">
        <pc:chgData name="federico.valacchi@unimc.it" userId="fb1459c1-6e44-4a3f-98dc-28bb3901d546" providerId="ADAL" clId="{6EBEA442-A93F-4FE3-A0EE-A39FE1B765F7}" dt="2024-02-28T16:40:17.827" v="603"/>
        <pc:sldMkLst>
          <pc:docMk/>
          <pc:sldMk cId="0" sldId="285"/>
        </pc:sldMkLst>
        <pc:spChg chg="mod">
          <ac:chgData name="federico.valacchi@unimc.it" userId="fb1459c1-6e44-4a3f-98dc-28bb3901d546" providerId="ADAL" clId="{6EBEA442-A93F-4FE3-A0EE-A39FE1B765F7}" dt="2024-02-28T15:53:50.189" v="188" actId="1076"/>
          <ac:spMkLst>
            <pc:docMk/>
            <pc:sldMk cId="0" sldId="285"/>
            <ac:spMk id="2" creationId="{00000000-0000-0000-0000-000000000000}"/>
          </ac:spMkLst>
        </pc:spChg>
        <pc:spChg chg="mod">
          <ac:chgData name="federico.valacchi@unimc.it" userId="fb1459c1-6e44-4a3f-98dc-28bb3901d546" providerId="ADAL" clId="{6EBEA442-A93F-4FE3-A0EE-A39FE1B765F7}" dt="2024-02-28T15:59:37.913" v="235" actId="6549"/>
          <ac:spMkLst>
            <pc:docMk/>
            <pc:sldMk cId="0" sldId="285"/>
            <ac:spMk id="3" creationId="{00000000-0000-0000-0000-000000000000}"/>
          </ac:spMkLst>
        </pc:spChg>
      </pc:sldChg>
      <pc:sldChg chg="modSp mod">
        <pc:chgData name="federico.valacchi@unimc.it" userId="fb1459c1-6e44-4a3f-98dc-28bb3901d546" providerId="ADAL" clId="{6EBEA442-A93F-4FE3-A0EE-A39FE1B765F7}" dt="2024-02-28T15:58:58.717" v="232" actId="255"/>
        <pc:sldMkLst>
          <pc:docMk/>
          <pc:sldMk cId="0" sldId="286"/>
        </pc:sldMkLst>
        <pc:spChg chg="mod">
          <ac:chgData name="federico.valacchi@unimc.it" userId="fb1459c1-6e44-4a3f-98dc-28bb3901d546" providerId="ADAL" clId="{6EBEA442-A93F-4FE3-A0EE-A39FE1B765F7}" dt="2024-02-28T15:58:58.717" v="232" actId="255"/>
          <ac:spMkLst>
            <pc:docMk/>
            <pc:sldMk cId="0" sldId="286"/>
            <ac:spMk id="2" creationId="{00000000-0000-0000-0000-000000000000}"/>
          </ac:spMkLst>
        </pc:spChg>
        <pc:spChg chg="mod">
          <ac:chgData name="federico.valacchi@unimc.it" userId="fb1459c1-6e44-4a3f-98dc-28bb3901d546" providerId="ADAL" clId="{6EBEA442-A93F-4FE3-A0EE-A39FE1B765F7}" dt="2024-02-28T15:58:52.295" v="231" actId="255"/>
          <ac:spMkLst>
            <pc:docMk/>
            <pc:sldMk cId="0" sldId="286"/>
            <ac:spMk id="3" creationId="{00000000-0000-0000-0000-000000000000}"/>
          </ac:spMkLst>
        </pc:spChg>
      </pc:sldChg>
      <pc:sldChg chg="modSp mod">
        <pc:chgData name="federico.valacchi@unimc.it" userId="fb1459c1-6e44-4a3f-98dc-28bb3901d546" providerId="ADAL" clId="{6EBEA442-A93F-4FE3-A0EE-A39FE1B765F7}" dt="2024-02-28T15:49:46.477" v="154" actId="1076"/>
        <pc:sldMkLst>
          <pc:docMk/>
          <pc:sldMk cId="2174765779" sldId="287"/>
        </pc:sldMkLst>
        <pc:spChg chg="mod">
          <ac:chgData name="federico.valacchi@unimc.it" userId="fb1459c1-6e44-4a3f-98dc-28bb3901d546" providerId="ADAL" clId="{6EBEA442-A93F-4FE3-A0EE-A39FE1B765F7}" dt="2024-02-28T15:49:46.477" v="154" actId="1076"/>
          <ac:spMkLst>
            <pc:docMk/>
            <pc:sldMk cId="2174765779" sldId="287"/>
            <ac:spMk id="2" creationId="{89251388-BB3A-1E18-24E4-2D95B5913E78}"/>
          </ac:spMkLst>
        </pc:spChg>
        <pc:spChg chg="mod">
          <ac:chgData name="federico.valacchi@unimc.it" userId="fb1459c1-6e44-4a3f-98dc-28bb3901d546" providerId="ADAL" clId="{6EBEA442-A93F-4FE3-A0EE-A39FE1B765F7}" dt="2024-02-28T15:49:41.886" v="153" actId="14100"/>
          <ac:spMkLst>
            <pc:docMk/>
            <pc:sldMk cId="2174765779" sldId="287"/>
            <ac:spMk id="3" creationId="{7D583451-26C0-BF73-F9A0-6F1F2F263C41}"/>
          </ac:spMkLst>
        </pc:spChg>
      </pc:sldChg>
      <pc:sldChg chg="modSp del">
        <pc:chgData name="federico.valacchi@unimc.it" userId="fb1459c1-6e44-4a3f-98dc-28bb3901d546" providerId="ADAL" clId="{6EBEA442-A93F-4FE3-A0EE-A39FE1B765F7}" dt="2024-02-28T15:54:27.149" v="190" actId="2696"/>
        <pc:sldMkLst>
          <pc:docMk/>
          <pc:sldMk cId="1297291028" sldId="288"/>
        </pc:sldMkLst>
        <pc:spChg chg="mod">
          <ac:chgData name="federico.valacchi@unimc.it" userId="fb1459c1-6e44-4a3f-98dc-28bb3901d546" providerId="ADAL" clId="{6EBEA442-A93F-4FE3-A0EE-A39FE1B765F7}" dt="2024-02-28T10:37:18.695" v="17"/>
          <ac:spMkLst>
            <pc:docMk/>
            <pc:sldMk cId="1297291028" sldId="288"/>
            <ac:spMk id="2" creationId="{2DE622E5-4CDB-D7E1-BB86-06F7AB762B75}"/>
          </ac:spMkLst>
        </pc:spChg>
      </pc:sldChg>
      <pc:sldChg chg="modSp add mod ord">
        <pc:chgData name="federico.valacchi@unimc.it" userId="fb1459c1-6e44-4a3f-98dc-28bb3901d546" providerId="ADAL" clId="{6EBEA442-A93F-4FE3-A0EE-A39FE1B765F7}" dt="2024-02-28T16:12:36.965" v="294"/>
        <pc:sldMkLst>
          <pc:docMk/>
          <pc:sldMk cId="3267981923" sldId="288"/>
        </pc:sldMkLst>
        <pc:spChg chg="mod">
          <ac:chgData name="federico.valacchi@unimc.it" userId="fb1459c1-6e44-4a3f-98dc-28bb3901d546" providerId="ADAL" clId="{6EBEA442-A93F-4FE3-A0EE-A39FE1B765F7}" dt="2024-02-28T15:54:47.604" v="192" actId="1076"/>
          <ac:spMkLst>
            <pc:docMk/>
            <pc:sldMk cId="3267981923" sldId="288"/>
            <ac:spMk id="2" creationId="{15C578BD-7F71-8107-9EAB-560E50BF1B21}"/>
          </ac:spMkLst>
        </pc:spChg>
        <pc:spChg chg="mod">
          <ac:chgData name="federico.valacchi@unimc.it" userId="fb1459c1-6e44-4a3f-98dc-28bb3901d546" providerId="ADAL" clId="{6EBEA442-A93F-4FE3-A0EE-A39FE1B765F7}" dt="2024-02-28T15:54:58.988" v="195" actId="1076"/>
          <ac:spMkLst>
            <pc:docMk/>
            <pc:sldMk cId="3267981923" sldId="288"/>
            <ac:spMk id="3" creationId="{AF029179-0C0B-52E4-B66B-63F36E50A593}"/>
          </ac:spMkLst>
        </pc:spChg>
      </pc:sldChg>
      <pc:sldChg chg="modSp add mod">
        <pc:chgData name="federico.valacchi@unimc.it" userId="fb1459c1-6e44-4a3f-98dc-28bb3901d546" providerId="ADAL" clId="{6EBEA442-A93F-4FE3-A0EE-A39FE1B765F7}" dt="2024-02-28T15:58:28.631" v="227" actId="20577"/>
        <pc:sldMkLst>
          <pc:docMk/>
          <pc:sldMk cId="795300980" sldId="289"/>
        </pc:sldMkLst>
        <pc:spChg chg="mod">
          <ac:chgData name="federico.valacchi@unimc.it" userId="fb1459c1-6e44-4a3f-98dc-28bb3901d546" providerId="ADAL" clId="{6EBEA442-A93F-4FE3-A0EE-A39FE1B765F7}" dt="2024-02-28T15:58:28.631" v="227" actId="20577"/>
          <ac:spMkLst>
            <pc:docMk/>
            <pc:sldMk cId="795300980" sldId="289"/>
            <ac:spMk id="3" creationId="{CE011B17-41C8-0708-B2B5-6DF7875C7771}"/>
          </ac:spMkLst>
        </pc:spChg>
      </pc:sldChg>
      <pc:sldChg chg="modSp del mod">
        <pc:chgData name="federico.valacchi@unimc.it" userId="fb1459c1-6e44-4a3f-98dc-28bb3901d546" providerId="ADAL" clId="{6EBEA442-A93F-4FE3-A0EE-A39FE1B765F7}" dt="2024-02-28T15:57:37.578" v="199" actId="2696"/>
        <pc:sldMkLst>
          <pc:docMk/>
          <pc:sldMk cId="2307223743" sldId="289"/>
        </pc:sldMkLst>
        <pc:spChg chg="mod">
          <ac:chgData name="federico.valacchi@unimc.it" userId="fb1459c1-6e44-4a3f-98dc-28bb3901d546" providerId="ADAL" clId="{6EBEA442-A93F-4FE3-A0EE-A39FE1B765F7}" dt="2024-02-28T10:53:32.560" v="47" actId="1076"/>
          <ac:spMkLst>
            <pc:docMk/>
            <pc:sldMk cId="2307223743" sldId="289"/>
            <ac:spMk id="2" creationId="{0EBAA28B-2AA2-68E7-ADAD-C437ED6A233B}"/>
          </ac:spMkLst>
        </pc:spChg>
        <pc:spChg chg="mod">
          <ac:chgData name="federico.valacchi@unimc.it" userId="fb1459c1-6e44-4a3f-98dc-28bb3901d546" providerId="ADAL" clId="{6EBEA442-A93F-4FE3-A0EE-A39FE1B765F7}" dt="2024-02-28T10:53:34.831" v="48" actId="1076"/>
          <ac:spMkLst>
            <pc:docMk/>
            <pc:sldMk cId="2307223743" sldId="289"/>
            <ac:spMk id="3" creationId="{41F80939-100A-E2E0-9881-D0A137501473}"/>
          </ac:spMkLst>
        </pc:spChg>
      </pc:sldChg>
      <pc:sldChg chg="modSp del mod">
        <pc:chgData name="federico.valacchi@unimc.it" userId="fb1459c1-6e44-4a3f-98dc-28bb3901d546" providerId="ADAL" clId="{6EBEA442-A93F-4FE3-A0EE-A39FE1B765F7}" dt="2024-02-28T16:11:53.029" v="289" actId="47"/>
        <pc:sldMkLst>
          <pc:docMk/>
          <pc:sldMk cId="334086257" sldId="290"/>
        </pc:sldMkLst>
        <pc:spChg chg="mod">
          <ac:chgData name="federico.valacchi@unimc.it" userId="fb1459c1-6e44-4a3f-98dc-28bb3901d546" providerId="ADAL" clId="{6EBEA442-A93F-4FE3-A0EE-A39FE1B765F7}" dt="2024-02-28T10:57:24.383" v="51" actId="1076"/>
          <ac:spMkLst>
            <pc:docMk/>
            <pc:sldMk cId="334086257" sldId="290"/>
            <ac:spMk id="2" creationId="{FE839B77-3CD6-F780-2BE9-78F272E40D6E}"/>
          </ac:spMkLst>
        </pc:spChg>
      </pc:sldChg>
      <pc:sldChg chg="modSp mod">
        <pc:chgData name="federico.valacchi@unimc.it" userId="fb1459c1-6e44-4a3f-98dc-28bb3901d546" providerId="ADAL" clId="{6EBEA442-A93F-4FE3-A0EE-A39FE1B765F7}" dt="2024-02-28T16:50:18.226" v="930" actId="20577"/>
        <pc:sldMkLst>
          <pc:docMk/>
          <pc:sldMk cId="3727155493" sldId="291"/>
        </pc:sldMkLst>
        <pc:spChg chg="mod">
          <ac:chgData name="federico.valacchi@unimc.it" userId="fb1459c1-6e44-4a3f-98dc-28bb3901d546" providerId="ADAL" clId="{6EBEA442-A93F-4FE3-A0EE-A39FE1B765F7}" dt="2024-02-28T16:50:18.226" v="930" actId="20577"/>
          <ac:spMkLst>
            <pc:docMk/>
            <pc:sldMk cId="3727155493" sldId="291"/>
            <ac:spMk id="3" creationId="{024119D5-FEC4-841B-3C20-E96A9DACB916}"/>
          </ac:spMkLst>
        </pc:spChg>
      </pc:sldChg>
      <pc:sldChg chg="modSp del mod">
        <pc:chgData name="federico.valacchi@unimc.it" userId="fb1459c1-6e44-4a3f-98dc-28bb3901d546" providerId="ADAL" clId="{6EBEA442-A93F-4FE3-A0EE-A39FE1B765F7}" dt="2024-02-28T16:42:47.588" v="667" actId="47"/>
        <pc:sldMkLst>
          <pc:docMk/>
          <pc:sldMk cId="432191553" sldId="292"/>
        </pc:sldMkLst>
        <pc:spChg chg="mod">
          <ac:chgData name="federico.valacchi@unimc.it" userId="fb1459c1-6e44-4a3f-98dc-28bb3901d546" providerId="ADAL" clId="{6EBEA442-A93F-4FE3-A0EE-A39FE1B765F7}" dt="2024-02-28T15:51:59.435" v="164" actId="6549"/>
          <ac:spMkLst>
            <pc:docMk/>
            <pc:sldMk cId="432191553" sldId="292"/>
            <ac:spMk id="3" creationId="{77A0FF77-40F1-C382-8730-718F63425737}"/>
          </ac:spMkLst>
        </pc:spChg>
      </pc:sldChg>
      <pc:sldChg chg="modSp del mod">
        <pc:chgData name="federico.valacchi@unimc.it" userId="fb1459c1-6e44-4a3f-98dc-28bb3901d546" providerId="ADAL" clId="{6EBEA442-A93F-4FE3-A0EE-A39FE1B765F7}" dt="2024-02-28T16:42:50.040" v="668" actId="47"/>
        <pc:sldMkLst>
          <pc:docMk/>
          <pc:sldMk cId="2377334109" sldId="293"/>
        </pc:sldMkLst>
        <pc:spChg chg="mod">
          <ac:chgData name="federico.valacchi@unimc.it" userId="fb1459c1-6e44-4a3f-98dc-28bb3901d546" providerId="ADAL" clId="{6EBEA442-A93F-4FE3-A0EE-A39FE1B765F7}" dt="2024-02-28T10:57:51.390" v="52" actId="1076"/>
          <ac:spMkLst>
            <pc:docMk/>
            <pc:sldMk cId="2377334109" sldId="293"/>
            <ac:spMk id="3" creationId="{7796182F-3477-5C04-3C62-B285B540E408}"/>
          </ac:spMkLst>
        </pc:spChg>
      </pc:sldChg>
      <pc:sldChg chg="modSp mod">
        <pc:chgData name="federico.valacchi@unimc.it" userId="fb1459c1-6e44-4a3f-98dc-28bb3901d546" providerId="ADAL" clId="{6EBEA442-A93F-4FE3-A0EE-A39FE1B765F7}" dt="2024-02-28T16:22:15.260" v="436" actId="20577"/>
        <pc:sldMkLst>
          <pc:docMk/>
          <pc:sldMk cId="546189193" sldId="294"/>
        </pc:sldMkLst>
        <pc:spChg chg="mod">
          <ac:chgData name="federico.valacchi@unimc.it" userId="fb1459c1-6e44-4a3f-98dc-28bb3901d546" providerId="ADAL" clId="{6EBEA442-A93F-4FE3-A0EE-A39FE1B765F7}" dt="2024-02-28T16:22:15.260" v="436" actId="20577"/>
          <ac:spMkLst>
            <pc:docMk/>
            <pc:sldMk cId="546189193" sldId="294"/>
            <ac:spMk id="3" creationId="{F9CED8BC-C3AA-60CE-7113-6F08A027CA16}"/>
          </ac:spMkLst>
        </pc:spChg>
      </pc:sldChg>
      <pc:sldChg chg="add">
        <pc:chgData name="federico.valacchi@unimc.it" userId="fb1459c1-6e44-4a3f-98dc-28bb3901d546" providerId="ADAL" clId="{6EBEA442-A93F-4FE3-A0EE-A39FE1B765F7}" dt="2024-02-28T16:01:22.346" v="238"/>
        <pc:sldMkLst>
          <pc:docMk/>
          <pc:sldMk cId="627890641" sldId="295"/>
        </pc:sldMkLst>
      </pc:sldChg>
      <pc:sldChg chg="modSp del mod">
        <pc:chgData name="federico.valacchi@unimc.it" userId="fb1459c1-6e44-4a3f-98dc-28bb3901d546" providerId="ADAL" clId="{6EBEA442-A93F-4FE3-A0EE-A39FE1B765F7}" dt="2024-02-28T16:01:10.306" v="237" actId="2696"/>
        <pc:sldMkLst>
          <pc:docMk/>
          <pc:sldMk cId="3997741317" sldId="295"/>
        </pc:sldMkLst>
        <pc:spChg chg="mod">
          <ac:chgData name="federico.valacchi@unimc.it" userId="fb1459c1-6e44-4a3f-98dc-28bb3901d546" providerId="ADAL" clId="{6EBEA442-A93F-4FE3-A0EE-A39FE1B765F7}" dt="2024-02-28T10:36:17.147" v="7" actId="27636"/>
          <ac:spMkLst>
            <pc:docMk/>
            <pc:sldMk cId="3997741317" sldId="295"/>
            <ac:spMk id="2" creationId="{92F3E935-BF51-CE9D-CB92-4EA249F71ABE}"/>
          </ac:spMkLst>
        </pc:spChg>
      </pc:sldChg>
      <pc:sldChg chg="modSp mod ord">
        <pc:chgData name="federico.valacchi@unimc.it" userId="fb1459c1-6e44-4a3f-98dc-28bb3901d546" providerId="ADAL" clId="{6EBEA442-A93F-4FE3-A0EE-A39FE1B765F7}" dt="2024-02-28T16:44:47.503" v="726" actId="27636"/>
        <pc:sldMkLst>
          <pc:docMk/>
          <pc:sldMk cId="1558493771" sldId="297"/>
        </pc:sldMkLst>
        <pc:spChg chg="mod">
          <ac:chgData name="federico.valacchi@unimc.it" userId="fb1459c1-6e44-4a3f-98dc-28bb3901d546" providerId="ADAL" clId="{6EBEA442-A93F-4FE3-A0EE-A39FE1B765F7}" dt="2024-02-28T10:58:23.384" v="53" actId="1076"/>
          <ac:spMkLst>
            <pc:docMk/>
            <pc:sldMk cId="1558493771" sldId="297"/>
            <ac:spMk id="2" creationId="{8662C857-8CB3-175F-F6E7-A99AD93DC980}"/>
          </ac:spMkLst>
        </pc:spChg>
        <pc:spChg chg="mod">
          <ac:chgData name="federico.valacchi@unimc.it" userId="fb1459c1-6e44-4a3f-98dc-28bb3901d546" providerId="ADAL" clId="{6EBEA442-A93F-4FE3-A0EE-A39FE1B765F7}" dt="2024-02-28T16:44:47.503" v="726" actId="27636"/>
          <ac:spMkLst>
            <pc:docMk/>
            <pc:sldMk cId="1558493771" sldId="297"/>
            <ac:spMk id="3" creationId="{43C38E29-05B8-89DD-87FB-B17E224C6385}"/>
          </ac:spMkLst>
        </pc:spChg>
      </pc:sldChg>
      <pc:sldChg chg="modSp add mod">
        <pc:chgData name="federico.valacchi@unimc.it" userId="fb1459c1-6e44-4a3f-98dc-28bb3901d546" providerId="ADAL" clId="{6EBEA442-A93F-4FE3-A0EE-A39FE1B765F7}" dt="2024-02-28T16:38:11.948" v="598" actId="20577"/>
        <pc:sldMkLst>
          <pc:docMk/>
          <pc:sldMk cId="3681028195" sldId="298"/>
        </pc:sldMkLst>
        <pc:spChg chg="mod">
          <ac:chgData name="federico.valacchi@unimc.it" userId="fb1459c1-6e44-4a3f-98dc-28bb3901d546" providerId="ADAL" clId="{6EBEA442-A93F-4FE3-A0EE-A39FE1B765F7}" dt="2024-02-28T16:38:11.948" v="598" actId="20577"/>
          <ac:spMkLst>
            <pc:docMk/>
            <pc:sldMk cId="3681028195" sldId="298"/>
            <ac:spMk id="3" creationId="{317379EB-5767-7406-2FCF-B0155DD0F32F}"/>
          </ac:spMkLst>
        </pc:spChg>
      </pc:sldChg>
      <pc:sldChg chg="modSp del mod">
        <pc:chgData name="federico.valacchi@unimc.it" userId="fb1459c1-6e44-4a3f-98dc-28bb3901d546" providerId="ADAL" clId="{6EBEA442-A93F-4FE3-A0EE-A39FE1B765F7}" dt="2024-02-28T15:57:37.578" v="199" actId="2696"/>
        <pc:sldMkLst>
          <pc:docMk/>
          <pc:sldMk cId="3901613239" sldId="298"/>
        </pc:sldMkLst>
        <pc:spChg chg="mod">
          <ac:chgData name="federico.valacchi@unimc.it" userId="fb1459c1-6e44-4a3f-98dc-28bb3901d546" providerId="ADAL" clId="{6EBEA442-A93F-4FE3-A0EE-A39FE1B765F7}" dt="2024-02-28T10:52:48.766" v="44" actId="1076"/>
          <ac:spMkLst>
            <pc:docMk/>
            <pc:sldMk cId="3901613239" sldId="298"/>
            <ac:spMk id="2" creationId="{DB8FDDF0-526F-75ED-128B-0696F9EFC001}"/>
          </ac:spMkLst>
        </pc:spChg>
        <pc:spChg chg="mod">
          <ac:chgData name="federico.valacchi@unimc.it" userId="fb1459c1-6e44-4a3f-98dc-28bb3901d546" providerId="ADAL" clId="{6EBEA442-A93F-4FE3-A0EE-A39FE1B765F7}" dt="2024-02-28T10:53:01.170" v="46" actId="14100"/>
          <ac:spMkLst>
            <pc:docMk/>
            <pc:sldMk cId="3901613239" sldId="298"/>
            <ac:spMk id="3" creationId="{BFC5E732-D1AC-89F4-DD62-62DD66A332D9}"/>
          </ac:spMkLst>
        </pc:spChg>
      </pc:sldChg>
      <pc:sldChg chg="modSp">
        <pc:chgData name="federico.valacchi@unimc.it" userId="fb1459c1-6e44-4a3f-98dc-28bb3901d546" providerId="ADAL" clId="{6EBEA442-A93F-4FE3-A0EE-A39FE1B765F7}" dt="2024-02-28T10:37:18.695" v="17"/>
        <pc:sldMkLst>
          <pc:docMk/>
          <pc:sldMk cId="3252510805" sldId="299"/>
        </pc:sldMkLst>
        <pc:spChg chg="mod">
          <ac:chgData name="federico.valacchi@unimc.it" userId="fb1459c1-6e44-4a3f-98dc-28bb3901d546" providerId="ADAL" clId="{6EBEA442-A93F-4FE3-A0EE-A39FE1B765F7}" dt="2024-02-28T10:37:18.695" v="17"/>
          <ac:spMkLst>
            <pc:docMk/>
            <pc:sldMk cId="3252510805" sldId="299"/>
            <ac:spMk id="2" creationId="{F31B8B5B-0625-7BE1-8B25-B00EE9A4B2FE}"/>
          </ac:spMkLst>
        </pc:spChg>
      </pc:sldChg>
      <pc:sldChg chg="modSp">
        <pc:chgData name="federico.valacchi@unimc.it" userId="fb1459c1-6e44-4a3f-98dc-28bb3901d546" providerId="ADAL" clId="{6EBEA442-A93F-4FE3-A0EE-A39FE1B765F7}" dt="2024-02-28T10:37:18.695" v="17"/>
        <pc:sldMkLst>
          <pc:docMk/>
          <pc:sldMk cId="3373785858" sldId="301"/>
        </pc:sldMkLst>
        <pc:spChg chg="mod">
          <ac:chgData name="federico.valacchi@unimc.it" userId="fb1459c1-6e44-4a3f-98dc-28bb3901d546" providerId="ADAL" clId="{6EBEA442-A93F-4FE3-A0EE-A39FE1B765F7}" dt="2024-02-28T10:37:18.695" v="17"/>
          <ac:spMkLst>
            <pc:docMk/>
            <pc:sldMk cId="3373785858" sldId="301"/>
            <ac:spMk id="2" creationId="{3C278CA7-531B-448F-3339-956327E83343}"/>
          </ac:spMkLst>
        </pc:spChg>
      </pc:sldChg>
      <pc:sldChg chg="modSp del mod">
        <pc:chgData name="federico.valacchi@unimc.it" userId="fb1459c1-6e44-4a3f-98dc-28bb3901d546" providerId="ADAL" clId="{6EBEA442-A93F-4FE3-A0EE-A39FE1B765F7}" dt="2024-02-28T16:47:29.278" v="780" actId="2696"/>
        <pc:sldMkLst>
          <pc:docMk/>
          <pc:sldMk cId="1038276826" sldId="302"/>
        </pc:sldMkLst>
        <pc:spChg chg="mod">
          <ac:chgData name="federico.valacchi@unimc.it" userId="fb1459c1-6e44-4a3f-98dc-28bb3901d546" providerId="ADAL" clId="{6EBEA442-A93F-4FE3-A0EE-A39FE1B765F7}" dt="2024-02-28T10:37:18.695" v="17"/>
          <ac:spMkLst>
            <pc:docMk/>
            <pc:sldMk cId="1038276826" sldId="302"/>
            <ac:spMk id="2" creationId="{101D613E-B642-AF76-F047-3831BF5629E9}"/>
          </ac:spMkLst>
        </pc:spChg>
        <pc:spChg chg="mod">
          <ac:chgData name="federico.valacchi@unimc.it" userId="fb1459c1-6e44-4a3f-98dc-28bb3901d546" providerId="ADAL" clId="{6EBEA442-A93F-4FE3-A0EE-A39FE1B765F7}" dt="2024-02-28T10:37:18.695" v="17"/>
          <ac:spMkLst>
            <pc:docMk/>
            <pc:sldMk cId="1038276826" sldId="302"/>
            <ac:spMk id="3" creationId="{9E3FB9AB-DB2B-D2FF-AFB8-EC600255CD36}"/>
          </ac:spMkLst>
        </pc:spChg>
      </pc:sldChg>
      <pc:sldChg chg="modSp add mod">
        <pc:chgData name="federico.valacchi@unimc.it" userId="fb1459c1-6e44-4a3f-98dc-28bb3901d546" providerId="ADAL" clId="{6EBEA442-A93F-4FE3-A0EE-A39FE1B765F7}" dt="2024-02-28T16:53:11.100" v="1034" actId="14100"/>
        <pc:sldMkLst>
          <pc:docMk/>
          <pc:sldMk cId="1490924575" sldId="302"/>
        </pc:sldMkLst>
        <pc:spChg chg="mod">
          <ac:chgData name="federico.valacchi@unimc.it" userId="fb1459c1-6e44-4a3f-98dc-28bb3901d546" providerId="ADAL" clId="{6EBEA442-A93F-4FE3-A0EE-A39FE1B765F7}" dt="2024-02-28T16:48:22.613" v="820" actId="1076"/>
          <ac:spMkLst>
            <pc:docMk/>
            <pc:sldMk cId="1490924575" sldId="302"/>
            <ac:spMk id="2" creationId="{94B8320B-477B-AE82-EDFB-3F6E65F26E0C}"/>
          </ac:spMkLst>
        </pc:spChg>
        <pc:spChg chg="mod">
          <ac:chgData name="federico.valacchi@unimc.it" userId="fb1459c1-6e44-4a3f-98dc-28bb3901d546" providerId="ADAL" clId="{6EBEA442-A93F-4FE3-A0EE-A39FE1B765F7}" dt="2024-02-28T16:53:11.100" v="1034" actId="14100"/>
          <ac:spMkLst>
            <pc:docMk/>
            <pc:sldMk cId="1490924575" sldId="302"/>
            <ac:spMk id="3" creationId="{36D32EA8-293C-1666-CEF7-9120D13E66AC}"/>
          </ac:spMkLst>
        </pc:spChg>
      </pc:sldChg>
      <pc:sldChg chg="modSp mod">
        <pc:chgData name="federico.valacchi@unimc.it" userId="fb1459c1-6e44-4a3f-98dc-28bb3901d546" providerId="ADAL" clId="{6EBEA442-A93F-4FE3-A0EE-A39FE1B765F7}" dt="2024-02-28T16:46:47.849" v="779" actId="114"/>
        <pc:sldMkLst>
          <pc:docMk/>
          <pc:sldMk cId="3399841776" sldId="303"/>
        </pc:sldMkLst>
        <pc:spChg chg="mod">
          <ac:chgData name="federico.valacchi@unimc.it" userId="fb1459c1-6e44-4a3f-98dc-28bb3901d546" providerId="ADAL" clId="{6EBEA442-A93F-4FE3-A0EE-A39FE1B765F7}" dt="2024-02-28T16:30:40.881" v="481" actId="207"/>
          <ac:spMkLst>
            <pc:docMk/>
            <pc:sldMk cId="3399841776" sldId="303"/>
            <ac:spMk id="2" creationId="{8DA0E368-ADB3-4111-F0C3-6D3EE3DE39E1}"/>
          </ac:spMkLst>
        </pc:spChg>
        <pc:spChg chg="mod">
          <ac:chgData name="federico.valacchi@unimc.it" userId="fb1459c1-6e44-4a3f-98dc-28bb3901d546" providerId="ADAL" clId="{6EBEA442-A93F-4FE3-A0EE-A39FE1B765F7}" dt="2024-02-28T16:46:47.849" v="779" actId="114"/>
          <ac:spMkLst>
            <pc:docMk/>
            <pc:sldMk cId="3399841776" sldId="303"/>
            <ac:spMk id="3" creationId="{1243017E-3A5D-43DB-5AD7-36F905D77167}"/>
          </ac:spMkLst>
        </pc:spChg>
      </pc:sldChg>
      <pc:sldChg chg="add del">
        <pc:chgData name="federico.valacchi@unimc.it" userId="fb1459c1-6e44-4a3f-98dc-28bb3901d546" providerId="ADAL" clId="{6EBEA442-A93F-4FE3-A0EE-A39FE1B765F7}" dt="2024-02-28T16:59:21.999" v="1143" actId="47"/>
        <pc:sldMkLst>
          <pc:docMk/>
          <pc:sldMk cId="1742503268" sldId="304"/>
        </pc:sldMkLst>
      </pc:sldChg>
      <pc:sldChg chg="modSp del mod">
        <pc:chgData name="federico.valacchi@unimc.it" userId="fb1459c1-6e44-4a3f-98dc-28bb3901d546" providerId="ADAL" clId="{6EBEA442-A93F-4FE3-A0EE-A39FE1B765F7}" dt="2024-02-28T16:18:47.428" v="356" actId="2696"/>
        <pc:sldMkLst>
          <pc:docMk/>
          <pc:sldMk cId="2446493307" sldId="304"/>
        </pc:sldMkLst>
        <pc:spChg chg="mod">
          <ac:chgData name="federico.valacchi@unimc.it" userId="fb1459c1-6e44-4a3f-98dc-28bb3901d546" providerId="ADAL" clId="{6EBEA442-A93F-4FE3-A0EE-A39FE1B765F7}" dt="2024-02-28T10:37:18.695" v="17"/>
          <ac:spMkLst>
            <pc:docMk/>
            <pc:sldMk cId="2446493307" sldId="304"/>
            <ac:spMk id="2" creationId="{9CBDECDB-8E97-6CBD-E92B-E875E65B45D2}"/>
          </ac:spMkLst>
        </pc:spChg>
        <pc:spChg chg="mod">
          <ac:chgData name="federico.valacchi@unimc.it" userId="fb1459c1-6e44-4a3f-98dc-28bb3901d546" providerId="ADAL" clId="{6EBEA442-A93F-4FE3-A0EE-A39FE1B765F7}" dt="2024-02-28T16:18:36.015" v="355" actId="6549"/>
          <ac:spMkLst>
            <pc:docMk/>
            <pc:sldMk cId="2446493307" sldId="304"/>
            <ac:spMk id="3" creationId="{86E85139-A77D-42DB-592E-077B2AF57C89}"/>
          </ac:spMkLst>
        </pc:spChg>
      </pc:sldChg>
      <pc:sldChg chg="modSp mod ord">
        <pc:chgData name="federico.valacchi@unimc.it" userId="fb1459c1-6e44-4a3f-98dc-28bb3901d546" providerId="ADAL" clId="{6EBEA442-A93F-4FE3-A0EE-A39FE1B765F7}" dt="2024-02-28T16:46:29.898" v="778" actId="255"/>
        <pc:sldMkLst>
          <pc:docMk/>
          <pc:sldMk cId="2203526735" sldId="305"/>
        </pc:sldMkLst>
        <pc:spChg chg="mod">
          <ac:chgData name="federico.valacchi@unimc.it" userId="fb1459c1-6e44-4a3f-98dc-28bb3901d546" providerId="ADAL" clId="{6EBEA442-A93F-4FE3-A0EE-A39FE1B765F7}" dt="2024-02-28T16:46:00.501" v="774" actId="20577"/>
          <ac:spMkLst>
            <pc:docMk/>
            <pc:sldMk cId="2203526735" sldId="305"/>
            <ac:spMk id="2" creationId="{304CCD2A-FA17-932A-5474-CC1B3A6F23BC}"/>
          </ac:spMkLst>
        </pc:spChg>
        <pc:spChg chg="mod">
          <ac:chgData name="federico.valacchi@unimc.it" userId="fb1459c1-6e44-4a3f-98dc-28bb3901d546" providerId="ADAL" clId="{6EBEA442-A93F-4FE3-A0EE-A39FE1B765F7}" dt="2024-02-28T16:46:29.898" v="778" actId="255"/>
          <ac:spMkLst>
            <pc:docMk/>
            <pc:sldMk cId="2203526735" sldId="305"/>
            <ac:spMk id="3" creationId="{A2025D7A-2EAE-77AE-F4B1-8CB4211798FC}"/>
          </ac:spMkLst>
        </pc:spChg>
      </pc:sldChg>
      <pc:sldChg chg="modSp new mod">
        <pc:chgData name="federico.valacchi@unimc.it" userId="fb1459c1-6e44-4a3f-98dc-28bb3901d546" providerId="ADAL" clId="{6EBEA442-A93F-4FE3-A0EE-A39FE1B765F7}" dt="2024-02-28T16:56:00.444" v="1140" actId="20577"/>
        <pc:sldMkLst>
          <pc:docMk/>
          <pc:sldMk cId="4011573380" sldId="306"/>
        </pc:sldMkLst>
        <pc:spChg chg="mod">
          <ac:chgData name="federico.valacchi@unimc.it" userId="fb1459c1-6e44-4a3f-98dc-28bb3901d546" providerId="ADAL" clId="{6EBEA442-A93F-4FE3-A0EE-A39FE1B765F7}" dt="2024-02-28T16:54:20.229" v="1058" actId="207"/>
          <ac:spMkLst>
            <pc:docMk/>
            <pc:sldMk cId="4011573380" sldId="306"/>
            <ac:spMk id="2" creationId="{6F81D9B4-8631-2D12-2267-F13324BB32BD}"/>
          </ac:spMkLst>
        </pc:spChg>
        <pc:spChg chg="mod">
          <ac:chgData name="federico.valacchi@unimc.it" userId="fb1459c1-6e44-4a3f-98dc-28bb3901d546" providerId="ADAL" clId="{6EBEA442-A93F-4FE3-A0EE-A39FE1B765F7}" dt="2024-02-28T16:56:00.444" v="1140" actId="20577"/>
          <ac:spMkLst>
            <pc:docMk/>
            <pc:sldMk cId="4011573380" sldId="306"/>
            <ac:spMk id="3" creationId="{D24BB009-6A15-A312-B2A2-F184CA2874A9}"/>
          </ac:spMkLst>
        </pc:spChg>
      </pc:sldChg>
      <pc:sldChg chg="modSp add mod">
        <pc:chgData name="federico.valacchi@unimc.it" userId="fb1459c1-6e44-4a3f-98dc-28bb3901d546" providerId="ADAL" clId="{6EBEA442-A93F-4FE3-A0EE-A39FE1B765F7}" dt="2024-02-28T16:16:02.396" v="344" actId="207"/>
        <pc:sldMkLst>
          <pc:docMk/>
          <pc:sldMk cId="3747451569" sldId="430"/>
        </pc:sldMkLst>
        <pc:spChg chg="mod">
          <ac:chgData name="federico.valacchi@unimc.it" userId="fb1459c1-6e44-4a3f-98dc-28bb3901d546" providerId="ADAL" clId="{6EBEA442-A93F-4FE3-A0EE-A39FE1B765F7}" dt="2024-02-28T16:16:02.396" v="344" actId="207"/>
          <ac:spMkLst>
            <pc:docMk/>
            <pc:sldMk cId="3747451569" sldId="430"/>
            <ac:spMk id="2" creationId="{FA16BBD8-C20F-AF57-53C5-83A642E9C6B8}"/>
          </ac:spMkLst>
        </pc:spChg>
      </pc:sldChg>
      <pc:sldChg chg="modSp new mod">
        <pc:chgData name="federico.valacchi@unimc.it" userId="fb1459c1-6e44-4a3f-98dc-28bb3901d546" providerId="ADAL" clId="{6EBEA442-A93F-4FE3-A0EE-A39FE1B765F7}" dt="2024-02-28T16:56:33.398" v="1142" actId="1076"/>
        <pc:sldMkLst>
          <pc:docMk/>
          <pc:sldMk cId="797952428" sldId="431"/>
        </pc:sldMkLst>
        <pc:spChg chg="mod">
          <ac:chgData name="federico.valacchi@unimc.it" userId="fb1459c1-6e44-4a3f-98dc-28bb3901d546" providerId="ADAL" clId="{6EBEA442-A93F-4FE3-A0EE-A39FE1B765F7}" dt="2024-02-28T16:56:33.398" v="1142" actId="1076"/>
          <ac:spMkLst>
            <pc:docMk/>
            <pc:sldMk cId="797952428" sldId="431"/>
            <ac:spMk id="3" creationId="{0555DBD9-D3C6-2D00-92CC-D2CCDAB9B726}"/>
          </ac:spMkLst>
        </pc:spChg>
      </pc:sldChg>
      <pc:sldMasterChg chg="del delSldLayout">
        <pc:chgData name="federico.valacchi@unimc.it" userId="fb1459c1-6e44-4a3f-98dc-28bb3901d546" providerId="ADAL" clId="{6EBEA442-A93F-4FE3-A0EE-A39FE1B765F7}" dt="2024-02-28T10:50:39.249" v="41" actId="47"/>
        <pc:sldMasterMkLst>
          <pc:docMk/>
          <pc:sldMasterMk cId="2162969123" sldId="2147483648"/>
        </pc:sldMasterMkLst>
        <pc:sldLayoutChg chg="del">
          <pc:chgData name="federico.valacchi@unimc.it" userId="fb1459c1-6e44-4a3f-98dc-28bb3901d546" providerId="ADAL" clId="{6EBEA442-A93F-4FE3-A0EE-A39FE1B765F7}" dt="2024-02-28T10:50:39.249" v="41" actId="47"/>
          <pc:sldLayoutMkLst>
            <pc:docMk/>
            <pc:sldMasterMk cId="2162969123" sldId="2147483648"/>
            <pc:sldLayoutMk cId="3290632205" sldId="2147483649"/>
          </pc:sldLayoutMkLst>
        </pc:sldLayoutChg>
        <pc:sldLayoutChg chg="del">
          <pc:chgData name="federico.valacchi@unimc.it" userId="fb1459c1-6e44-4a3f-98dc-28bb3901d546" providerId="ADAL" clId="{6EBEA442-A93F-4FE3-A0EE-A39FE1B765F7}" dt="2024-02-28T10:50:39.249" v="41" actId="47"/>
          <pc:sldLayoutMkLst>
            <pc:docMk/>
            <pc:sldMasterMk cId="2162969123" sldId="2147483648"/>
            <pc:sldLayoutMk cId="3517428803" sldId="2147483650"/>
          </pc:sldLayoutMkLst>
        </pc:sldLayoutChg>
        <pc:sldLayoutChg chg="del">
          <pc:chgData name="federico.valacchi@unimc.it" userId="fb1459c1-6e44-4a3f-98dc-28bb3901d546" providerId="ADAL" clId="{6EBEA442-A93F-4FE3-A0EE-A39FE1B765F7}" dt="2024-02-28T10:50:39.249" v="41" actId="47"/>
          <pc:sldLayoutMkLst>
            <pc:docMk/>
            <pc:sldMasterMk cId="2162969123" sldId="2147483648"/>
            <pc:sldLayoutMk cId="3626737604" sldId="2147483651"/>
          </pc:sldLayoutMkLst>
        </pc:sldLayoutChg>
        <pc:sldLayoutChg chg="del">
          <pc:chgData name="federico.valacchi@unimc.it" userId="fb1459c1-6e44-4a3f-98dc-28bb3901d546" providerId="ADAL" clId="{6EBEA442-A93F-4FE3-A0EE-A39FE1B765F7}" dt="2024-02-28T10:50:39.249" v="41" actId="47"/>
          <pc:sldLayoutMkLst>
            <pc:docMk/>
            <pc:sldMasterMk cId="2162969123" sldId="2147483648"/>
            <pc:sldLayoutMk cId="4206509121" sldId="2147483652"/>
          </pc:sldLayoutMkLst>
        </pc:sldLayoutChg>
        <pc:sldLayoutChg chg="del">
          <pc:chgData name="federico.valacchi@unimc.it" userId="fb1459c1-6e44-4a3f-98dc-28bb3901d546" providerId="ADAL" clId="{6EBEA442-A93F-4FE3-A0EE-A39FE1B765F7}" dt="2024-02-28T10:50:39.249" v="41" actId="47"/>
          <pc:sldLayoutMkLst>
            <pc:docMk/>
            <pc:sldMasterMk cId="2162969123" sldId="2147483648"/>
            <pc:sldLayoutMk cId="1667028393" sldId="2147483653"/>
          </pc:sldLayoutMkLst>
        </pc:sldLayoutChg>
        <pc:sldLayoutChg chg="del">
          <pc:chgData name="federico.valacchi@unimc.it" userId="fb1459c1-6e44-4a3f-98dc-28bb3901d546" providerId="ADAL" clId="{6EBEA442-A93F-4FE3-A0EE-A39FE1B765F7}" dt="2024-02-28T10:50:39.249" v="41" actId="47"/>
          <pc:sldLayoutMkLst>
            <pc:docMk/>
            <pc:sldMasterMk cId="2162969123" sldId="2147483648"/>
            <pc:sldLayoutMk cId="434230893" sldId="2147483654"/>
          </pc:sldLayoutMkLst>
        </pc:sldLayoutChg>
        <pc:sldLayoutChg chg="del">
          <pc:chgData name="federico.valacchi@unimc.it" userId="fb1459c1-6e44-4a3f-98dc-28bb3901d546" providerId="ADAL" clId="{6EBEA442-A93F-4FE3-A0EE-A39FE1B765F7}" dt="2024-02-28T10:50:39.249" v="41" actId="47"/>
          <pc:sldLayoutMkLst>
            <pc:docMk/>
            <pc:sldMasterMk cId="2162969123" sldId="2147483648"/>
            <pc:sldLayoutMk cId="1186083235" sldId="2147483655"/>
          </pc:sldLayoutMkLst>
        </pc:sldLayoutChg>
        <pc:sldLayoutChg chg="del">
          <pc:chgData name="federico.valacchi@unimc.it" userId="fb1459c1-6e44-4a3f-98dc-28bb3901d546" providerId="ADAL" clId="{6EBEA442-A93F-4FE3-A0EE-A39FE1B765F7}" dt="2024-02-28T10:50:39.249" v="41" actId="47"/>
          <pc:sldLayoutMkLst>
            <pc:docMk/>
            <pc:sldMasterMk cId="2162969123" sldId="2147483648"/>
            <pc:sldLayoutMk cId="3500465796" sldId="2147483656"/>
          </pc:sldLayoutMkLst>
        </pc:sldLayoutChg>
        <pc:sldLayoutChg chg="del">
          <pc:chgData name="federico.valacchi@unimc.it" userId="fb1459c1-6e44-4a3f-98dc-28bb3901d546" providerId="ADAL" clId="{6EBEA442-A93F-4FE3-A0EE-A39FE1B765F7}" dt="2024-02-28T10:50:39.249" v="41" actId="47"/>
          <pc:sldLayoutMkLst>
            <pc:docMk/>
            <pc:sldMasterMk cId="2162969123" sldId="2147483648"/>
            <pc:sldLayoutMk cId="3564016400" sldId="2147483657"/>
          </pc:sldLayoutMkLst>
        </pc:sldLayoutChg>
        <pc:sldLayoutChg chg="del">
          <pc:chgData name="federico.valacchi@unimc.it" userId="fb1459c1-6e44-4a3f-98dc-28bb3901d546" providerId="ADAL" clId="{6EBEA442-A93F-4FE3-A0EE-A39FE1B765F7}" dt="2024-02-28T10:50:39.249" v="41" actId="47"/>
          <pc:sldLayoutMkLst>
            <pc:docMk/>
            <pc:sldMasterMk cId="2162969123" sldId="2147483648"/>
            <pc:sldLayoutMk cId="4202005088" sldId="2147483658"/>
          </pc:sldLayoutMkLst>
        </pc:sldLayoutChg>
        <pc:sldLayoutChg chg="del">
          <pc:chgData name="federico.valacchi@unimc.it" userId="fb1459c1-6e44-4a3f-98dc-28bb3901d546" providerId="ADAL" clId="{6EBEA442-A93F-4FE3-A0EE-A39FE1B765F7}" dt="2024-02-28T10:50:39.249" v="41" actId="47"/>
          <pc:sldLayoutMkLst>
            <pc:docMk/>
            <pc:sldMasterMk cId="2162969123" sldId="2147483648"/>
            <pc:sldLayoutMk cId="3228363341"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A57ED57-3FD7-4801-8CD5-00D2D207B074}" type="datetimeFigureOut">
              <a:rPr lang="it-IT" smtClean="0"/>
              <a:t>28/02/2024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4233364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A57ED57-3FD7-4801-8CD5-00D2D207B074}" type="datetimeFigureOut">
              <a:rPr lang="it-IT" smtClean="0"/>
              <a:t>28/02/2024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3573271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A57ED57-3FD7-4801-8CD5-00D2D207B074}" type="datetimeFigureOut">
              <a:rPr lang="it-IT" smtClean="0"/>
              <a:t>28/02/2024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31520920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A57ED57-3FD7-4801-8CD5-00D2D207B074}" type="datetimeFigureOut">
              <a:rPr lang="it-IT" smtClean="0"/>
              <a:t>28/02/2024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502414A-58B5-4D12-9951-AC42BF6A0915}" type="slidenum">
              <a:rPr lang="it-IT" smtClean="0"/>
              <a:t>‹N›</a:t>
            </a:fld>
            <a:endParaRPr lang="it-IT"/>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671288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A57ED57-3FD7-4801-8CD5-00D2D207B074}" type="datetimeFigureOut">
              <a:rPr lang="it-IT" smtClean="0"/>
              <a:t>28/02/2024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1130875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8A57ED57-3FD7-4801-8CD5-00D2D207B074}" type="datetimeFigureOut">
              <a:rPr lang="it-IT" smtClean="0"/>
              <a:t>28/02/2024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1945660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8A57ED57-3FD7-4801-8CD5-00D2D207B074}" type="datetimeFigureOut">
              <a:rPr lang="it-IT" smtClean="0"/>
              <a:t>28/02/2024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40659699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A57ED57-3FD7-4801-8CD5-00D2D207B074}" type="datetimeFigureOut">
              <a:rPr lang="it-IT" smtClean="0"/>
              <a:t>28/02/2024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39458979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A57ED57-3FD7-4801-8CD5-00D2D207B074}" type="datetimeFigureOut">
              <a:rPr lang="it-IT" smtClean="0"/>
              <a:t>28/02/2024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1407141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A57ED57-3FD7-4801-8CD5-00D2D207B074}" type="datetimeFigureOut">
              <a:rPr lang="it-IT" smtClean="0"/>
              <a:t>28/02/2024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501503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A57ED57-3FD7-4801-8CD5-00D2D207B074}" type="datetimeFigureOut">
              <a:rPr lang="it-IT" smtClean="0"/>
              <a:t>28/02/2024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3637846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A57ED57-3FD7-4801-8CD5-00D2D207B074}" type="datetimeFigureOut">
              <a:rPr lang="it-IT" smtClean="0"/>
              <a:t>28/02/2024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2341788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913795" y="2912232"/>
            <a:ext cx="5107208" cy="287896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912232"/>
            <a:ext cx="5095357" cy="287896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A57ED57-3FD7-4801-8CD5-00D2D207B074}" type="datetimeFigureOut">
              <a:rPr lang="it-IT" smtClean="0"/>
              <a:t>28/02/2024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12397288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8A57ED57-3FD7-4801-8CD5-00D2D207B074}" type="datetimeFigureOut">
              <a:rPr lang="it-IT" smtClean="0"/>
              <a:t>28/02/2024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3788972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7ED57-3FD7-4801-8CD5-00D2D207B074}" type="datetimeFigureOut">
              <a:rPr lang="it-IT" smtClean="0"/>
              <a:t>28/02/2024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3182531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A57ED57-3FD7-4801-8CD5-00D2D207B074}" type="datetimeFigureOut">
              <a:rPr lang="it-IT" smtClean="0"/>
              <a:t>28/02/2024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3040180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A57ED57-3FD7-4801-8CD5-00D2D207B074}" type="datetimeFigureOut">
              <a:rPr lang="it-IT" smtClean="0"/>
              <a:t>28/02/2024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502414A-58B5-4D12-9951-AC42BF6A0915}" type="slidenum">
              <a:rPr lang="it-IT" smtClean="0"/>
              <a:t>‹N›</a:t>
            </a:fld>
            <a:endParaRPr lang="it-IT"/>
          </a:p>
        </p:txBody>
      </p:sp>
    </p:spTree>
    <p:extLst>
      <p:ext uri="{BB962C8B-B14F-4D97-AF65-F5344CB8AC3E}">
        <p14:creationId xmlns:p14="http://schemas.microsoft.com/office/powerpoint/2010/main" val="365495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A57ED57-3FD7-4801-8CD5-00D2D207B074}" type="datetimeFigureOut">
              <a:rPr lang="it-IT" smtClean="0"/>
              <a:t>28/02/2024</a:t>
            </a:fld>
            <a:endParaRPr lang="it-IT"/>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5502414A-58B5-4D12-9951-AC42BF6A0915}" type="slidenum">
              <a:rPr lang="it-IT" smtClean="0"/>
              <a:t>‹N›</a:t>
            </a:fld>
            <a:endParaRPr lang="it-IT"/>
          </a:p>
        </p:txBody>
      </p:sp>
    </p:spTree>
    <p:extLst>
      <p:ext uri="{BB962C8B-B14F-4D97-AF65-F5344CB8AC3E}">
        <p14:creationId xmlns:p14="http://schemas.microsoft.com/office/powerpoint/2010/main" val="607744769"/>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rrchnm.org/"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CC5FED-7360-50DA-7B74-7853EA07D1CA}"/>
              </a:ext>
            </a:extLst>
          </p:cNvPr>
          <p:cNvSpPr>
            <a:spLocks noGrp="1"/>
          </p:cNvSpPr>
          <p:nvPr>
            <p:ph type="ctrTitle"/>
          </p:nvPr>
        </p:nvSpPr>
        <p:spPr>
          <a:xfrm>
            <a:off x="1197062" y="-262550"/>
            <a:ext cx="9144000" cy="2387600"/>
          </a:xfrm>
        </p:spPr>
        <p:txBody>
          <a:bodyPr>
            <a:normAutofit/>
          </a:bodyPr>
          <a:lstStyle/>
          <a:p>
            <a:pPr algn="ctr"/>
            <a:r>
              <a:rPr lang="it-IT" sz="3600" i="1" dirty="0">
                <a:solidFill>
                  <a:srgbClr val="FF0000"/>
                </a:solidFill>
                <a:latin typeface="georgia, serif"/>
              </a:rPr>
              <a:t>Oltre i contesti:</a:t>
            </a:r>
            <a:br>
              <a:rPr lang="it-IT" sz="3600" i="1" dirty="0">
                <a:solidFill>
                  <a:srgbClr val="FF0000"/>
                </a:solidFill>
                <a:latin typeface="georgia, serif"/>
              </a:rPr>
            </a:br>
            <a:r>
              <a:rPr lang="it-IT" sz="3600" i="1" dirty="0">
                <a:solidFill>
                  <a:srgbClr val="FF0000"/>
                </a:solidFill>
                <a:latin typeface="georgia, serif"/>
              </a:rPr>
              <a:t> per una descrizione archivistica aumentata</a:t>
            </a:r>
            <a:endParaRPr lang="it-IT" sz="3600" dirty="0">
              <a:solidFill>
                <a:srgbClr val="FF0000"/>
              </a:solidFill>
            </a:endParaRPr>
          </a:p>
        </p:txBody>
      </p:sp>
      <p:sp>
        <p:nvSpPr>
          <p:cNvPr id="3" name="Sottotitolo 2">
            <a:extLst>
              <a:ext uri="{FF2B5EF4-FFF2-40B4-BE49-F238E27FC236}">
                <a16:creationId xmlns:a16="http://schemas.microsoft.com/office/drawing/2014/main" id="{F0D6846E-9F25-1058-4FB7-87DB33FF73AC}"/>
              </a:ext>
            </a:extLst>
          </p:cNvPr>
          <p:cNvSpPr>
            <a:spLocks noGrp="1"/>
          </p:cNvSpPr>
          <p:nvPr>
            <p:ph type="subTitle" idx="1"/>
          </p:nvPr>
        </p:nvSpPr>
        <p:spPr>
          <a:xfrm>
            <a:off x="1197062" y="2263152"/>
            <a:ext cx="8825658" cy="861420"/>
          </a:xfrm>
        </p:spPr>
        <p:txBody>
          <a:bodyPr>
            <a:normAutofit/>
          </a:bodyPr>
          <a:lstStyle/>
          <a:p>
            <a:pPr algn="ctr"/>
            <a:endParaRPr lang="it-IT" sz="3600" dirty="0"/>
          </a:p>
        </p:txBody>
      </p:sp>
      <p:sp>
        <p:nvSpPr>
          <p:cNvPr id="4" name="CasellaDiTesto 3">
            <a:extLst>
              <a:ext uri="{FF2B5EF4-FFF2-40B4-BE49-F238E27FC236}">
                <a16:creationId xmlns:a16="http://schemas.microsoft.com/office/drawing/2014/main" id="{402C6343-96D3-2D06-4BBB-22B09F00358F}"/>
              </a:ext>
            </a:extLst>
          </p:cNvPr>
          <p:cNvSpPr txBox="1"/>
          <p:nvPr/>
        </p:nvSpPr>
        <p:spPr>
          <a:xfrm>
            <a:off x="8996785" y="5347414"/>
            <a:ext cx="3697941" cy="923330"/>
          </a:xfrm>
          <a:prstGeom prst="rect">
            <a:avLst/>
          </a:prstGeom>
          <a:noFill/>
        </p:spPr>
        <p:txBody>
          <a:bodyPr wrap="square" rtlCol="0">
            <a:spAutoFit/>
          </a:bodyPr>
          <a:lstStyle/>
          <a:p>
            <a:r>
              <a:rPr lang="it-IT" dirty="0"/>
              <a:t>prof. Federico Valacchi</a:t>
            </a:r>
          </a:p>
          <a:p>
            <a:r>
              <a:rPr lang="it-IT" dirty="0"/>
              <a:t>Università di Macerata</a:t>
            </a:r>
          </a:p>
          <a:p>
            <a:r>
              <a:rPr lang="it-IT" dirty="0"/>
              <a:t>federico.valacchi@unimc.it</a:t>
            </a:r>
          </a:p>
        </p:txBody>
      </p:sp>
      <p:pic>
        <p:nvPicPr>
          <p:cNvPr id="5" name="Picture 2" descr="C:\Users\Standard\Desktop\index.jpg">
            <a:extLst>
              <a:ext uri="{FF2B5EF4-FFF2-40B4-BE49-F238E27FC236}">
                <a16:creationId xmlns:a16="http://schemas.microsoft.com/office/drawing/2014/main" id="{5A9A5079-CE10-ECB4-E9D4-94B07DAAF882}"/>
              </a:ext>
            </a:extLst>
          </p:cNvPr>
          <p:cNvPicPr>
            <a:picLocks noChangeAspect="1" noChangeArrowheads="1"/>
          </p:cNvPicPr>
          <p:nvPr/>
        </p:nvPicPr>
        <p:blipFill>
          <a:blip r:embed="rId2" cstate="print"/>
          <a:srcRect/>
          <a:stretch>
            <a:fillRect/>
          </a:stretch>
        </p:blipFill>
        <p:spPr bwMode="auto">
          <a:xfrm>
            <a:off x="3275463" y="2693862"/>
            <a:ext cx="4668857" cy="4010432"/>
          </a:xfrm>
          <a:prstGeom prst="rect">
            <a:avLst/>
          </a:prstGeom>
          <a:noFill/>
        </p:spPr>
      </p:pic>
    </p:spTree>
    <p:extLst>
      <p:ext uri="{BB962C8B-B14F-4D97-AF65-F5344CB8AC3E}">
        <p14:creationId xmlns:p14="http://schemas.microsoft.com/office/powerpoint/2010/main" val="791451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24683" y="132229"/>
            <a:ext cx="10353761" cy="1326321"/>
          </a:xfrm>
        </p:spPr>
        <p:txBody>
          <a:bodyPr/>
          <a:lstStyle/>
          <a:p>
            <a:pPr algn="ctr"/>
            <a:r>
              <a:rPr lang="it-IT" dirty="0">
                <a:solidFill>
                  <a:srgbClr val="FF0000"/>
                </a:solidFill>
              </a:rPr>
              <a:t>Tra le braccia del mito</a:t>
            </a:r>
          </a:p>
        </p:txBody>
      </p:sp>
      <p:sp>
        <p:nvSpPr>
          <p:cNvPr id="3" name="Segnaposto contenuto 2"/>
          <p:cNvSpPr>
            <a:spLocks noGrp="1"/>
          </p:cNvSpPr>
          <p:nvPr>
            <p:ph idx="1"/>
          </p:nvPr>
        </p:nvSpPr>
        <p:spPr>
          <a:xfrm>
            <a:off x="772601" y="1727948"/>
            <a:ext cx="9586117" cy="4900634"/>
          </a:xfrm>
        </p:spPr>
        <p:txBody>
          <a:bodyPr>
            <a:normAutofit/>
          </a:bodyPr>
          <a:lstStyle/>
          <a:p>
            <a:r>
              <a:rPr lang="it-IT" sz="3600" dirty="0"/>
              <a:t>La fiducia nelle origini</a:t>
            </a:r>
          </a:p>
          <a:p>
            <a:r>
              <a:rPr lang="it-IT" sz="3600" dirty="0"/>
              <a:t>Il mito del soggetto produttore</a:t>
            </a:r>
          </a:p>
          <a:p>
            <a:r>
              <a:rPr lang="it-IT" sz="3600" dirty="0"/>
              <a:t>Specchio delle mie brame</a:t>
            </a:r>
          </a:p>
          <a:p>
            <a:r>
              <a:rPr lang="it-IT" sz="3600" dirty="0"/>
              <a:t>Vincolo ergo sum</a:t>
            </a:r>
          </a:p>
          <a:p>
            <a:r>
              <a:rPr lang="it-IT" sz="3600" dirty="0"/>
              <a:t>L’invenzione del passato</a:t>
            </a:r>
          </a:p>
          <a:p>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88607" y="268942"/>
            <a:ext cx="10353761" cy="1326321"/>
          </a:xfrm>
        </p:spPr>
        <p:txBody>
          <a:bodyPr>
            <a:normAutofit/>
          </a:bodyPr>
          <a:lstStyle/>
          <a:p>
            <a:pPr algn="ctr"/>
            <a:r>
              <a:rPr lang="it-IT" sz="4000" dirty="0">
                <a:solidFill>
                  <a:srgbClr val="FF0000"/>
                </a:solidFill>
              </a:rPr>
              <a:t>Da Pavone all’interoperabilità</a:t>
            </a:r>
          </a:p>
        </p:txBody>
      </p:sp>
      <p:sp>
        <p:nvSpPr>
          <p:cNvPr id="3" name="Segnaposto contenuto 2"/>
          <p:cNvSpPr>
            <a:spLocks noGrp="1"/>
          </p:cNvSpPr>
          <p:nvPr>
            <p:ph idx="1"/>
          </p:nvPr>
        </p:nvSpPr>
        <p:spPr>
          <a:xfrm>
            <a:off x="365590" y="2096063"/>
            <a:ext cx="11799794" cy="4492995"/>
          </a:xfrm>
        </p:spPr>
        <p:txBody>
          <a:bodyPr/>
          <a:lstStyle/>
          <a:p>
            <a:r>
              <a:rPr lang="it-IT" sz="2800" dirty="0"/>
              <a:t>La crisi del metodo storico e nuovi elementi di valutazione</a:t>
            </a:r>
          </a:p>
          <a:p>
            <a:r>
              <a:rPr lang="it-IT" sz="2800" dirty="0"/>
              <a:t>Storia istituzionale e/o processi conservativi?</a:t>
            </a:r>
          </a:p>
          <a:p>
            <a:r>
              <a:rPr lang="it-IT" sz="2800" dirty="0"/>
              <a:t>L’archivio specchio di </a:t>
            </a:r>
            <a:r>
              <a:rPr lang="it-IT" sz="2800" dirty="0" err="1"/>
              <a:t>sè</a:t>
            </a:r>
            <a:r>
              <a:rPr lang="it-IT" sz="2800" dirty="0"/>
              <a:t> stesso</a:t>
            </a:r>
          </a:p>
          <a:p>
            <a:r>
              <a:rPr lang="it-IT" sz="2800" dirty="0"/>
              <a:t>L’archivio liberato</a:t>
            </a:r>
          </a:p>
          <a:p>
            <a:r>
              <a:rPr lang="it-IT" sz="2800" dirty="0"/>
              <a:t>Lo sbriciolamento del soggetto produttore dentro all’interoperabilità</a:t>
            </a:r>
          </a:p>
          <a:p>
            <a:r>
              <a:rPr lang="it-IT" sz="2800" dirty="0"/>
              <a:t>Chi sono oggi i </a:t>
            </a:r>
            <a:r>
              <a:rPr lang="it-IT" sz="2800" i="1" dirty="0" err="1"/>
              <a:t>creators</a:t>
            </a:r>
            <a:r>
              <a:rPr lang="it-IT" sz="2800" i="1" dirty="0"/>
              <a:t>?</a:t>
            </a:r>
            <a:endParaRPr lang="it-IT" sz="2800" dirty="0"/>
          </a:p>
          <a:p>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251388-BB3A-1E18-24E4-2D95B5913E78}"/>
              </a:ext>
            </a:extLst>
          </p:cNvPr>
          <p:cNvSpPr>
            <a:spLocks noGrp="1"/>
          </p:cNvSpPr>
          <p:nvPr>
            <p:ph type="title"/>
          </p:nvPr>
        </p:nvSpPr>
        <p:spPr>
          <a:xfrm>
            <a:off x="919119" y="354106"/>
            <a:ext cx="10353761" cy="1326321"/>
          </a:xfrm>
        </p:spPr>
        <p:txBody>
          <a:bodyPr/>
          <a:lstStyle/>
          <a:p>
            <a:pPr algn="ctr"/>
            <a:r>
              <a:rPr lang="it-IT" dirty="0">
                <a:solidFill>
                  <a:srgbClr val="FF0000"/>
                </a:solidFill>
              </a:rPr>
              <a:t>Concorrenza di produttori</a:t>
            </a:r>
          </a:p>
        </p:txBody>
      </p:sp>
      <p:sp>
        <p:nvSpPr>
          <p:cNvPr id="3" name="Segnaposto contenuto 2">
            <a:extLst>
              <a:ext uri="{FF2B5EF4-FFF2-40B4-BE49-F238E27FC236}">
                <a16:creationId xmlns:a16="http://schemas.microsoft.com/office/drawing/2014/main" id="{7D583451-26C0-BF73-F9A0-6F1F2F263C41}"/>
              </a:ext>
            </a:extLst>
          </p:cNvPr>
          <p:cNvSpPr>
            <a:spLocks noGrp="1"/>
          </p:cNvSpPr>
          <p:nvPr>
            <p:ph idx="1"/>
          </p:nvPr>
        </p:nvSpPr>
        <p:spPr>
          <a:xfrm>
            <a:off x="221876" y="2096064"/>
            <a:ext cx="11712389" cy="4587124"/>
          </a:xfrm>
        </p:spPr>
        <p:txBody>
          <a:bodyPr>
            <a:normAutofit/>
          </a:bodyPr>
          <a:lstStyle/>
          <a:p>
            <a:pPr algn="just"/>
            <a:r>
              <a:rPr lang="it-IT" sz="2400" dirty="0">
                <a:effectLst/>
                <a:latin typeface="Times New Roman" panose="02020603050405020304" pitchFamily="18" charset="0"/>
                <a:ea typeface="Calibri" panose="020F0502020204030204" pitchFamily="34" charset="0"/>
              </a:rPr>
              <a:t>«Il nuovo modo di procedere della pubblica amministrazione, ad esempio, “rende possibile l'integrazione anche con soggetti esterni a quella che era la gerarchia dell'amministrazione pubblica ed è in grado di ridefinirsi di volta in volta a seconda delle finalità e degli elementi coinvolti. Questo mutamento quasi genetico della pubblica amministrazione in tutti i suoi ambiti di attività e competenza ha comportato che essa stia modificando fortemente la sua fisionomia (…) e come conseguenza diretta anche il suo modo di auto interpretarsi e di rappresentarsi all'esterno» (Ilaria Pescini, 2014) </a:t>
            </a:r>
            <a:endParaRPr lang="it-IT" sz="2400" dirty="0"/>
          </a:p>
        </p:txBody>
      </p:sp>
    </p:spTree>
    <p:extLst>
      <p:ext uri="{BB962C8B-B14F-4D97-AF65-F5344CB8AC3E}">
        <p14:creationId xmlns:p14="http://schemas.microsoft.com/office/powerpoint/2010/main" val="2174765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F3417-D51E-65FF-81F9-568512A240E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5C578BD-7F71-8107-9EAB-560E50BF1B21}"/>
              </a:ext>
            </a:extLst>
          </p:cNvPr>
          <p:cNvSpPr>
            <a:spLocks noGrp="1"/>
          </p:cNvSpPr>
          <p:nvPr>
            <p:ph type="title"/>
          </p:nvPr>
        </p:nvSpPr>
        <p:spPr>
          <a:xfrm>
            <a:off x="792772" y="69704"/>
            <a:ext cx="10353761" cy="1326321"/>
          </a:xfrm>
        </p:spPr>
        <p:txBody>
          <a:bodyPr/>
          <a:lstStyle/>
          <a:p>
            <a:pPr algn="ctr"/>
            <a:r>
              <a:rPr lang="it-IT" dirty="0">
                <a:solidFill>
                  <a:srgbClr val="FF0000"/>
                </a:solidFill>
              </a:rPr>
              <a:t>Ubiquità e crisi di un modello</a:t>
            </a:r>
          </a:p>
        </p:txBody>
      </p:sp>
      <p:sp>
        <p:nvSpPr>
          <p:cNvPr id="3" name="Segnaposto contenuto 2">
            <a:extLst>
              <a:ext uri="{FF2B5EF4-FFF2-40B4-BE49-F238E27FC236}">
                <a16:creationId xmlns:a16="http://schemas.microsoft.com/office/drawing/2014/main" id="{AF029179-0C0B-52E4-B66B-63F36E50A593}"/>
              </a:ext>
            </a:extLst>
          </p:cNvPr>
          <p:cNvSpPr>
            <a:spLocks noGrp="1"/>
          </p:cNvSpPr>
          <p:nvPr>
            <p:ph idx="1"/>
          </p:nvPr>
        </p:nvSpPr>
        <p:spPr>
          <a:xfrm>
            <a:off x="221035" y="1555377"/>
            <a:ext cx="11497234" cy="4563034"/>
          </a:xfrm>
        </p:spPr>
        <p:txBody>
          <a:bodyPr>
            <a:normAutofit/>
          </a:bodyPr>
          <a:lstStyle/>
          <a:p>
            <a:pPr indent="0" algn="just">
              <a:lnSpc>
                <a:spcPct val="150000"/>
              </a:lnSpc>
              <a:spcAft>
                <a:spcPts val="800"/>
              </a:spcAft>
              <a:buNone/>
            </a:pPr>
            <a:endParaRPr lang="it-IT"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628650" indent="-285750" algn="just">
              <a:lnSpc>
                <a:spcPct val="150000"/>
              </a:lnSpc>
              <a:spcAft>
                <a:spcPts val="800"/>
              </a:spcAft>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La stessa conservazione, poi, perde consistenza e tracciabilità fisica. Dentro all’anonimato geografico della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digital</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preservation</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i documenti stanno certamente da qualche parte ma non ha troppa importanza dove, perché in fondo sono ubiqui, esistono dove e quando li evochiamo dentro ai nostri monitor  </a:t>
            </a:r>
          </a:p>
          <a:p>
            <a:pPr marL="628650" indent="-285750" algn="just">
              <a:lnSpc>
                <a:spcPct val="150000"/>
              </a:lnSpc>
              <a:spcAft>
                <a:spcPts val="800"/>
              </a:spcAft>
            </a:pPr>
            <a:r>
              <a:rPr lang="it-IT" sz="2400" dirty="0">
                <a:effectLst/>
                <a:latin typeface="Times New Roman" panose="02020603050405020304" pitchFamily="18" charset="0"/>
                <a:ea typeface="Calibri" panose="020F0502020204030204" pitchFamily="34" charset="0"/>
              </a:rPr>
              <a:t>Produttore e spazio entrano quindi simultaneamente in crisi, mettendo in evidente affanno il modello conservativo</a:t>
            </a:r>
            <a:r>
              <a:rPr lang="it-IT" sz="2400" baseline="30000" dirty="0">
                <a:effectLst/>
                <a:latin typeface="Times New Roman" panose="02020603050405020304" pitchFamily="18" charset="0"/>
                <a:ea typeface="Calibri" panose="020F0502020204030204" pitchFamily="34" charset="0"/>
              </a:rPr>
              <a:t> </a:t>
            </a:r>
            <a:r>
              <a:rPr lang="it-IT" sz="2400" dirty="0">
                <a:effectLst/>
                <a:latin typeface="Times New Roman" panose="02020603050405020304" pitchFamily="18" charset="0"/>
                <a:ea typeface="Calibri" panose="020F0502020204030204" pitchFamily="34" charset="0"/>
              </a:rPr>
              <a:t>che su di essi si incardinava </a:t>
            </a:r>
            <a:endParaRPr lang="it-IT" sz="2400" dirty="0"/>
          </a:p>
        </p:txBody>
      </p:sp>
    </p:spTree>
    <p:extLst>
      <p:ext uri="{BB962C8B-B14F-4D97-AF65-F5344CB8AC3E}">
        <p14:creationId xmlns:p14="http://schemas.microsoft.com/office/powerpoint/2010/main" val="3267981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65428" y="329454"/>
            <a:ext cx="10824231" cy="1400530"/>
          </a:xfrm>
        </p:spPr>
        <p:txBody>
          <a:bodyPr>
            <a:normAutofit/>
          </a:bodyPr>
          <a:lstStyle/>
          <a:p>
            <a:pPr algn="ctr"/>
            <a:r>
              <a:rPr lang="it-IT" dirty="0">
                <a:solidFill>
                  <a:srgbClr val="FF0000"/>
                </a:solidFill>
              </a:rPr>
              <a:t> Provenienza, policentrismo, liquidità</a:t>
            </a:r>
          </a:p>
        </p:txBody>
      </p:sp>
      <p:sp>
        <p:nvSpPr>
          <p:cNvPr id="3" name="Segnaposto contenuto 2"/>
          <p:cNvSpPr>
            <a:spLocks noGrp="1"/>
          </p:cNvSpPr>
          <p:nvPr>
            <p:ph idx="1"/>
          </p:nvPr>
        </p:nvSpPr>
        <p:spPr>
          <a:xfrm>
            <a:off x="653842" y="1975039"/>
            <a:ext cx="10884316" cy="4432483"/>
          </a:xfrm>
        </p:spPr>
        <p:txBody>
          <a:bodyPr>
            <a:normAutofit/>
          </a:bodyPr>
          <a:lstStyle/>
          <a:p>
            <a:r>
              <a:rPr lang="it-IT" sz="3200" dirty="0"/>
              <a:t>La provenienza, il vincolo e l’archivio “legato”</a:t>
            </a:r>
          </a:p>
          <a:p>
            <a:r>
              <a:rPr lang="it-IT" sz="3200" dirty="0"/>
              <a:t>Liquidità, interoperabilità, polimorfismo: i nuovi volti del principio di provenienza</a:t>
            </a:r>
          </a:p>
          <a:p>
            <a:r>
              <a:rPr lang="it-IT" sz="3200" dirty="0"/>
              <a:t>La realtà della sedimentazione e della conservazione</a:t>
            </a:r>
          </a:p>
          <a:p>
            <a:r>
              <a:rPr lang="it-IT" sz="3200" dirty="0"/>
              <a:t>Adeguare un canone vecchio (ma ancora utile)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4400" dirty="0">
                <a:solidFill>
                  <a:srgbClr val="FF0000"/>
                </a:solidFill>
              </a:rPr>
              <a:t>Materie, contesti e contenuti</a:t>
            </a:r>
          </a:p>
        </p:txBody>
      </p:sp>
      <p:sp>
        <p:nvSpPr>
          <p:cNvPr id="3" name="Segnaposto contenuto 2"/>
          <p:cNvSpPr>
            <a:spLocks noGrp="1"/>
          </p:cNvSpPr>
          <p:nvPr>
            <p:ph idx="1"/>
          </p:nvPr>
        </p:nvSpPr>
        <p:spPr>
          <a:xfrm>
            <a:off x="457200" y="2096063"/>
            <a:ext cx="11295529" cy="4284565"/>
          </a:xfrm>
        </p:spPr>
        <p:txBody>
          <a:bodyPr/>
          <a:lstStyle/>
          <a:p>
            <a:r>
              <a:rPr lang="it-IT" sz="3200" dirty="0"/>
              <a:t>Dai contesti ai contenuti ovvero dai metadati ai dati</a:t>
            </a:r>
          </a:p>
          <a:p>
            <a:r>
              <a:rPr lang="it-IT" sz="3200" dirty="0"/>
              <a:t>Riconoscimento del testo, soggettazione, indicizzazione, text mining, AI: il ritorno dei contenuti</a:t>
            </a:r>
          </a:p>
          <a:p>
            <a:r>
              <a:rPr lang="it-IT" sz="3200" dirty="0"/>
              <a:t>Incrociare pertinenza e provenienza</a:t>
            </a:r>
          </a:p>
          <a:p>
            <a:r>
              <a:rPr lang="it-IT" sz="3200" dirty="0"/>
              <a:t>Governo delle parole e ICT</a:t>
            </a:r>
          </a:p>
          <a:p>
            <a:endParaRPr lang="it-IT" sz="3200" dirty="0"/>
          </a:p>
          <a:p>
            <a:endParaRPr lang="it-IT"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E96AD1-EA16-0EB8-0490-A1473A0936EB}"/>
              </a:ext>
            </a:extLst>
          </p:cNvPr>
          <p:cNvSpPr>
            <a:spLocks noGrp="1"/>
          </p:cNvSpPr>
          <p:nvPr>
            <p:ph type="title"/>
          </p:nvPr>
        </p:nvSpPr>
        <p:spPr>
          <a:xfrm>
            <a:off x="1128058" y="-141194"/>
            <a:ext cx="9404723" cy="1400530"/>
          </a:xfrm>
        </p:spPr>
        <p:txBody>
          <a:bodyPr>
            <a:normAutofit/>
          </a:bodyPr>
          <a:lstStyle/>
          <a:p>
            <a:pPr algn="ctr"/>
            <a:r>
              <a:rPr lang="it-IT" sz="4400" dirty="0">
                <a:solidFill>
                  <a:srgbClr val="FF0000"/>
                </a:solidFill>
              </a:rPr>
              <a:t>In che senso «archivio»?</a:t>
            </a:r>
          </a:p>
        </p:txBody>
      </p:sp>
      <p:sp>
        <p:nvSpPr>
          <p:cNvPr id="3" name="Segnaposto contenuto 2">
            <a:extLst>
              <a:ext uri="{FF2B5EF4-FFF2-40B4-BE49-F238E27FC236}">
                <a16:creationId xmlns:a16="http://schemas.microsoft.com/office/drawing/2014/main" id="{C97E176F-7CC1-76D6-30F0-3FED8134DD82}"/>
              </a:ext>
            </a:extLst>
          </p:cNvPr>
          <p:cNvSpPr>
            <a:spLocks noGrp="1"/>
          </p:cNvSpPr>
          <p:nvPr>
            <p:ph idx="1"/>
          </p:nvPr>
        </p:nvSpPr>
        <p:spPr>
          <a:xfrm>
            <a:off x="412377" y="1308641"/>
            <a:ext cx="11185711" cy="5340929"/>
          </a:xfrm>
        </p:spPr>
        <p:txBody>
          <a:bodyPr>
            <a:normAutofit fontScale="92500" lnSpcReduction="10000"/>
          </a:bodyPr>
          <a:lstStyle/>
          <a:p>
            <a:pPr marL="683895" marR="683895" algn="just">
              <a:lnSpc>
                <a:spcPct val="115000"/>
              </a:lnSpc>
              <a:spcBef>
                <a:spcPts val="170"/>
              </a:spcBef>
              <a:spcAft>
                <a:spcPts val="0"/>
              </a:spcAft>
            </a:pPr>
            <a:r>
              <a:rPr lang="it-IT" sz="4000" dirty="0">
                <a:effectLst/>
                <a:latin typeface="Times New Roman" panose="02020603050405020304" pitchFamily="18" charset="0"/>
                <a:ea typeface="Times New Roman" panose="02020603050405020304" pitchFamily="18" charset="0"/>
              </a:rPr>
              <a:t>Archivi informatici</a:t>
            </a:r>
          </a:p>
          <a:p>
            <a:pPr marL="1941195" marR="683895" lvl="3" algn="just">
              <a:lnSpc>
                <a:spcPct val="115000"/>
              </a:lnSpc>
              <a:spcBef>
                <a:spcPts val="170"/>
              </a:spcBef>
            </a:pPr>
            <a:r>
              <a:rPr lang="it-IT" sz="3400" dirty="0">
                <a:latin typeface="Times New Roman" panose="02020603050405020304" pitchFamily="18" charset="0"/>
                <a:ea typeface="Times New Roman" panose="02020603050405020304" pitchFamily="18" charset="0"/>
              </a:rPr>
              <a:t>Storicizzare la conservazione</a:t>
            </a:r>
          </a:p>
          <a:p>
            <a:pPr marL="1712595" marR="683895" lvl="3" indent="0" algn="just">
              <a:lnSpc>
                <a:spcPct val="115000"/>
              </a:lnSpc>
              <a:spcBef>
                <a:spcPts val="170"/>
              </a:spcBef>
              <a:buNone/>
            </a:pPr>
            <a:endParaRPr lang="it-IT" sz="3400" dirty="0">
              <a:effectLst/>
              <a:latin typeface="Times New Roman" panose="02020603050405020304" pitchFamily="18" charset="0"/>
              <a:ea typeface="Times New Roman" panose="02020603050405020304" pitchFamily="18" charset="0"/>
            </a:endParaRPr>
          </a:p>
          <a:p>
            <a:pPr marL="683895" marR="683895" algn="just">
              <a:lnSpc>
                <a:spcPct val="115000"/>
              </a:lnSpc>
              <a:spcBef>
                <a:spcPts val="170"/>
              </a:spcBef>
              <a:spcAft>
                <a:spcPts val="0"/>
              </a:spcAft>
            </a:pPr>
            <a:r>
              <a:rPr lang="it-IT" sz="4000" dirty="0">
                <a:latin typeface="Times New Roman" panose="02020603050405020304" pitchFamily="18" charset="0"/>
                <a:ea typeface="Times New Roman" panose="02020603050405020304" pitchFamily="18" charset="0"/>
              </a:rPr>
              <a:t>A</a:t>
            </a:r>
            <a:r>
              <a:rPr lang="it-IT" sz="4000" dirty="0">
                <a:effectLst/>
                <a:latin typeface="Times New Roman" panose="02020603050405020304" pitchFamily="18" charset="0"/>
                <a:ea typeface="Times New Roman" panose="02020603050405020304" pitchFamily="18" charset="0"/>
              </a:rPr>
              <a:t>rchivi o porzioni di archivio digitalizzati</a:t>
            </a:r>
          </a:p>
          <a:p>
            <a:pPr marL="1941195" marR="683895" lvl="3" algn="just">
              <a:lnSpc>
                <a:spcPct val="115000"/>
              </a:lnSpc>
              <a:spcBef>
                <a:spcPts val="170"/>
              </a:spcBef>
            </a:pPr>
            <a:r>
              <a:rPr lang="it-IT" sz="3400" dirty="0">
                <a:effectLst/>
                <a:latin typeface="Times New Roman" panose="02020603050405020304" pitchFamily="18" charset="0"/>
                <a:ea typeface="Times New Roman" panose="02020603050405020304" pitchFamily="18" charset="0"/>
              </a:rPr>
              <a:t>La vendetta del copista?</a:t>
            </a:r>
          </a:p>
          <a:p>
            <a:pPr marL="1712595" marR="683895" lvl="3" indent="0" algn="just">
              <a:lnSpc>
                <a:spcPct val="115000"/>
              </a:lnSpc>
              <a:spcBef>
                <a:spcPts val="170"/>
              </a:spcBef>
              <a:buNone/>
            </a:pPr>
            <a:endParaRPr lang="it-IT" sz="3400" dirty="0">
              <a:effectLst/>
              <a:latin typeface="Times New Roman" panose="02020603050405020304" pitchFamily="18" charset="0"/>
              <a:ea typeface="Times New Roman" panose="02020603050405020304" pitchFamily="18" charset="0"/>
            </a:endParaRPr>
          </a:p>
          <a:p>
            <a:pPr marL="683895" marR="683895" algn="just">
              <a:lnSpc>
                <a:spcPct val="115000"/>
              </a:lnSpc>
              <a:spcBef>
                <a:spcPts val="170"/>
              </a:spcBef>
              <a:spcAft>
                <a:spcPts val="0"/>
              </a:spcAft>
            </a:pPr>
            <a:r>
              <a:rPr lang="it-IT" sz="4000" dirty="0">
                <a:latin typeface="Times New Roman" panose="02020603050405020304" pitchFamily="18" charset="0"/>
                <a:ea typeface="Times New Roman" panose="02020603050405020304" pitchFamily="18" charset="0"/>
              </a:rPr>
              <a:t>Aggregazioni digitali: archivi inventati, archivi partecipativi e living </a:t>
            </a:r>
            <a:r>
              <a:rPr lang="it-IT" sz="4000" dirty="0" err="1">
                <a:latin typeface="Times New Roman" panose="02020603050405020304" pitchFamily="18" charset="0"/>
                <a:ea typeface="Times New Roman" panose="02020603050405020304" pitchFamily="18" charset="0"/>
              </a:rPr>
              <a:t>archives</a:t>
            </a:r>
            <a:endParaRPr lang="it-IT" sz="4000" dirty="0">
              <a:latin typeface="Times New Roman" panose="02020603050405020304" pitchFamily="18" charset="0"/>
              <a:ea typeface="Times New Roman" panose="02020603050405020304" pitchFamily="18" charset="0"/>
            </a:endParaRPr>
          </a:p>
          <a:p>
            <a:pPr marL="1941195" marR="683895" lvl="3" algn="just">
              <a:lnSpc>
                <a:spcPct val="115000"/>
              </a:lnSpc>
              <a:spcBef>
                <a:spcPts val="170"/>
              </a:spcBef>
            </a:pPr>
            <a:r>
              <a:rPr lang="it-IT" sz="3400" dirty="0">
                <a:effectLst/>
                <a:latin typeface="Times New Roman" panose="02020603050405020304" pitchFamily="18" charset="0"/>
                <a:ea typeface="Times New Roman" panose="02020603050405020304" pitchFamily="18" charset="0"/>
              </a:rPr>
              <a:t>Ribaltamento della produzione</a:t>
            </a:r>
          </a:p>
          <a:p>
            <a:pPr marL="683895" marR="683895" algn="just">
              <a:lnSpc>
                <a:spcPct val="115000"/>
              </a:lnSpc>
              <a:spcBef>
                <a:spcPts val="170"/>
              </a:spcBef>
              <a:spcAft>
                <a:spcPts val="0"/>
              </a:spcAft>
            </a:pPr>
            <a:endParaRPr lang="it-IT" sz="1800" dirty="0">
              <a:effectLst/>
              <a:latin typeface="Times New Roman" panose="02020603050405020304" pitchFamily="18" charset="0"/>
              <a:ea typeface="Times New Roman" panose="02020603050405020304" pitchFamily="18" charset="0"/>
            </a:endParaRPr>
          </a:p>
          <a:p>
            <a:endParaRPr lang="it-IT" dirty="0"/>
          </a:p>
        </p:txBody>
      </p:sp>
    </p:spTree>
    <p:extLst>
      <p:ext uri="{BB962C8B-B14F-4D97-AF65-F5344CB8AC3E}">
        <p14:creationId xmlns:p14="http://schemas.microsoft.com/office/powerpoint/2010/main" val="26673965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E2557D-3E39-2223-D503-E7D1EDF481D7}"/>
              </a:ext>
            </a:extLst>
          </p:cNvPr>
          <p:cNvSpPr>
            <a:spLocks noGrp="1"/>
          </p:cNvSpPr>
          <p:nvPr>
            <p:ph type="title"/>
          </p:nvPr>
        </p:nvSpPr>
        <p:spPr>
          <a:xfrm>
            <a:off x="726793" y="82924"/>
            <a:ext cx="9404723" cy="717176"/>
          </a:xfrm>
        </p:spPr>
        <p:txBody>
          <a:bodyPr/>
          <a:lstStyle/>
          <a:p>
            <a:pPr algn="ctr"/>
            <a:r>
              <a:rPr lang="it-IT" sz="3600" dirty="0">
                <a:solidFill>
                  <a:srgbClr val="FF0000"/>
                </a:solidFill>
              </a:rPr>
              <a:t>Nell’archivio digitale</a:t>
            </a:r>
          </a:p>
        </p:txBody>
      </p:sp>
      <p:sp>
        <p:nvSpPr>
          <p:cNvPr id="3" name="Segnaposto contenuto 2">
            <a:extLst>
              <a:ext uri="{FF2B5EF4-FFF2-40B4-BE49-F238E27FC236}">
                <a16:creationId xmlns:a16="http://schemas.microsoft.com/office/drawing/2014/main" id="{2916216F-C012-8AD8-1451-FBE788951981}"/>
              </a:ext>
            </a:extLst>
          </p:cNvPr>
          <p:cNvSpPr>
            <a:spLocks noGrp="1"/>
          </p:cNvSpPr>
          <p:nvPr>
            <p:ph idx="1"/>
          </p:nvPr>
        </p:nvSpPr>
        <p:spPr>
          <a:xfrm>
            <a:off x="201706" y="800101"/>
            <a:ext cx="11793070" cy="6057900"/>
          </a:xfrm>
        </p:spPr>
        <p:txBody>
          <a:bodyPr>
            <a:normAutofit fontScale="85000" lnSpcReduction="10000"/>
          </a:bodyPr>
          <a:lstStyle/>
          <a:p>
            <a:pPr indent="144145" algn="just">
              <a:lnSpc>
                <a:spcPct val="150000"/>
              </a:lnSpc>
              <a:spcAft>
                <a:spcPts val="800"/>
              </a:spcAft>
            </a:pP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Negli archivi digitali il problema del recupero degli atomi informativi tecnicamente non si pone perché in presenza di documenti digitali nativi sarà sempre possibile operare una ricerca full text. </a:t>
            </a:r>
          </a:p>
          <a:p>
            <a:pPr indent="144145" algn="just">
              <a:lnSpc>
                <a:spcPct val="150000"/>
              </a:lnSpc>
              <a:spcAft>
                <a:spcPts val="800"/>
              </a:spcAft>
            </a:pP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In questi archivi l’inventario, sempre ammesso che lo vogliamo chiamare ancora così, non è più </a:t>
            </a:r>
            <a:r>
              <a:rPr lang="it-IT" sz="2600" i="1" dirty="0">
                <a:effectLst/>
                <a:latin typeface="Times New Roman" panose="02020603050405020304" pitchFamily="18" charset="0"/>
                <a:ea typeface="Calibri" panose="020F0502020204030204" pitchFamily="34" charset="0"/>
                <a:cs typeface="Times New Roman" panose="02020603050405020304" pitchFamily="18" charset="0"/>
              </a:rPr>
              <a:t>dell’archivio</a:t>
            </a: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 ma </a:t>
            </a:r>
            <a:r>
              <a:rPr lang="it-IT" sz="2600" i="1" dirty="0">
                <a:effectLst/>
                <a:latin typeface="Times New Roman" panose="02020603050405020304" pitchFamily="18" charset="0"/>
                <a:ea typeface="Calibri" panose="020F0502020204030204" pitchFamily="34" charset="0"/>
                <a:cs typeface="Times New Roman" panose="02020603050405020304" pitchFamily="18" charset="0"/>
              </a:rPr>
              <a:t>nell’archivio</a:t>
            </a: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 ne fa parte integrante come peculiare funzionalità di ricerca. </a:t>
            </a:r>
          </a:p>
          <a:p>
            <a:pPr indent="144145" algn="just">
              <a:lnSpc>
                <a:spcPct val="150000"/>
              </a:lnSpc>
              <a:spcAft>
                <a:spcPts val="800"/>
              </a:spcAft>
            </a:pP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Si pone invece la questione di un effettivo approccio storico e culturale a questi archivi.</a:t>
            </a:r>
            <a:r>
              <a:rPr lang="it-IT" sz="2600" i="1" dirty="0">
                <a:effectLst/>
                <a:latin typeface="Times New Roman" panose="02020603050405020304" pitchFamily="18" charset="0"/>
                <a:ea typeface="Calibri" panose="020F0502020204030204" pitchFamily="34" charset="0"/>
                <a:cs typeface="Times New Roman" panose="02020603050405020304" pitchFamily="18" charset="0"/>
              </a:rPr>
              <a:t> </a:t>
            </a:r>
          </a:p>
          <a:p>
            <a:pPr indent="144145" algn="just">
              <a:lnSpc>
                <a:spcPct val="150000"/>
              </a:lnSpc>
              <a:spcAft>
                <a:spcPts val="800"/>
              </a:spcAft>
            </a:pP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Non basta più manifestare la volontà di difendere la memoria digitale dall’obsolescenza o limitarsi a pensare a strategie di sopravvivenza che garantiscano la </a:t>
            </a:r>
            <a:r>
              <a:rPr lang="it-IT" sz="2600" i="1" dirty="0">
                <a:effectLst/>
                <a:latin typeface="Times New Roman" panose="02020603050405020304" pitchFamily="18" charset="0"/>
                <a:ea typeface="Calibri" panose="020F0502020204030204" pitchFamily="34" charset="0"/>
                <a:cs typeface="Times New Roman" panose="02020603050405020304" pitchFamily="18" charset="0"/>
              </a:rPr>
              <a:t>long time </a:t>
            </a:r>
            <a:r>
              <a:rPr lang="it-IT" sz="2600" i="1" dirty="0" err="1">
                <a:effectLst/>
                <a:latin typeface="Times New Roman" panose="02020603050405020304" pitchFamily="18" charset="0"/>
                <a:ea typeface="Calibri" panose="020F0502020204030204" pitchFamily="34" charset="0"/>
                <a:cs typeface="Times New Roman" panose="02020603050405020304" pitchFamily="18" charset="0"/>
              </a:rPr>
              <a:t>preservation</a:t>
            </a: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 degli oggetti digitali,   migrazioni, cloud o blockchain che siano.</a:t>
            </a:r>
          </a:p>
          <a:p>
            <a:pPr indent="144145" algn="just">
              <a:lnSpc>
                <a:spcPct val="150000"/>
              </a:lnSpc>
              <a:spcAft>
                <a:spcPts val="800"/>
              </a:spcAft>
            </a:pP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Dobbiamo continuare a chiederci </a:t>
            </a:r>
            <a:r>
              <a:rPr lang="it-IT" sz="2600" i="1" dirty="0">
                <a:effectLst/>
                <a:latin typeface="Times New Roman" panose="02020603050405020304" pitchFamily="18" charset="0"/>
                <a:ea typeface="Calibri" panose="020F0502020204030204" pitchFamily="34" charset="0"/>
                <a:cs typeface="Times New Roman" panose="02020603050405020304" pitchFamily="18" charset="0"/>
              </a:rPr>
              <a:t>come</a:t>
            </a: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 ma anche iniziare a riflettere concretamente sul </a:t>
            </a:r>
            <a:r>
              <a:rPr lang="it-IT" sz="2600" i="1" dirty="0">
                <a:effectLst/>
                <a:latin typeface="Times New Roman" panose="02020603050405020304" pitchFamily="18" charset="0"/>
                <a:ea typeface="Calibri" panose="020F0502020204030204" pitchFamily="34" charset="0"/>
                <a:cs typeface="Times New Roman" panose="02020603050405020304" pitchFamily="18" charset="0"/>
              </a:rPr>
              <a:t>perché</a:t>
            </a:r>
            <a:r>
              <a:rPr lang="it-IT" sz="2600" dirty="0">
                <a:effectLst/>
                <a:latin typeface="Times New Roman" panose="02020603050405020304" pitchFamily="18" charset="0"/>
                <a:ea typeface="Calibri" panose="020F0502020204030204" pitchFamily="34" charset="0"/>
                <a:cs typeface="Times New Roman" panose="02020603050405020304" pitchFamily="18" charset="0"/>
              </a:rPr>
              <a:t>. </a:t>
            </a:r>
          </a:p>
          <a:p>
            <a:endParaRPr lang="it-IT" dirty="0"/>
          </a:p>
        </p:txBody>
      </p:sp>
    </p:spTree>
    <p:extLst>
      <p:ext uri="{BB962C8B-B14F-4D97-AF65-F5344CB8AC3E}">
        <p14:creationId xmlns:p14="http://schemas.microsoft.com/office/powerpoint/2010/main" val="16788434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C67055-3A37-79B3-DA17-C306CF3944DF}"/>
              </a:ext>
            </a:extLst>
          </p:cNvPr>
          <p:cNvSpPr>
            <a:spLocks noGrp="1"/>
          </p:cNvSpPr>
          <p:nvPr>
            <p:ph type="title"/>
          </p:nvPr>
        </p:nvSpPr>
        <p:spPr>
          <a:xfrm>
            <a:off x="699899" y="208429"/>
            <a:ext cx="9404723" cy="770964"/>
          </a:xfrm>
        </p:spPr>
        <p:txBody>
          <a:bodyPr/>
          <a:lstStyle/>
          <a:p>
            <a:pPr algn="ctr"/>
            <a:r>
              <a:rPr lang="it-IT" dirty="0">
                <a:solidFill>
                  <a:srgbClr val="FF0000"/>
                </a:solidFill>
              </a:rPr>
              <a:t>Le lusinghe degli scanner</a:t>
            </a:r>
          </a:p>
        </p:txBody>
      </p:sp>
      <p:sp>
        <p:nvSpPr>
          <p:cNvPr id="3" name="Segnaposto contenuto 2">
            <a:extLst>
              <a:ext uri="{FF2B5EF4-FFF2-40B4-BE49-F238E27FC236}">
                <a16:creationId xmlns:a16="http://schemas.microsoft.com/office/drawing/2014/main" id="{024119D5-FEC4-841B-3C20-E96A9DACB916}"/>
              </a:ext>
            </a:extLst>
          </p:cNvPr>
          <p:cNvSpPr>
            <a:spLocks noGrp="1"/>
          </p:cNvSpPr>
          <p:nvPr>
            <p:ph idx="1"/>
          </p:nvPr>
        </p:nvSpPr>
        <p:spPr>
          <a:xfrm>
            <a:off x="410135" y="1223682"/>
            <a:ext cx="11013141" cy="5425889"/>
          </a:xfrm>
        </p:spPr>
        <p:txBody>
          <a:bodyPr>
            <a:normAutofit lnSpcReduction="10000"/>
          </a:bodyPr>
          <a:lstStyle/>
          <a:p>
            <a:pPr indent="144145" algn="just">
              <a:lnSpc>
                <a:spcPct val="150000"/>
              </a:lnSpc>
              <a:spcAft>
                <a:spcPts val="800"/>
              </a:spcAft>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Altro discorso va fatto per quello che potremmo definire l’enorme serbatoio analogico, già acquisito o in corso di digitalizzazione. </a:t>
            </a:r>
          </a:p>
          <a:p>
            <a:pPr indent="144145" algn="just">
              <a:lnSpc>
                <a:spcPct val="150000"/>
              </a:lnSpc>
              <a:spcAft>
                <a:spcPts val="800"/>
              </a:spcAft>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Rischi di de o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ri</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-contestualizzazione</a:t>
            </a:r>
          </a:p>
          <a:p>
            <a:pPr indent="144145" algn="just">
              <a:lnSpc>
                <a:spcPct val="150000"/>
              </a:lnSpc>
              <a:spcAft>
                <a:spcPts val="800"/>
              </a:spcAft>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Nelle politiche dematerializzanti</a:t>
            </a:r>
            <a:r>
              <a:rPr lang="it-IT" sz="2400" dirty="0">
                <a:latin typeface="Times New Roman" panose="02020603050405020304" pitchFamily="18" charset="0"/>
                <a:ea typeface="Calibri" panose="020F0502020204030204" pitchFamily="34" charset="0"/>
                <a:cs typeface="Times New Roman" panose="02020603050405020304" pitchFamily="18" charset="0"/>
              </a:rPr>
              <a:t> </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prima dovrebbero arrivare gli inventari e poi gli </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oggetti</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che essi descrivono o introducono.  </a:t>
            </a:r>
          </a:p>
          <a:p>
            <a:pPr indent="144145" algn="just">
              <a:lnSpc>
                <a:spcPct val="150000"/>
              </a:lnSpc>
              <a:spcAft>
                <a:spcPts val="800"/>
              </a:spcAft>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Una digitalizzazione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object</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oriented</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senza adeguata descrizione e senza ordinamento preventivo, è un’anatra zoppa. </a:t>
            </a:r>
          </a:p>
          <a:p>
            <a:pPr indent="144145" algn="just">
              <a:lnSpc>
                <a:spcPct val="150000"/>
              </a:lnSpc>
              <a:spcAft>
                <a:spcPts val="800"/>
              </a:spcAft>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Gestire, conservare, usare le digitalizzazioni</a:t>
            </a:r>
          </a:p>
          <a:p>
            <a:endParaRPr lang="it-IT" dirty="0"/>
          </a:p>
        </p:txBody>
      </p:sp>
    </p:spTree>
    <p:extLst>
      <p:ext uri="{BB962C8B-B14F-4D97-AF65-F5344CB8AC3E}">
        <p14:creationId xmlns:p14="http://schemas.microsoft.com/office/powerpoint/2010/main" val="3727155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C9831-7516-D18A-371E-9B8F6C1D0A7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4B8320B-477B-AE82-EDFB-3F6E65F26E0C}"/>
              </a:ext>
            </a:extLst>
          </p:cNvPr>
          <p:cNvSpPr>
            <a:spLocks noGrp="1"/>
          </p:cNvSpPr>
          <p:nvPr>
            <p:ph type="title"/>
          </p:nvPr>
        </p:nvSpPr>
        <p:spPr>
          <a:xfrm>
            <a:off x="510383" y="403639"/>
            <a:ext cx="10353761" cy="1326321"/>
          </a:xfrm>
        </p:spPr>
        <p:txBody>
          <a:bodyPr/>
          <a:lstStyle/>
          <a:p>
            <a:r>
              <a:rPr lang="it-IT" dirty="0">
                <a:solidFill>
                  <a:srgbClr val="FF0000"/>
                </a:solidFill>
              </a:rPr>
              <a:t>DIGITALIZZAZIONE MASSIVA: COSA FARE?</a:t>
            </a:r>
          </a:p>
        </p:txBody>
      </p:sp>
      <p:sp>
        <p:nvSpPr>
          <p:cNvPr id="3" name="Segnaposto contenuto 2">
            <a:extLst>
              <a:ext uri="{FF2B5EF4-FFF2-40B4-BE49-F238E27FC236}">
                <a16:creationId xmlns:a16="http://schemas.microsoft.com/office/drawing/2014/main" id="{36D32EA8-293C-1666-CEF7-9120D13E66AC}"/>
              </a:ext>
            </a:extLst>
          </p:cNvPr>
          <p:cNvSpPr>
            <a:spLocks noGrp="1"/>
          </p:cNvSpPr>
          <p:nvPr>
            <p:ph idx="1"/>
          </p:nvPr>
        </p:nvSpPr>
        <p:spPr>
          <a:xfrm>
            <a:off x="255494" y="1452282"/>
            <a:ext cx="11012063" cy="5230906"/>
          </a:xfrm>
        </p:spPr>
        <p:txBody>
          <a:bodyPr>
            <a:normAutofit/>
          </a:bodyPr>
          <a:lstStyle/>
          <a:p>
            <a:endParaRPr lang="it-IT" dirty="0"/>
          </a:p>
          <a:p>
            <a:r>
              <a:rPr lang="it-IT" dirty="0"/>
              <a:t>“More and more </a:t>
            </a:r>
            <a:r>
              <a:rPr lang="it-IT" dirty="0" err="1"/>
              <a:t>archival</a:t>
            </a:r>
            <a:r>
              <a:rPr lang="it-IT" dirty="0"/>
              <a:t> </a:t>
            </a:r>
            <a:r>
              <a:rPr lang="it-IT" dirty="0" err="1"/>
              <a:t>collections</a:t>
            </a:r>
            <a:r>
              <a:rPr lang="it-IT" dirty="0"/>
              <a:t> are </a:t>
            </a:r>
            <a:r>
              <a:rPr lang="it-IT" dirty="0" err="1"/>
              <a:t>digitised</a:t>
            </a:r>
            <a:r>
              <a:rPr lang="it-IT" dirty="0"/>
              <a:t> and new </a:t>
            </a:r>
            <a:r>
              <a:rPr lang="it-IT" dirty="0" err="1"/>
              <a:t>born-digital</a:t>
            </a:r>
            <a:r>
              <a:rPr lang="it-IT" dirty="0"/>
              <a:t> </a:t>
            </a:r>
            <a:r>
              <a:rPr lang="it-IT" dirty="0" err="1"/>
              <a:t>records</a:t>
            </a:r>
            <a:r>
              <a:rPr lang="it-IT" dirty="0"/>
              <a:t> </a:t>
            </a:r>
            <a:r>
              <a:rPr lang="it-IT" dirty="0" err="1"/>
              <a:t>at</a:t>
            </a:r>
            <a:r>
              <a:rPr lang="it-IT" dirty="0"/>
              <a:t> </a:t>
            </a:r>
            <a:r>
              <a:rPr lang="it-IT" dirty="0" err="1"/>
              <a:t>ever</a:t>
            </a:r>
            <a:r>
              <a:rPr lang="it-IT" dirty="0"/>
              <a:t> </a:t>
            </a:r>
            <a:r>
              <a:rPr lang="it-IT" dirty="0" err="1"/>
              <a:t>larger</a:t>
            </a:r>
            <a:r>
              <a:rPr lang="it-IT" dirty="0"/>
              <a:t> scale are </a:t>
            </a:r>
            <a:r>
              <a:rPr lang="it-IT" dirty="0" err="1"/>
              <a:t>being</a:t>
            </a:r>
            <a:r>
              <a:rPr lang="it-IT" dirty="0"/>
              <a:t> </a:t>
            </a:r>
            <a:r>
              <a:rPr lang="it-IT" dirty="0" err="1"/>
              <a:t>submitted</a:t>
            </a:r>
            <a:r>
              <a:rPr lang="it-IT" dirty="0"/>
              <a:t> to </a:t>
            </a:r>
            <a:r>
              <a:rPr lang="it-IT" dirty="0" err="1"/>
              <a:t>archives</a:t>
            </a:r>
            <a:r>
              <a:rPr lang="it-IT" dirty="0"/>
              <a:t>”</a:t>
            </a:r>
          </a:p>
          <a:p>
            <a:r>
              <a:rPr lang="it-IT" dirty="0"/>
              <a:t>La quantità digitale e lo sdoppiamento della conservazione</a:t>
            </a:r>
          </a:p>
          <a:p>
            <a:r>
              <a:rPr lang="it-IT" dirty="0"/>
              <a:t>Una risposta alla dimensione quantitativa si può cercare nelle stesse tecnologie che la determinano e continuano ad alimentarla:</a:t>
            </a:r>
          </a:p>
          <a:p>
            <a:pPr algn="ctr"/>
            <a:r>
              <a:rPr lang="it-IT" dirty="0"/>
              <a:t> «</a:t>
            </a:r>
            <a:r>
              <a:rPr lang="it-IT" i="1" dirty="0" err="1"/>
              <a:t>consequently</a:t>
            </a:r>
            <a:r>
              <a:rPr lang="it-IT" i="1" dirty="0"/>
              <a:t>, human </a:t>
            </a:r>
            <a:r>
              <a:rPr lang="it-IT" i="1" dirty="0" err="1"/>
              <a:t>archivists</a:t>
            </a:r>
            <a:r>
              <a:rPr lang="it-IT" i="1" dirty="0"/>
              <a:t> </a:t>
            </a:r>
            <a:r>
              <a:rPr lang="it-IT" i="1" dirty="0" err="1"/>
              <a:t>need</a:t>
            </a:r>
            <a:r>
              <a:rPr lang="it-IT" i="1" dirty="0"/>
              <a:t> the support of machine agents to assist </a:t>
            </a:r>
            <a:r>
              <a:rPr lang="it-IT" i="1" dirty="0" err="1"/>
              <a:t>them</a:t>
            </a:r>
            <a:r>
              <a:rPr lang="it-IT" i="1" dirty="0"/>
              <a:t> working </a:t>
            </a:r>
            <a:r>
              <a:rPr lang="it-IT" i="1" dirty="0" err="1"/>
              <a:t>through</a:t>
            </a:r>
            <a:r>
              <a:rPr lang="it-IT" i="1" dirty="0"/>
              <a:t> </a:t>
            </a:r>
            <a:r>
              <a:rPr lang="it-IT" i="1" dirty="0" err="1"/>
              <a:t>archival</a:t>
            </a:r>
            <a:r>
              <a:rPr lang="it-IT" i="1" dirty="0"/>
              <a:t> big data (…). The </a:t>
            </a:r>
            <a:r>
              <a:rPr lang="it-IT" i="1" dirty="0" err="1"/>
              <a:t>archive</a:t>
            </a:r>
            <a:r>
              <a:rPr lang="it-IT" i="1" dirty="0"/>
              <a:t> </a:t>
            </a:r>
            <a:r>
              <a:rPr lang="it-IT" i="1" dirty="0" err="1"/>
              <a:t>becomes</a:t>
            </a:r>
            <a:r>
              <a:rPr lang="it-IT" i="1" dirty="0"/>
              <a:t> a big data </a:t>
            </a:r>
            <a:r>
              <a:rPr lang="it-IT" i="1" dirty="0" err="1"/>
              <a:t>organisation</a:t>
            </a:r>
            <a:r>
              <a:rPr lang="it-IT" i="1" dirty="0"/>
              <a:t> and like </a:t>
            </a:r>
            <a:r>
              <a:rPr lang="it-IT" i="1" dirty="0" err="1"/>
              <a:t>all</a:t>
            </a:r>
            <a:r>
              <a:rPr lang="it-IT" i="1" dirty="0"/>
              <a:t> big data </a:t>
            </a:r>
            <a:r>
              <a:rPr lang="it-IT" i="1" dirty="0" err="1"/>
              <a:t>organisations</a:t>
            </a:r>
            <a:r>
              <a:rPr lang="it-IT" i="1" dirty="0"/>
              <a:t> </a:t>
            </a:r>
            <a:r>
              <a:rPr lang="it-IT" i="1" dirty="0" err="1"/>
              <a:t>needs</a:t>
            </a:r>
            <a:r>
              <a:rPr lang="it-IT" i="1" dirty="0"/>
              <a:t> to </a:t>
            </a:r>
            <a:r>
              <a:rPr lang="it-IT" i="1" dirty="0" err="1"/>
              <a:t>at</a:t>
            </a:r>
            <a:r>
              <a:rPr lang="it-IT" i="1" dirty="0"/>
              <a:t> </a:t>
            </a:r>
            <a:r>
              <a:rPr lang="it-IT" i="1" dirty="0" err="1"/>
              <a:t>least</a:t>
            </a:r>
            <a:r>
              <a:rPr lang="it-IT" i="1" dirty="0"/>
              <a:t> </a:t>
            </a:r>
            <a:r>
              <a:rPr lang="it-IT" i="1" dirty="0" err="1"/>
              <a:t>partly</a:t>
            </a:r>
            <a:r>
              <a:rPr lang="it-IT" i="1" dirty="0"/>
              <a:t> put </a:t>
            </a:r>
            <a:r>
              <a:rPr lang="it-IT" i="1" dirty="0" err="1"/>
              <a:t>its</a:t>
            </a:r>
            <a:r>
              <a:rPr lang="it-IT" i="1" dirty="0"/>
              <a:t> trust </a:t>
            </a:r>
            <a:r>
              <a:rPr lang="it-IT" i="1" dirty="0" err="1"/>
              <a:t>into</a:t>
            </a:r>
            <a:r>
              <a:rPr lang="it-IT" i="1" dirty="0"/>
              <a:t> </a:t>
            </a:r>
            <a:r>
              <a:rPr lang="it-IT" i="1" dirty="0" err="1"/>
              <a:t>Artificial</a:t>
            </a:r>
            <a:r>
              <a:rPr lang="it-IT" i="1" dirty="0"/>
              <a:t> Intelligence (AI)»</a:t>
            </a:r>
            <a:r>
              <a:rPr lang="it-IT" dirty="0"/>
              <a:t>  </a:t>
            </a:r>
            <a:r>
              <a:rPr lang="it-IT" sz="1800" dirty="0"/>
              <a:t>(</a:t>
            </a:r>
            <a:r>
              <a:rPr lang="en-US" sz="1800" dirty="0" err="1"/>
              <a:t>Colavizza</a:t>
            </a:r>
            <a:r>
              <a:rPr lang="en-US" sz="1800" dirty="0"/>
              <a:t> et al, </a:t>
            </a:r>
            <a:r>
              <a:rPr lang="en-US" sz="1800" i="1" dirty="0"/>
              <a:t>Archives and AI: An Overview of Current Debates and Future Perspectives)</a:t>
            </a:r>
          </a:p>
          <a:p>
            <a:endParaRPr lang="it-IT" dirty="0"/>
          </a:p>
        </p:txBody>
      </p:sp>
    </p:spTree>
    <p:extLst>
      <p:ext uri="{BB962C8B-B14F-4D97-AF65-F5344CB8AC3E}">
        <p14:creationId xmlns:p14="http://schemas.microsoft.com/office/powerpoint/2010/main" val="1490924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40417-A500-7712-57E7-7AD0A2F516E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E250A19A-51C6-6426-64C2-3B299993475E}"/>
              </a:ext>
            </a:extLst>
          </p:cNvPr>
          <p:cNvSpPr>
            <a:spLocks noGrp="1"/>
          </p:cNvSpPr>
          <p:nvPr>
            <p:ph type="title"/>
          </p:nvPr>
        </p:nvSpPr>
        <p:spPr/>
        <p:txBody>
          <a:bodyPr/>
          <a:lstStyle/>
          <a:p>
            <a:pPr algn="ctr"/>
            <a:r>
              <a:rPr lang="it-IT" dirty="0">
                <a:solidFill>
                  <a:srgbClr val="FF0000"/>
                </a:solidFill>
              </a:rPr>
              <a:t>le apparenze</a:t>
            </a:r>
          </a:p>
        </p:txBody>
      </p:sp>
      <p:sp>
        <p:nvSpPr>
          <p:cNvPr id="3" name="Segnaposto contenuto 2">
            <a:extLst>
              <a:ext uri="{FF2B5EF4-FFF2-40B4-BE49-F238E27FC236}">
                <a16:creationId xmlns:a16="http://schemas.microsoft.com/office/drawing/2014/main" id="{C472F2E1-4093-FA34-E006-3613087A50C8}"/>
              </a:ext>
            </a:extLst>
          </p:cNvPr>
          <p:cNvSpPr>
            <a:spLocks noGrp="1"/>
          </p:cNvSpPr>
          <p:nvPr>
            <p:ph idx="1"/>
          </p:nvPr>
        </p:nvSpPr>
        <p:spPr>
          <a:xfrm>
            <a:off x="1104293" y="1331259"/>
            <a:ext cx="8946541" cy="4760259"/>
          </a:xfrm>
        </p:spPr>
        <p:txBody>
          <a:bodyPr/>
          <a:lstStyle/>
          <a:p>
            <a:pPr algn="ctr"/>
            <a:endParaRPr lang="it-IT" i="1" dirty="0"/>
          </a:p>
          <a:p>
            <a:pPr algn="ctr"/>
            <a:endParaRPr lang="it-IT" i="1" dirty="0"/>
          </a:p>
          <a:p>
            <a:pPr algn="ctr"/>
            <a:r>
              <a:rPr lang="it-IT" sz="2800" i="1" dirty="0"/>
              <a:t>“La mia coscienza ha visto solo una macchia di inchiostro su un foglio di carta” </a:t>
            </a:r>
          </a:p>
          <a:p>
            <a:pPr marL="0" indent="0" algn="ctr">
              <a:buNone/>
            </a:pPr>
            <a:r>
              <a:rPr lang="it-IT" sz="2800" i="1" dirty="0"/>
              <a:t>(</a:t>
            </a:r>
            <a:r>
              <a:rPr lang="it-IT" sz="2400" i="1" dirty="0"/>
              <a:t>Pessoa, Libro dell’inquietudine</a:t>
            </a:r>
            <a:r>
              <a:rPr lang="it-IT" sz="2800" dirty="0"/>
              <a:t>)</a:t>
            </a:r>
            <a:r>
              <a:rPr lang="it-IT" sz="2800" i="1" dirty="0"/>
              <a:t> </a:t>
            </a:r>
          </a:p>
          <a:p>
            <a:pPr>
              <a:buNone/>
            </a:pPr>
            <a:r>
              <a:rPr lang="it-IT" sz="2800" i="1" dirty="0"/>
              <a:t> </a:t>
            </a:r>
          </a:p>
          <a:p>
            <a:endParaRPr lang="it-IT" dirty="0"/>
          </a:p>
        </p:txBody>
      </p:sp>
    </p:spTree>
    <p:extLst>
      <p:ext uri="{BB962C8B-B14F-4D97-AF65-F5344CB8AC3E}">
        <p14:creationId xmlns:p14="http://schemas.microsoft.com/office/powerpoint/2010/main" val="2173598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16BBD8-C20F-AF57-53C5-83A642E9C6B8}"/>
              </a:ext>
            </a:extLst>
          </p:cNvPr>
          <p:cNvSpPr>
            <a:spLocks noGrp="1"/>
          </p:cNvSpPr>
          <p:nvPr>
            <p:ph type="title"/>
          </p:nvPr>
        </p:nvSpPr>
        <p:spPr>
          <a:xfrm>
            <a:off x="1046303" y="-111857"/>
            <a:ext cx="9817006" cy="1280890"/>
          </a:xfrm>
        </p:spPr>
        <p:txBody>
          <a:bodyPr/>
          <a:lstStyle/>
          <a:p>
            <a:pPr algn="ctr"/>
            <a:r>
              <a:rPr lang="it-IT" dirty="0">
                <a:solidFill>
                  <a:srgbClr val="FF0000"/>
                </a:solidFill>
              </a:rPr>
              <a:t>L’archivio inventato</a:t>
            </a:r>
          </a:p>
        </p:txBody>
      </p:sp>
      <p:sp>
        <p:nvSpPr>
          <p:cNvPr id="3" name="Segnaposto contenuto 2">
            <a:extLst>
              <a:ext uri="{FF2B5EF4-FFF2-40B4-BE49-F238E27FC236}">
                <a16:creationId xmlns:a16="http://schemas.microsoft.com/office/drawing/2014/main" id="{4AD7B6FE-27B1-6FF9-4B28-88D1B1C1024B}"/>
              </a:ext>
            </a:extLst>
          </p:cNvPr>
          <p:cNvSpPr>
            <a:spLocks noGrp="1"/>
          </p:cNvSpPr>
          <p:nvPr>
            <p:ph idx="1"/>
          </p:nvPr>
        </p:nvSpPr>
        <p:spPr>
          <a:xfrm>
            <a:off x="221876" y="1461448"/>
            <a:ext cx="11620593" cy="5396551"/>
          </a:xfrm>
        </p:spPr>
        <p:txBody>
          <a:bodyPr>
            <a:normAutofit/>
          </a:bodyPr>
          <a:lstStyle/>
          <a:p>
            <a:pPr algn="just"/>
            <a:r>
              <a:rPr lang="it-IT" dirty="0">
                <a:latin typeface="Times New Roman" panose="02020603050405020304" pitchFamily="18" charset="0"/>
                <a:ea typeface="Calibri" panose="020F0502020204030204" pitchFamily="34" charset="0"/>
              </a:rPr>
              <a:t>U</a:t>
            </a:r>
            <a:r>
              <a:rPr lang="it-IT" dirty="0">
                <a:effectLst/>
                <a:latin typeface="Times New Roman" panose="02020603050405020304" pitchFamily="18" charset="0"/>
                <a:ea typeface="Calibri" panose="020F0502020204030204" pitchFamily="34" charset="0"/>
              </a:rPr>
              <a:t>n </a:t>
            </a:r>
            <a:r>
              <a:rPr lang="it-IT" i="1" dirty="0" err="1">
                <a:effectLst/>
                <a:latin typeface="Times New Roman" panose="02020603050405020304" pitchFamily="18" charset="0"/>
                <a:ea typeface="Calibri" panose="020F0502020204030204" pitchFamily="34" charset="0"/>
              </a:rPr>
              <a:t>invented</a:t>
            </a:r>
            <a:r>
              <a:rPr lang="it-IT" i="1" dirty="0">
                <a:effectLst/>
                <a:latin typeface="Times New Roman" panose="02020603050405020304" pitchFamily="18" charset="0"/>
                <a:ea typeface="Calibri" panose="020F0502020204030204" pitchFamily="34" charset="0"/>
              </a:rPr>
              <a:t> </a:t>
            </a:r>
            <a:r>
              <a:rPr lang="it-IT" i="1" dirty="0" err="1">
                <a:effectLst/>
                <a:latin typeface="Times New Roman" panose="02020603050405020304" pitchFamily="18" charset="0"/>
                <a:ea typeface="Calibri" panose="020F0502020204030204" pitchFamily="34" charset="0"/>
              </a:rPr>
              <a:t>archive</a:t>
            </a:r>
            <a:r>
              <a:rPr lang="it-IT" i="1" dirty="0">
                <a:latin typeface="Times New Roman" panose="02020603050405020304" pitchFamily="18" charset="0"/>
                <a:ea typeface="Calibri" panose="020F0502020204030204" pitchFamily="34" charset="0"/>
              </a:rPr>
              <a:t> </a:t>
            </a:r>
            <a:r>
              <a:rPr lang="it-IT" dirty="0">
                <a:effectLst/>
                <a:latin typeface="Times New Roman" panose="02020603050405020304" pitchFamily="18" charset="0"/>
                <a:ea typeface="Calibri" panose="020F0502020204030204" pitchFamily="34" charset="0"/>
              </a:rPr>
              <a:t>è un’aggregazione di oggetti digitali, generalmente svincolati dai loro soggetti produttori e sottoposti poi ad un montaggio fortemente soggettivo</a:t>
            </a:r>
            <a:r>
              <a:rPr lang="it-IT" dirty="0">
                <a:latin typeface="Times New Roman" panose="02020603050405020304" pitchFamily="18" charset="0"/>
                <a:ea typeface="Calibri" panose="020F0502020204030204" pitchFamily="34" charset="0"/>
              </a:rPr>
              <a:t> (</a:t>
            </a:r>
            <a:r>
              <a:rPr lang="it-IT" i="1" dirty="0">
                <a:latin typeface="Times New Roman" panose="02020603050405020304" pitchFamily="18" charset="0"/>
                <a:ea typeface="Calibri" panose="020F0502020204030204" pitchFamily="34" charset="0"/>
              </a:rPr>
              <a:t>The </a:t>
            </a:r>
            <a:r>
              <a:rPr lang="it-IT" i="1" dirty="0" err="1">
                <a:latin typeface="Times New Roman" panose="02020603050405020304" pitchFamily="18" charset="0"/>
                <a:ea typeface="Calibri" panose="020F0502020204030204" pitchFamily="34" charset="0"/>
              </a:rPr>
              <a:t>september</a:t>
            </a:r>
            <a:r>
              <a:rPr lang="it-IT" i="1" dirty="0">
                <a:latin typeface="Times New Roman" panose="02020603050405020304" pitchFamily="18" charset="0"/>
                <a:ea typeface="Calibri" panose="020F0502020204030204" pitchFamily="34" charset="0"/>
              </a:rPr>
              <a:t> 11 </a:t>
            </a:r>
            <a:r>
              <a:rPr lang="it-IT" i="1" dirty="0" err="1">
                <a:latin typeface="Times New Roman" panose="02020603050405020304" pitchFamily="18" charset="0"/>
                <a:ea typeface="Calibri" panose="020F0502020204030204" pitchFamily="34" charset="0"/>
              </a:rPr>
              <a:t>digital</a:t>
            </a:r>
            <a:r>
              <a:rPr lang="it-IT" i="1" dirty="0">
                <a:latin typeface="Times New Roman" panose="02020603050405020304" pitchFamily="18" charset="0"/>
                <a:ea typeface="Calibri" panose="020F0502020204030204" pitchFamily="34" charset="0"/>
              </a:rPr>
              <a:t> </a:t>
            </a:r>
            <a:r>
              <a:rPr lang="it-IT" i="1" dirty="0" err="1">
                <a:latin typeface="Times New Roman" panose="02020603050405020304" pitchFamily="18" charset="0"/>
                <a:ea typeface="Calibri" panose="020F0502020204030204" pitchFamily="34" charset="0"/>
              </a:rPr>
              <a:t>archive</a:t>
            </a:r>
            <a:r>
              <a:rPr lang="it-IT" dirty="0">
                <a:latin typeface="Times New Roman" panose="02020603050405020304" pitchFamily="18" charset="0"/>
                <a:ea typeface="Calibri" panose="020F0502020204030204" pitchFamily="34" charset="0"/>
              </a:rPr>
              <a:t>…)</a:t>
            </a:r>
            <a:endParaRPr lang="it-IT" dirty="0">
              <a:effectLst/>
              <a:latin typeface="Times New Roman" panose="02020603050405020304" pitchFamily="18" charset="0"/>
              <a:ea typeface="Calibri" panose="020F0502020204030204" pitchFamily="34" charset="0"/>
            </a:endParaRPr>
          </a:p>
          <a:p>
            <a:pPr algn="just"/>
            <a:r>
              <a:rPr lang="it-IT" dirty="0">
                <a:effectLst/>
                <a:latin typeface="Times New Roman" panose="02020603050405020304" pitchFamily="18" charset="0"/>
                <a:ea typeface="Calibri" panose="020F0502020204030204" pitchFamily="34" charset="0"/>
              </a:rPr>
              <a:t>È caratterizzato da sistemi di relazioni che scaturiscono dalle finalità rappresentative e non dalla necessarietà della classificazione e del vincolo</a:t>
            </a:r>
          </a:p>
          <a:p>
            <a:r>
              <a:rPr lang="it-IT" dirty="0">
                <a:effectLst/>
                <a:latin typeface="Times New Roman" panose="02020603050405020304" pitchFamily="18" charset="0"/>
                <a:ea typeface="Calibri" panose="020F0502020204030204" pitchFamily="34" charset="0"/>
              </a:rPr>
              <a:t>Questi archivi, come sempre ma più di sempre, possono contribuire alla costruzione di specifiche interpretazioni della realtà</a:t>
            </a:r>
          </a:p>
          <a:p>
            <a:r>
              <a:rPr lang="it-IT" dirty="0">
                <a:effectLst/>
                <a:latin typeface="Times New Roman" panose="02020603050405020304" pitchFamily="18" charset="0"/>
                <a:ea typeface="Calibri" panose="020F0502020204030204" pitchFamily="34" charset="0"/>
              </a:rPr>
              <a:t>Il punto di vista sostituisce il vincolo</a:t>
            </a:r>
          </a:p>
          <a:p>
            <a:pPr algn="just"/>
            <a:r>
              <a:rPr lang="it-IT" dirty="0">
                <a:effectLst/>
                <a:latin typeface="Times New Roman" panose="02020603050405020304" pitchFamily="18" charset="0"/>
                <a:ea typeface="Calibri" panose="020F0502020204030204" pitchFamily="34" charset="0"/>
              </a:rPr>
              <a:t>Se il vincolo è la conseguenza logica, necessaria e involontaria dell’azione che si manifesta in sequenze di documenti, il punto di vista mette in relazione tra loro i documenti a sostegno del pensiero che si forma intorno all’azione e alle sue conseguenze</a:t>
            </a:r>
            <a:endParaRPr lang="it-IT" dirty="0"/>
          </a:p>
        </p:txBody>
      </p:sp>
    </p:spTree>
    <p:extLst>
      <p:ext uri="{BB962C8B-B14F-4D97-AF65-F5344CB8AC3E}">
        <p14:creationId xmlns:p14="http://schemas.microsoft.com/office/powerpoint/2010/main" val="3747451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8359AD-5F00-5B9A-86B8-414F6DE9A9C4}"/>
              </a:ext>
            </a:extLst>
          </p:cNvPr>
          <p:cNvSpPr>
            <a:spLocks noGrp="1"/>
          </p:cNvSpPr>
          <p:nvPr>
            <p:ph type="title"/>
          </p:nvPr>
        </p:nvSpPr>
        <p:spPr>
          <a:xfrm>
            <a:off x="-225990" y="357475"/>
            <a:ext cx="11920214" cy="1320800"/>
          </a:xfrm>
        </p:spPr>
        <p:txBody>
          <a:bodyPr>
            <a:normAutofit/>
          </a:bodyPr>
          <a:lstStyle/>
          <a:p>
            <a:pPr algn="ctr"/>
            <a:r>
              <a:rPr lang="it-IT" sz="4000" dirty="0">
                <a:solidFill>
                  <a:srgbClr val="FF0000"/>
                </a:solidFill>
                <a:latin typeface="Times New Roman" panose="02020603050405020304" pitchFamily="18" charset="0"/>
                <a:cs typeface="Times New Roman" panose="02020603050405020304" pitchFamily="18" charset="0"/>
              </a:rPr>
              <a:t>L’archivio partecipativo:</a:t>
            </a:r>
            <a:br>
              <a:rPr lang="it-IT" sz="4000" dirty="0">
                <a:solidFill>
                  <a:srgbClr val="FF0000"/>
                </a:solidFill>
                <a:latin typeface="Times New Roman" panose="02020603050405020304" pitchFamily="18" charset="0"/>
                <a:cs typeface="Times New Roman" panose="02020603050405020304" pitchFamily="18" charset="0"/>
              </a:rPr>
            </a:br>
            <a:r>
              <a:rPr lang="it-IT" sz="4000" dirty="0">
                <a:solidFill>
                  <a:srgbClr val="FF0000"/>
                </a:solidFill>
                <a:latin typeface="Times New Roman" panose="02020603050405020304" pitchFamily="18" charset="0"/>
                <a:cs typeface="Times New Roman" panose="02020603050405020304" pitchFamily="18" charset="0"/>
              </a:rPr>
              <a:t>un’identità costruita dal basso</a:t>
            </a:r>
          </a:p>
        </p:txBody>
      </p:sp>
      <p:sp>
        <p:nvSpPr>
          <p:cNvPr id="3" name="Segnaposto contenuto 2">
            <a:extLst>
              <a:ext uri="{FF2B5EF4-FFF2-40B4-BE49-F238E27FC236}">
                <a16:creationId xmlns:a16="http://schemas.microsoft.com/office/drawing/2014/main" id="{BD153247-6908-20F6-3D38-E23C68E9DD12}"/>
              </a:ext>
            </a:extLst>
          </p:cNvPr>
          <p:cNvSpPr>
            <a:spLocks noGrp="1"/>
          </p:cNvSpPr>
          <p:nvPr>
            <p:ph idx="1"/>
          </p:nvPr>
        </p:nvSpPr>
        <p:spPr>
          <a:xfrm>
            <a:off x="291521" y="1985047"/>
            <a:ext cx="11732558" cy="5410198"/>
          </a:xfrm>
        </p:spPr>
        <p:txBody>
          <a:bodyPr>
            <a:normAutofit/>
          </a:bodyPr>
          <a:lstStyle/>
          <a:p>
            <a:pPr>
              <a:tabLst>
                <a:tab pos="5551805" algn="l"/>
              </a:tabLst>
            </a:pPr>
            <a:r>
              <a:rPr lang="it-IT" sz="2400" i="1" dirty="0">
                <a:latin typeface="Times New Roman" panose="02020603050405020304" pitchFamily="18" charset="0"/>
                <a:ea typeface="Calibri" panose="020F0502020204030204" pitchFamily="34" charset="0"/>
                <a:cs typeface="Times New Roman" panose="02020603050405020304" pitchFamily="18" charset="0"/>
              </a:rPr>
              <a:t>«</a:t>
            </a:r>
            <a:r>
              <a:rPr lang="it-IT" sz="2400" i="1" dirty="0" err="1">
                <a:latin typeface="Times New Roman" panose="02020603050405020304" pitchFamily="18" charset="0"/>
                <a:ea typeface="Calibri" panose="020F0502020204030204" pitchFamily="34" charset="0"/>
                <a:cs typeface="Times New Roman" panose="02020603050405020304" pitchFamily="18" charset="0"/>
              </a:rPr>
              <a:t>P</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articipatory</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archiving</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is</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form</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of collaborative practice in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which</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archivists</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historians</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and community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members</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work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together</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to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document</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local</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and community histories and build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unique</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archival</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collections</a:t>
            </a:r>
            <a:r>
              <a:rPr lang="it-IT" sz="2400" i="1" dirty="0">
                <a:latin typeface="Times New Roman" panose="02020603050405020304" pitchFamily="18" charset="0"/>
                <a:ea typeface="Calibri" panose="020F0502020204030204" pitchFamily="34" charset="0"/>
                <a:cs typeface="Times New Roman" panose="02020603050405020304" pitchFamily="18" charset="0"/>
              </a:rPr>
              <a:t>»</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(https://ropa.umb.edu/</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what-is-participatory-archiving</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a:t>
            </a:r>
          </a:p>
          <a:p>
            <a:r>
              <a:rPr lang="it-IT" sz="2400" dirty="0">
                <a:latin typeface="Times New Roman" panose="02020603050405020304" pitchFamily="18" charset="0"/>
                <a:ea typeface="Calibri" panose="020F0502020204030204" pitchFamily="34" charset="0"/>
                <a:cs typeface="Times New Roman" panose="02020603050405020304" pitchFamily="18" charset="0"/>
              </a:rPr>
              <a:t>Le comunità designate costruiscono la loro memoria e definiscono il loro profilo identitario</a:t>
            </a:r>
          </a:p>
          <a:p>
            <a:r>
              <a:rPr lang="it-IT" sz="2400" i="1" dirty="0">
                <a:latin typeface="Times New Roman" panose="02020603050405020304" pitchFamily="18" charset="0"/>
                <a:ea typeface="Calibri" panose="020F0502020204030204" pitchFamily="34" charset="0"/>
                <a:cs typeface="Times New Roman" panose="02020603050405020304" pitchFamily="18" charset="0"/>
              </a:rPr>
              <a:t>«</a:t>
            </a:r>
            <a:r>
              <a:rPr lang="it-IT" sz="2400" i="1" dirty="0" err="1">
                <a:latin typeface="Times New Roman" panose="02020603050405020304" pitchFamily="18" charset="0"/>
                <a:ea typeface="Calibri" panose="020F0502020204030204" pitchFamily="34" charset="0"/>
                <a:cs typeface="Times New Roman" panose="02020603050405020304" pitchFamily="18" charset="0"/>
              </a:rPr>
              <a:t>W</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e</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use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digital</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media and computer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technology</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to </a:t>
            </a:r>
            <a:r>
              <a:rPr lang="it-IT" sz="2400" i="1" dirty="0" err="1">
                <a:effectLst/>
                <a:latin typeface="Times New Roman" panose="02020603050405020304" pitchFamily="18" charset="0"/>
                <a:ea typeface="Calibri" panose="020F0502020204030204" pitchFamily="34" charset="0"/>
                <a:cs typeface="Times New Roman" panose="02020603050405020304" pitchFamily="18" charset="0"/>
              </a:rPr>
              <a:t>democratize</a:t>
            </a:r>
            <a:r>
              <a:rPr lang="it-IT" sz="2400" i="1" dirty="0">
                <a:effectLst/>
                <a:latin typeface="Times New Roman" panose="02020603050405020304" pitchFamily="18" charset="0"/>
                <a:ea typeface="Calibri" panose="020F0502020204030204" pitchFamily="34" charset="0"/>
                <a:cs typeface="Times New Roman" panose="02020603050405020304" pitchFamily="18" charset="0"/>
              </a:rPr>
              <a:t> history»</a:t>
            </a:r>
          </a:p>
          <a:p>
            <a:r>
              <a:rPr lang="it-IT" sz="2400" dirty="0">
                <a:latin typeface="Times New Roman" panose="02020603050405020304" pitchFamily="18" charset="0"/>
                <a:ea typeface="Calibri" panose="020F0502020204030204" pitchFamily="34" charset="0"/>
                <a:cs typeface="Times New Roman" panose="02020603050405020304" pitchFamily="18" charset="0"/>
              </a:rPr>
              <a:t>Destinazioni d’uso dell’idea di archivio partecipativo: </a:t>
            </a:r>
            <a:r>
              <a:rPr lang="en-US" sz="2400" i="1" dirty="0">
                <a:latin typeface="Times New Roman" panose="02020603050405020304" pitchFamily="18" charset="0"/>
                <a:ea typeface="Calibri" panose="020F0502020204030204" pitchFamily="34" charset="0"/>
                <a:cs typeface="Times New Roman" panose="02020603050405020304" pitchFamily="18" charset="0"/>
              </a:rPr>
              <a:t>Roy Rosenzweig center for history and new media, </a:t>
            </a:r>
            <a:r>
              <a:rPr lang="en-US" sz="2400" dirty="0">
                <a:latin typeface="Times New Roman" panose="02020603050405020304" pitchFamily="18" charset="0"/>
                <a:ea typeface="Calibri" panose="020F0502020204030204" pitchFamily="34" charset="0"/>
                <a:cs typeface="Times New Roman" panose="02020603050405020304" pitchFamily="18" charset="0"/>
                <a:hlinkClick r:id="rId2"/>
              </a:rPr>
              <a:t>https://rrchnm.org/</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r>
              <a:rPr lang="it-IT" sz="2400" dirty="0">
                <a:latin typeface="Times New Roman" panose="02020603050405020304" pitchFamily="18" charset="0"/>
                <a:ea typeface="Calibri" panose="020F0502020204030204" pitchFamily="34" charset="0"/>
                <a:cs typeface="Times New Roman" panose="02020603050405020304" pitchFamily="18" charset="0"/>
              </a:rPr>
              <a:t>L’archivio di tutti e di nessuno: il problema dell’affidabilità quando l’aggregatore sostituisce il produttore</a:t>
            </a:r>
          </a:p>
          <a:p>
            <a:endParaRPr lang="it-IT" sz="2400" dirty="0">
              <a:latin typeface="Times New Roman" panose="02020603050405020304" pitchFamily="18" charset="0"/>
              <a:cs typeface="Times New Roman" panose="02020603050405020304" pitchFamily="18" charset="0"/>
            </a:endParaRPr>
          </a:p>
          <a:p>
            <a:pPr marL="0" indent="0">
              <a:buNone/>
            </a:pPr>
            <a:endParaRPr lang="it-IT" dirty="0"/>
          </a:p>
        </p:txBody>
      </p:sp>
    </p:spTree>
    <p:extLst>
      <p:ext uri="{BB962C8B-B14F-4D97-AF65-F5344CB8AC3E}">
        <p14:creationId xmlns:p14="http://schemas.microsoft.com/office/powerpoint/2010/main" val="634931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9A80B3-A523-A55F-B614-C5994C0460BF}"/>
              </a:ext>
            </a:extLst>
          </p:cNvPr>
          <p:cNvSpPr>
            <a:spLocks noGrp="1"/>
          </p:cNvSpPr>
          <p:nvPr>
            <p:ph type="title"/>
          </p:nvPr>
        </p:nvSpPr>
        <p:spPr>
          <a:xfrm>
            <a:off x="646111" y="215154"/>
            <a:ext cx="9404723" cy="907676"/>
          </a:xfrm>
        </p:spPr>
        <p:txBody>
          <a:bodyPr/>
          <a:lstStyle/>
          <a:p>
            <a:pPr algn="ctr"/>
            <a:r>
              <a:rPr lang="it-IT" dirty="0">
                <a:solidFill>
                  <a:srgbClr val="FF0000"/>
                </a:solidFill>
              </a:rPr>
              <a:t>Postproduzione</a:t>
            </a:r>
          </a:p>
        </p:txBody>
      </p:sp>
      <p:sp>
        <p:nvSpPr>
          <p:cNvPr id="3" name="Segnaposto contenuto 2">
            <a:extLst>
              <a:ext uri="{FF2B5EF4-FFF2-40B4-BE49-F238E27FC236}">
                <a16:creationId xmlns:a16="http://schemas.microsoft.com/office/drawing/2014/main" id="{F9CED8BC-C3AA-60CE-7113-6F08A027CA16}"/>
              </a:ext>
            </a:extLst>
          </p:cNvPr>
          <p:cNvSpPr>
            <a:spLocks noGrp="1"/>
          </p:cNvSpPr>
          <p:nvPr>
            <p:ph idx="1"/>
          </p:nvPr>
        </p:nvSpPr>
        <p:spPr>
          <a:xfrm>
            <a:off x="141194" y="1062318"/>
            <a:ext cx="11577918" cy="5634317"/>
          </a:xfrm>
        </p:spPr>
        <p:txBody>
          <a:bodyPr>
            <a:normAutofit/>
          </a:bodyPr>
          <a:lstStyle/>
          <a:p>
            <a:r>
              <a:rPr lang="it-IT" sz="2800" dirty="0">
                <a:effectLst/>
                <a:latin typeface="Times New Roman" panose="02020603050405020304" pitchFamily="18" charset="0"/>
                <a:ea typeface="Calibri" panose="020F0502020204030204" pitchFamily="34" charset="0"/>
                <a:cs typeface="Times New Roman" panose="02020603050405020304" pitchFamily="18" charset="0"/>
              </a:rPr>
              <a:t>Se l’ordine conferito al fondo e il suo inventario ci tutelano, e se le finalità dell’azione sono esplicitate, si può pensare a approfondimenti tematici su porzioni del fondo. </a:t>
            </a:r>
          </a:p>
          <a:p>
            <a:r>
              <a:rPr lang="it-IT" sz="2800" dirty="0">
                <a:effectLst/>
                <a:latin typeface="Times New Roman" panose="02020603050405020304" pitchFamily="18" charset="0"/>
                <a:ea typeface="Calibri" panose="020F0502020204030204" pitchFamily="34" charset="0"/>
                <a:cs typeface="Times New Roman" panose="02020603050405020304" pitchFamily="18" charset="0"/>
              </a:rPr>
              <a:t>Si potrebbe cioè sviluppare una postproduzione degli strumenti, non esaustiva ma atta a creare percorsi “ricontestualizzati”, partendo dall’analisi dei bisogni prioritari della ricerca che è possibile stabilire. </a:t>
            </a:r>
          </a:p>
          <a:p>
            <a:r>
              <a:rPr lang="it-IT" sz="2800" dirty="0">
                <a:effectLst/>
                <a:latin typeface="Times New Roman" panose="02020603050405020304" pitchFamily="18" charset="0"/>
                <a:ea typeface="Calibri" panose="020F0502020204030204" pitchFamily="34" charset="0"/>
                <a:cs typeface="Times New Roman" panose="02020603050405020304" pitchFamily="18" charset="0"/>
              </a:rPr>
              <a:t>Nessuno ci impedisce di tracciare all’interno del fondo sentieri che conducano all’informazione puntuale e non a una generica iconografia digitale. </a:t>
            </a:r>
          </a:p>
          <a:p>
            <a:r>
              <a:rPr lang="it-IT" sz="2800" dirty="0">
                <a:effectLst/>
                <a:latin typeface="Times New Roman" panose="02020603050405020304" pitchFamily="18" charset="0"/>
                <a:ea typeface="Calibri" panose="020F0502020204030204" pitchFamily="34" charset="0"/>
                <a:cs typeface="Times New Roman" panose="02020603050405020304" pitchFamily="18" charset="0"/>
              </a:rPr>
              <a:t>Se a monte ci proteggono descrizione, riordino e inventariazione, generare una sorta di post inventari per materia non comporterebbe alcun rischio.  </a:t>
            </a:r>
          </a:p>
          <a:p>
            <a:endParaRPr lang="it-IT" dirty="0"/>
          </a:p>
        </p:txBody>
      </p:sp>
    </p:spTree>
    <p:extLst>
      <p:ext uri="{BB962C8B-B14F-4D97-AF65-F5344CB8AC3E}">
        <p14:creationId xmlns:p14="http://schemas.microsoft.com/office/powerpoint/2010/main" val="5461891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C6D574-64A1-8A03-4CFA-959AAD568A97}"/>
              </a:ext>
            </a:extLst>
          </p:cNvPr>
          <p:cNvSpPr>
            <a:spLocks noGrp="1"/>
          </p:cNvSpPr>
          <p:nvPr>
            <p:ph type="title"/>
          </p:nvPr>
        </p:nvSpPr>
        <p:spPr>
          <a:xfrm>
            <a:off x="625941" y="134472"/>
            <a:ext cx="9404723" cy="818029"/>
          </a:xfrm>
        </p:spPr>
        <p:txBody>
          <a:bodyPr/>
          <a:lstStyle/>
          <a:p>
            <a:pPr algn="ctr"/>
            <a:r>
              <a:rPr lang="it-IT" dirty="0">
                <a:solidFill>
                  <a:srgbClr val="FF0000"/>
                </a:solidFill>
              </a:rPr>
              <a:t>Collaborare</a:t>
            </a:r>
          </a:p>
        </p:txBody>
      </p:sp>
      <p:sp>
        <p:nvSpPr>
          <p:cNvPr id="3" name="Segnaposto contenuto 2">
            <a:extLst>
              <a:ext uri="{FF2B5EF4-FFF2-40B4-BE49-F238E27FC236}">
                <a16:creationId xmlns:a16="http://schemas.microsoft.com/office/drawing/2014/main" id="{AB06BC7A-9C5C-1198-D005-EA34E850C816}"/>
              </a:ext>
            </a:extLst>
          </p:cNvPr>
          <p:cNvSpPr>
            <a:spLocks noGrp="1"/>
          </p:cNvSpPr>
          <p:nvPr>
            <p:ph idx="1"/>
          </p:nvPr>
        </p:nvSpPr>
        <p:spPr>
          <a:xfrm>
            <a:off x="309282" y="1021977"/>
            <a:ext cx="11134165" cy="5701552"/>
          </a:xfrm>
        </p:spPr>
        <p:txBody>
          <a:bodyPr>
            <a:normAutofit fontScale="77500" lnSpcReduction="20000"/>
          </a:bodyPr>
          <a:lstStyle/>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Ipotizzare di ampliare il raggio di azione della descrizione all’indicizzazione e/o a una trascrizione selettiva.  </a:t>
            </a:r>
          </a:p>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Un simile approccio può tra l’altro rilanciare l’alleanza di antichissima data tra l’archivistica e la paleografia, riproponendo questo rapporto in una dimensione applicativa fortemente integrata e che sappia mettere a fattor comune le rispettive riflessioni sul tema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Allo stesso tempo, anche altre discipline, a partire da quelle del libro e dell’informazione, che hanno più consolidata confidenza con la gestione degli oggetti e delle parole digitali potrebbero aiutarci ad andare oltre il pudore informativo di archivi paralizzati dalla loro stessa ricchezza.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Siamo probabilmente solo agli inizi di un percorso ma sembra di poter dire che la battaglia della conoscenza contro la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dis</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)informazione digitale mette in gioco tutte le discipline di area LIS e, più in generale,  suggerisce un confronto franco e concreto con le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digital</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humanities</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42837265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62C857-8CB3-175F-F6E7-A99AD93DC980}"/>
              </a:ext>
            </a:extLst>
          </p:cNvPr>
          <p:cNvSpPr>
            <a:spLocks noGrp="1"/>
          </p:cNvSpPr>
          <p:nvPr>
            <p:ph type="title"/>
          </p:nvPr>
        </p:nvSpPr>
        <p:spPr>
          <a:xfrm>
            <a:off x="860007" y="152400"/>
            <a:ext cx="10353761" cy="1326321"/>
          </a:xfrm>
        </p:spPr>
        <p:txBody>
          <a:bodyPr/>
          <a:lstStyle/>
          <a:p>
            <a:pPr algn="ctr"/>
            <a:r>
              <a:rPr lang="it-IT" dirty="0">
                <a:solidFill>
                  <a:srgbClr val="FF0000"/>
                </a:solidFill>
              </a:rPr>
              <a:t>Sistemi interculturali</a:t>
            </a:r>
          </a:p>
        </p:txBody>
      </p:sp>
      <p:sp>
        <p:nvSpPr>
          <p:cNvPr id="3" name="Segnaposto contenuto 2">
            <a:extLst>
              <a:ext uri="{FF2B5EF4-FFF2-40B4-BE49-F238E27FC236}">
                <a16:creationId xmlns:a16="http://schemas.microsoft.com/office/drawing/2014/main" id="{43C38E29-05B8-89DD-87FB-B17E224C6385}"/>
              </a:ext>
            </a:extLst>
          </p:cNvPr>
          <p:cNvSpPr>
            <a:spLocks noGrp="1"/>
          </p:cNvSpPr>
          <p:nvPr>
            <p:ph idx="1"/>
          </p:nvPr>
        </p:nvSpPr>
        <p:spPr>
          <a:xfrm>
            <a:off x="181536" y="1364876"/>
            <a:ext cx="11584640" cy="4883523"/>
          </a:xfrm>
        </p:spPr>
        <p:txBody>
          <a:bodyPr>
            <a:normAutofit lnSpcReduction="10000"/>
          </a:bodyPr>
          <a:lstStyle/>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Pensare in termini di integrazione descrittiva</a:t>
            </a:r>
          </a:p>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Costruzione di sistemi interculturali, nei quali la figura archetipica del soggetto produttore potrà confluire dentro quadri informativi più ampi e articolati. </a:t>
            </a:r>
          </a:p>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Il tema della multidimensionalità/</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multicontestualità</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del resto, oltre che in ampio dibattito in seno alle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digital</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humanities</a:t>
            </a: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 ha da tempo trovato posto anche nella riflessione intorno a Record in </a:t>
            </a:r>
            <a:r>
              <a:rPr lang="it-IT" sz="2800" dirty="0" err="1">
                <a:effectLst/>
                <a:latin typeface="Times New Roman" panose="02020603050405020304" pitchFamily="18" charset="0"/>
                <a:ea typeface="Calibri" panose="020F0502020204030204" pitchFamily="34" charset="0"/>
                <a:cs typeface="Times New Roman" panose="02020603050405020304" pitchFamily="18" charset="0"/>
              </a:rPr>
              <a:t>Contexts</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15584937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278CA7-531B-448F-3339-956327E83343}"/>
              </a:ext>
            </a:extLst>
          </p:cNvPr>
          <p:cNvSpPr>
            <a:spLocks noGrp="1"/>
          </p:cNvSpPr>
          <p:nvPr>
            <p:ph type="title"/>
          </p:nvPr>
        </p:nvSpPr>
        <p:spPr/>
        <p:txBody>
          <a:bodyPr/>
          <a:lstStyle/>
          <a:p>
            <a:pPr algn="ctr"/>
            <a:r>
              <a:rPr lang="it-IT" dirty="0">
                <a:solidFill>
                  <a:srgbClr val="FF0000"/>
                </a:solidFill>
              </a:rPr>
              <a:t>Intelligenza collettiva</a:t>
            </a:r>
          </a:p>
        </p:txBody>
      </p:sp>
      <p:sp>
        <p:nvSpPr>
          <p:cNvPr id="3" name="Segnaposto contenuto 2">
            <a:extLst>
              <a:ext uri="{FF2B5EF4-FFF2-40B4-BE49-F238E27FC236}">
                <a16:creationId xmlns:a16="http://schemas.microsoft.com/office/drawing/2014/main" id="{0F44DDFA-1BC0-540F-B3A4-60AD0EE58747}"/>
              </a:ext>
            </a:extLst>
          </p:cNvPr>
          <p:cNvSpPr>
            <a:spLocks noGrp="1"/>
          </p:cNvSpPr>
          <p:nvPr>
            <p:ph idx="1"/>
          </p:nvPr>
        </p:nvSpPr>
        <p:spPr>
          <a:xfrm>
            <a:off x="282388" y="2052918"/>
            <a:ext cx="10932459" cy="4195481"/>
          </a:xfrm>
        </p:spPr>
        <p:txBody>
          <a:bodyPr/>
          <a:lstStyle/>
          <a:p>
            <a:r>
              <a:rPr lang="it-IT" sz="2800" dirty="0">
                <a:effectLst/>
                <a:latin typeface="Times New Roman" panose="02020603050405020304" pitchFamily="18" charset="0"/>
                <a:ea typeface="Calibri" panose="020F0502020204030204" pitchFamily="34" charset="0"/>
                <a:cs typeface="Times New Roman" panose="02020603050405020304" pitchFamily="18" charset="0"/>
              </a:rPr>
              <a:t>E’ naturalmente un percorso da valutare con estrema attenzione, ma una volta che lo si imboccasse si potrebbe fare anche affidamento sul dato quantitativo garantito dalle ricerche che si sviluppano dalle ricerche, riducendo progressivamente l’approssimazione non solo grazie all’intelligenza artificiale ma anche a quella “collettiva”, tutta umana ed esperienziale, in una logica che è stata efficacemente definita di economia circolare degli archivi (Gardini 2021).</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3737858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4CCD2A-FA17-932A-5474-CC1B3A6F23BC}"/>
              </a:ext>
            </a:extLst>
          </p:cNvPr>
          <p:cNvSpPr>
            <a:spLocks noGrp="1"/>
          </p:cNvSpPr>
          <p:nvPr>
            <p:ph type="title"/>
          </p:nvPr>
        </p:nvSpPr>
        <p:spPr>
          <a:xfrm>
            <a:off x="617959" y="242048"/>
            <a:ext cx="10353761" cy="1326321"/>
          </a:xfrm>
        </p:spPr>
        <p:txBody>
          <a:bodyPr/>
          <a:lstStyle/>
          <a:p>
            <a:r>
              <a:rPr lang="it-IT" dirty="0">
                <a:solidFill>
                  <a:srgbClr val="FF0000"/>
                </a:solidFill>
              </a:rPr>
              <a:t>Imparare (tutti) dai dati</a:t>
            </a:r>
          </a:p>
        </p:txBody>
      </p:sp>
      <p:sp>
        <p:nvSpPr>
          <p:cNvPr id="3" name="Segnaposto contenuto 2">
            <a:extLst>
              <a:ext uri="{FF2B5EF4-FFF2-40B4-BE49-F238E27FC236}">
                <a16:creationId xmlns:a16="http://schemas.microsoft.com/office/drawing/2014/main" id="{A2025D7A-2EAE-77AE-F4B1-8CB4211798FC}"/>
              </a:ext>
            </a:extLst>
          </p:cNvPr>
          <p:cNvSpPr>
            <a:spLocks noGrp="1"/>
          </p:cNvSpPr>
          <p:nvPr>
            <p:ph idx="1"/>
          </p:nvPr>
        </p:nvSpPr>
        <p:spPr>
          <a:xfrm>
            <a:off x="0" y="2096063"/>
            <a:ext cx="12048565" cy="4519889"/>
          </a:xfrm>
        </p:spPr>
        <p:txBody>
          <a:bodyPr>
            <a:normAutofit/>
          </a:bodyPr>
          <a:lstStyle/>
          <a:p>
            <a:r>
              <a:rPr lang="it-IT" sz="2800" dirty="0"/>
              <a:t>“L'obiettivo dell'IA è creare macchine che siano in grado di imparare da dati, adattarsi a nuove situazioni, ragionare, risolvere problemi e prendere decisioni” (ChatGPT dixit)</a:t>
            </a:r>
          </a:p>
          <a:p>
            <a:r>
              <a:rPr lang="it-IT" sz="2800" dirty="0"/>
              <a:t>In effetti le intelligenze artificiali, come gli archivi, rispondono a dei bisogni generativi, creano cose dalle cose e funzionano solo analizzando e classificando dei dati immagazzinati da qualche parte e destinati ad usi imprevedibili. </a:t>
            </a:r>
          </a:p>
          <a:p>
            <a:endParaRPr lang="it-IT" dirty="0"/>
          </a:p>
        </p:txBody>
      </p:sp>
    </p:spTree>
    <p:extLst>
      <p:ext uri="{BB962C8B-B14F-4D97-AF65-F5344CB8AC3E}">
        <p14:creationId xmlns:p14="http://schemas.microsoft.com/office/powerpoint/2010/main" val="22035267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A0E368-ADB3-4111-F0C3-6D3EE3DE39E1}"/>
              </a:ext>
            </a:extLst>
          </p:cNvPr>
          <p:cNvSpPr>
            <a:spLocks noGrp="1"/>
          </p:cNvSpPr>
          <p:nvPr>
            <p:ph type="title"/>
          </p:nvPr>
        </p:nvSpPr>
        <p:spPr/>
        <p:txBody>
          <a:bodyPr/>
          <a:lstStyle/>
          <a:p>
            <a:r>
              <a:rPr lang="it-IT" dirty="0">
                <a:solidFill>
                  <a:srgbClr val="FF0000"/>
                </a:solidFill>
              </a:rPr>
              <a:t>AI oppure learning </a:t>
            </a:r>
            <a:r>
              <a:rPr lang="it-IT" dirty="0" err="1">
                <a:solidFill>
                  <a:srgbClr val="FF0000"/>
                </a:solidFill>
              </a:rPr>
              <a:t>archives</a:t>
            </a:r>
            <a:r>
              <a:rPr lang="it-IT" dirty="0">
                <a:solidFill>
                  <a:srgbClr val="FF0000"/>
                </a:solidFill>
              </a:rPr>
              <a:t>?</a:t>
            </a:r>
          </a:p>
        </p:txBody>
      </p:sp>
      <p:sp>
        <p:nvSpPr>
          <p:cNvPr id="3" name="Segnaposto contenuto 2">
            <a:extLst>
              <a:ext uri="{FF2B5EF4-FFF2-40B4-BE49-F238E27FC236}">
                <a16:creationId xmlns:a16="http://schemas.microsoft.com/office/drawing/2014/main" id="{1243017E-3A5D-43DB-5AD7-36F905D77167}"/>
              </a:ext>
            </a:extLst>
          </p:cNvPr>
          <p:cNvSpPr>
            <a:spLocks noGrp="1"/>
          </p:cNvSpPr>
          <p:nvPr>
            <p:ph idx="1"/>
          </p:nvPr>
        </p:nvSpPr>
        <p:spPr>
          <a:xfrm>
            <a:off x="181535" y="1996888"/>
            <a:ext cx="10991892" cy="4587689"/>
          </a:xfrm>
        </p:spPr>
        <p:txBody>
          <a:bodyPr>
            <a:normAutofit/>
          </a:bodyPr>
          <a:lstStyle/>
          <a:p>
            <a:r>
              <a:rPr lang="it-IT" dirty="0"/>
              <a:t>Come gli archivi le intelligenze artificiali rispondono a dei bisogni generativi</a:t>
            </a:r>
          </a:p>
          <a:p>
            <a:r>
              <a:rPr lang="it-IT" dirty="0"/>
              <a:t>Creano cose dalle cose e funzionano solo analizzando e classificando dei dati immagazzinati da qualche parte e destinati ad usi imprevedibili. </a:t>
            </a:r>
          </a:p>
          <a:p>
            <a:r>
              <a:rPr lang="it-IT" dirty="0"/>
              <a:t>Sono archivi in divenire e in costante riqualificazione, </a:t>
            </a:r>
            <a:r>
              <a:rPr lang="it-IT" i="1" dirty="0"/>
              <a:t>learning </a:t>
            </a:r>
            <a:r>
              <a:rPr lang="it-IT" i="1" dirty="0" err="1"/>
              <a:t>archives</a:t>
            </a:r>
            <a:r>
              <a:rPr lang="it-IT" i="1" dirty="0"/>
              <a:t> </a:t>
            </a:r>
            <a:r>
              <a:rPr lang="it-IT" dirty="0"/>
              <a:t>che dipendono dai dati per produrre dati </a:t>
            </a:r>
          </a:p>
          <a:p>
            <a:r>
              <a:rPr lang="it-IT" dirty="0"/>
              <a:t>Pongono anche evidenti problemi di riconversione della conoscenza al limite del plagio o, peggio, della costruzione di una memoria collettiva orwelliana, priva di sfumature e di qualsiasi forma di concorrenza informativa. </a:t>
            </a:r>
          </a:p>
        </p:txBody>
      </p:sp>
    </p:spTree>
    <p:extLst>
      <p:ext uri="{BB962C8B-B14F-4D97-AF65-F5344CB8AC3E}">
        <p14:creationId xmlns:p14="http://schemas.microsoft.com/office/powerpoint/2010/main" val="33998417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81D9B4-8631-2D12-2267-F13324BB32BD}"/>
              </a:ext>
            </a:extLst>
          </p:cNvPr>
          <p:cNvSpPr>
            <a:spLocks noGrp="1"/>
          </p:cNvSpPr>
          <p:nvPr>
            <p:ph type="title"/>
          </p:nvPr>
        </p:nvSpPr>
        <p:spPr/>
        <p:txBody>
          <a:bodyPr/>
          <a:lstStyle/>
          <a:p>
            <a:r>
              <a:rPr lang="it-IT" dirty="0">
                <a:solidFill>
                  <a:srgbClr val="FF0000"/>
                </a:solidFill>
              </a:rPr>
              <a:t>CHI HA PAURA DEI ROBOT?</a:t>
            </a:r>
          </a:p>
        </p:txBody>
      </p:sp>
      <p:sp>
        <p:nvSpPr>
          <p:cNvPr id="3" name="Segnaposto contenuto 2">
            <a:extLst>
              <a:ext uri="{FF2B5EF4-FFF2-40B4-BE49-F238E27FC236}">
                <a16:creationId xmlns:a16="http://schemas.microsoft.com/office/drawing/2014/main" id="{D24BB009-6A15-A312-B2A2-F184CA2874A9}"/>
              </a:ext>
            </a:extLst>
          </p:cNvPr>
          <p:cNvSpPr>
            <a:spLocks noGrp="1"/>
          </p:cNvSpPr>
          <p:nvPr>
            <p:ph idx="1"/>
          </p:nvPr>
        </p:nvSpPr>
        <p:spPr>
          <a:xfrm>
            <a:off x="913795" y="2096064"/>
            <a:ext cx="10353762" cy="4587124"/>
          </a:xfrm>
        </p:spPr>
        <p:txBody>
          <a:bodyPr/>
          <a:lstStyle/>
          <a:p>
            <a:r>
              <a:rPr lang="it-IT" dirty="0"/>
              <a:t>Strumenti e non mostri crudeli</a:t>
            </a:r>
          </a:p>
          <a:p>
            <a:r>
              <a:rPr lang="it-IT" dirty="0"/>
              <a:t>Non si tratta di resistere alle tecnologie a prescindere, ma di riflettere seriamente sulle conseguenze globali della dematerializzazione sulla memoria collettiva</a:t>
            </a:r>
          </a:p>
          <a:p>
            <a:r>
              <a:rPr lang="it-IT" dirty="0"/>
              <a:t>Se infatti la digitalizzazione delle fonti primarie prima seleziona gli oggetti del suo interesse e poi li dilata all’infinito, per affidarne la gestione ai vezzi algoritmici delle intelligenze artificiali, l’eventualità di una vera e propria reingegnerizzazione finale della realtà conservativa è qualcosa di più di una vaga suggestione</a:t>
            </a:r>
          </a:p>
          <a:p>
            <a:r>
              <a:rPr lang="it-IT" dirty="0"/>
              <a:t>Contromisure possibili e pensiero digitale</a:t>
            </a:r>
          </a:p>
          <a:p>
            <a:endParaRPr lang="it-IT" dirty="0"/>
          </a:p>
          <a:p>
            <a:endParaRPr lang="it-IT" dirty="0"/>
          </a:p>
        </p:txBody>
      </p:sp>
    </p:spTree>
    <p:extLst>
      <p:ext uri="{BB962C8B-B14F-4D97-AF65-F5344CB8AC3E}">
        <p14:creationId xmlns:p14="http://schemas.microsoft.com/office/powerpoint/2010/main" val="40115733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366979-E731-6438-8236-7EBFA46788E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555DBD9-D3C6-2D00-92CC-D2CCDAB9B726}"/>
              </a:ext>
            </a:extLst>
          </p:cNvPr>
          <p:cNvSpPr>
            <a:spLocks noGrp="1"/>
          </p:cNvSpPr>
          <p:nvPr>
            <p:ph idx="1"/>
          </p:nvPr>
        </p:nvSpPr>
        <p:spPr>
          <a:xfrm>
            <a:off x="2049371" y="1581432"/>
            <a:ext cx="11705665" cy="3695136"/>
          </a:xfrm>
        </p:spPr>
        <p:txBody>
          <a:bodyPr>
            <a:normAutofit/>
          </a:bodyPr>
          <a:lstStyle/>
          <a:p>
            <a:pPr marL="0" indent="0">
              <a:buNone/>
            </a:pPr>
            <a:r>
              <a:rPr lang="it-IT" sz="6000" dirty="0">
                <a:solidFill>
                  <a:schemeClr val="accent6">
                    <a:lumMod val="40000"/>
                    <a:lumOff val="60000"/>
                  </a:schemeClr>
                </a:solidFill>
              </a:rPr>
              <a:t>ABBIAMO DELLE RESPONSABILITA’: </a:t>
            </a:r>
          </a:p>
          <a:p>
            <a:pPr marL="0" indent="0">
              <a:buNone/>
            </a:pPr>
            <a:r>
              <a:rPr lang="it-IT" sz="6000" dirty="0">
                <a:solidFill>
                  <a:schemeClr val="accent6">
                    <a:lumMod val="40000"/>
                    <a:lumOff val="60000"/>
                  </a:schemeClr>
                </a:solidFill>
              </a:rPr>
              <a:t>NON LE IGNORIAMO</a:t>
            </a:r>
          </a:p>
        </p:txBody>
      </p:sp>
    </p:spTree>
    <p:extLst>
      <p:ext uri="{BB962C8B-B14F-4D97-AF65-F5344CB8AC3E}">
        <p14:creationId xmlns:p14="http://schemas.microsoft.com/office/powerpoint/2010/main" val="797952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1B8B5B-0625-7BE1-8B25-B00EE9A4B2FE}"/>
              </a:ext>
            </a:extLst>
          </p:cNvPr>
          <p:cNvSpPr>
            <a:spLocks noGrp="1"/>
          </p:cNvSpPr>
          <p:nvPr>
            <p:ph type="title"/>
          </p:nvPr>
        </p:nvSpPr>
        <p:spPr/>
        <p:txBody>
          <a:bodyPr/>
          <a:lstStyle/>
          <a:p>
            <a:pPr algn="ctr"/>
            <a:r>
              <a:rPr lang="it-IT" dirty="0">
                <a:solidFill>
                  <a:srgbClr val="FF0000"/>
                </a:solidFill>
              </a:rPr>
              <a:t>Ma se su </a:t>
            </a:r>
            <a:r>
              <a:rPr lang="it-IT" dirty="0" err="1">
                <a:solidFill>
                  <a:srgbClr val="FF0000"/>
                </a:solidFill>
              </a:rPr>
              <a:t>google</a:t>
            </a:r>
            <a:r>
              <a:rPr lang="it-IT" dirty="0">
                <a:solidFill>
                  <a:srgbClr val="FF0000"/>
                </a:solidFill>
              </a:rPr>
              <a:t> trovo tutto, perché non negli archivi?</a:t>
            </a:r>
          </a:p>
        </p:txBody>
      </p:sp>
      <p:pic>
        <p:nvPicPr>
          <p:cNvPr id="5" name="Segnaposto contenuto 4" descr="Immagine che contiene lavagnabianca&#10;&#10;Descrizione generata automaticamente">
            <a:extLst>
              <a:ext uri="{FF2B5EF4-FFF2-40B4-BE49-F238E27FC236}">
                <a16:creationId xmlns:a16="http://schemas.microsoft.com/office/drawing/2014/main" id="{B03C88AA-B5ED-5BD1-AD5F-10A78E15BFE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82646" y="2133320"/>
            <a:ext cx="7459132" cy="4195762"/>
          </a:xfrm>
        </p:spPr>
      </p:pic>
    </p:spTree>
    <p:extLst>
      <p:ext uri="{BB962C8B-B14F-4D97-AF65-F5344CB8AC3E}">
        <p14:creationId xmlns:p14="http://schemas.microsoft.com/office/powerpoint/2010/main" val="3252510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254D224-01E6-E4A3-8C20-D99C92161E87}"/>
              </a:ext>
            </a:extLst>
          </p:cNvPr>
          <p:cNvSpPr>
            <a:spLocks noGrp="1"/>
          </p:cNvSpPr>
          <p:nvPr>
            <p:ph type="title"/>
          </p:nvPr>
        </p:nvSpPr>
        <p:spPr>
          <a:xfrm>
            <a:off x="699899" y="403618"/>
            <a:ext cx="9404723" cy="1400530"/>
          </a:xfrm>
        </p:spPr>
        <p:txBody>
          <a:bodyPr/>
          <a:lstStyle/>
          <a:p>
            <a:pPr algn="ctr"/>
            <a:r>
              <a:rPr lang="it-IT" dirty="0">
                <a:solidFill>
                  <a:srgbClr val="FF0000"/>
                </a:solidFill>
              </a:rPr>
              <a:t>Rispondere alle domande</a:t>
            </a:r>
          </a:p>
        </p:txBody>
      </p:sp>
      <p:sp>
        <p:nvSpPr>
          <p:cNvPr id="3" name="Segnaposto contenuto 2">
            <a:extLst>
              <a:ext uri="{FF2B5EF4-FFF2-40B4-BE49-F238E27FC236}">
                <a16:creationId xmlns:a16="http://schemas.microsoft.com/office/drawing/2014/main" id="{6E9FACB3-640D-DC23-89FD-B1C9EE3EABAC}"/>
              </a:ext>
            </a:extLst>
          </p:cNvPr>
          <p:cNvSpPr>
            <a:spLocks noGrp="1"/>
          </p:cNvSpPr>
          <p:nvPr>
            <p:ph idx="1"/>
          </p:nvPr>
        </p:nvSpPr>
        <p:spPr>
          <a:xfrm>
            <a:off x="214757" y="1804148"/>
            <a:ext cx="11762486" cy="4944034"/>
          </a:xfrm>
        </p:spPr>
        <p:txBody>
          <a:bodyPr>
            <a:normAutofit/>
          </a:bodyPr>
          <a:lstStyle/>
          <a:p>
            <a:pPr marL="683895" marR="683895" algn="just">
              <a:lnSpc>
                <a:spcPct val="115000"/>
              </a:lnSpc>
            </a:pPr>
            <a:r>
              <a:rPr lang="it-IT" sz="2400" dirty="0">
                <a:effectLst/>
                <a:latin typeface="Times New Roman" panose="02020603050405020304" pitchFamily="18" charset="0"/>
                <a:ea typeface="Times New Roman" panose="02020603050405020304" pitchFamily="18" charset="0"/>
              </a:rPr>
              <a:t>Siamo ormai abituati ad ottenere risposte piuttosto che a porci domande. </a:t>
            </a:r>
          </a:p>
          <a:p>
            <a:pPr marL="683895" marR="683895" algn="just">
              <a:lnSpc>
                <a:spcPct val="115000"/>
              </a:lnSpc>
              <a:spcAft>
                <a:spcPts val="0"/>
              </a:spcAft>
            </a:pPr>
            <a:r>
              <a:rPr lang="it-IT" sz="2400" dirty="0">
                <a:effectLst/>
                <a:latin typeface="Times New Roman" panose="02020603050405020304" pitchFamily="18" charset="0"/>
                <a:ea typeface="Times New Roman" panose="02020603050405020304" pitchFamily="18" charset="0"/>
              </a:rPr>
              <a:t>In particolare, quello che potremmo definire un costume tecnologico indotto ha diversificato l’utenza degli archivi, rendendola più esigente. </a:t>
            </a:r>
          </a:p>
          <a:p>
            <a:pPr marL="683895" marR="683895" algn="just">
              <a:lnSpc>
                <a:spcPct val="115000"/>
              </a:lnSpc>
              <a:spcAft>
                <a:spcPts val="0"/>
              </a:spcAft>
            </a:pPr>
            <a:r>
              <a:rPr lang="it-IT" sz="2400" dirty="0">
                <a:effectLst/>
                <a:latin typeface="Times New Roman" panose="02020603050405020304" pitchFamily="18" charset="0"/>
                <a:ea typeface="Times New Roman" panose="02020603050405020304" pitchFamily="18" charset="0"/>
              </a:rPr>
              <a:t>Molti utenti faticano perciò a comprendere come proprio gli archivi, luoghi deputati alla custodia e all’uso dell’informazione, stentino a rispondere in maniera puntuale alle loro interrogazioni. </a:t>
            </a:r>
          </a:p>
          <a:p>
            <a:pPr marL="683895" marR="683895" algn="just">
              <a:lnSpc>
                <a:spcPct val="115000"/>
              </a:lnSpc>
              <a:spcAft>
                <a:spcPts val="0"/>
              </a:spcAft>
            </a:pPr>
            <a:r>
              <a:rPr lang="it-IT" sz="2400" dirty="0">
                <a:effectLst/>
                <a:latin typeface="Times New Roman" panose="02020603050405020304" pitchFamily="18" charset="0"/>
                <a:ea typeface="Times New Roman" panose="02020603050405020304" pitchFamily="18" charset="0"/>
              </a:rPr>
              <a:t>“La domanda di risposte” non può più essere ignorata, anche alla luce di una tecnologia che amplifica i bisogni e sembra suggerire soluzioni allettanti. </a:t>
            </a:r>
          </a:p>
          <a:p>
            <a:endParaRPr lang="it-IT" dirty="0"/>
          </a:p>
        </p:txBody>
      </p:sp>
    </p:spTree>
    <p:extLst>
      <p:ext uri="{BB962C8B-B14F-4D97-AF65-F5344CB8AC3E}">
        <p14:creationId xmlns:p14="http://schemas.microsoft.com/office/powerpoint/2010/main" val="2944452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249C2-FC1E-8BED-92F6-4D80DD6D7D2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5137946-40A9-FA9D-3539-C112493A6F34}"/>
              </a:ext>
            </a:extLst>
          </p:cNvPr>
          <p:cNvSpPr>
            <a:spLocks noGrp="1"/>
          </p:cNvSpPr>
          <p:nvPr>
            <p:ph type="title"/>
          </p:nvPr>
        </p:nvSpPr>
        <p:spPr>
          <a:xfrm>
            <a:off x="693176" y="308163"/>
            <a:ext cx="9404723" cy="602876"/>
          </a:xfrm>
        </p:spPr>
        <p:txBody>
          <a:bodyPr>
            <a:normAutofit/>
          </a:bodyPr>
          <a:lstStyle/>
          <a:p>
            <a:pPr algn="ctr"/>
            <a:r>
              <a:rPr lang="it-IT" dirty="0">
                <a:solidFill>
                  <a:srgbClr val="FF0000"/>
                </a:solidFill>
              </a:rPr>
              <a:t>Noi e le macchine</a:t>
            </a:r>
          </a:p>
        </p:txBody>
      </p:sp>
      <p:sp>
        <p:nvSpPr>
          <p:cNvPr id="3" name="Segnaposto contenuto 2">
            <a:extLst>
              <a:ext uri="{FF2B5EF4-FFF2-40B4-BE49-F238E27FC236}">
                <a16:creationId xmlns:a16="http://schemas.microsoft.com/office/drawing/2014/main" id="{53C6A370-7485-3C22-316C-27DD528D0739}"/>
              </a:ext>
            </a:extLst>
          </p:cNvPr>
          <p:cNvSpPr>
            <a:spLocks noGrp="1"/>
          </p:cNvSpPr>
          <p:nvPr>
            <p:ph idx="1"/>
          </p:nvPr>
        </p:nvSpPr>
        <p:spPr>
          <a:xfrm>
            <a:off x="228600" y="1264024"/>
            <a:ext cx="11477065" cy="5285813"/>
          </a:xfrm>
        </p:spPr>
        <p:txBody>
          <a:bodyPr>
            <a:normAutofit lnSpcReduction="10000"/>
          </a:bodyPr>
          <a:lstStyle/>
          <a:p>
            <a:pPr indent="144145" algn="just">
              <a:lnSpc>
                <a:spcPct val="150000"/>
              </a:lnSpc>
              <a:spcAft>
                <a:spcPts val="800"/>
              </a:spcAft>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L’archivistica da sempre si basa proprio sulla sua capacità di validare le informazioni ed è per questo che nei secoli ha sviluppato specifici metodi e strumenti, talvolta complicati ma molto raffinati e affidabili. </a:t>
            </a:r>
          </a:p>
          <a:p>
            <a:pPr indent="144145" algn="just">
              <a:lnSpc>
                <a:spcPct val="150000"/>
              </a:lnSpc>
              <a:spcAft>
                <a:spcPts val="800"/>
              </a:spcAft>
            </a:pP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Nei nostri anni </a:t>
            </a:r>
            <a:r>
              <a:rPr lang="it-IT" sz="2400" dirty="0" err="1">
                <a:effectLst/>
                <a:latin typeface="Times New Roman" panose="02020603050405020304" pitchFamily="18" charset="0"/>
                <a:ea typeface="Calibri" panose="020F0502020204030204" pitchFamily="34" charset="0"/>
                <a:cs typeface="Times New Roman" panose="02020603050405020304" pitchFamily="18" charset="0"/>
              </a:rPr>
              <a:t>ipermnemonici</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 però, oltre che con il suo metodo o con le sue consolidate teorie, l’archivistica può tornare molto utile in termini di riflessione critica su quello che facciamo o faremo per produrre, organizzare e usare sistemi di dati. </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pPr indent="144145" algn="just">
              <a:lnSpc>
                <a:spcPct val="150000"/>
              </a:lnSpc>
              <a:spcAft>
                <a:spcPts val="800"/>
              </a:spcAft>
            </a:pPr>
            <a:r>
              <a:rPr lang="it-IT" sz="2400" dirty="0">
                <a:latin typeface="Times New Roman" panose="02020603050405020304" pitchFamily="18" charset="0"/>
                <a:ea typeface="Calibri" panose="020F0502020204030204" pitchFamily="34" charset="0"/>
                <a:cs typeface="Times New Roman" panose="02020603050405020304" pitchFamily="18" charset="0"/>
              </a:rPr>
              <a:t>C</a:t>
            </a:r>
            <a:r>
              <a:rPr lang="it-IT" sz="2400" dirty="0">
                <a:effectLst/>
                <a:latin typeface="Times New Roman" panose="02020603050405020304" pitchFamily="18" charset="0"/>
                <a:ea typeface="Calibri" panose="020F0502020204030204" pitchFamily="34" charset="0"/>
                <a:cs typeface="Times New Roman" panose="02020603050405020304" pitchFamily="18" charset="0"/>
              </a:rPr>
              <a:t>oniugare allora l’esperienza archivistica con l’apprendimento delle macchine, per farle lavorare insieme a noi su documenti aperti alle potenzialità di una ricerca puntuale e tendente all’automazione</a:t>
            </a:r>
            <a:endParaRPr lang="it-IT"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627890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91C907-CD35-BF3E-6BA5-D41C9C5A365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2DDE23C-0775-CBD8-E5E0-3CE0E7C13E57}"/>
              </a:ext>
            </a:extLst>
          </p:cNvPr>
          <p:cNvSpPr>
            <a:spLocks noGrp="1"/>
          </p:cNvSpPr>
          <p:nvPr>
            <p:ph type="title"/>
          </p:nvPr>
        </p:nvSpPr>
        <p:spPr>
          <a:xfrm>
            <a:off x="792771" y="172572"/>
            <a:ext cx="10353761" cy="1326321"/>
          </a:xfrm>
        </p:spPr>
        <p:txBody>
          <a:bodyPr/>
          <a:lstStyle/>
          <a:p>
            <a:pPr algn="ctr"/>
            <a:r>
              <a:rPr lang="it-IT" dirty="0">
                <a:solidFill>
                  <a:srgbClr val="FF0000"/>
                </a:solidFill>
              </a:rPr>
              <a:t>Cercare contenuti</a:t>
            </a:r>
          </a:p>
        </p:txBody>
      </p:sp>
      <p:sp>
        <p:nvSpPr>
          <p:cNvPr id="3" name="Segnaposto contenuto 2">
            <a:extLst>
              <a:ext uri="{FF2B5EF4-FFF2-40B4-BE49-F238E27FC236}">
                <a16:creationId xmlns:a16="http://schemas.microsoft.com/office/drawing/2014/main" id="{317379EB-5767-7406-2FCF-B0155DD0F32F}"/>
              </a:ext>
            </a:extLst>
          </p:cNvPr>
          <p:cNvSpPr>
            <a:spLocks noGrp="1"/>
          </p:cNvSpPr>
          <p:nvPr>
            <p:ph idx="1"/>
          </p:nvPr>
        </p:nvSpPr>
        <p:spPr>
          <a:xfrm>
            <a:off x="356821" y="1371601"/>
            <a:ext cx="11503485" cy="5313828"/>
          </a:xfrm>
        </p:spPr>
        <p:txBody>
          <a:bodyPr>
            <a:normAutofit/>
          </a:bodyPr>
          <a:lstStyle/>
          <a:p>
            <a:pPr indent="144145" algn="just">
              <a:lnSpc>
                <a:spcPct val="150000"/>
              </a:lnSpc>
              <a:spcAft>
                <a:spcPts val="800"/>
              </a:spcAft>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Gli strumenti che produciamo sono in ultima analisi descrizioni gerarchiche fortemente contestualizzate e costruite per veicolare crescente informazione verso il basso, destinate ad un certo momento ad arrestarsi di fronte alla muraglia quantitativa e ai limiti intrinseci dell’analiticità possibile </a:t>
            </a:r>
          </a:p>
          <a:p>
            <a:pPr indent="144145" algn="just">
              <a:lnSpc>
                <a:spcPct val="150000"/>
              </a:lnSpc>
              <a:spcAft>
                <a:spcPts val="800"/>
              </a:spcAft>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Sarebbe interessante capire in che modo trasformarli in trampolini verso unità documentarie puntualmente sondabili rispetto ai loro contenuti. </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p>
            <a:pPr indent="144145" algn="just">
              <a:lnSpc>
                <a:spcPct val="150000"/>
              </a:lnSpc>
              <a:spcAft>
                <a:spcPts val="800"/>
              </a:spcAft>
            </a:pPr>
            <a:r>
              <a:rPr lang="it-IT" sz="2000" dirty="0">
                <a:effectLst/>
                <a:latin typeface="Times New Roman" panose="02020603050405020304" pitchFamily="18" charset="0"/>
                <a:ea typeface="Calibri" panose="020F0502020204030204" pitchFamily="34" charset="0"/>
                <a:cs typeface="Times New Roman" panose="02020603050405020304" pitchFamily="18" charset="0"/>
              </a:rPr>
              <a:t>Questo significherebbe aggiungere un anello prezioso alla catena della mediazione, costruendo percorsi di avvicinamento puntuale al dato,  per arrivare fino all’interrogazione diretta dei singoli oggetti digitali o digitalizzati.</a:t>
            </a:r>
          </a:p>
          <a:p>
            <a:pPr indent="144145" algn="just">
              <a:lnSpc>
                <a:spcPct val="150000"/>
              </a:lnSpc>
              <a:spcAft>
                <a:spcPts val="800"/>
              </a:spcAft>
            </a:pPr>
            <a:r>
              <a:rPr lang="it-IT" dirty="0">
                <a:effectLst/>
                <a:latin typeface="Times New Roman" panose="02020603050405020304" pitchFamily="18" charset="0"/>
                <a:ea typeface="Calibri" panose="020F0502020204030204" pitchFamily="34" charset="0"/>
                <a:cs typeface="Times New Roman" panose="02020603050405020304" pitchFamily="18" charset="0"/>
              </a:rPr>
              <a:t>Descrizione aumentata = oltre i limiti della descrizione</a:t>
            </a:r>
            <a:endParaRPr lang="it-IT"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it-IT" dirty="0"/>
          </a:p>
        </p:txBody>
      </p:sp>
    </p:spTree>
    <p:extLst>
      <p:ext uri="{BB962C8B-B14F-4D97-AF65-F5344CB8AC3E}">
        <p14:creationId xmlns:p14="http://schemas.microsoft.com/office/powerpoint/2010/main" val="3681028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00386-1C7C-8758-D1F0-40736CB8DFBB}"/>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A1DE141-2C56-A289-68BB-4D12EEE20098}"/>
              </a:ext>
            </a:extLst>
          </p:cNvPr>
          <p:cNvSpPr>
            <a:spLocks noGrp="1"/>
          </p:cNvSpPr>
          <p:nvPr>
            <p:ph type="title"/>
          </p:nvPr>
        </p:nvSpPr>
        <p:spPr>
          <a:xfrm>
            <a:off x="919119" y="307041"/>
            <a:ext cx="10353761" cy="1326321"/>
          </a:xfrm>
        </p:spPr>
        <p:txBody>
          <a:bodyPr/>
          <a:lstStyle/>
          <a:p>
            <a:pPr algn="ctr"/>
            <a:r>
              <a:rPr lang="it-IT" dirty="0">
                <a:solidFill>
                  <a:srgbClr val="FF0000"/>
                </a:solidFill>
              </a:rPr>
              <a:t>Oltre l’approssimazione informativa</a:t>
            </a:r>
          </a:p>
        </p:txBody>
      </p:sp>
      <p:sp>
        <p:nvSpPr>
          <p:cNvPr id="3" name="Segnaposto contenuto 2">
            <a:extLst>
              <a:ext uri="{FF2B5EF4-FFF2-40B4-BE49-F238E27FC236}">
                <a16:creationId xmlns:a16="http://schemas.microsoft.com/office/drawing/2014/main" id="{CE011B17-41C8-0708-B2B5-6DF7875C7771}"/>
              </a:ext>
            </a:extLst>
          </p:cNvPr>
          <p:cNvSpPr>
            <a:spLocks noGrp="1"/>
          </p:cNvSpPr>
          <p:nvPr>
            <p:ph idx="1"/>
          </p:nvPr>
        </p:nvSpPr>
        <p:spPr>
          <a:xfrm>
            <a:off x="161364" y="1633362"/>
            <a:ext cx="11963400" cy="4849905"/>
          </a:xfrm>
        </p:spPr>
        <p:txBody>
          <a:bodyPr>
            <a:normAutofit lnSpcReduction="10000"/>
          </a:bodyPr>
          <a:lstStyle/>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Metodi e tecnologie</a:t>
            </a:r>
          </a:p>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Riflettere su un rapporto integrato tra istituzioni e materie, e magari sull’opportunità di incrociare pertinenza e provenienza, può servirci ad aprire la strada verso nuove tecniche di interrogazione dei contenuti.</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pPr indent="144145" algn="just">
              <a:lnSpc>
                <a:spcPct val="150000"/>
              </a:lnSpc>
              <a:spcAft>
                <a:spcPts val="800"/>
              </a:spcAft>
            </a:pPr>
            <a:r>
              <a:rPr lang="it-IT" sz="2800" dirty="0">
                <a:effectLst/>
                <a:latin typeface="Times New Roman" panose="02020603050405020304" pitchFamily="18" charset="0"/>
                <a:ea typeface="Calibri" panose="020F0502020204030204" pitchFamily="34" charset="0"/>
                <a:cs typeface="Times New Roman" panose="02020603050405020304" pitchFamily="18" charset="0"/>
              </a:rPr>
              <a:t>Il punto focale del ragionamento sta nello stabilire se e in che misura le tecniche e le tecnologie di gestione del testo possano potenziare i nostri strumenti nel rispetto del contesto, arricchendoli di appigli informativi. </a:t>
            </a:r>
            <a:endParaRPr lang="it-IT" sz="2800" dirty="0">
              <a:effectLst/>
              <a:latin typeface="Calibri" panose="020F0502020204030204" pitchFamily="34" charset="0"/>
              <a:ea typeface="Calibri" panose="020F0502020204030204" pitchFamily="34" charset="0"/>
              <a:cs typeface="Times New Roman" panose="02020603050405020304" pitchFamily="18" charset="0"/>
            </a:endParaRPr>
          </a:p>
          <a:p>
            <a:pPr indent="0" algn="just">
              <a:lnSpc>
                <a:spcPct val="150000"/>
              </a:lnSpc>
              <a:spcAft>
                <a:spcPts val="800"/>
              </a:spcAft>
              <a:buNone/>
            </a:pPr>
            <a:endParaRPr lang="it-IT" dirty="0"/>
          </a:p>
        </p:txBody>
      </p:sp>
    </p:spTree>
    <p:extLst>
      <p:ext uri="{BB962C8B-B14F-4D97-AF65-F5344CB8AC3E}">
        <p14:creationId xmlns:p14="http://schemas.microsoft.com/office/powerpoint/2010/main" val="795300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a:xfrm>
            <a:off x="152400" y="320488"/>
            <a:ext cx="11887200" cy="1326321"/>
          </a:xfrm>
        </p:spPr>
        <p:txBody>
          <a:bodyPr>
            <a:normAutofit/>
          </a:bodyPr>
          <a:lstStyle/>
          <a:p>
            <a:pPr algn="l"/>
            <a:r>
              <a:rPr lang="it-IT" sz="4000" dirty="0">
                <a:solidFill>
                  <a:srgbClr val="FF0000"/>
                </a:solidFill>
              </a:rPr>
              <a:t>Garcia Marquez, la vita, gli archivi</a:t>
            </a:r>
          </a:p>
        </p:txBody>
      </p:sp>
      <p:sp>
        <p:nvSpPr>
          <p:cNvPr id="5" name="Segnaposto contenuto 4"/>
          <p:cNvSpPr>
            <a:spLocks noGrp="1"/>
          </p:cNvSpPr>
          <p:nvPr>
            <p:ph idx="1"/>
          </p:nvPr>
        </p:nvSpPr>
        <p:spPr>
          <a:xfrm>
            <a:off x="336830" y="1249791"/>
            <a:ext cx="8946541" cy="4195481"/>
          </a:xfrm>
        </p:spPr>
        <p:txBody>
          <a:bodyPr>
            <a:normAutofit fontScale="85000" lnSpcReduction="20000"/>
          </a:bodyPr>
          <a:lstStyle/>
          <a:p>
            <a:pPr algn="ctr"/>
            <a:endParaRPr lang="es-ES" sz="3600" i="1" dirty="0"/>
          </a:p>
          <a:p>
            <a:pPr algn="ctr"/>
            <a:r>
              <a:rPr lang="es-ES" sz="3600" i="1" dirty="0"/>
              <a:t>La vida no es la que uno vivió, sino la que recuerda y cómo la recuerda para contarla</a:t>
            </a:r>
          </a:p>
          <a:p>
            <a:pPr algn="ctr"/>
            <a:endParaRPr lang="es-ES" sz="3600" i="1" dirty="0"/>
          </a:p>
          <a:p>
            <a:pPr algn="ctr">
              <a:buNone/>
            </a:pPr>
            <a:endParaRPr lang="es-ES" sz="3600" i="1" dirty="0"/>
          </a:p>
          <a:p>
            <a:r>
              <a:rPr lang="es-ES" sz="2400" dirty="0"/>
              <a:t>La costruzione dell’archivio</a:t>
            </a:r>
          </a:p>
          <a:p>
            <a:r>
              <a:rPr lang="es-ES" sz="2400" dirty="0"/>
              <a:t>Oltre il mito della verità</a:t>
            </a:r>
          </a:p>
          <a:p>
            <a:r>
              <a:rPr lang="es-ES" sz="2400" dirty="0"/>
              <a:t>La mediazione contro gli inganni documentari</a:t>
            </a:r>
          </a:p>
          <a:p>
            <a:endParaRPr lang="it-IT" dirty="0"/>
          </a:p>
        </p:txBody>
      </p:sp>
      <p:pic>
        <p:nvPicPr>
          <p:cNvPr id="1028" name="Picture 4" descr="C:\Users\Standard\Desktop\images.jpg"/>
          <p:cNvPicPr>
            <a:picLocks noChangeAspect="1" noChangeArrowheads="1"/>
          </p:cNvPicPr>
          <p:nvPr/>
        </p:nvPicPr>
        <p:blipFill>
          <a:blip r:embed="rId2" cstate="print"/>
          <a:srcRect/>
          <a:stretch>
            <a:fillRect/>
          </a:stretch>
        </p:blipFill>
        <p:spPr bwMode="auto">
          <a:xfrm>
            <a:off x="7096133" y="3214687"/>
            <a:ext cx="4420196" cy="2957513"/>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4000" dirty="0">
                <a:solidFill>
                  <a:srgbClr val="FF0000"/>
                </a:solidFill>
              </a:rPr>
              <a:t>Polifunzionalità speciale</a:t>
            </a:r>
          </a:p>
        </p:txBody>
      </p:sp>
      <p:sp>
        <p:nvSpPr>
          <p:cNvPr id="3" name="Segnaposto contenuto 2"/>
          <p:cNvSpPr>
            <a:spLocks noGrp="1"/>
          </p:cNvSpPr>
          <p:nvPr>
            <p:ph idx="1"/>
          </p:nvPr>
        </p:nvSpPr>
        <p:spPr>
          <a:xfrm>
            <a:off x="349624" y="2096063"/>
            <a:ext cx="11483788" cy="4466101"/>
          </a:xfrm>
        </p:spPr>
        <p:txBody>
          <a:bodyPr>
            <a:normAutofit/>
          </a:bodyPr>
          <a:lstStyle/>
          <a:p>
            <a:r>
              <a:rPr lang="it-IT" sz="2800" dirty="0"/>
              <a:t>Limitarsi all’archivio in quanto risorsa storica e culturale tradisce l’idea stessa di archivio</a:t>
            </a:r>
          </a:p>
          <a:p>
            <a:r>
              <a:rPr lang="it-IT" sz="2800" dirty="0"/>
              <a:t>La polifunzionalità</a:t>
            </a:r>
          </a:p>
          <a:p>
            <a:r>
              <a:rPr lang="it-IT" sz="2800" dirty="0"/>
              <a:t>L’archivio trasversale bene di tutti </a:t>
            </a:r>
          </a:p>
          <a:p>
            <a:r>
              <a:rPr lang="it-IT" sz="2800" dirty="0"/>
              <a:t>Archivistica pubblica</a:t>
            </a:r>
          </a:p>
          <a:p>
            <a:r>
              <a:rPr lang="it-IT" sz="2800" dirty="0"/>
              <a:t>Dalle ragioni della produzione a quelle della conservazione</a:t>
            </a:r>
          </a:p>
          <a:p>
            <a:r>
              <a:rPr lang="it-IT" sz="2800" dirty="0"/>
              <a:t>Storia della produzione come comprensione della </a:t>
            </a:r>
            <a:r>
              <a:rPr lang="it-IT" sz="2800" i="1" dirty="0"/>
              <a:t>realtà</a:t>
            </a:r>
          </a:p>
          <a:p>
            <a:endParaRPr lang="it-IT"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Personalizzato 1">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0070C0"/>
      </a:accent6>
      <a:hlink>
        <a:srgbClr val="EE7B08"/>
      </a:hlink>
      <a:folHlink>
        <a:srgbClr val="977B2D"/>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otalTime>0</TotalTime>
  <Words>2109</Words>
  <Application>Microsoft Office PowerPoint</Application>
  <PresentationFormat>Widescreen</PresentationFormat>
  <Paragraphs>143</Paragraphs>
  <Slides>29</Slides>
  <Notes>0</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29</vt:i4>
      </vt:variant>
    </vt:vector>
  </HeadingPairs>
  <TitlesOfParts>
    <vt:vector size="36" baseType="lpstr">
      <vt:lpstr>Arial</vt:lpstr>
      <vt:lpstr>Bookman Old Style</vt:lpstr>
      <vt:lpstr>Calibri</vt:lpstr>
      <vt:lpstr>georgia, serif</vt:lpstr>
      <vt:lpstr>Rockwell</vt:lpstr>
      <vt:lpstr>Times New Roman</vt:lpstr>
      <vt:lpstr>Damask</vt:lpstr>
      <vt:lpstr>Oltre i contesti:  per una descrizione archivistica aumentata</vt:lpstr>
      <vt:lpstr>le apparenze</vt:lpstr>
      <vt:lpstr>Ma se su google trovo tutto, perché non negli archivi?</vt:lpstr>
      <vt:lpstr>Rispondere alle domande</vt:lpstr>
      <vt:lpstr>Noi e le macchine</vt:lpstr>
      <vt:lpstr>Cercare contenuti</vt:lpstr>
      <vt:lpstr>Oltre l’approssimazione informativa</vt:lpstr>
      <vt:lpstr>Garcia Marquez, la vita, gli archivi</vt:lpstr>
      <vt:lpstr>Polifunzionalità speciale</vt:lpstr>
      <vt:lpstr>Tra le braccia del mito</vt:lpstr>
      <vt:lpstr>Da Pavone all’interoperabilità</vt:lpstr>
      <vt:lpstr>Concorrenza di produttori</vt:lpstr>
      <vt:lpstr>Ubiquità e crisi di un modello</vt:lpstr>
      <vt:lpstr> Provenienza, policentrismo, liquidità</vt:lpstr>
      <vt:lpstr>Materie, contesti e contenuti</vt:lpstr>
      <vt:lpstr>In che senso «archivio»?</vt:lpstr>
      <vt:lpstr>Nell’archivio digitale</vt:lpstr>
      <vt:lpstr>Le lusinghe degli scanner</vt:lpstr>
      <vt:lpstr>DIGITALIZZAZIONE MASSIVA: COSA FARE?</vt:lpstr>
      <vt:lpstr>L’archivio inventato</vt:lpstr>
      <vt:lpstr>L’archivio partecipativo: un’identità costruita dal basso</vt:lpstr>
      <vt:lpstr>Postproduzione</vt:lpstr>
      <vt:lpstr>Collaborare</vt:lpstr>
      <vt:lpstr>Sistemi interculturali</vt:lpstr>
      <vt:lpstr>Intelligenza collettiva</vt:lpstr>
      <vt:lpstr>Imparare (tutti) dai dati</vt:lpstr>
      <vt:lpstr>AI oppure learning archives?</vt:lpstr>
      <vt:lpstr>CHI HA PAURA DEI ROBOT?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federico.valacchi@unimc.it</dc:creator>
  <cp:lastModifiedBy>federico.valacchi@unimc.it</cp:lastModifiedBy>
  <cp:revision>1</cp:revision>
  <dcterms:created xsi:type="dcterms:W3CDTF">2024-02-28T10:35:38Z</dcterms:created>
  <dcterms:modified xsi:type="dcterms:W3CDTF">2024-02-28T16:59:32Z</dcterms:modified>
</cp:coreProperties>
</file>