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57" r:id="rId1"/>
  </p:sldMasterIdLst>
  <p:notesMasterIdLst>
    <p:notesMasterId r:id="rId64"/>
  </p:notesMasterIdLst>
  <p:sldIdLst>
    <p:sldId id="256" r:id="rId2"/>
    <p:sldId id="419" r:id="rId3"/>
    <p:sldId id="304" r:id="rId4"/>
    <p:sldId id="479" r:id="rId5"/>
    <p:sldId id="481" r:id="rId6"/>
    <p:sldId id="263" r:id="rId7"/>
    <p:sldId id="478" r:id="rId8"/>
    <p:sldId id="516" r:id="rId9"/>
    <p:sldId id="480" r:id="rId10"/>
    <p:sldId id="257" r:id="rId11"/>
    <p:sldId id="258" r:id="rId12"/>
    <p:sldId id="259" r:id="rId13"/>
    <p:sldId id="482" r:id="rId14"/>
    <p:sldId id="483" r:id="rId15"/>
    <p:sldId id="484" r:id="rId16"/>
    <p:sldId id="518" r:id="rId17"/>
    <p:sldId id="485" r:id="rId18"/>
    <p:sldId id="486" r:id="rId19"/>
    <p:sldId id="519" r:id="rId20"/>
    <p:sldId id="487" r:id="rId21"/>
    <p:sldId id="488" r:id="rId22"/>
    <p:sldId id="520" r:id="rId23"/>
    <p:sldId id="489" r:id="rId24"/>
    <p:sldId id="490" r:id="rId25"/>
    <p:sldId id="491" r:id="rId26"/>
    <p:sldId id="492" r:id="rId27"/>
    <p:sldId id="521" r:id="rId28"/>
    <p:sldId id="493" r:id="rId29"/>
    <p:sldId id="530" r:id="rId30"/>
    <p:sldId id="494" r:id="rId31"/>
    <p:sldId id="495" r:id="rId32"/>
    <p:sldId id="496" r:id="rId33"/>
    <p:sldId id="531" r:id="rId34"/>
    <p:sldId id="497" r:id="rId35"/>
    <p:sldId id="499" r:id="rId36"/>
    <p:sldId id="522" r:id="rId37"/>
    <p:sldId id="532" r:id="rId38"/>
    <p:sldId id="500" r:id="rId39"/>
    <p:sldId id="523" r:id="rId40"/>
    <p:sldId id="501" r:id="rId41"/>
    <p:sldId id="502" r:id="rId42"/>
    <p:sldId id="503" r:id="rId43"/>
    <p:sldId id="504" r:id="rId44"/>
    <p:sldId id="505" r:id="rId45"/>
    <p:sldId id="524" r:id="rId46"/>
    <p:sldId id="533" r:id="rId47"/>
    <p:sldId id="506" r:id="rId48"/>
    <p:sldId id="507" r:id="rId49"/>
    <p:sldId id="508" r:id="rId50"/>
    <p:sldId id="509" r:id="rId51"/>
    <p:sldId id="510" r:id="rId52"/>
    <p:sldId id="512" r:id="rId53"/>
    <p:sldId id="525" r:id="rId54"/>
    <p:sldId id="511" r:id="rId55"/>
    <p:sldId id="513" r:id="rId56"/>
    <p:sldId id="514" r:id="rId57"/>
    <p:sldId id="435" r:id="rId58"/>
    <p:sldId id="517" r:id="rId59"/>
    <p:sldId id="526" r:id="rId60"/>
    <p:sldId id="527" r:id="rId61"/>
    <p:sldId id="528" r:id="rId62"/>
    <p:sldId id="529"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C55200-8CED-42E3-ACA1-20D092B6E21B}" v="17" dt="2024-10-31T10:04:33.8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2" autoAdjust="0"/>
    <p:restoredTop sz="94660"/>
  </p:normalViewPr>
  <p:slideViewPr>
    <p:cSldViewPr snapToGrid="0">
      <p:cViewPr>
        <p:scale>
          <a:sx n="78" d="100"/>
          <a:sy n="78" d="100"/>
        </p:scale>
        <p:origin x="154" y="41"/>
      </p:cViewPr>
      <p:guideLst/>
    </p:cSldViewPr>
  </p:slideViewPr>
  <p:notesTextViewPr>
    <p:cViewPr>
      <p:scale>
        <a:sx n="1" d="1"/>
        <a:sy n="1" d="1"/>
      </p:scale>
      <p:origin x="0" y="0"/>
    </p:cViewPr>
  </p:notesTextViewPr>
  <p:sorterViewPr>
    <p:cViewPr>
      <p:scale>
        <a:sx n="43038611" d="48828125"/>
        <a:sy n="43038611" d="48828125"/>
      </p:scale>
      <p:origin x="0" y="-3631"/>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o.valacchi@unimc.it" userId="fb1459c1-6e44-4a3f-98dc-28bb3901d546" providerId="ADAL" clId="{1DC55200-8CED-42E3-ACA1-20D092B6E21B}"/>
    <pc:docChg chg="undo custSel addSld delSld modSld sldOrd">
      <pc:chgData name="federico.valacchi@unimc.it" userId="fb1459c1-6e44-4a3f-98dc-28bb3901d546" providerId="ADAL" clId="{1DC55200-8CED-42E3-ACA1-20D092B6E21B}" dt="2024-10-31T12:26:11.652" v="2299" actId="27636"/>
      <pc:docMkLst>
        <pc:docMk/>
      </pc:docMkLst>
      <pc:sldChg chg="modSp mod">
        <pc:chgData name="federico.valacchi@unimc.it" userId="fb1459c1-6e44-4a3f-98dc-28bb3901d546" providerId="ADAL" clId="{1DC55200-8CED-42E3-ACA1-20D092B6E21B}" dt="2024-10-31T11:18:15.712" v="1484" actId="20577"/>
        <pc:sldMkLst>
          <pc:docMk/>
          <pc:sldMk cId="2348626819" sldId="256"/>
        </pc:sldMkLst>
        <pc:spChg chg="mod">
          <ac:chgData name="federico.valacchi@unimc.it" userId="fb1459c1-6e44-4a3f-98dc-28bb3901d546" providerId="ADAL" clId="{1DC55200-8CED-42E3-ACA1-20D092B6E21B}" dt="2024-10-31T11:18:15.712" v="1484" actId="20577"/>
          <ac:spMkLst>
            <pc:docMk/>
            <pc:sldMk cId="2348626819" sldId="256"/>
            <ac:spMk id="2" creationId="{3E1F1341-10C3-924B-E1E6-8094E14A7023}"/>
          </ac:spMkLst>
        </pc:spChg>
        <pc:spChg chg="mod">
          <ac:chgData name="federico.valacchi@unimc.it" userId="fb1459c1-6e44-4a3f-98dc-28bb3901d546" providerId="ADAL" clId="{1DC55200-8CED-42E3-ACA1-20D092B6E21B}" dt="2024-10-31T09:41:23.032" v="148"/>
          <ac:spMkLst>
            <pc:docMk/>
            <pc:sldMk cId="2348626819" sldId="256"/>
            <ac:spMk id="3" creationId="{325665BA-F5D5-C3B9-6F62-04CAA00E8280}"/>
          </ac:spMkLst>
        </pc:spChg>
      </pc:sldChg>
      <pc:sldChg chg="modSp add mod ord">
        <pc:chgData name="federico.valacchi@unimc.it" userId="fb1459c1-6e44-4a3f-98dc-28bb3901d546" providerId="ADAL" clId="{1DC55200-8CED-42E3-ACA1-20D092B6E21B}" dt="2024-10-31T09:42:02.907" v="151" actId="255"/>
        <pc:sldMkLst>
          <pc:docMk/>
          <pc:sldMk cId="1085487079" sldId="257"/>
        </pc:sldMkLst>
        <pc:spChg chg="mod">
          <ac:chgData name="federico.valacchi@unimc.it" userId="fb1459c1-6e44-4a3f-98dc-28bb3901d546" providerId="ADAL" clId="{1DC55200-8CED-42E3-ACA1-20D092B6E21B}" dt="2024-10-31T09:42:02.907" v="151" actId="255"/>
          <ac:spMkLst>
            <pc:docMk/>
            <pc:sldMk cId="1085487079" sldId="257"/>
            <ac:spMk id="2" creationId="{9EF7E332-86B1-D211-3B39-D4696133E1A3}"/>
          </ac:spMkLst>
        </pc:spChg>
        <pc:spChg chg="mod">
          <ac:chgData name="federico.valacchi@unimc.it" userId="fb1459c1-6e44-4a3f-98dc-28bb3901d546" providerId="ADAL" clId="{1DC55200-8CED-42E3-ACA1-20D092B6E21B}" dt="2024-10-31T09:41:23.032" v="148"/>
          <ac:spMkLst>
            <pc:docMk/>
            <pc:sldMk cId="1085487079" sldId="257"/>
            <ac:spMk id="3" creationId="{C2CBDE53-182A-DD52-6511-DB95622EA4BF}"/>
          </ac:spMkLst>
        </pc:spChg>
      </pc:sldChg>
      <pc:sldChg chg="del">
        <pc:chgData name="federico.valacchi@unimc.it" userId="fb1459c1-6e44-4a3f-98dc-28bb3901d546" providerId="ADAL" clId="{1DC55200-8CED-42E3-ACA1-20D092B6E21B}" dt="2024-10-31T09:36:24.124" v="2" actId="2696"/>
        <pc:sldMkLst>
          <pc:docMk/>
          <pc:sldMk cId="4123002429" sldId="257"/>
        </pc:sldMkLst>
      </pc:sldChg>
      <pc:sldChg chg="modSp del">
        <pc:chgData name="federico.valacchi@unimc.it" userId="fb1459c1-6e44-4a3f-98dc-28bb3901d546" providerId="ADAL" clId="{1DC55200-8CED-42E3-ACA1-20D092B6E21B}" dt="2024-10-31T09:43:11.997" v="152" actId="2696"/>
        <pc:sldMkLst>
          <pc:docMk/>
          <pc:sldMk cId="216658859" sldId="258"/>
        </pc:sldMkLst>
        <pc:spChg chg="mod">
          <ac:chgData name="federico.valacchi@unimc.it" userId="fb1459c1-6e44-4a3f-98dc-28bb3901d546" providerId="ADAL" clId="{1DC55200-8CED-42E3-ACA1-20D092B6E21B}" dt="2024-10-31T09:41:23.032" v="148"/>
          <ac:spMkLst>
            <pc:docMk/>
            <pc:sldMk cId="216658859" sldId="258"/>
            <ac:spMk id="2" creationId="{D058173D-FF48-6D32-AFF9-E34CFCF7B371}"/>
          </ac:spMkLst>
        </pc:spChg>
        <pc:spChg chg="mod">
          <ac:chgData name="federico.valacchi@unimc.it" userId="fb1459c1-6e44-4a3f-98dc-28bb3901d546" providerId="ADAL" clId="{1DC55200-8CED-42E3-ACA1-20D092B6E21B}" dt="2024-10-31T09:41:23.032" v="148"/>
          <ac:spMkLst>
            <pc:docMk/>
            <pc:sldMk cId="216658859" sldId="258"/>
            <ac:spMk id="3" creationId="{5C2CCF3E-3AA7-4D33-85F7-21D485A8BD8A}"/>
          </ac:spMkLst>
        </pc:spChg>
      </pc:sldChg>
      <pc:sldChg chg="modSp add mod">
        <pc:chgData name="federico.valacchi@unimc.it" userId="fb1459c1-6e44-4a3f-98dc-28bb3901d546" providerId="ADAL" clId="{1DC55200-8CED-42E3-ACA1-20D092B6E21B}" dt="2024-10-31T09:48:03.789" v="183" actId="255"/>
        <pc:sldMkLst>
          <pc:docMk/>
          <pc:sldMk cId="3909636073" sldId="258"/>
        </pc:sldMkLst>
        <pc:spChg chg="mod">
          <ac:chgData name="federico.valacchi@unimc.it" userId="fb1459c1-6e44-4a3f-98dc-28bb3901d546" providerId="ADAL" clId="{1DC55200-8CED-42E3-ACA1-20D092B6E21B}" dt="2024-10-31T09:48:03.789" v="183" actId="255"/>
          <ac:spMkLst>
            <pc:docMk/>
            <pc:sldMk cId="3909636073" sldId="258"/>
            <ac:spMk id="2" creationId="{D058173D-FF48-6D32-AFF9-E34CFCF7B371}"/>
          </ac:spMkLst>
        </pc:spChg>
        <pc:spChg chg="mod">
          <ac:chgData name="federico.valacchi@unimc.it" userId="fb1459c1-6e44-4a3f-98dc-28bb3901d546" providerId="ADAL" clId="{1DC55200-8CED-42E3-ACA1-20D092B6E21B}" dt="2024-10-31T09:47:53.825" v="182" actId="27636"/>
          <ac:spMkLst>
            <pc:docMk/>
            <pc:sldMk cId="3909636073" sldId="258"/>
            <ac:spMk id="3" creationId="{5C2CCF3E-3AA7-4D33-85F7-21D485A8BD8A}"/>
          </ac:spMkLst>
        </pc:spChg>
      </pc:sldChg>
      <pc:sldChg chg="modSp del">
        <pc:chgData name="federico.valacchi@unimc.it" userId="fb1459c1-6e44-4a3f-98dc-28bb3901d546" providerId="ADAL" clId="{1DC55200-8CED-42E3-ACA1-20D092B6E21B}" dt="2024-10-31T09:43:11.997" v="152" actId="2696"/>
        <pc:sldMkLst>
          <pc:docMk/>
          <pc:sldMk cId="3417024966" sldId="259"/>
        </pc:sldMkLst>
        <pc:spChg chg="mod">
          <ac:chgData name="federico.valacchi@unimc.it" userId="fb1459c1-6e44-4a3f-98dc-28bb3901d546" providerId="ADAL" clId="{1DC55200-8CED-42E3-ACA1-20D092B6E21B}" dt="2024-10-31T09:41:23.032" v="148"/>
          <ac:spMkLst>
            <pc:docMk/>
            <pc:sldMk cId="3417024966" sldId="259"/>
            <ac:spMk id="2" creationId="{E12E86B5-058C-D27B-B90F-9AA4B09367A2}"/>
          </ac:spMkLst>
        </pc:spChg>
        <pc:spChg chg="mod">
          <ac:chgData name="federico.valacchi@unimc.it" userId="fb1459c1-6e44-4a3f-98dc-28bb3901d546" providerId="ADAL" clId="{1DC55200-8CED-42E3-ACA1-20D092B6E21B}" dt="2024-10-31T09:41:23.032" v="148"/>
          <ac:spMkLst>
            <pc:docMk/>
            <pc:sldMk cId="3417024966" sldId="259"/>
            <ac:spMk id="3" creationId="{07358E48-49A9-74FF-15BD-3D5339FF7C41}"/>
          </ac:spMkLst>
        </pc:spChg>
      </pc:sldChg>
      <pc:sldChg chg="modSp add mod">
        <pc:chgData name="federico.valacchi@unimc.it" userId="fb1459c1-6e44-4a3f-98dc-28bb3901d546" providerId="ADAL" clId="{1DC55200-8CED-42E3-ACA1-20D092B6E21B}" dt="2024-10-31T09:49:04.562" v="209" actId="123"/>
        <pc:sldMkLst>
          <pc:docMk/>
          <pc:sldMk cId="4167567806" sldId="259"/>
        </pc:sldMkLst>
        <pc:spChg chg="mod">
          <ac:chgData name="federico.valacchi@unimc.it" userId="fb1459c1-6e44-4a3f-98dc-28bb3901d546" providerId="ADAL" clId="{1DC55200-8CED-42E3-ACA1-20D092B6E21B}" dt="2024-10-31T09:48:47.537" v="207" actId="122"/>
          <ac:spMkLst>
            <pc:docMk/>
            <pc:sldMk cId="4167567806" sldId="259"/>
            <ac:spMk id="2" creationId="{E12E86B5-058C-D27B-B90F-9AA4B09367A2}"/>
          </ac:spMkLst>
        </pc:spChg>
        <pc:spChg chg="mod">
          <ac:chgData name="federico.valacchi@unimc.it" userId="fb1459c1-6e44-4a3f-98dc-28bb3901d546" providerId="ADAL" clId="{1DC55200-8CED-42E3-ACA1-20D092B6E21B}" dt="2024-10-31T09:49:04.562" v="209" actId="123"/>
          <ac:spMkLst>
            <pc:docMk/>
            <pc:sldMk cId="4167567806" sldId="259"/>
            <ac:spMk id="3" creationId="{07358E48-49A9-74FF-15BD-3D5339FF7C41}"/>
          </ac:spMkLst>
        </pc:spChg>
      </pc:sldChg>
      <pc:sldChg chg="addSp delSp modSp add mod">
        <pc:chgData name="federico.valacchi@unimc.it" userId="fb1459c1-6e44-4a3f-98dc-28bb3901d546" providerId="ADAL" clId="{1DC55200-8CED-42E3-ACA1-20D092B6E21B}" dt="2024-10-31T11:17:20.490" v="1466" actId="27636"/>
        <pc:sldMkLst>
          <pc:docMk/>
          <pc:sldMk cId="3544810477" sldId="263"/>
        </pc:sldMkLst>
        <pc:spChg chg="mod">
          <ac:chgData name="federico.valacchi@unimc.it" userId="fb1459c1-6e44-4a3f-98dc-28bb3901d546" providerId="ADAL" clId="{1DC55200-8CED-42E3-ACA1-20D092B6E21B}" dt="2024-10-31T11:15:53.618" v="1462" actId="1076"/>
          <ac:spMkLst>
            <pc:docMk/>
            <pc:sldMk cId="3544810477" sldId="263"/>
            <ac:spMk id="2" creationId="{8178AD67-9596-4627-83C5-29FF1206C3C4}"/>
          </ac:spMkLst>
        </pc:spChg>
        <pc:spChg chg="add del mod">
          <ac:chgData name="federico.valacchi@unimc.it" userId="fb1459c1-6e44-4a3f-98dc-28bb3901d546" providerId="ADAL" clId="{1DC55200-8CED-42E3-ACA1-20D092B6E21B}" dt="2024-10-31T11:17:20.490" v="1466" actId="27636"/>
          <ac:spMkLst>
            <pc:docMk/>
            <pc:sldMk cId="3544810477" sldId="263"/>
            <ac:spMk id="3" creationId="{0DAF8793-B7CA-ED4E-4E92-227FDA1D2384}"/>
          </ac:spMkLst>
        </pc:spChg>
        <pc:spChg chg="add del mod">
          <ac:chgData name="federico.valacchi@unimc.it" userId="fb1459c1-6e44-4a3f-98dc-28bb3901d546" providerId="ADAL" clId="{1DC55200-8CED-42E3-ACA1-20D092B6E21B}" dt="2024-10-31T11:17:14.944" v="1464" actId="21"/>
          <ac:spMkLst>
            <pc:docMk/>
            <pc:sldMk cId="3544810477" sldId="263"/>
            <ac:spMk id="6" creationId="{40073156-6C51-C084-3672-BBC704552D76}"/>
          </ac:spMkLst>
        </pc:spChg>
      </pc:sldChg>
      <pc:sldChg chg="modSp del">
        <pc:chgData name="federico.valacchi@unimc.it" userId="fb1459c1-6e44-4a3f-98dc-28bb3901d546" providerId="ADAL" clId="{1DC55200-8CED-42E3-ACA1-20D092B6E21B}" dt="2024-10-31T09:50:23.004" v="210" actId="2696"/>
        <pc:sldMkLst>
          <pc:docMk/>
          <pc:sldMk cId="3887083220" sldId="263"/>
        </pc:sldMkLst>
        <pc:spChg chg="mod">
          <ac:chgData name="federico.valacchi@unimc.it" userId="fb1459c1-6e44-4a3f-98dc-28bb3901d546" providerId="ADAL" clId="{1DC55200-8CED-42E3-ACA1-20D092B6E21B}" dt="2024-10-31T09:41:23.032" v="148"/>
          <ac:spMkLst>
            <pc:docMk/>
            <pc:sldMk cId="3887083220" sldId="263"/>
            <ac:spMk id="2" creationId="{8178AD67-9596-4627-83C5-29FF1206C3C4}"/>
          </ac:spMkLst>
        </pc:spChg>
        <pc:spChg chg="mod">
          <ac:chgData name="federico.valacchi@unimc.it" userId="fb1459c1-6e44-4a3f-98dc-28bb3901d546" providerId="ADAL" clId="{1DC55200-8CED-42E3-ACA1-20D092B6E21B}" dt="2024-10-31T09:41:23.032" v="148"/>
          <ac:spMkLst>
            <pc:docMk/>
            <pc:sldMk cId="3887083220" sldId="263"/>
            <ac:spMk id="3" creationId="{0DAF8793-B7CA-ED4E-4E92-227FDA1D2384}"/>
          </ac:spMkLst>
        </pc:spChg>
        <pc:spChg chg="mod">
          <ac:chgData name="federico.valacchi@unimc.it" userId="fb1459c1-6e44-4a3f-98dc-28bb3901d546" providerId="ADAL" clId="{1DC55200-8CED-42E3-ACA1-20D092B6E21B}" dt="2024-10-31T09:41:23.032" v="148"/>
          <ac:spMkLst>
            <pc:docMk/>
            <pc:sldMk cId="3887083220" sldId="263"/>
            <ac:spMk id="4" creationId="{7DB6D5AC-BC2C-BC05-5042-EB3A54173F39}"/>
          </ac:spMkLst>
        </pc:spChg>
      </pc:sldChg>
      <pc:sldChg chg="modSp mod">
        <pc:chgData name="federico.valacchi@unimc.it" userId="fb1459c1-6e44-4a3f-98dc-28bb3901d546" providerId="ADAL" clId="{1DC55200-8CED-42E3-ACA1-20D092B6E21B}" dt="2024-10-31T11:15:27.780" v="1459" actId="123"/>
        <pc:sldMkLst>
          <pc:docMk/>
          <pc:sldMk cId="1293710654" sldId="304"/>
        </pc:sldMkLst>
        <pc:spChg chg="mod">
          <ac:chgData name="federico.valacchi@unimc.it" userId="fb1459c1-6e44-4a3f-98dc-28bb3901d546" providerId="ADAL" clId="{1DC55200-8CED-42E3-ACA1-20D092B6E21B}" dt="2024-10-31T11:15:27.780" v="1459" actId="123"/>
          <ac:spMkLst>
            <pc:docMk/>
            <pc:sldMk cId="1293710654" sldId="304"/>
            <ac:spMk id="3" creationId="{00000000-0000-0000-0000-000000000000}"/>
          </ac:spMkLst>
        </pc:spChg>
      </pc:sldChg>
      <pc:sldChg chg="modSp add mod">
        <pc:chgData name="federico.valacchi@unimc.it" userId="fb1459c1-6e44-4a3f-98dc-28bb3901d546" providerId="ADAL" clId="{1DC55200-8CED-42E3-ACA1-20D092B6E21B}" dt="2024-10-31T11:15:03.486" v="1456" actId="20577"/>
        <pc:sldMkLst>
          <pc:docMk/>
          <pc:sldMk cId="1294292089" sldId="419"/>
        </pc:sldMkLst>
        <pc:spChg chg="mod">
          <ac:chgData name="federico.valacchi@unimc.it" userId="fb1459c1-6e44-4a3f-98dc-28bb3901d546" providerId="ADAL" clId="{1DC55200-8CED-42E3-ACA1-20D092B6E21B}" dt="2024-10-31T11:14:43.863" v="1452" actId="6549"/>
          <ac:spMkLst>
            <pc:docMk/>
            <pc:sldMk cId="1294292089" sldId="419"/>
            <ac:spMk id="2" creationId="{00000000-0000-0000-0000-000000000000}"/>
          </ac:spMkLst>
        </pc:spChg>
        <pc:spChg chg="mod">
          <ac:chgData name="federico.valacchi@unimc.it" userId="fb1459c1-6e44-4a3f-98dc-28bb3901d546" providerId="ADAL" clId="{1DC55200-8CED-42E3-ACA1-20D092B6E21B}" dt="2024-10-31T11:15:03.486" v="1456" actId="20577"/>
          <ac:spMkLst>
            <pc:docMk/>
            <pc:sldMk cId="1294292089" sldId="419"/>
            <ac:spMk id="3" creationId="{00000000-0000-0000-0000-000000000000}"/>
          </ac:spMkLst>
        </pc:spChg>
      </pc:sldChg>
      <pc:sldChg chg="del">
        <pc:chgData name="federico.valacchi@unimc.it" userId="fb1459c1-6e44-4a3f-98dc-28bb3901d546" providerId="ADAL" clId="{1DC55200-8CED-42E3-ACA1-20D092B6E21B}" dt="2024-10-31T09:35:50.282" v="0" actId="2696"/>
        <pc:sldMkLst>
          <pc:docMk/>
          <pc:sldMk cId="2040290859" sldId="419"/>
        </pc:sldMkLst>
      </pc:sldChg>
      <pc:sldChg chg="modSp del mod">
        <pc:chgData name="federico.valacchi@unimc.it" userId="fb1459c1-6e44-4a3f-98dc-28bb3901d546" providerId="ADAL" clId="{1DC55200-8CED-42E3-ACA1-20D092B6E21B}" dt="2024-10-31T09:44:57.965" v="156" actId="2696"/>
        <pc:sldMkLst>
          <pc:docMk/>
          <pc:sldMk cId="803328685" sldId="435"/>
        </pc:sldMkLst>
        <pc:spChg chg="mod">
          <ac:chgData name="federico.valacchi@unimc.it" userId="fb1459c1-6e44-4a3f-98dc-28bb3901d546" providerId="ADAL" clId="{1DC55200-8CED-42E3-ACA1-20D092B6E21B}" dt="2024-10-31T09:38:33.385" v="23" actId="27636"/>
          <ac:spMkLst>
            <pc:docMk/>
            <pc:sldMk cId="803328685" sldId="435"/>
            <ac:spMk id="3" creationId="{1243017E-3A5D-43DB-5AD7-36F905D77167}"/>
          </ac:spMkLst>
        </pc:spChg>
      </pc:sldChg>
      <pc:sldChg chg="modSp add mod">
        <pc:chgData name="federico.valacchi@unimc.it" userId="fb1459c1-6e44-4a3f-98dc-28bb3901d546" providerId="ADAL" clId="{1DC55200-8CED-42E3-ACA1-20D092B6E21B}" dt="2024-10-31T12:24:48.138" v="2284" actId="13926"/>
        <pc:sldMkLst>
          <pc:docMk/>
          <pc:sldMk cId="1146585925" sldId="435"/>
        </pc:sldMkLst>
        <pc:spChg chg="mod">
          <ac:chgData name="federico.valacchi@unimc.it" userId="fb1459c1-6e44-4a3f-98dc-28bb3901d546" providerId="ADAL" clId="{1DC55200-8CED-42E3-ACA1-20D092B6E21B}" dt="2024-10-31T12:24:33.183" v="2281" actId="1076"/>
          <ac:spMkLst>
            <pc:docMk/>
            <pc:sldMk cId="1146585925" sldId="435"/>
            <ac:spMk id="2" creationId="{8DA0E368-ADB3-4111-F0C3-6D3EE3DE39E1}"/>
          </ac:spMkLst>
        </pc:spChg>
        <pc:spChg chg="mod">
          <ac:chgData name="federico.valacchi@unimc.it" userId="fb1459c1-6e44-4a3f-98dc-28bb3901d546" providerId="ADAL" clId="{1DC55200-8CED-42E3-ACA1-20D092B6E21B}" dt="2024-10-31T12:24:48.138" v="2284" actId="13926"/>
          <ac:spMkLst>
            <pc:docMk/>
            <pc:sldMk cId="1146585925" sldId="435"/>
            <ac:spMk id="3" creationId="{1243017E-3A5D-43DB-5AD7-36F905D77167}"/>
          </ac:spMkLst>
        </pc:spChg>
      </pc:sldChg>
      <pc:sldChg chg="del">
        <pc:chgData name="federico.valacchi@unimc.it" userId="fb1459c1-6e44-4a3f-98dc-28bb3901d546" providerId="ADAL" clId="{1DC55200-8CED-42E3-ACA1-20D092B6E21B}" dt="2024-10-31T09:44:57.965" v="156" actId="2696"/>
        <pc:sldMkLst>
          <pc:docMk/>
          <pc:sldMk cId="2685405181" sldId="476"/>
        </pc:sldMkLst>
      </pc:sldChg>
      <pc:sldChg chg="add del">
        <pc:chgData name="federico.valacchi@unimc.it" userId="fb1459c1-6e44-4a3f-98dc-28bb3901d546" providerId="ADAL" clId="{1DC55200-8CED-42E3-ACA1-20D092B6E21B}" dt="2024-10-31T12:25:10.859" v="2285" actId="47"/>
        <pc:sldMkLst>
          <pc:docMk/>
          <pc:sldMk cId="4230188670" sldId="476"/>
        </pc:sldMkLst>
      </pc:sldChg>
      <pc:sldChg chg="modSp del mod ord">
        <pc:chgData name="federico.valacchi@unimc.it" userId="fb1459c1-6e44-4a3f-98dc-28bb3901d546" providerId="ADAL" clId="{1DC55200-8CED-42E3-ACA1-20D092B6E21B}" dt="2024-10-31T09:45:52.461" v="160" actId="2696"/>
        <pc:sldMkLst>
          <pc:docMk/>
          <pc:sldMk cId="3006321939" sldId="478"/>
        </pc:sldMkLst>
        <pc:spChg chg="mod">
          <ac:chgData name="federico.valacchi@unimc.it" userId="fb1459c1-6e44-4a3f-98dc-28bb3901d546" providerId="ADAL" clId="{1DC55200-8CED-42E3-ACA1-20D092B6E21B}" dt="2024-10-31T09:41:01.085" v="113" actId="27636"/>
          <ac:spMkLst>
            <pc:docMk/>
            <pc:sldMk cId="3006321939" sldId="478"/>
            <ac:spMk id="3" creationId="{C97E176F-7CC1-76D6-30F0-3FED8134DD82}"/>
          </ac:spMkLst>
        </pc:spChg>
      </pc:sldChg>
      <pc:sldChg chg="add">
        <pc:chgData name="federico.valacchi@unimc.it" userId="fb1459c1-6e44-4a3f-98dc-28bb3901d546" providerId="ADAL" clId="{1DC55200-8CED-42E3-ACA1-20D092B6E21B}" dt="2024-10-31T09:46:16.643" v="161"/>
        <pc:sldMkLst>
          <pc:docMk/>
          <pc:sldMk cId="3473377351" sldId="478"/>
        </pc:sldMkLst>
      </pc:sldChg>
      <pc:sldChg chg="modSp mod">
        <pc:chgData name="federico.valacchi@unimc.it" userId="fb1459c1-6e44-4a3f-98dc-28bb3901d546" providerId="ADAL" clId="{1DC55200-8CED-42E3-ACA1-20D092B6E21B}" dt="2024-10-31T09:40:24.496" v="106" actId="1076"/>
        <pc:sldMkLst>
          <pc:docMk/>
          <pc:sldMk cId="2122557819" sldId="479"/>
        </pc:sldMkLst>
        <pc:spChg chg="mod">
          <ac:chgData name="federico.valacchi@unimc.it" userId="fb1459c1-6e44-4a3f-98dc-28bb3901d546" providerId="ADAL" clId="{1DC55200-8CED-42E3-ACA1-20D092B6E21B}" dt="2024-10-31T09:40:24.496" v="106" actId="1076"/>
          <ac:spMkLst>
            <pc:docMk/>
            <pc:sldMk cId="2122557819" sldId="479"/>
            <ac:spMk id="3" creationId="{00000000-0000-0000-0000-000000000000}"/>
          </ac:spMkLst>
        </pc:spChg>
      </pc:sldChg>
      <pc:sldChg chg="modSp mod">
        <pc:chgData name="federico.valacchi@unimc.it" userId="fb1459c1-6e44-4a3f-98dc-28bb3901d546" providerId="ADAL" clId="{1DC55200-8CED-42E3-ACA1-20D092B6E21B}" dt="2024-10-31T09:41:23.032" v="148"/>
        <pc:sldMkLst>
          <pc:docMk/>
          <pc:sldMk cId="2641151075" sldId="480"/>
        </pc:sldMkLst>
        <pc:spChg chg="mod">
          <ac:chgData name="federico.valacchi@unimc.it" userId="fb1459c1-6e44-4a3f-98dc-28bb3901d546" providerId="ADAL" clId="{1DC55200-8CED-42E3-ACA1-20D092B6E21B}" dt="2024-10-31T09:41:01.969" v="146" actId="27636"/>
          <ac:spMkLst>
            <pc:docMk/>
            <pc:sldMk cId="2641151075" sldId="480"/>
            <ac:spMk id="3" creationId="{0DAF8793-B7CA-ED4E-4E92-227FDA1D2384}"/>
          </ac:spMkLst>
        </pc:spChg>
        <pc:spChg chg="mod">
          <ac:chgData name="federico.valacchi@unimc.it" userId="fb1459c1-6e44-4a3f-98dc-28bb3901d546" providerId="ADAL" clId="{1DC55200-8CED-42E3-ACA1-20D092B6E21B}" dt="2024-10-31T09:41:23.032" v="148"/>
          <ac:spMkLst>
            <pc:docMk/>
            <pc:sldMk cId="2641151075" sldId="480"/>
            <ac:spMk id="4" creationId="{7DB6D5AC-BC2C-BC05-5042-EB3A54173F39}"/>
          </ac:spMkLst>
        </pc:spChg>
      </pc:sldChg>
      <pc:sldChg chg="add">
        <pc:chgData name="federico.valacchi@unimc.it" userId="fb1459c1-6e44-4a3f-98dc-28bb3901d546" providerId="ADAL" clId="{1DC55200-8CED-42E3-ACA1-20D092B6E21B}" dt="2024-10-31T09:50:29.015" v="211"/>
        <pc:sldMkLst>
          <pc:docMk/>
          <pc:sldMk cId="530144791" sldId="481"/>
        </pc:sldMkLst>
      </pc:sldChg>
      <pc:sldChg chg="modSp del mod">
        <pc:chgData name="federico.valacchi@unimc.it" userId="fb1459c1-6e44-4a3f-98dc-28bb3901d546" providerId="ADAL" clId="{1DC55200-8CED-42E3-ACA1-20D092B6E21B}" dt="2024-10-31T09:50:23.004" v="210" actId="2696"/>
        <pc:sldMkLst>
          <pc:docMk/>
          <pc:sldMk cId="560656587" sldId="481"/>
        </pc:sldMkLst>
        <pc:spChg chg="mod">
          <ac:chgData name="federico.valacchi@unimc.it" userId="fb1459c1-6e44-4a3f-98dc-28bb3901d546" providerId="ADAL" clId="{1DC55200-8CED-42E3-ACA1-20D092B6E21B}" dt="2024-10-31T09:41:23.032" v="148"/>
          <ac:spMkLst>
            <pc:docMk/>
            <pc:sldMk cId="560656587" sldId="481"/>
            <ac:spMk id="2" creationId="{9222A172-352D-6BCC-762E-BC7BCA2C8694}"/>
          </ac:spMkLst>
        </pc:spChg>
        <pc:spChg chg="mod">
          <ac:chgData name="federico.valacchi@unimc.it" userId="fb1459c1-6e44-4a3f-98dc-28bb3901d546" providerId="ADAL" clId="{1DC55200-8CED-42E3-ACA1-20D092B6E21B}" dt="2024-10-31T09:41:23.032" v="148"/>
          <ac:spMkLst>
            <pc:docMk/>
            <pc:sldMk cId="560656587" sldId="481"/>
            <ac:spMk id="3" creationId="{652DEE4B-4A7A-B96A-E667-A2733B02B200}"/>
          </ac:spMkLst>
        </pc:spChg>
        <pc:spChg chg="mod">
          <ac:chgData name="federico.valacchi@unimc.it" userId="fb1459c1-6e44-4a3f-98dc-28bb3901d546" providerId="ADAL" clId="{1DC55200-8CED-42E3-ACA1-20D092B6E21B}" dt="2024-10-31T09:41:23.032" v="148"/>
          <ac:spMkLst>
            <pc:docMk/>
            <pc:sldMk cId="560656587" sldId="481"/>
            <ac:spMk id="4" creationId="{861BAEBB-6923-0C7E-0876-FC8193FA4FD4}"/>
          </ac:spMkLst>
        </pc:spChg>
      </pc:sldChg>
      <pc:sldChg chg="modSp add mod">
        <pc:chgData name="federico.valacchi@unimc.it" userId="fb1459c1-6e44-4a3f-98dc-28bb3901d546" providerId="ADAL" clId="{1DC55200-8CED-42E3-ACA1-20D092B6E21B}" dt="2024-10-31T09:54:29.046" v="269" actId="20577"/>
        <pc:sldMkLst>
          <pc:docMk/>
          <pc:sldMk cId="612135455" sldId="482"/>
        </pc:sldMkLst>
        <pc:spChg chg="mod">
          <ac:chgData name="federico.valacchi@unimc.it" userId="fb1459c1-6e44-4a3f-98dc-28bb3901d546" providerId="ADAL" clId="{1DC55200-8CED-42E3-ACA1-20D092B6E21B}" dt="2024-10-31T09:54:17.524" v="266" actId="122"/>
          <ac:spMkLst>
            <pc:docMk/>
            <pc:sldMk cId="612135455" sldId="482"/>
            <ac:spMk id="2" creationId="{4FD871EB-46B7-8FE7-717A-E8B805B24380}"/>
          </ac:spMkLst>
        </pc:spChg>
        <pc:spChg chg="mod">
          <ac:chgData name="federico.valacchi@unimc.it" userId="fb1459c1-6e44-4a3f-98dc-28bb3901d546" providerId="ADAL" clId="{1DC55200-8CED-42E3-ACA1-20D092B6E21B}" dt="2024-10-31T09:54:29.046" v="269" actId="20577"/>
          <ac:spMkLst>
            <pc:docMk/>
            <pc:sldMk cId="612135455" sldId="482"/>
            <ac:spMk id="3" creationId="{FB2E4F0D-2BAB-63DF-FC4F-17546FE397A4}"/>
          </ac:spMkLst>
        </pc:spChg>
      </pc:sldChg>
      <pc:sldChg chg="modSp del mod">
        <pc:chgData name="federico.valacchi@unimc.it" userId="fb1459c1-6e44-4a3f-98dc-28bb3901d546" providerId="ADAL" clId="{1DC55200-8CED-42E3-ACA1-20D092B6E21B}" dt="2024-10-31T09:43:59.872" v="154" actId="2696"/>
        <pc:sldMkLst>
          <pc:docMk/>
          <pc:sldMk cId="2077833074" sldId="482"/>
        </pc:sldMkLst>
        <pc:spChg chg="mod">
          <ac:chgData name="federico.valacchi@unimc.it" userId="fb1459c1-6e44-4a3f-98dc-28bb3901d546" providerId="ADAL" clId="{1DC55200-8CED-42E3-ACA1-20D092B6E21B}" dt="2024-10-31T09:41:23.032" v="148"/>
          <ac:spMkLst>
            <pc:docMk/>
            <pc:sldMk cId="2077833074" sldId="482"/>
            <ac:spMk id="2" creationId="{4FD871EB-46B7-8FE7-717A-E8B805B24380}"/>
          </ac:spMkLst>
        </pc:spChg>
        <pc:spChg chg="mod">
          <ac:chgData name="federico.valacchi@unimc.it" userId="fb1459c1-6e44-4a3f-98dc-28bb3901d546" providerId="ADAL" clId="{1DC55200-8CED-42E3-ACA1-20D092B6E21B}" dt="2024-10-31T09:41:23.032" v="148"/>
          <ac:spMkLst>
            <pc:docMk/>
            <pc:sldMk cId="2077833074" sldId="482"/>
            <ac:spMk id="3" creationId="{FB2E4F0D-2BAB-63DF-FC4F-17546FE397A4}"/>
          </ac:spMkLst>
        </pc:spChg>
      </pc:sldChg>
      <pc:sldChg chg="modSp mod">
        <pc:chgData name="federico.valacchi@unimc.it" userId="fb1459c1-6e44-4a3f-98dc-28bb3901d546" providerId="ADAL" clId="{1DC55200-8CED-42E3-ACA1-20D092B6E21B}" dt="2024-10-31T09:58:01.323" v="331" actId="122"/>
        <pc:sldMkLst>
          <pc:docMk/>
          <pc:sldMk cId="3526922566" sldId="483"/>
        </pc:sldMkLst>
        <pc:spChg chg="mod">
          <ac:chgData name="federico.valacchi@unimc.it" userId="fb1459c1-6e44-4a3f-98dc-28bb3901d546" providerId="ADAL" clId="{1DC55200-8CED-42E3-ACA1-20D092B6E21B}" dt="2024-10-31T09:58:01.323" v="331" actId="122"/>
          <ac:spMkLst>
            <pc:docMk/>
            <pc:sldMk cId="3526922566" sldId="483"/>
            <ac:spMk id="2" creationId="{AC5F625F-D791-A209-6AEB-EF4706AC4DB0}"/>
          </ac:spMkLst>
        </pc:spChg>
        <pc:spChg chg="mod">
          <ac:chgData name="federico.valacchi@unimc.it" userId="fb1459c1-6e44-4a3f-98dc-28bb3901d546" providerId="ADAL" clId="{1DC55200-8CED-42E3-ACA1-20D092B6E21B}" dt="2024-10-31T09:57:30.372" v="292" actId="1076"/>
          <ac:spMkLst>
            <pc:docMk/>
            <pc:sldMk cId="3526922566" sldId="483"/>
            <ac:spMk id="3" creationId="{587D062B-1A7F-44AD-B11F-F2A01FD63D45}"/>
          </ac:spMkLst>
        </pc:spChg>
      </pc:sldChg>
      <pc:sldChg chg="modSp mod">
        <pc:chgData name="federico.valacchi@unimc.it" userId="fb1459c1-6e44-4a3f-98dc-28bb3901d546" providerId="ADAL" clId="{1DC55200-8CED-42E3-ACA1-20D092B6E21B}" dt="2024-10-31T09:59:50.928" v="389" actId="20577"/>
        <pc:sldMkLst>
          <pc:docMk/>
          <pc:sldMk cId="618478823" sldId="484"/>
        </pc:sldMkLst>
        <pc:spChg chg="mod">
          <ac:chgData name="federico.valacchi@unimc.it" userId="fb1459c1-6e44-4a3f-98dc-28bb3901d546" providerId="ADAL" clId="{1DC55200-8CED-42E3-ACA1-20D092B6E21B}" dt="2024-10-31T09:59:06.075" v="349" actId="1076"/>
          <ac:spMkLst>
            <pc:docMk/>
            <pc:sldMk cId="618478823" sldId="484"/>
            <ac:spMk id="2" creationId="{E8AF92B1-8FE9-BBC8-A1EE-B61223821F5F}"/>
          </ac:spMkLst>
        </pc:spChg>
        <pc:spChg chg="mod">
          <ac:chgData name="federico.valacchi@unimc.it" userId="fb1459c1-6e44-4a3f-98dc-28bb3901d546" providerId="ADAL" clId="{1DC55200-8CED-42E3-ACA1-20D092B6E21B}" dt="2024-10-31T09:59:50.928" v="389" actId="20577"/>
          <ac:spMkLst>
            <pc:docMk/>
            <pc:sldMk cId="618478823" sldId="484"/>
            <ac:spMk id="3" creationId="{579DCA4B-6492-B1B9-4172-2263747AADAD}"/>
          </ac:spMkLst>
        </pc:spChg>
      </pc:sldChg>
      <pc:sldChg chg="modSp mod">
        <pc:chgData name="federico.valacchi@unimc.it" userId="fb1459c1-6e44-4a3f-98dc-28bb3901d546" providerId="ADAL" clId="{1DC55200-8CED-42E3-ACA1-20D092B6E21B}" dt="2024-10-31T10:02:04.658" v="450" actId="14100"/>
        <pc:sldMkLst>
          <pc:docMk/>
          <pc:sldMk cId="4120092393" sldId="485"/>
        </pc:sldMkLst>
        <pc:spChg chg="mod">
          <ac:chgData name="federico.valacchi@unimc.it" userId="fb1459c1-6e44-4a3f-98dc-28bb3901d546" providerId="ADAL" clId="{1DC55200-8CED-42E3-ACA1-20D092B6E21B}" dt="2024-10-31T10:01:56.868" v="447" actId="1076"/>
          <ac:spMkLst>
            <pc:docMk/>
            <pc:sldMk cId="4120092393" sldId="485"/>
            <ac:spMk id="2" creationId="{37924EB3-9A20-40D2-D3EE-3635D0A56BD6}"/>
          </ac:spMkLst>
        </pc:spChg>
        <pc:spChg chg="mod">
          <ac:chgData name="federico.valacchi@unimc.it" userId="fb1459c1-6e44-4a3f-98dc-28bb3901d546" providerId="ADAL" clId="{1DC55200-8CED-42E3-ACA1-20D092B6E21B}" dt="2024-10-31T10:02:04.658" v="450" actId="14100"/>
          <ac:spMkLst>
            <pc:docMk/>
            <pc:sldMk cId="4120092393" sldId="485"/>
            <ac:spMk id="3" creationId="{6770FDAE-A54D-22C3-20DE-F076F6E7A6F5}"/>
          </ac:spMkLst>
        </pc:spChg>
      </pc:sldChg>
      <pc:sldChg chg="modSp mod">
        <pc:chgData name="federico.valacchi@unimc.it" userId="fb1459c1-6e44-4a3f-98dc-28bb3901d546" providerId="ADAL" clId="{1DC55200-8CED-42E3-ACA1-20D092B6E21B}" dt="2024-10-31T10:02:48.189" v="470" actId="122"/>
        <pc:sldMkLst>
          <pc:docMk/>
          <pc:sldMk cId="429408325" sldId="486"/>
        </pc:sldMkLst>
        <pc:spChg chg="mod">
          <ac:chgData name="federico.valacchi@unimc.it" userId="fb1459c1-6e44-4a3f-98dc-28bb3901d546" providerId="ADAL" clId="{1DC55200-8CED-42E3-ACA1-20D092B6E21B}" dt="2024-10-31T10:02:48.189" v="470" actId="122"/>
          <ac:spMkLst>
            <pc:docMk/>
            <pc:sldMk cId="429408325" sldId="486"/>
            <ac:spMk id="2" creationId="{76736AD3-33A3-87D1-F07D-7B5F5623DEEF}"/>
          </ac:spMkLst>
        </pc:spChg>
        <pc:spChg chg="mod">
          <ac:chgData name="federico.valacchi@unimc.it" userId="fb1459c1-6e44-4a3f-98dc-28bb3901d546" providerId="ADAL" clId="{1DC55200-8CED-42E3-ACA1-20D092B6E21B}" dt="2024-10-31T10:02:31.611" v="454" actId="20577"/>
          <ac:spMkLst>
            <pc:docMk/>
            <pc:sldMk cId="429408325" sldId="486"/>
            <ac:spMk id="3" creationId="{D3A5DF33-51C4-407C-E69E-96755D93CA21}"/>
          </ac:spMkLst>
        </pc:spChg>
      </pc:sldChg>
      <pc:sldChg chg="modSp mod">
        <pc:chgData name="federico.valacchi@unimc.it" userId="fb1459c1-6e44-4a3f-98dc-28bb3901d546" providerId="ADAL" clId="{1DC55200-8CED-42E3-ACA1-20D092B6E21B}" dt="2024-10-31T10:05:59.278" v="555" actId="27636"/>
        <pc:sldMkLst>
          <pc:docMk/>
          <pc:sldMk cId="422498004" sldId="487"/>
        </pc:sldMkLst>
        <pc:spChg chg="mod">
          <ac:chgData name="federico.valacchi@unimc.it" userId="fb1459c1-6e44-4a3f-98dc-28bb3901d546" providerId="ADAL" clId="{1DC55200-8CED-42E3-ACA1-20D092B6E21B}" dt="2024-10-31T10:05:39.614" v="549" actId="1076"/>
          <ac:spMkLst>
            <pc:docMk/>
            <pc:sldMk cId="422498004" sldId="487"/>
            <ac:spMk id="2" creationId="{0F5D4F4A-8034-BE21-6EC7-0395B57B29E7}"/>
          </ac:spMkLst>
        </pc:spChg>
        <pc:spChg chg="mod">
          <ac:chgData name="federico.valacchi@unimc.it" userId="fb1459c1-6e44-4a3f-98dc-28bb3901d546" providerId="ADAL" clId="{1DC55200-8CED-42E3-ACA1-20D092B6E21B}" dt="2024-10-31T10:05:59.278" v="555" actId="27636"/>
          <ac:spMkLst>
            <pc:docMk/>
            <pc:sldMk cId="422498004" sldId="487"/>
            <ac:spMk id="3" creationId="{F987B65F-3C88-967A-4BA3-282E2A30C496}"/>
          </ac:spMkLst>
        </pc:spChg>
      </pc:sldChg>
      <pc:sldChg chg="modSp mod">
        <pc:chgData name="federico.valacchi@unimc.it" userId="fb1459c1-6e44-4a3f-98dc-28bb3901d546" providerId="ADAL" clId="{1DC55200-8CED-42E3-ACA1-20D092B6E21B}" dt="2024-10-31T10:08:00.486" v="595" actId="14100"/>
        <pc:sldMkLst>
          <pc:docMk/>
          <pc:sldMk cId="3624603216" sldId="488"/>
        </pc:sldMkLst>
        <pc:spChg chg="mod">
          <ac:chgData name="federico.valacchi@unimc.it" userId="fb1459c1-6e44-4a3f-98dc-28bb3901d546" providerId="ADAL" clId="{1DC55200-8CED-42E3-ACA1-20D092B6E21B}" dt="2024-10-31T10:07:53.308" v="593" actId="1076"/>
          <ac:spMkLst>
            <pc:docMk/>
            <pc:sldMk cId="3624603216" sldId="488"/>
            <ac:spMk id="2" creationId="{EC5B2241-DCA0-9755-A308-1E14F8A0BC80}"/>
          </ac:spMkLst>
        </pc:spChg>
        <pc:spChg chg="mod">
          <ac:chgData name="federico.valacchi@unimc.it" userId="fb1459c1-6e44-4a3f-98dc-28bb3901d546" providerId="ADAL" clId="{1DC55200-8CED-42E3-ACA1-20D092B6E21B}" dt="2024-10-31T10:08:00.486" v="595" actId="14100"/>
          <ac:spMkLst>
            <pc:docMk/>
            <pc:sldMk cId="3624603216" sldId="488"/>
            <ac:spMk id="3" creationId="{F418E4EE-BC6B-94EB-08F1-D7181C411726}"/>
          </ac:spMkLst>
        </pc:spChg>
      </pc:sldChg>
      <pc:sldChg chg="modSp mod">
        <pc:chgData name="federico.valacchi@unimc.it" userId="fb1459c1-6e44-4a3f-98dc-28bb3901d546" providerId="ADAL" clId="{1DC55200-8CED-42E3-ACA1-20D092B6E21B}" dt="2024-10-31T10:23:51.049" v="701" actId="122"/>
        <pc:sldMkLst>
          <pc:docMk/>
          <pc:sldMk cId="1238387059" sldId="489"/>
        </pc:sldMkLst>
        <pc:spChg chg="mod">
          <ac:chgData name="federico.valacchi@unimc.it" userId="fb1459c1-6e44-4a3f-98dc-28bb3901d546" providerId="ADAL" clId="{1DC55200-8CED-42E3-ACA1-20D092B6E21B}" dt="2024-10-31T10:23:51.049" v="701" actId="122"/>
          <ac:spMkLst>
            <pc:docMk/>
            <pc:sldMk cId="1238387059" sldId="489"/>
            <ac:spMk id="2" creationId="{827E4EF1-6DE7-069A-8E66-3E23FD1242F9}"/>
          </ac:spMkLst>
        </pc:spChg>
        <pc:spChg chg="mod">
          <ac:chgData name="federico.valacchi@unimc.it" userId="fb1459c1-6e44-4a3f-98dc-28bb3901d546" providerId="ADAL" clId="{1DC55200-8CED-42E3-ACA1-20D092B6E21B}" dt="2024-10-31T10:23:42.615" v="684" actId="27636"/>
          <ac:spMkLst>
            <pc:docMk/>
            <pc:sldMk cId="1238387059" sldId="489"/>
            <ac:spMk id="3" creationId="{C7373B6C-D1EB-2E83-40CD-86F0D720C9A7}"/>
          </ac:spMkLst>
        </pc:spChg>
      </pc:sldChg>
      <pc:sldChg chg="modSp mod">
        <pc:chgData name="federico.valacchi@unimc.it" userId="fb1459c1-6e44-4a3f-98dc-28bb3901d546" providerId="ADAL" clId="{1DC55200-8CED-42E3-ACA1-20D092B6E21B}" dt="2024-10-31T10:24:30.101" v="731" actId="122"/>
        <pc:sldMkLst>
          <pc:docMk/>
          <pc:sldMk cId="1968555326" sldId="490"/>
        </pc:sldMkLst>
        <pc:spChg chg="mod">
          <ac:chgData name="federico.valacchi@unimc.it" userId="fb1459c1-6e44-4a3f-98dc-28bb3901d546" providerId="ADAL" clId="{1DC55200-8CED-42E3-ACA1-20D092B6E21B}" dt="2024-10-31T10:24:30.101" v="731" actId="122"/>
          <ac:spMkLst>
            <pc:docMk/>
            <pc:sldMk cId="1968555326" sldId="490"/>
            <ac:spMk id="2" creationId="{7069C27E-E973-9F08-A17C-BFFF002B34BC}"/>
          </ac:spMkLst>
        </pc:spChg>
        <pc:spChg chg="mod">
          <ac:chgData name="federico.valacchi@unimc.it" userId="fb1459c1-6e44-4a3f-98dc-28bb3901d546" providerId="ADAL" clId="{1DC55200-8CED-42E3-ACA1-20D092B6E21B}" dt="2024-10-31T10:24:02.853" v="703" actId="20577"/>
          <ac:spMkLst>
            <pc:docMk/>
            <pc:sldMk cId="1968555326" sldId="490"/>
            <ac:spMk id="3" creationId="{4B4C25EF-B380-E22F-5DC4-C108F6788E0C}"/>
          </ac:spMkLst>
        </pc:spChg>
      </pc:sldChg>
      <pc:sldChg chg="modSp mod">
        <pc:chgData name="federico.valacchi@unimc.it" userId="fb1459c1-6e44-4a3f-98dc-28bb3901d546" providerId="ADAL" clId="{1DC55200-8CED-42E3-ACA1-20D092B6E21B}" dt="2024-10-31T11:19:50.111" v="1497" actId="1076"/>
        <pc:sldMkLst>
          <pc:docMk/>
          <pc:sldMk cId="2417389383" sldId="491"/>
        </pc:sldMkLst>
        <pc:spChg chg="mod">
          <ac:chgData name="federico.valacchi@unimc.it" userId="fb1459c1-6e44-4a3f-98dc-28bb3901d546" providerId="ADAL" clId="{1DC55200-8CED-42E3-ACA1-20D092B6E21B}" dt="2024-10-31T11:19:50.111" v="1497" actId="1076"/>
          <ac:spMkLst>
            <pc:docMk/>
            <pc:sldMk cId="2417389383" sldId="491"/>
            <ac:spMk id="2" creationId="{1B482D59-5826-9A91-FADC-B5C44752B89E}"/>
          </ac:spMkLst>
        </pc:spChg>
        <pc:spChg chg="mod">
          <ac:chgData name="federico.valacchi@unimc.it" userId="fb1459c1-6e44-4a3f-98dc-28bb3901d546" providerId="ADAL" clId="{1DC55200-8CED-42E3-ACA1-20D092B6E21B}" dt="2024-10-31T11:19:46.256" v="1496" actId="123"/>
          <ac:spMkLst>
            <pc:docMk/>
            <pc:sldMk cId="2417389383" sldId="491"/>
            <ac:spMk id="3" creationId="{63E51BFB-DA51-6877-663F-1C820275C3A9}"/>
          </ac:spMkLst>
        </pc:spChg>
      </pc:sldChg>
      <pc:sldChg chg="modSp mod">
        <pc:chgData name="federico.valacchi@unimc.it" userId="fb1459c1-6e44-4a3f-98dc-28bb3901d546" providerId="ADAL" clId="{1DC55200-8CED-42E3-ACA1-20D092B6E21B}" dt="2024-10-31T11:20:13.778" v="1510" actId="122"/>
        <pc:sldMkLst>
          <pc:docMk/>
          <pc:sldMk cId="2398962772" sldId="492"/>
        </pc:sldMkLst>
        <pc:spChg chg="mod">
          <ac:chgData name="federico.valacchi@unimc.it" userId="fb1459c1-6e44-4a3f-98dc-28bb3901d546" providerId="ADAL" clId="{1DC55200-8CED-42E3-ACA1-20D092B6E21B}" dt="2024-10-31T11:20:13.778" v="1510" actId="122"/>
          <ac:spMkLst>
            <pc:docMk/>
            <pc:sldMk cId="2398962772" sldId="492"/>
            <ac:spMk id="2" creationId="{99437333-9ACC-84AF-AEF2-5075ED7FB4B7}"/>
          </ac:spMkLst>
        </pc:spChg>
        <pc:spChg chg="mod">
          <ac:chgData name="federico.valacchi@unimc.it" userId="fb1459c1-6e44-4a3f-98dc-28bb3901d546" providerId="ADAL" clId="{1DC55200-8CED-42E3-ACA1-20D092B6E21B}" dt="2024-10-31T10:26:04.227" v="818" actId="1076"/>
          <ac:spMkLst>
            <pc:docMk/>
            <pc:sldMk cId="2398962772" sldId="492"/>
            <ac:spMk id="3" creationId="{1B433A2A-5C01-2803-CFA6-9F39BD472B4F}"/>
          </ac:spMkLst>
        </pc:spChg>
      </pc:sldChg>
      <pc:sldChg chg="modSp mod">
        <pc:chgData name="federico.valacchi@unimc.it" userId="fb1459c1-6e44-4a3f-98dc-28bb3901d546" providerId="ADAL" clId="{1DC55200-8CED-42E3-ACA1-20D092B6E21B}" dt="2024-10-31T11:22:20.699" v="1600" actId="122"/>
        <pc:sldMkLst>
          <pc:docMk/>
          <pc:sldMk cId="2532771197" sldId="493"/>
        </pc:sldMkLst>
        <pc:spChg chg="mod">
          <ac:chgData name="federico.valacchi@unimc.it" userId="fb1459c1-6e44-4a3f-98dc-28bb3901d546" providerId="ADAL" clId="{1DC55200-8CED-42E3-ACA1-20D092B6E21B}" dt="2024-10-31T11:22:20.699" v="1600" actId="122"/>
          <ac:spMkLst>
            <pc:docMk/>
            <pc:sldMk cId="2532771197" sldId="493"/>
            <ac:spMk id="2" creationId="{03F257C0-C373-759F-8A6F-B18E710D34D1}"/>
          </ac:spMkLst>
        </pc:spChg>
        <pc:spChg chg="mod">
          <ac:chgData name="federico.valacchi@unimc.it" userId="fb1459c1-6e44-4a3f-98dc-28bb3901d546" providerId="ADAL" clId="{1DC55200-8CED-42E3-ACA1-20D092B6E21B}" dt="2024-10-31T11:22:12.179" v="1587" actId="20577"/>
          <ac:spMkLst>
            <pc:docMk/>
            <pc:sldMk cId="2532771197" sldId="493"/>
            <ac:spMk id="3" creationId="{BFC50C38-F59A-8B0C-2D69-1A7B7A95E034}"/>
          </ac:spMkLst>
        </pc:spChg>
      </pc:sldChg>
      <pc:sldChg chg="modSp mod">
        <pc:chgData name="federico.valacchi@unimc.it" userId="fb1459c1-6e44-4a3f-98dc-28bb3901d546" providerId="ADAL" clId="{1DC55200-8CED-42E3-ACA1-20D092B6E21B}" dt="2024-10-31T11:22:54.927" v="1634" actId="122"/>
        <pc:sldMkLst>
          <pc:docMk/>
          <pc:sldMk cId="589407744" sldId="494"/>
        </pc:sldMkLst>
        <pc:spChg chg="mod">
          <ac:chgData name="federico.valacchi@unimc.it" userId="fb1459c1-6e44-4a3f-98dc-28bb3901d546" providerId="ADAL" clId="{1DC55200-8CED-42E3-ACA1-20D092B6E21B}" dt="2024-10-31T11:22:54.927" v="1634" actId="122"/>
          <ac:spMkLst>
            <pc:docMk/>
            <pc:sldMk cId="589407744" sldId="494"/>
            <ac:spMk id="2" creationId="{2F05D6C4-1D2C-3148-07C0-B5176E3B6DAB}"/>
          </ac:spMkLst>
        </pc:spChg>
        <pc:spChg chg="mod">
          <ac:chgData name="federico.valacchi@unimc.it" userId="fb1459c1-6e44-4a3f-98dc-28bb3901d546" providerId="ADAL" clId="{1DC55200-8CED-42E3-ACA1-20D092B6E21B}" dt="2024-10-31T11:22:40.901" v="1611" actId="20577"/>
          <ac:spMkLst>
            <pc:docMk/>
            <pc:sldMk cId="589407744" sldId="494"/>
            <ac:spMk id="3" creationId="{263E0103-4916-4260-AE03-C5F28631E752}"/>
          </ac:spMkLst>
        </pc:spChg>
      </pc:sldChg>
      <pc:sldChg chg="modSp mod">
        <pc:chgData name="federico.valacchi@unimc.it" userId="fb1459c1-6e44-4a3f-98dc-28bb3901d546" providerId="ADAL" clId="{1DC55200-8CED-42E3-ACA1-20D092B6E21B}" dt="2024-10-31T11:23:27.610" v="1657" actId="27636"/>
        <pc:sldMkLst>
          <pc:docMk/>
          <pc:sldMk cId="2138362093" sldId="495"/>
        </pc:sldMkLst>
        <pc:spChg chg="mod">
          <ac:chgData name="federico.valacchi@unimc.it" userId="fb1459c1-6e44-4a3f-98dc-28bb3901d546" providerId="ADAL" clId="{1DC55200-8CED-42E3-ACA1-20D092B6E21B}" dt="2024-10-31T11:23:10.153" v="1653" actId="122"/>
          <ac:spMkLst>
            <pc:docMk/>
            <pc:sldMk cId="2138362093" sldId="495"/>
            <ac:spMk id="2" creationId="{B02A6885-24AC-86D4-6896-C49F73AFA712}"/>
          </ac:spMkLst>
        </pc:spChg>
        <pc:spChg chg="mod">
          <ac:chgData name="federico.valacchi@unimc.it" userId="fb1459c1-6e44-4a3f-98dc-28bb3901d546" providerId="ADAL" clId="{1DC55200-8CED-42E3-ACA1-20D092B6E21B}" dt="2024-10-31T11:23:27.610" v="1657" actId="27636"/>
          <ac:spMkLst>
            <pc:docMk/>
            <pc:sldMk cId="2138362093" sldId="495"/>
            <ac:spMk id="3" creationId="{2EFA3F8A-A46F-8252-4781-5224771966D5}"/>
          </ac:spMkLst>
        </pc:spChg>
      </pc:sldChg>
      <pc:sldChg chg="modSp mod">
        <pc:chgData name="federico.valacchi@unimc.it" userId="fb1459c1-6e44-4a3f-98dc-28bb3901d546" providerId="ADAL" clId="{1DC55200-8CED-42E3-ACA1-20D092B6E21B}" dt="2024-10-31T11:23:59.938" v="1678" actId="122"/>
        <pc:sldMkLst>
          <pc:docMk/>
          <pc:sldMk cId="2213789750" sldId="496"/>
        </pc:sldMkLst>
        <pc:spChg chg="mod">
          <ac:chgData name="federico.valacchi@unimc.it" userId="fb1459c1-6e44-4a3f-98dc-28bb3901d546" providerId="ADAL" clId="{1DC55200-8CED-42E3-ACA1-20D092B6E21B}" dt="2024-10-31T11:23:59.938" v="1678" actId="122"/>
          <ac:spMkLst>
            <pc:docMk/>
            <pc:sldMk cId="2213789750" sldId="496"/>
            <ac:spMk id="2" creationId="{2A9FA952-CF4E-D496-AE3B-16C1EEBA0471}"/>
          </ac:spMkLst>
        </pc:spChg>
        <pc:spChg chg="mod">
          <ac:chgData name="federico.valacchi@unimc.it" userId="fb1459c1-6e44-4a3f-98dc-28bb3901d546" providerId="ADAL" clId="{1DC55200-8CED-42E3-ACA1-20D092B6E21B}" dt="2024-10-31T11:23:52.403" v="1660" actId="14100"/>
          <ac:spMkLst>
            <pc:docMk/>
            <pc:sldMk cId="2213789750" sldId="496"/>
            <ac:spMk id="3" creationId="{05C87CB8-ABCA-D71A-6A1B-FE32E6DD4EA3}"/>
          </ac:spMkLst>
        </pc:spChg>
      </pc:sldChg>
      <pc:sldChg chg="modSp mod">
        <pc:chgData name="federico.valacchi@unimc.it" userId="fb1459c1-6e44-4a3f-98dc-28bb3901d546" providerId="ADAL" clId="{1DC55200-8CED-42E3-ACA1-20D092B6E21B}" dt="2024-10-31T10:46:58.406" v="932" actId="122"/>
        <pc:sldMkLst>
          <pc:docMk/>
          <pc:sldMk cId="2936950074" sldId="497"/>
        </pc:sldMkLst>
        <pc:spChg chg="mod">
          <ac:chgData name="federico.valacchi@unimc.it" userId="fb1459c1-6e44-4a3f-98dc-28bb3901d546" providerId="ADAL" clId="{1DC55200-8CED-42E3-ACA1-20D092B6E21B}" dt="2024-10-31T10:46:58.406" v="932" actId="122"/>
          <ac:spMkLst>
            <pc:docMk/>
            <pc:sldMk cId="2936950074" sldId="497"/>
            <ac:spMk id="2" creationId="{E79AA8FF-ADAB-8B34-DA0B-25D10CD11BB7}"/>
          </ac:spMkLst>
        </pc:spChg>
        <pc:spChg chg="mod">
          <ac:chgData name="federico.valacchi@unimc.it" userId="fb1459c1-6e44-4a3f-98dc-28bb3901d546" providerId="ADAL" clId="{1DC55200-8CED-42E3-ACA1-20D092B6E21B}" dt="2024-10-31T10:46:53.959" v="931" actId="27636"/>
          <ac:spMkLst>
            <pc:docMk/>
            <pc:sldMk cId="2936950074" sldId="497"/>
            <ac:spMk id="3" creationId="{8C01FA95-F83C-784B-7E12-46C846D1F2FA}"/>
          </ac:spMkLst>
        </pc:spChg>
      </pc:sldChg>
      <pc:sldChg chg="modSp del mod">
        <pc:chgData name="federico.valacchi@unimc.it" userId="fb1459c1-6e44-4a3f-98dc-28bb3901d546" providerId="ADAL" clId="{1DC55200-8CED-42E3-ACA1-20D092B6E21B}" dt="2024-10-31T10:48:40.615" v="966" actId="47"/>
        <pc:sldMkLst>
          <pc:docMk/>
          <pc:sldMk cId="941178445" sldId="498"/>
        </pc:sldMkLst>
        <pc:spChg chg="mod">
          <ac:chgData name="federico.valacchi@unimc.it" userId="fb1459c1-6e44-4a3f-98dc-28bb3901d546" providerId="ADAL" clId="{1DC55200-8CED-42E3-ACA1-20D092B6E21B}" dt="2024-10-31T10:48:23.730" v="963" actId="20577"/>
          <ac:spMkLst>
            <pc:docMk/>
            <pc:sldMk cId="941178445" sldId="498"/>
            <ac:spMk id="2" creationId="{CE778A23-9DB7-0875-1213-F168D2DAF301}"/>
          </ac:spMkLst>
        </pc:spChg>
        <pc:spChg chg="mod">
          <ac:chgData name="federico.valacchi@unimc.it" userId="fb1459c1-6e44-4a3f-98dc-28bb3901d546" providerId="ADAL" clId="{1DC55200-8CED-42E3-ACA1-20D092B6E21B}" dt="2024-10-31T10:48:31.098" v="965" actId="27636"/>
          <ac:spMkLst>
            <pc:docMk/>
            <pc:sldMk cId="941178445" sldId="498"/>
            <ac:spMk id="3" creationId="{99D930A9-086C-2A52-59FC-81CF09FCA1BF}"/>
          </ac:spMkLst>
        </pc:spChg>
      </pc:sldChg>
      <pc:sldChg chg="modSp mod">
        <pc:chgData name="federico.valacchi@unimc.it" userId="fb1459c1-6e44-4a3f-98dc-28bb3901d546" providerId="ADAL" clId="{1DC55200-8CED-42E3-ACA1-20D092B6E21B}" dt="2024-10-31T11:26:00.884" v="1847" actId="14100"/>
        <pc:sldMkLst>
          <pc:docMk/>
          <pc:sldMk cId="609536412" sldId="499"/>
        </pc:sldMkLst>
        <pc:spChg chg="mod">
          <ac:chgData name="federico.valacchi@unimc.it" userId="fb1459c1-6e44-4a3f-98dc-28bb3901d546" providerId="ADAL" clId="{1DC55200-8CED-42E3-ACA1-20D092B6E21B}" dt="2024-10-31T11:25:43.754" v="1842" actId="1076"/>
          <ac:spMkLst>
            <pc:docMk/>
            <pc:sldMk cId="609536412" sldId="499"/>
            <ac:spMk id="2" creationId="{0055F4CC-A6BA-EAD8-3880-ECD23C93BADA}"/>
          </ac:spMkLst>
        </pc:spChg>
        <pc:spChg chg="mod">
          <ac:chgData name="federico.valacchi@unimc.it" userId="fb1459c1-6e44-4a3f-98dc-28bb3901d546" providerId="ADAL" clId="{1DC55200-8CED-42E3-ACA1-20D092B6E21B}" dt="2024-10-31T11:26:00.884" v="1847" actId="14100"/>
          <ac:spMkLst>
            <pc:docMk/>
            <pc:sldMk cId="609536412" sldId="499"/>
            <ac:spMk id="3" creationId="{47ED063D-1B39-33A9-86AD-498DAEE837E9}"/>
          </ac:spMkLst>
        </pc:spChg>
      </pc:sldChg>
      <pc:sldChg chg="modSp mod">
        <pc:chgData name="federico.valacchi@unimc.it" userId="fb1459c1-6e44-4a3f-98dc-28bb3901d546" providerId="ADAL" clId="{1DC55200-8CED-42E3-ACA1-20D092B6E21B}" dt="2024-10-31T11:29:11.831" v="1964" actId="14100"/>
        <pc:sldMkLst>
          <pc:docMk/>
          <pc:sldMk cId="3931521652" sldId="500"/>
        </pc:sldMkLst>
        <pc:spChg chg="mod">
          <ac:chgData name="federico.valacchi@unimc.it" userId="fb1459c1-6e44-4a3f-98dc-28bb3901d546" providerId="ADAL" clId="{1DC55200-8CED-42E3-ACA1-20D092B6E21B}" dt="2024-10-31T11:28:45.131" v="1957" actId="122"/>
          <ac:spMkLst>
            <pc:docMk/>
            <pc:sldMk cId="3931521652" sldId="500"/>
            <ac:spMk id="2" creationId="{0B037F0E-C819-4CA0-B7D4-3D374C185048}"/>
          </ac:spMkLst>
        </pc:spChg>
        <pc:spChg chg="mod">
          <ac:chgData name="federico.valacchi@unimc.it" userId="fb1459c1-6e44-4a3f-98dc-28bb3901d546" providerId="ADAL" clId="{1DC55200-8CED-42E3-ACA1-20D092B6E21B}" dt="2024-10-31T11:29:11.831" v="1964" actId="14100"/>
          <ac:spMkLst>
            <pc:docMk/>
            <pc:sldMk cId="3931521652" sldId="500"/>
            <ac:spMk id="3" creationId="{12CFB375-6A47-5EC2-C2C4-FAF03EA2B343}"/>
          </ac:spMkLst>
        </pc:spChg>
      </pc:sldChg>
      <pc:sldChg chg="modSp mod">
        <pc:chgData name="federico.valacchi@unimc.it" userId="fb1459c1-6e44-4a3f-98dc-28bb3901d546" providerId="ADAL" clId="{1DC55200-8CED-42E3-ACA1-20D092B6E21B}" dt="2024-10-31T11:31:15.503" v="2036" actId="1076"/>
        <pc:sldMkLst>
          <pc:docMk/>
          <pc:sldMk cId="4229717583" sldId="501"/>
        </pc:sldMkLst>
        <pc:spChg chg="mod">
          <ac:chgData name="federico.valacchi@unimc.it" userId="fb1459c1-6e44-4a3f-98dc-28bb3901d546" providerId="ADAL" clId="{1DC55200-8CED-42E3-ACA1-20D092B6E21B}" dt="2024-10-31T11:30:53.034" v="2032" actId="1076"/>
          <ac:spMkLst>
            <pc:docMk/>
            <pc:sldMk cId="4229717583" sldId="501"/>
            <ac:spMk id="2" creationId="{A8DB2EFA-A4D4-DC41-0309-F9ECB3B0D4A4}"/>
          </ac:spMkLst>
        </pc:spChg>
        <pc:spChg chg="mod">
          <ac:chgData name="federico.valacchi@unimc.it" userId="fb1459c1-6e44-4a3f-98dc-28bb3901d546" providerId="ADAL" clId="{1DC55200-8CED-42E3-ACA1-20D092B6E21B}" dt="2024-10-31T11:31:15.503" v="2036" actId="1076"/>
          <ac:spMkLst>
            <pc:docMk/>
            <pc:sldMk cId="4229717583" sldId="501"/>
            <ac:spMk id="3" creationId="{314FDCAD-A7DC-7653-7EE6-667DE18AE3AF}"/>
          </ac:spMkLst>
        </pc:spChg>
      </pc:sldChg>
      <pc:sldChg chg="modSp mod">
        <pc:chgData name="federico.valacchi@unimc.it" userId="fb1459c1-6e44-4a3f-98dc-28bb3901d546" providerId="ADAL" clId="{1DC55200-8CED-42E3-ACA1-20D092B6E21B}" dt="2024-10-31T11:31:38.449" v="2041" actId="14100"/>
        <pc:sldMkLst>
          <pc:docMk/>
          <pc:sldMk cId="3671207418" sldId="502"/>
        </pc:sldMkLst>
        <pc:spChg chg="mod">
          <ac:chgData name="federico.valacchi@unimc.it" userId="fb1459c1-6e44-4a3f-98dc-28bb3901d546" providerId="ADAL" clId="{1DC55200-8CED-42E3-ACA1-20D092B6E21B}" dt="2024-10-31T11:31:34.880" v="2040" actId="1076"/>
          <ac:spMkLst>
            <pc:docMk/>
            <pc:sldMk cId="3671207418" sldId="502"/>
            <ac:spMk id="2" creationId="{C3A838E6-4336-FE9C-36B3-4A119E20F334}"/>
          </ac:spMkLst>
        </pc:spChg>
        <pc:spChg chg="mod">
          <ac:chgData name="federico.valacchi@unimc.it" userId="fb1459c1-6e44-4a3f-98dc-28bb3901d546" providerId="ADAL" clId="{1DC55200-8CED-42E3-ACA1-20D092B6E21B}" dt="2024-10-31T11:31:38.449" v="2041" actId="14100"/>
          <ac:spMkLst>
            <pc:docMk/>
            <pc:sldMk cId="3671207418" sldId="502"/>
            <ac:spMk id="3" creationId="{32A945CB-A77F-C360-967E-7E3ED1C3D301}"/>
          </ac:spMkLst>
        </pc:spChg>
      </pc:sldChg>
      <pc:sldChg chg="modSp mod">
        <pc:chgData name="federico.valacchi@unimc.it" userId="fb1459c1-6e44-4a3f-98dc-28bb3901d546" providerId="ADAL" clId="{1DC55200-8CED-42E3-ACA1-20D092B6E21B}" dt="2024-10-31T11:32:23.768" v="2049" actId="255"/>
        <pc:sldMkLst>
          <pc:docMk/>
          <pc:sldMk cId="3201221702" sldId="503"/>
        </pc:sldMkLst>
        <pc:spChg chg="mod">
          <ac:chgData name="federico.valacchi@unimc.it" userId="fb1459c1-6e44-4a3f-98dc-28bb3901d546" providerId="ADAL" clId="{1DC55200-8CED-42E3-ACA1-20D092B6E21B}" dt="2024-10-31T11:32:04.649" v="2046" actId="1076"/>
          <ac:spMkLst>
            <pc:docMk/>
            <pc:sldMk cId="3201221702" sldId="503"/>
            <ac:spMk id="2" creationId="{34E53C7A-2233-15FD-5E66-FEC46F59500E}"/>
          </ac:spMkLst>
        </pc:spChg>
        <pc:spChg chg="mod">
          <ac:chgData name="federico.valacchi@unimc.it" userId="fb1459c1-6e44-4a3f-98dc-28bb3901d546" providerId="ADAL" clId="{1DC55200-8CED-42E3-ACA1-20D092B6E21B}" dt="2024-10-31T11:32:23.768" v="2049" actId="255"/>
          <ac:spMkLst>
            <pc:docMk/>
            <pc:sldMk cId="3201221702" sldId="503"/>
            <ac:spMk id="3" creationId="{AD5BE94C-9596-1AF0-98F0-AFE3052D6BF5}"/>
          </ac:spMkLst>
        </pc:spChg>
      </pc:sldChg>
      <pc:sldChg chg="modSp mod">
        <pc:chgData name="federico.valacchi@unimc.it" userId="fb1459c1-6e44-4a3f-98dc-28bb3901d546" providerId="ADAL" clId="{1DC55200-8CED-42E3-ACA1-20D092B6E21B}" dt="2024-10-31T11:32:50.594" v="2056" actId="27636"/>
        <pc:sldMkLst>
          <pc:docMk/>
          <pc:sldMk cId="3297366839" sldId="504"/>
        </pc:sldMkLst>
        <pc:spChg chg="mod">
          <ac:chgData name="federico.valacchi@unimc.it" userId="fb1459c1-6e44-4a3f-98dc-28bb3901d546" providerId="ADAL" clId="{1DC55200-8CED-42E3-ACA1-20D092B6E21B}" dt="2024-10-31T11:32:30.534" v="2050" actId="122"/>
          <ac:spMkLst>
            <pc:docMk/>
            <pc:sldMk cId="3297366839" sldId="504"/>
            <ac:spMk id="2" creationId="{1116183E-8912-B780-1473-C240C048BB8A}"/>
          </ac:spMkLst>
        </pc:spChg>
        <pc:spChg chg="mod">
          <ac:chgData name="federico.valacchi@unimc.it" userId="fb1459c1-6e44-4a3f-98dc-28bb3901d546" providerId="ADAL" clId="{1DC55200-8CED-42E3-ACA1-20D092B6E21B}" dt="2024-10-31T11:32:50.594" v="2056" actId="27636"/>
          <ac:spMkLst>
            <pc:docMk/>
            <pc:sldMk cId="3297366839" sldId="504"/>
            <ac:spMk id="3" creationId="{4222DA4E-25D9-4BEB-2A2B-0BD41982C168}"/>
          </ac:spMkLst>
        </pc:spChg>
      </pc:sldChg>
      <pc:sldChg chg="modSp mod">
        <pc:chgData name="federico.valacchi@unimc.it" userId="fb1459c1-6e44-4a3f-98dc-28bb3901d546" providerId="ADAL" clId="{1DC55200-8CED-42E3-ACA1-20D092B6E21B}" dt="2024-10-31T11:34:10.518" v="2098" actId="1076"/>
        <pc:sldMkLst>
          <pc:docMk/>
          <pc:sldMk cId="305317077" sldId="505"/>
        </pc:sldMkLst>
        <pc:spChg chg="mod">
          <ac:chgData name="federico.valacchi@unimc.it" userId="fb1459c1-6e44-4a3f-98dc-28bb3901d546" providerId="ADAL" clId="{1DC55200-8CED-42E3-ACA1-20D092B6E21B}" dt="2024-10-31T11:34:01.663" v="2095" actId="1076"/>
          <ac:spMkLst>
            <pc:docMk/>
            <pc:sldMk cId="305317077" sldId="505"/>
            <ac:spMk id="2" creationId="{EB5B074C-581A-C55A-261B-E95D188F22F3}"/>
          </ac:spMkLst>
        </pc:spChg>
        <pc:spChg chg="mod">
          <ac:chgData name="federico.valacchi@unimc.it" userId="fb1459c1-6e44-4a3f-98dc-28bb3901d546" providerId="ADAL" clId="{1DC55200-8CED-42E3-ACA1-20D092B6E21B}" dt="2024-10-31T11:34:10.518" v="2098" actId="1076"/>
          <ac:spMkLst>
            <pc:docMk/>
            <pc:sldMk cId="305317077" sldId="505"/>
            <ac:spMk id="3" creationId="{2440E381-5A07-B9B5-7765-FBAE6B59ECDF}"/>
          </ac:spMkLst>
        </pc:spChg>
      </pc:sldChg>
      <pc:sldChg chg="modSp mod">
        <pc:chgData name="federico.valacchi@unimc.it" userId="fb1459c1-6e44-4a3f-98dc-28bb3901d546" providerId="ADAL" clId="{1DC55200-8CED-42E3-ACA1-20D092B6E21B}" dt="2024-10-31T10:55:45.027" v="1176" actId="27636"/>
        <pc:sldMkLst>
          <pc:docMk/>
          <pc:sldMk cId="3866439406" sldId="506"/>
        </pc:sldMkLst>
        <pc:spChg chg="mod">
          <ac:chgData name="federico.valacchi@unimc.it" userId="fb1459c1-6e44-4a3f-98dc-28bb3901d546" providerId="ADAL" clId="{1DC55200-8CED-42E3-ACA1-20D092B6E21B}" dt="2024-10-31T10:55:20.306" v="1171" actId="27636"/>
          <ac:spMkLst>
            <pc:docMk/>
            <pc:sldMk cId="3866439406" sldId="506"/>
            <ac:spMk id="2" creationId="{92820128-95CA-E360-68EB-1718AAD9C3A6}"/>
          </ac:spMkLst>
        </pc:spChg>
        <pc:spChg chg="mod">
          <ac:chgData name="federico.valacchi@unimc.it" userId="fb1459c1-6e44-4a3f-98dc-28bb3901d546" providerId="ADAL" clId="{1DC55200-8CED-42E3-ACA1-20D092B6E21B}" dt="2024-10-31T10:55:45.027" v="1176" actId="27636"/>
          <ac:spMkLst>
            <pc:docMk/>
            <pc:sldMk cId="3866439406" sldId="506"/>
            <ac:spMk id="3" creationId="{678263FE-0F30-058F-1658-C856FEB3E123}"/>
          </ac:spMkLst>
        </pc:spChg>
      </pc:sldChg>
      <pc:sldChg chg="modSp mod">
        <pc:chgData name="federico.valacchi@unimc.it" userId="fb1459c1-6e44-4a3f-98dc-28bb3901d546" providerId="ADAL" clId="{1DC55200-8CED-42E3-ACA1-20D092B6E21B}" dt="2024-10-31T10:56:47.118" v="1215" actId="20577"/>
        <pc:sldMkLst>
          <pc:docMk/>
          <pc:sldMk cId="944431296" sldId="507"/>
        </pc:sldMkLst>
        <pc:spChg chg="mod">
          <ac:chgData name="federico.valacchi@unimc.it" userId="fb1459c1-6e44-4a3f-98dc-28bb3901d546" providerId="ADAL" clId="{1DC55200-8CED-42E3-ACA1-20D092B6E21B}" dt="2024-10-31T10:56:47.118" v="1215" actId="20577"/>
          <ac:spMkLst>
            <pc:docMk/>
            <pc:sldMk cId="944431296" sldId="507"/>
            <ac:spMk id="2" creationId="{A384C98A-C4EA-5527-AFF5-83C87A45BD7E}"/>
          </ac:spMkLst>
        </pc:spChg>
        <pc:spChg chg="mod">
          <ac:chgData name="federico.valacchi@unimc.it" userId="fb1459c1-6e44-4a3f-98dc-28bb3901d546" providerId="ADAL" clId="{1DC55200-8CED-42E3-ACA1-20D092B6E21B}" dt="2024-10-31T10:56:31.727" v="1183" actId="27636"/>
          <ac:spMkLst>
            <pc:docMk/>
            <pc:sldMk cId="944431296" sldId="507"/>
            <ac:spMk id="3" creationId="{2D75DDD7-7C28-7164-B20E-1222474B6C8E}"/>
          </ac:spMkLst>
        </pc:spChg>
      </pc:sldChg>
      <pc:sldChg chg="modSp mod">
        <pc:chgData name="federico.valacchi@unimc.it" userId="fb1459c1-6e44-4a3f-98dc-28bb3901d546" providerId="ADAL" clId="{1DC55200-8CED-42E3-ACA1-20D092B6E21B}" dt="2024-10-31T10:57:04.940" v="1217" actId="27636"/>
        <pc:sldMkLst>
          <pc:docMk/>
          <pc:sldMk cId="3362424523" sldId="508"/>
        </pc:sldMkLst>
        <pc:spChg chg="mod">
          <ac:chgData name="federico.valacchi@unimc.it" userId="fb1459c1-6e44-4a3f-98dc-28bb3901d546" providerId="ADAL" clId="{1DC55200-8CED-42E3-ACA1-20D092B6E21B}" dt="2024-10-31T09:41:23.032" v="148"/>
          <ac:spMkLst>
            <pc:docMk/>
            <pc:sldMk cId="3362424523" sldId="508"/>
            <ac:spMk id="2" creationId="{9847C9A8-7A81-D94A-701B-97942A40B8EE}"/>
          </ac:spMkLst>
        </pc:spChg>
        <pc:spChg chg="mod">
          <ac:chgData name="federico.valacchi@unimc.it" userId="fb1459c1-6e44-4a3f-98dc-28bb3901d546" providerId="ADAL" clId="{1DC55200-8CED-42E3-ACA1-20D092B6E21B}" dt="2024-10-31T10:57:04.940" v="1217" actId="27636"/>
          <ac:spMkLst>
            <pc:docMk/>
            <pc:sldMk cId="3362424523" sldId="508"/>
            <ac:spMk id="3" creationId="{656325C5-B5D9-FEED-3740-2A416F5ECA58}"/>
          </ac:spMkLst>
        </pc:spChg>
      </pc:sldChg>
      <pc:sldChg chg="modSp mod">
        <pc:chgData name="federico.valacchi@unimc.it" userId="fb1459c1-6e44-4a3f-98dc-28bb3901d546" providerId="ADAL" clId="{1DC55200-8CED-42E3-ACA1-20D092B6E21B}" dt="2024-10-31T12:18:42.773" v="2174" actId="122"/>
        <pc:sldMkLst>
          <pc:docMk/>
          <pc:sldMk cId="2897508559" sldId="509"/>
        </pc:sldMkLst>
        <pc:spChg chg="mod">
          <ac:chgData name="federico.valacchi@unimc.it" userId="fb1459c1-6e44-4a3f-98dc-28bb3901d546" providerId="ADAL" clId="{1DC55200-8CED-42E3-ACA1-20D092B6E21B}" dt="2024-10-31T12:18:42.773" v="2174" actId="122"/>
          <ac:spMkLst>
            <pc:docMk/>
            <pc:sldMk cId="2897508559" sldId="509"/>
            <ac:spMk id="2" creationId="{F268A93D-2371-B935-8997-A94082A8C653}"/>
          </ac:spMkLst>
        </pc:spChg>
        <pc:spChg chg="mod">
          <ac:chgData name="federico.valacchi@unimc.it" userId="fb1459c1-6e44-4a3f-98dc-28bb3901d546" providerId="ADAL" clId="{1DC55200-8CED-42E3-ACA1-20D092B6E21B}" dt="2024-10-31T10:57:45.402" v="1224" actId="27636"/>
          <ac:spMkLst>
            <pc:docMk/>
            <pc:sldMk cId="2897508559" sldId="509"/>
            <ac:spMk id="3" creationId="{32A71A88-5784-4C54-1FAA-7922534BAC89}"/>
          </ac:spMkLst>
        </pc:spChg>
      </pc:sldChg>
      <pc:sldChg chg="modSp mod">
        <pc:chgData name="federico.valacchi@unimc.it" userId="fb1459c1-6e44-4a3f-98dc-28bb3901d546" providerId="ADAL" clId="{1DC55200-8CED-42E3-ACA1-20D092B6E21B}" dt="2024-10-31T12:20:14.750" v="2194" actId="27636"/>
        <pc:sldMkLst>
          <pc:docMk/>
          <pc:sldMk cId="2908865897" sldId="510"/>
        </pc:sldMkLst>
        <pc:spChg chg="mod">
          <ac:chgData name="federico.valacchi@unimc.it" userId="fb1459c1-6e44-4a3f-98dc-28bb3901d546" providerId="ADAL" clId="{1DC55200-8CED-42E3-ACA1-20D092B6E21B}" dt="2024-10-31T12:20:11.285" v="2192" actId="1076"/>
          <ac:spMkLst>
            <pc:docMk/>
            <pc:sldMk cId="2908865897" sldId="510"/>
            <ac:spMk id="2" creationId="{1A9904AA-0DBC-A3DC-9427-72050FC3EA64}"/>
          </ac:spMkLst>
        </pc:spChg>
        <pc:spChg chg="mod">
          <ac:chgData name="federico.valacchi@unimc.it" userId="fb1459c1-6e44-4a3f-98dc-28bb3901d546" providerId="ADAL" clId="{1DC55200-8CED-42E3-ACA1-20D092B6E21B}" dt="2024-10-31T12:20:14.750" v="2194" actId="27636"/>
          <ac:spMkLst>
            <pc:docMk/>
            <pc:sldMk cId="2908865897" sldId="510"/>
            <ac:spMk id="3" creationId="{3E643F41-8753-46D1-CC7F-54231B461FFF}"/>
          </ac:spMkLst>
        </pc:spChg>
      </pc:sldChg>
      <pc:sldChg chg="modSp mod">
        <pc:chgData name="federico.valacchi@unimc.it" userId="fb1459c1-6e44-4a3f-98dc-28bb3901d546" providerId="ADAL" clId="{1DC55200-8CED-42E3-ACA1-20D092B6E21B}" dt="2024-10-31T12:22:31.225" v="2238" actId="122"/>
        <pc:sldMkLst>
          <pc:docMk/>
          <pc:sldMk cId="2142286058" sldId="511"/>
        </pc:sldMkLst>
        <pc:spChg chg="mod">
          <ac:chgData name="federico.valacchi@unimc.it" userId="fb1459c1-6e44-4a3f-98dc-28bb3901d546" providerId="ADAL" clId="{1DC55200-8CED-42E3-ACA1-20D092B6E21B}" dt="2024-10-31T12:22:31.225" v="2238" actId="122"/>
          <ac:spMkLst>
            <pc:docMk/>
            <pc:sldMk cId="2142286058" sldId="511"/>
            <ac:spMk id="2" creationId="{2E66BB54-71D4-AFF0-2CB5-AF3C930D9E0D}"/>
          </ac:spMkLst>
        </pc:spChg>
        <pc:spChg chg="mod">
          <ac:chgData name="federico.valacchi@unimc.it" userId="fb1459c1-6e44-4a3f-98dc-28bb3901d546" providerId="ADAL" clId="{1DC55200-8CED-42E3-ACA1-20D092B6E21B}" dt="2024-10-31T11:00:06.930" v="1279" actId="27636"/>
          <ac:spMkLst>
            <pc:docMk/>
            <pc:sldMk cId="2142286058" sldId="511"/>
            <ac:spMk id="3" creationId="{5E316229-EA67-1E13-A236-2A573953EF73}"/>
          </ac:spMkLst>
        </pc:spChg>
      </pc:sldChg>
      <pc:sldChg chg="modSp mod">
        <pc:chgData name="federico.valacchi@unimc.it" userId="fb1459c1-6e44-4a3f-98dc-28bb3901d546" providerId="ADAL" clId="{1DC55200-8CED-42E3-ACA1-20D092B6E21B}" dt="2024-10-31T12:20:50.671" v="2204" actId="14100"/>
        <pc:sldMkLst>
          <pc:docMk/>
          <pc:sldMk cId="715983862" sldId="512"/>
        </pc:sldMkLst>
        <pc:spChg chg="mod">
          <ac:chgData name="federico.valacchi@unimc.it" userId="fb1459c1-6e44-4a3f-98dc-28bb3901d546" providerId="ADAL" clId="{1DC55200-8CED-42E3-ACA1-20D092B6E21B}" dt="2024-10-31T12:20:45.500" v="2203" actId="1076"/>
          <ac:spMkLst>
            <pc:docMk/>
            <pc:sldMk cId="715983862" sldId="512"/>
            <ac:spMk id="2" creationId="{D62DE740-F464-3E70-DC7F-40197300976B}"/>
          </ac:spMkLst>
        </pc:spChg>
        <pc:spChg chg="mod">
          <ac:chgData name="federico.valacchi@unimc.it" userId="fb1459c1-6e44-4a3f-98dc-28bb3901d546" providerId="ADAL" clId="{1DC55200-8CED-42E3-ACA1-20D092B6E21B}" dt="2024-10-31T12:20:50.671" v="2204" actId="14100"/>
          <ac:spMkLst>
            <pc:docMk/>
            <pc:sldMk cId="715983862" sldId="512"/>
            <ac:spMk id="3" creationId="{7543997A-B5EE-8AC2-055B-CD4B568E7262}"/>
          </ac:spMkLst>
        </pc:spChg>
      </pc:sldChg>
      <pc:sldChg chg="modSp mod">
        <pc:chgData name="federico.valacchi@unimc.it" userId="fb1459c1-6e44-4a3f-98dc-28bb3901d546" providerId="ADAL" clId="{1DC55200-8CED-42E3-ACA1-20D092B6E21B}" dt="2024-10-31T12:23:23.534" v="2255" actId="122"/>
        <pc:sldMkLst>
          <pc:docMk/>
          <pc:sldMk cId="1797869930" sldId="513"/>
        </pc:sldMkLst>
        <pc:spChg chg="mod">
          <ac:chgData name="federico.valacchi@unimc.it" userId="fb1459c1-6e44-4a3f-98dc-28bb3901d546" providerId="ADAL" clId="{1DC55200-8CED-42E3-ACA1-20D092B6E21B}" dt="2024-10-31T12:23:23.534" v="2255" actId="122"/>
          <ac:spMkLst>
            <pc:docMk/>
            <pc:sldMk cId="1797869930" sldId="513"/>
            <ac:spMk id="2" creationId="{2A896DFB-65EB-12A1-F93B-C7BF7013FE89}"/>
          </ac:spMkLst>
        </pc:spChg>
        <pc:spChg chg="mod">
          <ac:chgData name="federico.valacchi@unimc.it" userId="fb1459c1-6e44-4a3f-98dc-28bb3901d546" providerId="ADAL" clId="{1DC55200-8CED-42E3-ACA1-20D092B6E21B}" dt="2024-10-31T12:23:04.651" v="2242" actId="255"/>
          <ac:spMkLst>
            <pc:docMk/>
            <pc:sldMk cId="1797869930" sldId="513"/>
            <ac:spMk id="3" creationId="{724AB35A-8E49-156B-A593-F3ED8B28725A}"/>
          </ac:spMkLst>
        </pc:spChg>
      </pc:sldChg>
      <pc:sldChg chg="modSp mod">
        <pc:chgData name="federico.valacchi@unimc.it" userId="fb1459c1-6e44-4a3f-98dc-28bb3901d546" providerId="ADAL" clId="{1DC55200-8CED-42E3-ACA1-20D092B6E21B}" dt="2024-10-31T12:24:16.102" v="2277" actId="122"/>
        <pc:sldMkLst>
          <pc:docMk/>
          <pc:sldMk cId="3776223991" sldId="514"/>
        </pc:sldMkLst>
        <pc:spChg chg="mod">
          <ac:chgData name="federico.valacchi@unimc.it" userId="fb1459c1-6e44-4a3f-98dc-28bb3901d546" providerId="ADAL" clId="{1DC55200-8CED-42E3-ACA1-20D092B6E21B}" dt="2024-10-31T12:24:16.102" v="2277" actId="122"/>
          <ac:spMkLst>
            <pc:docMk/>
            <pc:sldMk cId="3776223991" sldId="514"/>
            <ac:spMk id="2" creationId="{FD67BF71-5EFB-0807-672A-48D5DDC84D52}"/>
          </ac:spMkLst>
        </pc:spChg>
        <pc:spChg chg="mod">
          <ac:chgData name="federico.valacchi@unimc.it" userId="fb1459c1-6e44-4a3f-98dc-28bb3901d546" providerId="ADAL" clId="{1DC55200-8CED-42E3-ACA1-20D092B6E21B}" dt="2024-10-31T12:23:59.717" v="2259" actId="255"/>
          <ac:spMkLst>
            <pc:docMk/>
            <pc:sldMk cId="3776223991" sldId="514"/>
            <ac:spMk id="3" creationId="{1F16D567-7A7C-8DB0-CF94-58790E2A4D89}"/>
          </ac:spMkLst>
        </pc:spChg>
      </pc:sldChg>
      <pc:sldChg chg="modSp del">
        <pc:chgData name="federico.valacchi@unimc.it" userId="fb1459c1-6e44-4a3f-98dc-28bb3901d546" providerId="ADAL" clId="{1DC55200-8CED-42E3-ACA1-20D092B6E21B}" dt="2024-10-31T11:01:20.876" v="1287" actId="47"/>
        <pc:sldMkLst>
          <pc:docMk/>
          <pc:sldMk cId="3852005942" sldId="515"/>
        </pc:sldMkLst>
        <pc:spChg chg="mod">
          <ac:chgData name="federico.valacchi@unimc.it" userId="fb1459c1-6e44-4a3f-98dc-28bb3901d546" providerId="ADAL" clId="{1DC55200-8CED-42E3-ACA1-20D092B6E21B}" dt="2024-10-31T09:41:23.032" v="148"/>
          <ac:spMkLst>
            <pc:docMk/>
            <pc:sldMk cId="3852005942" sldId="515"/>
            <ac:spMk id="2" creationId="{36DC0A0C-78B9-D28D-916F-5820DB3B7C3A}"/>
          </ac:spMkLst>
        </pc:spChg>
        <pc:spChg chg="mod">
          <ac:chgData name="federico.valacchi@unimc.it" userId="fb1459c1-6e44-4a3f-98dc-28bb3901d546" providerId="ADAL" clId="{1DC55200-8CED-42E3-ACA1-20D092B6E21B}" dt="2024-10-31T09:41:23.032" v="148"/>
          <ac:spMkLst>
            <pc:docMk/>
            <pc:sldMk cId="3852005942" sldId="515"/>
            <ac:spMk id="3" creationId="{A3DC4A22-0AC5-BEB5-E8E7-A8365286BE83}"/>
          </ac:spMkLst>
        </pc:spChg>
      </pc:sldChg>
      <pc:sldChg chg="modSp new mod">
        <pc:chgData name="federico.valacchi@unimc.it" userId="fb1459c1-6e44-4a3f-98dc-28bb3901d546" providerId="ADAL" clId="{1DC55200-8CED-42E3-ACA1-20D092B6E21B}" dt="2024-10-31T09:52:38.084" v="235" actId="14100"/>
        <pc:sldMkLst>
          <pc:docMk/>
          <pc:sldMk cId="2061972210" sldId="516"/>
        </pc:sldMkLst>
        <pc:spChg chg="mod">
          <ac:chgData name="federico.valacchi@unimc.it" userId="fb1459c1-6e44-4a3f-98dc-28bb3901d546" providerId="ADAL" clId="{1DC55200-8CED-42E3-ACA1-20D092B6E21B}" dt="2024-10-31T09:52:16.559" v="229" actId="122"/>
          <ac:spMkLst>
            <pc:docMk/>
            <pc:sldMk cId="2061972210" sldId="516"/>
            <ac:spMk id="2" creationId="{B2FA383E-3F23-E9CA-826A-30B360A0144C}"/>
          </ac:spMkLst>
        </pc:spChg>
        <pc:spChg chg="mod">
          <ac:chgData name="federico.valacchi@unimc.it" userId="fb1459c1-6e44-4a3f-98dc-28bb3901d546" providerId="ADAL" clId="{1DC55200-8CED-42E3-ACA1-20D092B6E21B}" dt="2024-10-31T09:52:38.084" v="235" actId="14100"/>
          <ac:spMkLst>
            <pc:docMk/>
            <pc:sldMk cId="2061972210" sldId="516"/>
            <ac:spMk id="3" creationId="{314F9695-28C1-5D3C-150A-0AD9439E424C}"/>
          </ac:spMkLst>
        </pc:spChg>
      </pc:sldChg>
      <pc:sldChg chg="modSp new mod">
        <pc:chgData name="federico.valacchi@unimc.it" userId="fb1459c1-6e44-4a3f-98dc-28bb3901d546" providerId="ADAL" clId="{1DC55200-8CED-42E3-ACA1-20D092B6E21B}" dt="2024-10-31T11:07:53.554" v="1446" actId="20577"/>
        <pc:sldMkLst>
          <pc:docMk/>
          <pc:sldMk cId="287645030" sldId="517"/>
        </pc:sldMkLst>
        <pc:spChg chg="mod">
          <ac:chgData name="federico.valacchi@unimc.it" userId="fb1459c1-6e44-4a3f-98dc-28bb3901d546" providerId="ADAL" clId="{1DC55200-8CED-42E3-ACA1-20D092B6E21B}" dt="2024-10-31T11:07:53.554" v="1446" actId="20577"/>
          <ac:spMkLst>
            <pc:docMk/>
            <pc:sldMk cId="287645030" sldId="517"/>
            <ac:spMk id="3" creationId="{B1B78BA5-AC3C-D278-D59C-E9D3ADA8C382}"/>
          </ac:spMkLst>
        </pc:spChg>
      </pc:sldChg>
      <pc:sldChg chg="modSp new mod">
        <pc:chgData name="federico.valacchi@unimc.it" userId="fb1459c1-6e44-4a3f-98dc-28bb3901d546" providerId="ADAL" clId="{1DC55200-8CED-42E3-ACA1-20D092B6E21B}" dt="2024-10-31T10:00:44.119" v="407" actId="122"/>
        <pc:sldMkLst>
          <pc:docMk/>
          <pc:sldMk cId="3659164177" sldId="518"/>
        </pc:sldMkLst>
        <pc:spChg chg="mod">
          <ac:chgData name="federico.valacchi@unimc.it" userId="fb1459c1-6e44-4a3f-98dc-28bb3901d546" providerId="ADAL" clId="{1DC55200-8CED-42E3-ACA1-20D092B6E21B}" dt="2024-10-31T10:00:44.119" v="407" actId="122"/>
          <ac:spMkLst>
            <pc:docMk/>
            <pc:sldMk cId="3659164177" sldId="518"/>
            <ac:spMk id="2" creationId="{5B96F56C-3117-20FF-E08E-7BA1AEEBE4B5}"/>
          </ac:spMkLst>
        </pc:spChg>
        <pc:spChg chg="mod">
          <ac:chgData name="federico.valacchi@unimc.it" userId="fb1459c1-6e44-4a3f-98dc-28bb3901d546" providerId="ADAL" clId="{1DC55200-8CED-42E3-ACA1-20D092B6E21B}" dt="2024-10-31T10:00:00.280" v="391"/>
          <ac:spMkLst>
            <pc:docMk/>
            <pc:sldMk cId="3659164177" sldId="518"/>
            <ac:spMk id="3" creationId="{FB2F30BE-871F-C2C9-3CB0-BFA546F1D3DD}"/>
          </ac:spMkLst>
        </pc:spChg>
      </pc:sldChg>
      <pc:sldChg chg="modSp new mod">
        <pc:chgData name="federico.valacchi@unimc.it" userId="fb1459c1-6e44-4a3f-98dc-28bb3901d546" providerId="ADAL" clId="{1DC55200-8CED-42E3-ACA1-20D092B6E21B}" dt="2024-10-31T10:04:02.612" v="519" actId="1076"/>
        <pc:sldMkLst>
          <pc:docMk/>
          <pc:sldMk cId="3400799901" sldId="519"/>
        </pc:sldMkLst>
        <pc:spChg chg="mod">
          <ac:chgData name="federico.valacchi@unimc.it" userId="fb1459c1-6e44-4a3f-98dc-28bb3901d546" providerId="ADAL" clId="{1DC55200-8CED-42E3-ACA1-20D092B6E21B}" dt="2024-10-31T10:03:48.409" v="514" actId="1076"/>
          <ac:spMkLst>
            <pc:docMk/>
            <pc:sldMk cId="3400799901" sldId="519"/>
            <ac:spMk id="2" creationId="{75EAF8C8-A1E6-486B-69AA-4FE52043631E}"/>
          </ac:spMkLst>
        </pc:spChg>
        <pc:spChg chg="mod">
          <ac:chgData name="federico.valacchi@unimc.it" userId="fb1459c1-6e44-4a3f-98dc-28bb3901d546" providerId="ADAL" clId="{1DC55200-8CED-42E3-ACA1-20D092B6E21B}" dt="2024-10-31T10:04:02.612" v="519" actId="1076"/>
          <ac:spMkLst>
            <pc:docMk/>
            <pc:sldMk cId="3400799901" sldId="519"/>
            <ac:spMk id="3" creationId="{D2F5BCDC-3317-4597-C03B-82759B920002}"/>
          </ac:spMkLst>
        </pc:spChg>
      </pc:sldChg>
      <pc:sldChg chg="modSp new mod">
        <pc:chgData name="federico.valacchi@unimc.it" userId="fb1459c1-6e44-4a3f-98dc-28bb3901d546" providerId="ADAL" clId="{1DC55200-8CED-42E3-ACA1-20D092B6E21B}" dt="2024-10-31T10:22:45.017" v="651" actId="122"/>
        <pc:sldMkLst>
          <pc:docMk/>
          <pc:sldMk cId="3191221284" sldId="520"/>
        </pc:sldMkLst>
        <pc:spChg chg="mod">
          <ac:chgData name="federico.valacchi@unimc.it" userId="fb1459c1-6e44-4a3f-98dc-28bb3901d546" providerId="ADAL" clId="{1DC55200-8CED-42E3-ACA1-20D092B6E21B}" dt="2024-10-31T10:22:45.017" v="651" actId="122"/>
          <ac:spMkLst>
            <pc:docMk/>
            <pc:sldMk cId="3191221284" sldId="520"/>
            <ac:spMk id="2" creationId="{684C1590-AF60-359A-8DEE-8505DCDE4C2B}"/>
          </ac:spMkLst>
        </pc:spChg>
        <pc:spChg chg="mod">
          <ac:chgData name="federico.valacchi@unimc.it" userId="fb1459c1-6e44-4a3f-98dc-28bb3901d546" providerId="ADAL" clId="{1DC55200-8CED-42E3-ACA1-20D092B6E21B}" dt="2024-10-31T10:22:41.505" v="650" actId="14100"/>
          <ac:spMkLst>
            <pc:docMk/>
            <pc:sldMk cId="3191221284" sldId="520"/>
            <ac:spMk id="3" creationId="{0016CAEF-F420-5189-2D4E-A27E87A7C810}"/>
          </ac:spMkLst>
        </pc:spChg>
      </pc:sldChg>
      <pc:sldChg chg="modSp new mod">
        <pc:chgData name="federico.valacchi@unimc.it" userId="fb1459c1-6e44-4a3f-98dc-28bb3901d546" providerId="ADAL" clId="{1DC55200-8CED-42E3-ACA1-20D092B6E21B}" dt="2024-10-31T11:20:57.019" v="1556" actId="122"/>
        <pc:sldMkLst>
          <pc:docMk/>
          <pc:sldMk cId="343528957" sldId="521"/>
        </pc:sldMkLst>
        <pc:spChg chg="mod">
          <ac:chgData name="federico.valacchi@unimc.it" userId="fb1459c1-6e44-4a3f-98dc-28bb3901d546" providerId="ADAL" clId="{1DC55200-8CED-42E3-ACA1-20D092B6E21B}" dt="2024-10-31T11:20:57.019" v="1556" actId="122"/>
          <ac:spMkLst>
            <pc:docMk/>
            <pc:sldMk cId="343528957" sldId="521"/>
            <ac:spMk id="2" creationId="{88636496-EB6B-4DBE-AFCB-F279E94D4D39}"/>
          </ac:spMkLst>
        </pc:spChg>
        <pc:spChg chg="mod">
          <ac:chgData name="federico.valacchi@unimc.it" userId="fb1459c1-6e44-4a3f-98dc-28bb3901d546" providerId="ADAL" clId="{1DC55200-8CED-42E3-ACA1-20D092B6E21B}" dt="2024-10-31T11:20:41.538" v="1519" actId="14100"/>
          <ac:spMkLst>
            <pc:docMk/>
            <pc:sldMk cId="343528957" sldId="521"/>
            <ac:spMk id="3" creationId="{3F66DEF4-9893-949F-DB46-106BC422D66F}"/>
          </ac:spMkLst>
        </pc:spChg>
      </pc:sldChg>
      <pc:sldChg chg="modSp new del mod">
        <pc:chgData name="federico.valacchi@unimc.it" userId="fb1459c1-6e44-4a3f-98dc-28bb3901d546" providerId="ADAL" clId="{1DC55200-8CED-42E3-ACA1-20D092B6E21B}" dt="2024-10-31T10:47:12.511" v="933" actId="47"/>
        <pc:sldMkLst>
          <pc:docMk/>
          <pc:sldMk cId="1466617715" sldId="522"/>
        </pc:sldMkLst>
        <pc:spChg chg="mod">
          <ac:chgData name="federico.valacchi@unimc.it" userId="fb1459c1-6e44-4a3f-98dc-28bb3901d546" providerId="ADAL" clId="{1DC55200-8CED-42E3-ACA1-20D092B6E21B}" dt="2024-10-31T10:46:35.361" v="924" actId="21"/>
          <ac:spMkLst>
            <pc:docMk/>
            <pc:sldMk cId="1466617715" sldId="522"/>
            <ac:spMk id="3" creationId="{C3EDB36A-7D67-8536-3409-8142E48A3257}"/>
          </ac:spMkLst>
        </pc:spChg>
      </pc:sldChg>
      <pc:sldChg chg="modSp new mod">
        <pc:chgData name="federico.valacchi@unimc.it" userId="fb1459c1-6e44-4a3f-98dc-28bb3901d546" providerId="ADAL" clId="{1DC55200-8CED-42E3-ACA1-20D092B6E21B}" dt="2024-10-31T11:26:51.874" v="1867" actId="255"/>
        <pc:sldMkLst>
          <pc:docMk/>
          <pc:sldMk cId="2565237667" sldId="522"/>
        </pc:sldMkLst>
        <pc:spChg chg="mod">
          <ac:chgData name="federico.valacchi@unimc.it" userId="fb1459c1-6e44-4a3f-98dc-28bb3901d546" providerId="ADAL" clId="{1DC55200-8CED-42E3-ACA1-20D092B6E21B}" dt="2024-10-31T11:26:32.400" v="1863" actId="1076"/>
          <ac:spMkLst>
            <pc:docMk/>
            <pc:sldMk cId="2565237667" sldId="522"/>
            <ac:spMk id="2" creationId="{C9FE2C8E-57B6-8198-EAA6-38A98E59E805}"/>
          </ac:spMkLst>
        </pc:spChg>
        <pc:spChg chg="mod">
          <ac:chgData name="federico.valacchi@unimc.it" userId="fb1459c1-6e44-4a3f-98dc-28bb3901d546" providerId="ADAL" clId="{1DC55200-8CED-42E3-ACA1-20D092B6E21B}" dt="2024-10-31T11:26:51.874" v="1867" actId="255"/>
          <ac:spMkLst>
            <pc:docMk/>
            <pc:sldMk cId="2565237667" sldId="522"/>
            <ac:spMk id="3" creationId="{F477D880-EB01-1F8A-4933-46162AA38A22}"/>
          </ac:spMkLst>
        </pc:spChg>
      </pc:sldChg>
      <pc:sldChg chg="modSp new mod">
        <pc:chgData name="federico.valacchi@unimc.it" userId="fb1459c1-6e44-4a3f-98dc-28bb3901d546" providerId="ADAL" clId="{1DC55200-8CED-42E3-ACA1-20D092B6E21B}" dt="2024-10-31T11:30:31.547" v="2012" actId="14100"/>
        <pc:sldMkLst>
          <pc:docMk/>
          <pc:sldMk cId="1805562925" sldId="523"/>
        </pc:sldMkLst>
        <pc:spChg chg="mod">
          <ac:chgData name="federico.valacchi@unimc.it" userId="fb1459c1-6e44-4a3f-98dc-28bb3901d546" providerId="ADAL" clId="{1DC55200-8CED-42E3-ACA1-20D092B6E21B}" dt="2024-10-31T11:30:12.708" v="2005" actId="122"/>
          <ac:spMkLst>
            <pc:docMk/>
            <pc:sldMk cId="1805562925" sldId="523"/>
            <ac:spMk id="2" creationId="{B32700FB-CDD7-2B3A-7F53-F74E00410C9E}"/>
          </ac:spMkLst>
        </pc:spChg>
        <pc:spChg chg="mod">
          <ac:chgData name="federico.valacchi@unimc.it" userId="fb1459c1-6e44-4a3f-98dc-28bb3901d546" providerId="ADAL" clId="{1DC55200-8CED-42E3-ACA1-20D092B6E21B}" dt="2024-10-31T11:30:31.547" v="2012" actId="14100"/>
          <ac:spMkLst>
            <pc:docMk/>
            <pc:sldMk cId="1805562925" sldId="523"/>
            <ac:spMk id="3" creationId="{54CDB123-DB73-6274-0B1E-B5B94DDE4A47}"/>
          </ac:spMkLst>
        </pc:spChg>
      </pc:sldChg>
      <pc:sldChg chg="modSp new mod">
        <pc:chgData name="federico.valacchi@unimc.it" userId="fb1459c1-6e44-4a3f-98dc-28bb3901d546" providerId="ADAL" clId="{1DC55200-8CED-42E3-ACA1-20D092B6E21B}" dt="2024-10-31T11:35:15.179" v="2137" actId="27636"/>
        <pc:sldMkLst>
          <pc:docMk/>
          <pc:sldMk cId="3947996222" sldId="524"/>
        </pc:sldMkLst>
        <pc:spChg chg="mod">
          <ac:chgData name="federico.valacchi@unimc.it" userId="fb1459c1-6e44-4a3f-98dc-28bb3901d546" providerId="ADAL" clId="{1DC55200-8CED-42E3-ACA1-20D092B6E21B}" dt="2024-10-31T11:34:59.343" v="2133" actId="122"/>
          <ac:spMkLst>
            <pc:docMk/>
            <pc:sldMk cId="3947996222" sldId="524"/>
            <ac:spMk id="2" creationId="{68EB1AFD-A243-BBA4-FDC0-3760778F4A76}"/>
          </ac:spMkLst>
        </pc:spChg>
        <pc:spChg chg="mod">
          <ac:chgData name="federico.valacchi@unimc.it" userId="fb1459c1-6e44-4a3f-98dc-28bb3901d546" providerId="ADAL" clId="{1DC55200-8CED-42E3-ACA1-20D092B6E21B}" dt="2024-10-31T11:35:15.179" v="2137" actId="27636"/>
          <ac:spMkLst>
            <pc:docMk/>
            <pc:sldMk cId="3947996222" sldId="524"/>
            <ac:spMk id="3" creationId="{6A2B4E20-B454-01AD-C725-E77E9DF6FD89}"/>
          </ac:spMkLst>
        </pc:spChg>
      </pc:sldChg>
      <pc:sldChg chg="modSp new mod">
        <pc:chgData name="federico.valacchi@unimc.it" userId="fb1459c1-6e44-4a3f-98dc-28bb3901d546" providerId="ADAL" clId="{1DC55200-8CED-42E3-ACA1-20D092B6E21B}" dt="2024-10-31T12:21:48.191" v="2212" actId="1076"/>
        <pc:sldMkLst>
          <pc:docMk/>
          <pc:sldMk cId="2849152807" sldId="525"/>
        </pc:sldMkLst>
        <pc:spChg chg="mod">
          <ac:chgData name="federico.valacchi@unimc.it" userId="fb1459c1-6e44-4a3f-98dc-28bb3901d546" providerId="ADAL" clId="{1DC55200-8CED-42E3-ACA1-20D092B6E21B}" dt="2024-10-31T12:21:08.012" v="2206" actId="1076"/>
          <ac:spMkLst>
            <pc:docMk/>
            <pc:sldMk cId="2849152807" sldId="525"/>
            <ac:spMk id="2" creationId="{78551B8B-4A6A-8207-D748-76AA8D124C7C}"/>
          </ac:spMkLst>
        </pc:spChg>
        <pc:spChg chg="mod">
          <ac:chgData name="federico.valacchi@unimc.it" userId="fb1459c1-6e44-4a3f-98dc-28bb3901d546" providerId="ADAL" clId="{1DC55200-8CED-42E3-ACA1-20D092B6E21B}" dt="2024-10-31T12:21:48.191" v="2212" actId="1076"/>
          <ac:spMkLst>
            <pc:docMk/>
            <pc:sldMk cId="2849152807" sldId="525"/>
            <ac:spMk id="3" creationId="{A4B9CF82-D4B7-5EFB-38EB-E4B07F3EF8A1}"/>
          </ac:spMkLst>
        </pc:spChg>
      </pc:sldChg>
      <pc:sldChg chg="modSp new mod">
        <pc:chgData name="federico.valacchi@unimc.it" userId="fb1459c1-6e44-4a3f-98dc-28bb3901d546" providerId="ADAL" clId="{1DC55200-8CED-42E3-ACA1-20D092B6E21B}" dt="2024-10-31T12:25:33.251" v="2291" actId="27636"/>
        <pc:sldMkLst>
          <pc:docMk/>
          <pc:sldMk cId="350397763" sldId="526"/>
        </pc:sldMkLst>
        <pc:spChg chg="mod">
          <ac:chgData name="federico.valacchi@unimc.it" userId="fb1459c1-6e44-4a3f-98dc-28bb3901d546" providerId="ADAL" clId="{1DC55200-8CED-42E3-ACA1-20D092B6E21B}" dt="2024-10-31T12:25:33.251" v="2291" actId="27636"/>
          <ac:spMkLst>
            <pc:docMk/>
            <pc:sldMk cId="350397763" sldId="526"/>
            <ac:spMk id="3" creationId="{D9E2E827-2180-3C39-77AC-CE51F32E8C15}"/>
          </ac:spMkLst>
        </pc:spChg>
      </pc:sldChg>
      <pc:sldChg chg="modSp new mod">
        <pc:chgData name="federico.valacchi@unimc.it" userId="fb1459c1-6e44-4a3f-98dc-28bb3901d546" providerId="ADAL" clId="{1DC55200-8CED-42E3-ACA1-20D092B6E21B}" dt="2024-10-31T11:03:36.292" v="1294" actId="27636"/>
        <pc:sldMkLst>
          <pc:docMk/>
          <pc:sldMk cId="1019467488" sldId="527"/>
        </pc:sldMkLst>
        <pc:spChg chg="mod">
          <ac:chgData name="federico.valacchi@unimc.it" userId="fb1459c1-6e44-4a3f-98dc-28bb3901d546" providerId="ADAL" clId="{1DC55200-8CED-42E3-ACA1-20D092B6E21B}" dt="2024-10-31T11:03:36.292" v="1294" actId="27636"/>
          <ac:spMkLst>
            <pc:docMk/>
            <pc:sldMk cId="1019467488" sldId="527"/>
            <ac:spMk id="3" creationId="{EA40667C-66C5-4022-820D-50DEA7AB5F83}"/>
          </ac:spMkLst>
        </pc:spChg>
      </pc:sldChg>
      <pc:sldChg chg="modSp new mod">
        <pc:chgData name="federico.valacchi@unimc.it" userId="fb1459c1-6e44-4a3f-98dc-28bb3901d546" providerId="ADAL" clId="{1DC55200-8CED-42E3-ACA1-20D092B6E21B}" dt="2024-10-31T12:26:11.652" v="2299" actId="27636"/>
        <pc:sldMkLst>
          <pc:docMk/>
          <pc:sldMk cId="1246821292" sldId="528"/>
        </pc:sldMkLst>
        <pc:spChg chg="mod">
          <ac:chgData name="federico.valacchi@unimc.it" userId="fb1459c1-6e44-4a3f-98dc-28bb3901d546" providerId="ADAL" clId="{1DC55200-8CED-42E3-ACA1-20D092B6E21B}" dt="2024-10-31T12:26:11.652" v="2299" actId="27636"/>
          <ac:spMkLst>
            <pc:docMk/>
            <pc:sldMk cId="1246821292" sldId="528"/>
            <ac:spMk id="3" creationId="{C274336D-B57D-CC94-F2AB-1A2BC42C9BC7}"/>
          </ac:spMkLst>
        </pc:spChg>
      </pc:sldChg>
      <pc:sldChg chg="modSp new mod">
        <pc:chgData name="federico.valacchi@unimc.it" userId="fb1459c1-6e44-4a3f-98dc-28bb3901d546" providerId="ADAL" clId="{1DC55200-8CED-42E3-ACA1-20D092B6E21B}" dt="2024-10-31T11:06:44.233" v="1306" actId="27636"/>
        <pc:sldMkLst>
          <pc:docMk/>
          <pc:sldMk cId="1125688055" sldId="529"/>
        </pc:sldMkLst>
        <pc:spChg chg="mod">
          <ac:chgData name="federico.valacchi@unimc.it" userId="fb1459c1-6e44-4a3f-98dc-28bb3901d546" providerId="ADAL" clId="{1DC55200-8CED-42E3-ACA1-20D092B6E21B}" dt="2024-10-31T11:06:44.233" v="1306" actId="27636"/>
          <ac:spMkLst>
            <pc:docMk/>
            <pc:sldMk cId="1125688055" sldId="529"/>
            <ac:spMk id="3" creationId="{F9DF10CE-BB43-7BAA-27FB-CDA04246C7F0}"/>
          </ac:spMkLst>
        </pc:spChg>
      </pc:sldChg>
      <pc:sldChg chg="modSp new mod">
        <pc:chgData name="federico.valacchi@unimc.it" userId="fb1459c1-6e44-4a3f-98dc-28bb3901d546" providerId="ADAL" clId="{1DC55200-8CED-42E3-ACA1-20D092B6E21B}" dt="2024-10-31T11:22:30.511" v="1610" actId="122"/>
        <pc:sldMkLst>
          <pc:docMk/>
          <pc:sldMk cId="3135174034" sldId="530"/>
        </pc:sldMkLst>
        <pc:spChg chg="mod">
          <ac:chgData name="federico.valacchi@unimc.it" userId="fb1459c1-6e44-4a3f-98dc-28bb3901d546" providerId="ADAL" clId="{1DC55200-8CED-42E3-ACA1-20D092B6E21B}" dt="2024-10-31T11:22:30.511" v="1610" actId="122"/>
          <ac:spMkLst>
            <pc:docMk/>
            <pc:sldMk cId="3135174034" sldId="530"/>
            <ac:spMk id="2" creationId="{4E05F496-7740-EA29-18B7-DAE6F2CA25E7}"/>
          </ac:spMkLst>
        </pc:spChg>
        <pc:spChg chg="mod">
          <ac:chgData name="federico.valacchi@unimc.it" userId="fb1459c1-6e44-4a3f-98dc-28bb3901d546" providerId="ADAL" clId="{1DC55200-8CED-42E3-ACA1-20D092B6E21B}" dt="2024-10-31T11:21:30.657" v="1562"/>
          <ac:spMkLst>
            <pc:docMk/>
            <pc:sldMk cId="3135174034" sldId="530"/>
            <ac:spMk id="3" creationId="{655CCB03-84C8-9176-B9B4-0A1BCCCA0874}"/>
          </ac:spMkLst>
        </pc:spChg>
      </pc:sldChg>
      <pc:sldChg chg="modSp new mod">
        <pc:chgData name="federico.valacchi@unimc.it" userId="fb1459c1-6e44-4a3f-98dc-28bb3901d546" providerId="ADAL" clId="{1DC55200-8CED-42E3-ACA1-20D092B6E21B}" dt="2024-10-31T11:25:09.196" v="1818" actId="1076"/>
        <pc:sldMkLst>
          <pc:docMk/>
          <pc:sldMk cId="1758843428" sldId="531"/>
        </pc:sldMkLst>
        <pc:spChg chg="mod">
          <ac:chgData name="federico.valacchi@unimc.it" userId="fb1459c1-6e44-4a3f-98dc-28bb3901d546" providerId="ADAL" clId="{1DC55200-8CED-42E3-ACA1-20D092B6E21B}" dt="2024-10-31T11:24:55.836" v="1816" actId="122"/>
          <ac:spMkLst>
            <pc:docMk/>
            <pc:sldMk cId="1758843428" sldId="531"/>
            <ac:spMk id="2" creationId="{DBE2015D-D901-7CD2-2CC9-EB8DBD147280}"/>
          </ac:spMkLst>
        </pc:spChg>
        <pc:spChg chg="mod">
          <ac:chgData name="federico.valacchi@unimc.it" userId="fb1459c1-6e44-4a3f-98dc-28bb3901d546" providerId="ADAL" clId="{1DC55200-8CED-42E3-ACA1-20D092B6E21B}" dt="2024-10-31T11:25:09.196" v="1818" actId="1076"/>
          <ac:spMkLst>
            <pc:docMk/>
            <pc:sldMk cId="1758843428" sldId="531"/>
            <ac:spMk id="3" creationId="{29F73A5A-EF80-9F15-4F6F-C93787A4B750}"/>
          </ac:spMkLst>
        </pc:spChg>
      </pc:sldChg>
      <pc:sldChg chg="modSp new mod">
        <pc:chgData name="federico.valacchi@unimc.it" userId="fb1459c1-6e44-4a3f-98dc-28bb3901d546" providerId="ADAL" clId="{1DC55200-8CED-42E3-ACA1-20D092B6E21B}" dt="2024-10-31T11:28:01.129" v="1907" actId="20577"/>
        <pc:sldMkLst>
          <pc:docMk/>
          <pc:sldMk cId="773717733" sldId="532"/>
        </pc:sldMkLst>
        <pc:spChg chg="mod">
          <ac:chgData name="federico.valacchi@unimc.it" userId="fb1459c1-6e44-4a3f-98dc-28bb3901d546" providerId="ADAL" clId="{1DC55200-8CED-42E3-ACA1-20D092B6E21B}" dt="2024-10-31T11:28:01.129" v="1907" actId="20577"/>
          <ac:spMkLst>
            <pc:docMk/>
            <pc:sldMk cId="773717733" sldId="532"/>
            <ac:spMk id="2" creationId="{2901FAA3-7861-EC00-C709-C7DEA906FD5F}"/>
          </ac:spMkLst>
        </pc:spChg>
        <pc:spChg chg="mod">
          <ac:chgData name="federico.valacchi@unimc.it" userId="fb1459c1-6e44-4a3f-98dc-28bb3901d546" providerId="ADAL" clId="{1DC55200-8CED-42E3-ACA1-20D092B6E21B}" dt="2024-10-31T11:27:47.190" v="1891" actId="27636"/>
          <ac:spMkLst>
            <pc:docMk/>
            <pc:sldMk cId="773717733" sldId="532"/>
            <ac:spMk id="3" creationId="{448D6ECB-F374-2E89-0C15-084FFCEE7E78}"/>
          </ac:spMkLst>
        </pc:spChg>
      </pc:sldChg>
      <pc:sldChg chg="modSp new mod">
        <pc:chgData name="federico.valacchi@unimc.it" userId="fb1459c1-6e44-4a3f-98dc-28bb3901d546" providerId="ADAL" clId="{1DC55200-8CED-42E3-ACA1-20D092B6E21B}" dt="2024-10-31T11:36:52.274" v="2173" actId="255"/>
        <pc:sldMkLst>
          <pc:docMk/>
          <pc:sldMk cId="1186641773" sldId="533"/>
        </pc:sldMkLst>
        <pc:spChg chg="mod">
          <ac:chgData name="federico.valacchi@unimc.it" userId="fb1459c1-6e44-4a3f-98dc-28bb3901d546" providerId="ADAL" clId="{1DC55200-8CED-42E3-ACA1-20D092B6E21B}" dt="2024-10-31T11:36:17.852" v="2169" actId="1076"/>
          <ac:spMkLst>
            <pc:docMk/>
            <pc:sldMk cId="1186641773" sldId="533"/>
            <ac:spMk id="2" creationId="{00163F4B-1CAE-794D-41F6-7F7A6B631A64}"/>
          </ac:spMkLst>
        </pc:spChg>
        <pc:spChg chg="mod">
          <ac:chgData name="federico.valacchi@unimc.it" userId="fb1459c1-6e44-4a3f-98dc-28bb3901d546" providerId="ADAL" clId="{1DC55200-8CED-42E3-ACA1-20D092B6E21B}" dt="2024-10-31T11:36:52.274" v="2173" actId="255"/>
          <ac:spMkLst>
            <pc:docMk/>
            <pc:sldMk cId="1186641773" sldId="533"/>
            <ac:spMk id="3" creationId="{A7547A7B-08DF-A026-FF56-A1380F00864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748F5-FAB9-4C5D-9087-30B325F309EF}" type="datetimeFigureOut">
              <a:rPr lang="it-IT" smtClean="0"/>
              <a:t>31/10/2024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72DCD4-6849-4EA3-8A60-440AA160F0BE}" type="slidenum">
              <a:rPr lang="it-IT" smtClean="0"/>
              <a:t>‹N›</a:t>
            </a:fld>
            <a:endParaRPr lang="it-IT"/>
          </a:p>
        </p:txBody>
      </p:sp>
    </p:spTree>
    <p:extLst>
      <p:ext uri="{BB962C8B-B14F-4D97-AF65-F5344CB8AC3E}">
        <p14:creationId xmlns:p14="http://schemas.microsoft.com/office/powerpoint/2010/main" val="3392825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4772DCD4-6849-4EA3-8A60-440AA160F0BE}" type="slidenum">
              <a:rPr lang="it-IT" smtClean="0"/>
              <a:t>13</a:t>
            </a:fld>
            <a:endParaRPr lang="it-IT"/>
          </a:p>
        </p:txBody>
      </p:sp>
    </p:spTree>
    <p:extLst>
      <p:ext uri="{BB962C8B-B14F-4D97-AF65-F5344CB8AC3E}">
        <p14:creationId xmlns:p14="http://schemas.microsoft.com/office/powerpoint/2010/main" val="6110501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a:xfrm>
            <a:off x="3962399" y="5870575"/>
            <a:ext cx="4893958" cy="377825"/>
          </a:xfrm>
        </p:spPr>
        <p:txBody>
          <a:bodyPr/>
          <a:lstStyle/>
          <a:p>
            <a:endParaRPr lang="it-IT"/>
          </a:p>
        </p:txBody>
      </p:sp>
      <p:sp>
        <p:nvSpPr>
          <p:cNvPr id="6" name="Slide Number Placeholder 5"/>
          <p:cNvSpPr>
            <a:spLocks noGrp="1"/>
          </p:cNvSpPr>
          <p:nvPr>
            <p:ph type="sldNum" sz="quarter" idx="12"/>
          </p:nvPr>
        </p:nvSpPr>
        <p:spPr>
          <a:xfrm>
            <a:off x="10608958" y="5870575"/>
            <a:ext cx="551167" cy="377825"/>
          </a:xfrm>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8149619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A212C2D-228F-4B37-8F1C-90FA254C9257}" type="datetimeFigureOut">
              <a:rPr lang="it-IT" smtClean="0"/>
              <a:t>31/10/2024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807101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832445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3641947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4174998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42722843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2070707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784483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3389477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963707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A212C2D-228F-4B37-8F1C-90FA254C9257}" type="datetimeFigureOut">
              <a:rPr lang="it-IT" smtClean="0"/>
              <a:t>31/10/2024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543495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0A212C2D-228F-4B37-8F1C-90FA254C9257}" type="datetimeFigureOut">
              <a:rPr lang="it-IT" smtClean="0"/>
              <a:t>31/10/2024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040187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A212C2D-228F-4B37-8F1C-90FA254C9257}" type="datetimeFigureOut">
              <a:rPr lang="it-IT" smtClean="0"/>
              <a:t>31/10/2024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3797116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A212C2D-228F-4B37-8F1C-90FA254C9257}" type="datetimeFigureOut">
              <a:rPr lang="it-IT" smtClean="0"/>
              <a:t>31/10/2024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5492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0A212C2D-228F-4B37-8F1C-90FA254C9257}" type="datetimeFigureOut">
              <a:rPr lang="it-IT" smtClean="0"/>
              <a:t>31/10/2024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1449345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A212C2D-228F-4B37-8F1C-90FA254C9257}" type="datetimeFigureOut">
              <a:rPr lang="it-IT" smtClean="0"/>
              <a:t>31/10/2024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2051936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A212C2D-228F-4B37-8F1C-90FA254C9257}" type="datetimeFigureOut">
              <a:rPr lang="it-IT" smtClean="0"/>
              <a:t>31/10/2024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6DFDB63-5899-4858-9C97-DC6840607788}" type="slidenum">
              <a:rPr lang="it-IT" smtClean="0"/>
              <a:t>‹N›</a:t>
            </a:fld>
            <a:endParaRPr lang="it-IT"/>
          </a:p>
        </p:txBody>
      </p:sp>
    </p:spTree>
    <p:extLst>
      <p:ext uri="{BB962C8B-B14F-4D97-AF65-F5344CB8AC3E}">
        <p14:creationId xmlns:p14="http://schemas.microsoft.com/office/powerpoint/2010/main" val="3080942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A212C2D-228F-4B37-8F1C-90FA254C9257}" type="datetimeFigureOut">
              <a:rPr lang="it-IT" smtClean="0"/>
              <a:t>31/10/2024</a:t>
            </a:fld>
            <a:endParaRPr lang="it-IT"/>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t-IT"/>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6DFDB63-5899-4858-9C97-DC6840607788}" type="slidenum">
              <a:rPr lang="it-IT" smtClean="0"/>
              <a:t>‹N›</a:t>
            </a:fld>
            <a:endParaRPr lang="it-IT"/>
          </a:p>
        </p:txBody>
      </p:sp>
    </p:spTree>
    <p:extLst>
      <p:ext uri="{BB962C8B-B14F-4D97-AF65-F5344CB8AC3E}">
        <p14:creationId xmlns:p14="http://schemas.microsoft.com/office/powerpoint/2010/main" val="3531375816"/>
      </p:ext>
    </p:extLst>
  </p:cSld>
  <p:clrMap bg1="dk1" tx1="lt1" bg2="dk2" tx2="lt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 id="2147483774"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dx.doi.org/10.4403/jlis.it-12403"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1F1341-10C3-924B-E1E6-8094E14A7023}"/>
              </a:ext>
            </a:extLst>
          </p:cNvPr>
          <p:cNvSpPr>
            <a:spLocks noGrp="1"/>
          </p:cNvSpPr>
          <p:nvPr>
            <p:ph type="ctrTitle"/>
          </p:nvPr>
        </p:nvSpPr>
        <p:spPr>
          <a:xfrm>
            <a:off x="432770" y="2218268"/>
            <a:ext cx="10491169" cy="2421464"/>
          </a:xfrm>
        </p:spPr>
        <p:txBody>
          <a:bodyPr>
            <a:normAutofit fontScale="90000"/>
          </a:bodyPr>
          <a:lstStyle/>
          <a:p>
            <a:pPr algn="ctr"/>
            <a:r>
              <a:rPr lang="it-IT" sz="4800" kern="100" dirty="0">
                <a:effectLst/>
                <a:latin typeface="Aptos" panose="020B0004020202020204" pitchFamily="34" charset="0"/>
                <a:ea typeface="Aptos" panose="020B0004020202020204" pitchFamily="34" charset="0"/>
                <a:cs typeface="Times New Roman" panose="02020603050405020304" pitchFamily="18" charset="0"/>
              </a:rPr>
              <a:t>Dall’archivistica </a:t>
            </a:r>
            <a:br>
              <a:rPr lang="it-IT" sz="4800" kern="100" dirty="0">
                <a:effectLst/>
                <a:latin typeface="Aptos" panose="020B0004020202020204" pitchFamily="34" charset="0"/>
                <a:ea typeface="Aptos" panose="020B0004020202020204" pitchFamily="34" charset="0"/>
                <a:cs typeface="Times New Roman" panose="02020603050405020304" pitchFamily="18" charset="0"/>
              </a:rPr>
            </a:br>
            <a:r>
              <a:rPr lang="it-IT" sz="4800" kern="100" dirty="0">
                <a:effectLst/>
                <a:latin typeface="Aptos" panose="020B0004020202020204" pitchFamily="34" charset="0"/>
                <a:ea typeface="Aptos" panose="020B0004020202020204" pitchFamily="34" charset="0"/>
                <a:cs typeface="Times New Roman" panose="02020603050405020304" pitchFamily="18" charset="0"/>
              </a:rPr>
              <a:t>alle discipline della conoscenza</a:t>
            </a:r>
            <a:br>
              <a:rPr lang="it-IT" sz="4800" kern="100" dirty="0">
                <a:effectLst/>
                <a:latin typeface="Aptos" panose="020B0004020202020204" pitchFamily="34" charset="0"/>
                <a:ea typeface="Aptos" panose="020B0004020202020204" pitchFamily="34" charset="0"/>
                <a:cs typeface="Times New Roman" panose="02020603050405020304" pitchFamily="18" charset="0"/>
              </a:rPr>
            </a:br>
            <a:r>
              <a:rPr lang="it-IT" sz="4800" kern="100" dirty="0">
                <a:effectLst/>
                <a:latin typeface="Aptos" panose="020B0004020202020204" pitchFamily="34" charset="0"/>
                <a:ea typeface="Aptos" panose="020B0004020202020204" pitchFamily="34" charset="0"/>
                <a:cs typeface="Times New Roman" panose="02020603050405020304" pitchFamily="18" charset="0"/>
              </a:rPr>
              <a:t>costruire percorsi</a:t>
            </a:r>
            <a:br>
              <a:rPr lang="it-IT" sz="4800" kern="100" dirty="0">
                <a:effectLst/>
                <a:latin typeface="Aptos" panose="020B0004020202020204" pitchFamily="34" charset="0"/>
                <a:ea typeface="Aptos" panose="020B0004020202020204" pitchFamily="34" charset="0"/>
                <a:cs typeface="Times New Roman" panose="02020603050405020304" pitchFamily="18" charset="0"/>
              </a:rPr>
            </a:br>
            <a:endParaRPr lang="it-IT" dirty="0"/>
          </a:p>
        </p:txBody>
      </p:sp>
      <p:sp>
        <p:nvSpPr>
          <p:cNvPr id="3" name="Sottotitolo 2">
            <a:extLst>
              <a:ext uri="{FF2B5EF4-FFF2-40B4-BE49-F238E27FC236}">
                <a16:creationId xmlns:a16="http://schemas.microsoft.com/office/drawing/2014/main" id="{325665BA-F5D5-C3B9-6F62-04CAA00E8280}"/>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2348626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F7E332-86B1-D211-3B39-D4696133E1A3}"/>
              </a:ext>
            </a:extLst>
          </p:cNvPr>
          <p:cNvSpPr>
            <a:spLocks noGrp="1"/>
          </p:cNvSpPr>
          <p:nvPr>
            <p:ph type="title"/>
          </p:nvPr>
        </p:nvSpPr>
        <p:spPr/>
        <p:txBody>
          <a:bodyPr>
            <a:normAutofit/>
          </a:bodyPr>
          <a:lstStyle/>
          <a:p>
            <a:pPr algn="ctr"/>
            <a:r>
              <a:rPr lang="it-IT" sz="5400" dirty="0"/>
              <a:t>Insidie</a:t>
            </a:r>
          </a:p>
        </p:txBody>
      </p:sp>
      <p:sp>
        <p:nvSpPr>
          <p:cNvPr id="3" name="Segnaposto contenuto 2">
            <a:extLst>
              <a:ext uri="{FF2B5EF4-FFF2-40B4-BE49-F238E27FC236}">
                <a16:creationId xmlns:a16="http://schemas.microsoft.com/office/drawing/2014/main" id="{C2CBDE53-182A-DD52-6511-DB95622EA4BF}"/>
              </a:ext>
            </a:extLst>
          </p:cNvPr>
          <p:cNvSpPr>
            <a:spLocks noGrp="1"/>
          </p:cNvSpPr>
          <p:nvPr>
            <p:ph idx="1"/>
          </p:nvPr>
        </p:nvSpPr>
        <p:spPr/>
        <p:txBody>
          <a:bodyPr>
            <a:normAutofit fontScale="92500"/>
          </a:bodyPr>
          <a:lstStyle/>
          <a:p>
            <a:endParaRPr lang="it-IT" sz="1800" dirty="0">
              <a:effectLst/>
              <a:latin typeface="Calibri" panose="020F0502020204030204" pitchFamily="34" charset="0"/>
              <a:ea typeface="Calibri" panose="020F0502020204030204" pitchFamily="34" charset="0"/>
              <a:cs typeface="Arial" panose="020B0604020202020204" pitchFamily="34" charset="0"/>
            </a:endParaRPr>
          </a:p>
          <a:p>
            <a:r>
              <a:rPr lang="it-IT" sz="2400" dirty="0">
                <a:effectLst/>
                <a:latin typeface="Calibri" panose="020F0502020204030204" pitchFamily="34" charset="0"/>
                <a:ea typeface="Calibri" panose="020F0502020204030204" pitchFamily="34" charset="0"/>
                <a:cs typeface="Arial" panose="020B0604020202020204" pitchFamily="34" charset="0"/>
              </a:rPr>
              <a:t>Abbiamo appurato anche che non sempre gli archivi digitali soddisfano i requisiti dell’archivio in senso proprio, senza che questo sia un dramma disciplinare. </a:t>
            </a:r>
          </a:p>
          <a:p>
            <a:r>
              <a:rPr lang="it-IT" sz="2400" dirty="0">
                <a:effectLst/>
                <a:latin typeface="Calibri" panose="020F0502020204030204" pitchFamily="34" charset="0"/>
                <a:ea typeface="Calibri" panose="020F0502020204030204" pitchFamily="34" charset="0"/>
                <a:cs typeface="Arial" panose="020B0604020202020204" pitchFamily="34" charset="0"/>
              </a:rPr>
              <a:t>L’espressione, pur nella sua ampiezza semantica, non ha però nulla di neutro e, al contrario, individua aggregazioni documentarie che devono essere valutate con la dovuta attenzione. </a:t>
            </a:r>
          </a:p>
          <a:p>
            <a:r>
              <a:rPr lang="it-IT" sz="2400" dirty="0">
                <a:effectLst/>
                <a:latin typeface="Calibri" panose="020F0502020204030204" pitchFamily="34" charset="0"/>
                <a:ea typeface="Calibri" panose="020F0502020204030204" pitchFamily="34" charset="0"/>
                <a:cs typeface="Arial" panose="020B0604020202020204" pitchFamily="34" charset="0"/>
              </a:rPr>
              <a:t>Nella generalizzata superficialità definitoria si nascondono insidie interpretative potenti e piuttosto subdole, che alludono a un polimorfismo di ampia portata e a finalizzazioni anche molto diversificate delle singole aggregazioni.</a:t>
            </a:r>
            <a:endParaRPr lang="it-IT" sz="2400" dirty="0"/>
          </a:p>
        </p:txBody>
      </p:sp>
    </p:spTree>
    <p:extLst>
      <p:ext uri="{BB962C8B-B14F-4D97-AF65-F5344CB8AC3E}">
        <p14:creationId xmlns:p14="http://schemas.microsoft.com/office/powerpoint/2010/main" val="1085487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58173D-FF48-6D32-AFF9-E34CFCF7B371}"/>
              </a:ext>
            </a:extLst>
          </p:cNvPr>
          <p:cNvSpPr>
            <a:spLocks noGrp="1"/>
          </p:cNvSpPr>
          <p:nvPr>
            <p:ph type="title"/>
          </p:nvPr>
        </p:nvSpPr>
        <p:spPr>
          <a:xfrm>
            <a:off x="616000" y="65148"/>
            <a:ext cx="10131425" cy="1456267"/>
          </a:xfrm>
        </p:spPr>
        <p:txBody>
          <a:bodyPr>
            <a:normAutofit/>
          </a:bodyPr>
          <a:lstStyle/>
          <a:p>
            <a:pPr algn="ctr"/>
            <a:r>
              <a:rPr lang="it-IT" sz="4800" dirty="0"/>
              <a:t>La febbre</a:t>
            </a:r>
          </a:p>
        </p:txBody>
      </p:sp>
      <p:sp>
        <p:nvSpPr>
          <p:cNvPr id="3" name="Segnaposto contenuto 2">
            <a:extLst>
              <a:ext uri="{FF2B5EF4-FFF2-40B4-BE49-F238E27FC236}">
                <a16:creationId xmlns:a16="http://schemas.microsoft.com/office/drawing/2014/main" id="{5C2CCF3E-3AA7-4D33-85F7-21D485A8BD8A}"/>
              </a:ext>
            </a:extLst>
          </p:cNvPr>
          <p:cNvSpPr>
            <a:spLocks noGrp="1"/>
          </p:cNvSpPr>
          <p:nvPr>
            <p:ph idx="1"/>
          </p:nvPr>
        </p:nvSpPr>
        <p:spPr>
          <a:xfrm>
            <a:off x="685801" y="1521415"/>
            <a:ext cx="10733729" cy="4928246"/>
          </a:xfrm>
        </p:spPr>
        <p:txBody>
          <a:bodyPr>
            <a:normAutofit/>
          </a:bodyPr>
          <a:lstStyle/>
          <a:p>
            <a:pPr algn="just"/>
            <a:r>
              <a:rPr lang="it-IT" sz="3200" dirty="0">
                <a:effectLst/>
                <a:latin typeface="Calibri" panose="020F0502020204030204" pitchFamily="34" charset="0"/>
                <a:ea typeface="Calibri" panose="020F0502020204030204" pitchFamily="34" charset="0"/>
                <a:cs typeface="Arial" panose="020B0604020202020204" pitchFamily="34" charset="0"/>
              </a:rPr>
              <a:t>Il polimorfismo indotto dalla diffusione di particolari tecnologie, peraltro, non è un’invenzione dei tempi nostri. </a:t>
            </a:r>
          </a:p>
          <a:p>
            <a:pPr algn="just"/>
            <a:r>
              <a:rPr lang="it-IT" sz="3200" dirty="0">
                <a:effectLst/>
                <a:latin typeface="Calibri" panose="020F0502020204030204" pitchFamily="34" charset="0"/>
                <a:ea typeface="Calibri" panose="020F0502020204030204" pitchFamily="34" charset="0"/>
                <a:cs typeface="Arial" panose="020B0604020202020204" pitchFamily="34" charset="0"/>
              </a:rPr>
              <a:t>Lo aveva già isolato Eugenio Casanova, valutandone in tempi non sospetti anche il profilo vagamente psicanalitico: “oggi, nella trattazione degli affari in generale, e qualche volta già in quella degli affari pubblici, si sono introdotte forme diverse, suggerite o, meglio, imposte dalla febbre che si è impossessata degli uomini d’affari e anche degli impiegati, dal perfezionamento dei mezzi di comunicazione</a:t>
            </a:r>
            <a:r>
              <a:rPr lang="it-IT" sz="1800" dirty="0">
                <a:effectLst/>
                <a:latin typeface="Calibri" panose="020F0502020204030204" pitchFamily="34" charset="0"/>
                <a:ea typeface="Calibri" panose="020F0502020204030204" pitchFamily="34" charset="0"/>
                <a:cs typeface="Arial" panose="020B0604020202020204" pitchFamily="34" charset="0"/>
              </a:rPr>
              <a:t>”</a:t>
            </a:r>
            <a:endParaRPr lang="it-IT" dirty="0"/>
          </a:p>
        </p:txBody>
      </p:sp>
    </p:spTree>
    <p:extLst>
      <p:ext uri="{BB962C8B-B14F-4D97-AF65-F5344CB8AC3E}">
        <p14:creationId xmlns:p14="http://schemas.microsoft.com/office/powerpoint/2010/main" val="3909636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2E86B5-058C-D27B-B90F-9AA4B09367A2}"/>
              </a:ext>
            </a:extLst>
          </p:cNvPr>
          <p:cNvSpPr>
            <a:spLocks noGrp="1"/>
          </p:cNvSpPr>
          <p:nvPr>
            <p:ph type="title"/>
          </p:nvPr>
        </p:nvSpPr>
        <p:spPr/>
        <p:txBody>
          <a:bodyPr/>
          <a:lstStyle/>
          <a:p>
            <a:pPr algn="ctr"/>
            <a:r>
              <a:rPr lang="it-IT" dirty="0"/>
              <a:t>Crescita esponenziale</a:t>
            </a:r>
          </a:p>
        </p:txBody>
      </p:sp>
      <p:sp>
        <p:nvSpPr>
          <p:cNvPr id="3" name="Segnaposto contenuto 2">
            <a:extLst>
              <a:ext uri="{FF2B5EF4-FFF2-40B4-BE49-F238E27FC236}">
                <a16:creationId xmlns:a16="http://schemas.microsoft.com/office/drawing/2014/main" id="{07358E48-49A9-74FF-15BD-3D5339FF7C41}"/>
              </a:ext>
            </a:extLst>
          </p:cNvPr>
          <p:cNvSpPr>
            <a:spLocks noGrp="1"/>
          </p:cNvSpPr>
          <p:nvPr>
            <p:ph idx="1"/>
          </p:nvPr>
        </p:nvSpPr>
        <p:spPr/>
        <p:txBody>
          <a:bodyPr>
            <a:normAutofit/>
          </a:bodyPr>
          <a:lstStyle/>
          <a:p>
            <a:r>
              <a:rPr lang="it-IT" sz="2400" dirty="0">
                <a:effectLst/>
                <a:latin typeface="Calibri" panose="020F0502020204030204" pitchFamily="34" charset="0"/>
                <a:ea typeface="Calibri" panose="020F0502020204030204" pitchFamily="34" charset="0"/>
                <a:cs typeface="Arial" panose="020B0604020202020204" pitchFamily="34" charset="0"/>
              </a:rPr>
              <a:t>Polimorfismo e polifunzionalità vengono da lontano, quindi, ma i fattori di trasformazione con cui oggi dobbiamo fare i conti sono ancora più incisivi di quelli che il grande studioso aveva messo a fuoco. </a:t>
            </a:r>
          </a:p>
          <a:p>
            <a:pPr algn="just"/>
            <a:r>
              <a:rPr lang="it-IT" sz="2400" dirty="0">
                <a:effectLst/>
                <a:latin typeface="Calibri" panose="020F0502020204030204" pitchFamily="34" charset="0"/>
                <a:ea typeface="Calibri" panose="020F0502020204030204" pitchFamily="34" charset="0"/>
                <a:cs typeface="Arial" panose="020B0604020202020204" pitchFamily="34" charset="0"/>
              </a:rPr>
              <a:t>In tempi di crescita esponenziale di potenti automatismi informativi, e di sovrapposizione sempre più marcate tra intelligenza umana e artificiale, il problema della produzione e della costruzione dell’archivio si pone con forza particolare. </a:t>
            </a:r>
          </a:p>
          <a:p>
            <a:r>
              <a:rPr lang="it-IT" sz="2400" dirty="0">
                <a:effectLst/>
                <a:latin typeface="Calibri" panose="020F0502020204030204" pitchFamily="34" charset="0"/>
                <a:ea typeface="Calibri" panose="020F0502020204030204" pitchFamily="34" charset="0"/>
                <a:cs typeface="Arial" panose="020B0604020202020204" pitchFamily="34" charset="0"/>
              </a:rPr>
              <a:t>La “febbre” di chi produce e usa i documenti è già da tempo molto alta e “il perfezionamento dei mezzi di comunicazione” non conosce battute d’arresto.</a:t>
            </a:r>
            <a:endParaRPr lang="it-IT" sz="2400" dirty="0"/>
          </a:p>
        </p:txBody>
      </p:sp>
    </p:spTree>
    <p:extLst>
      <p:ext uri="{BB962C8B-B14F-4D97-AF65-F5344CB8AC3E}">
        <p14:creationId xmlns:p14="http://schemas.microsoft.com/office/powerpoint/2010/main" val="4167567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D871EB-46B7-8FE7-717A-E8B805B24380}"/>
              </a:ext>
            </a:extLst>
          </p:cNvPr>
          <p:cNvSpPr>
            <a:spLocks noGrp="1"/>
          </p:cNvSpPr>
          <p:nvPr>
            <p:ph type="title"/>
          </p:nvPr>
        </p:nvSpPr>
        <p:spPr>
          <a:xfrm>
            <a:off x="685801" y="155890"/>
            <a:ext cx="10131425" cy="1456267"/>
          </a:xfrm>
        </p:spPr>
        <p:txBody>
          <a:bodyPr/>
          <a:lstStyle/>
          <a:p>
            <a:pPr algn="ctr"/>
            <a:r>
              <a:rPr lang="it-IT" dirty="0"/>
              <a:t>Archivi informatici</a:t>
            </a:r>
          </a:p>
        </p:txBody>
      </p:sp>
      <p:sp>
        <p:nvSpPr>
          <p:cNvPr id="3" name="Segnaposto contenuto 2">
            <a:extLst>
              <a:ext uri="{FF2B5EF4-FFF2-40B4-BE49-F238E27FC236}">
                <a16:creationId xmlns:a16="http://schemas.microsoft.com/office/drawing/2014/main" id="{FB2E4F0D-2BAB-63DF-FC4F-17546FE397A4}"/>
              </a:ext>
            </a:extLst>
          </p:cNvPr>
          <p:cNvSpPr>
            <a:spLocks noGrp="1"/>
          </p:cNvSpPr>
          <p:nvPr>
            <p:ph idx="1"/>
          </p:nvPr>
        </p:nvSpPr>
        <p:spPr>
          <a:xfrm>
            <a:off x="685801" y="1535634"/>
            <a:ext cx="10131425" cy="5004769"/>
          </a:xfrm>
        </p:spPr>
        <p:txBody>
          <a:bodyPr>
            <a:normAutofit fontScale="92500" lnSpcReduction="20000"/>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Si può allora introdurre intanto una distinzione di massima, per quanto grossolana, tra alcune fondamentali tipologie di archivio digitale, riservandoci di tornare nello specifico su ognuna di essi nei paragrafi e nei capitoli che seguono.</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Ci sono innanzitutto gli archivi informatici, tra i quali per estensione si potrebbero considerare anche certi siti web, con i problemi gestionali e conservativi che pongono, per quanto si mantengano nel solco di una relativa continuità.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L’ininterrotta necessarietà dell’archivio fa sì che si continui a produrre archivi in (teorico) senso proprio, ma, già a questo livello, il perfezionamento dei mezzi di comunicazione fa sentire la sua intermittente influenza. Dal momento in cui le tecnologie hanno messo mano davvero alla trasformazione della società, infatti, anche per i complessi documentari più organici niente è stato più come prima.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Questo non significa però che ci si muova nel tanto vagheggiato paperless world di cui si favoleggiava durante il passaggio di secolo. L’ibridazione dei mezzi, dei formati e dei fini è la condizione reale nella quale ci troviamo. Nel disbrigo degli affari quotidiani la carta non è del tutto uscita di scena. </a:t>
            </a:r>
          </a:p>
          <a:p>
            <a:endParaRPr lang="it-IT" dirty="0"/>
          </a:p>
        </p:txBody>
      </p:sp>
    </p:spTree>
    <p:extLst>
      <p:ext uri="{BB962C8B-B14F-4D97-AF65-F5344CB8AC3E}">
        <p14:creationId xmlns:p14="http://schemas.microsoft.com/office/powerpoint/2010/main" val="612135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5F625F-D791-A209-6AEB-EF4706AC4DB0}"/>
              </a:ext>
            </a:extLst>
          </p:cNvPr>
          <p:cNvSpPr>
            <a:spLocks noGrp="1"/>
          </p:cNvSpPr>
          <p:nvPr>
            <p:ph type="title"/>
          </p:nvPr>
        </p:nvSpPr>
        <p:spPr/>
        <p:txBody>
          <a:bodyPr/>
          <a:lstStyle/>
          <a:p>
            <a:pPr algn="ctr"/>
            <a:r>
              <a:rPr lang="it-IT" dirty="0"/>
              <a:t>Che faccia ha la dematerializzazione?</a:t>
            </a:r>
          </a:p>
        </p:txBody>
      </p:sp>
      <p:sp>
        <p:nvSpPr>
          <p:cNvPr id="3" name="Segnaposto contenuto 2">
            <a:extLst>
              <a:ext uri="{FF2B5EF4-FFF2-40B4-BE49-F238E27FC236}">
                <a16:creationId xmlns:a16="http://schemas.microsoft.com/office/drawing/2014/main" id="{587D062B-1A7F-44AD-B11F-F2A01FD63D45}"/>
              </a:ext>
            </a:extLst>
          </p:cNvPr>
          <p:cNvSpPr>
            <a:spLocks noGrp="1"/>
          </p:cNvSpPr>
          <p:nvPr>
            <p:ph idx="1"/>
          </p:nvPr>
        </p:nvSpPr>
        <p:spPr>
          <a:xfrm>
            <a:off x="308873" y="2065867"/>
            <a:ext cx="11138578" cy="4642641"/>
          </a:xfrm>
        </p:spPr>
        <p:txBody>
          <a:bodyPr>
            <a:normAutofit/>
          </a:bodyPr>
          <a:lstStyle/>
          <a:p>
            <a:pPr algn="just"/>
            <a:r>
              <a:rPr lang="it-IT" sz="1800" dirty="0">
                <a:effectLst/>
                <a:latin typeface="Calibri" panose="020F0502020204030204" pitchFamily="34" charset="0"/>
                <a:ea typeface="Calibri" panose="020F0502020204030204" pitchFamily="34" charset="0"/>
                <a:cs typeface="Arial" panose="020B0604020202020204" pitchFamily="34" charset="0"/>
              </a:rPr>
              <a:t>Gli archivi informatici sono una fattispecie relativamente nuova, performante e seducente della cultura documentaria. </a:t>
            </a:r>
          </a:p>
          <a:p>
            <a:pPr algn="just"/>
            <a:r>
              <a:rPr lang="it-IT" sz="1800" dirty="0">
                <a:effectLst/>
                <a:latin typeface="Calibri" panose="020F0502020204030204" pitchFamily="34" charset="0"/>
                <a:ea typeface="Calibri" panose="020F0502020204030204" pitchFamily="34" charset="0"/>
                <a:cs typeface="Arial" panose="020B0604020202020204" pitchFamily="34" charset="0"/>
              </a:rPr>
              <a:t>Sono da tempo oggetto di forte attenzione da parte della comunità scientifica e professionale, nonché del legislatore. </a:t>
            </a:r>
          </a:p>
          <a:p>
            <a:pPr algn="just"/>
            <a:r>
              <a:rPr lang="it-IT" sz="1800" dirty="0">
                <a:effectLst/>
                <a:latin typeface="Calibri" panose="020F0502020204030204" pitchFamily="34" charset="0"/>
                <a:ea typeface="Calibri" panose="020F0502020204030204" pitchFamily="34" charset="0"/>
                <a:cs typeface="Arial" panose="020B0604020202020204" pitchFamily="34" charset="0"/>
              </a:rPr>
              <a:t>Sotto molti punti di vista ormai li conosciamo bene, in quanto espressione della immutata continuità amministrativa e archivistica negli scenari dematerializzati. </a:t>
            </a:r>
          </a:p>
          <a:p>
            <a:pPr algn="just"/>
            <a:r>
              <a:rPr lang="it-IT" sz="1800" dirty="0">
                <a:effectLst/>
                <a:latin typeface="Calibri" panose="020F0502020204030204" pitchFamily="34" charset="0"/>
                <a:ea typeface="Calibri" panose="020F0502020204030204" pitchFamily="34" charset="0"/>
                <a:cs typeface="Arial" panose="020B0604020202020204" pitchFamily="34" charset="0"/>
              </a:rPr>
              <a:t>Sono figli inevitabili dell’evoluzione dei mezzi produzione e gestione, ma, soprattutto, sono imposti e sostenuti da una normativa precisa e perfino sovrabbondante, nata in particolare dall’esigenza di conferire maggiore efficacia e razionalità all’azione della Pubblica Amministrazione. </a:t>
            </a:r>
          </a:p>
          <a:p>
            <a:pPr algn="just"/>
            <a:r>
              <a:rPr lang="it-IT" sz="1800" dirty="0">
                <a:effectLst/>
                <a:latin typeface="Calibri" panose="020F0502020204030204" pitchFamily="34" charset="0"/>
                <a:ea typeface="Calibri" panose="020F0502020204030204" pitchFamily="34" charset="0"/>
                <a:cs typeface="Arial" panose="020B0604020202020204" pitchFamily="34" charset="0"/>
              </a:rPr>
              <a:t>Mostrano ormai da tempo la faccia documentaria della dematerializzazione e dei complicati processi di rinnovamento e reingegnerizzazione della società ad essa sottesi</a:t>
            </a: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3526922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AF92B1-8FE9-BBC8-A1EE-B61223821F5F}"/>
              </a:ext>
            </a:extLst>
          </p:cNvPr>
          <p:cNvSpPr>
            <a:spLocks noGrp="1"/>
          </p:cNvSpPr>
          <p:nvPr>
            <p:ph type="title"/>
          </p:nvPr>
        </p:nvSpPr>
        <p:spPr>
          <a:xfrm>
            <a:off x="685800" y="176831"/>
            <a:ext cx="10131425" cy="1456267"/>
          </a:xfrm>
        </p:spPr>
        <p:txBody>
          <a:bodyPr/>
          <a:lstStyle/>
          <a:p>
            <a:pPr algn="ctr"/>
            <a:r>
              <a:rPr lang="it-IT" dirty="0"/>
              <a:t>antidoti</a:t>
            </a:r>
          </a:p>
        </p:txBody>
      </p:sp>
      <p:sp>
        <p:nvSpPr>
          <p:cNvPr id="3" name="Segnaposto contenuto 2">
            <a:extLst>
              <a:ext uri="{FF2B5EF4-FFF2-40B4-BE49-F238E27FC236}">
                <a16:creationId xmlns:a16="http://schemas.microsoft.com/office/drawing/2014/main" id="{579DCA4B-6492-B1B9-4172-2263747AADAD}"/>
              </a:ext>
            </a:extLst>
          </p:cNvPr>
          <p:cNvSpPr>
            <a:spLocks noGrp="1"/>
          </p:cNvSpPr>
          <p:nvPr>
            <p:ph idx="1"/>
          </p:nvPr>
        </p:nvSpPr>
        <p:spPr>
          <a:xfrm>
            <a:off x="685801" y="2142067"/>
            <a:ext cx="10131425" cy="4426257"/>
          </a:xfrm>
        </p:spPr>
        <p:txBody>
          <a:bodyPr>
            <a:normAutofit/>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I documenti informatici sembrano l’antidoto per eccellenza a una carta inevitabilmente polverosa e, sotto molti punti di vista, sono percepiti come la risposta finale all’odiata burocrazia.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In alcune letture piuttosto superficiali, infatti, gli archivi informatici sarebbero in sé il rimedio alle lentezze procedurali che derivano dalle pratiche analogiche e dalle vituperate “scartoffie”.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I loro ammirevoli automatismi e la loro potenza apparentemente senza limiti di pensiero ne hanno fatto ben presto “strumenti strumentalizzati” da una certa retorica pseudo digitale.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Il documento informatico, in questa interpretazione, per le sue virtù taumaturgiche sembra saper sciogliere le ruggini procedurali dell’archivio analogico, azzerandone la fastidiosa complessità. </a:t>
            </a:r>
          </a:p>
          <a:p>
            <a:endParaRPr lang="it-IT" dirty="0"/>
          </a:p>
        </p:txBody>
      </p:sp>
    </p:spTree>
    <p:extLst>
      <p:ext uri="{BB962C8B-B14F-4D97-AF65-F5344CB8AC3E}">
        <p14:creationId xmlns:p14="http://schemas.microsoft.com/office/powerpoint/2010/main" val="618478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96F56C-3117-20FF-E08E-7BA1AEEBE4B5}"/>
              </a:ext>
            </a:extLst>
          </p:cNvPr>
          <p:cNvSpPr>
            <a:spLocks noGrp="1"/>
          </p:cNvSpPr>
          <p:nvPr>
            <p:ph type="title"/>
          </p:nvPr>
        </p:nvSpPr>
        <p:spPr/>
        <p:txBody>
          <a:bodyPr/>
          <a:lstStyle/>
          <a:p>
            <a:pPr algn="ctr"/>
            <a:r>
              <a:rPr lang="it-IT" dirty="0"/>
              <a:t>retropensiero</a:t>
            </a:r>
          </a:p>
        </p:txBody>
      </p:sp>
      <p:sp>
        <p:nvSpPr>
          <p:cNvPr id="3" name="Segnaposto contenuto 2">
            <a:extLst>
              <a:ext uri="{FF2B5EF4-FFF2-40B4-BE49-F238E27FC236}">
                <a16:creationId xmlns:a16="http://schemas.microsoft.com/office/drawing/2014/main" id="{FB2F30BE-871F-C2C9-3CB0-BFA546F1D3DD}"/>
              </a:ext>
            </a:extLst>
          </p:cNvPr>
          <p:cNvSpPr>
            <a:spLocks noGrp="1"/>
          </p:cNvSpPr>
          <p:nvPr>
            <p:ph idx="1"/>
          </p:nvPr>
        </p:nvSpPr>
        <p:spPr/>
        <p:txBody>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La carta è lenta, i suoi ritmi non sono moderni ed eliminarla radicalmente significa fluidificare l’azione amministrativa.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Il mito del paperless office, di un mondo senza carta e quindi automaticamente più agile e veloce porta però con sé un retropensiero, un subliminale rifiuto della complessità e del controllo procedurale.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Confonde l’efficienza con la velocità assoluta e mette in seria discussione, insieme alle scartoffie, processi di sedimentazione capaci di conservare memoria e certificazione giuridica non aleatoria dei fatti. </a:t>
            </a:r>
          </a:p>
          <a:p>
            <a:endParaRPr lang="it-IT" dirty="0"/>
          </a:p>
        </p:txBody>
      </p:sp>
    </p:spTree>
    <p:extLst>
      <p:ext uri="{BB962C8B-B14F-4D97-AF65-F5344CB8AC3E}">
        <p14:creationId xmlns:p14="http://schemas.microsoft.com/office/powerpoint/2010/main" val="3659164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924EB3-9A20-40D2-D3EE-3635D0A56BD6}"/>
              </a:ext>
            </a:extLst>
          </p:cNvPr>
          <p:cNvSpPr>
            <a:spLocks noGrp="1"/>
          </p:cNvSpPr>
          <p:nvPr>
            <p:ph type="title"/>
          </p:nvPr>
        </p:nvSpPr>
        <p:spPr>
          <a:xfrm>
            <a:off x="2060575" y="0"/>
            <a:ext cx="10131425" cy="1456267"/>
          </a:xfrm>
        </p:spPr>
        <p:txBody>
          <a:bodyPr/>
          <a:lstStyle/>
          <a:p>
            <a:r>
              <a:rPr lang="it-IT" dirty="0"/>
              <a:t>Semplificazione e semplicismo</a:t>
            </a:r>
          </a:p>
        </p:txBody>
      </p:sp>
      <p:sp>
        <p:nvSpPr>
          <p:cNvPr id="3" name="Segnaposto contenuto 2">
            <a:extLst>
              <a:ext uri="{FF2B5EF4-FFF2-40B4-BE49-F238E27FC236}">
                <a16:creationId xmlns:a16="http://schemas.microsoft.com/office/drawing/2014/main" id="{6770FDAE-A54D-22C3-20DE-F076F6E7A6F5}"/>
              </a:ext>
            </a:extLst>
          </p:cNvPr>
          <p:cNvSpPr>
            <a:spLocks noGrp="1"/>
          </p:cNvSpPr>
          <p:nvPr>
            <p:ph idx="1"/>
          </p:nvPr>
        </p:nvSpPr>
        <p:spPr>
          <a:xfrm>
            <a:off x="160544" y="1347169"/>
            <a:ext cx="11789477" cy="5318877"/>
          </a:xfrm>
        </p:spPr>
        <p:txBody>
          <a:bodyPr>
            <a:normAutofit fontScale="77500" lnSpcReduction="20000"/>
          </a:bodyPr>
          <a:lstStyle/>
          <a:p>
            <a:pPr indent="144145" algn="just">
              <a:lnSpc>
                <a:spcPct val="150000"/>
              </a:lnSpc>
            </a:pPr>
            <a:r>
              <a:rPr lang="it-IT" sz="2400" dirty="0">
                <a:effectLst/>
                <a:latin typeface="Times New Roman" panose="02020603050405020304" pitchFamily="18" charset="0"/>
                <a:ea typeface="Times New Roman" panose="02020603050405020304" pitchFamily="18" charset="0"/>
              </a:rPr>
              <a:t>Naturalmente nessuno intende santificare le storture di una burocrazia malata o mettere in discussione l’efficacia dei documenti informatici.</a:t>
            </a:r>
          </a:p>
          <a:p>
            <a:pPr indent="144145" algn="just">
              <a:lnSpc>
                <a:spcPct val="150000"/>
              </a:lnSpc>
            </a:pPr>
            <a:r>
              <a:rPr lang="it-IT" sz="2400" dirty="0">
                <a:effectLst/>
                <a:latin typeface="Times New Roman" panose="02020603050405020304" pitchFamily="18" charset="0"/>
                <a:ea typeface="Times New Roman" panose="02020603050405020304" pitchFamily="18" charset="0"/>
              </a:rPr>
              <a:t> C’è però da sgomberare il campo dal pensiero che la dematerializzazione debba coincidere con una semplificazione superficiale e accelerata, traducendosi in un’utilizzazione meramente strumentale di risorse che meritano ben altro riconoscimento. </a:t>
            </a:r>
          </a:p>
          <a:p>
            <a:pPr indent="144145" algn="just">
              <a:lnSpc>
                <a:spcPct val="150000"/>
              </a:lnSpc>
            </a:pPr>
            <a:r>
              <a:rPr lang="it-IT" sz="2400" dirty="0">
                <a:effectLst/>
                <a:latin typeface="Times New Roman" panose="02020603050405020304" pitchFamily="18" charset="0"/>
                <a:ea typeface="Times New Roman" panose="02020603050405020304" pitchFamily="18" charset="0"/>
              </a:rPr>
              <a:t>La complessità non è solo un fardello, ma è anche una garanzia di corretta gestione della cosa pubblica. </a:t>
            </a:r>
          </a:p>
          <a:p>
            <a:pPr indent="144145" algn="just">
              <a:lnSpc>
                <a:spcPct val="150000"/>
              </a:lnSpc>
            </a:pPr>
            <a:r>
              <a:rPr lang="it-IT" sz="2400" dirty="0">
                <a:effectLst/>
                <a:latin typeface="Times New Roman" panose="02020603050405020304" pitchFamily="18" charset="0"/>
                <a:ea typeface="Times New Roman" panose="02020603050405020304" pitchFamily="18" charset="0"/>
              </a:rPr>
              <a:t>La semplicità, un po’ come la gioventù, non è una virtù in sé. Adoperare i sistemi di gestione documentale al pieno delle loro innegabili potenzialità impone riflessioni approfondite sul senso stesso dell’azione amministrativa e sugli assetti di insieme di una determinata società. </a:t>
            </a:r>
          </a:p>
          <a:p>
            <a:pPr indent="144145" algn="just">
              <a:lnSpc>
                <a:spcPct val="150000"/>
              </a:lnSpc>
            </a:pPr>
            <a:r>
              <a:rPr lang="it-IT" sz="2400" dirty="0">
                <a:effectLst/>
                <a:latin typeface="Times New Roman" panose="02020603050405020304" pitchFamily="18" charset="0"/>
                <a:ea typeface="Times New Roman" panose="02020603050405020304" pitchFamily="18" charset="0"/>
              </a:rPr>
              <a:t>Nel nostro caso, quindi, semplificare è difficile, e significa mettere mano ad una complicata analisi dei procedimenti, certamente potenziata dalle risorse digitali, ma impegnativa e indispensabile. Essere semplici non è facile, a meno che non si voglia essere semplicistici</a:t>
            </a:r>
            <a:r>
              <a:rPr lang="it-IT" sz="1800" dirty="0">
                <a:effectLst/>
                <a:latin typeface="Times New Roman" panose="02020603050405020304" pitchFamily="18" charset="0"/>
                <a:ea typeface="Times New Roman" panose="02020603050405020304" pitchFamily="18" charset="0"/>
              </a:rPr>
              <a:t>.</a:t>
            </a:r>
          </a:p>
          <a:p>
            <a:endParaRPr lang="it-IT" dirty="0"/>
          </a:p>
        </p:txBody>
      </p:sp>
    </p:spTree>
    <p:extLst>
      <p:ext uri="{BB962C8B-B14F-4D97-AF65-F5344CB8AC3E}">
        <p14:creationId xmlns:p14="http://schemas.microsoft.com/office/powerpoint/2010/main" val="4120092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736AD3-33A3-87D1-F07D-7B5F5623DEEF}"/>
              </a:ext>
            </a:extLst>
          </p:cNvPr>
          <p:cNvSpPr>
            <a:spLocks noGrp="1"/>
          </p:cNvSpPr>
          <p:nvPr>
            <p:ph type="title"/>
          </p:nvPr>
        </p:nvSpPr>
        <p:spPr/>
        <p:txBody>
          <a:bodyPr/>
          <a:lstStyle/>
          <a:p>
            <a:pPr algn="ctr"/>
            <a:r>
              <a:rPr lang="it-IT" dirty="0"/>
              <a:t>Essere archivi</a:t>
            </a:r>
          </a:p>
        </p:txBody>
      </p:sp>
      <p:sp>
        <p:nvSpPr>
          <p:cNvPr id="3" name="Segnaposto contenuto 2">
            <a:extLst>
              <a:ext uri="{FF2B5EF4-FFF2-40B4-BE49-F238E27FC236}">
                <a16:creationId xmlns:a16="http://schemas.microsoft.com/office/drawing/2014/main" id="{D3A5DF33-51C4-407C-E69E-96755D93CA21}"/>
              </a:ext>
            </a:extLst>
          </p:cNvPr>
          <p:cNvSpPr>
            <a:spLocks noGrp="1"/>
          </p:cNvSpPr>
          <p:nvPr>
            <p:ph idx="1"/>
          </p:nvPr>
        </p:nvSpPr>
        <p:spPr/>
        <p:txBody>
          <a:bodyPr>
            <a:normAutofit/>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Gli archivi informatici, intanto, funzionano se sono archivi.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Sono efficaci, cioè, se tengono conto degli opportuni requisiti archivistici, sia pure calati in nuovi meccanismi di produzione e conservazione, e gestiti con stili di archiviazione rinnovati.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Possono sicuramente ottimizzare il rendimento delle organizzazioni, ma non lo possono fare senza un adeguato addestramento e senza il rispetto di regole sovraordinate. È la razionalizzazione dei procedimenti che gli archivi informatici ottimizzano ad innescare il cambiamento che cerchiamo, non lo strumento in sé. </a:t>
            </a:r>
          </a:p>
          <a:p>
            <a:endParaRPr lang="it-IT" dirty="0"/>
          </a:p>
        </p:txBody>
      </p:sp>
    </p:spTree>
    <p:extLst>
      <p:ext uri="{BB962C8B-B14F-4D97-AF65-F5344CB8AC3E}">
        <p14:creationId xmlns:p14="http://schemas.microsoft.com/office/powerpoint/2010/main" val="429408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EAF8C8-A1E6-486B-69AA-4FE52043631E}"/>
              </a:ext>
            </a:extLst>
          </p:cNvPr>
          <p:cNvSpPr>
            <a:spLocks noGrp="1"/>
          </p:cNvSpPr>
          <p:nvPr>
            <p:ph type="title"/>
          </p:nvPr>
        </p:nvSpPr>
        <p:spPr>
          <a:xfrm>
            <a:off x="616000" y="-214058"/>
            <a:ext cx="10131425" cy="1456267"/>
          </a:xfrm>
        </p:spPr>
        <p:txBody>
          <a:bodyPr/>
          <a:lstStyle/>
          <a:p>
            <a:pPr algn="ctr"/>
            <a:r>
              <a:rPr lang="it-IT" dirty="0"/>
              <a:t>Marcare le differenze</a:t>
            </a:r>
          </a:p>
        </p:txBody>
      </p:sp>
      <p:sp>
        <p:nvSpPr>
          <p:cNvPr id="3" name="Segnaposto contenuto 2">
            <a:extLst>
              <a:ext uri="{FF2B5EF4-FFF2-40B4-BE49-F238E27FC236}">
                <a16:creationId xmlns:a16="http://schemas.microsoft.com/office/drawing/2014/main" id="{D2F5BCDC-3317-4597-C03B-82759B920002}"/>
              </a:ext>
            </a:extLst>
          </p:cNvPr>
          <p:cNvSpPr>
            <a:spLocks noGrp="1"/>
          </p:cNvSpPr>
          <p:nvPr>
            <p:ph idx="1"/>
          </p:nvPr>
        </p:nvSpPr>
        <p:spPr>
          <a:xfrm>
            <a:off x="190791" y="1242209"/>
            <a:ext cx="11810418" cy="5451499"/>
          </a:xfrm>
        </p:spPr>
        <p:txBody>
          <a:bodyPr>
            <a:normAutofit/>
          </a:bodyPr>
          <a:lstStyle/>
          <a:p>
            <a:r>
              <a:rPr lang="it-IT" sz="2400" dirty="0">
                <a:effectLst/>
                <a:latin typeface="Times New Roman" panose="02020603050405020304" pitchFamily="18" charset="0"/>
                <a:ea typeface="Times New Roman" panose="02020603050405020304" pitchFamily="18" charset="0"/>
              </a:rPr>
              <a:t>Da un punto di vista archivistico bisogna prendere atto del fatto che la transizione digitale non si esaurisce in una pacifica migrazione di supporto. </a:t>
            </a:r>
          </a:p>
          <a:p>
            <a:r>
              <a:rPr lang="it-IT" sz="2400" dirty="0">
                <a:effectLst/>
                <a:latin typeface="Times New Roman" panose="02020603050405020304" pitchFamily="18" charset="0"/>
                <a:ea typeface="Times New Roman" panose="02020603050405020304" pitchFamily="18" charset="0"/>
              </a:rPr>
              <a:t>Gli archivi informatici sono profondamente diversi da quelli analogici, eccezion fatta per le loro finalità fondamentali e per i valori che dovrebbero garantire. </a:t>
            </a:r>
          </a:p>
          <a:p>
            <a:r>
              <a:rPr lang="it-IT" sz="2400" dirty="0">
                <a:effectLst/>
                <a:latin typeface="Times New Roman" panose="02020603050405020304" pitchFamily="18" charset="0"/>
                <a:ea typeface="Times New Roman" panose="02020603050405020304" pitchFamily="18" charset="0"/>
              </a:rPr>
              <a:t>Sappiamo bene, infatti, che alla continuità teorica e funzionale non corrisponde una traduzione indolore dei modelli analogici in un nuovo ambiente, automatizzato e asettico. </a:t>
            </a:r>
          </a:p>
          <a:p>
            <a:r>
              <a:rPr lang="it-IT" sz="2400" dirty="0">
                <a:effectLst/>
                <a:latin typeface="Times New Roman" panose="02020603050405020304" pitchFamily="18" charset="0"/>
                <a:ea typeface="Times New Roman" panose="02020603050405020304" pitchFamily="18" charset="0"/>
              </a:rPr>
              <a:t>La differenza non sta nel cambio di supporto. </a:t>
            </a:r>
          </a:p>
          <a:p>
            <a:r>
              <a:rPr lang="it-IT" sz="2400" dirty="0">
                <a:effectLst/>
                <a:latin typeface="Times New Roman" panose="02020603050405020304" pitchFamily="18" charset="0"/>
                <a:ea typeface="Times New Roman" panose="02020603050405020304" pitchFamily="18" charset="0"/>
              </a:rPr>
              <a:t>Questi archivi pongono una serie di problemi specifici che li differenziano dai complessi documentari analogici dal punto di vista logico e fisico. Impongono cronologie diverse da quelle consolidate e investono in pieno le opere e i giorni della funzione archivistica nel suo complesso.</a:t>
            </a:r>
          </a:p>
          <a:p>
            <a:endParaRPr lang="it-IT" dirty="0"/>
          </a:p>
        </p:txBody>
      </p:sp>
    </p:spTree>
    <p:extLst>
      <p:ext uri="{BB962C8B-B14F-4D97-AF65-F5344CB8AC3E}">
        <p14:creationId xmlns:p14="http://schemas.microsoft.com/office/powerpoint/2010/main" val="3400799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endParaRPr lang="it-IT" dirty="0">
              <a:solidFill>
                <a:schemeClr val="tx2">
                  <a:lumMod val="75000"/>
                  <a:lumOff val="25000"/>
                </a:schemeClr>
              </a:solidFill>
            </a:endParaRPr>
          </a:p>
        </p:txBody>
      </p:sp>
      <p:sp>
        <p:nvSpPr>
          <p:cNvPr id="3" name="Segnaposto contenuto 2"/>
          <p:cNvSpPr>
            <a:spLocks noGrp="1"/>
          </p:cNvSpPr>
          <p:nvPr>
            <p:ph idx="1"/>
          </p:nvPr>
        </p:nvSpPr>
        <p:spPr>
          <a:xfrm>
            <a:off x="495592" y="1540189"/>
            <a:ext cx="11454430" cy="3777622"/>
          </a:xfrm>
        </p:spPr>
        <p:txBody>
          <a:bodyPr/>
          <a:lstStyle/>
          <a:p>
            <a:pPr marL="0" indent="0">
              <a:buNone/>
            </a:pPr>
            <a:endParaRPr lang="it-IT" sz="4800" dirty="0"/>
          </a:p>
          <a:p>
            <a:pPr marL="0" indent="0" algn="ctr">
              <a:buNone/>
            </a:pPr>
            <a:r>
              <a:rPr lang="it-IT" sz="4800" dirty="0"/>
              <a:t>C’è un lungo cambiamento, non restiamone fuori, non isoliamoci</a:t>
            </a:r>
            <a:endParaRPr lang="it-IT" dirty="0"/>
          </a:p>
        </p:txBody>
      </p:sp>
    </p:spTree>
    <p:extLst>
      <p:ext uri="{BB962C8B-B14F-4D97-AF65-F5344CB8AC3E}">
        <p14:creationId xmlns:p14="http://schemas.microsoft.com/office/powerpoint/2010/main" val="1294292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5D4F4A-8034-BE21-6EC7-0395B57B29E7}"/>
              </a:ext>
            </a:extLst>
          </p:cNvPr>
          <p:cNvSpPr>
            <a:spLocks noGrp="1"/>
          </p:cNvSpPr>
          <p:nvPr>
            <p:ph type="title"/>
          </p:nvPr>
        </p:nvSpPr>
        <p:spPr>
          <a:xfrm>
            <a:off x="595059" y="-95395"/>
            <a:ext cx="10131425" cy="1456267"/>
          </a:xfrm>
        </p:spPr>
        <p:txBody>
          <a:bodyPr/>
          <a:lstStyle/>
          <a:p>
            <a:pPr algn="ctr"/>
            <a:r>
              <a:rPr lang="it-IT" dirty="0"/>
              <a:t>Tempus </a:t>
            </a:r>
            <a:r>
              <a:rPr lang="it-IT" dirty="0" err="1"/>
              <a:t>fugit</a:t>
            </a:r>
            <a:endParaRPr lang="it-IT" dirty="0"/>
          </a:p>
        </p:txBody>
      </p:sp>
      <p:sp>
        <p:nvSpPr>
          <p:cNvPr id="3" name="Segnaposto contenuto 2">
            <a:extLst>
              <a:ext uri="{FF2B5EF4-FFF2-40B4-BE49-F238E27FC236}">
                <a16:creationId xmlns:a16="http://schemas.microsoft.com/office/drawing/2014/main" id="{F987B65F-3C88-967A-4BA3-282E2A30C496}"/>
              </a:ext>
            </a:extLst>
          </p:cNvPr>
          <p:cNvSpPr>
            <a:spLocks noGrp="1"/>
          </p:cNvSpPr>
          <p:nvPr>
            <p:ph idx="1"/>
          </p:nvPr>
        </p:nvSpPr>
        <p:spPr>
          <a:xfrm>
            <a:off x="685801" y="1019102"/>
            <a:ext cx="10911140" cy="5779567"/>
          </a:xfrm>
        </p:spPr>
        <p:txBody>
          <a:bodyPr>
            <a:normAutofit/>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Questi complessi documentari ci appaiono in larga misura come archivi correnti per banali ragioni cronologiche e, di conseguenza, fin qui li si è valutati in termini prevalentemente gestionali e di utilità quotidiana, facendo poca attenzione alla loro futuribile storicizzazione. </a:t>
            </a:r>
          </a:p>
          <a:p>
            <a:pPr indent="144145" algn="just">
              <a:lnSpc>
                <a:spcPct val="150000"/>
              </a:lnSpc>
            </a:pPr>
            <a:r>
              <a:rPr lang="it-IT" sz="1800" i="1" dirty="0">
                <a:effectLst/>
                <a:latin typeface="Times New Roman" panose="02020603050405020304" pitchFamily="18" charset="0"/>
                <a:ea typeface="Times New Roman" panose="02020603050405020304" pitchFamily="18" charset="0"/>
              </a:rPr>
              <a:t>Tempus </a:t>
            </a:r>
            <a:r>
              <a:rPr lang="it-IT" sz="1800" i="1" dirty="0" err="1">
                <a:effectLst/>
                <a:latin typeface="Times New Roman" panose="02020603050405020304" pitchFamily="18" charset="0"/>
                <a:ea typeface="Times New Roman" panose="02020603050405020304" pitchFamily="18" charset="0"/>
              </a:rPr>
              <a:t>fugit</a:t>
            </a:r>
            <a:r>
              <a:rPr lang="it-IT" sz="1800" dirty="0">
                <a:effectLst/>
                <a:latin typeface="Times New Roman" panose="02020603050405020304" pitchFamily="18" charset="0"/>
                <a:ea typeface="Times New Roman" panose="02020603050405020304" pitchFamily="18" charset="0"/>
              </a:rPr>
              <a:t>, però, e ormai è arrivato il momento di porsi l’obiettivo di un effettivo approccio storico e culturale.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Non basta più manifestare la volontà di difendere la memoria digitale dall’obsolescenza o limitarsi a pensare a strategie di sopravvivenza che garantiscano la </a:t>
            </a:r>
            <a:r>
              <a:rPr lang="it-IT" sz="1800" i="1" dirty="0">
                <a:effectLst/>
                <a:latin typeface="Times New Roman" panose="02020603050405020304" pitchFamily="18" charset="0"/>
                <a:ea typeface="Times New Roman" panose="02020603050405020304" pitchFamily="18" charset="0"/>
              </a:rPr>
              <a:t>long time </a:t>
            </a:r>
            <a:r>
              <a:rPr lang="it-IT" sz="1800" i="1" dirty="0" err="1">
                <a:effectLst/>
                <a:latin typeface="Times New Roman" panose="02020603050405020304" pitchFamily="18" charset="0"/>
                <a:ea typeface="Times New Roman" panose="02020603050405020304" pitchFamily="18" charset="0"/>
              </a:rPr>
              <a:t>preservation</a:t>
            </a:r>
            <a:r>
              <a:rPr lang="it-IT" sz="1800" i="1" dirty="0">
                <a:effectLst/>
                <a:latin typeface="Times New Roman" panose="02020603050405020304" pitchFamily="18" charset="0"/>
                <a:ea typeface="Times New Roman" panose="02020603050405020304" pitchFamily="18" charset="0"/>
              </a:rPr>
              <a:t> </a:t>
            </a:r>
            <a:r>
              <a:rPr lang="it-IT" sz="1800" dirty="0">
                <a:effectLst/>
                <a:latin typeface="Times New Roman" panose="02020603050405020304" pitchFamily="18" charset="0"/>
                <a:ea typeface="Times New Roman" panose="02020603050405020304" pitchFamily="18" charset="0"/>
              </a:rPr>
              <a:t>degli oggetti digitali, siano esse migrazioni, cloud o blockchain.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L’urgenza conservativa, certamente, è stata sottolineata e in qualche modo anche affrontata, ma, almeno in Italia, in una logica quasi emergenziale e di breve periodo.</a:t>
            </a:r>
            <a:r>
              <a:rPr lang="it-IT" sz="1800" dirty="0">
                <a:solidFill>
                  <a:srgbClr val="000000"/>
                </a:solidFill>
                <a:effectLst/>
                <a:latin typeface="Times New Roman" panose="02020603050405020304" pitchFamily="18" charset="0"/>
                <a:ea typeface="Times New Roman" panose="02020603050405020304" pitchFamily="18" charset="0"/>
              </a:rPr>
              <a:t>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La conservazione di lungo periodo è invece l’aspetto più delicato di tutta la faccenda, e non solo e non tanto per la leggenda metropolitana della ineluttabile fragilità delle cose digitali, vittime predestinate dell’obsolescenza. </a:t>
            </a:r>
          </a:p>
          <a:p>
            <a:endParaRPr lang="it-IT" dirty="0"/>
          </a:p>
        </p:txBody>
      </p:sp>
    </p:spTree>
    <p:extLst>
      <p:ext uri="{BB962C8B-B14F-4D97-AF65-F5344CB8AC3E}">
        <p14:creationId xmlns:p14="http://schemas.microsoft.com/office/powerpoint/2010/main" val="4224980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5B2241-DCA0-9755-A308-1E14F8A0BC80}"/>
              </a:ext>
            </a:extLst>
          </p:cNvPr>
          <p:cNvSpPr>
            <a:spLocks noGrp="1"/>
          </p:cNvSpPr>
          <p:nvPr>
            <p:ph type="title"/>
          </p:nvPr>
        </p:nvSpPr>
        <p:spPr>
          <a:xfrm>
            <a:off x="832384" y="141929"/>
            <a:ext cx="10131425" cy="1456267"/>
          </a:xfrm>
        </p:spPr>
        <p:txBody>
          <a:bodyPr/>
          <a:lstStyle/>
          <a:p>
            <a:pPr algn="ctr"/>
            <a:r>
              <a:rPr lang="it-IT" dirty="0"/>
              <a:t>Di metodo e di politica</a:t>
            </a:r>
          </a:p>
        </p:txBody>
      </p:sp>
      <p:sp>
        <p:nvSpPr>
          <p:cNvPr id="3" name="Segnaposto contenuto 2">
            <a:extLst>
              <a:ext uri="{FF2B5EF4-FFF2-40B4-BE49-F238E27FC236}">
                <a16:creationId xmlns:a16="http://schemas.microsoft.com/office/drawing/2014/main" id="{F418E4EE-BC6B-94EB-08F1-D7181C411726}"/>
              </a:ext>
            </a:extLst>
          </p:cNvPr>
          <p:cNvSpPr>
            <a:spLocks noGrp="1"/>
          </p:cNvSpPr>
          <p:nvPr>
            <p:ph idx="1"/>
          </p:nvPr>
        </p:nvSpPr>
        <p:spPr>
          <a:xfrm>
            <a:off x="685801" y="1409991"/>
            <a:ext cx="10131425" cy="4788385"/>
          </a:xfrm>
        </p:spPr>
        <p:txBody>
          <a:bodyPr>
            <a:normAutofit/>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A certe condizioni la conservazione non è più solamente un problema tecnico, ma anche e soprattutto un fatto metodologico e politico.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Sembra opportuno lavorare in maniera strutturale sulle differenze di questo specifico contesto di produzione e conservazione, imparando a declinare il </a:t>
            </a:r>
            <a:r>
              <a:rPr lang="it-IT" sz="1800" dirty="0" err="1">
                <a:effectLst/>
                <a:latin typeface="Times New Roman" panose="02020603050405020304" pitchFamily="18" charset="0"/>
                <a:ea typeface="Times New Roman" panose="02020603050405020304" pitchFamily="18" charset="0"/>
              </a:rPr>
              <a:t>desaster</a:t>
            </a:r>
            <a:r>
              <a:rPr lang="it-IT" sz="1800" dirty="0">
                <a:effectLst/>
                <a:latin typeface="Times New Roman" panose="02020603050405020304" pitchFamily="18" charset="0"/>
                <a:ea typeface="Times New Roman" panose="02020603050405020304" pitchFamily="18" charset="0"/>
              </a:rPr>
              <a:t> recovery anche su un terreno diverso da quello della mera salvaguardia dei dati, perché sulle nostre teste incombe più che altro il disastro della vaporizzazione della memoria collettiva.</a:t>
            </a:r>
          </a:p>
        </p:txBody>
      </p:sp>
    </p:spTree>
    <p:extLst>
      <p:ext uri="{BB962C8B-B14F-4D97-AF65-F5344CB8AC3E}">
        <p14:creationId xmlns:p14="http://schemas.microsoft.com/office/powerpoint/2010/main" val="3624603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4C1590-AF60-359A-8DEE-8505DCDE4C2B}"/>
              </a:ext>
            </a:extLst>
          </p:cNvPr>
          <p:cNvSpPr>
            <a:spLocks noGrp="1"/>
          </p:cNvSpPr>
          <p:nvPr>
            <p:ph type="title"/>
          </p:nvPr>
        </p:nvSpPr>
        <p:spPr/>
        <p:txBody>
          <a:bodyPr/>
          <a:lstStyle/>
          <a:p>
            <a:pPr algn="ctr"/>
            <a:r>
              <a:rPr lang="it-IT" dirty="0"/>
              <a:t>Una filiera debole</a:t>
            </a:r>
          </a:p>
        </p:txBody>
      </p:sp>
      <p:sp>
        <p:nvSpPr>
          <p:cNvPr id="3" name="Segnaposto contenuto 2">
            <a:extLst>
              <a:ext uri="{FF2B5EF4-FFF2-40B4-BE49-F238E27FC236}">
                <a16:creationId xmlns:a16="http://schemas.microsoft.com/office/drawing/2014/main" id="{0016CAEF-F420-5189-2D4E-A27E87A7C810}"/>
              </a:ext>
            </a:extLst>
          </p:cNvPr>
          <p:cNvSpPr>
            <a:spLocks noGrp="1"/>
          </p:cNvSpPr>
          <p:nvPr>
            <p:ph idx="1"/>
          </p:nvPr>
        </p:nvSpPr>
        <p:spPr>
          <a:xfrm>
            <a:off x="685801" y="2142067"/>
            <a:ext cx="10950114" cy="4503038"/>
          </a:xfrm>
        </p:spPr>
        <p:txBody>
          <a:bodyPr>
            <a:normAutofit/>
          </a:bodyPr>
          <a:lstStyle/>
          <a:p>
            <a:r>
              <a:rPr lang="it-IT" sz="1800" dirty="0">
                <a:effectLst/>
                <a:latin typeface="Calibri" panose="020F0502020204030204" pitchFamily="34" charset="0"/>
                <a:ea typeface="Calibri" panose="020F0502020204030204" pitchFamily="34" charset="0"/>
                <a:cs typeface="Arial" panose="020B0604020202020204" pitchFamily="34" charset="0"/>
              </a:rPr>
              <a:t>Per immaginare la conservazione  c’è intanto da valutare le modalità funzionali secondo le quali gli archivi informatici vengono prodotti, per effetto di un principio di provenienza dilatato fino alle sue estreme conseguenze. </a:t>
            </a:r>
          </a:p>
          <a:p>
            <a:r>
              <a:rPr lang="it-IT" sz="1800" dirty="0">
                <a:effectLst/>
                <a:latin typeface="Calibri" panose="020F0502020204030204" pitchFamily="34" charset="0"/>
                <a:ea typeface="Calibri" panose="020F0502020204030204" pitchFamily="34" charset="0"/>
                <a:cs typeface="Arial" panose="020B0604020202020204" pitchFamily="34" charset="0"/>
              </a:rPr>
              <a:t>Proprio grazie alla loro dinamicità essi tendono infatti a modificare l’azione dei soggetti produttori e l’univocità del rapporto tra produttore e prodotto. </a:t>
            </a:r>
          </a:p>
          <a:p>
            <a:r>
              <a:rPr lang="it-IT" sz="1800" dirty="0">
                <a:effectLst/>
                <a:latin typeface="Calibri" panose="020F0502020204030204" pitchFamily="34" charset="0"/>
                <a:ea typeface="Calibri" panose="020F0502020204030204" pitchFamily="34" charset="0"/>
                <a:cs typeface="Arial" panose="020B0604020202020204" pitchFamily="34" charset="0"/>
              </a:rPr>
              <a:t>L’interoperabilità anche procedurale in cui essi agiscono tende a “diluire” questo rapporto storicamente inossidabile. </a:t>
            </a:r>
          </a:p>
          <a:p>
            <a:r>
              <a:rPr lang="it-IT" sz="1800" dirty="0">
                <a:effectLst/>
                <a:latin typeface="Calibri" panose="020F0502020204030204" pitchFamily="34" charset="0"/>
                <a:ea typeface="Calibri" panose="020F0502020204030204" pitchFamily="34" charset="0"/>
                <a:cs typeface="Arial" panose="020B0604020202020204" pitchFamily="34" charset="0"/>
              </a:rPr>
              <a:t>Dentro a questi modelli si modifica il flusso funzionale della produzione, che non scaturisce più in maniera armonica da un solo soggetto, magari fortemente strutturato. </a:t>
            </a:r>
          </a:p>
          <a:p>
            <a:r>
              <a:rPr lang="it-IT" sz="1800" dirty="0">
                <a:effectLst/>
                <a:latin typeface="Calibri" panose="020F0502020204030204" pitchFamily="34" charset="0"/>
                <a:ea typeface="Calibri" panose="020F0502020204030204" pitchFamily="34" charset="0"/>
                <a:cs typeface="Arial" panose="020B0604020202020204" pitchFamily="34" charset="0"/>
              </a:rPr>
              <a:t>La filiera documentaria tende a indebolirsi, inseguendo le esigenze e le lusinghe di un’interoperabilità che non è solo linguaggio di scambio tra le macchine, ma modo di agire di buona parte dei soggetti produttori</a:t>
            </a:r>
            <a:endParaRPr lang="it-IT" dirty="0"/>
          </a:p>
          <a:p>
            <a:endParaRPr lang="it-IT" dirty="0"/>
          </a:p>
        </p:txBody>
      </p:sp>
    </p:spTree>
    <p:extLst>
      <p:ext uri="{BB962C8B-B14F-4D97-AF65-F5344CB8AC3E}">
        <p14:creationId xmlns:p14="http://schemas.microsoft.com/office/powerpoint/2010/main" val="3191221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7E4EF1-6DE7-069A-8E66-3E23FD1242F9}"/>
              </a:ext>
            </a:extLst>
          </p:cNvPr>
          <p:cNvSpPr>
            <a:spLocks noGrp="1"/>
          </p:cNvSpPr>
          <p:nvPr>
            <p:ph type="title"/>
          </p:nvPr>
        </p:nvSpPr>
        <p:spPr/>
        <p:txBody>
          <a:bodyPr/>
          <a:lstStyle/>
          <a:p>
            <a:pPr algn="ctr"/>
            <a:r>
              <a:rPr lang="it-IT" dirty="0"/>
              <a:t>delocalizzazione</a:t>
            </a:r>
          </a:p>
        </p:txBody>
      </p:sp>
      <p:sp>
        <p:nvSpPr>
          <p:cNvPr id="3" name="Segnaposto contenuto 2">
            <a:extLst>
              <a:ext uri="{FF2B5EF4-FFF2-40B4-BE49-F238E27FC236}">
                <a16:creationId xmlns:a16="http://schemas.microsoft.com/office/drawing/2014/main" id="{C7373B6C-D1EB-2E83-40CD-86F0D720C9A7}"/>
              </a:ext>
            </a:extLst>
          </p:cNvPr>
          <p:cNvSpPr>
            <a:spLocks noGrp="1"/>
          </p:cNvSpPr>
          <p:nvPr>
            <p:ph idx="1"/>
          </p:nvPr>
        </p:nvSpPr>
        <p:spPr/>
        <p:txBody>
          <a:bodyPr>
            <a:normAutofit fontScale="92500"/>
          </a:bodyPr>
          <a:lstStyle/>
          <a:p>
            <a:pPr indent="0" algn="just">
              <a:lnSpc>
                <a:spcPct val="150000"/>
              </a:lnSpc>
              <a:buNone/>
            </a:pPr>
            <a:endParaRPr lang="it-IT" dirty="0">
              <a:latin typeface="Times New Roman" panose="02020603050405020304" pitchFamily="18" charset="0"/>
              <a:ea typeface="Times New Roman" panose="02020603050405020304" pitchFamily="18" charset="0"/>
            </a:endParaRPr>
          </a:p>
          <a:p>
            <a:pPr marL="571500" algn="just">
              <a:lnSpc>
                <a:spcPct val="150000"/>
              </a:lnSpc>
            </a:pPr>
            <a:r>
              <a:rPr lang="it-IT" sz="1800" dirty="0">
                <a:effectLst/>
                <a:latin typeface="Times New Roman" panose="02020603050405020304" pitchFamily="18" charset="0"/>
                <a:ea typeface="Times New Roman" panose="02020603050405020304" pitchFamily="18" charset="0"/>
              </a:rPr>
              <a:t>Tendenziale delocalizzazione fisica e logica di complessi documentari che non conoscono più l’univocità della sedimentazione e della conservazione e, di conseguenza, tendono a scomparire dai monitor. </a:t>
            </a:r>
          </a:p>
          <a:p>
            <a:pPr marL="571500" algn="just">
              <a:lnSpc>
                <a:spcPct val="150000"/>
              </a:lnSpc>
            </a:pPr>
            <a:r>
              <a:rPr lang="it-IT" sz="1800" dirty="0">
                <a:effectLst/>
                <a:latin typeface="Times New Roman" panose="02020603050405020304" pitchFamily="18" charset="0"/>
                <a:ea typeface="Times New Roman" panose="02020603050405020304" pitchFamily="18" charset="0"/>
              </a:rPr>
              <a:t>La proliferazione delocalizzata dei singoli complessi li scompone in sottoinsiemi più difficili da vedere e conservare adeguatamente. </a:t>
            </a:r>
          </a:p>
          <a:p>
            <a:pPr marL="571500" algn="just">
              <a:lnSpc>
                <a:spcPct val="150000"/>
              </a:lnSpc>
            </a:pPr>
            <a:r>
              <a:rPr lang="it-IT" sz="1800" dirty="0">
                <a:effectLst/>
                <a:latin typeface="Times New Roman" panose="02020603050405020304" pitchFamily="18" charset="0"/>
                <a:ea typeface="Times New Roman" panose="02020603050405020304" pitchFamily="18" charset="0"/>
              </a:rPr>
              <a:t>La conservazione perde consistenza e tracciabilità nei meandri di una dispersione fisica che distrugge l’essenza del policentrismo. L’archivio c’è, ma non si vede, e governarlo correttamente è più complicato. </a:t>
            </a:r>
          </a:p>
          <a:p>
            <a:pPr marL="571500" algn="just">
              <a:lnSpc>
                <a:spcPct val="150000"/>
              </a:lnSpc>
            </a:pPr>
            <a:endParaRPr lang="it-IT" sz="1800" dirty="0">
              <a:effectLst/>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12383870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69C27E-E973-9F08-A17C-BFFF002B34BC}"/>
              </a:ext>
            </a:extLst>
          </p:cNvPr>
          <p:cNvSpPr>
            <a:spLocks noGrp="1"/>
          </p:cNvSpPr>
          <p:nvPr>
            <p:ph type="title"/>
          </p:nvPr>
        </p:nvSpPr>
        <p:spPr/>
        <p:txBody>
          <a:bodyPr/>
          <a:lstStyle/>
          <a:p>
            <a:pPr algn="ctr"/>
            <a:r>
              <a:rPr lang="it-IT" dirty="0"/>
              <a:t>Tra conservazione e tutela</a:t>
            </a:r>
          </a:p>
        </p:txBody>
      </p:sp>
      <p:sp>
        <p:nvSpPr>
          <p:cNvPr id="3" name="Segnaposto contenuto 2">
            <a:extLst>
              <a:ext uri="{FF2B5EF4-FFF2-40B4-BE49-F238E27FC236}">
                <a16:creationId xmlns:a16="http://schemas.microsoft.com/office/drawing/2014/main" id="{4B4C25EF-B380-E22F-5DC4-C108F6788E0C}"/>
              </a:ext>
            </a:extLst>
          </p:cNvPr>
          <p:cNvSpPr>
            <a:spLocks noGrp="1"/>
          </p:cNvSpPr>
          <p:nvPr>
            <p:ph idx="1"/>
          </p:nvPr>
        </p:nvSpPr>
        <p:spPr/>
        <p:txBody>
          <a:bodyPr>
            <a:normAutofit/>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In una prospettiva di lungo periodo non si può poi ignorare la specificità organica dei documenti informatici, una specificità che cambia molte abitudini, ridefinendo il concetto di documento e i tempi del trattamento conservativo.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Garantire la conservazione fisica di oggetti per loro natura molto sfuggente è il primo passo di un processo che innanzitutto riposiziona e ridefinisce la stessa tutela.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Capire </a:t>
            </a:r>
            <a:r>
              <a:rPr lang="it-IT" sz="1800" i="1" dirty="0">
                <a:effectLst/>
                <a:latin typeface="Times New Roman" panose="02020603050405020304" pitchFamily="18" charset="0"/>
                <a:ea typeface="Times New Roman" panose="02020603050405020304" pitchFamily="18" charset="0"/>
              </a:rPr>
              <a:t>come</a:t>
            </a:r>
            <a:r>
              <a:rPr lang="it-IT" sz="1800" dirty="0">
                <a:effectLst/>
                <a:latin typeface="Times New Roman" panose="02020603050405020304" pitchFamily="18" charset="0"/>
                <a:ea typeface="Times New Roman" panose="02020603050405020304" pitchFamily="18" charset="0"/>
              </a:rPr>
              <a:t> conservare è vitale ed è la nuova urgente configurazione del diritto/dovere costituzionale di tutelare, ma ci serve anche chiarire a tutti </a:t>
            </a:r>
            <a:r>
              <a:rPr lang="it-IT" sz="1800" i="1" dirty="0">
                <a:effectLst/>
                <a:latin typeface="Times New Roman" panose="02020603050405020304" pitchFamily="18" charset="0"/>
                <a:ea typeface="Times New Roman" panose="02020603050405020304" pitchFamily="18" charset="0"/>
              </a:rPr>
              <a:t>perché</a:t>
            </a:r>
            <a:r>
              <a:rPr lang="it-IT" sz="1800" dirty="0">
                <a:effectLst/>
                <a:latin typeface="Times New Roman" panose="02020603050405020304" pitchFamily="18" charset="0"/>
                <a:ea typeface="Times New Roman" panose="02020603050405020304" pitchFamily="18" charset="0"/>
              </a:rPr>
              <a:t> si deve conservare.</a:t>
            </a:r>
          </a:p>
          <a:p>
            <a:endParaRPr lang="it-IT" dirty="0"/>
          </a:p>
        </p:txBody>
      </p:sp>
    </p:spTree>
    <p:extLst>
      <p:ext uri="{BB962C8B-B14F-4D97-AF65-F5344CB8AC3E}">
        <p14:creationId xmlns:p14="http://schemas.microsoft.com/office/powerpoint/2010/main" val="1968555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482D59-5826-9A91-FADC-B5C44752B89E}"/>
              </a:ext>
            </a:extLst>
          </p:cNvPr>
          <p:cNvSpPr>
            <a:spLocks noGrp="1"/>
          </p:cNvSpPr>
          <p:nvPr>
            <p:ph type="title"/>
          </p:nvPr>
        </p:nvSpPr>
        <p:spPr>
          <a:xfrm>
            <a:off x="308873" y="338666"/>
            <a:ext cx="10131425" cy="1456267"/>
          </a:xfrm>
        </p:spPr>
        <p:txBody>
          <a:bodyPr/>
          <a:lstStyle/>
          <a:p>
            <a:pPr algn="ctr"/>
            <a:r>
              <a:rPr lang="it-IT" dirty="0"/>
              <a:t>Il ponte</a:t>
            </a:r>
          </a:p>
        </p:txBody>
      </p:sp>
      <p:sp>
        <p:nvSpPr>
          <p:cNvPr id="3" name="Segnaposto contenuto 2">
            <a:extLst>
              <a:ext uri="{FF2B5EF4-FFF2-40B4-BE49-F238E27FC236}">
                <a16:creationId xmlns:a16="http://schemas.microsoft.com/office/drawing/2014/main" id="{63E51BFB-DA51-6877-663F-1C820275C3A9}"/>
              </a:ext>
            </a:extLst>
          </p:cNvPr>
          <p:cNvSpPr>
            <a:spLocks noGrp="1"/>
          </p:cNvSpPr>
          <p:nvPr>
            <p:ph idx="1"/>
          </p:nvPr>
        </p:nvSpPr>
        <p:spPr/>
        <p:txBody>
          <a:bodyPr/>
          <a:lstStyle/>
          <a:p>
            <a:pPr algn="just"/>
            <a:r>
              <a:rPr lang="it-IT" sz="2400" dirty="0">
                <a:effectLst/>
                <a:latin typeface="Times New Roman" panose="02020603050405020304" pitchFamily="18" charset="0"/>
                <a:ea typeface="Times New Roman" panose="02020603050405020304" pitchFamily="18" charset="0"/>
              </a:rPr>
              <a:t>Da queste rapide considerazioni scaturiscono conseguenze conservative molto complesse che arrivano a ridefinire il ciclo vitale e i tempi dell’azione archivistica nel suo insieme, determinando un circuito conservativo del tutto nuovo. </a:t>
            </a:r>
          </a:p>
          <a:p>
            <a:pPr algn="just"/>
            <a:r>
              <a:rPr lang="it-IT" sz="2400" dirty="0">
                <a:effectLst/>
                <a:latin typeface="Times New Roman" panose="02020603050405020304" pitchFamily="18" charset="0"/>
                <a:ea typeface="Times New Roman" panose="02020603050405020304" pitchFamily="18" charset="0"/>
              </a:rPr>
              <a:t>In certe sue manifestazioni, e per le sue caratteristiche, l’archivio informatico in senso proprio (se possiamo ancora definirlo così) è insomma un ponte gettato tra secoli di produzione documentaria ben incardinata dentro meccanismi lineari e tempi nuovi, nei quali la parola archivio individua diverse cifre espressive della sedimentazione e della memoria. </a:t>
            </a:r>
          </a:p>
          <a:p>
            <a:endParaRPr lang="it-IT" dirty="0"/>
          </a:p>
        </p:txBody>
      </p:sp>
    </p:spTree>
    <p:extLst>
      <p:ext uri="{BB962C8B-B14F-4D97-AF65-F5344CB8AC3E}">
        <p14:creationId xmlns:p14="http://schemas.microsoft.com/office/powerpoint/2010/main" val="2417389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437333-9ACC-84AF-AEF2-5075ED7FB4B7}"/>
              </a:ext>
            </a:extLst>
          </p:cNvPr>
          <p:cNvSpPr>
            <a:spLocks noGrp="1"/>
          </p:cNvSpPr>
          <p:nvPr>
            <p:ph type="title"/>
          </p:nvPr>
        </p:nvSpPr>
        <p:spPr/>
        <p:txBody>
          <a:bodyPr/>
          <a:lstStyle/>
          <a:p>
            <a:pPr algn="ctr"/>
            <a:r>
              <a:rPr lang="it-IT" dirty="0"/>
              <a:t>storicizzare</a:t>
            </a:r>
          </a:p>
        </p:txBody>
      </p:sp>
      <p:sp>
        <p:nvSpPr>
          <p:cNvPr id="3" name="Segnaposto contenuto 2">
            <a:extLst>
              <a:ext uri="{FF2B5EF4-FFF2-40B4-BE49-F238E27FC236}">
                <a16:creationId xmlns:a16="http://schemas.microsoft.com/office/drawing/2014/main" id="{1B433A2A-5C01-2803-CFA6-9F39BD472B4F}"/>
              </a:ext>
            </a:extLst>
          </p:cNvPr>
          <p:cNvSpPr>
            <a:spLocks noGrp="1"/>
          </p:cNvSpPr>
          <p:nvPr>
            <p:ph idx="1"/>
          </p:nvPr>
        </p:nvSpPr>
        <p:spPr>
          <a:xfrm>
            <a:off x="685800" y="2599267"/>
            <a:ext cx="10131425" cy="3649133"/>
          </a:xfrm>
        </p:spPr>
        <p:txBody>
          <a:bodyPr>
            <a:normAutofit/>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La conservazione di cui parliamo punta a costruire </a:t>
            </a:r>
            <a:r>
              <a:rPr lang="it-IT" sz="1800" i="1" dirty="0">
                <a:effectLst/>
                <a:latin typeface="Times New Roman" panose="02020603050405020304" pitchFamily="18" charset="0"/>
                <a:ea typeface="Times New Roman" panose="02020603050405020304" pitchFamily="18" charset="0"/>
              </a:rPr>
              <a:t>archivi informatici storici</a:t>
            </a:r>
            <a:r>
              <a:rPr lang="it-IT" sz="1800" dirty="0">
                <a:effectLst/>
                <a:latin typeface="Times New Roman" panose="02020603050405020304" pitchFamily="18" charset="0"/>
                <a:ea typeface="Times New Roman" panose="02020603050405020304" pitchFamily="18" charset="0"/>
              </a:rPr>
              <a:t>, più o meno in potenza, più o meno fruibili nell’immediato, ma degni delle particolari attenzioni che da sempre riserviamo a questa fase del ciclo vitale.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Dire che vogliamo "storicizzare l'archivio informatico" significa affacciarsi su scenari di enorme ricchezza e complessità che è impossibile liquidare con la sola archivistica: “</a:t>
            </a:r>
            <a:r>
              <a:rPr lang="it-IT" sz="1800" i="1" dirty="0">
                <a:effectLst/>
                <a:latin typeface="Times New Roman" panose="02020603050405020304" pitchFamily="18" charset="0"/>
                <a:ea typeface="Times New Roman" panose="02020603050405020304" pitchFamily="18" charset="0"/>
              </a:rPr>
              <a:t>digital </a:t>
            </a:r>
            <a:r>
              <a:rPr lang="it-IT" sz="1800" i="1" dirty="0" err="1">
                <a:effectLst/>
                <a:latin typeface="Times New Roman" panose="02020603050405020304" pitchFamily="18" charset="0"/>
                <a:ea typeface="Times New Roman" panose="02020603050405020304" pitchFamily="18" charset="0"/>
              </a:rPr>
              <a:t>archiving</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as</a:t>
            </a:r>
            <a:r>
              <a:rPr lang="it-IT" sz="1800" i="1" dirty="0">
                <a:effectLst/>
                <a:latin typeface="Times New Roman" panose="02020603050405020304" pitchFamily="18" charset="0"/>
                <a:ea typeface="Times New Roman" panose="02020603050405020304" pitchFamily="18" charset="0"/>
              </a:rPr>
              <a:t> a part of information lifecycle management, </a:t>
            </a:r>
            <a:r>
              <a:rPr lang="it-IT" sz="1800" i="1" dirty="0" err="1">
                <a:effectLst/>
                <a:latin typeface="Times New Roman" panose="02020603050405020304" pitchFamily="18" charset="0"/>
                <a:ea typeface="Times New Roman" panose="02020603050405020304" pitchFamily="18" charset="0"/>
              </a:rPr>
              <a:t>is</a:t>
            </a:r>
            <a:r>
              <a:rPr lang="it-IT" sz="1800" i="1" dirty="0">
                <a:effectLst/>
                <a:latin typeface="Times New Roman" panose="02020603050405020304" pitchFamily="18" charset="0"/>
                <a:ea typeface="Times New Roman" panose="02020603050405020304" pitchFamily="18" charset="0"/>
              </a:rPr>
              <a:t> a </a:t>
            </a:r>
            <a:r>
              <a:rPr lang="it-IT" sz="1800" i="1" dirty="0" err="1">
                <a:effectLst/>
                <a:latin typeface="Times New Roman" panose="02020603050405020304" pitchFamily="18" charset="0"/>
                <a:ea typeface="Times New Roman" panose="02020603050405020304" pitchFamily="18" charset="0"/>
              </a:rPr>
              <a:t>complex</a:t>
            </a:r>
            <a:r>
              <a:rPr lang="it-IT" sz="1800" i="1" dirty="0">
                <a:effectLst/>
                <a:latin typeface="Times New Roman" panose="02020603050405020304" pitchFamily="18" charset="0"/>
                <a:ea typeface="Times New Roman" panose="02020603050405020304" pitchFamily="18" charset="0"/>
              </a:rPr>
              <a:t> discipline </a:t>
            </a:r>
            <a:r>
              <a:rPr lang="it-IT" sz="1800" i="1" dirty="0" err="1">
                <a:effectLst/>
                <a:latin typeface="Times New Roman" panose="02020603050405020304" pitchFamily="18" charset="0"/>
                <a:ea typeface="Times New Roman" panose="02020603050405020304" pitchFamily="18" charset="0"/>
              </a:rPr>
              <a:t>that</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has</a:t>
            </a:r>
            <a:r>
              <a:rPr lang="it-IT" sz="1800" i="1" dirty="0">
                <a:effectLst/>
                <a:latin typeface="Times New Roman" panose="02020603050405020304" pitchFamily="18" charset="0"/>
                <a:ea typeface="Times New Roman" panose="02020603050405020304" pitchFamily="18" charset="0"/>
              </a:rPr>
              <a:t> to take </a:t>
            </a:r>
            <a:r>
              <a:rPr lang="it-IT" sz="1800" i="1" dirty="0" err="1">
                <a:effectLst/>
                <a:latin typeface="Times New Roman" panose="02020603050405020304" pitchFamily="18" charset="0"/>
                <a:ea typeface="Times New Roman" panose="02020603050405020304" pitchFamily="18" charset="0"/>
              </a:rPr>
              <a:t>into</a:t>
            </a:r>
            <a:r>
              <a:rPr lang="it-IT" sz="1800" i="1" dirty="0">
                <a:effectLst/>
                <a:latin typeface="Times New Roman" panose="02020603050405020304" pitchFamily="18" charset="0"/>
                <a:ea typeface="Times New Roman" panose="02020603050405020304" pitchFamily="18" charset="0"/>
              </a:rPr>
              <a:t> account </a:t>
            </a:r>
            <a:r>
              <a:rPr lang="it-IT" sz="1800" i="1" dirty="0" err="1">
                <a:effectLst/>
                <a:latin typeface="Times New Roman" panose="02020603050405020304" pitchFamily="18" charset="0"/>
                <a:ea typeface="Times New Roman" panose="02020603050405020304" pitchFamily="18" charset="0"/>
              </a:rPr>
              <a:t>many</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different</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components</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ranging</a:t>
            </a:r>
            <a:r>
              <a:rPr lang="it-IT" sz="1800" i="1" dirty="0">
                <a:effectLst/>
                <a:latin typeface="Times New Roman" panose="02020603050405020304" pitchFamily="18" charset="0"/>
                <a:ea typeface="Times New Roman" panose="02020603050405020304" pitchFamily="18" charset="0"/>
              </a:rPr>
              <a:t> from knowledge, business rules and workflows to </a:t>
            </a:r>
            <a:r>
              <a:rPr lang="it-IT" sz="1800" i="1" dirty="0" err="1">
                <a:effectLst/>
                <a:latin typeface="Times New Roman" panose="02020603050405020304" pitchFamily="18" charset="0"/>
                <a:ea typeface="Times New Roman" panose="02020603050405020304" pitchFamily="18" charset="0"/>
              </a:rPr>
              <a:t>guidelines</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specifications</a:t>
            </a:r>
            <a:r>
              <a:rPr lang="it-IT" sz="1800" i="1" dirty="0">
                <a:effectLst/>
                <a:latin typeface="Times New Roman" panose="02020603050405020304" pitchFamily="18" charset="0"/>
                <a:ea typeface="Times New Roman" panose="02020603050405020304" pitchFamily="18" charset="0"/>
              </a:rPr>
              <a:t> and software tools”</a:t>
            </a:r>
            <a:r>
              <a:rPr lang="it-IT" sz="1800" dirty="0">
                <a:effectLst/>
                <a:latin typeface="Times New Roman" panose="02020603050405020304" pitchFamily="18" charset="0"/>
                <a:ea typeface="Times New Roman" panose="02020603050405020304" pitchFamily="18" charset="0"/>
              </a:rPr>
              <a:t>. </a:t>
            </a:r>
          </a:p>
          <a:p>
            <a:pPr marL="0" indent="0">
              <a:buNone/>
            </a:pP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23989627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636496-EB6B-4DBE-AFCB-F279E94D4D39}"/>
              </a:ext>
            </a:extLst>
          </p:cNvPr>
          <p:cNvSpPr>
            <a:spLocks noGrp="1"/>
          </p:cNvSpPr>
          <p:nvPr>
            <p:ph type="title"/>
          </p:nvPr>
        </p:nvSpPr>
        <p:spPr/>
        <p:txBody>
          <a:bodyPr/>
          <a:lstStyle/>
          <a:p>
            <a:pPr algn="ctr"/>
            <a:r>
              <a:rPr lang="it-IT" dirty="0"/>
              <a:t>Per un’esegesi della conservazione</a:t>
            </a:r>
          </a:p>
        </p:txBody>
      </p:sp>
      <p:sp>
        <p:nvSpPr>
          <p:cNvPr id="3" name="Segnaposto contenuto 2">
            <a:extLst>
              <a:ext uri="{FF2B5EF4-FFF2-40B4-BE49-F238E27FC236}">
                <a16:creationId xmlns:a16="http://schemas.microsoft.com/office/drawing/2014/main" id="{3F66DEF4-9893-949F-DB46-106BC422D66F}"/>
              </a:ext>
            </a:extLst>
          </p:cNvPr>
          <p:cNvSpPr>
            <a:spLocks noGrp="1"/>
          </p:cNvSpPr>
          <p:nvPr>
            <p:ph idx="1"/>
          </p:nvPr>
        </p:nvSpPr>
        <p:spPr>
          <a:xfrm>
            <a:off x="376929" y="2142067"/>
            <a:ext cx="11503292" cy="4398336"/>
          </a:xfrm>
        </p:spPr>
        <p:txBody>
          <a:bodyPr>
            <a:normAutofit/>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Le regole giuridiche, gli standard, e le prassi adottate sono la trama di un disegno molto difficile da riconvertire in memoria, o almeno in quella memoria sequenziale con cui ancora siamo abituati a confrontarci.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Le stesse parole che usiamo fluttuano in una vaghezza indefinita, sensibili anche alle traduzioni dei diversi testi di riferimento.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Questa conservazione, se la vogliamo davvero storicizzare, non è solo un problema di contrasto dell’obsolescenza.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Impone più ampie riflessioni sulla tutela, sulle strutture conservative e sui modelli di descrizione e fruizione in chiave storico culturale sui quali non si è ancora ragionato a fondo, a partire dalla natura dei futuribili strumenti di ricerca. </a:t>
            </a:r>
          </a:p>
          <a:p>
            <a:endParaRPr lang="it-IT" dirty="0"/>
          </a:p>
        </p:txBody>
      </p:sp>
    </p:spTree>
    <p:extLst>
      <p:ext uri="{BB962C8B-B14F-4D97-AF65-F5344CB8AC3E}">
        <p14:creationId xmlns:p14="http://schemas.microsoft.com/office/powerpoint/2010/main" val="3435289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F257C0-C373-759F-8A6F-B18E710D34D1}"/>
              </a:ext>
            </a:extLst>
          </p:cNvPr>
          <p:cNvSpPr>
            <a:spLocks noGrp="1"/>
          </p:cNvSpPr>
          <p:nvPr>
            <p:ph type="title"/>
          </p:nvPr>
        </p:nvSpPr>
        <p:spPr/>
        <p:txBody>
          <a:bodyPr/>
          <a:lstStyle/>
          <a:p>
            <a:pPr algn="ctr"/>
            <a:r>
              <a:rPr lang="it-IT" dirty="0"/>
              <a:t>restituzione</a:t>
            </a:r>
          </a:p>
        </p:txBody>
      </p:sp>
      <p:sp>
        <p:nvSpPr>
          <p:cNvPr id="3" name="Segnaposto contenuto 2">
            <a:extLst>
              <a:ext uri="{FF2B5EF4-FFF2-40B4-BE49-F238E27FC236}">
                <a16:creationId xmlns:a16="http://schemas.microsoft.com/office/drawing/2014/main" id="{BFC50C38-F59A-8B0C-2D69-1A7B7A95E034}"/>
              </a:ext>
            </a:extLst>
          </p:cNvPr>
          <p:cNvSpPr>
            <a:spLocks noGrp="1"/>
          </p:cNvSpPr>
          <p:nvPr>
            <p:ph idx="1"/>
          </p:nvPr>
        </p:nvSpPr>
        <p:spPr>
          <a:xfrm>
            <a:off x="685801" y="2142067"/>
            <a:ext cx="10131425" cy="4461157"/>
          </a:xfrm>
        </p:spPr>
        <p:txBody>
          <a:bodyPr>
            <a:normAutofit/>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Se è vero che si conserva per consultare, è particolarmente urgente porsi il problema della futura restituzione di questi documenti in chiave squisitamente storica.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La funzione culturale dell’accesso va perciò considerata parte integrante del lavoro di progettazione, evitando di correre il rischio di affidare il recupero delle informazioni a impalpabili agenti di information </a:t>
            </a:r>
            <a:r>
              <a:rPr lang="it-IT" sz="1800" dirty="0" err="1">
                <a:effectLst/>
                <a:latin typeface="Times New Roman" panose="02020603050405020304" pitchFamily="18" charset="0"/>
                <a:ea typeface="Times New Roman" panose="02020603050405020304" pitchFamily="18" charset="0"/>
              </a:rPr>
              <a:t>retrieval</a:t>
            </a:r>
            <a:r>
              <a:rPr lang="it-IT" sz="1800" dirty="0">
                <a:effectLst/>
                <a:latin typeface="Times New Roman" panose="02020603050405020304" pitchFamily="18" charset="0"/>
                <a:ea typeface="Times New Roman" panose="02020603050405020304" pitchFamily="18" charset="0"/>
              </a:rPr>
              <a:t> che, per quanto potranno imparare, rischiano di restare troppo generici ed evasivi.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Negli archivi digitali nativi il problema del recupero degli atomi informativi tecnicamente non si pone perché in presenza di documenti digitali sarà sempre possibile operare una ricerca full text.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A patto naturalmente che l’archivio sia costruito in modo tale da garantire sempre la contestualizzazione del dato e che sia appunto un archivio, non un grande contenitore di bit in ordine sparso. </a:t>
            </a:r>
          </a:p>
        </p:txBody>
      </p:sp>
    </p:spTree>
    <p:extLst>
      <p:ext uri="{BB962C8B-B14F-4D97-AF65-F5344CB8AC3E}">
        <p14:creationId xmlns:p14="http://schemas.microsoft.com/office/powerpoint/2010/main" val="2532771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05F496-7740-EA29-18B7-DAE6F2CA25E7}"/>
              </a:ext>
            </a:extLst>
          </p:cNvPr>
          <p:cNvSpPr>
            <a:spLocks noGrp="1"/>
          </p:cNvSpPr>
          <p:nvPr>
            <p:ph type="title"/>
          </p:nvPr>
        </p:nvSpPr>
        <p:spPr/>
        <p:txBody>
          <a:bodyPr/>
          <a:lstStyle/>
          <a:p>
            <a:pPr algn="ctr"/>
            <a:r>
              <a:rPr lang="it-IT" dirty="0"/>
              <a:t>strumenti</a:t>
            </a:r>
          </a:p>
        </p:txBody>
      </p:sp>
      <p:sp>
        <p:nvSpPr>
          <p:cNvPr id="3" name="Segnaposto contenuto 2">
            <a:extLst>
              <a:ext uri="{FF2B5EF4-FFF2-40B4-BE49-F238E27FC236}">
                <a16:creationId xmlns:a16="http://schemas.microsoft.com/office/drawing/2014/main" id="{655CCB03-84C8-9176-B9B4-0A1BCCCA0874}"/>
              </a:ext>
            </a:extLst>
          </p:cNvPr>
          <p:cNvSpPr>
            <a:spLocks noGrp="1"/>
          </p:cNvSpPr>
          <p:nvPr>
            <p:ph idx="1"/>
          </p:nvPr>
        </p:nvSpPr>
        <p:spPr/>
        <p:txBody>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In questi archivi l’inventario, sempre ammesso che lo vogliamo chiamare ancora così, non è più </a:t>
            </a:r>
            <a:r>
              <a:rPr lang="it-IT" sz="1800" i="1" dirty="0">
                <a:effectLst/>
                <a:latin typeface="Times New Roman" panose="02020603050405020304" pitchFamily="18" charset="0"/>
                <a:ea typeface="Times New Roman" panose="02020603050405020304" pitchFamily="18" charset="0"/>
              </a:rPr>
              <a:t>dell’archivio </a:t>
            </a:r>
            <a:r>
              <a:rPr lang="it-IT" sz="1800" dirty="0">
                <a:effectLst/>
                <a:latin typeface="Times New Roman" panose="02020603050405020304" pitchFamily="18" charset="0"/>
                <a:ea typeface="Times New Roman" panose="02020603050405020304" pitchFamily="18" charset="0"/>
              </a:rPr>
              <a:t>ma </a:t>
            </a:r>
            <a:r>
              <a:rPr lang="it-IT" sz="1800" i="1" dirty="0">
                <a:effectLst/>
                <a:latin typeface="Times New Roman" panose="02020603050405020304" pitchFamily="18" charset="0"/>
                <a:ea typeface="Times New Roman" panose="02020603050405020304" pitchFamily="18" charset="0"/>
              </a:rPr>
              <a:t>nell’archivio</a:t>
            </a:r>
            <a:r>
              <a:rPr lang="it-IT" sz="1800" dirty="0">
                <a:effectLst/>
                <a:latin typeface="Times New Roman" panose="02020603050405020304" pitchFamily="18" charset="0"/>
                <a:ea typeface="Times New Roman" panose="02020603050405020304" pitchFamily="18" charset="0"/>
              </a:rPr>
              <a:t>, ne fa parte integrante come peculiare funzionalità di ricerca, con tutto ciò che ne consegue anche a livello di tassonomia e di definizioni degli strumenti nel loro insieme.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A dirla tutta, con ogni probabilità le etichette consuete e le consuete strategie euristiche non ci basteranno più a definire il concetto di strumento di ricerca e ci si dovrà sforzare di identificare e calibrare nuove definizioni nuove soluzioni. </a:t>
            </a:r>
          </a:p>
          <a:p>
            <a:endParaRPr lang="it-IT" dirty="0"/>
          </a:p>
        </p:txBody>
      </p:sp>
    </p:spTree>
    <p:extLst>
      <p:ext uri="{BB962C8B-B14F-4D97-AF65-F5344CB8AC3E}">
        <p14:creationId xmlns:p14="http://schemas.microsoft.com/office/powerpoint/2010/main" val="3135174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20545" y="-49980"/>
            <a:ext cx="8229600" cy="1143000"/>
          </a:xfrm>
        </p:spPr>
        <p:txBody>
          <a:bodyPr/>
          <a:lstStyle/>
          <a:p>
            <a:pPr algn="ctr"/>
            <a:r>
              <a:rPr lang="it-IT" dirty="0">
                <a:solidFill>
                  <a:schemeClr val="tx2">
                    <a:lumMod val="75000"/>
                    <a:lumOff val="25000"/>
                  </a:schemeClr>
                </a:solidFill>
              </a:rPr>
              <a:t>L’archivistica e la realtà</a:t>
            </a:r>
          </a:p>
        </p:txBody>
      </p:sp>
      <p:sp>
        <p:nvSpPr>
          <p:cNvPr id="3" name="Segnaposto contenuto 2"/>
          <p:cNvSpPr>
            <a:spLocks noGrp="1"/>
          </p:cNvSpPr>
          <p:nvPr>
            <p:ph idx="1"/>
          </p:nvPr>
        </p:nvSpPr>
        <p:spPr>
          <a:xfrm>
            <a:off x="433840" y="1093020"/>
            <a:ext cx="10736198" cy="5072098"/>
          </a:xfrm>
        </p:spPr>
        <p:txBody>
          <a:bodyPr>
            <a:normAutofit/>
          </a:bodyPr>
          <a:lstStyle/>
          <a:p>
            <a:pPr algn="just"/>
            <a:r>
              <a:rPr lang="it-IT" sz="2400" dirty="0"/>
              <a:t>I sistemi documentari evolvono in ragione di trasformazioni politiche, tecnologiche, sociali e culturali, indipendentemente dall’archivistica</a:t>
            </a:r>
          </a:p>
          <a:p>
            <a:pPr algn="just"/>
            <a:r>
              <a:rPr lang="it-IT" sz="2400" dirty="0"/>
              <a:t>Disciplina ex post</a:t>
            </a:r>
          </a:p>
          <a:p>
            <a:pPr algn="just"/>
            <a:r>
              <a:rPr lang="it-IT" sz="2400" dirty="0"/>
              <a:t>Almeno dal 1990 si è registrata una forte accelerazione tecnologica che ha avuto conseguenze decisive sui documenti, sugli archivi e sull’archivistica</a:t>
            </a:r>
          </a:p>
          <a:p>
            <a:pPr algn="just"/>
            <a:r>
              <a:rPr lang="it-IT" sz="2400" dirty="0"/>
              <a:t>Le evoluzioni recenti trasformano ma non rivoluzionano l’idea stessa che abbiamo di archivio</a:t>
            </a:r>
          </a:p>
          <a:p>
            <a:pPr algn="just"/>
            <a:r>
              <a:rPr lang="it-IT" sz="2400" dirty="0"/>
              <a:t>La continuità epistemologica e metodologica come garanzia di evoluzione ma nel confronto costante con la realtà della produzione, della gestione e della normativa</a:t>
            </a:r>
          </a:p>
        </p:txBody>
      </p:sp>
    </p:spTree>
    <p:extLst>
      <p:ext uri="{BB962C8B-B14F-4D97-AF65-F5344CB8AC3E}">
        <p14:creationId xmlns:p14="http://schemas.microsoft.com/office/powerpoint/2010/main" val="12937106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05D6C4-1D2C-3148-07C0-B5176E3B6DAB}"/>
              </a:ext>
            </a:extLst>
          </p:cNvPr>
          <p:cNvSpPr>
            <a:spLocks noGrp="1"/>
          </p:cNvSpPr>
          <p:nvPr>
            <p:ph type="title"/>
          </p:nvPr>
        </p:nvSpPr>
        <p:spPr/>
        <p:txBody>
          <a:bodyPr/>
          <a:lstStyle/>
          <a:p>
            <a:pPr algn="ctr"/>
            <a:r>
              <a:rPr lang="it-IT" dirty="0"/>
              <a:t>Oltre l’obsolescenza</a:t>
            </a:r>
          </a:p>
        </p:txBody>
      </p:sp>
      <p:sp>
        <p:nvSpPr>
          <p:cNvPr id="3" name="Segnaposto contenuto 2">
            <a:extLst>
              <a:ext uri="{FF2B5EF4-FFF2-40B4-BE49-F238E27FC236}">
                <a16:creationId xmlns:a16="http://schemas.microsoft.com/office/drawing/2014/main" id="{263E0103-4916-4260-AE03-C5F28631E752}"/>
              </a:ext>
            </a:extLst>
          </p:cNvPr>
          <p:cNvSpPr>
            <a:spLocks noGrp="1"/>
          </p:cNvSpPr>
          <p:nvPr>
            <p:ph idx="1"/>
          </p:nvPr>
        </p:nvSpPr>
        <p:spPr/>
        <p:txBody>
          <a:bodyPr>
            <a:normAutofit fontScale="92500" lnSpcReduction="20000"/>
          </a:bodyPr>
          <a:lstStyle/>
          <a:p>
            <a:r>
              <a:rPr lang="it-IT" sz="2800" dirty="0">
                <a:effectLst/>
                <a:latin typeface="Calibri" panose="020F0502020204030204" pitchFamily="34" charset="0"/>
                <a:ea typeface="Calibri" panose="020F0502020204030204" pitchFamily="34" charset="0"/>
                <a:cs typeface="Arial" panose="020B0604020202020204" pitchFamily="34" charset="0"/>
              </a:rPr>
              <a:t>In definitiva, insomma, il futuro della memoria non deve spaventarci a prescindere, perché di solito le tecnologie tendono a risolvere brillantemente i problemi che sollevano, lungo una affascinante parabola evolutiva che ci ha portato fino alle macchine pseudo pensanti. </a:t>
            </a:r>
          </a:p>
          <a:p>
            <a:r>
              <a:rPr lang="it-IT" sz="2800" dirty="0">
                <a:effectLst/>
                <a:latin typeface="Calibri" panose="020F0502020204030204" pitchFamily="34" charset="0"/>
                <a:ea typeface="Calibri" panose="020F0502020204030204" pitchFamily="34" charset="0"/>
                <a:cs typeface="Arial" panose="020B0604020202020204" pitchFamily="34" charset="0"/>
              </a:rPr>
              <a:t>Si tratta di garantire le migliori condizioni, politiche, culturali e infrastrutturali per beneficiare dei vantaggi e minimizzare i rischi.</a:t>
            </a:r>
          </a:p>
          <a:p>
            <a:r>
              <a:rPr lang="it-IT" sz="2800" dirty="0">
                <a:effectLst/>
                <a:latin typeface="Calibri" panose="020F0502020204030204" pitchFamily="34" charset="0"/>
                <a:ea typeface="Calibri" panose="020F0502020204030204" pitchFamily="34" charset="0"/>
                <a:cs typeface="Arial" panose="020B0604020202020204" pitchFamily="34" charset="0"/>
              </a:rPr>
              <a:t> Questo però preoccupa molto più dell’obsolescenza, perché ad essere obsolescente in maniera irrimediabile è un intero modello conservativo impregnato di </a:t>
            </a:r>
            <a:r>
              <a:rPr lang="it-IT" sz="2800" dirty="0" err="1">
                <a:effectLst/>
                <a:latin typeface="Calibri" panose="020F0502020204030204" pitchFamily="34" charset="0"/>
                <a:ea typeface="Calibri" panose="020F0502020204030204" pitchFamily="34" charset="0"/>
                <a:cs typeface="Arial" panose="020B0604020202020204" pitchFamily="34" charset="0"/>
              </a:rPr>
              <a:t>beneculturalismo</a:t>
            </a:r>
            <a:endParaRPr lang="it-IT" dirty="0"/>
          </a:p>
          <a:p>
            <a:endParaRPr lang="it-IT" dirty="0"/>
          </a:p>
        </p:txBody>
      </p:sp>
    </p:spTree>
    <p:extLst>
      <p:ext uri="{BB962C8B-B14F-4D97-AF65-F5344CB8AC3E}">
        <p14:creationId xmlns:p14="http://schemas.microsoft.com/office/powerpoint/2010/main" val="589407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2A6885-24AC-86D4-6896-C49F73AFA712}"/>
              </a:ext>
            </a:extLst>
          </p:cNvPr>
          <p:cNvSpPr>
            <a:spLocks noGrp="1"/>
          </p:cNvSpPr>
          <p:nvPr>
            <p:ph type="title"/>
          </p:nvPr>
        </p:nvSpPr>
        <p:spPr>
          <a:xfrm>
            <a:off x="853324" y="93069"/>
            <a:ext cx="10131425" cy="1456267"/>
          </a:xfrm>
        </p:spPr>
        <p:txBody>
          <a:bodyPr/>
          <a:lstStyle/>
          <a:p>
            <a:pPr algn="ctr"/>
            <a:r>
              <a:rPr lang="it-IT" dirty="0"/>
              <a:t>Il nodo politico</a:t>
            </a:r>
          </a:p>
        </p:txBody>
      </p:sp>
      <p:sp>
        <p:nvSpPr>
          <p:cNvPr id="3" name="Segnaposto contenuto 2">
            <a:extLst>
              <a:ext uri="{FF2B5EF4-FFF2-40B4-BE49-F238E27FC236}">
                <a16:creationId xmlns:a16="http://schemas.microsoft.com/office/drawing/2014/main" id="{2EFA3F8A-A46F-8252-4781-5224771966D5}"/>
              </a:ext>
            </a:extLst>
          </p:cNvPr>
          <p:cNvSpPr>
            <a:spLocks noGrp="1"/>
          </p:cNvSpPr>
          <p:nvPr>
            <p:ph idx="1"/>
          </p:nvPr>
        </p:nvSpPr>
        <p:spPr>
          <a:xfrm>
            <a:off x="223365" y="1291329"/>
            <a:ext cx="11243015" cy="5388678"/>
          </a:xfrm>
        </p:spPr>
        <p:txBody>
          <a:bodyPr>
            <a:normAutofit/>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Il nodo più resistente è politico, e il primo passo da fare sembra essere quello di riuscire a porre la domanda al giusto livello decisionale, riflettendo seriamente su un modello conservativo nuovo, che sia adeguato al presente e al futuro della produzione documentaria.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Sembrerebbe urgente, e  indispensabile, un confronto aperto e approfondito su un modello conservativo che non può più essere un aggiustamento/aggiornamento delle pratiche consolidate sarebbe davvero utile.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Si aggiunga a questo che, se per ragioni difficilmente governabili la conservazione si fa europea (come minimo) se ne dovrà tenere conto, che ci piaccia o no.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Il che dimostra ulteriormente come la riflessione sul modello conservativo digitale -indispensabile anche per queste ragioni- dovrebbe davvero essere molto ampia e capace di staccarsi da sensibilità preunitarie. Bisogna mettere insieme tanti pezzi, tante buone e cattive pratiche, ottimizzare quello che già sappiamo e immaginare quello che potremmo sapere domani.</a:t>
            </a:r>
          </a:p>
          <a:p>
            <a:endParaRPr lang="it-IT" dirty="0"/>
          </a:p>
        </p:txBody>
      </p:sp>
    </p:spTree>
    <p:extLst>
      <p:ext uri="{BB962C8B-B14F-4D97-AF65-F5344CB8AC3E}">
        <p14:creationId xmlns:p14="http://schemas.microsoft.com/office/powerpoint/2010/main" val="21383620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9FA952-CF4E-D496-AE3B-16C1EEBA0471}"/>
              </a:ext>
            </a:extLst>
          </p:cNvPr>
          <p:cNvSpPr>
            <a:spLocks noGrp="1"/>
          </p:cNvSpPr>
          <p:nvPr>
            <p:ph type="title"/>
          </p:nvPr>
        </p:nvSpPr>
        <p:spPr/>
        <p:txBody>
          <a:bodyPr/>
          <a:lstStyle/>
          <a:p>
            <a:pPr algn="ctr"/>
            <a:r>
              <a:rPr lang="it-IT" dirty="0"/>
              <a:t>Aspettando </a:t>
            </a:r>
            <a:r>
              <a:rPr lang="it-IT" dirty="0" err="1"/>
              <a:t>godot</a:t>
            </a:r>
            <a:endParaRPr lang="it-IT" dirty="0"/>
          </a:p>
        </p:txBody>
      </p:sp>
      <p:sp>
        <p:nvSpPr>
          <p:cNvPr id="3" name="Segnaposto contenuto 2">
            <a:extLst>
              <a:ext uri="{FF2B5EF4-FFF2-40B4-BE49-F238E27FC236}">
                <a16:creationId xmlns:a16="http://schemas.microsoft.com/office/drawing/2014/main" id="{05C87CB8-ABCA-D71A-6A1B-FE32E6DD4EA3}"/>
              </a:ext>
            </a:extLst>
          </p:cNvPr>
          <p:cNvSpPr>
            <a:spLocks noGrp="1"/>
          </p:cNvSpPr>
          <p:nvPr>
            <p:ph idx="1"/>
          </p:nvPr>
        </p:nvSpPr>
        <p:spPr>
          <a:xfrm>
            <a:off x="185714" y="1841920"/>
            <a:ext cx="11617724" cy="4914868"/>
          </a:xfrm>
        </p:spPr>
        <p:txBody>
          <a:bodyPr>
            <a:normAutofit/>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Allo stato attuale non è chiaro chi, dove e con quali risorse e competenze si possa far carico della long time </a:t>
            </a:r>
            <a:r>
              <a:rPr lang="it-IT" sz="1800" dirty="0" err="1">
                <a:effectLst/>
                <a:latin typeface="Times New Roman" panose="02020603050405020304" pitchFamily="18" charset="0"/>
                <a:ea typeface="Times New Roman" panose="02020603050405020304" pitchFamily="18" charset="0"/>
              </a:rPr>
              <a:t>preservation</a:t>
            </a:r>
            <a:r>
              <a:rPr lang="it-IT" sz="1800" dirty="0">
                <a:effectLst/>
                <a:latin typeface="Times New Roman" panose="02020603050405020304" pitchFamily="18" charset="0"/>
                <a:ea typeface="Times New Roman" panose="02020603050405020304" pitchFamily="18" charset="0"/>
              </a:rPr>
              <a:t> della memoria quotidiana.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Esistono soluzioni di sicuro interesse che oscillano tra la specificità a trazione tecnologica dei cosiddetti conservatori accreditati, l’azione meritoria di alcuni soggetti pubblici come </a:t>
            </a:r>
            <a:r>
              <a:rPr lang="it-IT" sz="1800" dirty="0" err="1">
                <a:effectLst/>
                <a:latin typeface="Times New Roman" panose="02020603050405020304" pitchFamily="18" charset="0"/>
                <a:ea typeface="Times New Roman" panose="02020603050405020304" pitchFamily="18" charset="0"/>
              </a:rPr>
              <a:t>ParER</a:t>
            </a:r>
            <a:r>
              <a:rPr lang="it-IT" sz="1800" dirty="0">
                <a:effectLst/>
                <a:latin typeface="Times New Roman" panose="02020603050405020304" pitchFamily="18" charset="0"/>
                <a:ea typeface="Times New Roman" panose="02020603050405020304" pitchFamily="18" charset="0"/>
              </a:rPr>
              <a:t> e l’ambizioso progetto culturale portato avanti dall’Archivio Centrale dello Stato.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Non si può però ancora parlare di un disegno organico e diffuso. Abbiamo volontà, competenze, e in qualche caso anche risorse, ma manca un modello conservativo sostenibile e strutturato.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Manca una nuova legge sugli archivi ed è soprattutto a questo livello che la lacuna diventa macroscopica</a:t>
            </a:r>
            <a:r>
              <a:rPr lang="it-IT" sz="1800" dirty="0">
                <a:solidFill>
                  <a:srgbClr val="000000"/>
                </a:solidFill>
                <a:effectLst/>
                <a:latin typeface="Times New Roman" panose="02020603050405020304" pitchFamily="18" charset="0"/>
                <a:ea typeface="Times New Roman" panose="02020603050405020304" pitchFamily="18" charset="0"/>
              </a:rPr>
              <a:t>.</a:t>
            </a:r>
            <a:endParaRPr lang="it-IT"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137897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E2015D-D901-7CD2-2CC9-EB8DBD147280}"/>
              </a:ext>
            </a:extLst>
          </p:cNvPr>
          <p:cNvSpPr>
            <a:spLocks noGrp="1"/>
          </p:cNvSpPr>
          <p:nvPr>
            <p:ph type="title"/>
          </p:nvPr>
        </p:nvSpPr>
        <p:spPr/>
        <p:txBody>
          <a:bodyPr/>
          <a:lstStyle/>
          <a:p>
            <a:pPr algn="ctr"/>
            <a:r>
              <a:rPr lang="it-IT" dirty="0"/>
              <a:t>L’altra faccia della luna</a:t>
            </a:r>
            <a:br>
              <a:rPr lang="it-IT" dirty="0"/>
            </a:br>
            <a:endParaRPr lang="it-IT" dirty="0"/>
          </a:p>
        </p:txBody>
      </p:sp>
      <p:sp>
        <p:nvSpPr>
          <p:cNvPr id="3" name="Segnaposto contenuto 2">
            <a:extLst>
              <a:ext uri="{FF2B5EF4-FFF2-40B4-BE49-F238E27FC236}">
                <a16:creationId xmlns:a16="http://schemas.microsoft.com/office/drawing/2014/main" id="{29F73A5A-EF80-9F15-4F6F-C93787A4B750}"/>
              </a:ext>
            </a:extLst>
          </p:cNvPr>
          <p:cNvSpPr>
            <a:spLocks noGrp="1"/>
          </p:cNvSpPr>
          <p:nvPr>
            <p:ph idx="1"/>
          </p:nvPr>
        </p:nvSpPr>
        <p:spPr>
          <a:xfrm>
            <a:off x="1146491" y="1848900"/>
            <a:ext cx="10131425" cy="3649133"/>
          </a:xfrm>
        </p:spPr>
        <p:txBody>
          <a:bodyPr>
            <a:normAutofit/>
          </a:bodyPr>
          <a:lstStyle/>
          <a:p>
            <a:r>
              <a:rPr lang="it-IT" sz="3600" dirty="0"/>
              <a:t>Digitalizzazione dei fondi analogici</a:t>
            </a:r>
          </a:p>
          <a:p>
            <a:r>
              <a:rPr lang="it-IT" sz="3600" dirty="0"/>
              <a:t>Costruzione di aggregazioni digitali dal basso</a:t>
            </a:r>
          </a:p>
          <a:p>
            <a:r>
              <a:rPr lang="it-IT" sz="3600" dirty="0"/>
              <a:t>Le AI</a:t>
            </a:r>
          </a:p>
        </p:txBody>
      </p:sp>
    </p:spTree>
    <p:extLst>
      <p:ext uri="{BB962C8B-B14F-4D97-AF65-F5344CB8AC3E}">
        <p14:creationId xmlns:p14="http://schemas.microsoft.com/office/powerpoint/2010/main" val="17588434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9AA8FF-ADAB-8B34-DA0B-25D10CD11BB7}"/>
              </a:ext>
            </a:extLst>
          </p:cNvPr>
          <p:cNvSpPr>
            <a:spLocks noGrp="1"/>
          </p:cNvSpPr>
          <p:nvPr>
            <p:ph type="title"/>
          </p:nvPr>
        </p:nvSpPr>
        <p:spPr/>
        <p:txBody>
          <a:bodyPr>
            <a:normAutofit fontScale="90000"/>
          </a:bodyPr>
          <a:lstStyle/>
          <a:p>
            <a:pPr algn="ctr"/>
            <a:r>
              <a:rPr lang="it-IT" sz="3600" dirty="0">
                <a:effectLst/>
                <a:latin typeface="Times New Roman" panose="02020603050405020304" pitchFamily="18" charset="0"/>
                <a:ea typeface="Times New Roman" panose="02020603050405020304" pitchFamily="18" charset="0"/>
              </a:rPr>
              <a:t>Tra rivoluzione cognitiva e democrazia on demand</a:t>
            </a:r>
            <a:br>
              <a:rPr lang="it-IT" sz="3600" dirty="0">
                <a:effectLst/>
                <a:latin typeface="Times New Roman" panose="02020603050405020304" pitchFamily="18" charset="0"/>
                <a:ea typeface="Times New Roman" panose="02020603050405020304" pitchFamily="18" charset="0"/>
              </a:rPr>
            </a:br>
            <a:endParaRPr lang="it-IT" dirty="0"/>
          </a:p>
        </p:txBody>
      </p:sp>
      <p:sp>
        <p:nvSpPr>
          <p:cNvPr id="3" name="Segnaposto contenuto 2">
            <a:extLst>
              <a:ext uri="{FF2B5EF4-FFF2-40B4-BE49-F238E27FC236}">
                <a16:creationId xmlns:a16="http://schemas.microsoft.com/office/drawing/2014/main" id="{8C01FA95-F83C-784B-7E12-46C846D1F2FA}"/>
              </a:ext>
            </a:extLst>
          </p:cNvPr>
          <p:cNvSpPr>
            <a:spLocks noGrp="1"/>
          </p:cNvSpPr>
          <p:nvPr>
            <p:ph idx="1"/>
          </p:nvPr>
        </p:nvSpPr>
        <p:spPr>
          <a:xfrm>
            <a:off x="685801" y="2142067"/>
            <a:ext cx="10131425" cy="4715933"/>
          </a:xfrm>
        </p:spPr>
        <p:txBody>
          <a:bodyPr>
            <a:normAutofit lnSpcReduction="10000"/>
          </a:bodyPr>
          <a:lstStyle/>
          <a:p>
            <a:pPr indent="144145" algn="just">
              <a:lnSpc>
                <a:spcPct val="150000"/>
              </a:lnSpc>
            </a:pPr>
            <a:r>
              <a:rPr lang="it-IT" sz="1800" dirty="0">
                <a:effectLst/>
                <a:latin typeface="Times New Roman" panose="02020603050405020304" pitchFamily="18" charset="0"/>
                <a:ea typeface="Times New Roman" panose="02020603050405020304" pitchFamily="18" charset="0"/>
              </a:rPr>
              <a:t>La dematerializzazione dei complessi archivistici analogici è una tendenza di lunga durata ed è con tutta evidenza irreversibile.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È un’opportunità grandiosa, realmente epocale, per quanto non la si possa più qualificare esattamente come un’innovazione, almeno nella sua versione più meccanica di acquisizione e restituzione degli oggetti. Innovative, eventualmente, possono risultare le pratiche descrittive, euristiche e narrative che derivano dalla digitalizzazione basica dei documenti e alimentano un’economia circolare della conoscenza teoricamente sconfinata. </a:t>
            </a:r>
          </a:p>
          <a:p>
            <a:pPr indent="144145" algn="just">
              <a:lnSpc>
                <a:spcPct val="150000"/>
              </a:lnSpc>
            </a:pPr>
            <a:r>
              <a:rPr lang="it-IT" sz="1800" dirty="0">
                <a:effectLst/>
                <a:latin typeface="Times New Roman" panose="02020603050405020304" pitchFamily="18" charset="0"/>
                <a:ea typeface="Times New Roman" panose="02020603050405020304" pitchFamily="18" charset="0"/>
              </a:rPr>
              <a:t>Queste pratiche abbracciano ogni fase del ciclo vitale, perché si guarda con grande attenzione sia alla digitalizzazione sostitutiva degli archivi correnti e di deposito sia al trasferimento di supporto di consolidati archivi storici. Pur nella consapevolezza dell’impatto potenziale della dematerializzazione sulle prime due fasi del ciclo vitale, però, qui ci occuperemo in particolare delle sue ricadute “storiche”. </a:t>
            </a:r>
          </a:p>
          <a:p>
            <a:pPr indent="144145" algn="just">
              <a:lnSpc>
                <a:spcPct val="150000"/>
              </a:lnSpc>
            </a:pPr>
            <a:endParaRPr lang="it-IT" sz="1800" dirty="0">
              <a:effectLst/>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29369500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55F4CC-A6BA-EAD8-3880-ECD23C93BADA}"/>
              </a:ext>
            </a:extLst>
          </p:cNvPr>
          <p:cNvSpPr>
            <a:spLocks noGrp="1"/>
          </p:cNvSpPr>
          <p:nvPr>
            <p:ph type="title"/>
          </p:nvPr>
        </p:nvSpPr>
        <p:spPr>
          <a:xfrm>
            <a:off x="574118" y="0"/>
            <a:ext cx="10131425" cy="1456267"/>
          </a:xfrm>
        </p:spPr>
        <p:txBody>
          <a:bodyPr/>
          <a:lstStyle/>
          <a:p>
            <a:pPr algn="ctr"/>
            <a:r>
              <a:rPr lang="it-IT" dirty="0"/>
              <a:t>Usare l’archivio</a:t>
            </a:r>
          </a:p>
        </p:txBody>
      </p:sp>
      <p:sp>
        <p:nvSpPr>
          <p:cNvPr id="3" name="Segnaposto contenuto 2">
            <a:extLst>
              <a:ext uri="{FF2B5EF4-FFF2-40B4-BE49-F238E27FC236}">
                <a16:creationId xmlns:a16="http://schemas.microsoft.com/office/drawing/2014/main" id="{47ED063D-1B39-33A9-86AD-498DAEE837E9}"/>
              </a:ext>
            </a:extLst>
          </p:cNvPr>
          <p:cNvSpPr>
            <a:spLocks noGrp="1"/>
          </p:cNvSpPr>
          <p:nvPr>
            <p:ph idx="1"/>
          </p:nvPr>
        </p:nvSpPr>
        <p:spPr>
          <a:xfrm>
            <a:off x="258267" y="1456267"/>
            <a:ext cx="11370668" cy="5209779"/>
          </a:xfrm>
        </p:spPr>
        <p:txBody>
          <a:bodyPr>
            <a:normAutofit/>
          </a:bodyPr>
          <a:lstStyle/>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L’archivio, che sia liberato, allargato, partecipativo, inventato o genericamente digitale, alla fine torna però sempre a sé stesso, soprattutto quando ci si chiede come interrogarlo.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Ovvero come usarlo, perché, alla fine, il senso dell’archivistica si riduce sempre alla fruibilità di ciò che con tanta fatica governa e racconta.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L’accumulazione informativa, magari tecnologicamente avanzata, sarebbe vana se non la finalizzassimo alla fruizione, qualunque ne siano le speranze.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Si può facilmente obiettare che questa è un’ovvietà o, meglio, un assioma che nasce insieme all’archivio.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Altrettanto facilmente si può controdedurre che la fruizione può modificarsi nei tempi, nei modi e nelle opportunità. Proprio gli archivi “artificiali” che abbiamo esplorato dimostrano che dobbiamo pensare a risposte diverse e più stringenti di quelle che eravamo abituati a dare. </a:t>
            </a: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6095364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FE2C8E-57B6-8198-EAA6-38A98E59E805}"/>
              </a:ext>
            </a:extLst>
          </p:cNvPr>
          <p:cNvSpPr>
            <a:spLocks noGrp="1"/>
          </p:cNvSpPr>
          <p:nvPr>
            <p:ph type="title"/>
          </p:nvPr>
        </p:nvSpPr>
        <p:spPr>
          <a:xfrm>
            <a:off x="539218" y="-53514"/>
            <a:ext cx="10131425" cy="1456267"/>
          </a:xfrm>
        </p:spPr>
        <p:txBody>
          <a:bodyPr/>
          <a:lstStyle/>
          <a:p>
            <a:pPr algn="ctr"/>
            <a:r>
              <a:rPr lang="it-IT" dirty="0"/>
              <a:t>aspettative</a:t>
            </a:r>
          </a:p>
        </p:txBody>
      </p:sp>
      <p:sp>
        <p:nvSpPr>
          <p:cNvPr id="3" name="Segnaposto contenuto 2">
            <a:extLst>
              <a:ext uri="{FF2B5EF4-FFF2-40B4-BE49-F238E27FC236}">
                <a16:creationId xmlns:a16="http://schemas.microsoft.com/office/drawing/2014/main" id="{F477D880-EB01-1F8A-4933-46162AA38A22}"/>
              </a:ext>
            </a:extLst>
          </p:cNvPr>
          <p:cNvSpPr>
            <a:spLocks noGrp="1"/>
          </p:cNvSpPr>
          <p:nvPr>
            <p:ph idx="1"/>
          </p:nvPr>
        </p:nvSpPr>
        <p:spPr>
          <a:xfrm>
            <a:off x="244305" y="1144745"/>
            <a:ext cx="11468391" cy="5416599"/>
          </a:xfrm>
        </p:spPr>
        <p:txBody>
          <a:bodyPr>
            <a:normAutofit/>
          </a:bodyPr>
          <a:lstStyle/>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Nel mondo reale i cittadini, cioè gli utenti, fanno affidamento quotidiano su prodigiosi automatismi euristici e se li aspettano ormai anche negli archivi. </a:t>
            </a:r>
          </a:p>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La dematerializzazione crea aspettative molto forti nell’utenza, che è abituata a pretendere – non a torto - risposte sempre più puntuali e “comode”. In questo senso che io cerchi un bed and breakfast o un regesto cambia poco, se non che online è ancora molto più semplice prenotare una vacanza che raggiungere una pergamena.</a:t>
            </a:r>
          </a:p>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L’archivistica, intesa come disciplina consacrata alla conservazione e alla trasmissione di tutto ciò che è archivio, è chiamata quindi a reagire in maniera proattiva a sollecitazioni fino a poco tempo più blande e poco praticabili per fisiologica necessità approssimativa da quantità. </a:t>
            </a:r>
          </a:p>
          <a:p>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25652376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01FAA3-7861-EC00-C709-C7DEA906FD5F}"/>
              </a:ext>
            </a:extLst>
          </p:cNvPr>
          <p:cNvSpPr>
            <a:spLocks noGrp="1"/>
          </p:cNvSpPr>
          <p:nvPr>
            <p:ph type="title"/>
          </p:nvPr>
        </p:nvSpPr>
        <p:spPr/>
        <p:txBody>
          <a:bodyPr/>
          <a:lstStyle/>
          <a:p>
            <a:pPr algn="ctr"/>
            <a:r>
              <a:rPr lang="it-IT" dirty="0"/>
              <a:t>integrazione</a:t>
            </a:r>
          </a:p>
        </p:txBody>
      </p:sp>
      <p:sp>
        <p:nvSpPr>
          <p:cNvPr id="3" name="Segnaposto contenuto 2">
            <a:extLst>
              <a:ext uri="{FF2B5EF4-FFF2-40B4-BE49-F238E27FC236}">
                <a16:creationId xmlns:a16="http://schemas.microsoft.com/office/drawing/2014/main" id="{448D6ECB-F374-2E89-0C15-084FFCEE7E78}"/>
              </a:ext>
            </a:extLst>
          </p:cNvPr>
          <p:cNvSpPr>
            <a:spLocks noGrp="1"/>
          </p:cNvSpPr>
          <p:nvPr>
            <p:ph idx="1"/>
          </p:nvPr>
        </p:nvSpPr>
        <p:spPr>
          <a:xfrm>
            <a:off x="321087" y="2142067"/>
            <a:ext cx="11510272" cy="3649133"/>
          </a:xfrm>
        </p:spPr>
        <p:txBody>
          <a:bodyPr>
            <a:normAutofit/>
          </a:bodyPr>
          <a:lstStyle/>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Quella che possiamo definire archivistica post analogica ha urgenza di guardarsi dentro, per accorgersi magari dell’immanenza di processi cognitivi aperti e non più proprietari. </a:t>
            </a:r>
          </a:p>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I singoli domini che masticano informazione non possono più dirsi autosufficienti, se vogliono davvero perseguire i loro fini più nobili. </a:t>
            </a:r>
          </a:p>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Come ha notato Francesca Tomasi siamo sulla soglia delle “nuove frontiere del sapere”, di una fusion di conoscenze che non è solo “un incontro tra culture”, ma “integrazione tra diverse tipologie di oggetti culturali (…) per quanto ogni dominio dei cosiddetti beni culturali coltivi l’ambizione di rappresentare una cultura ”.</a:t>
            </a:r>
            <a:r>
              <a:rPr lang="it-IT" sz="2400" kern="100" dirty="0">
                <a:effectLst/>
                <a:latin typeface="Calibri" panose="020F0502020204030204" pitchFamily="34" charset="0"/>
                <a:ea typeface="Calibri" panose="020F0502020204030204" pitchFamily="34" charset="0"/>
                <a:cs typeface="Arial" panose="020B0604020202020204" pitchFamily="34" charset="0"/>
              </a:rPr>
              <a:t> </a:t>
            </a:r>
          </a:p>
          <a:p>
            <a:endParaRPr lang="it-IT" dirty="0"/>
          </a:p>
        </p:txBody>
      </p:sp>
    </p:spTree>
    <p:extLst>
      <p:ext uri="{BB962C8B-B14F-4D97-AF65-F5344CB8AC3E}">
        <p14:creationId xmlns:p14="http://schemas.microsoft.com/office/powerpoint/2010/main" val="7737177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037F0E-C819-4CA0-B7D4-3D374C185048}"/>
              </a:ext>
            </a:extLst>
          </p:cNvPr>
          <p:cNvSpPr>
            <a:spLocks noGrp="1"/>
          </p:cNvSpPr>
          <p:nvPr>
            <p:ph type="title"/>
          </p:nvPr>
        </p:nvSpPr>
        <p:spPr>
          <a:xfrm>
            <a:off x="741643" y="198934"/>
            <a:ext cx="10131425" cy="1456267"/>
          </a:xfrm>
        </p:spPr>
        <p:txBody>
          <a:bodyPr/>
          <a:lstStyle/>
          <a:p>
            <a:pPr algn="ctr"/>
            <a:r>
              <a:rPr lang="it-IT" dirty="0"/>
              <a:t>Intermediazione concettuale</a:t>
            </a:r>
          </a:p>
        </p:txBody>
      </p:sp>
      <p:sp>
        <p:nvSpPr>
          <p:cNvPr id="3" name="Segnaposto contenuto 2">
            <a:extLst>
              <a:ext uri="{FF2B5EF4-FFF2-40B4-BE49-F238E27FC236}">
                <a16:creationId xmlns:a16="http://schemas.microsoft.com/office/drawing/2014/main" id="{12CFB375-6A47-5EC2-C2C4-FAF03EA2B343}"/>
              </a:ext>
            </a:extLst>
          </p:cNvPr>
          <p:cNvSpPr>
            <a:spLocks noGrp="1"/>
          </p:cNvSpPr>
          <p:nvPr>
            <p:ph idx="1"/>
          </p:nvPr>
        </p:nvSpPr>
        <p:spPr>
          <a:xfrm>
            <a:off x="216386" y="1402171"/>
            <a:ext cx="11370668" cy="5040510"/>
          </a:xfrm>
        </p:spPr>
        <p:txBody>
          <a:bodyPr>
            <a:normAutofit fontScale="92500"/>
          </a:bodyPr>
          <a:lstStyle/>
          <a:p>
            <a:pPr indent="144145" algn="just">
              <a:lnSpc>
                <a:spcPct val="150000"/>
              </a:lnSpc>
              <a:spcAft>
                <a:spcPts val="800"/>
              </a:spcAft>
            </a:pPr>
            <a:endParaRPr lang="it-IT" sz="1800" kern="100" dirty="0">
              <a:effectLst/>
              <a:latin typeface="Times New Roman" panose="02020603050405020304" pitchFamily="18" charset="0"/>
              <a:ea typeface="Calibri" panose="020F0502020204030204" pitchFamily="34" charset="0"/>
              <a:cs typeface="Arial" panose="020B0604020202020204" pitchFamily="34" charset="0"/>
            </a:endParaRP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 </a:t>
            </a:r>
            <a:r>
              <a:rPr lang="it-IT" kern="100" dirty="0">
                <a:latin typeface="Times New Roman" panose="02020603050405020304" pitchFamily="18" charset="0"/>
                <a:ea typeface="Calibri" panose="020F0502020204030204" pitchFamily="34" charset="0"/>
                <a:cs typeface="Arial" panose="020B0604020202020204" pitchFamily="34" charset="0"/>
              </a:rPr>
              <a:t>C</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ostruire davvero una “filiera della conoscenza” che non sia un generico desiderio di integrazione è la più grande novità che il digitale ci porta in dono.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Ci stiamo abituando a processi di mediazione dematerializzata capaci di armonizzare le diverse specificità dentro a un modello di digital humanities anch’esso liberato dall’indeterminatezza di una vocazione applicativa poco costruttiva.</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 Ogni cattedrale, però, si costruisce dalle fondamenta e a noi conviene quindi ripartire dall’archivistica, per capire che tipo di contributo la disciplina possa portare alla causa del patrimonio interculturale. Siamo davvero a un passaggio delicato.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Oltre la cruna dell’ago si intravedono le risposte che sapremo o non sapremo dare e si decide il futuro della disciplina.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Ci occorre un lavoro di intermediazione concettuale capace di rimodulare la sostanza della mediazione, orientandola ai bisogni informativi e ai processi integrativi che si richiamavano sopra. </a:t>
            </a:r>
            <a:endParaRPr lang="it-IT" dirty="0"/>
          </a:p>
        </p:txBody>
      </p:sp>
    </p:spTree>
    <p:extLst>
      <p:ext uri="{BB962C8B-B14F-4D97-AF65-F5344CB8AC3E}">
        <p14:creationId xmlns:p14="http://schemas.microsoft.com/office/powerpoint/2010/main" val="39315216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2700FB-CDD7-2B3A-7F53-F74E00410C9E}"/>
              </a:ext>
            </a:extLst>
          </p:cNvPr>
          <p:cNvSpPr>
            <a:spLocks noGrp="1"/>
          </p:cNvSpPr>
          <p:nvPr>
            <p:ph type="title"/>
          </p:nvPr>
        </p:nvSpPr>
        <p:spPr/>
        <p:txBody>
          <a:bodyPr/>
          <a:lstStyle/>
          <a:p>
            <a:pPr algn="ctr"/>
            <a:r>
              <a:rPr lang="it-IT" dirty="0"/>
              <a:t>Mediazione dematerializzata</a:t>
            </a:r>
          </a:p>
        </p:txBody>
      </p:sp>
      <p:sp>
        <p:nvSpPr>
          <p:cNvPr id="3" name="Segnaposto contenuto 2">
            <a:extLst>
              <a:ext uri="{FF2B5EF4-FFF2-40B4-BE49-F238E27FC236}">
                <a16:creationId xmlns:a16="http://schemas.microsoft.com/office/drawing/2014/main" id="{54CDB123-DB73-6274-0B1E-B5B94DDE4A47}"/>
              </a:ext>
            </a:extLst>
          </p:cNvPr>
          <p:cNvSpPr>
            <a:spLocks noGrp="1"/>
          </p:cNvSpPr>
          <p:nvPr>
            <p:ph idx="1"/>
          </p:nvPr>
        </p:nvSpPr>
        <p:spPr>
          <a:xfrm>
            <a:off x="279206" y="2142067"/>
            <a:ext cx="11035621" cy="4035368"/>
          </a:xfrm>
        </p:spPr>
        <p:txBody>
          <a:bodyPr>
            <a:normAutofit lnSpcReduction="10000"/>
          </a:bodyPr>
          <a:lstStyle/>
          <a:p>
            <a:pPr indent="144145" algn="just">
              <a:lnSpc>
                <a:spcPct val="150000"/>
              </a:lnSpc>
              <a:spcAft>
                <a:spcPts val="800"/>
              </a:spcAft>
            </a:pPr>
            <a:r>
              <a:rPr lang="it-IT" sz="2400" kern="100" dirty="0">
                <a:effectLst/>
                <a:latin typeface="Times New Roman" panose="02020603050405020304" pitchFamily="18" charset="0"/>
                <a:ea typeface="Calibri" panose="020F0502020204030204" pitchFamily="34" charset="0"/>
                <a:cs typeface="Arial" panose="020B0604020202020204" pitchFamily="34" charset="0"/>
              </a:rPr>
              <a:t>La dematerializzazione della mediazione è ormai un dato di fatto, ed è l’esito ultimo di un progressivo cambio di approccio agli archivi. </a:t>
            </a:r>
          </a:p>
          <a:p>
            <a:pPr indent="144145" algn="just">
              <a:lnSpc>
                <a:spcPct val="150000"/>
              </a:lnSpc>
              <a:spcAft>
                <a:spcPts val="800"/>
              </a:spcAft>
            </a:pPr>
            <a:r>
              <a:rPr lang="it-IT" sz="2400" kern="100" dirty="0">
                <a:effectLst/>
                <a:latin typeface="Times New Roman" panose="02020603050405020304" pitchFamily="18" charset="0"/>
                <a:ea typeface="Calibri" panose="020F0502020204030204" pitchFamily="34" charset="0"/>
                <a:cs typeface="Arial" panose="020B0604020202020204" pitchFamily="34" charset="0"/>
              </a:rPr>
              <a:t>Le consolidate pratiche di dominio sono ormai chiamate a interagire con strategie di gestione della conoscenza sempre più articolate ed ecumeniche. </a:t>
            </a:r>
          </a:p>
          <a:p>
            <a:pPr indent="144145" algn="just">
              <a:lnSpc>
                <a:spcPct val="150000"/>
              </a:lnSpc>
              <a:spcAft>
                <a:spcPts val="800"/>
              </a:spcAft>
            </a:pPr>
            <a:r>
              <a:rPr lang="it-IT" sz="2400" kern="100" dirty="0">
                <a:effectLst/>
                <a:latin typeface="Times New Roman" panose="02020603050405020304" pitchFamily="18" charset="0"/>
                <a:ea typeface="Calibri" panose="020F0502020204030204" pitchFamily="34" charset="0"/>
                <a:cs typeface="Arial" panose="020B0604020202020204" pitchFamily="34" charset="0"/>
              </a:rPr>
              <a:t>L’ombra del miraggio automatico si allunga sulle sale di studio, mettendo in discussione inveterati ritmi di lavoro e lo speciale rapporto umano tra gli archivisti e gli utenti. </a:t>
            </a:r>
            <a:endParaRPr lang="it-IT" sz="24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1805562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61054" y="275616"/>
            <a:ext cx="8229600" cy="1143000"/>
          </a:xfrm>
        </p:spPr>
        <p:txBody>
          <a:bodyPr/>
          <a:lstStyle/>
          <a:p>
            <a:pPr algn="ctr"/>
            <a:r>
              <a:rPr lang="it-IT" dirty="0">
                <a:solidFill>
                  <a:schemeClr val="tx2">
                    <a:lumMod val="75000"/>
                    <a:lumOff val="25000"/>
                  </a:schemeClr>
                </a:solidFill>
              </a:rPr>
              <a:t>Molte forme, molte finalità</a:t>
            </a:r>
          </a:p>
        </p:txBody>
      </p:sp>
      <p:sp>
        <p:nvSpPr>
          <p:cNvPr id="3" name="Segnaposto contenuto 2"/>
          <p:cNvSpPr>
            <a:spLocks noGrp="1"/>
          </p:cNvSpPr>
          <p:nvPr>
            <p:ph idx="1"/>
          </p:nvPr>
        </p:nvSpPr>
        <p:spPr>
          <a:xfrm>
            <a:off x="728382" y="1083412"/>
            <a:ext cx="11463618" cy="5572164"/>
          </a:xfrm>
        </p:spPr>
        <p:txBody>
          <a:bodyPr>
            <a:normAutofit/>
          </a:bodyPr>
          <a:lstStyle/>
          <a:p>
            <a:pPr>
              <a:buNone/>
            </a:pPr>
            <a:endParaRPr lang="it-IT" dirty="0"/>
          </a:p>
          <a:p>
            <a:r>
              <a:rPr lang="it-IT" sz="2400" dirty="0">
                <a:solidFill>
                  <a:schemeClr val="tx1"/>
                </a:solidFill>
              </a:rPr>
              <a:t>Occorre “liberare” definitivamente gli archivi da rigidi schematismi che ancora oggi li ingabbiano dentro a una auto percezione che genera solo distanze e abbandoni</a:t>
            </a:r>
          </a:p>
          <a:p>
            <a:r>
              <a:rPr lang="it-IT" sz="2400" dirty="0">
                <a:solidFill>
                  <a:schemeClr val="tx1"/>
                </a:solidFill>
              </a:rPr>
              <a:t>Per far questo bisogna però fare davvero i conti con la polifunzionalità e il polimorfismo degli archivi. </a:t>
            </a:r>
          </a:p>
          <a:p>
            <a:r>
              <a:rPr lang="it-IT" sz="2400" dirty="0">
                <a:solidFill>
                  <a:schemeClr val="tx1"/>
                </a:solidFill>
              </a:rPr>
              <a:t>L’archivio è indubitabilmente una risorsa ma reagisce di continuo a finalità tra loro molto diverse e privilegiarne solo alcune è dannoso</a:t>
            </a:r>
          </a:p>
          <a:p>
            <a:r>
              <a:rPr lang="it-IT" sz="2400" dirty="0">
                <a:solidFill>
                  <a:schemeClr val="tx1"/>
                </a:solidFill>
              </a:rPr>
              <a:t> I valori dell’archivio si difendono nel presente e nel confronto costante con le trasformazioni</a:t>
            </a:r>
          </a:p>
          <a:p>
            <a:r>
              <a:rPr lang="it-IT" sz="2400" dirty="0"/>
              <a:t>Tra informazione, certificazione e memoria in cerca di una continuità</a:t>
            </a:r>
            <a:endParaRPr lang="it-IT" sz="2400" dirty="0">
              <a:solidFill>
                <a:schemeClr val="tx1"/>
              </a:solidFill>
            </a:endParaRPr>
          </a:p>
          <a:p>
            <a:endParaRPr lang="it-IT" sz="2400" dirty="0">
              <a:solidFill>
                <a:schemeClr val="tx1"/>
              </a:solidFill>
            </a:endParaRPr>
          </a:p>
          <a:p>
            <a:endParaRPr lang="it-IT" sz="2400" dirty="0">
              <a:solidFill>
                <a:schemeClr val="tx1"/>
              </a:solidFill>
            </a:endParaRPr>
          </a:p>
          <a:p>
            <a:endParaRPr lang="it-IT" dirty="0"/>
          </a:p>
        </p:txBody>
      </p:sp>
    </p:spTree>
    <p:extLst>
      <p:ext uri="{BB962C8B-B14F-4D97-AF65-F5344CB8AC3E}">
        <p14:creationId xmlns:p14="http://schemas.microsoft.com/office/powerpoint/2010/main" val="21225578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DB2EFA-A4D4-DC41-0309-F9ECB3B0D4A4}"/>
              </a:ext>
            </a:extLst>
          </p:cNvPr>
          <p:cNvSpPr>
            <a:spLocks noGrp="1"/>
          </p:cNvSpPr>
          <p:nvPr>
            <p:ph type="title"/>
          </p:nvPr>
        </p:nvSpPr>
        <p:spPr>
          <a:xfrm>
            <a:off x="616000" y="-74455"/>
            <a:ext cx="10131425" cy="1456267"/>
          </a:xfrm>
        </p:spPr>
        <p:txBody>
          <a:bodyPr/>
          <a:lstStyle/>
          <a:p>
            <a:pPr algn="ctr"/>
            <a:r>
              <a:rPr lang="it-IT" dirty="0"/>
              <a:t>Archivi intelligenti?</a:t>
            </a:r>
          </a:p>
        </p:txBody>
      </p:sp>
      <p:sp>
        <p:nvSpPr>
          <p:cNvPr id="3" name="Segnaposto contenuto 2">
            <a:extLst>
              <a:ext uri="{FF2B5EF4-FFF2-40B4-BE49-F238E27FC236}">
                <a16:creationId xmlns:a16="http://schemas.microsoft.com/office/drawing/2014/main" id="{314FDCAD-A7DC-7653-7EE6-667DE18AE3AF}"/>
              </a:ext>
            </a:extLst>
          </p:cNvPr>
          <p:cNvSpPr>
            <a:spLocks noGrp="1"/>
          </p:cNvSpPr>
          <p:nvPr>
            <p:ph idx="1"/>
          </p:nvPr>
        </p:nvSpPr>
        <p:spPr>
          <a:xfrm>
            <a:off x="342028" y="1381812"/>
            <a:ext cx="11370669" cy="5783056"/>
          </a:xfrm>
        </p:spPr>
        <p:txBody>
          <a:bodyPr>
            <a:normAutofit/>
          </a:bodyPr>
          <a:lstStyle/>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L’archivista odierno si trova in una posizione decisamente scomoda, complicata ulteriormente dalla diversificazione degli ambienti nei quali la mediazione è chiamata ad esercitare il suo ruolo prezioso. </a:t>
            </a:r>
          </a:p>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Di conseguenza, da un lato premono istanze legittime di restituzione sul web di archivi prêt-à-porter</a:t>
            </a:r>
            <a:r>
              <a:rPr lang="it-IT" sz="2400" b="1" kern="100" dirty="0">
                <a:effectLst/>
                <a:latin typeface="Times New Roman" panose="02020603050405020304" pitchFamily="18" charset="0"/>
                <a:ea typeface="Calibri" panose="020F0502020204030204" pitchFamily="34" charset="0"/>
                <a:cs typeface="Arial" panose="020B0604020202020204" pitchFamily="34" charset="0"/>
              </a:rPr>
              <a:t> </a:t>
            </a:r>
            <a:r>
              <a:rPr lang="it-IT" sz="2400" kern="100" dirty="0">
                <a:effectLst/>
                <a:latin typeface="Times New Roman" panose="02020603050405020304" pitchFamily="18" charset="0"/>
                <a:ea typeface="Calibri" panose="020F0502020204030204" pitchFamily="34" charset="0"/>
                <a:cs typeface="Arial" panose="020B0604020202020204" pitchFamily="34" charset="0"/>
              </a:rPr>
              <a:t>e facilmente esplorabili. Archivi “intelligenti”, come li definisce qualche utente, dotati di strumenti immediatamente autoesplicativi e di modalità di ricerca intuitive, per quanto l’intelligenza dell’archivio stia ancora più che altro nell’arguzia delle domande che gli si porgono. </a:t>
            </a:r>
          </a:p>
          <a:p>
            <a:r>
              <a:rPr lang="it-IT" sz="2400" kern="100" dirty="0">
                <a:effectLst/>
                <a:latin typeface="Times New Roman" panose="02020603050405020304" pitchFamily="18" charset="0"/>
                <a:ea typeface="Calibri" panose="020F0502020204030204" pitchFamily="34" charset="0"/>
                <a:cs typeface="Arial" panose="020B0604020202020204" pitchFamily="34" charset="0"/>
              </a:rPr>
              <a:t>Dall’altro, però, non devono venire meno le coordinate di fondo del lavoro archivistico, con la sua preziosa ricostruzione di contesti plausibili e con la consapevolezza che il dato quantitativo dei fondi analogici è un limite oggettivo ad un’indolore e definitiva migrazione delle fonti primarie dagli scaffali al web. </a:t>
            </a:r>
            <a:endParaRPr lang="it-IT" sz="24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42297175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A838E6-4336-FE9C-36B3-4A119E20F334}"/>
              </a:ext>
            </a:extLst>
          </p:cNvPr>
          <p:cNvSpPr>
            <a:spLocks noGrp="1"/>
          </p:cNvSpPr>
          <p:nvPr>
            <p:ph type="title"/>
          </p:nvPr>
        </p:nvSpPr>
        <p:spPr>
          <a:xfrm>
            <a:off x="434515" y="-158217"/>
            <a:ext cx="10131425" cy="1456267"/>
          </a:xfrm>
        </p:spPr>
        <p:txBody>
          <a:bodyPr/>
          <a:lstStyle/>
          <a:p>
            <a:pPr algn="ctr"/>
            <a:r>
              <a:rPr lang="it-IT" dirty="0"/>
              <a:t>Customer </a:t>
            </a:r>
            <a:r>
              <a:rPr lang="it-IT" dirty="0" err="1"/>
              <a:t>satisfaction</a:t>
            </a:r>
            <a:endParaRPr lang="it-IT" dirty="0"/>
          </a:p>
        </p:txBody>
      </p:sp>
      <p:sp>
        <p:nvSpPr>
          <p:cNvPr id="3" name="Segnaposto contenuto 2">
            <a:extLst>
              <a:ext uri="{FF2B5EF4-FFF2-40B4-BE49-F238E27FC236}">
                <a16:creationId xmlns:a16="http://schemas.microsoft.com/office/drawing/2014/main" id="{32A945CB-A77F-C360-967E-7E3ED1C3D301}"/>
              </a:ext>
            </a:extLst>
          </p:cNvPr>
          <p:cNvSpPr>
            <a:spLocks noGrp="1"/>
          </p:cNvSpPr>
          <p:nvPr>
            <p:ph idx="1"/>
          </p:nvPr>
        </p:nvSpPr>
        <p:spPr>
          <a:xfrm>
            <a:off x="685801" y="1458852"/>
            <a:ext cx="10733729" cy="5193233"/>
          </a:xfrm>
        </p:spPr>
        <p:txBody>
          <a:bodyPr>
            <a:normAutofit/>
          </a:bodyPr>
          <a:lstStyle/>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La customer </a:t>
            </a:r>
            <a:r>
              <a:rPr lang="it-IT" sz="1800" kern="100" dirty="0" err="1">
                <a:effectLst/>
                <a:latin typeface="Times New Roman" panose="02020603050405020304" pitchFamily="18" charset="0"/>
                <a:ea typeface="Calibri" panose="020F0502020204030204" pitchFamily="34" charset="0"/>
                <a:cs typeface="Arial" panose="020B0604020202020204" pitchFamily="34" charset="0"/>
              </a:rPr>
              <a:t>satisfaction</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è certamente un dovere ma le risposte possibili, almeno nel back office, sono più tortuose di quanto non si pensi. Sarebbe opportuno, in particolare, evitare il rischio di corto circuito tra una complessità oggettiva e una semplificazione più che auspicabile ma non per questo da accettare senza condizioni. </a:t>
            </a: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Il fronte è ancora una volta quello della descrizione e della possibilità che abbiamo di estenderne sempre più la portata e la puntualità senza tradirne la missione. </a:t>
            </a:r>
          </a:p>
          <a:p>
            <a:pPr indent="144145" algn="just">
              <a:lnSpc>
                <a:spcPct val="150000"/>
              </a:lnSpc>
              <a:spcAft>
                <a:spcPts val="800"/>
              </a:spcAft>
            </a:pPr>
            <a:r>
              <a:rPr lang="it-IT" sz="1800" kern="100" dirty="0">
                <a:effectLst/>
                <a:latin typeface="Times New Roman" panose="02020603050405020304" pitchFamily="18" charset="0"/>
                <a:ea typeface="Calibri" panose="020F0502020204030204" pitchFamily="34" charset="0"/>
                <a:cs typeface="Arial" panose="020B0604020202020204" pitchFamily="34" charset="0"/>
              </a:rPr>
              <a:t>Le tecnologie già disponibili e quelle futuribili hanno senza ombra di dubbio un ruolo ogni giorno più rilevante al riguardo e sembra inevitabile osservarle con tutta l’attenzione dovuta, perché da lì stanno scaturendo e potranno scaturire soluzioni di sempre maggiore efficacia. </a:t>
            </a: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36712074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E53C7A-2233-15FD-5E66-FEC46F59500E}"/>
              </a:ext>
            </a:extLst>
          </p:cNvPr>
          <p:cNvSpPr>
            <a:spLocks noGrp="1"/>
          </p:cNvSpPr>
          <p:nvPr>
            <p:ph type="title"/>
          </p:nvPr>
        </p:nvSpPr>
        <p:spPr>
          <a:xfrm>
            <a:off x="609019" y="-269900"/>
            <a:ext cx="10131425" cy="1456267"/>
          </a:xfrm>
        </p:spPr>
        <p:txBody>
          <a:bodyPr/>
          <a:lstStyle/>
          <a:p>
            <a:pPr algn="ctr"/>
            <a:r>
              <a:rPr lang="it-IT" dirty="0"/>
              <a:t>Aumentare la descrizione</a:t>
            </a:r>
          </a:p>
        </p:txBody>
      </p:sp>
      <p:sp>
        <p:nvSpPr>
          <p:cNvPr id="3" name="Segnaposto contenuto 2">
            <a:extLst>
              <a:ext uri="{FF2B5EF4-FFF2-40B4-BE49-F238E27FC236}">
                <a16:creationId xmlns:a16="http://schemas.microsoft.com/office/drawing/2014/main" id="{AD5BE94C-9596-1AF0-98F0-AFE3052D6BF5}"/>
              </a:ext>
            </a:extLst>
          </p:cNvPr>
          <p:cNvSpPr>
            <a:spLocks noGrp="1"/>
          </p:cNvSpPr>
          <p:nvPr>
            <p:ph idx="1"/>
          </p:nvPr>
        </p:nvSpPr>
        <p:spPr>
          <a:xfrm>
            <a:off x="132623" y="1186367"/>
            <a:ext cx="11580073" cy="5340076"/>
          </a:xfrm>
        </p:spPr>
        <p:txBody>
          <a:bodyPr>
            <a:normAutofit/>
          </a:bodyPr>
          <a:lstStyle/>
          <a:p>
            <a:pPr indent="144145" algn="just">
              <a:lnSpc>
                <a:spcPct val="150000"/>
              </a:lnSpc>
              <a:spcAft>
                <a:spcPts val="800"/>
              </a:spcAft>
            </a:pPr>
            <a:r>
              <a:rPr lang="it-IT" sz="2000" kern="100" dirty="0">
                <a:effectLst/>
                <a:latin typeface="Times New Roman" panose="02020603050405020304" pitchFamily="18" charset="0"/>
                <a:ea typeface="Calibri" panose="020F0502020204030204" pitchFamily="34" charset="0"/>
                <a:cs typeface="Arial" panose="020B0604020202020204" pitchFamily="34" charset="0"/>
              </a:rPr>
              <a:t>Riconsiderare i processi descrittivi nel loro insieme significa rivalutarne i tempi, i modi e i limiti, con l’obiettivo di andare oltre l’approssimazione informativa di matrice prevalentemente contestuale che fin qui li ha contraddistinti. </a:t>
            </a:r>
          </a:p>
          <a:p>
            <a:pPr indent="144145" algn="just">
              <a:lnSpc>
                <a:spcPct val="150000"/>
              </a:lnSpc>
              <a:spcAft>
                <a:spcPts val="800"/>
              </a:spcAft>
            </a:pPr>
            <a:r>
              <a:rPr lang="it-IT" sz="2000" kern="100" dirty="0">
                <a:effectLst/>
                <a:latin typeface="Times New Roman" panose="02020603050405020304" pitchFamily="18" charset="0"/>
                <a:ea typeface="Calibri" panose="020F0502020204030204" pitchFamily="34" charset="0"/>
                <a:cs typeface="Arial" panose="020B0604020202020204" pitchFamily="34" charset="0"/>
              </a:rPr>
              <a:t>Ci servono nuove strategie che, senza dimenticare le esigenze del contesto, puntino con decisione sui contenuti. </a:t>
            </a:r>
          </a:p>
          <a:p>
            <a:pPr indent="144145" algn="just">
              <a:lnSpc>
                <a:spcPct val="150000"/>
              </a:lnSpc>
              <a:spcAft>
                <a:spcPts val="800"/>
              </a:spcAft>
            </a:pPr>
            <a:r>
              <a:rPr lang="it-IT" sz="2000" kern="100" dirty="0">
                <a:effectLst/>
                <a:latin typeface="Times New Roman" panose="02020603050405020304" pitchFamily="18" charset="0"/>
                <a:ea typeface="Calibri" panose="020F0502020204030204" pitchFamily="34" charset="0"/>
                <a:cs typeface="Arial" panose="020B0604020202020204" pitchFamily="34" charset="0"/>
              </a:rPr>
              <a:t>Non si tratta di stravolgere l’essenza della descrizione come processo complesso e multidimensionale, ma di valutare di estenderne l’azione anche a fasi successive ai risultati “minimi” garantiti fin qui. </a:t>
            </a:r>
          </a:p>
          <a:p>
            <a:pPr indent="144145" algn="just">
              <a:lnSpc>
                <a:spcPct val="150000"/>
              </a:lnSpc>
              <a:spcAft>
                <a:spcPts val="800"/>
              </a:spcAft>
            </a:pPr>
            <a:r>
              <a:rPr lang="it-IT" sz="2000" kern="100" dirty="0">
                <a:effectLst/>
                <a:latin typeface="Times New Roman" panose="02020603050405020304" pitchFamily="18" charset="0"/>
                <a:ea typeface="Calibri" panose="020F0502020204030204" pitchFamily="34" charset="0"/>
                <a:cs typeface="Arial" panose="020B0604020202020204" pitchFamily="34" charset="0"/>
              </a:rPr>
              <a:t>Aumentare la descrizione significa prendere atto che anche a livello di progetti e di budget essa non si ferma più all’inventario che ne traduce tutte le virtù, ma deve proseguire il suo lavoro oltre le colonne d’Ercole della diuturna approssimazione.</a:t>
            </a:r>
            <a:endParaRPr lang="it-IT" sz="20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32012217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16183E-8912-B780-1473-C240C048BB8A}"/>
              </a:ext>
            </a:extLst>
          </p:cNvPr>
          <p:cNvSpPr>
            <a:spLocks noGrp="1"/>
          </p:cNvSpPr>
          <p:nvPr>
            <p:ph type="title"/>
          </p:nvPr>
        </p:nvSpPr>
        <p:spPr/>
        <p:txBody>
          <a:bodyPr/>
          <a:lstStyle/>
          <a:p>
            <a:pPr algn="ctr"/>
            <a:r>
              <a:rPr lang="it-IT" dirty="0"/>
              <a:t>Linguaggio naturale</a:t>
            </a:r>
          </a:p>
        </p:txBody>
      </p:sp>
      <p:sp>
        <p:nvSpPr>
          <p:cNvPr id="3" name="Segnaposto contenuto 2">
            <a:extLst>
              <a:ext uri="{FF2B5EF4-FFF2-40B4-BE49-F238E27FC236}">
                <a16:creationId xmlns:a16="http://schemas.microsoft.com/office/drawing/2014/main" id="{4222DA4E-25D9-4BEB-2A2B-0BD41982C168}"/>
              </a:ext>
            </a:extLst>
          </p:cNvPr>
          <p:cNvSpPr>
            <a:spLocks noGrp="1"/>
          </p:cNvSpPr>
          <p:nvPr>
            <p:ph idx="1"/>
          </p:nvPr>
        </p:nvSpPr>
        <p:spPr>
          <a:xfrm>
            <a:off x="286186" y="2142067"/>
            <a:ext cx="11084483" cy="4342495"/>
          </a:xfrm>
        </p:spPr>
        <p:txBody>
          <a:bodyPr>
            <a:normAutofit/>
          </a:bodyPr>
          <a:lstStyle/>
          <a:p>
            <a:pPr indent="144145" algn="just">
              <a:lnSpc>
                <a:spcPct val="150000"/>
              </a:lnSpc>
              <a:spcAft>
                <a:spcPts val="800"/>
              </a:spcAft>
            </a:pPr>
            <a:r>
              <a:rPr lang="it-IT" sz="2400" kern="100" dirty="0">
                <a:effectLst/>
                <a:latin typeface="Times New Roman" panose="02020603050405020304" pitchFamily="18" charset="0"/>
                <a:ea typeface="Calibri" panose="020F0502020204030204" pitchFamily="34" charset="0"/>
                <a:cs typeface="Arial" panose="020B0604020202020204" pitchFamily="34" charset="0"/>
              </a:rPr>
              <a:t>Agli archivi si può parlare anche in linguaggio naturale e scevro da sottintesi strutturali e relazionali. La tematizzazione non è reato, se è sostenuta da una robusta contestualizzazione e muove dall’analisi dei bisogni prioritari della</a:t>
            </a:r>
            <a:r>
              <a:rPr lang="it-IT" sz="2400" kern="100" spc="5" dirty="0">
                <a:effectLst/>
                <a:latin typeface="Times New Roman" panose="02020603050405020304" pitchFamily="18" charset="0"/>
                <a:ea typeface="Calibri" panose="020F0502020204030204" pitchFamily="34" charset="0"/>
                <a:cs typeface="Arial" panose="020B0604020202020204" pitchFamily="34" charset="0"/>
              </a:rPr>
              <a:t> </a:t>
            </a:r>
            <a:r>
              <a:rPr lang="it-IT" sz="2400" kern="100" dirty="0">
                <a:effectLst/>
                <a:latin typeface="Times New Roman" panose="02020603050405020304" pitchFamily="18" charset="0"/>
                <a:ea typeface="Calibri" panose="020F0502020204030204" pitchFamily="34" charset="0"/>
                <a:cs typeface="Arial" panose="020B0604020202020204" pitchFamily="34" charset="0"/>
              </a:rPr>
              <a:t>ricerca</a:t>
            </a:r>
            <a:r>
              <a:rPr lang="it-IT" sz="2400" kern="100" spc="5" dirty="0">
                <a:effectLst/>
                <a:latin typeface="Times New Roman" panose="02020603050405020304" pitchFamily="18" charset="0"/>
                <a:ea typeface="Calibri" panose="020F0502020204030204" pitchFamily="34" charset="0"/>
                <a:cs typeface="Arial" panose="020B0604020202020204" pitchFamily="34" charset="0"/>
              </a:rPr>
              <a:t> </a:t>
            </a:r>
            <a:r>
              <a:rPr lang="it-IT" sz="2400" kern="100" dirty="0">
                <a:effectLst/>
                <a:latin typeface="Times New Roman" panose="02020603050405020304" pitchFamily="18" charset="0"/>
                <a:ea typeface="Calibri" panose="020F0502020204030204" pitchFamily="34" charset="0"/>
                <a:cs typeface="Arial" panose="020B0604020202020204" pitchFamily="34" charset="0"/>
              </a:rPr>
              <a:t>che</a:t>
            </a:r>
            <a:r>
              <a:rPr lang="it-IT" sz="2400" kern="100" spc="5" dirty="0">
                <a:effectLst/>
                <a:latin typeface="Times New Roman" panose="02020603050405020304" pitchFamily="18" charset="0"/>
                <a:ea typeface="Calibri" panose="020F0502020204030204" pitchFamily="34" charset="0"/>
                <a:cs typeface="Arial" panose="020B0604020202020204" pitchFamily="34" charset="0"/>
              </a:rPr>
              <a:t> </a:t>
            </a:r>
            <a:r>
              <a:rPr lang="it-IT" sz="2400" kern="100" dirty="0">
                <a:effectLst/>
                <a:latin typeface="Times New Roman" panose="02020603050405020304" pitchFamily="18" charset="0"/>
                <a:ea typeface="Calibri" panose="020F0502020204030204" pitchFamily="34" charset="0"/>
                <a:cs typeface="Arial" panose="020B0604020202020204" pitchFamily="34" charset="0"/>
              </a:rPr>
              <a:t>è</a:t>
            </a:r>
            <a:r>
              <a:rPr lang="it-IT" sz="2400" kern="100" spc="5" dirty="0">
                <a:effectLst/>
                <a:latin typeface="Times New Roman" panose="02020603050405020304" pitchFamily="18" charset="0"/>
                <a:ea typeface="Calibri" panose="020F0502020204030204" pitchFamily="34" charset="0"/>
                <a:cs typeface="Arial" panose="020B0604020202020204" pitchFamily="34" charset="0"/>
              </a:rPr>
              <a:t> </a:t>
            </a:r>
            <a:r>
              <a:rPr lang="it-IT" sz="2400" kern="100" dirty="0">
                <a:effectLst/>
                <a:latin typeface="Times New Roman" panose="02020603050405020304" pitchFamily="18" charset="0"/>
                <a:ea typeface="Calibri" panose="020F0502020204030204" pitchFamily="34" charset="0"/>
                <a:cs typeface="Arial" panose="020B0604020202020204" pitchFamily="34" charset="0"/>
              </a:rPr>
              <a:t>possibile</a:t>
            </a:r>
            <a:r>
              <a:rPr lang="it-IT" sz="2400" kern="100" spc="5" dirty="0">
                <a:effectLst/>
                <a:latin typeface="Times New Roman" panose="02020603050405020304" pitchFamily="18" charset="0"/>
                <a:ea typeface="Calibri" panose="020F0502020204030204" pitchFamily="34" charset="0"/>
                <a:cs typeface="Arial" panose="020B0604020202020204" pitchFamily="34" charset="0"/>
              </a:rPr>
              <a:t> </a:t>
            </a:r>
            <a:r>
              <a:rPr lang="it-IT" sz="2400" kern="100" dirty="0">
                <a:effectLst/>
                <a:latin typeface="Times New Roman" panose="02020603050405020304" pitchFamily="18" charset="0"/>
                <a:ea typeface="Calibri" panose="020F0502020204030204" pitchFamily="34" charset="0"/>
                <a:cs typeface="Arial" panose="020B0604020202020204" pitchFamily="34" charset="0"/>
              </a:rPr>
              <a:t>stabilire a partire dai comportamenti degli utenti.</a:t>
            </a:r>
            <a:r>
              <a:rPr lang="it-IT" sz="2400" kern="100" spc="5" dirty="0">
                <a:effectLst/>
                <a:latin typeface="Times New Roman" panose="02020603050405020304" pitchFamily="18" charset="0"/>
                <a:ea typeface="Calibri" panose="020F0502020204030204" pitchFamily="34" charset="0"/>
                <a:cs typeface="Arial" panose="020B0604020202020204" pitchFamily="34" charset="0"/>
              </a:rPr>
              <a:t> </a:t>
            </a:r>
            <a:endParaRPr lang="it-IT" sz="2400" kern="100" dirty="0">
              <a:effectLst/>
              <a:latin typeface="Calibri" panose="020F0502020204030204" pitchFamily="34" charset="0"/>
              <a:ea typeface="Calibri" panose="020F0502020204030204" pitchFamily="34" charset="0"/>
              <a:cs typeface="Arial" panose="020B0604020202020204" pitchFamily="34" charset="0"/>
            </a:endParaRPr>
          </a:p>
          <a:p>
            <a:pPr indent="144145" algn="just">
              <a:lnSpc>
                <a:spcPct val="150000"/>
              </a:lnSpc>
              <a:spcAft>
                <a:spcPts val="800"/>
              </a:spcAft>
            </a:pPr>
            <a:r>
              <a:rPr lang="it-IT" sz="2400" kern="100" spc="5" dirty="0">
                <a:effectLst/>
                <a:latin typeface="Times New Roman" panose="02020603050405020304" pitchFamily="18" charset="0"/>
                <a:ea typeface="Calibri" panose="020F0502020204030204" pitchFamily="34" charset="0"/>
                <a:cs typeface="Arial" panose="020B0604020202020204" pitchFamily="34" charset="0"/>
              </a:rPr>
              <a:t>Passare da una generica iconografia digitale, fatta di immagini inerti, a una restituzione dinamica dei contenuti dovrebbe essere uno degli obiettivi prioritari di una digitalizzazione virtuosa dei documenti di archivio. </a:t>
            </a:r>
            <a:endParaRPr lang="it-IT" sz="24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32973668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5B074C-581A-C55A-261B-E95D188F22F3}"/>
              </a:ext>
            </a:extLst>
          </p:cNvPr>
          <p:cNvSpPr>
            <a:spLocks noGrp="1"/>
          </p:cNvSpPr>
          <p:nvPr>
            <p:ph type="title"/>
          </p:nvPr>
        </p:nvSpPr>
        <p:spPr>
          <a:xfrm>
            <a:off x="622980" y="-221038"/>
            <a:ext cx="10131425" cy="1456267"/>
          </a:xfrm>
        </p:spPr>
        <p:txBody>
          <a:bodyPr/>
          <a:lstStyle/>
          <a:p>
            <a:pPr algn="ctr"/>
            <a:r>
              <a:rPr lang="it-IT" dirty="0"/>
              <a:t>Adelante con </a:t>
            </a:r>
            <a:r>
              <a:rPr lang="it-IT" dirty="0" err="1"/>
              <a:t>juicio</a:t>
            </a:r>
            <a:endParaRPr lang="it-IT" dirty="0"/>
          </a:p>
        </p:txBody>
      </p:sp>
      <p:sp>
        <p:nvSpPr>
          <p:cNvPr id="3" name="Segnaposto contenuto 2">
            <a:extLst>
              <a:ext uri="{FF2B5EF4-FFF2-40B4-BE49-F238E27FC236}">
                <a16:creationId xmlns:a16="http://schemas.microsoft.com/office/drawing/2014/main" id="{2440E381-5A07-B9B5-7765-FBAE6B59ECDF}"/>
              </a:ext>
            </a:extLst>
          </p:cNvPr>
          <p:cNvSpPr>
            <a:spLocks noGrp="1"/>
          </p:cNvSpPr>
          <p:nvPr>
            <p:ph idx="1"/>
          </p:nvPr>
        </p:nvSpPr>
        <p:spPr>
          <a:xfrm>
            <a:off x="319923" y="1761325"/>
            <a:ext cx="11691756" cy="5096675"/>
          </a:xfrm>
        </p:spPr>
        <p:txBody>
          <a:bodyPr>
            <a:normAutofit lnSpcReduction="10000"/>
          </a:bodyPr>
          <a:lstStyle/>
          <a:p>
            <a:pPr indent="144145" algn="just">
              <a:lnSpc>
                <a:spcPct val="150000"/>
              </a:lnSpc>
              <a:spcAft>
                <a:spcPts val="800"/>
              </a:spcAft>
            </a:pPr>
            <a:r>
              <a:rPr lang="it-IT" sz="2600" kern="100" dirty="0">
                <a:effectLst/>
                <a:latin typeface="Times New Roman" panose="02020603050405020304" pitchFamily="18" charset="0"/>
                <a:ea typeface="Calibri" panose="020F0502020204030204" pitchFamily="34" charset="0"/>
                <a:cs typeface="Arial" panose="020B0604020202020204" pitchFamily="34" charset="0"/>
              </a:rPr>
              <a:t>L’operazione nel suo insieme è molto promettente ma richiede la dovuta prudenza. </a:t>
            </a:r>
          </a:p>
          <a:p>
            <a:pPr indent="144145" algn="just">
              <a:lnSpc>
                <a:spcPct val="150000"/>
              </a:lnSpc>
              <a:spcAft>
                <a:spcPts val="800"/>
              </a:spcAft>
            </a:pPr>
            <a:r>
              <a:rPr lang="it-IT" sz="2600" kern="100" dirty="0">
                <a:effectLst/>
                <a:latin typeface="Times New Roman" panose="02020603050405020304" pitchFamily="18" charset="0"/>
                <a:ea typeface="Calibri" panose="020F0502020204030204" pitchFamily="34" charset="0"/>
                <a:cs typeface="Arial" panose="020B0604020202020204" pitchFamily="34" charset="0"/>
              </a:rPr>
              <a:t>Tematizzare, infatti, significa scegliere. </a:t>
            </a:r>
          </a:p>
          <a:p>
            <a:pPr indent="144145" algn="just">
              <a:lnSpc>
                <a:spcPct val="150000"/>
              </a:lnSpc>
              <a:spcAft>
                <a:spcPts val="800"/>
              </a:spcAft>
            </a:pPr>
            <a:r>
              <a:rPr lang="it-IT" sz="2600" kern="100" dirty="0">
                <a:effectLst/>
                <a:latin typeface="Times New Roman" panose="02020603050405020304" pitchFamily="18" charset="0"/>
                <a:ea typeface="Calibri" panose="020F0502020204030204" pitchFamily="34" charset="0"/>
                <a:cs typeface="Arial" panose="020B0604020202020204" pitchFamily="34" charset="0"/>
              </a:rPr>
              <a:t>Anche a questo riguardo, perciò, torna a porsi il problema della selezione e dell’alterazione degli equilibri complessivi, con tutti i rischi che ne</a:t>
            </a:r>
            <a:r>
              <a:rPr lang="it-IT" sz="2600" kern="100" spc="5" dirty="0">
                <a:effectLst/>
                <a:latin typeface="Times New Roman" panose="02020603050405020304" pitchFamily="18" charset="0"/>
                <a:ea typeface="Calibri" panose="020F0502020204030204" pitchFamily="34" charset="0"/>
                <a:cs typeface="Arial" panose="020B0604020202020204" pitchFamily="34" charset="0"/>
              </a:rPr>
              <a:t> </a:t>
            </a:r>
            <a:r>
              <a:rPr lang="it-IT" sz="2600" kern="100" dirty="0">
                <a:effectLst/>
                <a:latin typeface="Times New Roman" panose="02020603050405020304" pitchFamily="18" charset="0"/>
                <a:ea typeface="Calibri" panose="020F0502020204030204" pitchFamily="34" charset="0"/>
                <a:cs typeface="Arial" panose="020B0604020202020204" pitchFamily="34" charset="0"/>
              </a:rPr>
              <a:t>conseguono. </a:t>
            </a:r>
          </a:p>
          <a:p>
            <a:pPr indent="144145" algn="just">
              <a:lnSpc>
                <a:spcPct val="150000"/>
              </a:lnSpc>
              <a:spcAft>
                <a:spcPts val="800"/>
              </a:spcAft>
            </a:pPr>
            <a:r>
              <a:rPr lang="it-IT" sz="2600" kern="100" dirty="0">
                <a:effectLst/>
                <a:latin typeface="Times New Roman" panose="02020603050405020304" pitchFamily="18" charset="0"/>
                <a:ea typeface="Calibri" panose="020F0502020204030204" pitchFamily="34" charset="0"/>
                <a:cs typeface="Arial" panose="020B0604020202020204" pitchFamily="34" charset="0"/>
              </a:rPr>
              <a:t>In linea teorica la selezione contraddice il mito dell’avalutatività, ma proprio il metodo che sembra porre dei limiti può risolvere la contraddizione. </a:t>
            </a:r>
          </a:p>
          <a:p>
            <a:pPr indent="0" algn="just">
              <a:lnSpc>
                <a:spcPct val="150000"/>
              </a:lnSpc>
              <a:buNone/>
            </a:pPr>
            <a:endParaRPr lang="it-IT" sz="2600" dirty="0">
              <a:effectLst/>
              <a:latin typeface="Times New Roman" panose="02020603050405020304" pitchFamily="18" charset="0"/>
              <a:ea typeface="Times New Roman" panose="02020603050405020304" pitchFamily="18" charset="0"/>
            </a:endParaRPr>
          </a:p>
          <a:p>
            <a:pPr algn="just"/>
            <a:br>
              <a:rPr lang="it-IT" sz="1800" b="1" dirty="0">
                <a:solidFill>
                  <a:srgbClr val="000000"/>
                </a:solidFill>
                <a:effectLst/>
                <a:latin typeface="Times New Roman" panose="02020603050405020304" pitchFamily="18" charset="0"/>
                <a:ea typeface="Calibri" panose="020F0502020204030204" pitchFamily="34" charset="0"/>
              </a:rPr>
            </a:br>
            <a:endParaRPr lang="it-IT" dirty="0"/>
          </a:p>
        </p:txBody>
      </p:sp>
    </p:spTree>
    <p:extLst>
      <p:ext uri="{BB962C8B-B14F-4D97-AF65-F5344CB8AC3E}">
        <p14:creationId xmlns:p14="http://schemas.microsoft.com/office/powerpoint/2010/main" val="3053170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EB1AFD-A243-BBA4-FDC0-3760778F4A76}"/>
              </a:ext>
            </a:extLst>
          </p:cNvPr>
          <p:cNvSpPr>
            <a:spLocks noGrp="1"/>
          </p:cNvSpPr>
          <p:nvPr>
            <p:ph type="title"/>
          </p:nvPr>
        </p:nvSpPr>
        <p:spPr/>
        <p:txBody>
          <a:bodyPr/>
          <a:lstStyle/>
          <a:p>
            <a:pPr algn="ctr"/>
            <a:r>
              <a:rPr lang="it-IT" dirty="0"/>
              <a:t>Ordine e contesto</a:t>
            </a:r>
          </a:p>
        </p:txBody>
      </p:sp>
      <p:sp>
        <p:nvSpPr>
          <p:cNvPr id="3" name="Segnaposto contenuto 2">
            <a:extLst>
              <a:ext uri="{FF2B5EF4-FFF2-40B4-BE49-F238E27FC236}">
                <a16:creationId xmlns:a16="http://schemas.microsoft.com/office/drawing/2014/main" id="{6A2B4E20-B454-01AD-C725-E77E9DF6FD89}"/>
              </a:ext>
            </a:extLst>
          </p:cNvPr>
          <p:cNvSpPr>
            <a:spLocks noGrp="1"/>
          </p:cNvSpPr>
          <p:nvPr>
            <p:ph idx="1"/>
          </p:nvPr>
        </p:nvSpPr>
        <p:spPr>
          <a:xfrm>
            <a:off x="685801" y="2142067"/>
            <a:ext cx="10131425" cy="4244773"/>
          </a:xfrm>
        </p:spPr>
        <p:txBody>
          <a:bodyPr>
            <a:normAutofit fontScale="92500"/>
          </a:bodyPr>
          <a:lstStyle/>
          <a:p>
            <a:pPr indent="144145" algn="just">
              <a:lnSpc>
                <a:spcPct val="150000"/>
              </a:lnSpc>
              <a:spcAft>
                <a:spcPts val="800"/>
              </a:spcAft>
            </a:pPr>
            <a:r>
              <a:rPr lang="it-IT" sz="2400" kern="100" dirty="0">
                <a:effectLst/>
                <a:latin typeface="Times New Roman" panose="02020603050405020304" pitchFamily="18" charset="0"/>
                <a:ea typeface="Calibri" panose="020F0502020204030204" pitchFamily="34" charset="0"/>
                <a:cs typeface="Arial" panose="020B0604020202020204" pitchFamily="34" charset="0"/>
              </a:rPr>
              <a:t>Tutto questo è vero ed è praticabile se qualsiasi epifania documentaria continua a rimanere ben collegata all’idea salvifica di contesto, per quanto il contesto possa diventare un’espressione variabile e non necessariamente dipendente da consolidate gerarchie che rinviano alla figura archetipica del soggetto produttore. </a:t>
            </a:r>
          </a:p>
          <a:p>
            <a:pPr indent="144145" algn="just">
              <a:lnSpc>
                <a:spcPct val="150000"/>
              </a:lnSpc>
              <a:spcAft>
                <a:spcPts val="800"/>
              </a:spcAft>
            </a:pPr>
            <a:r>
              <a:rPr lang="it-IT" sz="2400" kern="100" dirty="0">
                <a:effectLst/>
                <a:latin typeface="Times New Roman" panose="02020603050405020304" pitchFamily="18" charset="0"/>
                <a:ea typeface="Calibri" panose="020F0502020204030204" pitchFamily="34" charset="0"/>
                <a:cs typeface="Arial" panose="020B0604020202020204" pitchFamily="34" charset="0"/>
              </a:rPr>
              <a:t>Se l’ordine conferito al fondo e il suo inventario ci tutelano, e se le finalità dell’azione sono esplicitate, niente proibisce infatti di pensare a approfondimenti “tematici” su porzioni del fondo. </a:t>
            </a:r>
          </a:p>
          <a:p>
            <a:endParaRPr lang="it-IT" dirty="0"/>
          </a:p>
        </p:txBody>
      </p:sp>
    </p:spTree>
    <p:extLst>
      <p:ext uri="{BB962C8B-B14F-4D97-AF65-F5344CB8AC3E}">
        <p14:creationId xmlns:p14="http://schemas.microsoft.com/office/powerpoint/2010/main" val="39479962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163F4B-1CAE-794D-41F6-7F7A6B631A64}"/>
              </a:ext>
            </a:extLst>
          </p:cNvPr>
          <p:cNvSpPr>
            <a:spLocks noGrp="1"/>
          </p:cNvSpPr>
          <p:nvPr>
            <p:ph type="title"/>
          </p:nvPr>
        </p:nvSpPr>
        <p:spPr>
          <a:xfrm>
            <a:off x="685800" y="93069"/>
            <a:ext cx="10131425" cy="1456267"/>
          </a:xfrm>
        </p:spPr>
        <p:txBody>
          <a:bodyPr/>
          <a:lstStyle/>
          <a:p>
            <a:pPr algn="ctr"/>
            <a:r>
              <a:rPr lang="it-IT" dirty="0"/>
              <a:t>Sistemi di conoscenza</a:t>
            </a:r>
          </a:p>
        </p:txBody>
      </p:sp>
      <p:sp>
        <p:nvSpPr>
          <p:cNvPr id="3" name="Segnaposto contenuto 2">
            <a:extLst>
              <a:ext uri="{FF2B5EF4-FFF2-40B4-BE49-F238E27FC236}">
                <a16:creationId xmlns:a16="http://schemas.microsoft.com/office/drawing/2014/main" id="{A7547A7B-08DF-A026-FF56-A1380F008648}"/>
              </a:ext>
            </a:extLst>
          </p:cNvPr>
          <p:cNvSpPr>
            <a:spLocks noGrp="1"/>
          </p:cNvSpPr>
          <p:nvPr>
            <p:ph idx="1"/>
          </p:nvPr>
        </p:nvSpPr>
        <p:spPr>
          <a:xfrm>
            <a:off x="685801" y="1298308"/>
            <a:ext cx="11173478" cy="5151353"/>
          </a:xfrm>
        </p:spPr>
        <p:txBody>
          <a:bodyPr/>
          <a:lstStyle/>
          <a:p>
            <a:r>
              <a:rPr lang="it-IT" sz="2000" kern="100" dirty="0">
                <a:effectLst/>
                <a:latin typeface="Times New Roman" panose="02020603050405020304" pitchFamily="18" charset="0"/>
                <a:ea typeface="Calibri" panose="020F0502020204030204" pitchFamily="34" charset="0"/>
                <a:cs typeface="Arial" panose="020B0604020202020204" pitchFamily="34" charset="0"/>
              </a:rPr>
              <a:t>Con la dovuta sagacia redazionale a partire da quel fondo ci si può muovere nello spazio e nel tempo che lo hanno generato senza tradirlo, facendone lievitare le suggestioni informative e dando finalmente un senso alla sciapa valorizzazione fatta di ostensioni asettiche. </a:t>
            </a:r>
          </a:p>
          <a:p>
            <a:r>
              <a:rPr lang="it-IT" sz="2000" kern="100" dirty="0">
                <a:effectLst/>
                <a:latin typeface="Times New Roman" panose="02020603050405020304" pitchFamily="18" charset="0"/>
                <a:ea typeface="Calibri" panose="020F0502020204030204" pitchFamily="34" charset="0"/>
                <a:cs typeface="Arial" panose="020B0604020202020204" pitchFamily="34" charset="0"/>
              </a:rPr>
              <a:t>L’archivio – comunque si manifesti - va prima descritto e riordinato, altrimenti ogni strategia empirica e tecnologica sarà vana se non controproducente. </a:t>
            </a:r>
          </a:p>
          <a:p>
            <a:r>
              <a:rPr lang="it-IT" sz="2000" kern="100" dirty="0">
                <a:effectLst/>
                <a:latin typeface="Times New Roman" panose="02020603050405020304" pitchFamily="18" charset="0"/>
                <a:ea typeface="Calibri" panose="020F0502020204030204" pitchFamily="34" charset="0"/>
                <a:cs typeface="Arial" panose="020B0604020202020204" pitchFamily="34" charset="0"/>
              </a:rPr>
              <a:t>Va capito, senza tradirne la natura specifica e senza per forza filtrarlo alla luce di un pregiudizio metodologico. </a:t>
            </a:r>
          </a:p>
          <a:p>
            <a:r>
              <a:rPr lang="it-IT" sz="2000" kern="100" dirty="0">
                <a:effectLst/>
                <a:latin typeface="Times New Roman" panose="02020603050405020304" pitchFamily="18" charset="0"/>
                <a:ea typeface="Calibri" panose="020F0502020204030204" pitchFamily="34" charset="0"/>
                <a:cs typeface="Arial" panose="020B0604020202020204" pitchFamily="34" charset="0"/>
              </a:rPr>
              <a:t>Se ci riusciremo le conseguenze del polimorfismo e la devoluzione del concetto di archivio potranno essere depotenziate, facendo confluire un </a:t>
            </a:r>
            <a:r>
              <a:rPr lang="it-IT" sz="2000" kern="100" dirty="0" err="1">
                <a:effectLst/>
                <a:latin typeface="Times New Roman" panose="02020603050405020304" pitchFamily="18" charset="0"/>
                <a:ea typeface="Calibri" panose="020F0502020204030204" pitchFamily="34" charset="0"/>
                <a:cs typeface="Arial" panose="020B0604020202020204" pitchFamily="34" charset="0"/>
              </a:rPr>
              <a:t>iperarchivismo</a:t>
            </a:r>
            <a:r>
              <a:rPr lang="it-IT" sz="2000" kern="100" dirty="0">
                <a:effectLst/>
                <a:latin typeface="Times New Roman" panose="02020603050405020304" pitchFamily="18" charset="0"/>
                <a:ea typeface="Calibri" panose="020F0502020204030204" pitchFamily="34" charset="0"/>
                <a:cs typeface="Arial" panose="020B0604020202020204" pitchFamily="34" charset="0"/>
              </a:rPr>
              <a:t> strisciante dentro a sistemi di conoscenza più ampi e articolati, nei quali ci si possa aggirare con ragionevole speranza di successo euristico</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a:t>
            </a: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11866417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820128-95CA-E360-68EB-1718AAD9C3A6}"/>
              </a:ext>
            </a:extLst>
          </p:cNvPr>
          <p:cNvSpPr>
            <a:spLocks noGrp="1"/>
          </p:cNvSpPr>
          <p:nvPr>
            <p:ph type="title"/>
          </p:nvPr>
        </p:nvSpPr>
        <p:spPr/>
        <p:txBody>
          <a:bodyPr>
            <a:normAutofit fontScale="90000"/>
          </a:bodyPr>
          <a:lstStyle/>
          <a:p>
            <a:r>
              <a:rPr lang="it-IT" sz="3600" b="1" dirty="0">
                <a:effectLst/>
                <a:latin typeface="Times New Roman" panose="02020603050405020304" pitchFamily="18" charset="0"/>
                <a:ea typeface="Times New Roman" panose="02020603050405020304" pitchFamily="18" charset="0"/>
              </a:rPr>
              <a:t>Scardinare l’archivio: la descrizione come estrazione di conoscenza</a:t>
            </a:r>
            <a:br>
              <a:rPr lang="it-IT" sz="3600" dirty="0">
                <a:effectLst/>
                <a:latin typeface="Times New Roman" panose="02020603050405020304" pitchFamily="18" charset="0"/>
                <a:ea typeface="Times New Roman" panose="02020603050405020304" pitchFamily="18" charset="0"/>
              </a:rPr>
            </a:br>
            <a:endParaRPr lang="it-IT" dirty="0"/>
          </a:p>
        </p:txBody>
      </p:sp>
      <p:sp>
        <p:nvSpPr>
          <p:cNvPr id="3" name="Segnaposto contenuto 2">
            <a:extLst>
              <a:ext uri="{FF2B5EF4-FFF2-40B4-BE49-F238E27FC236}">
                <a16:creationId xmlns:a16="http://schemas.microsoft.com/office/drawing/2014/main" id="{678263FE-0F30-058F-1658-C856FEB3E123}"/>
              </a:ext>
            </a:extLst>
          </p:cNvPr>
          <p:cNvSpPr>
            <a:spLocks noGrp="1"/>
          </p:cNvSpPr>
          <p:nvPr>
            <p:ph idx="1"/>
          </p:nvPr>
        </p:nvSpPr>
        <p:spPr/>
        <p:txBody>
          <a:bodyPr>
            <a:normAutofit fontScale="70000" lnSpcReduction="20000"/>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Nel momento in cui alla rocciosa fisicità delle carte si sostituisce la fluttuante disponibilità delle risorse digitali o digitalizzate si aprono nuovi scenari e si manifestano occasioni davvero irripetibili. Se proprio vogliamo parlare di “sfide”, quella più importante che la dematerializzazione lancia sta proprio nel tentativo di potenziare in maniera significativa le speranze di successo puntuale della ricerca in archivio.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Al riguardo è utile ribadire che anche in uno scenario simile i tradizionali strumenti di ricerca, e in particolare l’inventario, non perdono la loro importanza.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Gli strumenti non sono astrazioni euristiche. Sono piuttosto il complesso risultato di una modalità di costruzione della conoscenza che affonda le sue radici in un metodo ancora performante, anche perché oggettivamente è l’unico che abbiamo. Indipendentemente dalle sue prestazioni e dalle sue caratteristiche strutturali, ogni inventario ha sempre risposto innanzitutto a problemi di organizzazione e restituzione certificata di particolari famiglie di metadati.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Quando ci si muove all’interno di sedimentazioni strutturate il ruolo dell’inventario va oltre alla sua capacità di soddisfare la ricerca e si attesta su posizioni di garanzia che conferiscono affidabilità al fondo archivistico, qualunque ne siano i trattamenti successivi all’ordinamento. </a:t>
            </a:r>
          </a:p>
          <a:p>
            <a:pPr algn="just"/>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38664394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84C98A-C4EA-5527-AFF5-83C87A45BD7E}"/>
              </a:ext>
            </a:extLst>
          </p:cNvPr>
          <p:cNvSpPr>
            <a:spLocks noGrp="1"/>
          </p:cNvSpPr>
          <p:nvPr>
            <p:ph type="title"/>
          </p:nvPr>
        </p:nvSpPr>
        <p:spPr/>
        <p:txBody>
          <a:bodyPr/>
          <a:lstStyle/>
          <a:p>
            <a:r>
              <a:rPr lang="it-IT" dirty="0"/>
              <a:t>Post produzione degli strumenti</a:t>
            </a:r>
          </a:p>
        </p:txBody>
      </p:sp>
      <p:sp>
        <p:nvSpPr>
          <p:cNvPr id="3" name="Segnaposto contenuto 2">
            <a:extLst>
              <a:ext uri="{FF2B5EF4-FFF2-40B4-BE49-F238E27FC236}">
                <a16:creationId xmlns:a16="http://schemas.microsoft.com/office/drawing/2014/main" id="{2D75DDD7-7C28-7164-B20E-1222474B6C8E}"/>
              </a:ext>
            </a:extLst>
          </p:cNvPr>
          <p:cNvSpPr>
            <a:spLocks noGrp="1"/>
          </p:cNvSpPr>
          <p:nvPr>
            <p:ph idx="1"/>
          </p:nvPr>
        </p:nvSpPr>
        <p:spPr/>
        <p:txBody>
          <a:bodyPr>
            <a:normAutofit fontScale="92500" lnSpcReduction="10000"/>
          </a:bodyPr>
          <a:lstStyle/>
          <a:p>
            <a:r>
              <a:rPr lang="it-IT" sz="1800" dirty="0">
                <a:effectLst/>
                <a:latin typeface="Times New Roman" panose="02020603050405020304" pitchFamily="18" charset="0"/>
                <a:ea typeface="Times New Roman" panose="02020603050405020304" pitchFamily="18" charset="0"/>
              </a:rPr>
              <a:t>Un inventario è, appunto, un organismo strutturato di dati sui dati ed è parte del contesto che descrive. </a:t>
            </a:r>
          </a:p>
          <a:p>
            <a:r>
              <a:rPr lang="it-IT" sz="1800" dirty="0">
                <a:effectLst/>
                <a:latin typeface="Times New Roman" panose="02020603050405020304" pitchFamily="18" charset="0"/>
                <a:ea typeface="Times New Roman" panose="02020603050405020304" pitchFamily="18" charset="0"/>
              </a:rPr>
              <a:t>Come abbiamo visto, anzi, nel caso degli archivi informatici l’inventario finisce con il dissolversi nel fondo che descrive, assumendo le fattezze di un motore di ricerca fortemente contestualizzato. </a:t>
            </a:r>
          </a:p>
          <a:p>
            <a:r>
              <a:rPr lang="it-IT" sz="1800" dirty="0">
                <a:effectLst/>
                <a:latin typeface="Times New Roman" panose="02020603050405020304" pitchFamily="18" charset="0"/>
                <a:ea typeface="Times New Roman" panose="02020603050405020304" pitchFamily="18" charset="0"/>
              </a:rPr>
              <a:t>Un inventario può quindi assumere fattezze diverse da quelle che già conosciamo. In quest’ottica lo strumento archivistico per eccellenza non sarà più il terminale cristallizzato del processo di descrizione ma una sorta di trampolino, capace di far rimbalzare le domande della ricerca in uno spazio allargato e reticolare. </a:t>
            </a:r>
          </a:p>
          <a:p>
            <a:r>
              <a:rPr lang="it-IT" sz="1800" dirty="0">
                <a:effectLst/>
                <a:latin typeface="Times New Roman" panose="02020603050405020304" pitchFamily="18" charset="0"/>
                <a:ea typeface="Times New Roman" panose="02020603050405020304" pitchFamily="18" charset="0"/>
              </a:rPr>
              <a:t>La sua necessaria approssimazione lo apre paradossalmente a possibili implementazioni anche successive alla “pubblicazione”, soprattutto quando ci si riferisca a banche dati di descrizioni archivistiche. L’inventario “intelligente” dovrà saper pescare dati, ma per farlo dovrà anche modificare le sue priorità e i suoi assetti consolidati. </a:t>
            </a:r>
          </a:p>
          <a:p>
            <a:r>
              <a:rPr lang="it-IT" sz="1800" dirty="0">
                <a:effectLst/>
                <a:latin typeface="Times New Roman" panose="02020603050405020304" pitchFamily="18" charset="0"/>
                <a:ea typeface="Times New Roman" panose="02020603050405020304" pitchFamily="18" charset="0"/>
              </a:rPr>
              <a:t>È lecito chiedersi, cioè, se sia possibile aumentare la portata informativa degli strumenti archivistici in senso ampio, salvaguardando le reti di relazioni che governano ogni fondo archivistico. </a:t>
            </a:r>
          </a:p>
          <a:p>
            <a:endParaRPr lang="it-IT" dirty="0"/>
          </a:p>
        </p:txBody>
      </p:sp>
    </p:spTree>
    <p:extLst>
      <p:ext uri="{BB962C8B-B14F-4D97-AF65-F5344CB8AC3E}">
        <p14:creationId xmlns:p14="http://schemas.microsoft.com/office/powerpoint/2010/main" val="9444312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47C9A8-7A81-D94A-701B-97942A40B8E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56325C5-B5D9-FEED-3740-2A416F5ECA58}"/>
              </a:ext>
            </a:extLst>
          </p:cNvPr>
          <p:cNvSpPr>
            <a:spLocks noGrp="1"/>
          </p:cNvSpPr>
          <p:nvPr>
            <p:ph idx="1"/>
          </p:nvPr>
        </p:nvSpPr>
        <p:spPr/>
        <p:txBody>
          <a:bodyPr>
            <a:normAutofit fontScale="85000" lnSpcReduction="10000"/>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Se la questione dell’ordine e della disponibilità degli strumenti, pur rivisitati, è di centrale importanza, altrettanto determinante ai fini del nostro ragionamento è la concretezza del dato, oggetto ultimo e reale di qualsiasi percorso di ricerca. Bisogna allora che il meccanismo faccia uno scatto, e che si entri nel merito del recupero del dato all’interno del singolo oggetto digitale.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La digitalizzazione in questo senso sembra un passaggio imprescindibile perché consente di ipotizzare trattamenti inimmaginabili sul piano analogico. </a:t>
            </a:r>
            <a:r>
              <a:rPr lang="it-IT" sz="1800" i="1" dirty="0">
                <a:effectLst/>
                <a:latin typeface="Times New Roman" panose="02020603050405020304" pitchFamily="18" charset="0"/>
                <a:ea typeface="Times New Roman" panose="02020603050405020304" pitchFamily="18" charset="0"/>
              </a:rPr>
              <a:t>“The Knowledge Society and digital </a:t>
            </a:r>
            <a:r>
              <a:rPr lang="it-IT" sz="1800" i="1" dirty="0" err="1">
                <a:effectLst/>
                <a:latin typeface="Times New Roman" panose="02020603050405020304" pitchFamily="18" charset="0"/>
                <a:ea typeface="Times New Roman" panose="02020603050405020304" pitchFamily="18" charset="0"/>
              </a:rPr>
              <a:t>transition</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have</a:t>
            </a:r>
            <a:r>
              <a:rPr lang="it-IT" sz="1800" i="1" dirty="0">
                <a:effectLst/>
                <a:latin typeface="Times New Roman" panose="02020603050405020304" pitchFamily="18" charset="0"/>
                <a:ea typeface="Times New Roman" panose="02020603050405020304" pitchFamily="18" charset="0"/>
              </a:rPr>
              <a:t> led to a </a:t>
            </a:r>
            <a:r>
              <a:rPr lang="it-IT" sz="1800" i="1" dirty="0" err="1">
                <a:effectLst/>
                <a:latin typeface="Times New Roman" panose="02020603050405020304" pitchFamily="18" charset="0"/>
                <a:ea typeface="Times New Roman" panose="02020603050405020304" pitchFamily="18" charset="0"/>
              </a:rPr>
              <a:t>profound</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transformation</a:t>
            </a:r>
            <a:r>
              <a:rPr lang="it-IT" sz="1800" i="1" dirty="0">
                <a:effectLst/>
                <a:latin typeface="Times New Roman" panose="02020603050405020304" pitchFamily="18" charset="0"/>
                <a:ea typeface="Times New Roman" panose="02020603050405020304" pitchFamily="18" charset="0"/>
              </a:rPr>
              <a:t> of </a:t>
            </a:r>
            <a:r>
              <a:rPr lang="it-IT" sz="1800" i="1" dirty="0" err="1">
                <a:effectLst/>
                <a:latin typeface="Times New Roman" panose="02020603050405020304" pitchFamily="18" charset="0"/>
                <a:ea typeface="Times New Roman" panose="02020603050405020304" pitchFamily="18" charset="0"/>
              </a:rPr>
              <a:t>archives</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especially</a:t>
            </a:r>
            <a:r>
              <a:rPr lang="it-IT" sz="1800" i="1" dirty="0">
                <a:effectLst/>
                <a:latin typeface="Times New Roman" panose="02020603050405020304" pitchFamily="18" charset="0"/>
                <a:ea typeface="Times New Roman" panose="02020603050405020304" pitchFamily="18" charset="0"/>
              </a:rPr>
              <a:t> with </a:t>
            </a:r>
            <a:r>
              <a:rPr lang="it-IT" sz="1800" i="1" dirty="0" err="1">
                <a:effectLst/>
                <a:latin typeface="Times New Roman" panose="02020603050405020304" pitchFamily="18" charset="0"/>
                <a:ea typeface="Times New Roman" panose="02020603050405020304" pitchFamily="18" charset="0"/>
              </a:rPr>
              <a:t>regard</a:t>
            </a:r>
            <a:r>
              <a:rPr lang="it-IT" sz="1800" i="1" dirty="0">
                <a:effectLst/>
                <a:latin typeface="Times New Roman" panose="02020603050405020304" pitchFamily="18" charset="0"/>
                <a:ea typeface="Times New Roman" panose="02020603050405020304" pitchFamily="18" charset="0"/>
              </a:rPr>
              <a:t> to access to </a:t>
            </a:r>
            <a:r>
              <a:rPr lang="it-IT" sz="1800" i="1" dirty="0" err="1">
                <a:effectLst/>
                <a:latin typeface="Times New Roman" panose="02020603050405020304" pitchFamily="18" charset="0"/>
                <a:ea typeface="Times New Roman" panose="02020603050405020304" pitchFamily="18" charset="0"/>
              </a:rPr>
              <a:t>records</a:t>
            </a:r>
            <a:r>
              <a:rPr lang="it-IT" sz="1800" i="1" dirty="0">
                <a:effectLst/>
                <a:latin typeface="Times New Roman" panose="02020603050405020304" pitchFamily="18" charset="0"/>
                <a:ea typeface="Times New Roman" panose="02020603050405020304" pitchFamily="18" charset="0"/>
              </a:rPr>
              <a:t> and information. The </a:t>
            </a:r>
            <a:r>
              <a:rPr lang="it-IT" sz="1800" i="1" dirty="0" err="1">
                <a:effectLst/>
                <a:latin typeface="Times New Roman" panose="02020603050405020304" pitchFamily="18" charset="0"/>
                <a:ea typeface="Times New Roman" panose="02020603050405020304" pitchFamily="18" charset="0"/>
              </a:rPr>
              <a:t>development</a:t>
            </a:r>
            <a:r>
              <a:rPr lang="it-IT" sz="1800" i="1" dirty="0">
                <a:effectLst/>
                <a:latin typeface="Times New Roman" panose="02020603050405020304" pitchFamily="18" charset="0"/>
                <a:ea typeface="Times New Roman" panose="02020603050405020304" pitchFamily="18" charset="0"/>
              </a:rPr>
              <a:t> and </a:t>
            </a:r>
            <a:r>
              <a:rPr lang="it-IT" sz="1800" i="1" dirty="0" err="1">
                <a:effectLst/>
                <a:latin typeface="Times New Roman" panose="02020603050405020304" pitchFamily="18" charset="0"/>
                <a:ea typeface="Times New Roman" panose="02020603050405020304" pitchFamily="18" charset="0"/>
              </a:rPr>
              <a:t>application</a:t>
            </a:r>
            <a:r>
              <a:rPr lang="it-IT" sz="1800" i="1" dirty="0">
                <a:effectLst/>
                <a:latin typeface="Times New Roman" panose="02020603050405020304" pitchFamily="18" charset="0"/>
                <a:ea typeface="Times New Roman" panose="02020603050405020304" pitchFamily="18" charset="0"/>
              </a:rPr>
              <a:t> of knowledge </a:t>
            </a:r>
            <a:r>
              <a:rPr lang="it-IT" sz="1800" i="1" dirty="0" err="1">
                <a:effectLst/>
                <a:latin typeface="Times New Roman" panose="02020603050405020304" pitchFamily="18" charset="0"/>
                <a:ea typeface="Times New Roman" panose="02020603050405020304" pitchFamily="18" charset="0"/>
              </a:rPr>
              <a:t>extraction</a:t>
            </a:r>
            <a:r>
              <a:rPr lang="it-IT" sz="1800" i="1" dirty="0">
                <a:effectLst/>
                <a:latin typeface="Times New Roman" panose="02020603050405020304" pitchFamily="18" charset="0"/>
                <a:ea typeface="Times New Roman" panose="02020603050405020304" pitchFamily="18" charset="0"/>
              </a:rPr>
              <a:t> tools </a:t>
            </a:r>
            <a:r>
              <a:rPr lang="it-IT" sz="1800" i="1" dirty="0" err="1">
                <a:effectLst/>
                <a:latin typeface="Times New Roman" panose="02020603050405020304" pitchFamily="18" charset="0"/>
                <a:ea typeface="Times New Roman" panose="02020603050405020304" pitchFamily="18" charset="0"/>
              </a:rPr>
              <a:t>is</a:t>
            </a:r>
            <a:r>
              <a:rPr lang="it-IT" sz="1800" i="1" dirty="0">
                <a:effectLst/>
                <a:latin typeface="Times New Roman" panose="02020603050405020304" pitchFamily="18" charset="0"/>
                <a:ea typeface="Times New Roman" panose="02020603050405020304" pitchFamily="18" charset="0"/>
              </a:rPr>
              <a:t> a </a:t>
            </a:r>
            <a:r>
              <a:rPr lang="it-IT" sz="1800" i="1" dirty="0" err="1">
                <a:effectLst/>
                <a:latin typeface="Times New Roman" panose="02020603050405020304" pitchFamily="18" charset="0"/>
                <a:ea typeface="Times New Roman" panose="02020603050405020304" pitchFamily="18" charset="0"/>
              </a:rPr>
              <a:t>potential</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response</a:t>
            </a:r>
            <a:r>
              <a:rPr lang="it-IT" sz="1800" i="1" dirty="0">
                <a:effectLst/>
                <a:latin typeface="Times New Roman" panose="02020603050405020304" pitchFamily="18" charset="0"/>
                <a:ea typeface="Times New Roman" panose="02020603050405020304" pitchFamily="18" charset="0"/>
              </a:rPr>
              <a:t> to the </a:t>
            </a:r>
            <a:r>
              <a:rPr lang="it-IT" sz="1800" i="1" dirty="0" err="1">
                <a:effectLst/>
                <a:latin typeface="Times New Roman" panose="02020603050405020304" pitchFamily="18" charset="0"/>
                <a:ea typeface="Times New Roman" panose="02020603050405020304" pitchFamily="18" charset="0"/>
              </a:rPr>
              <a:t>increasing</a:t>
            </a:r>
            <a:r>
              <a:rPr lang="it-IT" sz="1800" i="1" dirty="0">
                <a:effectLst/>
                <a:latin typeface="Times New Roman" panose="02020603050405020304" pitchFamily="18" charset="0"/>
                <a:ea typeface="Times New Roman" panose="02020603050405020304" pitchFamily="18" charset="0"/>
              </a:rPr>
              <a:t> demand for information </a:t>
            </a:r>
            <a:r>
              <a:rPr lang="it-IT" sz="1800" i="1" dirty="0" err="1">
                <a:effectLst/>
                <a:latin typeface="Times New Roman" panose="02020603050405020304" pitchFamily="18" charset="0"/>
                <a:ea typeface="Times New Roman" panose="02020603050405020304" pitchFamily="18" charset="0"/>
              </a:rPr>
              <a:t>that</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archives</a:t>
            </a:r>
            <a:r>
              <a:rPr lang="it-IT" sz="1800" i="1" dirty="0">
                <a:effectLst/>
                <a:latin typeface="Times New Roman" panose="02020603050405020304" pitchFamily="18" charset="0"/>
                <a:ea typeface="Times New Roman" panose="02020603050405020304" pitchFamily="18" charset="0"/>
              </a:rPr>
              <a:t> face in </a:t>
            </a:r>
            <a:r>
              <a:rPr lang="it-IT" sz="1800" i="1" dirty="0" err="1">
                <a:effectLst/>
                <a:latin typeface="Times New Roman" panose="02020603050405020304" pitchFamily="18" charset="0"/>
                <a:ea typeface="Times New Roman" panose="02020603050405020304" pitchFamily="18" charset="0"/>
              </a:rPr>
              <a:t>both</a:t>
            </a:r>
            <a:r>
              <a:rPr lang="it-IT" sz="1800" i="1" dirty="0">
                <a:effectLst/>
                <a:latin typeface="Times New Roman" panose="02020603050405020304" pitchFamily="18" charset="0"/>
                <a:ea typeface="Times New Roman" panose="02020603050405020304" pitchFamily="18" charset="0"/>
              </a:rPr>
              <a:t> the public and private </a:t>
            </a:r>
            <a:r>
              <a:rPr lang="it-IT" sz="1800" i="1" dirty="0" err="1">
                <a:effectLst/>
                <a:latin typeface="Times New Roman" panose="02020603050405020304" pitchFamily="18" charset="0"/>
                <a:ea typeface="Times New Roman" panose="02020603050405020304" pitchFamily="18" charset="0"/>
              </a:rPr>
              <a:t>sectors</a:t>
            </a:r>
            <a:r>
              <a:rPr lang="it-IT" sz="1800" i="1" dirty="0">
                <a:effectLst/>
                <a:latin typeface="Times New Roman" panose="02020603050405020304" pitchFamily="18" charset="0"/>
                <a:ea typeface="Times New Roman" panose="02020603050405020304" pitchFamily="18" charset="0"/>
              </a:rPr>
              <a:t>. In </a:t>
            </a:r>
            <a:r>
              <a:rPr lang="it-IT" sz="1800" i="1" dirty="0" err="1">
                <a:effectLst/>
                <a:latin typeface="Times New Roman" panose="02020603050405020304" pitchFamily="18" charset="0"/>
                <a:ea typeface="Times New Roman" panose="02020603050405020304" pitchFamily="18" charset="0"/>
              </a:rPr>
              <a:t>order</a:t>
            </a:r>
            <a:r>
              <a:rPr lang="it-IT" sz="1800" i="1" dirty="0">
                <a:effectLst/>
                <a:latin typeface="Times New Roman" panose="02020603050405020304" pitchFamily="18" charset="0"/>
                <a:ea typeface="Times New Roman" panose="02020603050405020304" pitchFamily="18" charset="0"/>
              </a:rPr>
              <a:t> to </a:t>
            </a:r>
            <a:r>
              <a:rPr lang="it-IT" sz="1800" i="1" dirty="0" err="1">
                <a:effectLst/>
                <a:latin typeface="Times New Roman" panose="02020603050405020304" pitchFamily="18" charset="0"/>
                <a:ea typeface="Times New Roman" panose="02020603050405020304" pitchFamily="18" charset="0"/>
              </a:rPr>
              <a:t>identify</a:t>
            </a:r>
            <a:r>
              <a:rPr lang="it-IT" sz="1800" i="1" dirty="0">
                <a:effectLst/>
                <a:latin typeface="Times New Roman" panose="02020603050405020304" pitchFamily="18" charset="0"/>
                <a:ea typeface="Times New Roman" panose="02020603050405020304" pitchFamily="18" charset="0"/>
              </a:rPr>
              <a:t> the </a:t>
            </a:r>
            <a:r>
              <a:rPr lang="it-IT" sz="1800" i="1" dirty="0" err="1">
                <a:effectLst/>
                <a:latin typeface="Times New Roman" panose="02020603050405020304" pitchFamily="18" charset="0"/>
                <a:ea typeface="Times New Roman" panose="02020603050405020304" pitchFamily="18" charset="0"/>
              </a:rPr>
              <a:t>correct</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role</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played</a:t>
            </a:r>
            <a:r>
              <a:rPr lang="it-IT" sz="1800" i="1" dirty="0">
                <a:effectLst/>
                <a:latin typeface="Times New Roman" panose="02020603050405020304" pitchFamily="18" charset="0"/>
                <a:ea typeface="Times New Roman" panose="02020603050405020304" pitchFamily="18" charset="0"/>
              </a:rPr>
              <a:t> in </a:t>
            </a:r>
            <a:r>
              <a:rPr lang="it-IT" sz="1800" i="1" dirty="0" err="1">
                <a:effectLst/>
                <a:latin typeface="Times New Roman" panose="02020603050405020304" pitchFamily="18" charset="0"/>
                <a:ea typeface="Times New Roman" panose="02020603050405020304" pitchFamily="18" charset="0"/>
              </a:rPr>
              <a:t>this</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ecosystem</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archivists</a:t>
            </a:r>
            <a:r>
              <a:rPr lang="it-IT" sz="1800" i="1" dirty="0">
                <a:effectLst/>
                <a:latin typeface="Times New Roman" panose="02020603050405020304" pitchFamily="18" charset="0"/>
                <a:ea typeface="Times New Roman" panose="02020603050405020304" pitchFamily="18" charset="0"/>
              </a:rPr>
              <a:t> must </a:t>
            </a:r>
            <a:r>
              <a:rPr lang="it-IT" sz="1800" i="1" dirty="0" err="1">
                <a:effectLst/>
                <a:latin typeface="Times New Roman" panose="02020603050405020304" pitchFamily="18" charset="0"/>
                <a:ea typeface="Times New Roman" panose="02020603050405020304" pitchFamily="18" charset="0"/>
              </a:rPr>
              <a:t>extend</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their</a:t>
            </a:r>
            <a:r>
              <a:rPr lang="it-IT" sz="1800" i="1" dirty="0">
                <a:effectLst/>
                <a:latin typeface="Times New Roman" panose="02020603050405020304" pitchFamily="18" charset="0"/>
                <a:ea typeface="Times New Roman" panose="02020603050405020304" pitchFamily="18" charset="0"/>
              </a:rPr>
              <a:t> competence to new knowledge fields, </a:t>
            </a:r>
            <a:r>
              <a:rPr lang="it-IT" sz="1800" i="1" dirty="0" err="1">
                <a:effectLst/>
                <a:latin typeface="Times New Roman" panose="02020603050405020304" pitchFamily="18" charset="0"/>
                <a:ea typeface="Times New Roman" panose="02020603050405020304" pitchFamily="18" charset="0"/>
              </a:rPr>
              <a:t>which</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differ</a:t>
            </a:r>
            <a:r>
              <a:rPr lang="it-IT" sz="1800" i="1" dirty="0">
                <a:effectLst/>
                <a:latin typeface="Times New Roman" panose="02020603050405020304" pitchFamily="18" charset="0"/>
                <a:ea typeface="Times New Roman" panose="02020603050405020304" pitchFamily="18" charset="0"/>
              </a:rPr>
              <a:t> from </a:t>
            </a:r>
            <a:r>
              <a:rPr lang="it-IT" sz="1800" i="1" dirty="0" err="1">
                <a:effectLst/>
                <a:latin typeface="Times New Roman" panose="02020603050405020304" pitchFamily="18" charset="0"/>
                <a:ea typeface="Times New Roman" panose="02020603050405020304" pitchFamily="18" charset="0"/>
              </a:rPr>
              <a:t>their</a:t>
            </a:r>
            <a:r>
              <a:rPr lang="it-IT" sz="1800" i="1" dirty="0">
                <a:effectLst/>
                <a:latin typeface="Times New Roman" panose="02020603050405020304" pitchFamily="18" charset="0"/>
                <a:ea typeface="Times New Roman" panose="02020603050405020304" pitchFamily="18" charset="0"/>
              </a:rPr>
              <a:t> </a:t>
            </a:r>
            <a:r>
              <a:rPr lang="it-IT" sz="1800" i="1" dirty="0" err="1">
                <a:effectLst/>
                <a:latin typeface="Times New Roman" panose="02020603050405020304" pitchFamily="18" charset="0"/>
                <a:ea typeface="Times New Roman" panose="02020603050405020304" pitchFamily="18" charset="0"/>
              </a:rPr>
              <a:t>traditional</a:t>
            </a:r>
            <a:r>
              <a:rPr lang="it-IT" sz="1800" i="1" dirty="0">
                <a:effectLst/>
                <a:latin typeface="Times New Roman" panose="02020603050405020304" pitchFamily="18" charset="0"/>
                <a:ea typeface="Times New Roman" panose="02020603050405020304" pitchFamily="18" charset="0"/>
              </a:rPr>
              <a:t> training</a:t>
            </a:r>
            <a:r>
              <a:rPr lang="it-IT" sz="1800" dirty="0">
                <a:effectLst/>
                <a:latin typeface="Times New Roman" panose="02020603050405020304" pitchFamily="18" charset="0"/>
                <a:ea typeface="Times New Roman" panose="02020603050405020304" pitchFamily="18" charset="0"/>
              </a:rPr>
              <a:t>”.</a:t>
            </a:r>
          </a:p>
          <a:p>
            <a:endParaRPr lang="it-IT" dirty="0"/>
          </a:p>
        </p:txBody>
      </p:sp>
    </p:spTree>
    <p:extLst>
      <p:ext uri="{BB962C8B-B14F-4D97-AF65-F5344CB8AC3E}">
        <p14:creationId xmlns:p14="http://schemas.microsoft.com/office/powerpoint/2010/main" val="336242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22A172-352D-6BCC-762E-BC7BCA2C8694}"/>
              </a:ext>
            </a:extLst>
          </p:cNvPr>
          <p:cNvSpPr>
            <a:spLocks noGrp="1"/>
          </p:cNvSpPr>
          <p:nvPr>
            <p:ph type="title"/>
          </p:nvPr>
        </p:nvSpPr>
        <p:spPr/>
        <p:txBody>
          <a:bodyPr/>
          <a:lstStyle/>
          <a:p>
            <a:pPr algn="ctr"/>
            <a:r>
              <a:rPr lang="it-IT" dirty="0">
                <a:solidFill>
                  <a:schemeClr val="tx2">
                    <a:lumMod val="75000"/>
                    <a:lumOff val="25000"/>
                  </a:schemeClr>
                </a:solidFill>
              </a:rPr>
              <a:t>Conservare l’ipermnesia</a:t>
            </a:r>
          </a:p>
        </p:txBody>
      </p:sp>
      <p:sp>
        <p:nvSpPr>
          <p:cNvPr id="3" name="Segnaposto contenuto 2">
            <a:extLst>
              <a:ext uri="{FF2B5EF4-FFF2-40B4-BE49-F238E27FC236}">
                <a16:creationId xmlns:a16="http://schemas.microsoft.com/office/drawing/2014/main" id="{652DEE4B-4A7A-B96A-E667-A2733B02B200}"/>
              </a:ext>
            </a:extLst>
          </p:cNvPr>
          <p:cNvSpPr>
            <a:spLocks noGrp="1"/>
          </p:cNvSpPr>
          <p:nvPr>
            <p:ph idx="1"/>
          </p:nvPr>
        </p:nvSpPr>
        <p:spPr/>
        <p:txBody>
          <a:bodyPr>
            <a:normAutofit/>
          </a:bodyPr>
          <a:lstStyle/>
          <a:p>
            <a:r>
              <a:rPr lang="it-IT" sz="3200" dirty="0"/>
              <a:t>L’obbligo della memoria</a:t>
            </a:r>
          </a:p>
          <a:p>
            <a:r>
              <a:rPr lang="it-IT" sz="3200" dirty="0"/>
              <a:t>Conservazione: il senso di una parola</a:t>
            </a:r>
          </a:p>
          <a:p>
            <a:r>
              <a:rPr lang="it-IT" sz="3200" dirty="0"/>
              <a:t>Tra obsolescenza e accudimento</a:t>
            </a:r>
          </a:p>
          <a:p>
            <a:r>
              <a:rPr lang="it-IT" sz="3200" dirty="0"/>
              <a:t>Il sistema della memoria: quale modello conservativo?</a:t>
            </a:r>
          </a:p>
          <a:p>
            <a:r>
              <a:rPr lang="it-IT" sz="3200" dirty="0"/>
              <a:t>La scelta politica</a:t>
            </a:r>
          </a:p>
        </p:txBody>
      </p:sp>
      <p:sp>
        <p:nvSpPr>
          <p:cNvPr id="4" name="Segnaposto numero diapositiva 3">
            <a:extLst>
              <a:ext uri="{FF2B5EF4-FFF2-40B4-BE49-F238E27FC236}">
                <a16:creationId xmlns:a16="http://schemas.microsoft.com/office/drawing/2014/main" id="{861BAEBB-6923-0C7E-0876-FC8193FA4FD4}"/>
              </a:ext>
            </a:extLst>
          </p:cNvPr>
          <p:cNvSpPr>
            <a:spLocks noGrp="1"/>
          </p:cNvSpPr>
          <p:nvPr>
            <p:ph type="sldNum" sz="quarter" idx="12"/>
          </p:nvPr>
        </p:nvSpPr>
        <p:spPr/>
        <p:txBody>
          <a:bodyPr/>
          <a:lstStyle/>
          <a:p>
            <a:fld id="{6B573D7B-A7B1-4A21-8ED4-9453DC4C7AC6}" type="slidenum">
              <a:rPr lang="it-IT" smtClean="0"/>
              <a:pPr/>
              <a:t>5</a:t>
            </a:fld>
            <a:endParaRPr lang="it-IT"/>
          </a:p>
        </p:txBody>
      </p:sp>
    </p:spTree>
    <p:extLst>
      <p:ext uri="{BB962C8B-B14F-4D97-AF65-F5344CB8AC3E}">
        <p14:creationId xmlns:p14="http://schemas.microsoft.com/office/powerpoint/2010/main" val="5301447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8A93D-2371-B935-8997-A94082A8C653}"/>
              </a:ext>
            </a:extLst>
          </p:cNvPr>
          <p:cNvSpPr>
            <a:spLocks noGrp="1"/>
          </p:cNvSpPr>
          <p:nvPr>
            <p:ph type="title"/>
          </p:nvPr>
        </p:nvSpPr>
        <p:spPr/>
        <p:txBody>
          <a:bodyPr/>
          <a:lstStyle/>
          <a:p>
            <a:pPr algn="ctr"/>
            <a:r>
              <a:rPr lang="it-IT" dirty="0"/>
              <a:t>Una questione antropologica</a:t>
            </a:r>
          </a:p>
        </p:txBody>
      </p:sp>
      <p:sp>
        <p:nvSpPr>
          <p:cNvPr id="3" name="Segnaposto contenuto 2">
            <a:extLst>
              <a:ext uri="{FF2B5EF4-FFF2-40B4-BE49-F238E27FC236}">
                <a16:creationId xmlns:a16="http://schemas.microsoft.com/office/drawing/2014/main" id="{32A71A88-5784-4C54-1FAA-7922534BAC89}"/>
              </a:ext>
            </a:extLst>
          </p:cNvPr>
          <p:cNvSpPr>
            <a:spLocks noGrp="1"/>
          </p:cNvSpPr>
          <p:nvPr>
            <p:ph idx="1"/>
          </p:nvPr>
        </p:nvSpPr>
        <p:spPr>
          <a:xfrm>
            <a:off x="685801" y="2142067"/>
            <a:ext cx="10131425" cy="4642641"/>
          </a:xfrm>
        </p:spPr>
        <p:txBody>
          <a:bodyPr>
            <a:normAutofit/>
          </a:bodyPr>
          <a:lstStyle/>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In linea generale questo passaggio comporta appunto la necessità di estendere ed aumentare l’azione archivistica e i processi di descrizione, integrandoli con le azioni necessarie all’individuazione e al recupero dei dati. Si tratta di mettere il contenuto – sia pure adeguatamente contestualizzato – nel corpo dell’azione descrittiva, con l’obiettivo di renderlo molto meno sfuggente di quanto sia stato fin qui.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Puntare al dato, se ci è concessa una provocazione sul terreno dell’archivistica classica, significa indulgere a una sorta di riabilitazione post </a:t>
            </a:r>
            <a:r>
              <a:rPr lang="it-IT" sz="1800" dirty="0" err="1">
                <a:effectLst/>
                <a:latin typeface="Times New Roman" panose="02020603050405020304" pitchFamily="18" charset="0"/>
                <a:ea typeface="Times New Roman" panose="02020603050405020304" pitchFamily="18" charset="0"/>
              </a:rPr>
              <a:t>mortem</a:t>
            </a:r>
            <a:r>
              <a:rPr lang="it-IT" sz="1800" dirty="0">
                <a:effectLst/>
                <a:latin typeface="Times New Roman" panose="02020603050405020304" pitchFamily="18" charset="0"/>
                <a:ea typeface="Times New Roman" panose="02020603050405020304" pitchFamily="18" charset="0"/>
              </a:rPr>
              <a:t> del tanto vituperato metodo per materie, i cui fini originari erano peraltro molto meno eversivi di certe sue applicazioni postume. </a:t>
            </a:r>
          </a:p>
          <a:p>
            <a:pPr marL="73660" indent="144145" algn="just">
              <a:lnSpc>
                <a:spcPct val="150000"/>
              </a:lnSpc>
            </a:pPr>
            <a:r>
              <a:rPr lang="it-IT" sz="1800" dirty="0">
                <a:effectLst/>
                <a:latin typeface="Times New Roman" panose="02020603050405020304" pitchFamily="18" charset="0"/>
                <a:ea typeface="Times New Roman" panose="02020603050405020304" pitchFamily="18" charset="0"/>
              </a:rPr>
              <a:t>Prima che tecnologica la questione è metodologica e, in un certo senso, perfino antropologica. Occorre intanto rivisitare acquisizioni consolidate, per accettare che </a:t>
            </a:r>
            <a:r>
              <a:rPr lang="it-IT" sz="1800" i="1" dirty="0">
                <a:effectLst/>
                <a:latin typeface="Times New Roman" panose="02020603050405020304" pitchFamily="18" charset="0"/>
                <a:ea typeface="Times New Roman" panose="02020603050405020304" pitchFamily="18" charset="0"/>
              </a:rPr>
              <a:t>soggettazione</a:t>
            </a:r>
            <a:r>
              <a:rPr lang="it-IT" sz="1800" dirty="0">
                <a:effectLst/>
                <a:latin typeface="Times New Roman" panose="02020603050405020304" pitchFamily="18" charset="0"/>
                <a:ea typeface="Times New Roman" panose="02020603050405020304" pitchFamily="18" charset="0"/>
              </a:rPr>
              <a:t> o </a:t>
            </a:r>
            <a:r>
              <a:rPr lang="it-IT" sz="1800" i="1" dirty="0">
                <a:effectLst/>
                <a:latin typeface="Times New Roman" panose="02020603050405020304" pitchFamily="18" charset="0"/>
                <a:ea typeface="Times New Roman" panose="02020603050405020304" pitchFamily="18" charset="0"/>
              </a:rPr>
              <a:t>materie</a:t>
            </a:r>
            <a:r>
              <a:rPr lang="it-IT" sz="1800" dirty="0">
                <a:effectLst/>
                <a:latin typeface="Times New Roman" panose="02020603050405020304" pitchFamily="18" charset="0"/>
                <a:ea typeface="Times New Roman" panose="02020603050405020304" pitchFamily="18" charset="0"/>
              </a:rPr>
              <a:t> possono non essere iconoclastie archivistiche, se le si declina nel modo opportuno. </a:t>
            </a:r>
          </a:p>
          <a:p>
            <a:endParaRPr lang="it-IT" dirty="0"/>
          </a:p>
        </p:txBody>
      </p:sp>
    </p:spTree>
    <p:extLst>
      <p:ext uri="{BB962C8B-B14F-4D97-AF65-F5344CB8AC3E}">
        <p14:creationId xmlns:p14="http://schemas.microsoft.com/office/powerpoint/2010/main" val="28975085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9904AA-0DBC-A3DC-9427-72050FC3EA64}"/>
              </a:ext>
            </a:extLst>
          </p:cNvPr>
          <p:cNvSpPr>
            <a:spLocks noGrp="1"/>
          </p:cNvSpPr>
          <p:nvPr>
            <p:ph type="title"/>
          </p:nvPr>
        </p:nvSpPr>
        <p:spPr>
          <a:xfrm>
            <a:off x="713722" y="-207078"/>
            <a:ext cx="10131425" cy="1456267"/>
          </a:xfrm>
        </p:spPr>
        <p:txBody>
          <a:bodyPr/>
          <a:lstStyle/>
          <a:p>
            <a:pPr algn="ctr"/>
            <a:r>
              <a:rPr lang="it-IT" dirty="0"/>
              <a:t>tecniche</a:t>
            </a:r>
          </a:p>
        </p:txBody>
      </p:sp>
      <p:sp>
        <p:nvSpPr>
          <p:cNvPr id="3" name="Segnaposto contenuto 2">
            <a:extLst>
              <a:ext uri="{FF2B5EF4-FFF2-40B4-BE49-F238E27FC236}">
                <a16:creationId xmlns:a16="http://schemas.microsoft.com/office/drawing/2014/main" id="{3E643F41-8753-46D1-CC7F-54231B461FFF}"/>
              </a:ext>
            </a:extLst>
          </p:cNvPr>
          <p:cNvSpPr>
            <a:spLocks noGrp="1"/>
          </p:cNvSpPr>
          <p:nvPr>
            <p:ph idx="1"/>
          </p:nvPr>
        </p:nvSpPr>
        <p:spPr>
          <a:xfrm>
            <a:off x="362968" y="1012123"/>
            <a:ext cx="11286907" cy="5845878"/>
          </a:xfrm>
        </p:spPr>
        <p:txBody>
          <a:bodyPr>
            <a:normAutofit fontScale="55000" lnSpcReduction="20000"/>
          </a:bodyPr>
          <a:lstStyle/>
          <a:p>
            <a:pPr marL="73660" indent="144145" algn="just">
              <a:lnSpc>
                <a:spcPct val="150000"/>
              </a:lnSpc>
            </a:pPr>
            <a:r>
              <a:rPr lang="it-IT" sz="3400" dirty="0">
                <a:effectLst/>
                <a:latin typeface="Times New Roman" panose="02020603050405020304" pitchFamily="18" charset="0"/>
                <a:ea typeface="Times New Roman" panose="02020603050405020304" pitchFamily="18" charset="0"/>
              </a:rPr>
              <a:t>L’obiettivo che ci poniamo qui non è tanto quello di tornare sulle soluzioni ipotizzabili, quanto quello di sottolineare l’importanza della piena integrazione di determinate pratiche nel concetto e nelle azioni di descrizione archivistica. E, di conseguenza, nella progettazione dei diversi interventi. </a:t>
            </a:r>
          </a:p>
          <a:p>
            <a:pPr marL="73660" indent="144145" algn="just">
              <a:lnSpc>
                <a:spcPct val="150000"/>
              </a:lnSpc>
            </a:pPr>
            <a:r>
              <a:rPr lang="it-IT" sz="3400" dirty="0">
                <a:effectLst/>
                <a:latin typeface="Times New Roman" panose="02020603050405020304" pitchFamily="18" charset="0"/>
                <a:ea typeface="Times New Roman" panose="02020603050405020304" pitchFamily="18" charset="0"/>
              </a:rPr>
              <a:t>Le azioni possibili, in crescendo e in maniera inevitabilmente modulare, possono essere soggettazione/indicizzazione, estrazione automatica della conoscenza e, per quanto riguarda le copie digitalizzate, trascrizione automatica del testo. Sullo sfondo ma non troppo l’azione complessiva delle intelligenze artificiali</a:t>
            </a:r>
          </a:p>
          <a:p>
            <a:pPr marL="73660" indent="144145" algn="just">
              <a:lnSpc>
                <a:spcPct val="150000"/>
              </a:lnSpc>
            </a:pPr>
            <a:r>
              <a:rPr lang="it-IT" sz="3400" dirty="0">
                <a:effectLst/>
                <a:latin typeface="Times New Roman" panose="02020603050405020304" pitchFamily="18" charset="0"/>
                <a:ea typeface="Times New Roman" panose="02020603050405020304" pitchFamily="18" charset="0"/>
              </a:rPr>
              <a:t>L’indicizzazione e la soggettazione non sono certo una novità e supportano già l’efficacia della gestione documentale, sostenendo le attività di classificazione nella fase corrente. </a:t>
            </a:r>
          </a:p>
          <a:p>
            <a:pPr marL="73660" indent="144145" algn="just">
              <a:lnSpc>
                <a:spcPct val="150000"/>
              </a:lnSpc>
            </a:pPr>
            <a:r>
              <a:rPr lang="it-IT" sz="3400" dirty="0">
                <a:effectLst/>
                <a:latin typeface="Times New Roman" panose="02020603050405020304" pitchFamily="18" charset="0"/>
                <a:ea typeface="Times New Roman" panose="02020603050405020304" pitchFamily="18" charset="0"/>
              </a:rPr>
              <a:t>Queste tecniche possono però dare il loro importante contributo anche nei fondi storici, soprattutto quando le si usi con la dovuta accortezza. </a:t>
            </a:r>
          </a:p>
          <a:p>
            <a:pPr marL="73660" indent="144145" algn="just">
              <a:lnSpc>
                <a:spcPct val="150000"/>
              </a:lnSpc>
            </a:pPr>
            <a:r>
              <a:rPr lang="it-IT" sz="3400" dirty="0">
                <a:effectLst/>
                <a:latin typeface="Times New Roman" panose="02020603050405020304" pitchFamily="18" charset="0"/>
                <a:ea typeface="Times New Roman" panose="02020603050405020304" pitchFamily="18" charset="0"/>
              </a:rPr>
              <a:t>La usuale descrizione archivistica può quindi essere incrementata da ulteriori </a:t>
            </a:r>
            <a:r>
              <a:rPr lang="it-IT" sz="3400" dirty="0" err="1">
                <a:effectLst/>
                <a:latin typeface="Times New Roman" panose="02020603050405020304" pitchFamily="18" charset="0"/>
                <a:ea typeface="Times New Roman" panose="02020603050405020304" pitchFamily="18" charset="0"/>
              </a:rPr>
              <a:t>metadatazioni</a:t>
            </a:r>
            <a:r>
              <a:rPr lang="it-IT" sz="3400" dirty="0">
                <a:effectLst/>
                <a:latin typeface="Times New Roman" panose="02020603050405020304" pitchFamily="18" charset="0"/>
                <a:ea typeface="Times New Roman" panose="02020603050405020304" pitchFamily="18" charset="0"/>
              </a:rPr>
              <a:t>, magari in forma di tag. Un tag, in questo senso, è un metadato che avvicina al contenuto, per quanto sia anch’esso una forma di interpretazione di chi lo genera.</a:t>
            </a:r>
          </a:p>
          <a:p>
            <a:endParaRPr lang="it-IT" dirty="0"/>
          </a:p>
        </p:txBody>
      </p:sp>
    </p:spTree>
    <p:extLst>
      <p:ext uri="{BB962C8B-B14F-4D97-AF65-F5344CB8AC3E}">
        <p14:creationId xmlns:p14="http://schemas.microsoft.com/office/powerpoint/2010/main" val="29088658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2DE740-F464-3E70-DC7F-40197300976B}"/>
              </a:ext>
            </a:extLst>
          </p:cNvPr>
          <p:cNvSpPr>
            <a:spLocks noGrp="1"/>
          </p:cNvSpPr>
          <p:nvPr>
            <p:ph type="title"/>
          </p:nvPr>
        </p:nvSpPr>
        <p:spPr>
          <a:xfrm>
            <a:off x="567139" y="-325740"/>
            <a:ext cx="10131425" cy="1456267"/>
          </a:xfrm>
        </p:spPr>
        <p:txBody>
          <a:bodyPr/>
          <a:lstStyle/>
          <a:p>
            <a:pPr algn="ctr"/>
            <a:r>
              <a:rPr lang="it-IT" dirty="0" err="1"/>
              <a:t>htr</a:t>
            </a:r>
            <a:endParaRPr lang="it-IT" dirty="0"/>
          </a:p>
        </p:txBody>
      </p:sp>
      <p:sp>
        <p:nvSpPr>
          <p:cNvPr id="3" name="Segnaposto contenuto 2">
            <a:extLst>
              <a:ext uri="{FF2B5EF4-FFF2-40B4-BE49-F238E27FC236}">
                <a16:creationId xmlns:a16="http://schemas.microsoft.com/office/drawing/2014/main" id="{7543997A-B5EE-8AC2-055B-CD4B568E7262}"/>
              </a:ext>
            </a:extLst>
          </p:cNvPr>
          <p:cNvSpPr>
            <a:spLocks noGrp="1"/>
          </p:cNvSpPr>
          <p:nvPr>
            <p:ph idx="1"/>
          </p:nvPr>
        </p:nvSpPr>
        <p:spPr>
          <a:xfrm>
            <a:off x="272227" y="1312269"/>
            <a:ext cx="11607994" cy="5388678"/>
          </a:xfrm>
        </p:spPr>
        <p:txBody>
          <a:bodyPr>
            <a:normAutofit fontScale="62500" lnSpcReduction="20000"/>
          </a:bodyPr>
          <a:lstStyle/>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Oltre a questi metodi basici, ma di sicura efficacia, esistono altre forme di caccia al dato e, segnatamente quelle che si appoggiano al learning machine e alla possibilità di istruire le macchine a riconoscere testo manoscritto complesso. </a:t>
            </a:r>
          </a:p>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Il problema di base è quello, noto da molto tempo, della difficoltà che una macchina incontra nel trasformare segni grafici in parole e in significati comprensibili al software e quindi disponibili per una ricerca puntuale, per sillaba si potrebbe dire. I processi di </a:t>
            </a:r>
            <a:r>
              <a:rPr lang="it-IT" sz="2800" i="1" dirty="0" err="1">
                <a:effectLst/>
                <a:latin typeface="Times New Roman" panose="02020603050405020304" pitchFamily="18" charset="0"/>
                <a:ea typeface="Times New Roman" panose="02020603050405020304" pitchFamily="18" charset="0"/>
              </a:rPr>
              <a:t>handwritten</a:t>
            </a:r>
            <a:r>
              <a:rPr lang="it-IT" sz="2800" i="1" dirty="0">
                <a:effectLst/>
                <a:latin typeface="Times New Roman" panose="02020603050405020304" pitchFamily="18" charset="0"/>
                <a:ea typeface="Times New Roman" panose="02020603050405020304" pitchFamily="18" charset="0"/>
              </a:rPr>
              <a:t> text </a:t>
            </a:r>
            <a:r>
              <a:rPr lang="it-IT" sz="2800" i="1" dirty="0" err="1">
                <a:effectLst/>
                <a:latin typeface="Times New Roman" panose="02020603050405020304" pitchFamily="18" charset="0"/>
                <a:ea typeface="Times New Roman" panose="02020603050405020304" pitchFamily="18" charset="0"/>
              </a:rPr>
              <a:t>recognition</a:t>
            </a:r>
            <a:r>
              <a:rPr lang="it-IT" sz="2800" i="1" dirty="0">
                <a:effectLst/>
                <a:latin typeface="Times New Roman" panose="02020603050405020304" pitchFamily="18" charset="0"/>
                <a:ea typeface="Times New Roman" panose="02020603050405020304" pitchFamily="18" charset="0"/>
              </a:rPr>
              <a:t> che </a:t>
            </a:r>
            <a:r>
              <a:rPr lang="it-IT" sz="2800" dirty="0">
                <a:effectLst/>
                <a:latin typeface="Times New Roman" panose="02020603050405020304" pitchFamily="18" charset="0"/>
                <a:ea typeface="Times New Roman" panose="02020603050405020304" pitchFamily="18" charset="0"/>
              </a:rPr>
              <a:t>supportano progetti come </a:t>
            </a:r>
            <a:r>
              <a:rPr lang="it-IT" sz="2800" dirty="0" err="1">
                <a:effectLst/>
                <a:latin typeface="Times New Roman" panose="02020603050405020304" pitchFamily="18" charset="0"/>
                <a:ea typeface="Times New Roman" panose="02020603050405020304" pitchFamily="18" charset="0"/>
              </a:rPr>
              <a:t>Transkribus</a:t>
            </a:r>
            <a:r>
              <a:rPr lang="it-IT" sz="2800" dirty="0">
                <a:effectLst/>
                <a:latin typeface="Times New Roman" panose="02020603050405020304" pitchFamily="18" charset="0"/>
                <a:ea typeface="Times New Roman" panose="02020603050405020304" pitchFamily="18" charset="0"/>
              </a:rPr>
              <a:t> sono al centro dell’attenzione, e</a:t>
            </a:r>
            <a:r>
              <a:rPr lang="it-IT" sz="2800" i="1" dirty="0">
                <a:effectLst/>
                <a:latin typeface="Times New Roman" panose="02020603050405020304" pitchFamily="18" charset="0"/>
                <a:ea typeface="Times New Roman" panose="02020603050405020304" pitchFamily="18" charset="0"/>
              </a:rPr>
              <a:t> </a:t>
            </a:r>
            <a:r>
              <a:rPr lang="it-IT" sz="2800" dirty="0">
                <a:effectLst/>
                <a:latin typeface="Times New Roman" panose="02020603050405020304" pitchFamily="18" charset="0"/>
                <a:ea typeface="Times New Roman" panose="02020603050405020304" pitchFamily="18" charset="0"/>
              </a:rPr>
              <a:t>le tecnologie HTR nella loro costante evoluzione sembrano promettere risultati di sicuro interesse. </a:t>
            </a:r>
          </a:p>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Ad oggi gli automatismi di ricerca passano ancora da un assiduo lavorio di trascrizione “manuale”, finalizzato ad accrescere l’esperienza cognitiva della macchina per allenarla al riconoscimento dei segni. Trascrizione e verifica dei risultati dell’apprendimento sono gli strumenti di un lavoro tanto più moderno quanto antico e multidisciplinare. </a:t>
            </a:r>
          </a:p>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La paleografia digitale è ormai un dato di fatto così come la coincidenza dei suoi risultati con gli interessi archivistici. Allo stesso modo anche la diplomatica ha un ruolo importante nell’approccio all’archivio che si vorrebbe tentare qui.</a:t>
            </a:r>
          </a:p>
          <a:p>
            <a:endParaRPr lang="it-IT" dirty="0"/>
          </a:p>
        </p:txBody>
      </p:sp>
    </p:spTree>
    <p:extLst>
      <p:ext uri="{BB962C8B-B14F-4D97-AF65-F5344CB8AC3E}">
        <p14:creationId xmlns:p14="http://schemas.microsoft.com/office/powerpoint/2010/main" val="71598386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551B8B-4A6A-8207-D748-76AA8D124C7C}"/>
              </a:ext>
            </a:extLst>
          </p:cNvPr>
          <p:cNvSpPr>
            <a:spLocks noGrp="1"/>
          </p:cNvSpPr>
          <p:nvPr>
            <p:ph type="title"/>
          </p:nvPr>
        </p:nvSpPr>
        <p:spPr>
          <a:xfrm>
            <a:off x="685801" y="-67475"/>
            <a:ext cx="10131425" cy="1456267"/>
          </a:xfrm>
        </p:spPr>
        <p:txBody>
          <a:bodyPr/>
          <a:lstStyle/>
          <a:p>
            <a:pPr algn="ctr"/>
            <a:r>
              <a:rPr lang="it-IT" dirty="0"/>
              <a:t>simbiosi</a:t>
            </a:r>
          </a:p>
        </p:txBody>
      </p:sp>
      <p:sp>
        <p:nvSpPr>
          <p:cNvPr id="3" name="Segnaposto contenuto 2">
            <a:extLst>
              <a:ext uri="{FF2B5EF4-FFF2-40B4-BE49-F238E27FC236}">
                <a16:creationId xmlns:a16="http://schemas.microsoft.com/office/drawing/2014/main" id="{A4B9CF82-D4B7-5EFB-38EB-E4B07F3EF8A1}"/>
              </a:ext>
            </a:extLst>
          </p:cNvPr>
          <p:cNvSpPr>
            <a:spLocks noGrp="1"/>
          </p:cNvSpPr>
          <p:nvPr>
            <p:ph idx="1"/>
          </p:nvPr>
        </p:nvSpPr>
        <p:spPr>
          <a:xfrm>
            <a:off x="469416" y="1591476"/>
            <a:ext cx="10691848" cy="4520812"/>
          </a:xfrm>
        </p:spPr>
        <p:txBody>
          <a:bodyPr>
            <a:normAutofit fontScale="92500" lnSpcReduction="10000"/>
          </a:bodyPr>
          <a:lstStyle/>
          <a:p>
            <a:r>
              <a:rPr lang="it-IT" sz="2400" dirty="0">
                <a:effectLst/>
                <a:latin typeface="Times New Roman" panose="02020603050405020304" pitchFamily="18" charset="0"/>
                <a:ea typeface="Times New Roman" panose="02020603050405020304" pitchFamily="18" charset="0"/>
              </a:rPr>
              <a:t>La riflessione recente sui problemi che stiamo affrontando si orienta infine decisamente agli strumenti di estrazione automatica della conoscenza applicati al contesto archivistico, partendo dalla considerazione, molto condivisibile, che “</a:t>
            </a:r>
            <a:r>
              <a:rPr lang="it-IT" sz="2400" i="1" dirty="0">
                <a:effectLst/>
                <a:latin typeface="Times New Roman" panose="02020603050405020304" pitchFamily="18" charset="0"/>
                <a:ea typeface="Times New Roman" panose="02020603050405020304" pitchFamily="18" charset="0"/>
              </a:rPr>
              <a:t>new </a:t>
            </a:r>
            <a:r>
              <a:rPr lang="it-IT" sz="2400" i="1" dirty="0" err="1">
                <a:effectLst/>
                <a:latin typeface="Times New Roman" panose="02020603050405020304" pitchFamily="18" charset="0"/>
                <a:ea typeface="Times New Roman" panose="02020603050405020304" pitchFamily="18" charset="0"/>
              </a:rPr>
              <a:t>archives</a:t>
            </a:r>
            <a:r>
              <a:rPr lang="it-IT" sz="2400" i="1" dirty="0">
                <a:effectLst/>
                <a:latin typeface="Times New Roman" panose="02020603050405020304" pitchFamily="18" charset="0"/>
                <a:ea typeface="Times New Roman" panose="02020603050405020304" pitchFamily="18" charset="0"/>
              </a:rPr>
              <a:t> are part of a digital </a:t>
            </a:r>
            <a:r>
              <a:rPr lang="it-IT" sz="2400" i="1" dirty="0" err="1">
                <a:effectLst/>
                <a:latin typeface="Times New Roman" panose="02020603050405020304" pitchFamily="18" charset="0"/>
                <a:ea typeface="Times New Roman" panose="02020603050405020304" pitchFamily="18" charset="0"/>
              </a:rPr>
              <a:t>ecosystem</a:t>
            </a:r>
            <a:r>
              <a:rPr lang="it-IT" sz="2400" i="1" dirty="0">
                <a:effectLst/>
                <a:latin typeface="Times New Roman" panose="02020603050405020304" pitchFamily="18" charset="0"/>
                <a:ea typeface="Times New Roman" panose="02020603050405020304" pitchFamily="18" charset="0"/>
              </a:rPr>
              <a:t> </a:t>
            </a:r>
            <a:r>
              <a:rPr lang="it-IT" sz="2400" i="1" dirty="0" err="1">
                <a:effectLst/>
                <a:latin typeface="Times New Roman" panose="02020603050405020304" pitchFamily="18" charset="0"/>
                <a:ea typeface="Times New Roman" panose="02020603050405020304" pitchFamily="18" charset="0"/>
              </a:rPr>
              <a:t>that</a:t>
            </a:r>
            <a:r>
              <a:rPr lang="it-IT" sz="2400" i="1" dirty="0">
                <a:effectLst/>
                <a:latin typeface="Times New Roman" panose="02020603050405020304" pitchFamily="18" charset="0"/>
                <a:ea typeface="Times New Roman" panose="02020603050405020304" pitchFamily="18" charset="0"/>
              </a:rPr>
              <a:t> </a:t>
            </a:r>
            <a:r>
              <a:rPr lang="it-IT" sz="2400" i="1" dirty="0" err="1">
                <a:effectLst/>
                <a:latin typeface="Times New Roman" panose="02020603050405020304" pitchFamily="18" charset="0"/>
                <a:ea typeface="Times New Roman" panose="02020603050405020304" pitchFamily="18" charset="0"/>
              </a:rPr>
              <a:t>emphasizes</a:t>
            </a:r>
            <a:r>
              <a:rPr lang="it-IT" sz="2400" i="1" dirty="0">
                <a:effectLst/>
                <a:latin typeface="Times New Roman" panose="02020603050405020304" pitchFamily="18" charset="0"/>
                <a:ea typeface="Times New Roman" panose="02020603050405020304" pitchFamily="18" charset="0"/>
              </a:rPr>
              <a:t> data, demands </a:t>
            </a:r>
            <a:r>
              <a:rPr lang="it-IT" sz="2400" i="1" dirty="0" err="1">
                <a:effectLst/>
                <a:latin typeface="Times New Roman" panose="02020603050405020304" pitchFamily="18" charset="0"/>
                <a:ea typeface="Times New Roman" panose="02020603050405020304" pitchFamily="18" charset="0"/>
              </a:rPr>
              <a:t>ease</a:t>
            </a:r>
            <a:r>
              <a:rPr lang="it-IT" sz="2400" i="1" dirty="0">
                <a:effectLst/>
                <a:latin typeface="Times New Roman" panose="02020603050405020304" pitchFamily="18" charset="0"/>
                <a:ea typeface="Times New Roman" panose="02020603050405020304" pitchFamily="18" charset="0"/>
              </a:rPr>
              <a:t> and speed of access to information and </a:t>
            </a:r>
            <a:r>
              <a:rPr lang="it-IT" sz="2400" i="1" dirty="0" err="1">
                <a:effectLst/>
                <a:latin typeface="Times New Roman" panose="02020603050405020304" pitchFamily="18" charset="0"/>
                <a:ea typeface="Times New Roman" panose="02020603050405020304" pitchFamily="18" charset="0"/>
              </a:rPr>
              <a:t>requires</a:t>
            </a:r>
            <a:r>
              <a:rPr lang="it-IT" sz="2400" i="1" dirty="0">
                <a:effectLst/>
                <a:latin typeface="Times New Roman" panose="02020603050405020304" pitchFamily="18" charset="0"/>
                <a:ea typeface="Times New Roman" panose="02020603050405020304" pitchFamily="18" charset="0"/>
              </a:rPr>
              <a:t> a </a:t>
            </a:r>
            <a:r>
              <a:rPr lang="it-IT" sz="2400" i="1" dirty="0" err="1">
                <a:effectLst/>
                <a:latin typeface="Times New Roman" panose="02020603050405020304" pitchFamily="18" charset="0"/>
                <a:ea typeface="Times New Roman" panose="02020603050405020304" pitchFamily="18" charset="0"/>
              </a:rPr>
              <a:t>constant</a:t>
            </a:r>
            <a:r>
              <a:rPr lang="it-IT" sz="2400" i="1" dirty="0">
                <a:effectLst/>
                <a:latin typeface="Times New Roman" panose="02020603050405020304" pitchFamily="18" charset="0"/>
                <a:ea typeface="Times New Roman" panose="02020603050405020304" pitchFamily="18" charset="0"/>
              </a:rPr>
              <a:t> </a:t>
            </a:r>
            <a:r>
              <a:rPr lang="it-IT" sz="2400" i="1" dirty="0" err="1">
                <a:effectLst/>
                <a:latin typeface="Times New Roman" panose="02020603050405020304" pitchFamily="18" charset="0"/>
                <a:ea typeface="Times New Roman" panose="02020603050405020304" pitchFamily="18" charset="0"/>
              </a:rPr>
              <a:t>ability</a:t>
            </a:r>
            <a:r>
              <a:rPr lang="it-IT" sz="2400" i="1" dirty="0">
                <a:effectLst/>
                <a:latin typeface="Times New Roman" panose="02020603050405020304" pitchFamily="18" charset="0"/>
                <a:ea typeface="Times New Roman" panose="02020603050405020304" pitchFamily="18" charset="0"/>
              </a:rPr>
              <a:t> to </a:t>
            </a:r>
            <a:r>
              <a:rPr lang="it-IT" sz="2400" i="1" dirty="0" err="1">
                <a:effectLst/>
                <a:latin typeface="Times New Roman" panose="02020603050405020304" pitchFamily="18" charset="0"/>
                <a:ea typeface="Times New Roman" panose="02020603050405020304" pitchFamily="18" charset="0"/>
              </a:rPr>
              <a:t>represent</a:t>
            </a:r>
            <a:r>
              <a:rPr lang="it-IT" sz="2400" i="1" dirty="0">
                <a:effectLst/>
                <a:latin typeface="Times New Roman" panose="02020603050405020304" pitchFamily="18" charset="0"/>
                <a:ea typeface="Times New Roman" panose="02020603050405020304" pitchFamily="18" charset="0"/>
              </a:rPr>
              <a:t> knowledge in </a:t>
            </a:r>
            <a:r>
              <a:rPr lang="it-IT" sz="2400" i="1" dirty="0" err="1">
                <a:effectLst/>
                <a:latin typeface="Times New Roman" panose="02020603050405020304" pitchFamily="18" charset="0"/>
                <a:ea typeface="Times New Roman" panose="02020603050405020304" pitchFamily="18" charset="0"/>
              </a:rPr>
              <a:t>all</a:t>
            </a:r>
            <a:r>
              <a:rPr lang="it-IT" sz="2400" i="1" dirty="0">
                <a:effectLst/>
                <a:latin typeface="Times New Roman" panose="02020603050405020304" pitchFamily="18" charset="0"/>
                <a:ea typeface="Times New Roman" panose="02020603050405020304" pitchFamily="18" charset="0"/>
              </a:rPr>
              <a:t> </a:t>
            </a:r>
            <a:r>
              <a:rPr lang="it-IT" sz="2400" i="1" dirty="0" err="1">
                <a:effectLst/>
                <a:latin typeface="Times New Roman" panose="02020603050405020304" pitchFamily="18" charset="0"/>
                <a:ea typeface="Times New Roman" panose="02020603050405020304" pitchFamily="18" charset="0"/>
              </a:rPr>
              <a:t>its</a:t>
            </a:r>
            <a:r>
              <a:rPr lang="it-IT" sz="2400" i="1" dirty="0">
                <a:effectLst/>
                <a:latin typeface="Times New Roman" panose="02020603050405020304" pitchFamily="18" charset="0"/>
                <a:ea typeface="Times New Roman" panose="02020603050405020304" pitchFamily="18" charset="0"/>
              </a:rPr>
              <a:t> </a:t>
            </a:r>
            <a:r>
              <a:rPr lang="it-IT" sz="2400" i="1" dirty="0" err="1">
                <a:effectLst/>
                <a:latin typeface="Times New Roman" panose="02020603050405020304" pitchFamily="18" charset="0"/>
                <a:ea typeface="Times New Roman" panose="02020603050405020304" pitchFamily="18" charset="0"/>
              </a:rPr>
              <a:t>relationships</a:t>
            </a:r>
            <a:r>
              <a:rPr lang="it-IT" sz="2400" i="1" dirty="0">
                <a:effectLst/>
                <a:latin typeface="Times New Roman" panose="02020603050405020304" pitchFamily="18" charset="0"/>
                <a:ea typeface="Times New Roman" panose="02020603050405020304" pitchFamily="18" charset="0"/>
              </a:rPr>
              <a:t> </a:t>
            </a:r>
            <a:r>
              <a:rPr lang="it-IT" sz="2400" i="1" dirty="0" err="1">
                <a:effectLst/>
                <a:latin typeface="Times New Roman" panose="02020603050405020304" pitchFamily="18" charset="0"/>
                <a:ea typeface="Times New Roman" panose="02020603050405020304" pitchFamily="18" charset="0"/>
              </a:rPr>
              <a:t>through</a:t>
            </a:r>
            <a:r>
              <a:rPr lang="it-IT" sz="2400" i="1" dirty="0">
                <a:effectLst/>
                <a:latin typeface="Times New Roman" panose="02020603050405020304" pitchFamily="18" charset="0"/>
                <a:ea typeface="Times New Roman" panose="02020603050405020304" pitchFamily="18" charset="0"/>
              </a:rPr>
              <a:t> </a:t>
            </a:r>
            <a:r>
              <a:rPr lang="it-IT" sz="2400" i="1" dirty="0" err="1">
                <a:effectLst/>
                <a:latin typeface="Times New Roman" panose="02020603050405020304" pitchFamily="18" charset="0"/>
                <a:ea typeface="Times New Roman" panose="02020603050405020304" pitchFamily="18" charset="0"/>
              </a:rPr>
              <a:t>interoperable</a:t>
            </a:r>
            <a:r>
              <a:rPr lang="it-IT" sz="2400" i="1" dirty="0">
                <a:effectLst/>
                <a:latin typeface="Times New Roman" panose="02020603050405020304" pitchFamily="18" charset="0"/>
                <a:ea typeface="Times New Roman" panose="02020603050405020304" pitchFamily="18" charset="0"/>
              </a:rPr>
              <a:t> systems</a:t>
            </a:r>
            <a:r>
              <a:rPr lang="it-IT" sz="2400" dirty="0">
                <a:effectLst/>
                <a:latin typeface="Times New Roman" panose="02020603050405020304" pitchFamily="18" charset="0"/>
                <a:ea typeface="Times New Roman" panose="02020603050405020304" pitchFamily="18" charset="0"/>
              </a:rPr>
              <a:t>”. </a:t>
            </a:r>
          </a:p>
          <a:p>
            <a:r>
              <a:rPr lang="it-IT" sz="2400" dirty="0">
                <a:effectLst/>
                <a:latin typeface="Times New Roman" panose="02020603050405020304" pitchFamily="18" charset="0"/>
                <a:ea typeface="Times New Roman" panose="02020603050405020304" pitchFamily="18" charset="0"/>
              </a:rPr>
              <a:t>La conseguenza più importante di questo approccio sta probabilmente nella constatazione del fatto che comunque li si affronti, i </a:t>
            </a:r>
            <a:r>
              <a:rPr lang="it-IT" sz="2400" i="1" dirty="0">
                <a:effectLst/>
                <a:latin typeface="Times New Roman" panose="02020603050405020304" pitchFamily="18" charset="0"/>
                <a:ea typeface="Times New Roman" panose="02020603050405020304" pitchFamily="18" charset="0"/>
              </a:rPr>
              <a:t>new </a:t>
            </a:r>
            <a:r>
              <a:rPr lang="it-IT" sz="2400" i="1" dirty="0" err="1">
                <a:effectLst/>
                <a:latin typeface="Times New Roman" panose="02020603050405020304" pitchFamily="18" charset="0"/>
                <a:ea typeface="Times New Roman" panose="02020603050405020304" pitchFamily="18" charset="0"/>
              </a:rPr>
              <a:t>archives</a:t>
            </a:r>
            <a:r>
              <a:rPr lang="it-IT" sz="2400" dirty="0">
                <a:effectLst/>
                <a:latin typeface="Times New Roman" panose="02020603050405020304" pitchFamily="18" charset="0"/>
                <a:ea typeface="Times New Roman" panose="02020603050405020304" pitchFamily="18" charset="0"/>
              </a:rPr>
              <a:t> impongono strategie altrettanto nuove, più che suggerirle.</a:t>
            </a:r>
          </a:p>
          <a:p>
            <a:r>
              <a:rPr lang="it-IT" sz="2400" dirty="0">
                <a:effectLst/>
                <a:latin typeface="Times New Roman" panose="02020603050405020304" pitchFamily="18" charset="0"/>
                <a:ea typeface="Times New Roman" panose="02020603050405020304" pitchFamily="18" charset="0"/>
              </a:rPr>
              <a:t> Ci spingono verso processi descrittivi simbiotici, frutto dell’incontro con altre peculiari tipologie informative, pensate anche per rappresentare oggetti diversi dai documenti testuali, siano essi monumenti, utensili, manufatti, libri, luoghi o profili politici e territoriali. </a:t>
            </a:r>
          </a:p>
          <a:p>
            <a:endParaRPr lang="it-IT" dirty="0"/>
          </a:p>
        </p:txBody>
      </p:sp>
    </p:spTree>
    <p:extLst>
      <p:ext uri="{BB962C8B-B14F-4D97-AF65-F5344CB8AC3E}">
        <p14:creationId xmlns:p14="http://schemas.microsoft.com/office/powerpoint/2010/main" val="28491528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66BB54-71D4-AFF0-2CB5-AF3C930D9E0D}"/>
              </a:ext>
            </a:extLst>
          </p:cNvPr>
          <p:cNvSpPr>
            <a:spLocks noGrp="1"/>
          </p:cNvSpPr>
          <p:nvPr>
            <p:ph type="title"/>
          </p:nvPr>
        </p:nvSpPr>
        <p:spPr/>
        <p:txBody>
          <a:bodyPr/>
          <a:lstStyle/>
          <a:p>
            <a:pPr algn="ctr"/>
            <a:r>
              <a:rPr lang="it-IT" dirty="0"/>
              <a:t>Dall’albero alle stelle</a:t>
            </a:r>
          </a:p>
        </p:txBody>
      </p:sp>
      <p:sp>
        <p:nvSpPr>
          <p:cNvPr id="3" name="Segnaposto contenuto 2">
            <a:extLst>
              <a:ext uri="{FF2B5EF4-FFF2-40B4-BE49-F238E27FC236}">
                <a16:creationId xmlns:a16="http://schemas.microsoft.com/office/drawing/2014/main" id="{5E316229-EA67-1E13-A236-2A573953EF73}"/>
              </a:ext>
            </a:extLst>
          </p:cNvPr>
          <p:cNvSpPr>
            <a:spLocks noGrp="1"/>
          </p:cNvSpPr>
          <p:nvPr>
            <p:ph idx="1"/>
          </p:nvPr>
        </p:nvSpPr>
        <p:spPr/>
        <p:txBody>
          <a:bodyPr>
            <a:normAutofit fontScale="70000" lnSpcReduction="20000"/>
          </a:bodyPr>
          <a:lstStyle/>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La multidimensionalità descrittiva che si sprigiona dai modelli di rappresentazione stellari, ontologici e non solo gerarchici, ne è un esempio convincente. </a:t>
            </a:r>
          </a:p>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Essa interviene infatti sulla quiete apparente delle gerarchie e innesca un meccanismo secondo il quale, a partire da un presunto punto fermo, il racconto dell’archivio si alimenta delle differenziate istanze degli utenti.</a:t>
            </a:r>
            <a:r>
              <a:rPr lang="it-IT" sz="2800" spc="5" baseline="30000" dirty="0">
                <a:effectLst/>
                <a:latin typeface="Times New Roman" panose="02020603050405020304" pitchFamily="18" charset="0"/>
                <a:ea typeface="Times New Roman" panose="02020603050405020304" pitchFamily="18" charset="0"/>
              </a:rPr>
              <a:t> </a:t>
            </a:r>
          </a:p>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In questo modo la capacità informativa cresce, si moltiplica lungo il tempo delle domande e non si accuccia dentro a risposte codificate da un metodo ormai messo alla prova dal</a:t>
            </a:r>
            <a:endParaRPr lang="it-IT" dirty="0"/>
          </a:p>
        </p:txBody>
      </p:sp>
    </p:spTree>
    <p:extLst>
      <p:ext uri="{BB962C8B-B14F-4D97-AF65-F5344CB8AC3E}">
        <p14:creationId xmlns:p14="http://schemas.microsoft.com/office/powerpoint/2010/main" val="21422860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896DFB-65EB-12A1-F93B-C7BF7013FE89}"/>
              </a:ext>
            </a:extLst>
          </p:cNvPr>
          <p:cNvSpPr>
            <a:spLocks noGrp="1"/>
          </p:cNvSpPr>
          <p:nvPr>
            <p:ph type="title"/>
          </p:nvPr>
        </p:nvSpPr>
        <p:spPr/>
        <p:txBody>
          <a:bodyPr/>
          <a:lstStyle/>
          <a:p>
            <a:pPr algn="ctr"/>
            <a:r>
              <a:rPr lang="it-IT" dirty="0"/>
              <a:t>ELASTICITA’</a:t>
            </a:r>
          </a:p>
        </p:txBody>
      </p:sp>
      <p:sp>
        <p:nvSpPr>
          <p:cNvPr id="3" name="Segnaposto contenuto 2">
            <a:extLst>
              <a:ext uri="{FF2B5EF4-FFF2-40B4-BE49-F238E27FC236}">
                <a16:creationId xmlns:a16="http://schemas.microsoft.com/office/drawing/2014/main" id="{724AB35A-8E49-156B-A593-F3ED8B28725A}"/>
              </a:ext>
            </a:extLst>
          </p:cNvPr>
          <p:cNvSpPr>
            <a:spLocks noGrp="1"/>
          </p:cNvSpPr>
          <p:nvPr>
            <p:ph idx="1"/>
          </p:nvPr>
        </p:nvSpPr>
        <p:spPr>
          <a:xfrm>
            <a:off x="272227" y="2142067"/>
            <a:ext cx="11147304" cy="4715933"/>
          </a:xfrm>
        </p:spPr>
        <p:txBody>
          <a:bodyPr>
            <a:normAutofit/>
          </a:bodyPr>
          <a:lstStyle/>
          <a:p>
            <a:r>
              <a:rPr lang="it-IT" sz="2400" dirty="0">
                <a:effectLst/>
                <a:latin typeface="Times New Roman" panose="02020603050405020304" pitchFamily="18" charset="0"/>
                <a:ea typeface="Calibri" panose="020F0502020204030204" pitchFamily="34" charset="0"/>
              </a:rPr>
              <a:t>Per amministrare a dovere queste complessità si sconfina di necessità nel campo della gestione allargata della conoscenza, con un approccio di area LIS che attinga a modelli di descrizione multidimensionali e integrati. </a:t>
            </a:r>
          </a:p>
          <a:p>
            <a:r>
              <a:rPr lang="it-IT" sz="2400" dirty="0">
                <a:effectLst/>
                <a:latin typeface="Times New Roman" panose="02020603050405020304" pitchFamily="18" charset="0"/>
                <a:ea typeface="Calibri" panose="020F0502020204030204" pitchFamily="34" charset="0"/>
              </a:rPr>
              <a:t>Emergono competenze e modelli descrittivi a loro volta integrati ed elastici, non escluse le intelligenze artificiali e i loro sequenziali processi ai dati. </a:t>
            </a:r>
          </a:p>
          <a:p>
            <a:r>
              <a:rPr lang="it-IT" sz="2400" dirty="0">
                <a:effectLst/>
                <a:latin typeface="Times New Roman" panose="02020603050405020304" pitchFamily="18" charset="0"/>
                <a:ea typeface="Calibri" panose="020F0502020204030204" pitchFamily="34" charset="0"/>
              </a:rPr>
              <a:t>Più in generale, l’archivio è chiamato ad uscire da sé stesso, trascinato da un’interoperabilità che spazia da funzionalità gestionali di ottimizzazione dei procedimenti amministrativi alla costruzione di risorse interculturali realmente integrate.</a:t>
            </a:r>
            <a:r>
              <a:rPr lang="it-IT" sz="2400" dirty="0">
                <a:effectLst/>
              </a:rPr>
              <a:t> </a:t>
            </a:r>
            <a:endParaRPr lang="it-IT" sz="2400" dirty="0"/>
          </a:p>
        </p:txBody>
      </p:sp>
    </p:spTree>
    <p:extLst>
      <p:ext uri="{BB962C8B-B14F-4D97-AF65-F5344CB8AC3E}">
        <p14:creationId xmlns:p14="http://schemas.microsoft.com/office/powerpoint/2010/main" val="17978699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67BF71-5EFB-0807-672A-48D5DDC84D52}"/>
              </a:ext>
            </a:extLst>
          </p:cNvPr>
          <p:cNvSpPr>
            <a:spLocks noGrp="1"/>
          </p:cNvSpPr>
          <p:nvPr>
            <p:ph type="title"/>
          </p:nvPr>
        </p:nvSpPr>
        <p:spPr>
          <a:xfrm>
            <a:off x="685800" y="134950"/>
            <a:ext cx="10131425" cy="1456267"/>
          </a:xfrm>
        </p:spPr>
        <p:txBody>
          <a:bodyPr/>
          <a:lstStyle/>
          <a:p>
            <a:pPr algn="ctr"/>
            <a:r>
              <a:rPr lang="it-IT" dirty="0"/>
              <a:t>NUOVE TASSONOMIE</a:t>
            </a:r>
          </a:p>
        </p:txBody>
      </p:sp>
      <p:sp>
        <p:nvSpPr>
          <p:cNvPr id="3" name="Segnaposto contenuto 2">
            <a:extLst>
              <a:ext uri="{FF2B5EF4-FFF2-40B4-BE49-F238E27FC236}">
                <a16:creationId xmlns:a16="http://schemas.microsoft.com/office/drawing/2014/main" id="{1F16D567-7A7C-8DB0-CF94-58790E2A4D89}"/>
              </a:ext>
            </a:extLst>
          </p:cNvPr>
          <p:cNvSpPr>
            <a:spLocks noGrp="1"/>
          </p:cNvSpPr>
          <p:nvPr>
            <p:ph idx="1"/>
          </p:nvPr>
        </p:nvSpPr>
        <p:spPr/>
        <p:txBody>
          <a:bodyPr>
            <a:noAutofit/>
          </a:bodyPr>
          <a:lstStyle/>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L’obiettivo ultimo da perseguire, il più affascinante e pericoloso, è quello di una ridefinizione delle strutture e delle tassonomie che rappresentano l’universo archivistico, in direzione di soluzioni semantiche e non più gerarchiche e relazionali.</a:t>
            </a:r>
          </a:p>
          <a:p>
            <a:pPr marL="73660" indent="144145" algn="just">
              <a:lnSpc>
                <a:spcPct val="150000"/>
              </a:lnSpc>
            </a:pPr>
            <a:r>
              <a:rPr lang="it-IT" sz="2800" dirty="0">
                <a:effectLst/>
                <a:latin typeface="Times New Roman" panose="02020603050405020304" pitchFamily="18" charset="0"/>
                <a:ea typeface="Times New Roman" panose="02020603050405020304" pitchFamily="18" charset="0"/>
              </a:rPr>
              <a:t> A questo livello si manifestano, finalmente a pieno titolo e in maniera meno fumosa, le intelligenze artificiali</a:t>
            </a:r>
            <a:endParaRPr lang="it-IT" sz="2800" dirty="0"/>
          </a:p>
        </p:txBody>
      </p:sp>
    </p:spTree>
    <p:extLst>
      <p:ext uri="{BB962C8B-B14F-4D97-AF65-F5344CB8AC3E}">
        <p14:creationId xmlns:p14="http://schemas.microsoft.com/office/powerpoint/2010/main" val="37762239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A0E368-ADB3-4111-F0C3-6D3EE3DE39E1}"/>
              </a:ext>
            </a:extLst>
          </p:cNvPr>
          <p:cNvSpPr>
            <a:spLocks noGrp="1"/>
          </p:cNvSpPr>
          <p:nvPr>
            <p:ph type="title"/>
          </p:nvPr>
        </p:nvSpPr>
        <p:spPr>
          <a:xfrm>
            <a:off x="1031538" y="197703"/>
            <a:ext cx="9105900" cy="1325563"/>
          </a:xfrm>
        </p:spPr>
        <p:txBody>
          <a:bodyPr>
            <a:normAutofit/>
          </a:bodyPr>
          <a:lstStyle/>
          <a:p>
            <a:pPr algn="ctr"/>
            <a:r>
              <a:rPr lang="it-IT" sz="3600" dirty="0">
                <a:solidFill>
                  <a:schemeClr val="tx2">
                    <a:lumMod val="75000"/>
                    <a:lumOff val="25000"/>
                  </a:schemeClr>
                </a:solidFill>
              </a:rPr>
              <a:t>L’ultimo stadio: tra AI e learning </a:t>
            </a:r>
            <a:r>
              <a:rPr lang="it-IT" sz="3600" dirty="0" err="1">
                <a:solidFill>
                  <a:schemeClr val="tx2">
                    <a:lumMod val="75000"/>
                    <a:lumOff val="25000"/>
                  </a:schemeClr>
                </a:solidFill>
              </a:rPr>
              <a:t>archives</a:t>
            </a:r>
            <a:endParaRPr lang="it-IT" sz="3600" dirty="0">
              <a:solidFill>
                <a:schemeClr val="tx2">
                  <a:lumMod val="75000"/>
                  <a:lumOff val="25000"/>
                </a:schemeClr>
              </a:solidFill>
            </a:endParaRPr>
          </a:p>
        </p:txBody>
      </p:sp>
      <p:sp>
        <p:nvSpPr>
          <p:cNvPr id="3" name="Segnaposto contenuto 2">
            <a:extLst>
              <a:ext uri="{FF2B5EF4-FFF2-40B4-BE49-F238E27FC236}">
                <a16:creationId xmlns:a16="http://schemas.microsoft.com/office/drawing/2014/main" id="{1243017E-3A5D-43DB-5AD7-36F905D77167}"/>
              </a:ext>
            </a:extLst>
          </p:cNvPr>
          <p:cNvSpPr>
            <a:spLocks noGrp="1"/>
          </p:cNvSpPr>
          <p:nvPr>
            <p:ph idx="1"/>
          </p:nvPr>
        </p:nvSpPr>
        <p:spPr>
          <a:xfrm>
            <a:off x="499371" y="1690688"/>
            <a:ext cx="10991892" cy="4587689"/>
          </a:xfrm>
        </p:spPr>
        <p:txBody>
          <a:bodyPr>
            <a:normAutofit/>
          </a:bodyPr>
          <a:lstStyle/>
          <a:p>
            <a:r>
              <a:rPr lang="it-IT" sz="2400" dirty="0"/>
              <a:t>Come gli archivi le intelligenze artificiali rispondono a dei bisogni generativi</a:t>
            </a:r>
          </a:p>
          <a:p>
            <a:r>
              <a:rPr lang="it-IT" sz="2400" dirty="0"/>
              <a:t>Creano cose dalle cose e funzionano solo analizzando e classificando dei dati immagazzinati da qualche parte e destinati ad usi imprevedibili. </a:t>
            </a:r>
          </a:p>
          <a:p>
            <a:r>
              <a:rPr lang="it-IT" sz="2400" dirty="0"/>
              <a:t>Sono archivi in divenire e in costante riqualificazione, </a:t>
            </a:r>
            <a:r>
              <a:rPr lang="it-IT" sz="2400" i="1" dirty="0"/>
              <a:t>learning </a:t>
            </a:r>
            <a:r>
              <a:rPr lang="it-IT" sz="2400" i="1" dirty="0" err="1"/>
              <a:t>archives</a:t>
            </a:r>
            <a:r>
              <a:rPr lang="it-IT" sz="2400" i="1" dirty="0"/>
              <a:t> </a:t>
            </a:r>
            <a:r>
              <a:rPr lang="it-IT" sz="2400" dirty="0"/>
              <a:t>che dipendono dai dati per produrre dati </a:t>
            </a:r>
          </a:p>
          <a:p>
            <a:r>
              <a:rPr lang="it-IT" sz="2400" dirty="0"/>
              <a:t>Pongono anche evidenti problemi di riconversione della conoscenza al limite del plagio o, peggio, della costruzione di una memoria collettiva orwelliana, priva di sfumature e di qualsiasi forma di concorrenza informativa. </a:t>
            </a:r>
          </a:p>
        </p:txBody>
      </p:sp>
    </p:spTree>
    <p:extLst>
      <p:ext uri="{BB962C8B-B14F-4D97-AF65-F5344CB8AC3E}">
        <p14:creationId xmlns:p14="http://schemas.microsoft.com/office/powerpoint/2010/main" val="11465859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D6D5E4-43F9-DF55-2964-A469155F06F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B78BA5-AC3C-D278-D59C-E9D3ADA8C382}"/>
              </a:ext>
            </a:extLst>
          </p:cNvPr>
          <p:cNvSpPr>
            <a:spLocks noGrp="1"/>
          </p:cNvSpPr>
          <p:nvPr>
            <p:ph idx="1"/>
          </p:nvPr>
        </p:nvSpPr>
        <p:spPr/>
        <p:txBody>
          <a:bodyPr>
            <a:normAutofit fontScale="85000" lnSpcReduction="20000"/>
          </a:bodyPr>
          <a:lstStyle/>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Federico Valacchi, L’archivio aumentato. Tempi e modi di una digitalizzazione critica, Milano, Editrice Bibliografica, 2024</a:t>
            </a: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Stefano </a:t>
            </a:r>
            <a:r>
              <a:rPr lang="it-IT" sz="1800" kern="100" dirty="0" err="1">
                <a:effectLst/>
                <a:latin typeface="Times New Roman" panose="02020603050405020304" pitchFamily="18" charset="0"/>
                <a:ea typeface="Calibri" panose="020F0502020204030204" pitchFamily="34" charset="0"/>
                <a:cs typeface="Arial" panose="020B0604020202020204" pitchFamily="34" charset="0"/>
              </a:rPr>
              <a:t>Pigliapoco</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Guida alla gestione informatica dei documenti</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Lucca, Civita Editoriale, 2020.</a:t>
            </a: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Lucca, 2020; Maria Guercio, </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Archivistica informatica</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cit.; </a:t>
            </a: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Federico Valacchi, </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La memoria integrata nell'era digitale. Continuità archivistica e innovazione tecnologica</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San Miniato (PI), </a:t>
            </a:r>
            <a:r>
              <a:rPr lang="it-IT" sz="1800" kern="100" dirty="0" err="1">
                <a:effectLst/>
                <a:latin typeface="Times New Roman" panose="02020603050405020304" pitchFamily="18" charset="0"/>
                <a:ea typeface="Calibri" panose="020F0502020204030204" pitchFamily="34" charset="0"/>
                <a:cs typeface="Arial" panose="020B0604020202020204" pitchFamily="34" charset="0"/>
              </a:rPr>
              <a:t>Titivillus</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2006; </a:t>
            </a: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Giorgetta Bonfiglio Dosio</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 Sistemi di gestione documentale, Padova, CLEUP, 2017.</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Più recentemente si vedano anche </a:t>
            </a: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Alessandro </a:t>
            </a:r>
            <a:r>
              <a:rPr lang="it-IT" sz="1800" kern="100" dirty="0" err="1">
                <a:effectLst/>
                <a:latin typeface="Times New Roman" panose="02020603050405020304" pitchFamily="18" charset="0"/>
                <a:ea typeface="Calibri" panose="020F0502020204030204" pitchFamily="34" charset="0"/>
                <a:cs typeface="Arial" panose="020B0604020202020204" pitchFamily="34" charset="0"/>
              </a:rPr>
              <a:t>Alfier</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Il sistema di documentazione digitale</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Milano, Editrice Bibliografica, 2020 e </a:t>
            </a: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Paola </a:t>
            </a:r>
            <a:r>
              <a:rPr lang="it-IT" sz="1800" kern="100" dirty="0" err="1">
                <a:effectLst/>
                <a:latin typeface="Times New Roman" panose="02020603050405020304" pitchFamily="18" charset="0"/>
                <a:ea typeface="Calibri" panose="020F0502020204030204" pitchFamily="34" charset="0"/>
                <a:cs typeface="Arial" panose="020B0604020202020204" pitchFamily="34" charset="0"/>
              </a:rPr>
              <a:t>Ciandrini</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Records management. ISO 15489: progettare sistemi documentali</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Milano, Editrice Bibliografica, 2020. Su particolari aspetti della conservazione digitale si veda invece </a:t>
            </a: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Stefano Allegrezza, </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La conservazione degli archivi di posta elettronica</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Lucca, Civita Editoriale, 2022. Resta poi un valido termine di paragone </a:t>
            </a:r>
          </a:p>
          <a:p>
            <a:pPr algn="just"/>
            <a:r>
              <a:rPr lang="it-IT" sz="1800" kern="100" dirty="0">
                <a:effectLst/>
                <a:latin typeface="Times New Roman" panose="02020603050405020304" pitchFamily="18" charset="0"/>
                <a:ea typeface="Calibri" panose="020F0502020204030204" pitchFamily="34" charset="0"/>
                <a:cs typeface="Arial" panose="020B0604020202020204" pitchFamily="34" charset="0"/>
              </a:rPr>
              <a:t>Luciana Duranti, </a:t>
            </a:r>
            <a:r>
              <a:rPr lang="it-IT" sz="1800" i="1" kern="100" dirty="0">
                <a:effectLst/>
                <a:latin typeface="Times New Roman" panose="02020603050405020304" pitchFamily="18" charset="0"/>
                <a:ea typeface="Calibri" panose="020F0502020204030204" pitchFamily="34" charset="0"/>
                <a:cs typeface="Arial" panose="020B0604020202020204" pitchFamily="34" charset="0"/>
              </a:rPr>
              <a:t>I documenti archivistici. La gestione dell'archivio da parte dell'ente produttore</a:t>
            </a:r>
            <a:r>
              <a:rPr lang="it-IT" sz="1800" kern="100" dirty="0">
                <a:effectLst/>
                <a:latin typeface="Times New Roman" panose="02020603050405020304" pitchFamily="18" charset="0"/>
                <a:ea typeface="Calibri" panose="020F0502020204030204" pitchFamily="34" charset="0"/>
                <a:cs typeface="Arial" panose="020B0604020202020204" pitchFamily="34" charset="0"/>
              </a:rPr>
              <a:t>, Roma, Ministero Beni e Attività Culturali, 1997.</a:t>
            </a:r>
            <a:endParaRPr lang="it-IT" sz="1800" kern="100" dirty="0">
              <a:effectLst/>
              <a:latin typeface="Calibri" panose="020F0502020204030204" pitchFamily="34" charset="0"/>
              <a:ea typeface="Calibri" panose="020F050202020403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28764503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7C7CF5-E973-8C4C-1992-5E4DABD54A0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9E2E827-2180-3C39-77AC-CE51F32E8C15}"/>
              </a:ext>
            </a:extLst>
          </p:cNvPr>
          <p:cNvSpPr>
            <a:spLocks noGrp="1"/>
          </p:cNvSpPr>
          <p:nvPr>
            <p:ph idx="1"/>
          </p:nvPr>
        </p:nvSpPr>
        <p:spPr/>
        <p:txBody>
          <a:bodyPr>
            <a:normAutofit fontScale="92500" lnSpcReduction="10000"/>
          </a:bodyPr>
          <a:lstStyle/>
          <a:p>
            <a:pPr>
              <a:lnSpc>
                <a:spcPct val="107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Oddo Bucci, Renato Grispo, Paola Carucci,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L' archivistica alle soglie del 2000</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Ancona, Il lavoro editoriale, 1992.</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Stefano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Pigliapoco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Quando l’autore del documento è un processo certificato: nuove prospettive per la dematerializzazione degli archivi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“Archivi”, 18, 1, 2023, pp. 71 – 86.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Trusting</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Records and Data in the Cloud: The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Creation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Management, and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Preservation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of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Trustworthy</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Digital Content,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 cura di Luciana Duranti e Corinne Rogers, Cambridge,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Facet</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Publishing, 2019.</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Alessandro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Alfier</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La tutela degli archivi digitali: prime esplorazioni dell’hic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sunt</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leones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“Archivi”, XVI/2 (lug.-dic. 2021), p. 6 – 18; Paolo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Santoboni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ll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percorso per la definizione di un modello di prassi archivistica per la vigilanza sugli archivi digitali,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Archivi”, XVI/2 (lug.-dic. 2021), p. 19 – 39.</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Sulla dimensione generativa della ricerca archivistica, non esclusivamente digitale, si veda Stefano Gardini,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Economie circolari dell’archivio: le carte di utenti e studiosi come archivi derivati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“Nuovi Annali della Scuola speciale per archivisti e bibliotecari”, XXXV (2021), p. 237–277.</a:t>
            </a:r>
          </a:p>
          <a:p>
            <a:endParaRPr lang="it-IT" dirty="0"/>
          </a:p>
        </p:txBody>
      </p:sp>
    </p:spTree>
    <p:extLst>
      <p:ext uri="{BB962C8B-B14F-4D97-AF65-F5344CB8AC3E}">
        <p14:creationId xmlns:p14="http://schemas.microsoft.com/office/powerpoint/2010/main" val="350397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78AD67-9596-4627-83C5-29FF1206C3C4}"/>
              </a:ext>
            </a:extLst>
          </p:cNvPr>
          <p:cNvSpPr>
            <a:spLocks noGrp="1"/>
          </p:cNvSpPr>
          <p:nvPr>
            <p:ph type="title"/>
          </p:nvPr>
        </p:nvSpPr>
        <p:spPr>
          <a:xfrm>
            <a:off x="685801" y="65148"/>
            <a:ext cx="10131425" cy="1456267"/>
          </a:xfrm>
        </p:spPr>
        <p:txBody>
          <a:bodyPr/>
          <a:lstStyle/>
          <a:p>
            <a:pPr algn="ctr"/>
            <a:r>
              <a:rPr lang="it-IT" dirty="0">
                <a:solidFill>
                  <a:schemeClr val="tx2">
                    <a:lumMod val="75000"/>
                    <a:lumOff val="25000"/>
                  </a:schemeClr>
                </a:solidFill>
              </a:rPr>
              <a:t>Costruire competenze</a:t>
            </a:r>
          </a:p>
        </p:txBody>
      </p:sp>
      <p:sp>
        <p:nvSpPr>
          <p:cNvPr id="3" name="Segnaposto contenuto 2">
            <a:extLst>
              <a:ext uri="{FF2B5EF4-FFF2-40B4-BE49-F238E27FC236}">
                <a16:creationId xmlns:a16="http://schemas.microsoft.com/office/drawing/2014/main" id="{0DAF8793-B7CA-ED4E-4E92-227FDA1D2384}"/>
              </a:ext>
            </a:extLst>
          </p:cNvPr>
          <p:cNvSpPr>
            <a:spLocks noGrp="1"/>
          </p:cNvSpPr>
          <p:nvPr>
            <p:ph idx="1"/>
          </p:nvPr>
        </p:nvSpPr>
        <p:spPr/>
        <p:txBody>
          <a:bodyPr>
            <a:normAutofit/>
          </a:bodyPr>
          <a:lstStyle/>
          <a:p>
            <a:pPr>
              <a:lnSpc>
                <a:spcPct val="107000"/>
              </a:lnSpc>
              <a:spcAft>
                <a:spcPts val="800"/>
              </a:spcAft>
            </a:pPr>
            <a:r>
              <a:rPr lang="it-IT" sz="2800" kern="100" dirty="0">
                <a:effectLst/>
                <a:latin typeface="Aptos" panose="020B0004020202020204" pitchFamily="34" charset="0"/>
                <a:ea typeface="Aptos" panose="020B0004020202020204" pitchFamily="34" charset="0"/>
                <a:cs typeface="Times New Roman" panose="02020603050405020304" pitchFamily="18" charset="0"/>
              </a:rPr>
              <a:t>Mettere l’uomo al centro del pensiero delle macchine</a:t>
            </a:r>
          </a:p>
          <a:p>
            <a:pPr>
              <a:lnSpc>
                <a:spcPct val="107000"/>
              </a:lnSpc>
              <a:spcAft>
                <a:spcPts val="800"/>
              </a:spcAft>
            </a:pPr>
            <a:r>
              <a:rPr lang="it-IT" sz="2800" kern="100" dirty="0">
                <a:effectLst/>
                <a:latin typeface="Aptos" panose="020B0004020202020204" pitchFamily="34" charset="0"/>
                <a:ea typeface="Aptos" panose="020B0004020202020204" pitchFamily="34" charset="0"/>
                <a:cs typeface="Times New Roman" panose="02020603050405020304" pitchFamily="18" charset="0"/>
              </a:rPr>
              <a:t>Pensare digitale</a:t>
            </a:r>
          </a:p>
          <a:p>
            <a:pPr>
              <a:lnSpc>
                <a:spcPct val="107000"/>
              </a:lnSpc>
              <a:spcAft>
                <a:spcPts val="800"/>
              </a:spcAft>
            </a:pPr>
            <a:r>
              <a:rPr lang="it-IT" sz="2800" kern="100" dirty="0">
                <a:effectLst/>
                <a:latin typeface="Aptos" panose="020B0004020202020204" pitchFamily="34" charset="0"/>
                <a:ea typeface="Aptos" panose="020B0004020202020204" pitchFamily="34" charset="0"/>
                <a:cs typeface="Times New Roman" panose="02020603050405020304" pitchFamily="18" charset="0"/>
              </a:rPr>
              <a:t>Per una dematerializzazione critica</a:t>
            </a:r>
          </a:p>
          <a:p>
            <a:pPr>
              <a:lnSpc>
                <a:spcPct val="107000"/>
              </a:lnSpc>
              <a:spcAft>
                <a:spcPts val="800"/>
              </a:spcAft>
            </a:pPr>
            <a:r>
              <a:rPr lang="it-IT" sz="2800" kern="100" dirty="0">
                <a:latin typeface="Aptos" panose="020B0004020202020204" pitchFamily="34" charset="0"/>
                <a:ea typeface="Aptos" panose="020B0004020202020204" pitchFamily="34" charset="0"/>
                <a:cs typeface="Times New Roman" panose="02020603050405020304" pitchFamily="18" charset="0"/>
              </a:rPr>
              <a:t>Integrare le competenze: oltre l’umanesimo per l’umanesimo digitale</a:t>
            </a:r>
          </a:p>
          <a:p>
            <a:pPr>
              <a:lnSpc>
                <a:spcPct val="107000"/>
              </a:lnSpc>
              <a:spcAft>
                <a:spcPts val="800"/>
              </a:spcAft>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egnaposto numero diapositiva 3">
            <a:extLst>
              <a:ext uri="{FF2B5EF4-FFF2-40B4-BE49-F238E27FC236}">
                <a16:creationId xmlns:a16="http://schemas.microsoft.com/office/drawing/2014/main" id="{7DB6D5AC-BC2C-BC05-5042-EB3A54173F39}"/>
              </a:ext>
            </a:extLst>
          </p:cNvPr>
          <p:cNvSpPr>
            <a:spLocks noGrp="1"/>
          </p:cNvSpPr>
          <p:nvPr>
            <p:ph type="sldNum" sz="quarter" idx="12"/>
          </p:nvPr>
        </p:nvSpPr>
        <p:spPr/>
        <p:txBody>
          <a:bodyPr/>
          <a:lstStyle/>
          <a:p>
            <a:fld id="{6B573D7B-A7B1-4A21-8ED4-9453DC4C7AC6}" type="slidenum">
              <a:rPr lang="it-IT" smtClean="0"/>
              <a:pPr/>
              <a:t>6</a:t>
            </a:fld>
            <a:endParaRPr lang="it-IT"/>
          </a:p>
        </p:txBody>
      </p:sp>
    </p:spTree>
    <p:extLst>
      <p:ext uri="{BB962C8B-B14F-4D97-AF65-F5344CB8AC3E}">
        <p14:creationId xmlns:p14="http://schemas.microsoft.com/office/powerpoint/2010/main" val="35448104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B80734-56E7-2F6C-4507-5C9EE4F270F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A40667C-66C5-4022-820D-50DEA7AB5F83}"/>
              </a:ext>
            </a:extLst>
          </p:cNvPr>
          <p:cNvSpPr>
            <a:spLocks noGrp="1"/>
          </p:cNvSpPr>
          <p:nvPr>
            <p:ph idx="1"/>
          </p:nvPr>
        </p:nvSpPr>
        <p:spPr/>
        <p:txBody>
          <a:bodyPr>
            <a:normAutofit fontScale="92500" lnSpcReduction="20000"/>
          </a:bodyPr>
          <a:lstStyle/>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Francesca Tomasi,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Organizzare la conoscenza: digital humanities e web semantico. Un percorso tra archivi, biblioteche e musei,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Milano, Editrice Bibliografica, 2022.</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Concetta Damiani,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Nomina nuda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tenemus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Riformulare il senso archivistico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in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Dimensioni archivistiche.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cit., p. 23 – 35.</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Anna Rovella, Assunta Caruso, Martin Critelli, Francesca M.C.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Messiniti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Knowledge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extraction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research</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projects and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archives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management</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AIDAinformazioni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 3-4, 41, 2023, p. 145-156, p. 145 – 146.</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Roberto Guarasci e Mauro Guerrini,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Cos’è l’indicizzazione,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Milano,</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Editrice Bibliografica, 2022.</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https://www.transkribus.org/</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it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Denis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Coquenet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Clément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Chatelain</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Thierry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Paquet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Handwritten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text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recognition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from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isolated</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text lines to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whole</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documents</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ORASIS 2021”</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Centre National de la Recherche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Scientifique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[CNRS], Sep 2021, Saint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Ferréol</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France, https://hal.science/hal-0333964. Su questi aspetti anche per le ampie indicazioni bibliografiche si veda Salvatore Spina,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Handwritten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Text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Recognition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 digital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perspective</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of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Archival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Science,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AIDAinformazioni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1-2, 2023 p. 115-132. </a:t>
            </a:r>
          </a:p>
          <a:p>
            <a:endParaRPr lang="it-IT" dirty="0"/>
          </a:p>
        </p:txBody>
      </p:sp>
    </p:spTree>
    <p:extLst>
      <p:ext uri="{BB962C8B-B14F-4D97-AF65-F5344CB8AC3E}">
        <p14:creationId xmlns:p14="http://schemas.microsoft.com/office/powerpoint/2010/main" val="10194674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57C1C5-D234-F768-4E5E-54B7F700C11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274336D-B57D-CC94-F2AB-1A2BC42C9BC7}"/>
              </a:ext>
            </a:extLst>
          </p:cNvPr>
          <p:cNvSpPr>
            <a:spLocks noGrp="1"/>
          </p:cNvSpPr>
          <p:nvPr>
            <p:ph idx="1"/>
          </p:nvPr>
        </p:nvSpPr>
        <p:spPr>
          <a:xfrm>
            <a:off x="209405" y="609600"/>
            <a:ext cx="11566113" cy="6007585"/>
          </a:xfrm>
        </p:spPr>
        <p:txBody>
          <a:bodyPr>
            <a:normAutofit/>
          </a:bodyPr>
          <a:lstStyle/>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Luciana Duranti,</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Diplomatics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New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Uses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for an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Old</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Science,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Lanham</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Scarecrow</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Press, 1998.</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Anna Rovella et al.,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Knowledge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extraction</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cit., p. 154</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Per una lettura “integrata” del documento si veda Giovanni Paoloni,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Il documento e le sue istituzioni. Archivi, biblioteche, musei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in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Archivistica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cit. p. 429 – 452. Si veda anche Susanna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Peruginelli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Marco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Rulent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Caterina Del Vivo, Laura Manzoni, Francesca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Capetta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and Carlo Vivoli.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RDA e archivi: ricerca di un raccordo tra mondi diversi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“JLis.it”», Vol. 9, No. 1, 2018,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doi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2"/>
              </a:rPr>
              <a:t>http://dx.doi.org/10.4403/jlis.it-12403</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Stella Di Fazio,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Processi di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metadatazione</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semantica e piattaforme tecnologiche per la conservazione delle risorse digitali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in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Rete di archivi per gli archivi in rete. Conservazione e accesso ai patrimoni digitali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 cura di Gianfranco Crupi e Maria Guercio, Roma, Edizioni ANAI, 2017, p. 135-256.</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Giorgia di Marcantonio,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Resource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description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and access e il modello concettuale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records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in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contexts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conceptual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model for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archival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description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oggetti comparabili?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“JLIS.IT”, 9, fasc. 1 (2018), p.128–135. https://doi.org/10.4403/jlis.it-12412; Pierluigi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Feliciati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Archives in a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graph</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The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records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in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contexts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ontology</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within</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the framework of standards and practices of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archival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description</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“JLIS.IT”, 12, fasc. 1 (2021), p. 92–101, https://doi.org/10.4403/jlis.it-12675; Pierluigi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Feliciati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Giorgia Di Marcantonio,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Conceptualizing</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access to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archives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in the AI era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ACA 2024, Future-Proofing: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Centring</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Care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Now</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for Archives Tomorrow,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june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10-13, 2024, https://interparestrustai.org/assets/public/dissemination/FeliciatiDiMarcantonioLV8_6_24.pdf</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p>
          <a:p>
            <a:pPr>
              <a:lnSpc>
                <a:spcPct val="107000"/>
              </a:lnSpc>
              <a:spcAft>
                <a:spcPts val="800"/>
              </a:spcAf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p>
          <a:p>
            <a:endParaRPr lang="it-IT" dirty="0"/>
          </a:p>
        </p:txBody>
      </p:sp>
    </p:spTree>
    <p:extLst>
      <p:ext uri="{BB962C8B-B14F-4D97-AF65-F5344CB8AC3E}">
        <p14:creationId xmlns:p14="http://schemas.microsoft.com/office/powerpoint/2010/main" val="12468212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88FE65-301E-F959-ADDF-96FCE3C2718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9DF10CE-BB43-7BAA-27FB-CDA04246C7F0}"/>
              </a:ext>
            </a:extLst>
          </p:cNvPr>
          <p:cNvSpPr>
            <a:spLocks noGrp="1"/>
          </p:cNvSpPr>
          <p:nvPr>
            <p:ph idx="1"/>
          </p:nvPr>
        </p:nvSpPr>
        <p:spPr/>
        <p:txBody>
          <a:bodyPr>
            <a:normAutofit fontScale="92500" lnSpcReduction="20000"/>
          </a:bodyPr>
          <a:lstStyle/>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Su alcune tecnologie di controllo e gestione di particolari sedimentazioni archivistiche quali blockchain e NFT si veda Concetta Damiani,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Gli archivi dell’arte. Gestione e rappresentazione tra analogico e digitale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Milano, Editrice Bibliografica, 2023</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Federico Valacchi,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The parts and the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whole</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Integrate knowledge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JLIS.It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13(3), 2022, p. 1–11. https://doi.org/10.36253/jlis.it-477</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Stella Di Fazio,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Le ontologie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in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Descrivere gli archivi al tempo di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RiC</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-CM</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 cura di Giorgia Di Marcantonio e Federico Valacchi, Macerata, EUM, 2018, p. 81-114.</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Ai fini del nostro approccio si rimanda intanto ai contributi di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Artificial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Intelligence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cit. con particolare riguardo a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ElMoatez</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Billah</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Nagoudi</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Alcides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Alcoba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Inciarte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Muhammad Abdul-</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Mageed</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Improving</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Archives-</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Focused</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LLMs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with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Retrieval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Augmented</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Generation</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p. 21 – 26 </a:t>
            </a:r>
          </a:p>
          <a:p>
            <a:pPr marL="342900" lvl="0" indent="-342900">
              <a:lnSpc>
                <a:spcPct val="107000"/>
              </a:lnSpc>
              <a:spcAft>
                <a:spcPts val="800"/>
              </a:spcAft>
              <a:buFont typeface="Arial" panose="020B0604020202020204" pitchFamily="34" charset="0"/>
              <a:buChar char="•"/>
              <a:tabLst>
                <a:tab pos="457200" algn="l"/>
              </a:tabLst>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Stefano Allegrezza, Maria Mata </a:t>
            </a:r>
            <a:r>
              <a:rPr lang="it-IT" sz="1800" kern="100" dirty="0" err="1">
                <a:effectLst/>
                <a:latin typeface="Aptos" panose="020B0004020202020204" pitchFamily="34" charset="0"/>
                <a:ea typeface="Aptos" panose="020B0004020202020204" pitchFamily="34" charset="0"/>
                <a:cs typeface="Times New Roman" panose="02020603050405020304" pitchFamily="18" charset="0"/>
              </a:rPr>
              <a:t>Caravaca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Massimiliano Grandi, Mariella Guercio, Bruna La Sorda,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The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Role</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of AI in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Identifying</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or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Reconstituting</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Archival</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Aggregations</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of Digital Records and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Enriching</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Metadata </a:t>
            </a:r>
            <a:r>
              <a:rPr lang="it-IT" sz="1800" i="1" kern="100" dirty="0" err="1">
                <a:effectLst/>
                <a:latin typeface="Aptos" panose="020B0004020202020204" pitchFamily="34" charset="0"/>
                <a:ea typeface="Aptos" panose="020B0004020202020204" pitchFamily="34" charset="0"/>
                <a:cs typeface="Times New Roman" panose="02020603050405020304" pitchFamily="18" charset="0"/>
              </a:rPr>
              <a:t>Schemas</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p. 43 – 48.</a:t>
            </a:r>
          </a:p>
          <a:p>
            <a:endParaRPr lang="it-IT" dirty="0"/>
          </a:p>
        </p:txBody>
      </p:sp>
    </p:spTree>
    <p:extLst>
      <p:ext uri="{BB962C8B-B14F-4D97-AF65-F5344CB8AC3E}">
        <p14:creationId xmlns:p14="http://schemas.microsoft.com/office/powerpoint/2010/main" val="1125688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E96AD1-EA16-0EB8-0490-A1473A0936EB}"/>
              </a:ext>
            </a:extLst>
          </p:cNvPr>
          <p:cNvSpPr>
            <a:spLocks noGrp="1"/>
          </p:cNvSpPr>
          <p:nvPr>
            <p:ph type="title"/>
          </p:nvPr>
        </p:nvSpPr>
        <p:spPr>
          <a:xfrm>
            <a:off x="754386" y="-292547"/>
            <a:ext cx="9404723" cy="1400530"/>
          </a:xfrm>
        </p:spPr>
        <p:txBody>
          <a:bodyPr>
            <a:normAutofit/>
          </a:bodyPr>
          <a:lstStyle/>
          <a:p>
            <a:pPr algn="ctr"/>
            <a:r>
              <a:rPr lang="it-IT" sz="4400" dirty="0">
                <a:solidFill>
                  <a:schemeClr val="tx2">
                    <a:lumMod val="75000"/>
                    <a:lumOff val="25000"/>
                  </a:schemeClr>
                </a:solidFill>
              </a:rPr>
              <a:t>In che senso «archivio»?</a:t>
            </a:r>
          </a:p>
        </p:txBody>
      </p:sp>
      <p:sp>
        <p:nvSpPr>
          <p:cNvPr id="3" name="Segnaposto contenuto 2">
            <a:extLst>
              <a:ext uri="{FF2B5EF4-FFF2-40B4-BE49-F238E27FC236}">
                <a16:creationId xmlns:a16="http://schemas.microsoft.com/office/drawing/2014/main" id="{C97E176F-7CC1-76D6-30F0-3FED8134DD82}"/>
              </a:ext>
            </a:extLst>
          </p:cNvPr>
          <p:cNvSpPr>
            <a:spLocks noGrp="1"/>
          </p:cNvSpPr>
          <p:nvPr>
            <p:ph idx="1"/>
          </p:nvPr>
        </p:nvSpPr>
        <p:spPr>
          <a:xfrm>
            <a:off x="0" y="1199049"/>
            <a:ext cx="11185711" cy="5340929"/>
          </a:xfrm>
        </p:spPr>
        <p:txBody>
          <a:bodyPr>
            <a:normAutofit lnSpcReduction="10000"/>
          </a:bodyPr>
          <a:lstStyle/>
          <a:p>
            <a:pPr marL="683895" marR="683895" algn="just">
              <a:lnSpc>
                <a:spcPct val="115000"/>
              </a:lnSpc>
              <a:spcBef>
                <a:spcPts val="170"/>
              </a:spcBef>
              <a:spcAft>
                <a:spcPts val="0"/>
              </a:spcAft>
            </a:pPr>
            <a:r>
              <a:rPr lang="it-IT" sz="3200" dirty="0">
                <a:effectLst/>
                <a:latin typeface="Times New Roman" panose="02020603050405020304" pitchFamily="18" charset="0"/>
                <a:ea typeface="Times New Roman" panose="02020603050405020304" pitchFamily="18" charset="0"/>
              </a:rPr>
              <a:t>Archivi informatici</a:t>
            </a:r>
          </a:p>
          <a:p>
            <a:pPr marL="1941195" marR="683895" lvl="3" algn="just">
              <a:lnSpc>
                <a:spcPct val="115000"/>
              </a:lnSpc>
              <a:spcBef>
                <a:spcPts val="170"/>
              </a:spcBef>
            </a:pPr>
            <a:r>
              <a:rPr lang="it-IT" sz="2400" dirty="0">
                <a:latin typeface="Times New Roman" panose="02020603050405020304" pitchFamily="18" charset="0"/>
                <a:ea typeface="Times New Roman" panose="02020603050405020304" pitchFamily="18" charset="0"/>
              </a:rPr>
              <a:t>Storicizzare la conservazione</a:t>
            </a:r>
          </a:p>
          <a:p>
            <a:pPr marL="1712595" marR="683895" lvl="3" indent="0" algn="just">
              <a:lnSpc>
                <a:spcPct val="115000"/>
              </a:lnSpc>
              <a:spcBef>
                <a:spcPts val="170"/>
              </a:spcBef>
              <a:buNone/>
            </a:pPr>
            <a:endParaRPr lang="it-IT" sz="2600" dirty="0">
              <a:effectLst/>
              <a:latin typeface="Times New Roman" panose="02020603050405020304" pitchFamily="18" charset="0"/>
              <a:ea typeface="Times New Roman" panose="02020603050405020304" pitchFamily="18" charset="0"/>
            </a:endParaRPr>
          </a:p>
          <a:p>
            <a:pPr marL="683895" marR="683895" algn="just">
              <a:lnSpc>
                <a:spcPct val="115000"/>
              </a:lnSpc>
              <a:spcBef>
                <a:spcPts val="170"/>
              </a:spcBef>
              <a:spcAft>
                <a:spcPts val="0"/>
              </a:spcAft>
            </a:pPr>
            <a:r>
              <a:rPr lang="it-IT" sz="3200" dirty="0">
                <a:latin typeface="Times New Roman" panose="02020603050405020304" pitchFamily="18" charset="0"/>
                <a:ea typeface="Times New Roman" panose="02020603050405020304" pitchFamily="18" charset="0"/>
              </a:rPr>
              <a:t>A</a:t>
            </a:r>
            <a:r>
              <a:rPr lang="it-IT" sz="3200" dirty="0">
                <a:effectLst/>
                <a:latin typeface="Times New Roman" panose="02020603050405020304" pitchFamily="18" charset="0"/>
                <a:ea typeface="Times New Roman" panose="02020603050405020304" pitchFamily="18" charset="0"/>
              </a:rPr>
              <a:t>rchivi o porzioni di archivio digitalizzati</a:t>
            </a:r>
          </a:p>
          <a:p>
            <a:pPr marL="1941195" marR="683895" lvl="3" algn="just">
              <a:lnSpc>
                <a:spcPct val="115000"/>
              </a:lnSpc>
              <a:spcBef>
                <a:spcPts val="170"/>
              </a:spcBef>
            </a:pPr>
            <a:r>
              <a:rPr lang="it-IT" sz="2600" dirty="0">
                <a:effectLst/>
                <a:latin typeface="Times New Roman" panose="02020603050405020304" pitchFamily="18" charset="0"/>
                <a:ea typeface="Times New Roman" panose="02020603050405020304" pitchFamily="18" charset="0"/>
              </a:rPr>
              <a:t>La vendetta del copista?</a:t>
            </a:r>
          </a:p>
          <a:p>
            <a:pPr marL="1712595" marR="683895" lvl="3" indent="0" algn="just">
              <a:lnSpc>
                <a:spcPct val="115000"/>
              </a:lnSpc>
              <a:spcBef>
                <a:spcPts val="170"/>
              </a:spcBef>
              <a:buNone/>
            </a:pPr>
            <a:endParaRPr lang="it-IT" sz="2600" dirty="0">
              <a:effectLst/>
              <a:latin typeface="Times New Roman" panose="02020603050405020304" pitchFamily="18" charset="0"/>
              <a:ea typeface="Times New Roman" panose="02020603050405020304" pitchFamily="18" charset="0"/>
            </a:endParaRPr>
          </a:p>
          <a:p>
            <a:pPr marL="683895" marR="683895" algn="just">
              <a:lnSpc>
                <a:spcPct val="115000"/>
              </a:lnSpc>
              <a:spcBef>
                <a:spcPts val="170"/>
              </a:spcBef>
              <a:spcAft>
                <a:spcPts val="0"/>
              </a:spcAft>
            </a:pPr>
            <a:r>
              <a:rPr lang="it-IT" sz="3200" dirty="0">
                <a:latin typeface="Times New Roman" panose="02020603050405020304" pitchFamily="18" charset="0"/>
                <a:ea typeface="Times New Roman" panose="02020603050405020304" pitchFamily="18" charset="0"/>
              </a:rPr>
              <a:t>Aggregazioni digitali: archivi inventati, archivi partecipativi e living </a:t>
            </a:r>
            <a:r>
              <a:rPr lang="it-IT" sz="3200" dirty="0" err="1">
                <a:latin typeface="Times New Roman" panose="02020603050405020304" pitchFamily="18" charset="0"/>
                <a:ea typeface="Times New Roman" panose="02020603050405020304" pitchFamily="18" charset="0"/>
              </a:rPr>
              <a:t>archives</a:t>
            </a:r>
            <a:endParaRPr lang="it-IT" sz="3200" dirty="0">
              <a:latin typeface="Times New Roman" panose="02020603050405020304" pitchFamily="18" charset="0"/>
              <a:ea typeface="Times New Roman" panose="02020603050405020304" pitchFamily="18" charset="0"/>
            </a:endParaRPr>
          </a:p>
          <a:p>
            <a:pPr marL="1941195" marR="683895" lvl="3" algn="just">
              <a:lnSpc>
                <a:spcPct val="115000"/>
              </a:lnSpc>
              <a:spcBef>
                <a:spcPts val="170"/>
              </a:spcBef>
            </a:pPr>
            <a:r>
              <a:rPr lang="it-IT" sz="2600" dirty="0">
                <a:effectLst/>
                <a:latin typeface="Times New Roman" panose="02020603050405020304" pitchFamily="18" charset="0"/>
                <a:ea typeface="Times New Roman" panose="02020603050405020304" pitchFamily="18" charset="0"/>
              </a:rPr>
              <a:t>Ribaltamento della produzione</a:t>
            </a:r>
          </a:p>
          <a:p>
            <a:pPr marL="683895" marR="683895" algn="just">
              <a:lnSpc>
                <a:spcPct val="115000"/>
              </a:lnSpc>
              <a:spcBef>
                <a:spcPts val="170"/>
              </a:spcBef>
              <a:spcAft>
                <a:spcPts val="0"/>
              </a:spcAft>
            </a:pPr>
            <a:endParaRPr lang="it-IT" sz="2600" dirty="0">
              <a:effectLst/>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3473377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FA383E-3F23-E9CA-826A-30B360A0144C}"/>
              </a:ext>
            </a:extLst>
          </p:cNvPr>
          <p:cNvSpPr>
            <a:spLocks noGrp="1"/>
          </p:cNvSpPr>
          <p:nvPr>
            <p:ph type="title"/>
          </p:nvPr>
        </p:nvSpPr>
        <p:spPr/>
        <p:txBody>
          <a:bodyPr/>
          <a:lstStyle/>
          <a:p>
            <a:pPr algn="ctr"/>
            <a:r>
              <a:rPr lang="it-IT" dirty="0"/>
              <a:t>Memento</a:t>
            </a:r>
          </a:p>
        </p:txBody>
      </p:sp>
      <p:sp>
        <p:nvSpPr>
          <p:cNvPr id="3" name="Segnaposto contenuto 2">
            <a:extLst>
              <a:ext uri="{FF2B5EF4-FFF2-40B4-BE49-F238E27FC236}">
                <a16:creationId xmlns:a16="http://schemas.microsoft.com/office/drawing/2014/main" id="{314F9695-28C1-5D3C-150A-0AD9439E424C}"/>
              </a:ext>
            </a:extLst>
          </p:cNvPr>
          <p:cNvSpPr>
            <a:spLocks noGrp="1"/>
          </p:cNvSpPr>
          <p:nvPr>
            <p:ph idx="1"/>
          </p:nvPr>
        </p:nvSpPr>
        <p:spPr>
          <a:xfrm>
            <a:off x="467670" y="2142067"/>
            <a:ext cx="10896019" cy="3649133"/>
          </a:xfrm>
        </p:spPr>
        <p:txBody>
          <a:bodyPr>
            <a:normAutofit lnSpcReduction="10000"/>
          </a:bodyPr>
          <a:lstStyle/>
          <a:p>
            <a:pPr algn="just"/>
            <a:r>
              <a:rPr lang="it-IT" sz="2400" dirty="0">
                <a:effectLst/>
                <a:latin typeface="Times New Roman" panose="02020603050405020304" pitchFamily="18" charset="0"/>
                <a:ea typeface="Times New Roman" panose="02020603050405020304" pitchFamily="18" charset="0"/>
              </a:rPr>
              <a:t>Paradossalmente, i protagonisti più ingombranti del pirotecnico panorama documentario contemporaneo restano i grandi fondi analogici, immensa beatificazione conservativa dell’eredità che un passato profondo ci ha lasciato. </a:t>
            </a:r>
          </a:p>
          <a:p>
            <a:pPr algn="just"/>
            <a:r>
              <a:rPr lang="it-IT" sz="2400" dirty="0">
                <a:effectLst/>
                <a:latin typeface="Times New Roman" panose="02020603050405020304" pitchFamily="18" charset="0"/>
                <a:ea typeface="Times New Roman" panose="02020603050405020304" pitchFamily="18" charset="0"/>
              </a:rPr>
              <a:t>Una simile ricchezza non può essere data per scontata. Si deve continuare ad accudirla e ad implementarla, sfruttando adeguate soluzioni tecnologiche per la descrizione, la riproduzione e la fruizione. </a:t>
            </a:r>
          </a:p>
          <a:p>
            <a:pPr algn="just"/>
            <a:r>
              <a:rPr lang="it-IT" sz="2400" dirty="0">
                <a:effectLst/>
                <a:latin typeface="Times New Roman" panose="02020603050405020304" pitchFamily="18" charset="0"/>
                <a:ea typeface="Times New Roman" panose="02020603050405020304" pitchFamily="18" charset="0"/>
              </a:rPr>
              <a:t>Questo, come abbiamo visto, significa però dare corpo ad aggregazioni immateriali di ritorno, copie più o meno fedeli degli originali, che vanno ad occupare un posto di sicuro rilievo negli spazi definiti dal generico concetto di archivio digitale. </a:t>
            </a:r>
          </a:p>
          <a:p>
            <a:endParaRPr lang="it-IT" dirty="0"/>
          </a:p>
        </p:txBody>
      </p:sp>
    </p:spTree>
    <p:extLst>
      <p:ext uri="{BB962C8B-B14F-4D97-AF65-F5344CB8AC3E}">
        <p14:creationId xmlns:p14="http://schemas.microsoft.com/office/powerpoint/2010/main" val="2061972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178AD67-9596-4627-83C5-29FF1206C3C4}"/>
              </a:ext>
            </a:extLst>
          </p:cNvPr>
          <p:cNvSpPr>
            <a:spLocks noGrp="1"/>
          </p:cNvSpPr>
          <p:nvPr>
            <p:ph type="title"/>
          </p:nvPr>
        </p:nvSpPr>
        <p:spPr>
          <a:xfrm>
            <a:off x="512612" y="182133"/>
            <a:ext cx="9105900" cy="1325563"/>
          </a:xfrm>
        </p:spPr>
        <p:txBody>
          <a:bodyPr>
            <a:normAutofit/>
          </a:bodyPr>
          <a:lstStyle/>
          <a:p>
            <a:pPr algn="ctr"/>
            <a:r>
              <a:rPr lang="it-IT" sz="4000" dirty="0">
                <a:solidFill>
                  <a:schemeClr val="tx2">
                    <a:lumMod val="75000"/>
                    <a:lumOff val="25000"/>
                  </a:schemeClr>
                </a:solidFill>
              </a:rPr>
              <a:t>Archivio digitale?</a:t>
            </a:r>
          </a:p>
        </p:txBody>
      </p:sp>
      <p:sp>
        <p:nvSpPr>
          <p:cNvPr id="3" name="Segnaposto contenuto 2">
            <a:extLst>
              <a:ext uri="{FF2B5EF4-FFF2-40B4-BE49-F238E27FC236}">
                <a16:creationId xmlns:a16="http://schemas.microsoft.com/office/drawing/2014/main" id="{0DAF8793-B7CA-ED4E-4E92-227FDA1D2384}"/>
              </a:ext>
            </a:extLst>
          </p:cNvPr>
          <p:cNvSpPr>
            <a:spLocks noGrp="1"/>
          </p:cNvSpPr>
          <p:nvPr>
            <p:ph idx="1"/>
          </p:nvPr>
        </p:nvSpPr>
        <p:spPr>
          <a:xfrm>
            <a:off x="913775" y="1661277"/>
            <a:ext cx="10364452" cy="4955908"/>
          </a:xfrm>
        </p:spPr>
        <p:txBody>
          <a:bodyPr>
            <a:normAutofit/>
          </a:bodyPr>
          <a:lstStyle/>
          <a:p>
            <a:r>
              <a:rPr lang="it-IT" sz="2400" dirty="0">
                <a:latin typeface="Aptos" panose="020B0004020202020204" pitchFamily="34" charset="0"/>
                <a:cs typeface="Times New Roman" panose="02020603050405020304" pitchFamily="18" charset="0"/>
              </a:rPr>
              <a:t>«Archivio digitale»: una sintesi poco efficace</a:t>
            </a:r>
          </a:p>
          <a:p>
            <a:r>
              <a:rPr lang="it-IT" sz="2400" dirty="0">
                <a:effectLst/>
                <a:latin typeface="Aptos" panose="020B0004020202020204" pitchFamily="34" charset="0"/>
                <a:ea typeface="Aptos" panose="020B0004020202020204" pitchFamily="34" charset="0"/>
                <a:cs typeface="Times New Roman" panose="02020603050405020304" pitchFamily="18" charset="0"/>
              </a:rPr>
              <a:t>L’era digitale è definita da una serie di trasformazioni caratterizzate da una violenta accelerazione del tempo storico e tecnologico. </a:t>
            </a:r>
          </a:p>
          <a:p>
            <a:r>
              <a:rPr lang="it-IT" sz="2400" dirty="0">
                <a:effectLst/>
                <a:latin typeface="Aptos" panose="020B0004020202020204" pitchFamily="34" charset="0"/>
                <a:ea typeface="Aptos" panose="020B0004020202020204" pitchFamily="34" charset="0"/>
                <a:cs typeface="Times New Roman" panose="02020603050405020304" pitchFamily="18" charset="0"/>
              </a:rPr>
              <a:t>Questa vera e propria onda d’urto si scarica anche nella dimensione archivistica, generando innovazioni e discontinuità a diversi livelli. </a:t>
            </a:r>
          </a:p>
          <a:p>
            <a:r>
              <a:rPr lang="it-IT" sz="2400" dirty="0">
                <a:effectLst/>
                <a:latin typeface="Aptos" panose="020B0004020202020204" pitchFamily="34" charset="0"/>
                <a:ea typeface="Aptos" panose="020B0004020202020204" pitchFamily="34" charset="0"/>
                <a:cs typeface="Times New Roman" panose="02020603050405020304" pitchFamily="18" charset="0"/>
              </a:rPr>
              <a:t>L’archivio, database analogico di lunga durata, cambia fisionomia </a:t>
            </a:r>
          </a:p>
          <a:p>
            <a:r>
              <a:rPr lang="it-IT" sz="2400" dirty="0">
                <a:latin typeface="Aptos" panose="020B0004020202020204" pitchFamily="34" charset="0"/>
                <a:ea typeface="Aptos" panose="020B0004020202020204" pitchFamily="34" charset="0"/>
                <a:cs typeface="Times New Roman" panose="02020603050405020304" pitchFamily="18" charset="0"/>
              </a:rPr>
              <a:t>Si </a:t>
            </a:r>
            <a:r>
              <a:rPr lang="it-IT" sz="2400" dirty="0">
                <a:effectLst/>
                <a:latin typeface="Aptos" panose="020B0004020202020204" pitchFamily="34" charset="0"/>
                <a:ea typeface="Aptos" panose="020B0004020202020204" pitchFamily="34" charset="0"/>
                <a:cs typeface="Times New Roman" panose="02020603050405020304" pitchFamily="18" charset="0"/>
              </a:rPr>
              <a:t>manifesta secondo forme diverse e più fluide, che sfruttano la dinamicità digitale per produrre informazione e memoria distribuite nello spazio e nel tempo</a:t>
            </a:r>
          </a:p>
          <a:p>
            <a:r>
              <a:rPr lang="it-IT" sz="2400" dirty="0">
                <a:latin typeface="Aptos" panose="020B0004020202020204" pitchFamily="34" charset="0"/>
                <a:cs typeface="Times New Roman" panose="02020603050405020304" pitchFamily="18" charset="0"/>
              </a:rPr>
              <a:t>In questi scenari la memoria è una combinazione dinamica e integrata che attinge a risorse nel loro insieme differenziate e delocalizzate</a:t>
            </a:r>
          </a:p>
        </p:txBody>
      </p:sp>
      <p:sp>
        <p:nvSpPr>
          <p:cNvPr id="4" name="Segnaposto numero diapositiva 3">
            <a:extLst>
              <a:ext uri="{FF2B5EF4-FFF2-40B4-BE49-F238E27FC236}">
                <a16:creationId xmlns:a16="http://schemas.microsoft.com/office/drawing/2014/main" id="{7DB6D5AC-BC2C-BC05-5042-EB3A54173F39}"/>
              </a:ext>
            </a:extLst>
          </p:cNvPr>
          <p:cNvSpPr>
            <a:spLocks noGrp="1"/>
          </p:cNvSpPr>
          <p:nvPr>
            <p:ph type="sldNum" sz="quarter" idx="12"/>
          </p:nvPr>
        </p:nvSpPr>
        <p:spPr/>
        <p:txBody>
          <a:bodyPr/>
          <a:lstStyle/>
          <a:p>
            <a:fld id="{6B573D7B-A7B1-4A21-8ED4-9453DC4C7AC6}" type="slidenum">
              <a:rPr lang="it-IT" smtClean="0"/>
              <a:pPr/>
              <a:t>9</a:t>
            </a:fld>
            <a:endParaRPr lang="it-IT"/>
          </a:p>
        </p:txBody>
      </p:sp>
    </p:spTree>
    <p:extLst>
      <p:ext uri="{BB962C8B-B14F-4D97-AF65-F5344CB8AC3E}">
        <p14:creationId xmlns:p14="http://schemas.microsoft.com/office/powerpoint/2010/main" val="26411510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e">
  <a:themeElements>
    <a:clrScheme name="Celestiale">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Celestiale</Template>
  <TotalTime>0</TotalTime>
  <Words>7562</Words>
  <Application>Microsoft Office PowerPoint</Application>
  <PresentationFormat>Widescreen</PresentationFormat>
  <Paragraphs>299</Paragraphs>
  <Slides>62</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62</vt:i4>
      </vt:variant>
    </vt:vector>
  </HeadingPairs>
  <TitlesOfParts>
    <vt:vector size="68" baseType="lpstr">
      <vt:lpstr>Aptos</vt:lpstr>
      <vt:lpstr>Arial</vt:lpstr>
      <vt:lpstr>Calibri</vt:lpstr>
      <vt:lpstr>Calibri Light</vt:lpstr>
      <vt:lpstr>Times New Roman</vt:lpstr>
      <vt:lpstr>Celestiale</vt:lpstr>
      <vt:lpstr>Dall’archivistica  alle discipline della conoscenza costruire percorsi </vt:lpstr>
      <vt:lpstr>Presentazione standard di PowerPoint</vt:lpstr>
      <vt:lpstr>L’archivistica e la realtà</vt:lpstr>
      <vt:lpstr>Molte forme, molte finalità</vt:lpstr>
      <vt:lpstr>Conservare l’ipermnesia</vt:lpstr>
      <vt:lpstr>Costruire competenze</vt:lpstr>
      <vt:lpstr>In che senso «archivio»?</vt:lpstr>
      <vt:lpstr>Memento</vt:lpstr>
      <vt:lpstr>Archivio digitale?</vt:lpstr>
      <vt:lpstr>Insidie</vt:lpstr>
      <vt:lpstr>La febbre</vt:lpstr>
      <vt:lpstr>Crescita esponenziale</vt:lpstr>
      <vt:lpstr>Archivi informatici</vt:lpstr>
      <vt:lpstr>Che faccia ha la dematerializzazione?</vt:lpstr>
      <vt:lpstr>antidoti</vt:lpstr>
      <vt:lpstr>retropensiero</vt:lpstr>
      <vt:lpstr>Semplificazione e semplicismo</vt:lpstr>
      <vt:lpstr>Essere archivi</vt:lpstr>
      <vt:lpstr>Marcare le differenze</vt:lpstr>
      <vt:lpstr>Tempus fugit</vt:lpstr>
      <vt:lpstr>Di metodo e di politica</vt:lpstr>
      <vt:lpstr>Una filiera debole</vt:lpstr>
      <vt:lpstr>delocalizzazione</vt:lpstr>
      <vt:lpstr>Tra conservazione e tutela</vt:lpstr>
      <vt:lpstr>Il ponte</vt:lpstr>
      <vt:lpstr>storicizzare</vt:lpstr>
      <vt:lpstr>Per un’esegesi della conservazione</vt:lpstr>
      <vt:lpstr>restituzione</vt:lpstr>
      <vt:lpstr>strumenti</vt:lpstr>
      <vt:lpstr>Oltre l’obsolescenza</vt:lpstr>
      <vt:lpstr>Il nodo politico</vt:lpstr>
      <vt:lpstr>Aspettando godot</vt:lpstr>
      <vt:lpstr>L’altra faccia della luna </vt:lpstr>
      <vt:lpstr>Tra rivoluzione cognitiva e democrazia on demand </vt:lpstr>
      <vt:lpstr>Usare l’archivio</vt:lpstr>
      <vt:lpstr>aspettative</vt:lpstr>
      <vt:lpstr>integrazione</vt:lpstr>
      <vt:lpstr>Intermediazione concettuale</vt:lpstr>
      <vt:lpstr>Mediazione dematerializzata</vt:lpstr>
      <vt:lpstr>Archivi intelligenti?</vt:lpstr>
      <vt:lpstr>Customer satisfaction</vt:lpstr>
      <vt:lpstr>Aumentare la descrizione</vt:lpstr>
      <vt:lpstr>Linguaggio naturale</vt:lpstr>
      <vt:lpstr>Adelante con juicio</vt:lpstr>
      <vt:lpstr>Ordine e contesto</vt:lpstr>
      <vt:lpstr>Sistemi di conoscenza</vt:lpstr>
      <vt:lpstr>Scardinare l’archivio: la descrizione come estrazione di conoscenza </vt:lpstr>
      <vt:lpstr>Post produzione degli strumenti</vt:lpstr>
      <vt:lpstr>Presentazione standard di PowerPoint</vt:lpstr>
      <vt:lpstr>Una questione antropologica</vt:lpstr>
      <vt:lpstr>tecniche</vt:lpstr>
      <vt:lpstr>htr</vt:lpstr>
      <vt:lpstr>simbiosi</vt:lpstr>
      <vt:lpstr>Dall’albero alle stelle</vt:lpstr>
      <vt:lpstr>ELASTICITA’</vt:lpstr>
      <vt:lpstr>NUOVE TASSONOMIE</vt:lpstr>
      <vt:lpstr>L’ultimo stadio: tra AI e learning archives</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federico.valacchi@unimc.it</dc:creator>
  <cp:lastModifiedBy>federico.valacchi@unimc.it</cp:lastModifiedBy>
  <cp:revision>1</cp:revision>
  <dcterms:created xsi:type="dcterms:W3CDTF">2024-10-28T12:05:03Z</dcterms:created>
  <dcterms:modified xsi:type="dcterms:W3CDTF">2024-10-31T12:26:20Z</dcterms:modified>
</cp:coreProperties>
</file>