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98" r:id="rId1"/>
  </p:sldMasterIdLst>
  <p:sldIdLst>
    <p:sldId id="412" r:id="rId2"/>
    <p:sldId id="415" r:id="rId3"/>
    <p:sldId id="413" r:id="rId4"/>
    <p:sldId id="414" r:id="rId5"/>
    <p:sldId id="404" r:id="rId6"/>
    <p:sldId id="259" r:id="rId7"/>
    <p:sldId id="407" r:id="rId8"/>
    <p:sldId id="261" r:id="rId9"/>
    <p:sldId id="398" r:id="rId10"/>
    <p:sldId id="393" r:id="rId11"/>
    <p:sldId id="258" r:id="rId12"/>
    <p:sldId id="403" r:id="rId13"/>
    <p:sldId id="408" r:id="rId14"/>
    <p:sldId id="411" r:id="rId15"/>
    <p:sldId id="260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7397E42-0C7B-4D55-A996-9AC9F8184E97}" v="51" dt="2024-03-18T16:45:37.39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2" autoAdjust="0"/>
    <p:restoredTop sz="94660"/>
  </p:normalViewPr>
  <p:slideViewPr>
    <p:cSldViewPr snapToGrid="0">
      <p:cViewPr varScale="1">
        <p:scale>
          <a:sx n="81" d="100"/>
          <a:sy n="81" d="100"/>
        </p:scale>
        <p:origin x="41" y="7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ederico.valacchi@unimc.it" userId="fb1459c1-6e44-4a3f-98dc-28bb3901d546" providerId="ADAL" clId="{17397E42-0C7B-4D55-A996-9AC9F8184E97}"/>
    <pc:docChg chg="undo custSel addSld delSld modSld sldOrd">
      <pc:chgData name="federico.valacchi@unimc.it" userId="fb1459c1-6e44-4a3f-98dc-28bb3901d546" providerId="ADAL" clId="{17397E42-0C7B-4D55-A996-9AC9F8184E97}" dt="2024-03-18T16:44:00.890" v="2754"/>
      <pc:docMkLst>
        <pc:docMk/>
      </pc:docMkLst>
      <pc:sldChg chg="modSp del">
        <pc:chgData name="federico.valacchi@unimc.it" userId="fb1459c1-6e44-4a3f-98dc-28bb3901d546" providerId="ADAL" clId="{17397E42-0C7B-4D55-A996-9AC9F8184E97}" dt="2024-03-04T16:15:24.558" v="401" actId="47"/>
        <pc:sldMkLst>
          <pc:docMk/>
          <pc:sldMk cId="1440094485" sldId="256"/>
        </pc:sldMkLst>
        <pc:spChg chg="mod">
          <ac:chgData name="federico.valacchi@unimc.it" userId="fb1459c1-6e44-4a3f-98dc-28bb3901d546" providerId="ADAL" clId="{17397E42-0C7B-4D55-A996-9AC9F8184E97}" dt="2024-03-04T15:58:51.952" v="77"/>
          <ac:spMkLst>
            <pc:docMk/>
            <pc:sldMk cId="1440094485" sldId="256"/>
            <ac:spMk id="2" creationId="{20CC8852-6AD3-FF11-9B4A-EA609F454FE4}"/>
          </ac:spMkLst>
        </pc:spChg>
        <pc:spChg chg="mod">
          <ac:chgData name="federico.valacchi@unimc.it" userId="fb1459c1-6e44-4a3f-98dc-28bb3901d546" providerId="ADAL" clId="{17397E42-0C7B-4D55-A996-9AC9F8184E97}" dt="2024-03-04T15:58:51.952" v="77"/>
          <ac:spMkLst>
            <pc:docMk/>
            <pc:sldMk cId="1440094485" sldId="256"/>
            <ac:spMk id="3" creationId="{E58DAE9A-74B8-C31E-389C-188E7E2355E5}"/>
          </ac:spMkLst>
        </pc:spChg>
      </pc:sldChg>
      <pc:sldChg chg="modSp del">
        <pc:chgData name="federico.valacchi@unimc.it" userId="fb1459c1-6e44-4a3f-98dc-28bb3901d546" providerId="ADAL" clId="{17397E42-0C7B-4D55-A996-9AC9F8184E97}" dt="2024-03-04T16:19:07.978" v="427" actId="47"/>
        <pc:sldMkLst>
          <pc:docMk/>
          <pc:sldMk cId="3916626910" sldId="257"/>
        </pc:sldMkLst>
        <pc:spChg chg="mod">
          <ac:chgData name="federico.valacchi@unimc.it" userId="fb1459c1-6e44-4a3f-98dc-28bb3901d546" providerId="ADAL" clId="{17397E42-0C7B-4D55-A996-9AC9F8184E97}" dt="2024-03-04T15:58:51.952" v="77"/>
          <ac:spMkLst>
            <pc:docMk/>
            <pc:sldMk cId="3916626910" sldId="257"/>
            <ac:spMk id="2" creationId="{81EB5C5B-A993-54F2-4875-6CC00F989DB5}"/>
          </ac:spMkLst>
        </pc:spChg>
        <pc:spChg chg="mod">
          <ac:chgData name="federico.valacchi@unimc.it" userId="fb1459c1-6e44-4a3f-98dc-28bb3901d546" providerId="ADAL" clId="{17397E42-0C7B-4D55-A996-9AC9F8184E97}" dt="2024-03-04T15:58:51.952" v="77"/>
          <ac:spMkLst>
            <pc:docMk/>
            <pc:sldMk cId="3916626910" sldId="257"/>
            <ac:spMk id="3" creationId="{3D8199D5-B77B-B8B2-A1C0-94584EAF2C91}"/>
          </ac:spMkLst>
        </pc:spChg>
      </pc:sldChg>
      <pc:sldChg chg="modSp mod ord">
        <pc:chgData name="federico.valacchi@unimc.it" userId="fb1459c1-6e44-4a3f-98dc-28bb3901d546" providerId="ADAL" clId="{17397E42-0C7B-4D55-A996-9AC9F8184E97}" dt="2024-03-18T16:44:00.890" v="2754"/>
        <pc:sldMkLst>
          <pc:docMk/>
          <pc:sldMk cId="2590754789" sldId="258"/>
        </pc:sldMkLst>
        <pc:spChg chg="mod">
          <ac:chgData name="federico.valacchi@unimc.it" userId="fb1459c1-6e44-4a3f-98dc-28bb3901d546" providerId="ADAL" clId="{17397E42-0C7B-4D55-A996-9AC9F8184E97}" dt="2024-03-18T16:44:00.890" v="2754"/>
          <ac:spMkLst>
            <pc:docMk/>
            <pc:sldMk cId="2590754789" sldId="258"/>
            <ac:spMk id="2" creationId="{F9B2E211-9453-8C49-F03C-04A3A97A0DFB}"/>
          </ac:spMkLst>
        </pc:spChg>
        <pc:spChg chg="mod">
          <ac:chgData name="federico.valacchi@unimc.it" userId="fb1459c1-6e44-4a3f-98dc-28bb3901d546" providerId="ADAL" clId="{17397E42-0C7B-4D55-A996-9AC9F8184E97}" dt="2024-03-18T16:29:57.557" v="2447" actId="27636"/>
          <ac:spMkLst>
            <pc:docMk/>
            <pc:sldMk cId="2590754789" sldId="258"/>
            <ac:spMk id="3" creationId="{44DD1754-C710-0E2C-E442-B9FF67C6F83E}"/>
          </ac:spMkLst>
        </pc:spChg>
      </pc:sldChg>
      <pc:sldChg chg="modSp mod ord">
        <pc:chgData name="federico.valacchi@unimc.it" userId="fb1459c1-6e44-4a3f-98dc-28bb3901d546" providerId="ADAL" clId="{17397E42-0C7B-4D55-A996-9AC9F8184E97}" dt="2024-03-18T16:05:10.098" v="1700" actId="1076"/>
        <pc:sldMkLst>
          <pc:docMk/>
          <pc:sldMk cId="458979301" sldId="259"/>
        </pc:sldMkLst>
        <pc:spChg chg="mod">
          <ac:chgData name="federico.valacchi@unimc.it" userId="fb1459c1-6e44-4a3f-98dc-28bb3901d546" providerId="ADAL" clId="{17397E42-0C7B-4D55-A996-9AC9F8184E97}" dt="2024-03-18T16:05:10.098" v="1700" actId="1076"/>
          <ac:spMkLst>
            <pc:docMk/>
            <pc:sldMk cId="458979301" sldId="259"/>
            <ac:spMk id="2" creationId="{E489E8A5-1122-F2B1-7B68-15357B89F47F}"/>
          </ac:spMkLst>
        </pc:spChg>
        <pc:spChg chg="mod">
          <ac:chgData name="federico.valacchi@unimc.it" userId="fb1459c1-6e44-4a3f-98dc-28bb3901d546" providerId="ADAL" clId="{17397E42-0C7B-4D55-A996-9AC9F8184E97}" dt="2024-03-18T16:05:04.884" v="1699" actId="255"/>
          <ac:spMkLst>
            <pc:docMk/>
            <pc:sldMk cId="458979301" sldId="259"/>
            <ac:spMk id="3" creationId="{68862EB9-03A1-D823-C2A8-5C85272C28E6}"/>
          </ac:spMkLst>
        </pc:spChg>
      </pc:sldChg>
      <pc:sldChg chg="modSp mod">
        <pc:chgData name="federico.valacchi@unimc.it" userId="fb1459c1-6e44-4a3f-98dc-28bb3901d546" providerId="ADAL" clId="{17397E42-0C7B-4D55-A996-9AC9F8184E97}" dt="2024-03-18T16:42:30.235" v="2742" actId="122"/>
        <pc:sldMkLst>
          <pc:docMk/>
          <pc:sldMk cId="1409607294" sldId="260"/>
        </pc:sldMkLst>
        <pc:spChg chg="mod">
          <ac:chgData name="federico.valacchi@unimc.it" userId="fb1459c1-6e44-4a3f-98dc-28bb3901d546" providerId="ADAL" clId="{17397E42-0C7B-4D55-A996-9AC9F8184E97}" dt="2024-03-18T16:42:24.907" v="2741" actId="255"/>
          <ac:spMkLst>
            <pc:docMk/>
            <pc:sldMk cId="1409607294" sldId="260"/>
            <ac:spMk id="2" creationId="{0DAF3537-1719-F475-691F-72D67096F26D}"/>
          </ac:spMkLst>
        </pc:spChg>
        <pc:spChg chg="mod">
          <ac:chgData name="federico.valacchi@unimc.it" userId="fb1459c1-6e44-4a3f-98dc-28bb3901d546" providerId="ADAL" clId="{17397E42-0C7B-4D55-A996-9AC9F8184E97}" dt="2024-03-18T16:42:30.235" v="2742" actId="122"/>
          <ac:spMkLst>
            <pc:docMk/>
            <pc:sldMk cId="1409607294" sldId="260"/>
            <ac:spMk id="3" creationId="{52F5D12D-FC37-EAA7-F2EB-11C1BDDE25FA}"/>
          </ac:spMkLst>
        </pc:spChg>
      </pc:sldChg>
      <pc:sldChg chg="modSp mod ord">
        <pc:chgData name="federico.valacchi@unimc.it" userId="fb1459c1-6e44-4a3f-98dc-28bb3901d546" providerId="ADAL" clId="{17397E42-0C7B-4D55-A996-9AC9F8184E97}" dt="2024-03-18T16:44:00.890" v="2754"/>
        <pc:sldMkLst>
          <pc:docMk/>
          <pc:sldMk cId="3194585360" sldId="261"/>
        </pc:sldMkLst>
        <pc:spChg chg="mod">
          <ac:chgData name="federico.valacchi@unimc.it" userId="fb1459c1-6e44-4a3f-98dc-28bb3901d546" providerId="ADAL" clId="{17397E42-0C7B-4D55-A996-9AC9F8184E97}" dt="2024-03-18T16:44:00.890" v="2754"/>
          <ac:spMkLst>
            <pc:docMk/>
            <pc:sldMk cId="3194585360" sldId="261"/>
            <ac:spMk id="2" creationId="{6E323621-AD50-F7C9-3E1F-D6C9C77D36B8}"/>
          </ac:spMkLst>
        </pc:spChg>
        <pc:spChg chg="mod">
          <ac:chgData name="federico.valacchi@unimc.it" userId="fb1459c1-6e44-4a3f-98dc-28bb3901d546" providerId="ADAL" clId="{17397E42-0C7B-4D55-A996-9AC9F8184E97}" dt="2024-03-18T16:19:32.073" v="2107" actId="27636"/>
          <ac:spMkLst>
            <pc:docMk/>
            <pc:sldMk cId="3194585360" sldId="261"/>
            <ac:spMk id="3" creationId="{EB164749-1E14-E3BC-D978-34EBF82281F9}"/>
          </ac:spMkLst>
        </pc:spChg>
      </pc:sldChg>
      <pc:sldChg chg="modSp add del mod">
        <pc:chgData name="federico.valacchi@unimc.it" userId="fb1459c1-6e44-4a3f-98dc-28bb3901d546" providerId="ADAL" clId="{17397E42-0C7B-4D55-A996-9AC9F8184E97}" dt="2024-03-04T15:50:21.324" v="41" actId="47"/>
        <pc:sldMkLst>
          <pc:docMk/>
          <pc:sldMk cId="3399841776" sldId="303"/>
        </pc:sldMkLst>
        <pc:spChg chg="mod">
          <ac:chgData name="federico.valacchi@unimc.it" userId="fb1459c1-6e44-4a3f-98dc-28bb3901d546" providerId="ADAL" clId="{17397E42-0C7B-4D55-A996-9AC9F8184E97}" dt="2024-03-04T15:50:00.471" v="38" actId="21"/>
          <ac:spMkLst>
            <pc:docMk/>
            <pc:sldMk cId="3399841776" sldId="303"/>
            <ac:spMk id="3" creationId="{1243017E-3A5D-43DB-5AD7-36F905D77167}"/>
          </ac:spMkLst>
        </pc:spChg>
      </pc:sldChg>
      <pc:sldChg chg="modSp add del mod">
        <pc:chgData name="federico.valacchi@unimc.it" userId="fb1459c1-6e44-4a3f-98dc-28bb3901d546" providerId="ADAL" clId="{17397E42-0C7B-4D55-A996-9AC9F8184E97}" dt="2024-03-04T17:09:01.020" v="717" actId="47"/>
        <pc:sldMkLst>
          <pc:docMk/>
          <pc:sldMk cId="2203526735" sldId="305"/>
        </pc:sldMkLst>
        <pc:spChg chg="mod">
          <ac:chgData name="federico.valacchi@unimc.it" userId="fb1459c1-6e44-4a3f-98dc-28bb3901d546" providerId="ADAL" clId="{17397E42-0C7B-4D55-A996-9AC9F8184E97}" dt="2024-03-04T17:08:57.496" v="716" actId="27636"/>
          <ac:spMkLst>
            <pc:docMk/>
            <pc:sldMk cId="2203526735" sldId="305"/>
            <ac:spMk id="3" creationId="{A2025D7A-2EAE-77AE-F4B1-8CB4211798FC}"/>
          </ac:spMkLst>
        </pc:spChg>
      </pc:sldChg>
      <pc:sldChg chg="modSp add del">
        <pc:chgData name="federico.valacchi@unimc.it" userId="fb1459c1-6e44-4a3f-98dc-28bb3901d546" providerId="ADAL" clId="{17397E42-0C7B-4D55-A996-9AC9F8184E97}" dt="2024-03-04T17:08:32.903" v="714" actId="47"/>
        <pc:sldMkLst>
          <pc:docMk/>
          <pc:sldMk cId="4011573380" sldId="306"/>
        </pc:sldMkLst>
        <pc:spChg chg="mod">
          <ac:chgData name="federico.valacchi@unimc.it" userId="fb1459c1-6e44-4a3f-98dc-28bb3901d546" providerId="ADAL" clId="{17397E42-0C7B-4D55-A996-9AC9F8184E97}" dt="2024-03-04T16:24:39.179" v="531"/>
          <ac:spMkLst>
            <pc:docMk/>
            <pc:sldMk cId="4011573380" sldId="306"/>
            <ac:spMk id="2" creationId="{6F81D9B4-8631-2D12-2267-F13324BB32BD}"/>
          </ac:spMkLst>
        </pc:spChg>
      </pc:sldChg>
      <pc:sldChg chg="addSp delSp modSp del mod">
        <pc:chgData name="federico.valacchi@unimc.it" userId="fb1459c1-6e44-4a3f-98dc-28bb3901d546" providerId="ADAL" clId="{17397E42-0C7B-4D55-A996-9AC9F8184E97}" dt="2024-03-04T16:52:02.005" v="650" actId="47"/>
        <pc:sldMkLst>
          <pc:docMk/>
          <pc:sldMk cId="0" sldId="392"/>
        </pc:sldMkLst>
        <pc:spChg chg="mod">
          <ac:chgData name="federico.valacchi@unimc.it" userId="fb1459c1-6e44-4a3f-98dc-28bb3901d546" providerId="ADAL" clId="{17397E42-0C7B-4D55-A996-9AC9F8184E97}" dt="2024-03-04T16:24:32.975" v="529" actId="27636"/>
          <ac:spMkLst>
            <pc:docMk/>
            <pc:sldMk cId="0" sldId="392"/>
            <ac:spMk id="2" creationId="{00000000-0000-0000-0000-000000000000}"/>
          </ac:spMkLst>
        </pc:spChg>
        <pc:spChg chg="add mod">
          <ac:chgData name="federico.valacchi@unimc.it" userId="fb1459c1-6e44-4a3f-98dc-28bb3901d546" providerId="ADAL" clId="{17397E42-0C7B-4D55-A996-9AC9F8184E97}" dt="2024-03-04T16:27:18.288" v="543" actId="478"/>
          <ac:spMkLst>
            <pc:docMk/>
            <pc:sldMk cId="0" sldId="392"/>
            <ac:spMk id="4" creationId="{85435DF3-F3F8-7493-9F7D-3A308DEFBEDF}"/>
          </ac:spMkLst>
        </pc:spChg>
        <pc:picChg chg="del mod">
          <ac:chgData name="federico.valacchi@unimc.it" userId="fb1459c1-6e44-4a3f-98dc-28bb3901d546" providerId="ADAL" clId="{17397E42-0C7B-4D55-A996-9AC9F8184E97}" dt="2024-03-04T16:27:18.288" v="543" actId="478"/>
          <ac:picMkLst>
            <pc:docMk/>
            <pc:sldMk cId="0" sldId="392"/>
            <ac:picMk id="48136" creationId="{00000000-0000-0000-0000-000000000000}"/>
          </ac:picMkLst>
        </pc:picChg>
      </pc:sldChg>
      <pc:sldChg chg="modSp mod ord">
        <pc:chgData name="federico.valacchi@unimc.it" userId="fb1459c1-6e44-4a3f-98dc-28bb3901d546" providerId="ADAL" clId="{17397E42-0C7B-4D55-A996-9AC9F8184E97}" dt="2024-03-18T16:22:51.924" v="2235" actId="1076"/>
        <pc:sldMkLst>
          <pc:docMk/>
          <pc:sldMk cId="3723985866" sldId="393"/>
        </pc:sldMkLst>
        <pc:spChg chg="mod">
          <ac:chgData name="federico.valacchi@unimc.it" userId="fb1459c1-6e44-4a3f-98dc-28bb3901d546" providerId="ADAL" clId="{17397E42-0C7B-4D55-A996-9AC9F8184E97}" dt="2024-03-18T16:22:51.924" v="2235" actId="1076"/>
          <ac:spMkLst>
            <pc:docMk/>
            <pc:sldMk cId="3723985866" sldId="393"/>
            <ac:spMk id="2" creationId="{EDDF3583-B491-0506-7976-8C47E62F303A}"/>
          </ac:spMkLst>
        </pc:spChg>
        <pc:spChg chg="mod">
          <ac:chgData name="federico.valacchi@unimc.it" userId="fb1459c1-6e44-4a3f-98dc-28bb3901d546" providerId="ADAL" clId="{17397E42-0C7B-4D55-A996-9AC9F8184E97}" dt="2024-03-18T16:22:39.905" v="2234" actId="27636"/>
          <ac:spMkLst>
            <pc:docMk/>
            <pc:sldMk cId="3723985866" sldId="393"/>
            <ac:spMk id="3" creationId="{46D51E71-E0C6-0D12-4A07-3F40B6679E79}"/>
          </ac:spMkLst>
        </pc:spChg>
      </pc:sldChg>
      <pc:sldChg chg="modSp add del">
        <pc:chgData name="federico.valacchi@unimc.it" userId="fb1459c1-6e44-4a3f-98dc-28bb3901d546" providerId="ADAL" clId="{17397E42-0C7B-4D55-A996-9AC9F8184E97}" dt="2024-03-04T16:49:19.769" v="588" actId="47"/>
        <pc:sldMkLst>
          <pc:docMk/>
          <pc:sldMk cId="235920565" sldId="394"/>
        </pc:sldMkLst>
        <pc:spChg chg="mod">
          <ac:chgData name="federico.valacchi@unimc.it" userId="fb1459c1-6e44-4a3f-98dc-28bb3901d546" providerId="ADAL" clId="{17397E42-0C7B-4D55-A996-9AC9F8184E97}" dt="2024-03-04T16:24:39.179" v="531"/>
          <ac:spMkLst>
            <pc:docMk/>
            <pc:sldMk cId="235920565" sldId="394"/>
            <ac:spMk id="2" creationId="{BF45E9E2-71F6-2001-DE9D-85CD7A90047D}"/>
          </ac:spMkLst>
        </pc:spChg>
        <pc:spChg chg="mod">
          <ac:chgData name="federico.valacchi@unimc.it" userId="fb1459c1-6e44-4a3f-98dc-28bb3901d546" providerId="ADAL" clId="{17397E42-0C7B-4D55-A996-9AC9F8184E97}" dt="2024-03-04T16:24:39.179" v="531"/>
          <ac:spMkLst>
            <pc:docMk/>
            <pc:sldMk cId="235920565" sldId="394"/>
            <ac:spMk id="3" creationId="{EEA51786-4138-AFA5-24B8-22069C5F079F}"/>
          </ac:spMkLst>
        </pc:spChg>
      </pc:sldChg>
      <pc:sldChg chg="modSp del">
        <pc:chgData name="federico.valacchi@unimc.it" userId="fb1459c1-6e44-4a3f-98dc-28bb3901d546" providerId="ADAL" clId="{17397E42-0C7B-4D55-A996-9AC9F8184E97}" dt="2024-03-04T16:50:43.754" v="592" actId="47"/>
        <pc:sldMkLst>
          <pc:docMk/>
          <pc:sldMk cId="2232559575" sldId="395"/>
        </pc:sldMkLst>
        <pc:spChg chg="mod">
          <ac:chgData name="federico.valacchi@unimc.it" userId="fb1459c1-6e44-4a3f-98dc-28bb3901d546" providerId="ADAL" clId="{17397E42-0C7B-4D55-A996-9AC9F8184E97}" dt="2024-03-04T16:24:39.179" v="531"/>
          <ac:spMkLst>
            <pc:docMk/>
            <pc:sldMk cId="2232559575" sldId="395"/>
            <ac:spMk id="2" creationId="{643CAF01-4EF7-9C87-367B-C407E99CD96E}"/>
          </ac:spMkLst>
        </pc:spChg>
        <pc:spChg chg="mod">
          <ac:chgData name="federico.valacchi@unimc.it" userId="fb1459c1-6e44-4a3f-98dc-28bb3901d546" providerId="ADAL" clId="{17397E42-0C7B-4D55-A996-9AC9F8184E97}" dt="2024-03-04T16:24:39.179" v="531"/>
          <ac:spMkLst>
            <pc:docMk/>
            <pc:sldMk cId="2232559575" sldId="395"/>
            <ac:spMk id="3" creationId="{875B77FB-F4CA-DA7E-3F92-CD55647607F6}"/>
          </ac:spMkLst>
        </pc:spChg>
      </pc:sldChg>
      <pc:sldChg chg="addSp delSp modSp del mod">
        <pc:chgData name="federico.valacchi@unimc.it" userId="fb1459c1-6e44-4a3f-98dc-28bb3901d546" providerId="ADAL" clId="{17397E42-0C7B-4D55-A996-9AC9F8184E97}" dt="2024-03-04T17:05:47.926" v="679" actId="47"/>
        <pc:sldMkLst>
          <pc:docMk/>
          <pc:sldMk cId="502780934" sldId="396"/>
        </pc:sldMkLst>
        <pc:spChg chg="mod">
          <ac:chgData name="federico.valacchi@unimc.it" userId="fb1459c1-6e44-4a3f-98dc-28bb3901d546" providerId="ADAL" clId="{17397E42-0C7B-4D55-A996-9AC9F8184E97}" dt="2024-03-04T16:24:39.179" v="531"/>
          <ac:spMkLst>
            <pc:docMk/>
            <pc:sldMk cId="502780934" sldId="396"/>
            <ac:spMk id="2" creationId="{0C2D7559-9F46-6066-2B22-83977CDA8CFC}"/>
          </ac:spMkLst>
        </pc:spChg>
        <pc:spChg chg="mod">
          <ac:chgData name="federico.valacchi@unimc.it" userId="fb1459c1-6e44-4a3f-98dc-28bb3901d546" providerId="ADAL" clId="{17397E42-0C7B-4D55-A996-9AC9F8184E97}" dt="2024-03-04T16:24:39.179" v="531"/>
          <ac:spMkLst>
            <pc:docMk/>
            <pc:sldMk cId="502780934" sldId="396"/>
            <ac:spMk id="3" creationId="{C6AFD436-7660-4798-1609-C3C4A792473C}"/>
          </ac:spMkLst>
        </pc:spChg>
        <pc:spChg chg="add del">
          <ac:chgData name="federico.valacchi@unimc.it" userId="fb1459c1-6e44-4a3f-98dc-28bb3901d546" providerId="ADAL" clId="{17397E42-0C7B-4D55-A996-9AC9F8184E97}" dt="2024-03-04T15:44:08.077" v="12" actId="22"/>
          <ac:spMkLst>
            <pc:docMk/>
            <pc:sldMk cId="502780934" sldId="396"/>
            <ac:spMk id="5" creationId="{1F162634-986C-55AB-5183-0DD81836FD9B}"/>
          </ac:spMkLst>
        </pc:spChg>
      </pc:sldChg>
      <pc:sldChg chg="modSp del mod">
        <pc:chgData name="federico.valacchi@unimc.it" userId="fb1459c1-6e44-4a3f-98dc-28bb3901d546" providerId="ADAL" clId="{17397E42-0C7B-4D55-A996-9AC9F8184E97}" dt="2024-03-04T16:13:57.357" v="399" actId="47"/>
        <pc:sldMkLst>
          <pc:docMk/>
          <pc:sldMk cId="2769327424" sldId="397"/>
        </pc:sldMkLst>
        <pc:spChg chg="mod">
          <ac:chgData name="federico.valacchi@unimc.it" userId="fb1459c1-6e44-4a3f-98dc-28bb3901d546" providerId="ADAL" clId="{17397E42-0C7B-4D55-A996-9AC9F8184E97}" dt="2024-03-04T16:08:11.428" v="268" actId="1076"/>
          <ac:spMkLst>
            <pc:docMk/>
            <pc:sldMk cId="2769327424" sldId="397"/>
            <ac:spMk id="2" creationId="{39AD5949-BEEC-5C60-2425-1657923C356B}"/>
          </ac:spMkLst>
        </pc:spChg>
        <pc:spChg chg="mod">
          <ac:chgData name="federico.valacchi@unimc.it" userId="fb1459c1-6e44-4a3f-98dc-28bb3901d546" providerId="ADAL" clId="{17397E42-0C7B-4D55-A996-9AC9F8184E97}" dt="2024-03-04T15:58:51.952" v="77"/>
          <ac:spMkLst>
            <pc:docMk/>
            <pc:sldMk cId="2769327424" sldId="397"/>
            <ac:spMk id="3" creationId="{6E6BDADC-474A-63D9-9EE0-C2201697D548}"/>
          </ac:spMkLst>
        </pc:spChg>
      </pc:sldChg>
      <pc:sldChg chg="modSp mod">
        <pc:chgData name="federico.valacchi@unimc.it" userId="fb1459c1-6e44-4a3f-98dc-28bb3901d546" providerId="ADAL" clId="{17397E42-0C7B-4D55-A996-9AC9F8184E97}" dt="2024-03-18T16:08:10.499" v="1726" actId="2711"/>
        <pc:sldMkLst>
          <pc:docMk/>
          <pc:sldMk cId="1467448800" sldId="398"/>
        </pc:sldMkLst>
        <pc:spChg chg="mod">
          <ac:chgData name="federico.valacchi@unimc.it" userId="fb1459c1-6e44-4a3f-98dc-28bb3901d546" providerId="ADAL" clId="{17397E42-0C7B-4D55-A996-9AC9F8184E97}" dt="2024-03-18T16:07:10.196" v="1713"/>
          <ac:spMkLst>
            <pc:docMk/>
            <pc:sldMk cId="1467448800" sldId="398"/>
            <ac:spMk id="2" creationId="{001AC993-8F85-8B7E-F178-92BF63357835}"/>
          </ac:spMkLst>
        </pc:spChg>
        <pc:spChg chg="mod">
          <ac:chgData name="federico.valacchi@unimc.it" userId="fb1459c1-6e44-4a3f-98dc-28bb3901d546" providerId="ADAL" clId="{17397E42-0C7B-4D55-A996-9AC9F8184E97}" dt="2024-03-18T16:08:10.499" v="1726" actId="2711"/>
          <ac:spMkLst>
            <pc:docMk/>
            <pc:sldMk cId="1467448800" sldId="398"/>
            <ac:spMk id="3" creationId="{DCE463E4-6975-0533-0F23-F881F7970D63}"/>
          </ac:spMkLst>
        </pc:spChg>
      </pc:sldChg>
      <pc:sldChg chg="del">
        <pc:chgData name="federico.valacchi@unimc.it" userId="fb1459c1-6e44-4a3f-98dc-28bb3901d546" providerId="ADAL" clId="{17397E42-0C7B-4D55-A996-9AC9F8184E97}" dt="2024-03-04T15:44:50.779" v="15" actId="47"/>
        <pc:sldMkLst>
          <pc:docMk/>
          <pc:sldMk cId="3821372456" sldId="399"/>
        </pc:sldMkLst>
      </pc:sldChg>
      <pc:sldChg chg="modSp del">
        <pc:chgData name="federico.valacchi@unimc.it" userId="fb1459c1-6e44-4a3f-98dc-28bb3901d546" providerId="ADAL" clId="{17397E42-0C7B-4D55-A996-9AC9F8184E97}" dt="2024-03-04T16:52:37.192" v="651" actId="47"/>
        <pc:sldMkLst>
          <pc:docMk/>
          <pc:sldMk cId="3320363519" sldId="400"/>
        </pc:sldMkLst>
        <pc:spChg chg="mod">
          <ac:chgData name="federico.valacchi@unimc.it" userId="fb1459c1-6e44-4a3f-98dc-28bb3901d546" providerId="ADAL" clId="{17397E42-0C7B-4D55-A996-9AC9F8184E97}" dt="2024-03-04T16:24:39.179" v="531"/>
          <ac:spMkLst>
            <pc:docMk/>
            <pc:sldMk cId="3320363519" sldId="400"/>
            <ac:spMk id="2" creationId="{6833D8D0-3F73-3760-C28B-CF34782BFD16}"/>
          </ac:spMkLst>
        </pc:spChg>
        <pc:spChg chg="mod">
          <ac:chgData name="federico.valacchi@unimc.it" userId="fb1459c1-6e44-4a3f-98dc-28bb3901d546" providerId="ADAL" clId="{17397E42-0C7B-4D55-A996-9AC9F8184E97}" dt="2024-03-04T16:24:39.179" v="531"/>
          <ac:spMkLst>
            <pc:docMk/>
            <pc:sldMk cId="3320363519" sldId="400"/>
            <ac:spMk id="3" creationId="{C088F39A-B53F-EBF6-19C0-F33DD730E815}"/>
          </ac:spMkLst>
        </pc:spChg>
      </pc:sldChg>
      <pc:sldChg chg="modSp del mod">
        <pc:chgData name="federico.valacchi@unimc.it" userId="fb1459c1-6e44-4a3f-98dc-28bb3901d546" providerId="ADAL" clId="{17397E42-0C7B-4D55-A996-9AC9F8184E97}" dt="2024-03-04T16:27:05.406" v="542" actId="47"/>
        <pc:sldMkLst>
          <pc:docMk/>
          <pc:sldMk cId="1401761301" sldId="401"/>
        </pc:sldMkLst>
        <pc:spChg chg="mod">
          <ac:chgData name="federico.valacchi@unimc.it" userId="fb1459c1-6e44-4a3f-98dc-28bb3901d546" providerId="ADAL" clId="{17397E42-0C7B-4D55-A996-9AC9F8184E97}" dt="2024-03-04T16:24:39.179" v="531"/>
          <ac:spMkLst>
            <pc:docMk/>
            <pc:sldMk cId="1401761301" sldId="401"/>
            <ac:spMk id="2" creationId="{A5FE955E-CDE5-BE66-0988-DBFA0819AFC8}"/>
          </ac:spMkLst>
        </pc:spChg>
        <pc:spChg chg="mod">
          <ac:chgData name="federico.valacchi@unimc.it" userId="fb1459c1-6e44-4a3f-98dc-28bb3901d546" providerId="ADAL" clId="{17397E42-0C7B-4D55-A996-9AC9F8184E97}" dt="2024-03-04T16:24:39.179" v="531"/>
          <ac:spMkLst>
            <pc:docMk/>
            <pc:sldMk cId="1401761301" sldId="401"/>
            <ac:spMk id="3" creationId="{2F303D13-8D99-0C33-20A9-8A08E04C13C8}"/>
          </ac:spMkLst>
        </pc:spChg>
      </pc:sldChg>
      <pc:sldChg chg="modSp add del">
        <pc:chgData name="federico.valacchi@unimc.it" userId="fb1459c1-6e44-4a3f-98dc-28bb3901d546" providerId="ADAL" clId="{17397E42-0C7B-4D55-A996-9AC9F8184E97}" dt="2024-03-04T16:50:02.854" v="591" actId="47"/>
        <pc:sldMkLst>
          <pc:docMk/>
          <pc:sldMk cId="1126251886" sldId="402"/>
        </pc:sldMkLst>
        <pc:spChg chg="mod">
          <ac:chgData name="federico.valacchi@unimc.it" userId="fb1459c1-6e44-4a3f-98dc-28bb3901d546" providerId="ADAL" clId="{17397E42-0C7B-4D55-A996-9AC9F8184E97}" dt="2024-03-04T16:24:39.179" v="531"/>
          <ac:spMkLst>
            <pc:docMk/>
            <pc:sldMk cId="1126251886" sldId="402"/>
            <ac:spMk id="2" creationId="{AB3FB0BD-73E2-E325-AB14-E7DDCD27A0CE}"/>
          </ac:spMkLst>
        </pc:spChg>
        <pc:spChg chg="mod">
          <ac:chgData name="federico.valacchi@unimc.it" userId="fb1459c1-6e44-4a3f-98dc-28bb3901d546" providerId="ADAL" clId="{17397E42-0C7B-4D55-A996-9AC9F8184E97}" dt="2024-03-04T16:24:39.179" v="531"/>
          <ac:spMkLst>
            <pc:docMk/>
            <pc:sldMk cId="1126251886" sldId="402"/>
            <ac:spMk id="3" creationId="{C7254B6C-1409-AAC5-1F88-68B352B3F74B}"/>
          </ac:spMkLst>
        </pc:spChg>
      </pc:sldChg>
      <pc:sldChg chg="modSp new del mod ord">
        <pc:chgData name="federico.valacchi@unimc.it" userId="fb1459c1-6e44-4a3f-98dc-28bb3901d546" providerId="ADAL" clId="{17397E42-0C7B-4D55-A996-9AC9F8184E97}" dt="2024-03-04T15:47:33.077" v="35" actId="2696"/>
        <pc:sldMkLst>
          <pc:docMk/>
          <pc:sldMk cId="1834672033" sldId="402"/>
        </pc:sldMkLst>
        <pc:spChg chg="mod">
          <ac:chgData name="federico.valacchi@unimc.it" userId="fb1459c1-6e44-4a3f-98dc-28bb3901d546" providerId="ADAL" clId="{17397E42-0C7B-4D55-A996-9AC9F8184E97}" dt="2024-03-04T15:35:11.362" v="2" actId="6549"/>
          <ac:spMkLst>
            <pc:docMk/>
            <pc:sldMk cId="1834672033" sldId="402"/>
            <ac:spMk id="3" creationId="{2B2288D4-DBA6-BC79-6964-CEA36C324071}"/>
          </ac:spMkLst>
        </pc:spChg>
      </pc:sldChg>
      <pc:sldChg chg="modSp add del">
        <pc:chgData name="federico.valacchi@unimc.it" userId="fb1459c1-6e44-4a3f-98dc-28bb3901d546" providerId="ADAL" clId="{17397E42-0C7B-4D55-A996-9AC9F8184E97}" dt="2024-03-04T16:06:30.478" v="256" actId="2696"/>
        <pc:sldMkLst>
          <pc:docMk/>
          <pc:sldMk cId="3132202838" sldId="402"/>
        </pc:sldMkLst>
        <pc:spChg chg="mod">
          <ac:chgData name="federico.valacchi@unimc.it" userId="fb1459c1-6e44-4a3f-98dc-28bb3901d546" providerId="ADAL" clId="{17397E42-0C7B-4D55-A996-9AC9F8184E97}" dt="2024-03-04T15:58:51.952" v="77"/>
          <ac:spMkLst>
            <pc:docMk/>
            <pc:sldMk cId="3132202838" sldId="402"/>
            <ac:spMk id="2" creationId="{D853FD23-FC03-8B16-AEE5-1233130DF7C4}"/>
          </ac:spMkLst>
        </pc:spChg>
        <pc:spChg chg="mod">
          <ac:chgData name="federico.valacchi@unimc.it" userId="fb1459c1-6e44-4a3f-98dc-28bb3901d546" providerId="ADAL" clId="{17397E42-0C7B-4D55-A996-9AC9F8184E97}" dt="2024-03-04T15:58:51.952" v="77"/>
          <ac:spMkLst>
            <pc:docMk/>
            <pc:sldMk cId="3132202838" sldId="402"/>
            <ac:spMk id="3" creationId="{65CA3918-0875-4865-BBAB-18C2364237FA}"/>
          </ac:spMkLst>
        </pc:spChg>
      </pc:sldChg>
      <pc:sldChg chg="modSp add mod ord">
        <pc:chgData name="federico.valacchi@unimc.it" userId="fb1459c1-6e44-4a3f-98dc-28bb3901d546" providerId="ADAL" clId="{17397E42-0C7B-4D55-A996-9AC9F8184E97}" dt="2024-03-18T16:44:00.890" v="2754"/>
        <pc:sldMkLst>
          <pc:docMk/>
          <pc:sldMk cId="949225530" sldId="403"/>
        </pc:sldMkLst>
        <pc:spChg chg="mod">
          <ac:chgData name="federico.valacchi@unimc.it" userId="fb1459c1-6e44-4a3f-98dc-28bb3901d546" providerId="ADAL" clId="{17397E42-0C7B-4D55-A996-9AC9F8184E97}" dt="2024-03-18T16:44:00.890" v="2754"/>
          <ac:spMkLst>
            <pc:docMk/>
            <pc:sldMk cId="949225530" sldId="403"/>
            <ac:spMk id="2" creationId="{6012CC3B-BBB2-5FCD-C7BA-6B143B2F9CA4}"/>
          </ac:spMkLst>
        </pc:spChg>
        <pc:spChg chg="mod">
          <ac:chgData name="federico.valacchi@unimc.it" userId="fb1459c1-6e44-4a3f-98dc-28bb3901d546" providerId="ADAL" clId="{17397E42-0C7B-4D55-A996-9AC9F8184E97}" dt="2024-03-18T16:31:45.191" v="2457" actId="5793"/>
          <ac:spMkLst>
            <pc:docMk/>
            <pc:sldMk cId="949225530" sldId="403"/>
            <ac:spMk id="3" creationId="{49503539-75E4-80E2-F053-A8FD10256EF3}"/>
          </ac:spMkLst>
        </pc:spChg>
      </pc:sldChg>
      <pc:sldChg chg="modSp add del mod">
        <pc:chgData name="federico.valacchi@unimc.it" userId="fb1459c1-6e44-4a3f-98dc-28bb3901d546" providerId="ADAL" clId="{17397E42-0C7B-4D55-A996-9AC9F8184E97}" dt="2024-03-04T16:49:32.230" v="589" actId="2696"/>
        <pc:sldMkLst>
          <pc:docMk/>
          <pc:sldMk cId="1966726225" sldId="403"/>
        </pc:sldMkLst>
        <pc:spChg chg="mod">
          <ac:chgData name="federico.valacchi@unimc.it" userId="fb1459c1-6e44-4a3f-98dc-28bb3901d546" providerId="ADAL" clId="{17397E42-0C7B-4D55-A996-9AC9F8184E97}" dt="2024-03-04T16:25:53.210" v="532" actId="122"/>
          <ac:spMkLst>
            <pc:docMk/>
            <pc:sldMk cId="1966726225" sldId="403"/>
            <ac:spMk id="2" creationId="{8F2DD87E-FCC2-6113-55F8-F9E0521619D7}"/>
          </ac:spMkLst>
        </pc:spChg>
        <pc:spChg chg="mod">
          <ac:chgData name="federico.valacchi@unimc.it" userId="fb1459c1-6e44-4a3f-98dc-28bb3901d546" providerId="ADAL" clId="{17397E42-0C7B-4D55-A996-9AC9F8184E97}" dt="2024-03-04T16:24:32.953" v="527" actId="27636"/>
          <ac:spMkLst>
            <pc:docMk/>
            <pc:sldMk cId="1966726225" sldId="403"/>
            <ac:spMk id="3" creationId="{38CC852B-625B-FAC7-F544-825E3B805C9E}"/>
          </ac:spMkLst>
        </pc:spChg>
      </pc:sldChg>
      <pc:sldChg chg="modSp new del mod">
        <pc:chgData name="federico.valacchi@unimc.it" userId="fb1459c1-6e44-4a3f-98dc-28bb3901d546" providerId="ADAL" clId="{17397E42-0C7B-4D55-A996-9AC9F8184E97}" dt="2024-03-04T15:40:14.279" v="7" actId="2696"/>
        <pc:sldMkLst>
          <pc:docMk/>
          <pc:sldMk cId="3546399377" sldId="403"/>
        </pc:sldMkLst>
        <pc:spChg chg="mod">
          <ac:chgData name="federico.valacchi@unimc.it" userId="fb1459c1-6e44-4a3f-98dc-28bb3901d546" providerId="ADAL" clId="{17397E42-0C7B-4D55-A996-9AC9F8184E97}" dt="2024-03-04T15:39:43.545" v="6"/>
          <ac:spMkLst>
            <pc:docMk/>
            <pc:sldMk cId="3546399377" sldId="403"/>
            <ac:spMk id="3" creationId="{EE036468-3D58-146C-E31F-D26C4C47F313}"/>
          </ac:spMkLst>
        </pc:spChg>
      </pc:sldChg>
      <pc:sldChg chg="modSp new mod ord">
        <pc:chgData name="federico.valacchi@unimc.it" userId="fb1459c1-6e44-4a3f-98dc-28bb3901d546" providerId="ADAL" clId="{17397E42-0C7B-4D55-A996-9AC9F8184E97}" dt="2024-03-18T16:44:00.890" v="2754"/>
        <pc:sldMkLst>
          <pc:docMk/>
          <pc:sldMk cId="1551166505" sldId="404"/>
        </pc:sldMkLst>
        <pc:spChg chg="mod">
          <ac:chgData name="federico.valacchi@unimc.it" userId="fb1459c1-6e44-4a3f-98dc-28bb3901d546" providerId="ADAL" clId="{17397E42-0C7B-4D55-A996-9AC9F8184E97}" dt="2024-03-18T16:44:00.890" v="2754"/>
          <ac:spMkLst>
            <pc:docMk/>
            <pc:sldMk cId="1551166505" sldId="404"/>
            <ac:spMk id="2" creationId="{3ABAF533-C009-EA21-2BD4-55429437D0D9}"/>
          </ac:spMkLst>
        </pc:spChg>
        <pc:spChg chg="mod">
          <ac:chgData name="federico.valacchi@unimc.it" userId="fb1459c1-6e44-4a3f-98dc-28bb3901d546" providerId="ADAL" clId="{17397E42-0C7B-4D55-A996-9AC9F8184E97}" dt="2024-03-18T16:02:59.659" v="1691" actId="14100"/>
          <ac:spMkLst>
            <pc:docMk/>
            <pc:sldMk cId="1551166505" sldId="404"/>
            <ac:spMk id="3" creationId="{3A3BFDAF-4A7D-F414-F807-D232495452D0}"/>
          </ac:spMkLst>
        </pc:spChg>
      </pc:sldChg>
      <pc:sldChg chg="modSp new del mod">
        <pc:chgData name="federico.valacchi@unimc.it" userId="fb1459c1-6e44-4a3f-98dc-28bb3901d546" providerId="ADAL" clId="{17397E42-0C7B-4D55-A996-9AC9F8184E97}" dt="2024-03-04T17:13:25.032" v="727" actId="47"/>
        <pc:sldMkLst>
          <pc:docMk/>
          <pc:sldMk cId="2590753216" sldId="405"/>
        </pc:sldMkLst>
        <pc:spChg chg="mod">
          <ac:chgData name="federico.valacchi@unimc.it" userId="fb1459c1-6e44-4a3f-98dc-28bb3901d546" providerId="ADAL" clId="{17397E42-0C7B-4D55-A996-9AC9F8184E97}" dt="2024-03-04T16:24:39.179" v="531"/>
          <ac:spMkLst>
            <pc:docMk/>
            <pc:sldMk cId="2590753216" sldId="405"/>
            <ac:spMk id="2" creationId="{5F104A6C-C97F-6755-2C19-59E65AE359A0}"/>
          </ac:spMkLst>
        </pc:spChg>
        <pc:spChg chg="mod">
          <ac:chgData name="federico.valacchi@unimc.it" userId="fb1459c1-6e44-4a3f-98dc-28bb3901d546" providerId="ADAL" clId="{17397E42-0C7B-4D55-A996-9AC9F8184E97}" dt="2024-03-04T16:24:39.179" v="531"/>
          <ac:spMkLst>
            <pc:docMk/>
            <pc:sldMk cId="2590753216" sldId="405"/>
            <ac:spMk id="3" creationId="{50BE071E-96FF-6612-F0B1-966C6CDE36C8}"/>
          </ac:spMkLst>
        </pc:spChg>
      </pc:sldChg>
      <pc:sldChg chg="modSp new del mod">
        <pc:chgData name="federico.valacchi@unimc.it" userId="fb1459c1-6e44-4a3f-98dc-28bb3901d546" providerId="ADAL" clId="{17397E42-0C7B-4D55-A996-9AC9F8184E97}" dt="2024-03-04T15:46:15.640" v="20" actId="47"/>
        <pc:sldMkLst>
          <pc:docMk/>
          <pc:sldMk cId="4207683037" sldId="406"/>
        </pc:sldMkLst>
        <pc:spChg chg="mod">
          <ac:chgData name="federico.valacchi@unimc.it" userId="fb1459c1-6e44-4a3f-98dc-28bb3901d546" providerId="ADAL" clId="{17397E42-0C7B-4D55-A996-9AC9F8184E97}" dt="2024-03-04T15:45:20.845" v="17"/>
          <ac:spMkLst>
            <pc:docMk/>
            <pc:sldMk cId="4207683037" sldId="406"/>
            <ac:spMk id="3" creationId="{6F5816E7-961B-5137-DEBF-EC17CD3AC823}"/>
          </ac:spMkLst>
        </pc:spChg>
      </pc:sldChg>
      <pc:sldChg chg="modSp new mod ord">
        <pc:chgData name="federico.valacchi@unimc.it" userId="fb1459c1-6e44-4a3f-98dc-28bb3901d546" providerId="ADAL" clId="{17397E42-0C7B-4D55-A996-9AC9F8184E97}" dt="2024-03-18T16:27:19.691" v="2274" actId="27636"/>
        <pc:sldMkLst>
          <pc:docMk/>
          <pc:sldMk cId="2570208039" sldId="407"/>
        </pc:sldMkLst>
        <pc:spChg chg="mod">
          <ac:chgData name="federico.valacchi@unimc.it" userId="fb1459c1-6e44-4a3f-98dc-28bb3901d546" providerId="ADAL" clId="{17397E42-0C7B-4D55-A996-9AC9F8184E97}" dt="2024-03-18T16:12:17.745" v="1763" actId="1076"/>
          <ac:spMkLst>
            <pc:docMk/>
            <pc:sldMk cId="2570208039" sldId="407"/>
            <ac:spMk id="2" creationId="{575DFD9C-DE97-6A34-8E31-A625C22A0C46}"/>
          </ac:spMkLst>
        </pc:spChg>
        <pc:spChg chg="mod">
          <ac:chgData name="federico.valacchi@unimc.it" userId="fb1459c1-6e44-4a3f-98dc-28bb3901d546" providerId="ADAL" clId="{17397E42-0C7B-4D55-A996-9AC9F8184E97}" dt="2024-03-18T16:27:19.691" v="2274" actId="27636"/>
          <ac:spMkLst>
            <pc:docMk/>
            <pc:sldMk cId="2570208039" sldId="407"/>
            <ac:spMk id="3" creationId="{BDF0E9B8-E5E7-18F9-6833-495141883563}"/>
          </ac:spMkLst>
        </pc:spChg>
      </pc:sldChg>
      <pc:sldChg chg="modSp new add del mod">
        <pc:chgData name="federico.valacchi@unimc.it" userId="fb1459c1-6e44-4a3f-98dc-28bb3901d546" providerId="ADAL" clId="{17397E42-0C7B-4D55-A996-9AC9F8184E97}" dt="2024-03-18T16:41:13.893" v="2728" actId="27636"/>
        <pc:sldMkLst>
          <pc:docMk/>
          <pc:sldMk cId="3624104034" sldId="408"/>
        </pc:sldMkLst>
        <pc:spChg chg="mod">
          <ac:chgData name="federico.valacchi@unimc.it" userId="fb1459c1-6e44-4a3f-98dc-28bb3901d546" providerId="ADAL" clId="{17397E42-0C7B-4D55-A996-9AC9F8184E97}" dt="2024-03-18T16:40:28.672" v="2681" actId="1076"/>
          <ac:spMkLst>
            <pc:docMk/>
            <pc:sldMk cId="3624104034" sldId="408"/>
            <ac:spMk id="2" creationId="{9E733C02-8466-1F1A-0C4C-A59E352BD7D5}"/>
          </ac:spMkLst>
        </pc:spChg>
        <pc:spChg chg="mod">
          <ac:chgData name="federico.valacchi@unimc.it" userId="fb1459c1-6e44-4a3f-98dc-28bb3901d546" providerId="ADAL" clId="{17397E42-0C7B-4D55-A996-9AC9F8184E97}" dt="2024-03-18T16:41:13.893" v="2728" actId="27636"/>
          <ac:spMkLst>
            <pc:docMk/>
            <pc:sldMk cId="3624104034" sldId="408"/>
            <ac:spMk id="3" creationId="{0E85EA5A-5169-A627-4648-47255DE29E9A}"/>
          </ac:spMkLst>
        </pc:spChg>
      </pc:sldChg>
      <pc:sldChg chg="modSp new del">
        <pc:chgData name="federico.valacchi@unimc.it" userId="fb1459c1-6e44-4a3f-98dc-28bb3901d546" providerId="ADAL" clId="{17397E42-0C7B-4D55-A996-9AC9F8184E97}" dt="2024-03-04T17:27:02.566" v="903" actId="47"/>
        <pc:sldMkLst>
          <pc:docMk/>
          <pc:sldMk cId="3571030183" sldId="409"/>
        </pc:sldMkLst>
        <pc:spChg chg="mod">
          <ac:chgData name="federico.valacchi@unimc.it" userId="fb1459c1-6e44-4a3f-98dc-28bb3901d546" providerId="ADAL" clId="{17397E42-0C7B-4D55-A996-9AC9F8184E97}" dt="2024-03-04T16:24:39.179" v="531"/>
          <ac:spMkLst>
            <pc:docMk/>
            <pc:sldMk cId="3571030183" sldId="409"/>
            <ac:spMk id="2" creationId="{C09B8D83-2B9D-A661-76A2-B875A472AA40}"/>
          </ac:spMkLst>
        </pc:spChg>
        <pc:spChg chg="mod">
          <ac:chgData name="federico.valacchi@unimc.it" userId="fb1459c1-6e44-4a3f-98dc-28bb3901d546" providerId="ADAL" clId="{17397E42-0C7B-4D55-A996-9AC9F8184E97}" dt="2024-03-04T16:24:39.179" v="531"/>
          <ac:spMkLst>
            <pc:docMk/>
            <pc:sldMk cId="3571030183" sldId="409"/>
            <ac:spMk id="3" creationId="{DE19816D-6429-318B-5FB3-83B1CE0661B9}"/>
          </ac:spMkLst>
        </pc:spChg>
      </pc:sldChg>
      <pc:sldChg chg="addSp delSp modSp new del mod">
        <pc:chgData name="federico.valacchi@unimc.it" userId="fb1459c1-6e44-4a3f-98dc-28bb3901d546" providerId="ADAL" clId="{17397E42-0C7B-4D55-A996-9AC9F8184E97}" dt="2024-03-04T16:20:27.871" v="432" actId="2696"/>
        <pc:sldMkLst>
          <pc:docMk/>
          <pc:sldMk cId="4052692013" sldId="409"/>
        </pc:sldMkLst>
        <pc:spChg chg="mod">
          <ac:chgData name="federico.valacchi@unimc.it" userId="fb1459c1-6e44-4a3f-98dc-28bb3901d546" providerId="ADAL" clId="{17397E42-0C7B-4D55-A996-9AC9F8184E97}" dt="2024-03-04T15:58:51.952" v="77"/>
          <ac:spMkLst>
            <pc:docMk/>
            <pc:sldMk cId="4052692013" sldId="409"/>
            <ac:spMk id="2" creationId="{F1C43DDE-E970-662E-740B-45EAAD94D2A1}"/>
          </ac:spMkLst>
        </pc:spChg>
        <pc:spChg chg="mod">
          <ac:chgData name="federico.valacchi@unimc.it" userId="fb1459c1-6e44-4a3f-98dc-28bb3901d546" providerId="ADAL" clId="{17397E42-0C7B-4D55-A996-9AC9F8184E97}" dt="2024-03-04T15:58:51.952" v="77"/>
          <ac:spMkLst>
            <pc:docMk/>
            <pc:sldMk cId="4052692013" sldId="409"/>
            <ac:spMk id="3" creationId="{A9DBB355-5038-3F3D-6A31-D9B3503E3C33}"/>
          </ac:spMkLst>
        </pc:spChg>
        <pc:spChg chg="add del">
          <ac:chgData name="federico.valacchi@unimc.it" userId="fb1459c1-6e44-4a3f-98dc-28bb3901d546" providerId="ADAL" clId="{17397E42-0C7B-4D55-A996-9AC9F8184E97}" dt="2024-03-04T15:56:07.434" v="46" actId="22"/>
          <ac:spMkLst>
            <pc:docMk/>
            <pc:sldMk cId="4052692013" sldId="409"/>
            <ac:spMk id="5" creationId="{4D813858-12F2-6186-165C-7BF0A1EC1D7B}"/>
          </ac:spMkLst>
        </pc:spChg>
      </pc:sldChg>
      <pc:sldChg chg="modSp add del mod ord">
        <pc:chgData name="federico.valacchi@unimc.it" userId="fb1459c1-6e44-4a3f-98dc-28bb3901d546" providerId="ADAL" clId="{17397E42-0C7B-4D55-A996-9AC9F8184E97}" dt="2024-03-18T16:03:14.075" v="1692" actId="47"/>
        <pc:sldMkLst>
          <pc:docMk/>
          <pc:sldMk cId="115095485" sldId="410"/>
        </pc:sldMkLst>
        <pc:spChg chg="mod">
          <ac:chgData name="federico.valacchi@unimc.it" userId="fb1459c1-6e44-4a3f-98dc-28bb3901d546" providerId="ADAL" clId="{17397E42-0C7B-4D55-A996-9AC9F8184E97}" dt="2024-03-04T16:26:20.435" v="541" actId="20577"/>
          <ac:spMkLst>
            <pc:docMk/>
            <pc:sldMk cId="115095485" sldId="410"/>
            <ac:spMk id="2" creationId="{FFAA6DC5-45BB-540A-D13D-219E72170767}"/>
          </ac:spMkLst>
        </pc:spChg>
        <pc:spChg chg="mod">
          <ac:chgData name="federico.valacchi@unimc.it" userId="fb1459c1-6e44-4a3f-98dc-28bb3901d546" providerId="ADAL" clId="{17397E42-0C7B-4D55-A996-9AC9F8184E97}" dt="2024-03-18T15:53:32.939" v="1313" actId="21"/>
          <ac:spMkLst>
            <pc:docMk/>
            <pc:sldMk cId="115095485" sldId="410"/>
            <ac:spMk id="3" creationId="{265EC326-1BC5-BD0A-A1C9-EB4589A69655}"/>
          </ac:spMkLst>
        </pc:spChg>
      </pc:sldChg>
      <pc:sldChg chg="modSp new mod">
        <pc:chgData name="federico.valacchi@unimc.it" userId="fb1459c1-6e44-4a3f-98dc-28bb3901d546" providerId="ADAL" clId="{17397E42-0C7B-4D55-A996-9AC9F8184E97}" dt="2024-03-18T16:44:00.890" v="2754"/>
        <pc:sldMkLst>
          <pc:docMk/>
          <pc:sldMk cId="1503287679" sldId="411"/>
        </pc:sldMkLst>
        <pc:spChg chg="mod">
          <ac:chgData name="federico.valacchi@unimc.it" userId="fb1459c1-6e44-4a3f-98dc-28bb3901d546" providerId="ADAL" clId="{17397E42-0C7B-4D55-A996-9AC9F8184E97}" dt="2024-03-18T16:44:00.890" v="2754"/>
          <ac:spMkLst>
            <pc:docMk/>
            <pc:sldMk cId="1503287679" sldId="411"/>
            <ac:spMk id="2" creationId="{832D9B91-46E2-E541-5829-A043AFBFA036}"/>
          </ac:spMkLst>
        </pc:spChg>
        <pc:spChg chg="mod">
          <ac:chgData name="federico.valacchi@unimc.it" userId="fb1459c1-6e44-4a3f-98dc-28bb3901d546" providerId="ADAL" clId="{17397E42-0C7B-4D55-A996-9AC9F8184E97}" dt="2024-03-18T16:41:55.376" v="2737" actId="20577"/>
          <ac:spMkLst>
            <pc:docMk/>
            <pc:sldMk cId="1503287679" sldId="411"/>
            <ac:spMk id="3" creationId="{E78A3115-6D9C-E4B4-4097-A8F8BBECA221}"/>
          </ac:spMkLst>
        </pc:spChg>
      </pc:sldChg>
      <pc:sldChg chg="addSp modSp new mod">
        <pc:chgData name="federico.valacchi@unimc.it" userId="fb1459c1-6e44-4a3f-98dc-28bb3901d546" providerId="ADAL" clId="{17397E42-0C7B-4D55-A996-9AC9F8184E97}" dt="2024-03-18T16:44:00.890" v="2754"/>
        <pc:sldMkLst>
          <pc:docMk/>
          <pc:sldMk cId="57788054" sldId="412"/>
        </pc:sldMkLst>
        <pc:spChg chg="mod">
          <ac:chgData name="federico.valacchi@unimc.it" userId="fb1459c1-6e44-4a3f-98dc-28bb3901d546" providerId="ADAL" clId="{17397E42-0C7B-4D55-A996-9AC9F8184E97}" dt="2024-03-18T16:43:28.382" v="2752" actId="1076"/>
          <ac:spMkLst>
            <pc:docMk/>
            <pc:sldMk cId="57788054" sldId="412"/>
            <ac:spMk id="2" creationId="{BD3A71BC-A4A4-936B-2B98-E08B36BC8D66}"/>
          </ac:spMkLst>
        </pc:spChg>
        <pc:spChg chg="mod">
          <ac:chgData name="federico.valacchi@unimc.it" userId="fb1459c1-6e44-4a3f-98dc-28bb3901d546" providerId="ADAL" clId="{17397E42-0C7B-4D55-A996-9AC9F8184E97}" dt="2024-03-18T16:44:00.890" v="2754"/>
          <ac:spMkLst>
            <pc:docMk/>
            <pc:sldMk cId="57788054" sldId="412"/>
            <ac:spMk id="3" creationId="{796CD818-52CA-828B-0CF8-745133911CBF}"/>
          </ac:spMkLst>
        </pc:spChg>
        <pc:spChg chg="add mod">
          <ac:chgData name="federico.valacchi@unimc.it" userId="fb1459c1-6e44-4a3f-98dc-28bb3901d546" providerId="ADAL" clId="{17397E42-0C7B-4D55-A996-9AC9F8184E97}" dt="2024-03-18T15:40:25.360" v="924" actId="767"/>
          <ac:spMkLst>
            <pc:docMk/>
            <pc:sldMk cId="57788054" sldId="412"/>
            <ac:spMk id="4" creationId="{A854EF0D-E3C0-B5C3-3960-46AEE9A14BA7}"/>
          </ac:spMkLst>
        </pc:spChg>
        <pc:spChg chg="add mod">
          <ac:chgData name="federico.valacchi@unimc.it" userId="fb1459c1-6e44-4a3f-98dc-28bb3901d546" providerId="ADAL" clId="{17397E42-0C7B-4D55-A996-9AC9F8184E97}" dt="2024-03-18T16:43:18.582" v="2751" actId="1076"/>
          <ac:spMkLst>
            <pc:docMk/>
            <pc:sldMk cId="57788054" sldId="412"/>
            <ac:spMk id="5" creationId="{90B27CD2-5A1C-A6A9-994B-654614F2F007}"/>
          </ac:spMkLst>
        </pc:spChg>
      </pc:sldChg>
      <pc:sldChg chg="modSp new del mod">
        <pc:chgData name="federico.valacchi@unimc.it" userId="fb1459c1-6e44-4a3f-98dc-28bb3901d546" providerId="ADAL" clId="{17397E42-0C7B-4D55-A996-9AC9F8184E97}" dt="2024-03-04T17:20:36.334" v="820" actId="47"/>
        <pc:sldMkLst>
          <pc:docMk/>
          <pc:sldMk cId="1832221803" sldId="412"/>
        </pc:sldMkLst>
        <pc:spChg chg="mod">
          <ac:chgData name="federico.valacchi@unimc.it" userId="fb1459c1-6e44-4a3f-98dc-28bb3901d546" providerId="ADAL" clId="{17397E42-0C7B-4D55-A996-9AC9F8184E97}" dt="2024-03-04T17:17:55.728" v="765" actId="21"/>
          <ac:spMkLst>
            <pc:docMk/>
            <pc:sldMk cId="1832221803" sldId="412"/>
            <ac:spMk id="3" creationId="{67E20637-BDE8-15D1-3C6F-78DF162E11AC}"/>
          </ac:spMkLst>
        </pc:spChg>
      </pc:sldChg>
      <pc:sldChg chg="modSp new mod">
        <pc:chgData name="federico.valacchi@unimc.it" userId="fb1459c1-6e44-4a3f-98dc-28bb3901d546" providerId="ADAL" clId="{17397E42-0C7B-4D55-A996-9AC9F8184E97}" dt="2024-03-18T16:44:00.890" v="2754"/>
        <pc:sldMkLst>
          <pc:docMk/>
          <pc:sldMk cId="1023442084" sldId="413"/>
        </pc:sldMkLst>
        <pc:spChg chg="mod">
          <ac:chgData name="federico.valacchi@unimc.it" userId="fb1459c1-6e44-4a3f-98dc-28bb3901d546" providerId="ADAL" clId="{17397E42-0C7B-4D55-A996-9AC9F8184E97}" dt="2024-03-18T16:44:00.890" v="2754"/>
          <ac:spMkLst>
            <pc:docMk/>
            <pc:sldMk cId="1023442084" sldId="413"/>
            <ac:spMk id="2" creationId="{D9242DDF-BBD5-8686-4A23-9B3B39CB2AF5}"/>
          </ac:spMkLst>
        </pc:spChg>
        <pc:spChg chg="mod">
          <ac:chgData name="federico.valacchi@unimc.it" userId="fb1459c1-6e44-4a3f-98dc-28bb3901d546" providerId="ADAL" clId="{17397E42-0C7B-4D55-A996-9AC9F8184E97}" dt="2024-03-18T15:52:46.189" v="1293" actId="20577"/>
          <ac:spMkLst>
            <pc:docMk/>
            <pc:sldMk cId="1023442084" sldId="413"/>
            <ac:spMk id="3" creationId="{4F60F067-8949-3E41-3FA9-7EAD0E5FC672}"/>
          </ac:spMkLst>
        </pc:spChg>
      </pc:sldChg>
      <pc:sldChg chg="addSp modSp new mod">
        <pc:chgData name="federico.valacchi@unimc.it" userId="fb1459c1-6e44-4a3f-98dc-28bb3901d546" providerId="ADAL" clId="{17397E42-0C7B-4D55-A996-9AC9F8184E97}" dt="2024-03-18T16:44:00.890" v="2754"/>
        <pc:sldMkLst>
          <pc:docMk/>
          <pc:sldMk cId="89645125" sldId="414"/>
        </pc:sldMkLst>
        <pc:spChg chg="mod">
          <ac:chgData name="federico.valacchi@unimc.it" userId="fb1459c1-6e44-4a3f-98dc-28bb3901d546" providerId="ADAL" clId="{17397E42-0C7B-4D55-A996-9AC9F8184E97}" dt="2024-03-18T16:44:00.890" v="2754"/>
          <ac:spMkLst>
            <pc:docMk/>
            <pc:sldMk cId="89645125" sldId="414"/>
            <ac:spMk id="2" creationId="{B834DB20-9FED-0D48-68BE-F5EE8ADEF449}"/>
          </ac:spMkLst>
        </pc:spChg>
        <pc:spChg chg="mod">
          <ac:chgData name="federico.valacchi@unimc.it" userId="fb1459c1-6e44-4a3f-98dc-28bb3901d546" providerId="ADAL" clId="{17397E42-0C7B-4D55-A996-9AC9F8184E97}" dt="2024-03-18T15:53:54.924" v="1320" actId="14100"/>
          <ac:spMkLst>
            <pc:docMk/>
            <pc:sldMk cId="89645125" sldId="414"/>
            <ac:spMk id="3" creationId="{401F004A-09C0-6A1D-492D-9E95D39CC5FB}"/>
          </ac:spMkLst>
        </pc:spChg>
        <pc:spChg chg="add mod">
          <ac:chgData name="federico.valacchi@unimc.it" userId="fb1459c1-6e44-4a3f-98dc-28bb3901d546" providerId="ADAL" clId="{17397E42-0C7B-4D55-A996-9AC9F8184E97}" dt="2024-03-18T15:59:26.965" v="1536" actId="114"/>
          <ac:spMkLst>
            <pc:docMk/>
            <pc:sldMk cId="89645125" sldId="414"/>
            <ac:spMk id="5" creationId="{10BA04FD-0F80-3FF6-AD14-C320AA2B9934}"/>
          </ac:spMkLst>
        </pc:spChg>
      </pc:sldChg>
      <pc:sldChg chg="modSp new mod">
        <pc:chgData name="federico.valacchi@unimc.it" userId="fb1459c1-6e44-4a3f-98dc-28bb3901d546" providerId="ADAL" clId="{17397E42-0C7B-4D55-A996-9AC9F8184E97}" dt="2024-03-18T16:44:00.890" v="2754"/>
        <pc:sldMkLst>
          <pc:docMk/>
          <pc:sldMk cId="2000347740" sldId="415"/>
        </pc:sldMkLst>
        <pc:spChg chg="mod">
          <ac:chgData name="federico.valacchi@unimc.it" userId="fb1459c1-6e44-4a3f-98dc-28bb3901d546" providerId="ADAL" clId="{17397E42-0C7B-4D55-A996-9AC9F8184E97}" dt="2024-03-18T16:44:00.890" v="2754"/>
          <ac:spMkLst>
            <pc:docMk/>
            <pc:sldMk cId="2000347740" sldId="415"/>
            <ac:spMk id="2" creationId="{D62FBEE8-F748-BC78-3596-4AA1C8B95301}"/>
          </ac:spMkLst>
        </pc:spChg>
        <pc:spChg chg="mod">
          <ac:chgData name="federico.valacchi@unimc.it" userId="fb1459c1-6e44-4a3f-98dc-28bb3901d546" providerId="ADAL" clId="{17397E42-0C7B-4D55-A996-9AC9F8184E97}" dt="2024-03-18T16:27:08.882" v="2272" actId="20577"/>
          <ac:spMkLst>
            <pc:docMk/>
            <pc:sldMk cId="2000347740" sldId="415"/>
            <ac:spMk id="3" creationId="{8898130D-E8EF-9BBB-5512-9632F52916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C4501-11C3-4583-A3E0-AC77DC59EF44}" type="datetimeFigureOut">
              <a:rPr lang="it-IT" smtClean="0"/>
              <a:t>18/03/2024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9D381-9548-46C3-858B-A4D38E1C20B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391253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magine panoramica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C4501-11C3-4583-A3E0-AC77DC59EF44}" type="datetimeFigureOut">
              <a:rPr lang="it-IT" smtClean="0"/>
              <a:t>18/03/2024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9D381-9548-46C3-858B-A4D38E1C20B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44873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olo e sotto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C4501-11C3-4583-A3E0-AC77DC59EF44}" type="datetimeFigureOut">
              <a:rPr lang="it-IT" smtClean="0"/>
              <a:t>18/03/2024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9D381-9548-46C3-858B-A4D38E1C20B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655697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zio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930400" y="3771174"/>
            <a:ext cx="727964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C4501-11C3-4583-A3E0-AC77DC59EF44}" type="datetimeFigureOut">
              <a:rPr lang="it-IT" smtClean="0"/>
              <a:t>18/03/2024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9D381-9548-46C3-858B-A4D38E1C20B5}" type="slidenum">
              <a:rPr lang="it-IT" smtClean="0"/>
              <a:t>‹N›</a:t>
            </a:fld>
            <a:endParaRPr lang="it-IT"/>
          </a:p>
        </p:txBody>
      </p:sp>
      <p:sp>
        <p:nvSpPr>
          <p:cNvPr id="9" name="TextBox 8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3988038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C4501-11C3-4583-A3E0-AC77DC59EF44}" type="datetimeFigureOut">
              <a:rPr lang="it-IT" smtClean="0"/>
              <a:t>18/03/2024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9D381-9548-46C3-858B-A4D38E1C20B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0198092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on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C4501-11C3-4583-A3E0-AC77DC59EF44}" type="datetimeFigureOut">
              <a:rPr lang="it-IT" smtClean="0"/>
              <a:t>18/03/2024</a:t>
            </a:fld>
            <a:endParaRPr lang="it-IT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9D381-9548-46C3-858B-A4D38E1C20B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7940046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onne immag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C4501-11C3-4583-A3E0-AC77DC59EF44}" type="datetimeFigureOut">
              <a:rPr lang="it-IT" smtClean="0"/>
              <a:t>18/03/2024</a:t>
            </a:fld>
            <a:endParaRPr lang="it-IT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9D381-9548-46C3-858B-A4D38E1C20B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5891246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C4501-11C3-4583-A3E0-AC77DC59EF44}" type="datetimeFigureOut">
              <a:rPr lang="it-IT" smtClean="0"/>
              <a:t>18/03/2024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9D381-9548-46C3-858B-A4D38E1C20B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3594825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C4501-11C3-4583-A3E0-AC77DC59EF44}" type="datetimeFigureOut">
              <a:rPr lang="it-IT" smtClean="0"/>
              <a:t>18/03/2024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9D381-9548-46C3-858B-A4D38E1C20B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466400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C4501-11C3-4583-A3E0-AC77DC59EF44}" type="datetimeFigureOut">
              <a:rPr lang="it-IT" smtClean="0"/>
              <a:t>18/03/2024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9D381-9548-46C3-858B-A4D38E1C20B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891250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C4501-11C3-4583-A3E0-AC77DC59EF44}" type="datetimeFigureOut">
              <a:rPr lang="it-IT" smtClean="0"/>
              <a:t>18/03/2024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9D381-9548-46C3-858B-A4D38E1C20B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118911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C4501-11C3-4583-A3E0-AC77DC59EF44}" type="datetimeFigureOut">
              <a:rPr lang="it-IT" smtClean="0"/>
              <a:t>18/03/2024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9D381-9548-46C3-858B-A4D38E1C20B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159350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C4501-11C3-4583-A3E0-AC77DC59EF44}" type="datetimeFigureOut">
              <a:rPr lang="it-IT" smtClean="0"/>
              <a:t>18/03/2024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9D381-9548-46C3-858B-A4D38E1C20B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923267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C4501-11C3-4583-A3E0-AC77DC59EF44}" type="datetimeFigureOut">
              <a:rPr lang="it-IT" smtClean="0"/>
              <a:t>18/03/2024</a:t>
            </a:fld>
            <a:endParaRPr lang="it-IT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9D381-9548-46C3-858B-A4D38E1C20B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689763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C4501-11C3-4583-A3E0-AC77DC59EF44}" type="datetimeFigureOut">
              <a:rPr lang="it-IT" smtClean="0"/>
              <a:t>18/03/2024</a:t>
            </a:fld>
            <a:endParaRPr lang="it-IT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9D381-9548-46C3-858B-A4D38E1C20B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395802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C4501-11C3-4583-A3E0-AC77DC59EF44}" type="datetimeFigureOut">
              <a:rPr lang="it-IT" smtClean="0"/>
              <a:t>18/03/2024</a:t>
            </a:fld>
            <a:endParaRPr lang="it-IT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9D381-9548-46C3-858B-A4D38E1C20B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841197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C4501-11C3-4583-A3E0-AC77DC59EF44}" type="datetimeFigureOut">
              <a:rPr lang="it-IT" smtClean="0"/>
              <a:t>18/03/2024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9D381-9548-46C3-858B-A4D38E1C20B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839362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7000"/>
                </a:schemeClr>
              </a:gs>
              <a:gs pos="69000">
                <a:schemeClr val="bg2">
                  <a:lumMod val="40000"/>
                  <a:lumOff val="60000"/>
                  <a:alpha val="0"/>
                </a:schemeClr>
              </a:gs>
              <a:gs pos="36000">
                <a:schemeClr val="bg2">
                  <a:lumMod val="40000"/>
                  <a:lumOff val="6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9012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223C4501-11C3-4583-A3E0-AC77DC59EF44}" type="datetimeFigureOut">
              <a:rPr lang="it-IT" smtClean="0"/>
              <a:t>18/03/2024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49D381-9548-46C3-858B-A4D38E1C20B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902235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99" r:id="rId1"/>
    <p:sldLayoutId id="2147483900" r:id="rId2"/>
    <p:sldLayoutId id="2147483901" r:id="rId3"/>
    <p:sldLayoutId id="2147483902" r:id="rId4"/>
    <p:sldLayoutId id="2147483903" r:id="rId5"/>
    <p:sldLayoutId id="2147483904" r:id="rId6"/>
    <p:sldLayoutId id="2147483905" r:id="rId7"/>
    <p:sldLayoutId id="2147483906" r:id="rId8"/>
    <p:sldLayoutId id="2147483907" r:id="rId9"/>
    <p:sldLayoutId id="2147483908" r:id="rId10"/>
    <p:sldLayoutId id="2147483909" r:id="rId11"/>
    <p:sldLayoutId id="2147483910" r:id="rId12"/>
    <p:sldLayoutId id="2147483911" r:id="rId13"/>
    <p:sldLayoutId id="2147483912" r:id="rId14"/>
    <p:sldLayoutId id="2147483913" r:id="rId15"/>
    <p:sldLayoutId id="2147483914" r:id="rId16"/>
    <p:sldLayoutId id="214748391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ropa.umb.edu/what-is-participatory-archiving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D3A71BC-A4A4-936B-2B98-E08B36BC8D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9363" y="0"/>
            <a:ext cx="11604812" cy="4094629"/>
          </a:xfrm>
        </p:spPr>
        <p:txBody>
          <a:bodyPr/>
          <a:lstStyle/>
          <a:p>
            <a:pPr algn="ctr"/>
            <a:r>
              <a:rPr lang="it-IT" sz="5400" b="0" i="1" dirty="0">
                <a:effectLst/>
              </a:rPr>
              <a:t>Rileggere l'archivio e le sue forme </a:t>
            </a:r>
            <a:br>
              <a:rPr lang="it-IT" sz="5400" b="0" i="1" dirty="0">
                <a:effectLst/>
              </a:rPr>
            </a:br>
            <a:r>
              <a:rPr lang="it-IT" sz="5400" b="0" i="1" dirty="0">
                <a:effectLst/>
              </a:rPr>
              <a:t>Parole, concetti e pensieri</a:t>
            </a:r>
            <a:endParaRPr lang="it-IT" sz="5400" dirty="0"/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796CD818-52CA-828B-0CF8-745133911CB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A854EF0D-E3C0-B5C3-3960-46AEE9A14BA7}"/>
              </a:ext>
            </a:extLst>
          </p:cNvPr>
          <p:cNvSpPr txBox="1"/>
          <p:nvPr/>
        </p:nvSpPr>
        <p:spPr>
          <a:xfrm>
            <a:off x="3798794" y="5930153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it-IT" dirty="0"/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90B27CD2-5A1C-A6A9-994B-654614F2F007}"/>
              </a:ext>
            </a:extLst>
          </p:cNvPr>
          <p:cNvSpPr txBox="1"/>
          <p:nvPr/>
        </p:nvSpPr>
        <p:spPr>
          <a:xfrm>
            <a:off x="7860910" y="5208090"/>
            <a:ext cx="393326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Prof. Federico Valacchi</a:t>
            </a:r>
          </a:p>
          <a:p>
            <a:r>
              <a:rPr lang="it-IT" dirty="0"/>
              <a:t>Università di Macerata</a:t>
            </a:r>
          </a:p>
          <a:p>
            <a:r>
              <a:rPr lang="it-IT" dirty="0"/>
              <a:t>federico.valacchi@unimc.it</a:t>
            </a:r>
          </a:p>
        </p:txBody>
      </p:sp>
    </p:spTree>
    <p:extLst>
      <p:ext uri="{BB962C8B-B14F-4D97-AF65-F5344CB8AC3E}">
        <p14:creationId xmlns:p14="http://schemas.microsoft.com/office/powerpoint/2010/main" val="577880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DDF3583-B491-0506-7976-8C47E62F30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4711" y="452718"/>
            <a:ext cx="9404723" cy="1400530"/>
          </a:xfrm>
        </p:spPr>
        <p:txBody>
          <a:bodyPr/>
          <a:lstStyle/>
          <a:p>
            <a:pPr algn="ctr"/>
            <a:r>
              <a:rPr lang="it-IT" dirty="0"/>
              <a:t>L’ARCHIVISTA: RIGORE E UMILTÀ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6D51E71-E0C6-0D12-4A07-3F40B6679E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5664" y="1721224"/>
            <a:ext cx="10818159" cy="4755775"/>
          </a:xfrm>
        </p:spPr>
        <p:txBody>
          <a:bodyPr>
            <a:normAutofit fontScale="92500" lnSpcReduction="10000"/>
          </a:bodyPr>
          <a:lstStyle/>
          <a:p>
            <a:r>
              <a:rPr lang="it-IT" sz="2600" dirty="0"/>
              <a:t>“Per fare un lavoro del genere sarà necessario un orientamento, un criterio, non può servire qualsiasi documento solo perché a me è parso importante”. (José Saramago, </a:t>
            </a:r>
            <a:r>
              <a:rPr lang="it-IT" sz="2600" i="1" dirty="0"/>
              <a:t>Alabarde </a:t>
            </a:r>
            <a:r>
              <a:rPr lang="it-IT" sz="2600" i="1" dirty="0" err="1"/>
              <a:t>alabarde</a:t>
            </a:r>
            <a:r>
              <a:rPr lang="it-IT" sz="2600" i="1" dirty="0"/>
              <a:t>)</a:t>
            </a:r>
          </a:p>
          <a:p>
            <a:pPr marL="0" indent="0">
              <a:buNone/>
            </a:pPr>
            <a:endParaRPr lang="it-IT" sz="2600" dirty="0"/>
          </a:p>
          <a:p>
            <a:r>
              <a:rPr lang="it-IT" sz="2600" dirty="0"/>
              <a:t>«</a:t>
            </a:r>
            <a:r>
              <a:rPr lang="it-IT" sz="2600" dirty="0" err="1"/>
              <a:t>Perfecte</a:t>
            </a:r>
            <a:r>
              <a:rPr lang="it-IT" sz="2600" dirty="0"/>
              <a:t> ordinare Dei </a:t>
            </a:r>
            <a:r>
              <a:rPr lang="it-IT" sz="2600" dirty="0" err="1"/>
              <a:t>solius</a:t>
            </a:r>
            <a:r>
              <a:rPr lang="it-IT" sz="2600" dirty="0"/>
              <a:t> est et ordo </a:t>
            </a:r>
            <a:r>
              <a:rPr lang="it-IT" sz="2600" dirty="0" err="1"/>
              <a:t>ipsum</a:t>
            </a:r>
            <a:r>
              <a:rPr lang="it-IT" sz="2600" dirty="0"/>
              <a:t> </a:t>
            </a:r>
            <a:r>
              <a:rPr lang="it-IT" sz="2600" dirty="0" err="1"/>
              <a:t>quiddam</a:t>
            </a:r>
            <a:r>
              <a:rPr lang="it-IT" sz="2600" dirty="0"/>
              <a:t> </a:t>
            </a:r>
            <a:r>
              <a:rPr lang="it-IT" sz="2600" dirty="0" err="1"/>
              <a:t>divinum</a:t>
            </a:r>
            <a:r>
              <a:rPr lang="it-IT" sz="2600" dirty="0"/>
              <a:t>» (Baldassarre Bonifacio, </a:t>
            </a:r>
            <a:r>
              <a:rPr lang="it-IT" sz="2600" i="1" dirty="0"/>
              <a:t>De </a:t>
            </a:r>
            <a:r>
              <a:rPr lang="it-IT" sz="2600" i="1" dirty="0" err="1"/>
              <a:t>archivis</a:t>
            </a:r>
            <a:r>
              <a:rPr lang="it-IT" sz="2600" dirty="0"/>
              <a:t>)</a:t>
            </a:r>
          </a:p>
          <a:p>
            <a:endParaRPr lang="it-IT" sz="2400" dirty="0"/>
          </a:p>
          <a:p>
            <a:r>
              <a:rPr lang="it-IT" sz="2200" dirty="0"/>
              <a:t>Metodo, esperienza, </a:t>
            </a:r>
          </a:p>
          <a:p>
            <a:r>
              <a:rPr lang="it-IT" sz="2200" dirty="0"/>
              <a:t>Sensibilità, soggettività</a:t>
            </a:r>
          </a:p>
          <a:p>
            <a:r>
              <a:rPr lang="it-IT" sz="2200" dirty="0"/>
              <a:t>Chi custodisce il custode?</a:t>
            </a:r>
          </a:p>
          <a:p>
            <a:pPr marL="0" indent="0">
              <a:buNone/>
            </a:pPr>
            <a:endParaRPr lang="it-IT" sz="2200" dirty="0"/>
          </a:p>
          <a:p>
            <a:pPr marL="0" indent="0">
              <a:buNone/>
            </a:pPr>
            <a:r>
              <a:rPr lang="it-IT" dirty="0"/>
              <a:t> 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7239858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9B2E211-9453-8C49-F03C-04A3A97A0D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sz="4800" dirty="0"/>
              <a:t>LA MEMORIA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4DD1754-C710-0E2C-E442-B9FF67C6F8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9453" y="1541930"/>
            <a:ext cx="11342594" cy="4195481"/>
          </a:xfrm>
        </p:spPr>
        <p:txBody>
          <a:bodyPr>
            <a:normAutofit/>
          </a:bodyPr>
          <a:lstStyle/>
          <a:p>
            <a:r>
              <a:rPr lang="it-IT" sz="2400" dirty="0"/>
              <a:t>«La memoria è anche una statua di argilla. Il vento passa e a poco a poco le porta via particelle, granelli cristalli. (…) Minuto dopo minuto quello che era non è più e della statua non resterebbe altro che una sagoma informe, un impasto primario se pure un minuto dopo l’altro non continuassimo a restaurare, a memoria, la memoria. La statua si manterrà in piedi, non è la stessa ma non è un’altra»(Jose Saramago, </a:t>
            </a:r>
            <a:r>
              <a:rPr lang="it-IT" sz="2400" i="1" dirty="0"/>
              <a:t>Quaderni di Lanzarote)</a:t>
            </a:r>
          </a:p>
          <a:p>
            <a:pPr marL="0" indent="0">
              <a:buNone/>
            </a:pPr>
            <a:endParaRPr lang="it-IT" sz="2400" i="1" dirty="0"/>
          </a:p>
          <a:p>
            <a:r>
              <a:rPr lang="it-IT" dirty="0"/>
              <a:t>La costruzione della memoria come processo identitario dinamico</a:t>
            </a:r>
          </a:p>
          <a:p>
            <a:r>
              <a:rPr lang="it-IT" dirty="0"/>
              <a:t>La verità che non c’è</a:t>
            </a:r>
          </a:p>
        </p:txBody>
      </p:sp>
    </p:spTree>
    <p:extLst>
      <p:ext uri="{BB962C8B-B14F-4D97-AF65-F5344CB8AC3E}">
        <p14:creationId xmlns:p14="http://schemas.microsoft.com/office/powerpoint/2010/main" val="25907547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BED262-1445-DC16-C932-F539442568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012CC3B-BBB2-5FCD-C7BA-6B143B2F9C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COSA SARÀ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9503539-75E4-80E2-F053-A8FD10256E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6653" y="1553135"/>
            <a:ext cx="10717959" cy="4358087"/>
          </a:xfrm>
        </p:spPr>
        <p:txBody>
          <a:bodyPr>
            <a:normAutofit/>
          </a:bodyPr>
          <a:lstStyle/>
          <a:p>
            <a:pPr>
              <a:tabLst>
                <a:tab pos="5551805" algn="l"/>
              </a:tabLst>
            </a:pPr>
            <a:r>
              <a:rPr lang="it-IT" sz="2800" i="1" dirty="0">
                <a:ea typeface="Calibri" panose="020F0502020204030204" pitchFamily="34" charset="0"/>
                <a:cs typeface="Times New Roman" panose="02020603050405020304" pitchFamily="18" charset="0"/>
              </a:rPr>
              <a:t>«</a:t>
            </a:r>
            <a:r>
              <a:rPr lang="it-IT" sz="2800" i="1" dirty="0" err="1">
                <a:ea typeface="Calibri" panose="020F0502020204030204" pitchFamily="34" charset="0"/>
                <a:cs typeface="Times New Roman" panose="02020603050405020304" pitchFamily="18" charset="0"/>
              </a:rPr>
              <a:t>P</a:t>
            </a:r>
            <a:r>
              <a:rPr lang="it-IT" sz="2800" i="1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articipatory</a:t>
            </a:r>
            <a:r>
              <a:rPr lang="it-IT" sz="2800" i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2800" i="1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archiving</a:t>
            </a:r>
            <a:r>
              <a:rPr lang="it-IT" sz="2800" i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2800" i="1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is</a:t>
            </a:r>
            <a:r>
              <a:rPr lang="it-IT" sz="2800" i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a </a:t>
            </a:r>
            <a:r>
              <a:rPr lang="it-IT" sz="2800" i="1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form</a:t>
            </a:r>
            <a:r>
              <a:rPr lang="it-IT" sz="2800" i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of collaborative practice in </a:t>
            </a:r>
            <a:r>
              <a:rPr lang="it-IT" sz="2800" i="1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which</a:t>
            </a:r>
            <a:r>
              <a:rPr lang="it-IT" sz="2800" i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2800" i="1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archivists</a:t>
            </a:r>
            <a:r>
              <a:rPr lang="it-IT" sz="2800" i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it-IT" sz="2800" i="1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historians</a:t>
            </a:r>
            <a:r>
              <a:rPr lang="it-IT" sz="2800" i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, and community </a:t>
            </a:r>
            <a:r>
              <a:rPr lang="it-IT" sz="2800" i="1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members</a:t>
            </a:r>
            <a:r>
              <a:rPr lang="it-IT" sz="2800" i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work </a:t>
            </a:r>
            <a:r>
              <a:rPr lang="it-IT" sz="2800" i="1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together</a:t>
            </a:r>
            <a:r>
              <a:rPr lang="it-IT" sz="2800" i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to </a:t>
            </a:r>
            <a:r>
              <a:rPr lang="it-IT" sz="2800" i="1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document</a:t>
            </a:r>
            <a:r>
              <a:rPr lang="it-IT" sz="2800" i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2800" i="1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local</a:t>
            </a:r>
            <a:r>
              <a:rPr lang="it-IT" sz="2800" i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and community histories and build </a:t>
            </a:r>
            <a:r>
              <a:rPr lang="it-IT" sz="2800" i="1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unique</a:t>
            </a:r>
            <a:r>
              <a:rPr lang="it-IT" sz="2800" i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2800" i="1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archival</a:t>
            </a:r>
            <a:r>
              <a:rPr lang="it-IT" sz="2800" i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2800" i="1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collections</a:t>
            </a:r>
            <a:r>
              <a:rPr lang="it-IT" sz="2800" i="1" dirty="0">
                <a:ea typeface="Calibri" panose="020F0502020204030204" pitchFamily="34" charset="0"/>
                <a:cs typeface="Times New Roman" panose="02020603050405020304" pitchFamily="18" charset="0"/>
              </a:rPr>
              <a:t>»</a:t>
            </a:r>
            <a:r>
              <a:rPr lang="it-IT" sz="2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it-IT" sz="2800" dirty="0">
                <a:effectLst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https://ropa.umb.edu/</a:t>
            </a:r>
            <a:r>
              <a:rPr lang="it-IT" sz="28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what-is-participatory-archiving</a:t>
            </a:r>
            <a:r>
              <a:rPr lang="it-IT" sz="2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</a:p>
          <a:p>
            <a:pPr marL="0" indent="0">
              <a:buNone/>
              <a:tabLst>
                <a:tab pos="5551805" algn="l"/>
              </a:tabLst>
            </a:pPr>
            <a:endParaRPr lang="it-IT" sz="28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it-IT" sz="1800" dirty="0">
                <a:cs typeface="Times New Roman" panose="02020603050405020304" pitchFamily="18" charset="0"/>
              </a:rPr>
              <a:t>Un fatto (relativamente) nuovo: la partecipazione come costruzione della memoria collettiva per una cittadinanza attiva e la democratizzazione della storia</a:t>
            </a:r>
          </a:p>
          <a:p>
            <a:r>
              <a:rPr lang="it-IT" sz="1800" i="1" dirty="0">
                <a:ea typeface="Calibri" panose="020F0502020204030204" pitchFamily="34" charset="0"/>
                <a:cs typeface="Times New Roman" panose="02020603050405020304" pitchFamily="18" charset="0"/>
              </a:rPr>
              <a:t>«</a:t>
            </a:r>
            <a:r>
              <a:rPr lang="it-IT" sz="1800" i="1" dirty="0" err="1">
                <a:ea typeface="Calibri" panose="020F0502020204030204" pitchFamily="34" charset="0"/>
                <a:cs typeface="Times New Roman" panose="02020603050405020304" pitchFamily="18" charset="0"/>
              </a:rPr>
              <a:t>W</a:t>
            </a:r>
            <a:r>
              <a:rPr lang="it-IT" sz="1800" i="1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e</a:t>
            </a:r>
            <a:r>
              <a:rPr lang="it-IT" sz="1800" i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use </a:t>
            </a:r>
            <a:r>
              <a:rPr lang="it-IT" sz="1800" i="1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digital</a:t>
            </a:r>
            <a:r>
              <a:rPr lang="it-IT" sz="1800" i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media and computer </a:t>
            </a:r>
            <a:r>
              <a:rPr lang="it-IT" sz="1800" i="1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technology</a:t>
            </a:r>
            <a:r>
              <a:rPr lang="it-IT" sz="1800" i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to </a:t>
            </a:r>
            <a:r>
              <a:rPr lang="it-IT" sz="1800" i="1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democratize</a:t>
            </a:r>
            <a:r>
              <a:rPr lang="it-IT" sz="1800" i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history»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94922553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E733C02-8466-1F1A-0C4C-A59E352BD7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9217" y="224118"/>
            <a:ext cx="9404723" cy="1400530"/>
          </a:xfrm>
        </p:spPr>
        <p:txBody>
          <a:bodyPr/>
          <a:lstStyle/>
          <a:p>
            <a:pPr algn="ctr"/>
            <a:r>
              <a:rPr lang="it-IT" dirty="0"/>
              <a:t>LE MACCHINE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E85EA5A-5169-A627-4648-47255DE29E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5153" y="1192307"/>
            <a:ext cx="11624981" cy="4829734"/>
          </a:xfrm>
        </p:spPr>
        <p:txBody>
          <a:bodyPr>
            <a:normAutofit fontScale="92500" lnSpcReduction="10000"/>
          </a:bodyPr>
          <a:lstStyle/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it-IT" sz="3100" dirty="0"/>
              <a:t>Le macchine e il sistema </a:t>
            </a:r>
          </a:p>
          <a:p>
            <a:pPr marL="400050" lvl="1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it-IT" sz="2000" dirty="0"/>
              <a:t>«I sistemi culturali dell'ipermnesia sono causati da un sistema politico ed economico che genera sistemicamente una cultura </a:t>
            </a:r>
            <a:r>
              <a:rPr lang="it-IT" sz="2000" dirty="0" err="1"/>
              <a:t>postmnemonica</a:t>
            </a:r>
            <a:r>
              <a:rPr lang="it-IT" sz="2000" dirty="0"/>
              <a:t> una modernità che dimentica» (Paul </a:t>
            </a:r>
            <a:r>
              <a:rPr lang="it-IT" sz="2000" dirty="0" err="1"/>
              <a:t>Connerton</a:t>
            </a:r>
            <a:r>
              <a:rPr lang="it-IT" sz="2000" dirty="0"/>
              <a:t>, </a:t>
            </a:r>
            <a:r>
              <a:rPr lang="it-IT" sz="2000" i="1" dirty="0"/>
              <a:t>Come la modernità dimentica</a:t>
            </a:r>
            <a:r>
              <a:rPr lang="it-IT" sz="2000" dirty="0"/>
              <a:t>)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it-IT" sz="3000" dirty="0"/>
              <a:t>Le macchine e l’uomo </a:t>
            </a:r>
          </a:p>
          <a:p>
            <a:pPr marL="400050" lvl="1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it-IT" sz="2000" dirty="0"/>
              <a:t>E la locomotiva sembrava fosse un mostro strano Che l'uomo dominava con il pensiero e con la mano (Francesco Guccini, </a:t>
            </a:r>
            <a:r>
              <a:rPr lang="it-IT" sz="2000" i="1" dirty="0"/>
              <a:t>La locomotiva</a:t>
            </a:r>
            <a:r>
              <a:rPr lang="it-IT" sz="2000" dirty="0"/>
              <a:t>)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it-IT" sz="30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Le macchine e le macchine</a:t>
            </a:r>
          </a:p>
          <a:p>
            <a:pPr marL="400050" lvl="1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it-IT" sz="20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“</a:t>
            </a:r>
            <a:r>
              <a:rPr lang="it-IT" sz="2000" kern="100" dirty="0">
                <a:ea typeface="Calibri" panose="020F0502020204030204" pitchFamily="34" charset="0"/>
                <a:cs typeface="Times New Roman" panose="02020603050405020304" pitchFamily="18" charset="0"/>
              </a:rPr>
              <a:t>N</a:t>
            </a:r>
            <a:r>
              <a:rPr lang="it-IT" sz="20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on si può esorcizzare lo spirito  della macchina riducendo la conoscenza alla capacità, al comportamento, alle disposizioni”</a:t>
            </a:r>
            <a:r>
              <a:rPr lang="it-IT" sz="2000" kern="100" dirty="0"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it-IT" sz="20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Noam Chomsky, </a:t>
            </a:r>
            <a:r>
              <a:rPr lang="it-IT" sz="2000" i="1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Linguaggio e problemi della conoscenza</a:t>
            </a:r>
            <a:r>
              <a:rPr lang="it-IT" sz="2000" kern="100" dirty="0"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r>
              <a:rPr lang="it-IT" sz="20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endParaRPr lang="it-IT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62410403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32D9B91-46E2-E541-5829-A043AFBFA0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OCCIDENTALIS KARMA L’EVOLUZIONE INCIAMPA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78A3115-6D9C-E4B4-4097-A8F8BBECA2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5325" y="2052918"/>
            <a:ext cx="11658600" cy="4583206"/>
          </a:xfrm>
        </p:spPr>
        <p:txBody>
          <a:bodyPr>
            <a:normAutofit/>
          </a:bodyPr>
          <a:lstStyle/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it-IT" sz="2800" dirty="0"/>
              <a:t>“L'obiettivo dell'IA è creare macchine che siano in grado di imparare dai dati, adattarsi a nuove situazioni, ragionare, risolvere problemi e prendere decisioni” (ChatGPT dixit)</a:t>
            </a:r>
          </a:p>
          <a:p>
            <a:r>
              <a:rPr lang="it-IT" dirty="0"/>
              <a:t>le intelligenze artificiali, come gli archivi, rispondono a dei bisogni generativi</a:t>
            </a:r>
          </a:p>
          <a:p>
            <a:r>
              <a:rPr lang="it-IT" dirty="0"/>
              <a:t>Sono learning </a:t>
            </a:r>
            <a:r>
              <a:rPr lang="it-IT" dirty="0" err="1"/>
              <a:t>archives</a:t>
            </a:r>
            <a:r>
              <a:rPr lang="it-IT" dirty="0"/>
              <a:t> in costante riqualificazione, che dipendono dai dati per produrre dati </a:t>
            </a:r>
          </a:p>
          <a:p>
            <a:r>
              <a:rPr lang="it-IT" dirty="0"/>
              <a:t> creano cose dalle cose, hanno usi imprevedibili </a:t>
            </a:r>
          </a:p>
          <a:p>
            <a:r>
              <a:rPr lang="it-IT" dirty="0"/>
              <a:t>Pongono anche evidenti problemi di riconversione della conoscenza al limite del plagio o, peggio, della costruzione di una memoria collettiva orwelliana, priva di sfumature e di qualsiasi forma di concorrenza informativa. </a:t>
            </a:r>
          </a:p>
          <a:p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50328767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A0227C-A3DC-044E-24C0-9E94DBCD4A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DAF3537-1719-F475-691F-72D67096F2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4447" y="45925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it-IT" sz="5400" dirty="0">
                <a:cs typeface="Times New Roman" panose="02020603050405020304" pitchFamily="18" charset="0"/>
              </a:rPr>
              <a:t>LO STATO DELL’ARTE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2F5D12D-FC37-EAA7-F2EB-11C1BDDE25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19735" y="2350060"/>
            <a:ext cx="10515600" cy="4351338"/>
          </a:xfrm>
        </p:spPr>
        <p:txBody>
          <a:bodyPr/>
          <a:lstStyle/>
          <a:p>
            <a:pPr marL="0" indent="0" algn="ctr">
              <a:buNone/>
            </a:pPr>
            <a:r>
              <a:rPr lang="it-IT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“L’utopia è rimasta ma la gente è cambiata, la risposta ora è più complicata”</a:t>
            </a:r>
          </a:p>
          <a:p>
            <a:pPr marL="0" indent="0" algn="ctr">
              <a:buNone/>
            </a:pPr>
            <a:r>
              <a:rPr lang="it-IT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(Modena City Ramblers, </a:t>
            </a:r>
            <a:r>
              <a:rPr lang="it-IT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Mia dolce rivoluzionaria</a:t>
            </a:r>
            <a:r>
              <a:rPr lang="it-IT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4096072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62FBEE8-F748-BC78-3596-4AA1C8B953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PER UN PUNTO DI VISTA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898130D-E8EF-9BBB-5512-9632F52916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5154" y="2052918"/>
            <a:ext cx="11302252" cy="4195481"/>
          </a:xfrm>
        </p:spPr>
        <p:txBody>
          <a:bodyPr/>
          <a:lstStyle/>
          <a:p>
            <a:r>
              <a:rPr lang="it-IT" sz="32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“Si deve incominciare a perdere la memoria, anche solo brandelli di ricordi, per capire che in essa consiste la nostra vita. Senza memoria la vita non è vita (…). La nostra memoria è la nostra coerenza, la nostra ragione, il nostro sentimento, persino il nostro agire. Senza di essa non siamo nulla” (</a:t>
            </a:r>
            <a:r>
              <a:rPr lang="it-IT" sz="3200" dirty="0">
                <a:effectLst/>
                <a:latin typeface="+mn-lt"/>
                <a:ea typeface="Calibri" panose="020F0502020204030204" pitchFamily="34" charset="0"/>
              </a:rPr>
              <a:t>Luis </a:t>
            </a:r>
            <a:r>
              <a:rPr lang="it-IT" sz="3200" dirty="0" err="1">
                <a:effectLst/>
                <a:latin typeface="+mn-lt"/>
                <a:ea typeface="Calibri" panose="020F0502020204030204" pitchFamily="34" charset="0"/>
              </a:rPr>
              <a:t>Buñuel</a:t>
            </a:r>
            <a:r>
              <a:rPr lang="it-IT" sz="3200" dirty="0">
                <a:effectLst/>
                <a:latin typeface="+mn-lt"/>
                <a:ea typeface="Calibri" panose="020F0502020204030204" pitchFamily="34" charset="0"/>
              </a:rPr>
              <a:t>)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0003477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9242DDF-BBD5-8686-4A23-9B3B39CB2A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PRIMA DELL’ARCHIVIO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F60F067-8949-3E41-3FA9-7EAD0E5FC6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7712" y="2052918"/>
            <a:ext cx="10952629" cy="4195481"/>
          </a:xfrm>
        </p:spPr>
        <p:txBody>
          <a:bodyPr/>
          <a:lstStyle/>
          <a:p>
            <a:r>
              <a:rPr lang="es-ES" sz="2400" dirty="0"/>
              <a:t>“El mundo era tan reciente, que muchas cosas carecían de nombre, y para mencionarlas había que señalarlas con el dedo” (Gabriel </a:t>
            </a:r>
            <a:r>
              <a:rPr lang="es-ES" sz="2400" dirty="0" err="1"/>
              <a:t>Garcia</a:t>
            </a:r>
            <a:r>
              <a:rPr lang="es-ES" sz="2400" dirty="0"/>
              <a:t> </a:t>
            </a:r>
            <a:r>
              <a:rPr lang="es-ES" sz="2400" dirty="0" err="1"/>
              <a:t>Marquez</a:t>
            </a:r>
            <a:r>
              <a:rPr lang="es-ES" sz="2400" dirty="0"/>
              <a:t>, </a:t>
            </a:r>
            <a:r>
              <a:rPr lang="it-IT" sz="2400" i="1" dirty="0" err="1"/>
              <a:t>Cien</a:t>
            </a:r>
            <a:r>
              <a:rPr lang="it-IT" sz="2400" i="1" dirty="0"/>
              <a:t> </a:t>
            </a:r>
            <a:r>
              <a:rPr lang="it-IT" sz="2400" i="1" dirty="0" err="1"/>
              <a:t>años</a:t>
            </a:r>
            <a:r>
              <a:rPr lang="it-IT" sz="2400" i="1" dirty="0"/>
              <a:t> de </a:t>
            </a:r>
            <a:r>
              <a:rPr lang="it-IT" sz="2400" i="1" dirty="0" err="1"/>
              <a:t>soledad</a:t>
            </a:r>
            <a:r>
              <a:rPr lang="it-IT" sz="2400" i="1" dirty="0"/>
              <a:t>)</a:t>
            </a:r>
          </a:p>
          <a:p>
            <a:endParaRPr lang="it-IT" sz="2000" i="1" dirty="0"/>
          </a:p>
          <a:p>
            <a:r>
              <a:rPr lang="es-ES" sz="2000" dirty="0"/>
              <a:t>Prima </a:t>
            </a:r>
            <a:r>
              <a:rPr lang="es-ES" sz="2000" dirty="0" err="1"/>
              <a:t>della</a:t>
            </a:r>
            <a:r>
              <a:rPr lang="es-ES" sz="2000" dirty="0"/>
              <a:t> </a:t>
            </a:r>
            <a:r>
              <a:rPr lang="es-ES" sz="2000" dirty="0" err="1"/>
              <a:t>conservazione</a:t>
            </a:r>
            <a:r>
              <a:rPr lang="es-ES" sz="2000" dirty="0"/>
              <a:t>: </a:t>
            </a:r>
            <a:r>
              <a:rPr lang="es-ES" sz="2000" dirty="0" err="1"/>
              <a:t>il</a:t>
            </a:r>
            <a:r>
              <a:rPr lang="es-ES" sz="2000" dirty="0"/>
              <a:t> </a:t>
            </a:r>
            <a:r>
              <a:rPr lang="es-ES" sz="2000" dirty="0" err="1"/>
              <a:t>bisogno</a:t>
            </a:r>
            <a:r>
              <a:rPr lang="es-ES" sz="2000" dirty="0"/>
              <a:t> di </a:t>
            </a:r>
            <a:r>
              <a:rPr lang="es-ES" sz="2000" dirty="0" err="1"/>
              <a:t>organizzare</a:t>
            </a:r>
            <a:r>
              <a:rPr lang="es-ES" sz="2000" dirty="0"/>
              <a:t> la </a:t>
            </a:r>
            <a:r>
              <a:rPr lang="es-ES" sz="2000" dirty="0" err="1"/>
              <a:t>conoscenza</a:t>
            </a:r>
            <a:endParaRPr lang="es-ES" sz="2000" dirty="0"/>
          </a:p>
          <a:p>
            <a:r>
              <a:rPr lang="es-ES" dirty="0" err="1"/>
              <a:t>L’archivio</a:t>
            </a:r>
            <a:r>
              <a:rPr lang="es-ES" dirty="0"/>
              <a:t> come </a:t>
            </a:r>
            <a:r>
              <a:rPr lang="es-ES" dirty="0" err="1"/>
              <a:t>bisogno</a:t>
            </a:r>
            <a:r>
              <a:rPr lang="es-ES" dirty="0"/>
              <a:t> </a:t>
            </a:r>
            <a:r>
              <a:rPr lang="es-ES" dirty="0" err="1"/>
              <a:t>strutturale</a:t>
            </a:r>
            <a:r>
              <a:rPr lang="es-ES" dirty="0"/>
              <a:t> di </a:t>
            </a:r>
            <a:r>
              <a:rPr lang="es-ES" dirty="0" err="1"/>
              <a:t>ogni</a:t>
            </a:r>
            <a:r>
              <a:rPr lang="es-ES" dirty="0"/>
              <a:t> </a:t>
            </a:r>
            <a:r>
              <a:rPr lang="es-ES" dirty="0" err="1"/>
              <a:t>società</a:t>
            </a:r>
            <a:r>
              <a:rPr lang="es-ES" dirty="0"/>
              <a:t> e di </a:t>
            </a:r>
            <a:r>
              <a:rPr lang="es-ES" dirty="0" err="1"/>
              <a:t>ogni</a:t>
            </a:r>
            <a:r>
              <a:rPr lang="es-ES" dirty="0"/>
              <a:t> individuo</a:t>
            </a:r>
            <a:endParaRPr lang="es-ES" sz="2000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0234420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834DB20-9FED-0D48-68BE-F5EE8ADEF4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SENZA L’ARCHIVIO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01F004A-09C0-6A1D-492D-9E95D39CC5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3036" y="2052918"/>
            <a:ext cx="10038230" cy="4195481"/>
          </a:xfrm>
        </p:spPr>
        <p:txBody>
          <a:bodyPr/>
          <a:lstStyle/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10BA04FD-0F80-3FF6-AD14-C320AA2B9934}"/>
              </a:ext>
            </a:extLst>
          </p:cNvPr>
          <p:cNvSpPr txBox="1"/>
          <p:nvPr/>
        </p:nvSpPr>
        <p:spPr>
          <a:xfrm>
            <a:off x="646112" y="2052918"/>
            <a:ext cx="10792852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3200" dirty="0"/>
              <a:t> “Invano ricordava le lettere dell'alfabeto  e invano le disegnava lui stesso nella memoria” (José Saramago</a:t>
            </a:r>
            <a:r>
              <a:rPr lang="it-IT" sz="3200" i="1" dirty="0"/>
              <a:t>, L’anno 1993)</a:t>
            </a:r>
            <a:r>
              <a:rPr lang="it-IT" sz="3200" b="1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it-IT" b="1" i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it-IT" b="1" i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L’archivio come contesto autenticante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Senza ordine, cioè senza archivio, le parole sono solitudini vane del pensiero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it-IT" b="1" i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it-IT" b="1" i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6451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ABAF533-C009-EA21-2BD4-55429437D0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L’ORDINE COSTITUITO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A3BFDAF-4A7D-F414-F807-D232495452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6111" y="1649506"/>
            <a:ext cx="10830954" cy="4195481"/>
          </a:xfrm>
        </p:spPr>
        <p:txBody>
          <a:bodyPr>
            <a:normAutofit/>
          </a:bodyPr>
          <a:lstStyle/>
          <a:p>
            <a:pPr marL="356870" marR="5080" indent="-344805">
              <a:spcBef>
                <a:spcPts val="95"/>
              </a:spcBef>
              <a:tabLst>
                <a:tab pos="356870" algn="l"/>
                <a:tab pos="865505" algn="l"/>
                <a:tab pos="1934845" algn="l"/>
                <a:tab pos="2239010" algn="l"/>
              </a:tabLst>
            </a:pPr>
            <a:r>
              <a:rPr lang="it-IT" sz="2800" spc="-75" dirty="0">
                <a:cs typeface="Arial"/>
              </a:rPr>
              <a:t>"</a:t>
            </a:r>
            <a:r>
              <a:rPr lang="it-IT" sz="2800" i="1" spc="-75" dirty="0">
                <a:cs typeface="Verdana"/>
              </a:rPr>
              <a:t>Arché, </a:t>
            </a:r>
            <a:r>
              <a:rPr lang="it-IT" sz="2800" i="1" spc="-5" dirty="0">
                <a:cs typeface="Verdana"/>
              </a:rPr>
              <a:t>ricordiamocelo, </a:t>
            </a:r>
            <a:r>
              <a:rPr lang="it-IT" sz="2800" i="1" spc="30" dirty="0">
                <a:cs typeface="Verdana"/>
              </a:rPr>
              <a:t>indica </a:t>
            </a:r>
            <a:r>
              <a:rPr lang="it-IT" sz="2800" i="1" spc="-60" dirty="0">
                <a:cs typeface="Verdana"/>
              </a:rPr>
              <a:t>assieme </a:t>
            </a:r>
            <a:r>
              <a:rPr lang="it-IT" sz="2800" i="1" spc="-150" dirty="0">
                <a:cs typeface="Verdana"/>
              </a:rPr>
              <a:t>il  c</a:t>
            </a:r>
            <a:r>
              <a:rPr lang="it-IT" sz="2800" i="1" spc="25" dirty="0">
                <a:cs typeface="Verdana"/>
              </a:rPr>
              <a:t>ominciamento </a:t>
            </a:r>
            <a:r>
              <a:rPr lang="it-IT" sz="2800" i="1" spc="100" dirty="0">
                <a:cs typeface="Verdana"/>
              </a:rPr>
              <a:t>e </a:t>
            </a:r>
            <a:r>
              <a:rPr lang="it-IT" sz="2800" i="1" spc="-150" dirty="0">
                <a:cs typeface="Verdana"/>
              </a:rPr>
              <a:t>il  </a:t>
            </a:r>
            <a:r>
              <a:rPr lang="it-IT" sz="2800" i="1" spc="50" dirty="0">
                <a:cs typeface="Verdana"/>
              </a:rPr>
              <a:t>comando (…).</a:t>
            </a:r>
            <a:r>
              <a:rPr lang="it-IT" sz="2800" i="1" spc="-120" dirty="0">
                <a:cs typeface="Verdana"/>
              </a:rPr>
              <a:t> </a:t>
            </a:r>
            <a:r>
              <a:rPr lang="it-IT" sz="2800" i="1" spc="5" dirty="0">
                <a:cs typeface="Verdana"/>
              </a:rPr>
              <a:t>là </a:t>
            </a:r>
            <a:r>
              <a:rPr lang="it-IT" sz="2800" i="1" spc="50" dirty="0">
                <a:cs typeface="Verdana"/>
              </a:rPr>
              <a:t>dove </a:t>
            </a:r>
            <a:r>
              <a:rPr lang="it-IT" sz="2800" i="1" spc="-70" dirty="0">
                <a:cs typeface="Verdana"/>
              </a:rPr>
              <a:t>uomini </a:t>
            </a:r>
            <a:r>
              <a:rPr lang="it-IT" sz="2800" i="1" spc="100" dirty="0">
                <a:cs typeface="Verdana"/>
              </a:rPr>
              <a:t>e </a:t>
            </a:r>
            <a:r>
              <a:rPr lang="it-IT" sz="2800" i="1" spc="20" dirty="0">
                <a:cs typeface="Verdana"/>
              </a:rPr>
              <a:t>dèi </a:t>
            </a:r>
            <a:r>
              <a:rPr lang="it-IT" sz="2800" i="1" spc="50" dirty="0">
                <a:cs typeface="Verdana"/>
              </a:rPr>
              <a:t>comandano, </a:t>
            </a:r>
            <a:r>
              <a:rPr lang="it-IT" sz="2800" i="1" spc="5" dirty="0">
                <a:cs typeface="Verdana"/>
              </a:rPr>
              <a:t>là </a:t>
            </a:r>
            <a:r>
              <a:rPr lang="it-IT" sz="2800" i="1" spc="50" dirty="0">
                <a:cs typeface="Verdana"/>
              </a:rPr>
              <a:t>dove</a:t>
            </a:r>
            <a:r>
              <a:rPr lang="it-IT" sz="2800" i="1" spc="-135" dirty="0">
                <a:cs typeface="Verdana"/>
              </a:rPr>
              <a:t> </a:t>
            </a:r>
            <a:r>
              <a:rPr lang="it-IT" sz="2800" i="1" spc="-215" dirty="0">
                <a:cs typeface="Verdana"/>
              </a:rPr>
              <a:t>si</a:t>
            </a:r>
            <a:r>
              <a:rPr lang="it-IT" sz="2800" i="1" spc="-150" dirty="0">
                <a:cs typeface="Verdana"/>
              </a:rPr>
              <a:t> </a:t>
            </a:r>
            <a:r>
              <a:rPr lang="it-IT" sz="2800" i="1" spc="-20" dirty="0">
                <a:cs typeface="Verdana"/>
              </a:rPr>
              <a:t>esercita</a:t>
            </a:r>
            <a:r>
              <a:rPr lang="it-IT" sz="2800" i="1" spc="-150" dirty="0">
                <a:cs typeface="Verdana"/>
              </a:rPr>
              <a:t> </a:t>
            </a:r>
            <a:r>
              <a:rPr lang="it-IT" sz="2800" i="1" spc="-40" dirty="0">
                <a:cs typeface="Verdana"/>
              </a:rPr>
              <a:t>l’autorità,</a:t>
            </a:r>
            <a:r>
              <a:rPr lang="it-IT" sz="2800" i="1" spc="-190" dirty="0">
                <a:cs typeface="Verdana"/>
              </a:rPr>
              <a:t> </a:t>
            </a:r>
            <a:r>
              <a:rPr lang="it-IT" sz="2800" i="1" spc="-20" dirty="0">
                <a:cs typeface="Verdana"/>
              </a:rPr>
              <a:t>l’ordine</a:t>
            </a:r>
            <a:r>
              <a:rPr lang="it-IT" sz="2800" i="1" spc="-125" dirty="0">
                <a:cs typeface="Verdana"/>
              </a:rPr>
              <a:t> </a:t>
            </a:r>
            <a:r>
              <a:rPr lang="it-IT" sz="2800" i="1" spc="-20" dirty="0">
                <a:cs typeface="Verdana"/>
              </a:rPr>
              <a:t>sociale,</a:t>
            </a:r>
            <a:r>
              <a:rPr lang="it-IT" sz="2800" i="1" spc="-150" dirty="0">
                <a:cs typeface="Verdana"/>
              </a:rPr>
              <a:t> </a:t>
            </a:r>
            <a:r>
              <a:rPr lang="it-IT" sz="2800" i="1" spc="-100" dirty="0">
                <a:cs typeface="Verdana"/>
              </a:rPr>
              <a:t>in</a:t>
            </a:r>
            <a:r>
              <a:rPr lang="it-IT" sz="2800" i="1" spc="-165" dirty="0">
                <a:cs typeface="Verdana"/>
              </a:rPr>
              <a:t> </a:t>
            </a:r>
            <a:r>
              <a:rPr lang="it-IT" sz="2800" i="1" dirty="0">
                <a:cs typeface="Verdana"/>
              </a:rPr>
              <a:t>quel</a:t>
            </a:r>
            <a:r>
              <a:rPr lang="it-IT" sz="2800" i="1" spc="-145" dirty="0">
                <a:cs typeface="Verdana"/>
              </a:rPr>
              <a:t> </a:t>
            </a:r>
            <a:r>
              <a:rPr lang="it-IT" sz="2800" i="1" spc="10" dirty="0">
                <a:cs typeface="Verdana"/>
              </a:rPr>
              <a:t>luogo</a:t>
            </a:r>
            <a:r>
              <a:rPr lang="it-IT" sz="2800" i="1" spc="-110" dirty="0">
                <a:cs typeface="Verdana"/>
              </a:rPr>
              <a:t> </a:t>
            </a:r>
            <a:r>
              <a:rPr lang="it-IT" sz="2800" i="1" spc="160" dirty="0">
                <a:cs typeface="Verdana"/>
              </a:rPr>
              <a:t>a</a:t>
            </a:r>
            <a:r>
              <a:rPr lang="it-IT" sz="2800" i="1" spc="-150" dirty="0">
                <a:cs typeface="Verdana"/>
              </a:rPr>
              <a:t> </a:t>
            </a:r>
            <a:r>
              <a:rPr lang="it-IT" sz="2800" i="1" spc="-55" dirty="0">
                <a:cs typeface="Verdana"/>
              </a:rPr>
              <a:t>partire</a:t>
            </a:r>
            <a:r>
              <a:rPr lang="it-IT" sz="2800" i="1" spc="-195" dirty="0">
                <a:cs typeface="Verdana"/>
              </a:rPr>
              <a:t> </a:t>
            </a:r>
            <a:r>
              <a:rPr lang="it-IT" sz="2800" i="1" spc="135" dirty="0">
                <a:cs typeface="Verdana"/>
              </a:rPr>
              <a:t>da </a:t>
            </a:r>
            <a:r>
              <a:rPr lang="it-IT" sz="2800" i="1" spc="10" dirty="0">
                <a:cs typeface="Verdana"/>
              </a:rPr>
              <a:t>cui </a:t>
            </a:r>
            <a:r>
              <a:rPr lang="it-IT" sz="2800" i="1" spc="-20" dirty="0">
                <a:cs typeface="Verdana"/>
              </a:rPr>
              <a:t>l’ordine </a:t>
            </a:r>
            <a:r>
              <a:rPr lang="it-IT" sz="2800" i="1" spc="100" dirty="0">
                <a:cs typeface="Verdana"/>
              </a:rPr>
              <a:t>è dato» (</a:t>
            </a:r>
            <a:r>
              <a:rPr lang="it-IT" sz="2400" spc="-40" dirty="0">
                <a:latin typeface="Verdana"/>
                <a:cs typeface="Verdana"/>
              </a:rPr>
              <a:t>Jacques Derrida</a:t>
            </a:r>
            <a:r>
              <a:rPr lang="it-IT" sz="2400" i="1" spc="-40" dirty="0">
                <a:latin typeface="Verdana"/>
                <a:cs typeface="Verdana"/>
              </a:rPr>
              <a:t>, Mal d’archivio)</a:t>
            </a:r>
            <a:endParaRPr lang="it-IT" sz="2400" i="1" dirty="0">
              <a:latin typeface="Verdana"/>
              <a:cs typeface="Verdana"/>
            </a:endParaRPr>
          </a:p>
          <a:p>
            <a:pPr marL="356870" marR="5080" indent="-344805">
              <a:lnSpc>
                <a:spcPct val="100000"/>
              </a:lnSpc>
              <a:spcBef>
                <a:spcPts val="95"/>
              </a:spcBef>
              <a:tabLst>
                <a:tab pos="356870" algn="l"/>
                <a:tab pos="865505" algn="l"/>
                <a:tab pos="1934845" algn="l"/>
                <a:tab pos="2239010" algn="l"/>
              </a:tabLst>
            </a:pPr>
            <a:endParaRPr lang="it-IT" sz="2400" i="1" spc="-40" dirty="0">
              <a:latin typeface="Verdana"/>
              <a:cs typeface="Verdana"/>
            </a:endParaRPr>
          </a:p>
          <a:p>
            <a:pPr marL="356870" marR="5080" indent="-344805">
              <a:lnSpc>
                <a:spcPct val="100000"/>
              </a:lnSpc>
              <a:spcBef>
                <a:spcPts val="95"/>
              </a:spcBef>
              <a:tabLst>
                <a:tab pos="356870" algn="l"/>
                <a:tab pos="865505" algn="l"/>
                <a:tab pos="1934845" algn="l"/>
                <a:tab pos="2239010" algn="l"/>
              </a:tabLst>
            </a:pPr>
            <a:r>
              <a:rPr lang="it-IT" sz="2400" spc="-40" dirty="0">
                <a:latin typeface="Verdana"/>
                <a:cs typeface="Verdana"/>
              </a:rPr>
              <a:t>L’ordine fatto costitutivo dell’archivio</a:t>
            </a:r>
          </a:p>
          <a:p>
            <a:pPr marL="356870" marR="5080" indent="-344805">
              <a:lnSpc>
                <a:spcPct val="100000"/>
              </a:lnSpc>
              <a:spcBef>
                <a:spcPts val="95"/>
              </a:spcBef>
              <a:tabLst>
                <a:tab pos="356870" algn="l"/>
                <a:tab pos="865505" algn="l"/>
                <a:tab pos="1934845" algn="l"/>
                <a:tab pos="2239010" algn="l"/>
              </a:tabLst>
            </a:pPr>
            <a:r>
              <a:rPr lang="it-IT" sz="2400" spc="-40" dirty="0">
                <a:latin typeface="Verdana"/>
                <a:cs typeface="Verdana"/>
              </a:rPr>
              <a:t>Ordine politico e culturale prima che mera tassonomia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5511665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489E8A5-1122-F2B1-7B68-15357B89F4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36745" y="348445"/>
            <a:ext cx="8911687" cy="1280890"/>
          </a:xfrm>
        </p:spPr>
        <p:txBody>
          <a:bodyPr>
            <a:normAutofit/>
          </a:bodyPr>
          <a:lstStyle/>
          <a:p>
            <a:pPr algn="ctr"/>
            <a:r>
              <a:rPr lang="it-IT" sz="6000" dirty="0">
                <a:cs typeface="Times New Roman" panose="02020603050405020304" pitchFamily="18" charset="0"/>
              </a:rPr>
              <a:t>ALLO SPECCHIO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8862EB9-03A1-D823-C2A8-5C85272C28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1041" y="1783977"/>
            <a:ext cx="10933112" cy="5074023"/>
          </a:xfrm>
        </p:spPr>
        <p:txBody>
          <a:bodyPr>
            <a:normAutofit/>
          </a:bodyPr>
          <a:lstStyle/>
          <a:p>
            <a:pPr indent="0">
              <a:lnSpc>
                <a:spcPct val="115000"/>
              </a:lnSpc>
              <a:spcAft>
                <a:spcPts val="1000"/>
              </a:spcAft>
              <a:buNone/>
              <a:tabLst>
                <a:tab pos="799465" algn="l"/>
              </a:tabLst>
            </a:pPr>
            <a:r>
              <a:rPr lang="it-IT" sz="2800" dirty="0">
                <a:solidFill>
                  <a:schemeClr val="tx1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«Il mondo è un gioco prospettico, come di specchi che esistono solo nel riflesso di uno nell’altro» (Carlo Rovelli, </a:t>
            </a:r>
            <a:r>
              <a:rPr lang="it-IT" sz="2800" i="1" dirty="0" err="1">
                <a:solidFill>
                  <a:schemeClr val="tx1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Helgoland</a:t>
            </a:r>
            <a:r>
              <a:rPr lang="it-IT" sz="2800" dirty="0">
                <a:solidFill>
                  <a:schemeClr val="tx1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</a:p>
          <a:p>
            <a:pPr indent="144145">
              <a:lnSpc>
                <a:spcPct val="115000"/>
              </a:lnSpc>
              <a:spcAft>
                <a:spcPts val="1000"/>
              </a:spcAft>
              <a:tabLst>
                <a:tab pos="799465" algn="l"/>
              </a:tabLst>
            </a:pPr>
            <a:r>
              <a:rPr lang="it-IT" sz="18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L’archivio non è un corpo astrale che vaga nella galassia </a:t>
            </a:r>
          </a:p>
          <a:p>
            <a:pPr indent="144145">
              <a:lnSpc>
                <a:spcPct val="115000"/>
              </a:lnSpc>
              <a:spcAft>
                <a:spcPts val="1000"/>
              </a:spcAft>
              <a:tabLst>
                <a:tab pos="799465" algn="l"/>
              </a:tabLst>
            </a:pPr>
            <a:r>
              <a:rPr lang="it-IT" sz="18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Non è semplice memoria di sé stesso</a:t>
            </a:r>
            <a:endParaRPr lang="it-IT" sz="1800" dirty="0"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144145">
              <a:lnSpc>
                <a:spcPct val="115000"/>
              </a:lnSpc>
              <a:spcAft>
                <a:spcPts val="1000"/>
              </a:spcAft>
              <a:tabLst>
                <a:tab pos="799465" algn="l"/>
              </a:tabLst>
            </a:pPr>
            <a:r>
              <a:rPr lang="it-IT" sz="18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Ogni fondo archivistico fa parte di un disegno documentario superiore, esiste in una reazione catena dalle infinite variabili.</a:t>
            </a:r>
          </a:p>
          <a:p>
            <a:pPr indent="144145">
              <a:lnSpc>
                <a:spcPct val="115000"/>
              </a:lnSpc>
              <a:spcAft>
                <a:spcPts val="1000"/>
              </a:spcAft>
              <a:tabLst>
                <a:tab pos="799465" algn="l"/>
              </a:tabLst>
            </a:pPr>
            <a:r>
              <a:rPr lang="it-IT" sz="18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L’archivio da solo non è nulla, è un buco nero informativo fino a quando non subisce sollecitazioni esterne che lo animano e gli danno vita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589793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75DFD9C-DE97-6A34-8E31-A625C22A0C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8187" y="119846"/>
            <a:ext cx="9743047" cy="1280890"/>
          </a:xfrm>
        </p:spPr>
        <p:txBody>
          <a:bodyPr/>
          <a:lstStyle/>
          <a:p>
            <a:pPr algn="ctr"/>
            <a:r>
              <a:rPr lang="it-IT" sz="5400" dirty="0"/>
              <a:t>L’ARCHIVIO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DF0E9B8-E5E7-18F9-6833-4951418835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3070" y="1331259"/>
            <a:ext cx="10953283" cy="5050547"/>
          </a:xfrm>
        </p:spPr>
        <p:txBody>
          <a:bodyPr>
            <a:normAutofit fontScale="92500" lnSpcReduction="20000"/>
          </a:bodyPr>
          <a:lstStyle/>
          <a:p>
            <a:pPr marL="387350" indent="0" algn="just">
              <a:buNone/>
            </a:pPr>
            <a:r>
              <a:rPr lang="it-IT" sz="2800" dirty="0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“Complesso dei documenti acquisiti da un ente (magistrature, organi e uffici centrali e periferici dello Stato; enti pubblici; istituzioni private, famiglie o persone) durante lo svolgimento della propria attività”</a:t>
            </a:r>
          </a:p>
          <a:p>
            <a:pPr marL="387350" indent="0" algn="ctr">
              <a:buNone/>
            </a:pPr>
            <a:r>
              <a:rPr lang="it-IT" sz="3900" dirty="0">
                <a:solidFill>
                  <a:srgbClr val="FFC000"/>
                </a:solidFill>
                <a:latin typeface="Century Gothic" panose="020B0502020202020204" pitchFamily="34" charset="0"/>
                <a:ea typeface="Calibri" panose="020F0502020204030204" pitchFamily="34" charset="0"/>
              </a:rPr>
              <a:t>OPPURE</a:t>
            </a:r>
          </a:p>
          <a:p>
            <a:pPr marL="387350" indent="0" algn="ctr">
              <a:buNone/>
            </a:pPr>
            <a:endParaRPr lang="it-IT" sz="3900" dirty="0">
              <a:solidFill>
                <a:srgbClr val="FFC000"/>
              </a:solidFill>
              <a:latin typeface="Century Gothic" panose="020B0502020202020204" pitchFamily="34" charset="0"/>
              <a:ea typeface="Calibri" panose="020F0502020204030204" pitchFamily="34" charset="0"/>
            </a:endParaRPr>
          </a:p>
          <a:p>
            <a:pPr marL="387350" indent="0">
              <a:buNone/>
            </a:pPr>
            <a:r>
              <a:rPr lang="it-IT" sz="2800" dirty="0"/>
              <a:t>«Inutilmente, magnanimo Kublai, tenterò di descriverti la città di Zaira dagli alti bastioni. Potrei dirti di quanti gradini sono le vie fatte a scale, di che sesto gli archi dei porticati, di quali lamine di zinco sono ricoperti i tetti; ma so già che sarebbe come non dirti nulla. Non di questo è fatta la città, ma di relazioni tra le misure del suo spazio e gli avvenimenti del suo passato» (Italo Calvino, </a:t>
            </a:r>
            <a:r>
              <a:rPr lang="it-IT" sz="2800" i="1" dirty="0"/>
              <a:t>Le città invisibili</a:t>
            </a:r>
            <a:r>
              <a:rPr lang="it-IT" sz="2800" dirty="0"/>
              <a:t>)</a:t>
            </a:r>
          </a:p>
          <a:p>
            <a:pPr marL="387350" indent="0" algn="ctr">
              <a:buNone/>
            </a:pPr>
            <a:endParaRPr lang="it-IT" sz="2800" dirty="0">
              <a:latin typeface="Century Gothic" panose="020B0502020202020204" pitchFamily="34" charset="0"/>
            </a:endParaRPr>
          </a:p>
          <a:p>
            <a:pPr marL="387350" indent="144145" algn="just"/>
            <a:endParaRPr lang="it-IT" sz="2800" b="1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Cambria" panose="02040503050406030204" pitchFamily="18" charset="0"/>
              <a:cs typeface="Cambria" panose="02040503050406030204" pitchFamily="18" charset="0"/>
            </a:endParaRPr>
          </a:p>
          <a:p>
            <a:pPr marL="387350" indent="144145" algn="just"/>
            <a:endParaRPr lang="it-IT" sz="2800" b="1" dirty="0">
              <a:solidFill>
                <a:srgbClr val="FF0000"/>
              </a:solidFill>
              <a:latin typeface="Times New Roman" panose="02020603050405020304" pitchFamily="18" charset="0"/>
              <a:ea typeface="Cambria" panose="02040503050406030204" pitchFamily="18" charset="0"/>
              <a:cs typeface="Cambria" panose="02040503050406030204" pitchFamily="18" charset="0"/>
            </a:endParaRP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5702080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E323621-AD50-F7C9-3E1F-D6C9C77D36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GLI STRUMENTI ARCHIVISTICI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B164749-1E14-E3BC-D978-34EBF82281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5494" y="1331259"/>
            <a:ext cx="11638430" cy="5143500"/>
          </a:xfrm>
        </p:spPr>
        <p:txBody>
          <a:bodyPr>
            <a:normAutofit fontScale="92500" lnSpcReduction="20000"/>
          </a:bodyPr>
          <a:lstStyle/>
          <a:p>
            <a:endParaRPr lang="it-IT" b="1" dirty="0"/>
          </a:p>
          <a:p>
            <a:r>
              <a:rPr lang="it-IT" b="1" dirty="0"/>
              <a:t>«</a:t>
            </a:r>
            <a:r>
              <a:rPr lang="it-IT" sz="2600" dirty="0"/>
              <a:t>Relazioni di tipo trascendentale che annodano il tempo e lo spazio dei dati che esse stesse processano, dove arricchimento e acquisizione sono sempre contrastati da un impulso alla conservazione, e viceversa. Nel processare la soggettività diviene sé stessa, cioè diversa da sé stessa: la soggettività è un processo definito da una forma archivio</a:t>
            </a:r>
            <a:r>
              <a:rPr lang="it-IT" sz="2600" b="1" dirty="0"/>
              <a:t>»</a:t>
            </a:r>
            <a:r>
              <a:rPr lang="it-IT" sz="2600" dirty="0"/>
              <a:t> (</a:t>
            </a:r>
            <a:r>
              <a:rPr lang="it-IT" sz="2600" cap="small" dirty="0"/>
              <a:t>J. L. Nancy</a:t>
            </a:r>
            <a:r>
              <a:rPr lang="it-IT" sz="2600" dirty="0"/>
              <a:t>, </a:t>
            </a:r>
            <a:r>
              <a:rPr lang="it-IT" sz="2600" i="1" dirty="0"/>
              <a:t>Dov’è successo?)</a:t>
            </a:r>
          </a:p>
          <a:p>
            <a:endParaRPr lang="it-IT" sz="2600" dirty="0"/>
          </a:p>
          <a:p>
            <a:pPr marL="387350" indent="144145" algn="just"/>
            <a:r>
              <a:rPr lang="it-IT" sz="2600" dirty="0">
                <a:effectLst/>
                <a:latin typeface="+mn-lt"/>
                <a:ea typeface="Cambria" panose="02040503050406030204" pitchFamily="18" charset="0"/>
                <a:cs typeface="Cambria" panose="02040503050406030204" pitchFamily="18" charset="0"/>
              </a:rPr>
              <a:t>“(gli archivi) sono un insieme di tante cose: di memoria, di desideri, di segni d’un linguaggio ; (…) sono un luogo di scambio (…), ma questi scambi non sono solo scambi di merci, sono scambi di parole, di desideri, di ricordi</a:t>
            </a:r>
            <a:r>
              <a:rPr lang="it-IT" sz="2600" i="1" dirty="0">
                <a:effectLst/>
                <a:latin typeface="+mn-lt"/>
                <a:ea typeface="Cambria" panose="02040503050406030204" pitchFamily="18" charset="0"/>
                <a:cs typeface="Cambria" panose="02040503050406030204" pitchFamily="18" charset="0"/>
              </a:rPr>
              <a:t>”</a:t>
            </a:r>
            <a:r>
              <a:rPr lang="it-IT" sz="2600" i="1" dirty="0">
                <a:latin typeface="+mn-lt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it-IT" sz="2600" dirty="0">
                <a:latin typeface="+mn-lt"/>
                <a:ea typeface="Cambria" panose="02040503050406030204" pitchFamily="18" charset="0"/>
                <a:cs typeface="Cambria" panose="02040503050406030204" pitchFamily="18" charset="0"/>
              </a:rPr>
              <a:t>(Italo Calvino, </a:t>
            </a:r>
            <a:r>
              <a:rPr lang="it-IT" sz="2600" i="1" dirty="0">
                <a:latin typeface="+mn-lt"/>
                <a:ea typeface="Cambria" panose="02040503050406030204" pitchFamily="18" charset="0"/>
                <a:cs typeface="Cambria" panose="02040503050406030204" pitchFamily="18" charset="0"/>
              </a:rPr>
              <a:t>Le città invisibili</a:t>
            </a:r>
            <a:r>
              <a:rPr lang="it-IT" sz="2600" dirty="0">
                <a:latin typeface="+mn-lt"/>
                <a:ea typeface="Cambria" panose="02040503050406030204" pitchFamily="18" charset="0"/>
                <a:cs typeface="Cambria" panose="02040503050406030204" pitchFamily="18" charset="0"/>
              </a:rPr>
              <a:t>)</a:t>
            </a:r>
          </a:p>
          <a:p>
            <a:pPr marL="387350" indent="144145" algn="just"/>
            <a:endParaRPr lang="it-IT" sz="2600" dirty="0">
              <a:effectLst/>
              <a:latin typeface="+mn-lt"/>
              <a:ea typeface="Cambria" panose="02040503050406030204" pitchFamily="18" charset="0"/>
              <a:cs typeface="Cambria" panose="02040503050406030204" pitchFamily="18" charset="0"/>
            </a:endParaRPr>
          </a:p>
          <a:p>
            <a:pPr marL="387350" indent="144145" algn="just"/>
            <a:r>
              <a:rPr lang="it-IT" sz="2400" dirty="0">
                <a:effectLst/>
                <a:latin typeface="+mn-lt"/>
                <a:ea typeface="Cambria" panose="02040503050406030204" pitchFamily="18" charset="0"/>
                <a:cs typeface="Cambria" panose="02040503050406030204" pitchFamily="18" charset="0"/>
              </a:rPr>
              <a:t>Reti di contesti e descrizioni integrate</a:t>
            </a:r>
          </a:p>
          <a:p>
            <a:pPr marL="387350" indent="144145" algn="just"/>
            <a:r>
              <a:rPr lang="it-IT" sz="2400" dirty="0">
                <a:effectLst/>
                <a:latin typeface="+mn-lt"/>
                <a:ea typeface="Cambria" panose="02040503050406030204" pitchFamily="18" charset="0"/>
                <a:cs typeface="Cambria" panose="02040503050406030204" pitchFamily="18" charset="0"/>
              </a:rPr>
              <a:t>Dall’albero al grafo, dall’inventario al sistema interculturale</a:t>
            </a:r>
          </a:p>
          <a:p>
            <a:pPr marL="387350" indent="0" algn="just">
              <a:buNone/>
            </a:pPr>
            <a:endParaRPr lang="it-IT" sz="2400" dirty="0">
              <a:effectLst/>
              <a:latin typeface="Cambria" panose="02040503050406030204" pitchFamily="18" charset="0"/>
              <a:ea typeface="Cambria" panose="02040503050406030204" pitchFamily="18" charset="0"/>
              <a:cs typeface="Cambria" panose="02040503050406030204" pitchFamily="18" charset="0"/>
            </a:endParaRPr>
          </a:p>
          <a:p>
            <a:endParaRPr lang="it-IT" sz="2400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1945853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01AC993-8F85-8B7E-F178-92BF633578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5224" y="330683"/>
            <a:ext cx="8911687" cy="1280890"/>
          </a:xfrm>
        </p:spPr>
        <p:txBody>
          <a:bodyPr>
            <a:normAutofit/>
          </a:bodyPr>
          <a:lstStyle/>
          <a:p>
            <a:pPr algn="ctr"/>
            <a:r>
              <a:rPr lang="it-IT" sz="6000" dirty="0">
                <a:cs typeface="Times New Roman" panose="02020603050405020304" pitchFamily="18" charset="0"/>
              </a:rPr>
              <a:t>L’ARCHIVISTICA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CE463E4-6975-0533-0F23-F881F7970D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2679" y="1409868"/>
            <a:ext cx="11087100" cy="4772167"/>
          </a:xfrm>
        </p:spPr>
        <p:txBody>
          <a:bodyPr>
            <a:normAutofit fontScale="40000" lnSpcReduction="20000"/>
          </a:bodyPr>
          <a:lstStyle/>
          <a:p>
            <a:pPr indent="0" algn="ctr">
              <a:lnSpc>
                <a:spcPct val="115000"/>
              </a:lnSpc>
              <a:spcAft>
                <a:spcPts val="1000"/>
              </a:spcAft>
              <a:buNone/>
              <a:tabLst>
                <a:tab pos="799465" algn="l"/>
              </a:tabLst>
            </a:pPr>
            <a:endParaRPr lang="it-IT" sz="9000" b="1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Cambria" panose="02040503050406030204" pitchFamily="18" charset="0"/>
              <a:cs typeface="Cambria" panose="02040503050406030204" pitchFamily="18" charset="0"/>
            </a:endParaRPr>
          </a:p>
          <a:p>
            <a:pPr indent="0">
              <a:lnSpc>
                <a:spcPct val="115000"/>
              </a:lnSpc>
              <a:spcAft>
                <a:spcPts val="1000"/>
              </a:spcAft>
              <a:buNone/>
              <a:tabLst>
                <a:tab pos="799465" algn="l"/>
              </a:tabLst>
            </a:pPr>
            <a:r>
              <a:rPr lang="it-IT" sz="8600" dirty="0">
                <a:solidFill>
                  <a:schemeClr val="tx1"/>
                </a:solidFill>
                <a:effectLst/>
                <a:latin typeface="+mn-lt"/>
                <a:ea typeface="Cambria" panose="02040503050406030204" pitchFamily="18" charset="0"/>
                <a:cs typeface="Cambria" panose="02040503050406030204" pitchFamily="18" charset="0"/>
              </a:rPr>
              <a:t>«La mia coscienza ha visto solo una macchia di inchiostro su un foglio di carta» </a:t>
            </a:r>
            <a:r>
              <a:rPr lang="it-IT" sz="8600" dirty="0">
                <a:solidFill>
                  <a:schemeClr val="tx1"/>
                </a:solidFill>
                <a:effectLst/>
                <a:latin typeface="+mn-lt"/>
                <a:ea typeface="Cambria" panose="02040503050406030204" pitchFamily="18" charset="0"/>
                <a:cs typeface="Times New Roman" panose="02020603050405020304" pitchFamily="18" charset="0"/>
              </a:rPr>
              <a:t>(Fernando Pessoa, </a:t>
            </a:r>
            <a:r>
              <a:rPr lang="it-IT" sz="8600" i="1" dirty="0">
                <a:solidFill>
                  <a:schemeClr val="tx1"/>
                </a:solidFill>
                <a:effectLst/>
                <a:latin typeface="+mn-lt"/>
                <a:ea typeface="Cambria" panose="02040503050406030204" pitchFamily="18" charset="0"/>
                <a:cs typeface="Times New Roman" panose="02020603050405020304" pitchFamily="18" charset="0"/>
              </a:rPr>
              <a:t>Il libro dell’inquietudine</a:t>
            </a:r>
            <a:r>
              <a:rPr lang="it-IT" sz="8600" dirty="0">
                <a:solidFill>
                  <a:schemeClr val="tx1"/>
                </a:solidFill>
                <a:effectLst/>
                <a:latin typeface="+mn-lt"/>
                <a:ea typeface="Cambria" panose="02040503050406030204" pitchFamily="18" charset="0"/>
                <a:cs typeface="Times New Roman" panose="02020603050405020304" pitchFamily="18" charset="0"/>
              </a:rPr>
              <a:t>) </a:t>
            </a:r>
          </a:p>
          <a:p>
            <a:pPr marL="387350" indent="0" algn="just">
              <a:buNone/>
            </a:pPr>
            <a:r>
              <a:rPr lang="it-IT" sz="1800" dirty="0">
                <a:effectLst/>
                <a:latin typeface="Times New Roman" panose="020206030504050203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 </a:t>
            </a:r>
            <a:endParaRPr lang="it-IT" sz="1800" dirty="0">
              <a:effectLst/>
              <a:latin typeface="Cambria" panose="02040503050406030204" pitchFamily="18" charset="0"/>
              <a:ea typeface="Cambria" panose="02040503050406030204" pitchFamily="18" charset="0"/>
              <a:cs typeface="Cambria" panose="02040503050406030204" pitchFamily="18" charset="0"/>
            </a:endParaRPr>
          </a:p>
          <a:p>
            <a:pPr marL="387350" indent="144145" algn="just"/>
            <a:r>
              <a:rPr lang="it-IT" sz="5100" dirty="0">
                <a:latin typeface="+mn-lt"/>
                <a:ea typeface="Cambria" panose="02040503050406030204" pitchFamily="18" charset="0"/>
                <a:cs typeface="Times New Roman" panose="02020603050405020304" pitchFamily="18" charset="0"/>
              </a:rPr>
              <a:t>L</a:t>
            </a:r>
            <a:r>
              <a:rPr lang="it-IT" sz="5100" dirty="0">
                <a:effectLst/>
                <a:latin typeface="+mn-lt"/>
                <a:ea typeface="Cambria" panose="02040503050406030204" pitchFamily="18" charset="0"/>
                <a:cs typeface="Times New Roman" panose="02020603050405020304" pitchFamily="18" charset="0"/>
              </a:rPr>
              <a:t>’archivistica è andare oltre la macchia di inchiostro in cerca di tutte le implicazioni etiche, giuridiche, antropologiche che stanno dentro e oltre la carta</a:t>
            </a:r>
          </a:p>
          <a:p>
            <a:pPr marL="387350" indent="144145" algn="just"/>
            <a:r>
              <a:rPr lang="it-IT" sz="5100" dirty="0">
                <a:effectLst/>
                <a:latin typeface="+mn-lt"/>
                <a:ea typeface="Cambria" panose="02040503050406030204" pitchFamily="18" charset="0"/>
                <a:cs typeface="Times New Roman" panose="02020603050405020304" pitchFamily="18" charset="0"/>
              </a:rPr>
              <a:t>L’archivistica, almeno certa archivistica, è una disciplina plurale, attiva. </a:t>
            </a:r>
          </a:p>
          <a:p>
            <a:pPr marL="387350" indent="144145" algn="just"/>
            <a:r>
              <a:rPr lang="it-IT" sz="5100" dirty="0">
                <a:effectLst/>
                <a:latin typeface="+mn-lt"/>
                <a:ea typeface="Cambria" panose="02040503050406030204" pitchFamily="18" charset="0"/>
                <a:cs typeface="Times New Roman" panose="02020603050405020304" pitchFamily="18" charset="0"/>
              </a:rPr>
              <a:t>Va a braccetto con l’educazione civica e ama contaminarsi con altri saperi: la letteratura, la fisica, la chimica, le discipline documentarie, il diritto le ICT. 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46744880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e">
  <a:themeElements>
    <a:clrScheme name="Blu caldo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Ione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e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2000"/>
                <a:hueMod val="96000"/>
                <a:satMod val="128000"/>
                <a:lumMod val="114000"/>
              </a:schemeClr>
            </a:gs>
            <a:gs pos="100000">
              <a:schemeClr val="phClr">
                <a:shade val="62000"/>
                <a:hueMod val="100000"/>
                <a:satMod val="13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2000"/>
                <a:hueMod val="108000"/>
                <a:satMod val="164000"/>
                <a:lumMod val="69000"/>
              </a:schemeClr>
              <a:schemeClr val="phClr">
                <a:tint val="96000"/>
                <a:hueMod val="90000"/>
                <a:satMod val="130000"/>
                <a:lumMod val="134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BACC050B-8757-4460-95D8-E37B46A6B42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0</TotalTime>
  <Words>1217</Words>
  <Application>Microsoft Office PowerPoint</Application>
  <PresentationFormat>Widescreen</PresentationFormat>
  <Paragraphs>87</Paragraphs>
  <Slides>15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7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15</vt:i4>
      </vt:variant>
    </vt:vector>
  </HeadingPairs>
  <TitlesOfParts>
    <vt:vector size="23" baseType="lpstr">
      <vt:lpstr>Arial</vt:lpstr>
      <vt:lpstr>Calibri</vt:lpstr>
      <vt:lpstr>Cambria</vt:lpstr>
      <vt:lpstr>Century Gothic</vt:lpstr>
      <vt:lpstr>Times New Roman</vt:lpstr>
      <vt:lpstr>Verdana</vt:lpstr>
      <vt:lpstr>Wingdings 3</vt:lpstr>
      <vt:lpstr>Ione</vt:lpstr>
      <vt:lpstr>Rileggere l'archivio e le sue forme  Parole, concetti e pensieri</vt:lpstr>
      <vt:lpstr>PER UN PUNTO DI VISTA</vt:lpstr>
      <vt:lpstr>PRIMA DELL’ARCHIVIO</vt:lpstr>
      <vt:lpstr>SENZA L’ARCHIVIO</vt:lpstr>
      <vt:lpstr>L’ORDINE COSTITUITO</vt:lpstr>
      <vt:lpstr>ALLO SPECCHIO</vt:lpstr>
      <vt:lpstr>L’ARCHIVIO</vt:lpstr>
      <vt:lpstr>GLI STRUMENTI ARCHIVISTICI</vt:lpstr>
      <vt:lpstr>L’ARCHIVISTICA</vt:lpstr>
      <vt:lpstr>L’ARCHIVISTA: RIGORE E UMILTÀ</vt:lpstr>
      <vt:lpstr>LA MEMORIA</vt:lpstr>
      <vt:lpstr>COSA SARÀ</vt:lpstr>
      <vt:lpstr>LE MACCHINE</vt:lpstr>
      <vt:lpstr>OCCIDENTALIS KARMA L’EVOLUZIONE INCIAMPA</vt:lpstr>
      <vt:lpstr>LO STATO DELL’ARTE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federico.valacchi@unimc.it</dc:creator>
  <cp:lastModifiedBy>federico.valacchi@unimc.it</cp:lastModifiedBy>
  <cp:revision>1</cp:revision>
  <dcterms:created xsi:type="dcterms:W3CDTF">2024-03-04T15:22:10Z</dcterms:created>
  <dcterms:modified xsi:type="dcterms:W3CDTF">2024-03-18T16:45:48Z</dcterms:modified>
</cp:coreProperties>
</file>