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16" r:id="rId1"/>
  </p:sldMasterIdLst>
  <p:notesMasterIdLst>
    <p:notesMasterId r:id="rId15"/>
  </p:notesMasterIdLst>
  <p:sldIdLst>
    <p:sldId id="568" r:id="rId2"/>
    <p:sldId id="612" r:id="rId3"/>
    <p:sldId id="570" r:id="rId4"/>
    <p:sldId id="614" r:id="rId5"/>
    <p:sldId id="632" r:id="rId6"/>
    <p:sldId id="615" r:id="rId7"/>
    <p:sldId id="633" r:id="rId8"/>
    <p:sldId id="634" r:id="rId9"/>
    <p:sldId id="618" r:id="rId10"/>
    <p:sldId id="620" r:id="rId11"/>
    <p:sldId id="622" r:id="rId12"/>
    <p:sldId id="625" r:id="rId13"/>
    <p:sldId id="628" r:id="rId14"/>
  </p:sldIdLst>
  <p:sldSz cx="9144000" cy="6858000" type="screen4x3"/>
  <p:notesSz cx="9144000" cy="6858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7A4"/>
    <a:srgbClr val="EB05BF"/>
    <a:srgbClr val="004E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Stile con tema 1 - Color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Stile chiaro 2 - Colore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168" autoAdjust="0"/>
    <p:restoredTop sz="93770"/>
  </p:normalViewPr>
  <p:slideViewPr>
    <p:cSldViewPr>
      <p:cViewPr varScale="1">
        <p:scale>
          <a:sx n="96" d="100"/>
          <a:sy n="96" d="100"/>
        </p:scale>
        <p:origin x="994" y="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3FE9FE2-1005-499B-AF7A-777D0994B059}" type="doc">
      <dgm:prSet loTypeId="urn:microsoft.com/office/officeart/2009/layout/ReverseList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887AB203-24BC-4066-AC5B-2B154D12E5E5}">
      <dgm:prSet phldrT="[Testo]"/>
      <dgm:spPr>
        <a:solidFill>
          <a:srgbClr val="92D050"/>
        </a:solidFill>
      </dgm:spPr>
      <dgm:t>
        <a:bodyPr/>
        <a:lstStyle/>
        <a:p>
          <a:pPr algn="ctr"/>
          <a:r>
            <a:rPr lang="it-IT" b="1" dirty="0">
              <a:solidFill>
                <a:schemeClr val="bg2"/>
              </a:solidFill>
            </a:rPr>
            <a:t>Capacità </a:t>
          </a:r>
        </a:p>
      </dgm:t>
    </dgm:pt>
    <dgm:pt modelId="{24BB4133-C347-4C28-9907-A3221170BD19}" type="parTrans" cxnId="{BF969511-1126-4BE0-A5C1-5FDE01F1A85E}">
      <dgm:prSet/>
      <dgm:spPr/>
      <dgm:t>
        <a:bodyPr/>
        <a:lstStyle/>
        <a:p>
          <a:endParaRPr lang="it-IT"/>
        </a:p>
      </dgm:t>
    </dgm:pt>
    <dgm:pt modelId="{00DDEBEE-D368-41DF-80DB-1B67C2D3E040}" type="sibTrans" cxnId="{BF969511-1126-4BE0-A5C1-5FDE01F1A85E}">
      <dgm:prSet/>
      <dgm:spPr/>
      <dgm:t>
        <a:bodyPr/>
        <a:lstStyle/>
        <a:p>
          <a:endParaRPr lang="it-IT"/>
        </a:p>
      </dgm:t>
    </dgm:pt>
    <dgm:pt modelId="{F28921EB-6FCD-419E-BD35-C3E69726CE7E}">
      <dgm:prSet phldrT="[Testo]"/>
      <dgm:spPr>
        <a:solidFill>
          <a:srgbClr val="FFC000"/>
        </a:solidFill>
      </dgm:spPr>
      <dgm:t>
        <a:bodyPr/>
        <a:lstStyle/>
        <a:p>
          <a:pPr algn="ctr"/>
          <a:r>
            <a:rPr lang="it-IT" b="1" dirty="0">
              <a:solidFill>
                <a:schemeClr val="bg2"/>
              </a:solidFill>
            </a:rPr>
            <a:t>Abilità</a:t>
          </a:r>
        </a:p>
      </dgm:t>
    </dgm:pt>
    <dgm:pt modelId="{83A31D5F-ABBB-4078-8233-AF60847D4297}" type="parTrans" cxnId="{ECA3CEBA-EF6C-44E9-BC17-0B242C343EC0}">
      <dgm:prSet/>
      <dgm:spPr/>
      <dgm:t>
        <a:bodyPr/>
        <a:lstStyle/>
        <a:p>
          <a:endParaRPr lang="it-IT"/>
        </a:p>
      </dgm:t>
    </dgm:pt>
    <dgm:pt modelId="{52B7849C-D54E-45B7-A42A-CDF40D60B3A8}" type="sibTrans" cxnId="{ECA3CEBA-EF6C-44E9-BC17-0B242C343EC0}">
      <dgm:prSet/>
      <dgm:spPr/>
      <dgm:t>
        <a:bodyPr/>
        <a:lstStyle/>
        <a:p>
          <a:endParaRPr lang="it-IT"/>
        </a:p>
      </dgm:t>
    </dgm:pt>
    <dgm:pt modelId="{3B35E154-A8FD-429F-9D76-89B496C615D8}" type="pres">
      <dgm:prSet presAssocID="{53FE9FE2-1005-499B-AF7A-777D0994B059}" presName="Name0" presStyleCnt="0">
        <dgm:presLayoutVars>
          <dgm:chMax val="2"/>
          <dgm:chPref val="2"/>
          <dgm:animLvl val="lvl"/>
        </dgm:presLayoutVars>
      </dgm:prSet>
      <dgm:spPr/>
    </dgm:pt>
    <dgm:pt modelId="{E85DACEF-FFE9-404C-AABB-D0B71847543D}" type="pres">
      <dgm:prSet presAssocID="{53FE9FE2-1005-499B-AF7A-777D0994B059}" presName="LeftText" presStyleLbl="revTx" presStyleIdx="0" presStyleCnt="0">
        <dgm:presLayoutVars>
          <dgm:bulletEnabled val="1"/>
        </dgm:presLayoutVars>
      </dgm:prSet>
      <dgm:spPr/>
    </dgm:pt>
    <dgm:pt modelId="{EB0BF61E-A5A0-440B-8323-2CD579BB6A6D}" type="pres">
      <dgm:prSet presAssocID="{53FE9FE2-1005-499B-AF7A-777D0994B059}" presName="LeftNode" presStyleLbl="bgImgPlace1" presStyleIdx="0" presStyleCnt="2" custScaleX="151313" custScaleY="61260" custLinFactNeighborX="-20699" custLinFactNeighborY="-15">
        <dgm:presLayoutVars>
          <dgm:chMax val="2"/>
          <dgm:chPref val="2"/>
        </dgm:presLayoutVars>
      </dgm:prSet>
      <dgm:spPr/>
    </dgm:pt>
    <dgm:pt modelId="{522D5817-D001-48CA-8615-5C4459EA5BAC}" type="pres">
      <dgm:prSet presAssocID="{53FE9FE2-1005-499B-AF7A-777D0994B059}" presName="RightText" presStyleLbl="revTx" presStyleIdx="0" presStyleCnt="0">
        <dgm:presLayoutVars>
          <dgm:bulletEnabled val="1"/>
        </dgm:presLayoutVars>
      </dgm:prSet>
      <dgm:spPr/>
    </dgm:pt>
    <dgm:pt modelId="{777946EB-7B6C-402F-BB8F-ED49050D125B}" type="pres">
      <dgm:prSet presAssocID="{53FE9FE2-1005-499B-AF7A-777D0994B059}" presName="RightNode" presStyleLbl="bgImgPlace1" presStyleIdx="1" presStyleCnt="2" custScaleX="127575" custScaleY="61290" custLinFactNeighborX="12160" custLinFactNeighborY="-15">
        <dgm:presLayoutVars>
          <dgm:chMax val="0"/>
          <dgm:chPref val="0"/>
        </dgm:presLayoutVars>
      </dgm:prSet>
      <dgm:spPr/>
    </dgm:pt>
    <dgm:pt modelId="{75B461A7-8387-47A7-BA79-58D7874D3DC7}" type="pres">
      <dgm:prSet presAssocID="{53FE9FE2-1005-499B-AF7A-777D0994B059}" presName="TopArrow" presStyleLbl="node1" presStyleIdx="0" presStyleCnt="2" custScaleX="138231" custLinFactNeighborX="10065" custLinFactNeighborY="12174"/>
      <dgm:spPr>
        <a:solidFill>
          <a:srgbClr val="00B050"/>
        </a:solidFill>
      </dgm:spPr>
    </dgm:pt>
    <dgm:pt modelId="{17AB96BE-119C-40FC-B878-4B140890886C}" type="pres">
      <dgm:prSet presAssocID="{53FE9FE2-1005-499B-AF7A-777D0994B059}" presName="BottomArrow" presStyleLbl="node1" presStyleIdx="1" presStyleCnt="2" custScaleX="138231" custLinFactNeighborX="10065" custLinFactNeighborY="-15656"/>
      <dgm:spPr>
        <a:solidFill>
          <a:srgbClr val="FFC000"/>
        </a:solidFill>
      </dgm:spPr>
    </dgm:pt>
  </dgm:ptLst>
  <dgm:cxnLst>
    <dgm:cxn modelId="{818FBE0B-B97F-48DF-A0E7-1773B7FB8712}" type="presOf" srcId="{F28921EB-6FCD-419E-BD35-C3E69726CE7E}" destId="{777946EB-7B6C-402F-BB8F-ED49050D125B}" srcOrd="1" destOrd="0" presId="urn:microsoft.com/office/officeart/2009/layout/ReverseList"/>
    <dgm:cxn modelId="{BF969511-1126-4BE0-A5C1-5FDE01F1A85E}" srcId="{53FE9FE2-1005-499B-AF7A-777D0994B059}" destId="{887AB203-24BC-4066-AC5B-2B154D12E5E5}" srcOrd="0" destOrd="0" parTransId="{24BB4133-C347-4C28-9907-A3221170BD19}" sibTransId="{00DDEBEE-D368-41DF-80DB-1B67C2D3E040}"/>
    <dgm:cxn modelId="{09219443-28A1-4EFC-8E83-A2F3693934DD}" type="presOf" srcId="{887AB203-24BC-4066-AC5B-2B154D12E5E5}" destId="{EB0BF61E-A5A0-440B-8323-2CD579BB6A6D}" srcOrd="1" destOrd="0" presId="urn:microsoft.com/office/officeart/2009/layout/ReverseList"/>
    <dgm:cxn modelId="{76FD3E8D-ABF5-47C8-838E-900B6B2214E5}" type="presOf" srcId="{F28921EB-6FCD-419E-BD35-C3E69726CE7E}" destId="{522D5817-D001-48CA-8615-5C4459EA5BAC}" srcOrd="0" destOrd="0" presId="urn:microsoft.com/office/officeart/2009/layout/ReverseList"/>
    <dgm:cxn modelId="{E885A9A4-C477-4BDE-8544-9F0373B73437}" type="presOf" srcId="{53FE9FE2-1005-499B-AF7A-777D0994B059}" destId="{3B35E154-A8FD-429F-9D76-89B496C615D8}" srcOrd="0" destOrd="0" presId="urn:microsoft.com/office/officeart/2009/layout/ReverseList"/>
    <dgm:cxn modelId="{ECA3CEBA-EF6C-44E9-BC17-0B242C343EC0}" srcId="{53FE9FE2-1005-499B-AF7A-777D0994B059}" destId="{F28921EB-6FCD-419E-BD35-C3E69726CE7E}" srcOrd="1" destOrd="0" parTransId="{83A31D5F-ABBB-4078-8233-AF60847D4297}" sibTransId="{52B7849C-D54E-45B7-A42A-CDF40D60B3A8}"/>
    <dgm:cxn modelId="{08FA6CCD-2046-4FD6-8E3A-A2EF9AABDD0B}" type="presOf" srcId="{887AB203-24BC-4066-AC5B-2B154D12E5E5}" destId="{E85DACEF-FFE9-404C-AABB-D0B71847543D}" srcOrd="0" destOrd="0" presId="urn:microsoft.com/office/officeart/2009/layout/ReverseList"/>
    <dgm:cxn modelId="{2FA6C26B-9764-4BE4-969E-3934B6B41843}" type="presParOf" srcId="{3B35E154-A8FD-429F-9D76-89B496C615D8}" destId="{E85DACEF-FFE9-404C-AABB-D0B71847543D}" srcOrd="0" destOrd="0" presId="urn:microsoft.com/office/officeart/2009/layout/ReverseList"/>
    <dgm:cxn modelId="{F1A72EDB-6FFA-48D3-9F23-E14AECE7BDA0}" type="presParOf" srcId="{3B35E154-A8FD-429F-9D76-89B496C615D8}" destId="{EB0BF61E-A5A0-440B-8323-2CD579BB6A6D}" srcOrd="1" destOrd="0" presId="urn:microsoft.com/office/officeart/2009/layout/ReverseList"/>
    <dgm:cxn modelId="{64E0ADB9-0933-406F-86F1-0982556C6C84}" type="presParOf" srcId="{3B35E154-A8FD-429F-9D76-89B496C615D8}" destId="{522D5817-D001-48CA-8615-5C4459EA5BAC}" srcOrd="2" destOrd="0" presId="urn:microsoft.com/office/officeart/2009/layout/ReverseList"/>
    <dgm:cxn modelId="{E7F12494-F625-4340-8B63-13E4D0E0A4B7}" type="presParOf" srcId="{3B35E154-A8FD-429F-9D76-89B496C615D8}" destId="{777946EB-7B6C-402F-BB8F-ED49050D125B}" srcOrd="3" destOrd="0" presId="urn:microsoft.com/office/officeart/2009/layout/ReverseList"/>
    <dgm:cxn modelId="{1161EE02-433B-4300-9B7A-E24D9A87E480}" type="presParOf" srcId="{3B35E154-A8FD-429F-9D76-89B496C615D8}" destId="{75B461A7-8387-47A7-BA79-58D7874D3DC7}" srcOrd="4" destOrd="0" presId="urn:microsoft.com/office/officeart/2009/layout/ReverseList"/>
    <dgm:cxn modelId="{8F267C6B-A60C-4B15-9E90-990F994F23B8}" type="presParOf" srcId="{3B35E154-A8FD-429F-9D76-89B496C615D8}" destId="{17AB96BE-119C-40FC-B878-4B140890886C}" srcOrd="5" destOrd="0" presId="urn:microsoft.com/office/officeart/2009/layout/Revers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8B53388-6E78-425A-8F0F-238019F492D7}" type="doc">
      <dgm:prSet loTypeId="urn:microsoft.com/office/officeart/2005/8/layout/hList9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1357EAEA-D878-433A-9E8C-8A11DC1DDEE7}">
      <dgm:prSet phldrT="[Testo]"/>
      <dgm:spPr>
        <a:solidFill>
          <a:srgbClr val="FFC000"/>
        </a:solidFill>
      </dgm:spPr>
      <dgm:t>
        <a:bodyPr/>
        <a:lstStyle/>
        <a:p>
          <a:r>
            <a:rPr lang="it-IT" b="1" dirty="0">
              <a:solidFill>
                <a:schemeClr val="bg2"/>
              </a:solidFill>
            </a:rPr>
            <a:t>CONDIZIONALI</a:t>
          </a:r>
        </a:p>
      </dgm:t>
    </dgm:pt>
    <dgm:pt modelId="{2D9B5FD5-61CD-4039-9867-FF181F9C2EF7}" type="parTrans" cxnId="{6C06CA36-3493-45EA-89BA-A266CDC65762}">
      <dgm:prSet/>
      <dgm:spPr/>
      <dgm:t>
        <a:bodyPr/>
        <a:lstStyle/>
        <a:p>
          <a:endParaRPr lang="it-IT"/>
        </a:p>
      </dgm:t>
    </dgm:pt>
    <dgm:pt modelId="{466B4FD3-AAB1-46D4-8428-7BA1A8F738D7}" type="sibTrans" cxnId="{6C06CA36-3493-45EA-89BA-A266CDC65762}">
      <dgm:prSet/>
      <dgm:spPr/>
      <dgm:t>
        <a:bodyPr/>
        <a:lstStyle/>
        <a:p>
          <a:endParaRPr lang="it-IT"/>
        </a:p>
      </dgm:t>
    </dgm:pt>
    <dgm:pt modelId="{8ABCBCC5-44DD-4449-AA44-FADE26A7E118}">
      <dgm:prSet phldrT="[Testo]" custT="1"/>
      <dgm:spPr/>
      <dgm:t>
        <a:bodyPr/>
        <a:lstStyle/>
        <a:p>
          <a:r>
            <a:rPr lang="it-IT" sz="1800" dirty="0"/>
            <a:t>Caratteristiche morfologiche dell’individuo</a:t>
          </a:r>
        </a:p>
      </dgm:t>
    </dgm:pt>
    <dgm:pt modelId="{94E42AFA-A677-4D37-B807-C906916ED605}" type="parTrans" cxnId="{F8624D65-2D69-41E7-9548-6AB6F572EE05}">
      <dgm:prSet/>
      <dgm:spPr/>
      <dgm:t>
        <a:bodyPr/>
        <a:lstStyle/>
        <a:p>
          <a:endParaRPr lang="it-IT"/>
        </a:p>
      </dgm:t>
    </dgm:pt>
    <dgm:pt modelId="{6D72E0F4-FB1A-4145-8A55-203C94D51DEA}" type="sibTrans" cxnId="{F8624D65-2D69-41E7-9548-6AB6F572EE05}">
      <dgm:prSet/>
      <dgm:spPr/>
      <dgm:t>
        <a:bodyPr/>
        <a:lstStyle/>
        <a:p>
          <a:endParaRPr lang="it-IT"/>
        </a:p>
      </dgm:t>
    </dgm:pt>
    <dgm:pt modelId="{61E4C5FC-0463-400C-9958-6AD5F411BBFA}">
      <dgm:prSet phldrT="[Testo]" custT="1"/>
      <dgm:spPr/>
      <dgm:t>
        <a:bodyPr/>
        <a:lstStyle/>
        <a:p>
          <a:r>
            <a:rPr lang="it-IT" sz="1800" dirty="0"/>
            <a:t>Efficienze dei processi energetici</a:t>
          </a:r>
        </a:p>
      </dgm:t>
    </dgm:pt>
    <dgm:pt modelId="{BC62D6FC-58DC-4353-8C2F-4C9FB47E69E6}" type="parTrans" cxnId="{41B136C4-9D4B-4922-B26B-F84B0DB5AD90}">
      <dgm:prSet/>
      <dgm:spPr/>
      <dgm:t>
        <a:bodyPr/>
        <a:lstStyle/>
        <a:p>
          <a:endParaRPr lang="it-IT"/>
        </a:p>
      </dgm:t>
    </dgm:pt>
    <dgm:pt modelId="{2FE6A424-04F0-4785-9F29-09111540FD14}" type="sibTrans" cxnId="{41B136C4-9D4B-4922-B26B-F84B0DB5AD90}">
      <dgm:prSet/>
      <dgm:spPr/>
      <dgm:t>
        <a:bodyPr/>
        <a:lstStyle/>
        <a:p>
          <a:endParaRPr lang="it-IT"/>
        </a:p>
      </dgm:t>
    </dgm:pt>
    <dgm:pt modelId="{750608F3-628C-40EC-BF68-1617DF1553D6}">
      <dgm:prSet phldrT="[Testo]"/>
      <dgm:spPr>
        <a:solidFill>
          <a:srgbClr val="FFC000"/>
        </a:solidFill>
      </dgm:spPr>
      <dgm:t>
        <a:bodyPr/>
        <a:lstStyle/>
        <a:p>
          <a:r>
            <a:rPr lang="it-IT" b="1" dirty="0">
              <a:solidFill>
                <a:schemeClr val="bg2"/>
              </a:solidFill>
            </a:rPr>
            <a:t>COORDINATIVE </a:t>
          </a:r>
        </a:p>
      </dgm:t>
    </dgm:pt>
    <dgm:pt modelId="{5EF452CC-12F5-4114-B787-5753FD7B9793}" type="parTrans" cxnId="{7A0C13C5-2699-408A-8453-084DD9BF8C70}">
      <dgm:prSet/>
      <dgm:spPr/>
      <dgm:t>
        <a:bodyPr/>
        <a:lstStyle/>
        <a:p>
          <a:endParaRPr lang="it-IT"/>
        </a:p>
      </dgm:t>
    </dgm:pt>
    <dgm:pt modelId="{35C4812D-47AF-410F-8BBB-573775D8AD2A}" type="sibTrans" cxnId="{7A0C13C5-2699-408A-8453-084DD9BF8C70}">
      <dgm:prSet/>
      <dgm:spPr/>
      <dgm:t>
        <a:bodyPr/>
        <a:lstStyle/>
        <a:p>
          <a:endParaRPr lang="it-IT"/>
        </a:p>
      </dgm:t>
    </dgm:pt>
    <dgm:pt modelId="{B248A65D-DF96-4174-81C2-3A3AF6FBFA24}">
      <dgm:prSet phldrT="[Testo]"/>
      <dgm:spPr/>
      <dgm:t>
        <a:bodyPr/>
        <a:lstStyle/>
        <a:p>
          <a:r>
            <a:rPr lang="it-IT" dirty="0"/>
            <a:t>Processi di maturazione del Sistema Nervoso </a:t>
          </a:r>
        </a:p>
      </dgm:t>
    </dgm:pt>
    <dgm:pt modelId="{00834C75-8E1C-42E3-A939-84DDFE699BE1}" type="parTrans" cxnId="{36070E58-451C-42D2-A23F-143687C4A89B}">
      <dgm:prSet/>
      <dgm:spPr/>
      <dgm:t>
        <a:bodyPr/>
        <a:lstStyle/>
        <a:p>
          <a:endParaRPr lang="it-IT"/>
        </a:p>
      </dgm:t>
    </dgm:pt>
    <dgm:pt modelId="{1E23017D-3109-4FA7-A4D5-C33EC713109A}" type="sibTrans" cxnId="{36070E58-451C-42D2-A23F-143687C4A89B}">
      <dgm:prSet/>
      <dgm:spPr/>
      <dgm:t>
        <a:bodyPr/>
        <a:lstStyle/>
        <a:p>
          <a:endParaRPr lang="it-IT"/>
        </a:p>
      </dgm:t>
    </dgm:pt>
    <dgm:pt modelId="{5DF4F271-0746-4C89-A008-6C02C86B1826}">
      <dgm:prSet/>
      <dgm:spPr/>
      <dgm:t>
        <a:bodyPr/>
        <a:lstStyle/>
        <a:p>
          <a:r>
            <a:rPr lang="it-IT" dirty="0"/>
            <a:t>Definiscono la condizione organica e muscolare</a:t>
          </a:r>
        </a:p>
      </dgm:t>
    </dgm:pt>
    <dgm:pt modelId="{6CC75C63-B9A0-4EB8-985B-A7BA1B434E55}" type="parTrans" cxnId="{5C3D5B94-F4CF-47EB-B007-D6218B5872EF}">
      <dgm:prSet/>
      <dgm:spPr/>
      <dgm:t>
        <a:bodyPr/>
        <a:lstStyle/>
        <a:p>
          <a:endParaRPr lang="it-IT"/>
        </a:p>
      </dgm:t>
    </dgm:pt>
    <dgm:pt modelId="{EF7549CC-8B5B-43B2-87C2-ACA6DC17CB46}" type="sibTrans" cxnId="{5C3D5B94-F4CF-47EB-B007-D6218B5872EF}">
      <dgm:prSet/>
      <dgm:spPr/>
      <dgm:t>
        <a:bodyPr/>
        <a:lstStyle/>
        <a:p>
          <a:endParaRPr lang="it-IT"/>
        </a:p>
      </dgm:t>
    </dgm:pt>
    <dgm:pt modelId="{939EFC90-D65A-44C1-B73D-F3214FB9375F}">
      <dgm:prSet phldrT="[Testo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it-IT" sz="1800" dirty="0"/>
        </a:p>
        <a:p>
          <a:pPr>
            <a:lnSpc>
              <a:spcPct val="100000"/>
            </a:lnSpc>
            <a:spcAft>
              <a:spcPts val="0"/>
            </a:spcAft>
          </a:pPr>
          <a:r>
            <a:rPr lang="it-IT" sz="1800" dirty="0"/>
            <a:t>Capacità di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it-IT" sz="1800" dirty="0"/>
            <a:t>- Apprendimento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it-IT" sz="1800" dirty="0"/>
            <a:t>- Controllo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it-IT" sz="1800" dirty="0"/>
            <a:t>- Adattamento del movimento </a:t>
          </a:r>
        </a:p>
        <a:p>
          <a:pPr>
            <a:lnSpc>
              <a:spcPct val="100000"/>
            </a:lnSpc>
            <a:spcAft>
              <a:spcPts val="0"/>
            </a:spcAft>
          </a:pPr>
          <a:endParaRPr lang="it-IT" sz="1800" dirty="0"/>
        </a:p>
      </dgm:t>
    </dgm:pt>
    <dgm:pt modelId="{83259318-EF6E-49DF-9AF4-ABE06251F838}" type="sibTrans" cxnId="{883AF581-3895-4199-81A1-214D984214C2}">
      <dgm:prSet/>
      <dgm:spPr/>
      <dgm:t>
        <a:bodyPr/>
        <a:lstStyle/>
        <a:p>
          <a:endParaRPr lang="it-IT"/>
        </a:p>
      </dgm:t>
    </dgm:pt>
    <dgm:pt modelId="{333E083B-8157-480D-AB55-93E0B7CC0DCA}" type="parTrans" cxnId="{883AF581-3895-4199-81A1-214D984214C2}">
      <dgm:prSet/>
      <dgm:spPr/>
      <dgm:t>
        <a:bodyPr/>
        <a:lstStyle/>
        <a:p>
          <a:endParaRPr lang="it-IT"/>
        </a:p>
      </dgm:t>
    </dgm:pt>
    <dgm:pt modelId="{AAA7DE81-5E69-4946-A1D9-605F5E2FDE9B}" type="pres">
      <dgm:prSet presAssocID="{08B53388-6E78-425A-8F0F-238019F492D7}" presName="list" presStyleCnt="0">
        <dgm:presLayoutVars>
          <dgm:dir/>
          <dgm:animLvl val="lvl"/>
        </dgm:presLayoutVars>
      </dgm:prSet>
      <dgm:spPr/>
    </dgm:pt>
    <dgm:pt modelId="{38583274-96F9-4277-99F2-69125FBFD920}" type="pres">
      <dgm:prSet presAssocID="{1357EAEA-D878-433A-9E8C-8A11DC1DDEE7}" presName="posSpace" presStyleCnt="0"/>
      <dgm:spPr/>
    </dgm:pt>
    <dgm:pt modelId="{625A56D8-C117-498F-9A76-DE3F4062A028}" type="pres">
      <dgm:prSet presAssocID="{1357EAEA-D878-433A-9E8C-8A11DC1DDEE7}" presName="vertFlow" presStyleCnt="0"/>
      <dgm:spPr/>
    </dgm:pt>
    <dgm:pt modelId="{FF3BA4BC-217C-4027-A0C9-70536381C565}" type="pres">
      <dgm:prSet presAssocID="{1357EAEA-D878-433A-9E8C-8A11DC1DDEE7}" presName="topSpace" presStyleCnt="0"/>
      <dgm:spPr/>
    </dgm:pt>
    <dgm:pt modelId="{783A806A-C2B0-4E73-B18B-B0ACEA02F5AF}" type="pres">
      <dgm:prSet presAssocID="{1357EAEA-D878-433A-9E8C-8A11DC1DDEE7}" presName="firstComp" presStyleCnt="0"/>
      <dgm:spPr/>
    </dgm:pt>
    <dgm:pt modelId="{370284EE-415E-40FA-9B69-DACB06DA410A}" type="pres">
      <dgm:prSet presAssocID="{1357EAEA-D878-433A-9E8C-8A11DC1DDEE7}" presName="firstChild" presStyleLbl="bgAccFollowNode1" presStyleIdx="0" presStyleCnt="5" custScaleX="126717" custLinFactNeighborX="6847" custLinFactNeighborY="35199"/>
      <dgm:spPr/>
    </dgm:pt>
    <dgm:pt modelId="{AC8B4B1D-8279-40D3-9314-6D781D9C4CC7}" type="pres">
      <dgm:prSet presAssocID="{1357EAEA-D878-433A-9E8C-8A11DC1DDEE7}" presName="firstChildTx" presStyleLbl="bgAccFollowNode1" presStyleIdx="0" presStyleCnt="5">
        <dgm:presLayoutVars>
          <dgm:bulletEnabled val="1"/>
        </dgm:presLayoutVars>
      </dgm:prSet>
      <dgm:spPr/>
    </dgm:pt>
    <dgm:pt modelId="{FF5E9676-09AE-4587-BCB7-C06667021055}" type="pres">
      <dgm:prSet presAssocID="{61E4C5FC-0463-400C-9958-6AD5F411BBFA}" presName="comp" presStyleCnt="0"/>
      <dgm:spPr/>
    </dgm:pt>
    <dgm:pt modelId="{9F579568-5C12-497A-B359-88C936B49A91}" type="pres">
      <dgm:prSet presAssocID="{61E4C5FC-0463-400C-9958-6AD5F411BBFA}" presName="child" presStyleLbl="bgAccFollowNode1" presStyleIdx="1" presStyleCnt="5" custScaleX="126718" custLinFactNeighborX="6848" custLinFactNeighborY="43066"/>
      <dgm:spPr/>
    </dgm:pt>
    <dgm:pt modelId="{A9A42D3E-7AD4-4A66-835B-8882F3AFC4CC}" type="pres">
      <dgm:prSet presAssocID="{61E4C5FC-0463-400C-9958-6AD5F411BBFA}" presName="childTx" presStyleLbl="bgAccFollowNode1" presStyleIdx="1" presStyleCnt="5">
        <dgm:presLayoutVars>
          <dgm:bulletEnabled val="1"/>
        </dgm:presLayoutVars>
      </dgm:prSet>
      <dgm:spPr/>
    </dgm:pt>
    <dgm:pt modelId="{FCAC0324-5562-4C51-93CD-BDB9EE081380}" type="pres">
      <dgm:prSet presAssocID="{5DF4F271-0746-4C89-A008-6C02C86B1826}" presName="comp" presStyleCnt="0"/>
      <dgm:spPr/>
    </dgm:pt>
    <dgm:pt modelId="{48A8CE26-1AC2-4BE7-8B74-DF2AC7D898FD}" type="pres">
      <dgm:prSet presAssocID="{5DF4F271-0746-4C89-A008-6C02C86B1826}" presName="child" presStyleLbl="bgAccFollowNode1" presStyleIdx="2" presStyleCnt="5" custScaleX="142711" custLinFactNeighborX="20097" custLinFactNeighborY="73164"/>
      <dgm:spPr/>
    </dgm:pt>
    <dgm:pt modelId="{3D81874E-60CB-40A2-932B-775BDF74E910}" type="pres">
      <dgm:prSet presAssocID="{5DF4F271-0746-4C89-A008-6C02C86B1826}" presName="childTx" presStyleLbl="bgAccFollowNode1" presStyleIdx="2" presStyleCnt="5">
        <dgm:presLayoutVars>
          <dgm:bulletEnabled val="1"/>
        </dgm:presLayoutVars>
      </dgm:prSet>
      <dgm:spPr/>
    </dgm:pt>
    <dgm:pt modelId="{69BA96A9-719A-4D21-8C71-686390C8E372}" type="pres">
      <dgm:prSet presAssocID="{1357EAEA-D878-433A-9E8C-8A11DC1DDEE7}" presName="negSpace" presStyleCnt="0"/>
      <dgm:spPr/>
    </dgm:pt>
    <dgm:pt modelId="{672614E1-C054-48C2-9741-4316818E1C1C}" type="pres">
      <dgm:prSet presAssocID="{1357EAEA-D878-433A-9E8C-8A11DC1DDEE7}" presName="circle" presStyleLbl="node1" presStyleIdx="0" presStyleCnt="2" custScaleX="267654" custScaleY="83574" custLinFactNeighborX="-34416" custLinFactNeighborY="-27547"/>
      <dgm:spPr/>
    </dgm:pt>
    <dgm:pt modelId="{61B99673-4ED2-4123-82DE-9D26FF35941E}" type="pres">
      <dgm:prSet presAssocID="{466B4FD3-AAB1-46D4-8428-7BA1A8F738D7}" presName="transSpace" presStyleCnt="0"/>
      <dgm:spPr/>
    </dgm:pt>
    <dgm:pt modelId="{4A1E1E35-2731-43B7-868C-DE5FE90D3076}" type="pres">
      <dgm:prSet presAssocID="{750608F3-628C-40EC-BF68-1617DF1553D6}" presName="posSpace" presStyleCnt="0"/>
      <dgm:spPr/>
    </dgm:pt>
    <dgm:pt modelId="{EB0C6228-EAFA-4199-A597-23BDC4352FC7}" type="pres">
      <dgm:prSet presAssocID="{750608F3-628C-40EC-BF68-1617DF1553D6}" presName="vertFlow" presStyleCnt="0"/>
      <dgm:spPr/>
    </dgm:pt>
    <dgm:pt modelId="{FA728925-0CDC-4238-B44A-74A26530AE89}" type="pres">
      <dgm:prSet presAssocID="{750608F3-628C-40EC-BF68-1617DF1553D6}" presName="topSpace" presStyleCnt="0"/>
      <dgm:spPr/>
    </dgm:pt>
    <dgm:pt modelId="{691673B1-8C1D-4018-A0D7-4659EC8141BE}" type="pres">
      <dgm:prSet presAssocID="{750608F3-628C-40EC-BF68-1617DF1553D6}" presName="firstComp" presStyleCnt="0"/>
      <dgm:spPr/>
    </dgm:pt>
    <dgm:pt modelId="{86FF9A0E-DAA3-4199-83ED-21FBDEDD8F5D}" type="pres">
      <dgm:prSet presAssocID="{750608F3-628C-40EC-BF68-1617DF1553D6}" presName="firstChild" presStyleLbl="bgAccFollowNode1" presStyleIdx="3" presStyleCnt="5" custScaleX="151271" custScaleY="168088" custLinFactNeighborX="-78895" custLinFactNeighborY="36003"/>
      <dgm:spPr/>
    </dgm:pt>
    <dgm:pt modelId="{67AFD7E3-DB4E-48D7-9760-A5601C76B71D}" type="pres">
      <dgm:prSet presAssocID="{750608F3-628C-40EC-BF68-1617DF1553D6}" presName="firstChildTx" presStyleLbl="bgAccFollowNode1" presStyleIdx="3" presStyleCnt="5">
        <dgm:presLayoutVars>
          <dgm:bulletEnabled val="1"/>
        </dgm:presLayoutVars>
      </dgm:prSet>
      <dgm:spPr/>
    </dgm:pt>
    <dgm:pt modelId="{B1256E44-3C46-419B-908A-484742267F09}" type="pres">
      <dgm:prSet presAssocID="{B248A65D-DF96-4174-81C2-3A3AF6FBFA24}" presName="comp" presStyleCnt="0"/>
      <dgm:spPr/>
    </dgm:pt>
    <dgm:pt modelId="{51B521A7-9C1C-44E9-8433-11D1CCDDFDCB}" type="pres">
      <dgm:prSet presAssocID="{B248A65D-DF96-4174-81C2-3A3AF6FBFA24}" presName="child" presStyleLbl="bgAccFollowNode1" presStyleIdx="4" presStyleCnt="5" custLinFactX="-3731" custLinFactNeighborX="-100000" custLinFactNeighborY="77666"/>
      <dgm:spPr/>
    </dgm:pt>
    <dgm:pt modelId="{4797BF0A-B2F1-4CE3-A655-7FC900A724DE}" type="pres">
      <dgm:prSet presAssocID="{B248A65D-DF96-4174-81C2-3A3AF6FBFA24}" presName="childTx" presStyleLbl="bgAccFollowNode1" presStyleIdx="4" presStyleCnt="5">
        <dgm:presLayoutVars>
          <dgm:bulletEnabled val="1"/>
        </dgm:presLayoutVars>
      </dgm:prSet>
      <dgm:spPr/>
    </dgm:pt>
    <dgm:pt modelId="{3DF38F7A-E921-41D0-84F5-3250CD3E778E}" type="pres">
      <dgm:prSet presAssocID="{750608F3-628C-40EC-BF68-1617DF1553D6}" presName="negSpace" presStyleCnt="0"/>
      <dgm:spPr/>
    </dgm:pt>
    <dgm:pt modelId="{FB022E5D-D28C-4B54-84D8-B10C7B449890}" type="pres">
      <dgm:prSet presAssocID="{750608F3-628C-40EC-BF68-1617DF1553D6}" presName="circle" presStyleLbl="node1" presStyleIdx="1" presStyleCnt="2" custScaleX="247649" custScaleY="83449" custLinFactX="-39592" custLinFactNeighborX="-100000" custLinFactNeighborY="-18834"/>
      <dgm:spPr/>
    </dgm:pt>
  </dgm:ptLst>
  <dgm:cxnLst>
    <dgm:cxn modelId="{535CBE02-6FD3-4526-A777-7D58FE3291F7}" type="presOf" srcId="{8ABCBCC5-44DD-4449-AA44-FADE26A7E118}" destId="{370284EE-415E-40FA-9B69-DACB06DA410A}" srcOrd="0" destOrd="0" presId="urn:microsoft.com/office/officeart/2005/8/layout/hList9"/>
    <dgm:cxn modelId="{4268990B-A8D1-4A86-BC15-B3DEAEB37B9F}" type="presOf" srcId="{5DF4F271-0746-4C89-A008-6C02C86B1826}" destId="{48A8CE26-1AC2-4BE7-8B74-DF2AC7D898FD}" srcOrd="0" destOrd="0" presId="urn:microsoft.com/office/officeart/2005/8/layout/hList9"/>
    <dgm:cxn modelId="{8F466521-796C-401C-B0B1-156647221671}" type="presOf" srcId="{B248A65D-DF96-4174-81C2-3A3AF6FBFA24}" destId="{4797BF0A-B2F1-4CE3-A655-7FC900A724DE}" srcOrd="1" destOrd="0" presId="urn:microsoft.com/office/officeart/2005/8/layout/hList9"/>
    <dgm:cxn modelId="{6C06CA36-3493-45EA-89BA-A266CDC65762}" srcId="{08B53388-6E78-425A-8F0F-238019F492D7}" destId="{1357EAEA-D878-433A-9E8C-8A11DC1DDEE7}" srcOrd="0" destOrd="0" parTransId="{2D9B5FD5-61CD-4039-9867-FF181F9C2EF7}" sibTransId="{466B4FD3-AAB1-46D4-8428-7BA1A8F738D7}"/>
    <dgm:cxn modelId="{A467DC36-29A0-40D8-BB13-5FEACECFB5C2}" type="presOf" srcId="{61E4C5FC-0463-400C-9958-6AD5F411BBFA}" destId="{A9A42D3E-7AD4-4A66-835B-8882F3AFC4CC}" srcOrd="1" destOrd="0" presId="urn:microsoft.com/office/officeart/2005/8/layout/hList9"/>
    <dgm:cxn modelId="{52768F3C-1E36-4C9D-99C6-1332D6200C5A}" type="presOf" srcId="{939EFC90-D65A-44C1-B73D-F3214FB9375F}" destId="{86FF9A0E-DAA3-4199-83ED-21FBDEDD8F5D}" srcOrd="0" destOrd="0" presId="urn:microsoft.com/office/officeart/2005/8/layout/hList9"/>
    <dgm:cxn modelId="{F8624D65-2D69-41E7-9548-6AB6F572EE05}" srcId="{1357EAEA-D878-433A-9E8C-8A11DC1DDEE7}" destId="{8ABCBCC5-44DD-4449-AA44-FADE26A7E118}" srcOrd="0" destOrd="0" parTransId="{94E42AFA-A677-4D37-B807-C906916ED605}" sibTransId="{6D72E0F4-FB1A-4145-8A55-203C94D51DEA}"/>
    <dgm:cxn modelId="{A9A1464F-3714-45F0-A79D-17C615D43245}" type="presOf" srcId="{08B53388-6E78-425A-8F0F-238019F492D7}" destId="{AAA7DE81-5E69-4946-A1D9-605F5E2FDE9B}" srcOrd="0" destOrd="0" presId="urn:microsoft.com/office/officeart/2005/8/layout/hList9"/>
    <dgm:cxn modelId="{36070E58-451C-42D2-A23F-143687C4A89B}" srcId="{750608F3-628C-40EC-BF68-1617DF1553D6}" destId="{B248A65D-DF96-4174-81C2-3A3AF6FBFA24}" srcOrd="1" destOrd="0" parTransId="{00834C75-8E1C-42E3-A939-84DDFE699BE1}" sibTransId="{1E23017D-3109-4FA7-A4D5-C33EC713109A}"/>
    <dgm:cxn modelId="{42150679-1C6A-454B-ACAD-70F039FA4759}" type="presOf" srcId="{5DF4F271-0746-4C89-A008-6C02C86B1826}" destId="{3D81874E-60CB-40A2-932B-775BDF74E910}" srcOrd="1" destOrd="0" presId="urn:microsoft.com/office/officeart/2005/8/layout/hList9"/>
    <dgm:cxn modelId="{883AF581-3895-4199-81A1-214D984214C2}" srcId="{750608F3-628C-40EC-BF68-1617DF1553D6}" destId="{939EFC90-D65A-44C1-B73D-F3214FB9375F}" srcOrd="0" destOrd="0" parTransId="{333E083B-8157-480D-AB55-93E0B7CC0DCA}" sibTransId="{83259318-EF6E-49DF-9AF4-ABE06251F838}"/>
    <dgm:cxn modelId="{5C3D5B94-F4CF-47EB-B007-D6218B5872EF}" srcId="{1357EAEA-D878-433A-9E8C-8A11DC1DDEE7}" destId="{5DF4F271-0746-4C89-A008-6C02C86B1826}" srcOrd="2" destOrd="0" parTransId="{6CC75C63-B9A0-4EB8-985B-A7BA1B434E55}" sibTransId="{EF7549CC-8B5B-43B2-87C2-ACA6DC17CB46}"/>
    <dgm:cxn modelId="{F6EB57B2-F78A-4ABE-B62A-774921F42485}" type="presOf" srcId="{B248A65D-DF96-4174-81C2-3A3AF6FBFA24}" destId="{51B521A7-9C1C-44E9-8433-11D1CCDDFDCB}" srcOrd="0" destOrd="0" presId="urn:microsoft.com/office/officeart/2005/8/layout/hList9"/>
    <dgm:cxn modelId="{7CB8BDB3-A962-4FA4-9288-E90354B92E3B}" type="presOf" srcId="{61E4C5FC-0463-400C-9958-6AD5F411BBFA}" destId="{9F579568-5C12-497A-B359-88C936B49A91}" srcOrd="0" destOrd="0" presId="urn:microsoft.com/office/officeart/2005/8/layout/hList9"/>
    <dgm:cxn modelId="{41B136C4-9D4B-4922-B26B-F84B0DB5AD90}" srcId="{1357EAEA-D878-433A-9E8C-8A11DC1DDEE7}" destId="{61E4C5FC-0463-400C-9958-6AD5F411BBFA}" srcOrd="1" destOrd="0" parTransId="{BC62D6FC-58DC-4353-8C2F-4C9FB47E69E6}" sibTransId="{2FE6A424-04F0-4785-9F29-09111540FD14}"/>
    <dgm:cxn modelId="{7A0C13C5-2699-408A-8453-084DD9BF8C70}" srcId="{08B53388-6E78-425A-8F0F-238019F492D7}" destId="{750608F3-628C-40EC-BF68-1617DF1553D6}" srcOrd="1" destOrd="0" parTransId="{5EF452CC-12F5-4114-B787-5753FD7B9793}" sibTransId="{35C4812D-47AF-410F-8BBB-573775D8AD2A}"/>
    <dgm:cxn modelId="{57D880C6-03B7-47FD-95B6-6442FAC329C9}" type="presOf" srcId="{750608F3-628C-40EC-BF68-1617DF1553D6}" destId="{FB022E5D-D28C-4B54-84D8-B10C7B449890}" srcOrd="0" destOrd="0" presId="urn:microsoft.com/office/officeart/2005/8/layout/hList9"/>
    <dgm:cxn modelId="{9DB5E9D6-13EC-4B4F-ABC7-3C127EF9A786}" type="presOf" srcId="{1357EAEA-D878-433A-9E8C-8A11DC1DDEE7}" destId="{672614E1-C054-48C2-9741-4316818E1C1C}" srcOrd="0" destOrd="0" presId="urn:microsoft.com/office/officeart/2005/8/layout/hList9"/>
    <dgm:cxn modelId="{84B018E2-B25A-449C-9FBE-A2C7CA7B625F}" type="presOf" srcId="{8ABCBCC5-44DD-4449-AA44-FADE26A7E118}" destId="{AC8B4B1D-8279-40D3-9314-6D781D9C4CC7}" srcOrd="1" destOrd="0" presId="urn:microsoft.com/office/officeart/2005/8/layout/hList9"/>
    <dgm:cxn modelId="{73DC1AFC-DEB4-4D77-9038-EC94F32562EF}" type="presOf" srcId="{939EFC90-D65A-44C1-B73D-F3214FB9375F}" destId="{67AFD7E3-DB4E-48D7-9760-A5601C76B71D}" srcOrd="1" destOrd="0" presId="urn:microsoft.com/office/officeart/2005/8/layout/hList9"/>
    <dgm:cxn modelId="{EE331424-7C29-45E3-A566-F7E6E0C5C231}" type="presParOf" srcId="{AAA7DE81-5E69-4946-A1D9-605F5E2FDE9B}" destId="{38583274-96F9-4277-99F2-69125FBFD920}" srcOrd="0" destOrd="0" presId="urn:microsoft.com/office/officeart/2005/8/layout/hList9"/>
    <dgm:cxn modelId="{BAE4E606-4EAC-41CD-BC4E-F31D2DF0252D}" type="presParOf" srcId="{AAA7DE81-5E69-4946-A1D9-605F5E2FDE9B}" destId="{625A56D8-C117-498F-9A76-DE3F4062A028}" srcOrd="1" destOrd="0" presId="urn:microsoft.com/office/officeart/2005/8/layout/hList9"/>
    <dgm:cxn modelId="{9F9A0DE2-9C29-40C4-B4B4-1186692822AE}" type="presParOf" srcId="{625A56D8-C117-498F-9A76-DE3F4062A028}" destId="{FF3BA4BC-217C-4027-A0C9-70536381C565}" srcOrd="0" destOrd="0" presId="urn:microsoft.com/office/officeart/2005/8/layout/hList9"/>
    <dgm:cxn modelId="{5E640C9C-98EB-43EB-B7A6-0DA328CF5CBB}" type="presParOf" srcId="{625A56D8-C117-498F-9A76-DE3F4062A028}" destId="{783A806A-C2B0-4E73-B18B-B0ACEA02F5AF}" srcOrd="1" destOrd="0" presId="urn:microsoft.com/office/officeart/2005/8/layout/hList9"/>
    <dgm:cxn modelId="{23285CB9-EC1A-4B68-B757-17E8C0923F52}" type="presParOf" srcId="{783A806A-C2B0-4E73-B18B-B0ACEA02F5AF}" destId="{370284EE-415E-40FA-9B69-DACB06DA410A}" srcOrd="0" destOrd="0" presId="urn:microsoft.com/office/officeart/2005/8/layout/hList9"/>
    <dgm:cxn modelId="{05A7210C-B276-4A9B-B913-28A37907DCBF}" type="presParOf" srcId="{783A806A-C2B0-4E73-B18B-B0ACEA02F5AF}" destId="{AC8B4B1D-8279-40D3-9314-6D781D9C4CC7}" srcOrd="1" destOrd="0" presId="urn:microsoft.com/office/officeart/2005/8/layout/hList9"/>
    <dgm:cxn modelId="{7AA5B2B1-59DF-4427-8D19-B57D2F6B49FD}" type="presParOf" srcId="{625A56D8-C117-498F-9A76-DE3F4062A028}" destId="{FF5E9676-09AE-4587-BCB7-C06667021055}" srcOrd="2" destOrd="0" presId="urn:microsoft.com/office/officeart/2005/8/layout/hList9"/>
    <dgm:cxn modelId="{9EA5D8FA-EB14-49C2-B7D6-457C0066BA58}" type="presParOf" srcId="{FF5E9676-09AE-4587-BCB7-C06667021055}" destId="{9F579568-5C12-497A-B359-88C936B49A91}" srcOrd="0" destOrd="0" presId="urn:microsoft.com/office/officeart/2005/8/layout/hList9"/>
    <dgm:cxn modelId="{0CA2750E-F1FB-4C86-826B-767FD71C30E1}" type="presParOf" srcId="{FF5E9676-09AE-4587-BCB7-C06667021055}" destId="{A9A42D3E-7AD4-4A66-835B-8882F3AFC4CC}" srcOrd="1" destOrd="0" presId="urn:microsoft.com/office/officeart/2005/8/layout/hList9"/>
    <dgm:cxn modelId="{8C907071-48D1-430E-B55F-54C729182827}" type="presParOf" srcId="{625A56D8-C117-498F-9A76-DE3F4062A028}" destId="{FCAC0324-5562-4C51-93CD-BDB9EE081380}" srcOrd="3" destOrd="0" presId="urn:microsoft.com/office/officeart/2005/8/layout/hList9"/>
    <dgm:cxn modelId="{294E1397-3123-4FD0-834C-FD633AB4A50B}" type="presParOf" srcId="{FCAC0324-5562-4C51-93CD-BDB9EE081380}" destId="{48A8CE26-1AC2-4BE7-8B74-DF2AC7D898FD}" srcOrd="0" destOrd="0" presId="urn:microsoft.com/office/officeart/2005/8/layout/hList9"/>
    <dgm:cxn modelId="{7E3B2B57-CDED-4D12-A303-A1BA2E59B12E}" type="presParOf" srcId="{FCAC0324-5562-4C51-93CD-BDB9EE081380}" destId="{3D81874E-60CB-40A2-932B-775BDF74E910}" srcOrd="1" destOrd="0" presId="urn:microsoft.com/office/officeart/2005/8/layout/hList9"/>
    <dgm:cxn modelId="{3D3D1BF1-6E82-4AC3-9520-C0D1FE7B2A23}" type="presParOf" srcId="{AAA7DE81-5E69-4946-A1D9-605F5E2FDE9B}" destId="{69BA96A9-719A-4D21-8C71-686390C8E372}" srcOrd="2" destOrd="0" presId="urn:microsoft.com/office/officeart/2005/8/layout/hList9"/>
    <dgm:cxn modelId="{2CAE37C3-CD94-49DC-8CAD-A3BE8EBD0EE2}" type="presParOf" srcId="{AAA7DE81-5E69-4946-A1D9-605F5E2FDE9B}" destId="{672614E1-C054-48C2-9741-4316818E1C1C}" srcOrd="3" destOrd="0" presId="urn:microsoft.com/office/officeart/2005/8/layout/hList9"/>
    <dgm:cxn modelId="{7C811D80-9B9A-41D4-99B7-CD5368705BF4}" type="presParOf" srcId="{AAA7DE81-5E69-4946-A1D9-605F5E2FDE9B}" destId="{61B99673-4ED2-4123-82DE-9D26FF35941E}" srcOrd="4" destOrd="0" presId="urn:microsoft.com/office/officeart/2005/8/layout/hList9"/>
    <dgm:cxn modelId="{8BF3BFD7-8BD0-444F-8879-E3D8A806758E}" type="presParOf" srcId="{AAA7DE81-5E69-4946-A1D9-605F5E2FDE9B}" destId="{4A1E1E35-2731-43B7-868C-DE5FE90D3076}" srcOrd="5" destOrd="0" presId="urn:microsoft.com/office/officeart/2005/8/layout/hList9"/>
    <dgm:cxn modelId="{0E9B2177-1741-4637-9F00-60AC9B9E3EC2}" type="presParOf" srcId="{AAA7DE81-5E69-4946-A1D9-605F5E2FDE9B}" destId="{EB0C6228-EAFA-4199-A597-23BDC4352FC7}" srcOrd="6" destOrd="0" presId="urn:microsoft.com/office/officeart/2005/8/layout/hList9"/>
    <dgm:cxn modelId="{F0E91977-E8CB-4327-8B4E-2488275E1253}" type="presParOf" srcId="{EB0C6228-EAFA-4199-A597-23BDC4352FC7}" destId="{FA728925-0CDC-4238-B44A-74A26530AE89}" srcOrd="0" destOrd="0" presId="urn:microsoft.com/office/officeart/2005/8/layout/hList9"/>
    <dgm:cxn modelId="{613C57B8-3CC2-4334-AA38-58DCD3F51BBC}" type="presParOf" srcId="{EB0C6228-EAFA-4199-A597-23BDC4352FC7}" destId="{691673B1-8C1D-4018-A0D7-4659EC8141BE}" srcOrd="1" destOrd="0" presId="urn:microsoft.com/office/officeart/2005/8/layout/hList9"/>
    <dgm:cxn modelId="{FD8EA341-EF23-44DE-BE5D-12E00DE3CB79}" type="presParOf" srcId="{691673B1-8C1D-4018-A0D7-4659EC8141BE}" destId="{86FF9A0E-DAA3-4199-83ED-21FBDEDD8F5D}" srcOrd="0" destOrd="0" presId="urn:microsoft.com/office/officeart/2005/8/layout/hList9"/>
    <dgm:cxn modelId="{B06DC437-3CE5-47CB-A3B3-468C369BEE47}" type="presParOf" srcId="{691673B1-8C1D-4018-A0D7-4659EC8141BE}" destId="{67AFD7E3-DB4E-48D7-9760-A5601C76B71D}" srcOrd="1" destOrd="0" presId="urn:microsoft.com/office/officeart/2005/8/layout/hList9"/>
    <dgm:cxn modelId="{9EAA5C89-702D-4C55-A9C7-C9BFBB3ACDA3}" type="presParOf" srcId="{EB0C6228-EAFA-4199-A597-23BDC4352FC7}" destId="{B1256E44-3C46-419B-908A-484742267F09}" srcOrd="2" destOrd="0" presId="urn:microsoft.com/office/officeart/2005/8/layout/hList9"/>
    <dgm:cxn modelId="{D4937105-FBA4-4543-9ED7-B19DECAE1F65}" type="presParOf" srcId="{B1256E44-3C46-419B-908A-484742267F09}" destId="{51B521A7-9C1C-44E9-8433-11D1CCDDFDCB}" srcOrd="0" destOrd="0" presId="urn:microsoft.com/office/officeart/2005/8/layout/hList9"/>
    <dgm:cxn modelId="{ADA95773-138F-4BDF-9C2F-4C9228B3BD37}" type="presParOf" srcId="{B1256E44-3C46-419B-908A-484742267F09}" destId="{4797BF0A-B2F1-4CE3-A655-7FC900A724DE}" srcOrd="1" destOrd="0" presId="urn:microsoft.com/office/officeart/2005/8/layout/hList9"/>
    <dgm:cxn modelId="{EC89448F-D19C-4945-A39E-CEA319B66223}" type="presParOf" srcId="{AAA7DE81-5E69-4946-A1D9-605F5E2FDE9B}" destId="{3DF38F7A-E921-41D0-84F5-3250CD3E778E}" srcOrd="7" destOrd="0" presId="urn:microsoft.com/office/officeart/2005/8/layout/hList9"/>
    <dgm:cxn modelId="{57E85769-F134-4BBA-859F-98367A628E7C}" type="presParOf" srcId="{AAA7DE81-5E69-4946-A1D9-605F5E2FDE9B}" destId="{FB022E5D-D28C-4B54-84D8-B10C7B449890}" srcOrd="8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8E258F2-8CBA-4AD3-9310-9AB5E3ADB7F4}" type="doc">
      <dgm:prSet loTypeId="urn:microsoft.com/office/officeart/2008/layout/VerticalCurvedList" loCatId="list" qsTypeId="urn:microsoft.com/office/officeart/2005/8/quickstyle/simple1" qsCatId="simple" csTypeId="urn:microsoft.com/office/officeart/2005/8/colors/accent5_2" csCatId="accent5" phldr="1"/>
      <dgm:spPr/>
      <dgm:t>
        <a:bodyPr/>
        <a:lstStyle/>
        <a:p>
          <a:endParaRPr lang="it-IT"/>
        </a:p>
      </dgm:t>
    </dgm:pt>
    <dgm:pt modelId="{F8C14BA4-D7F9-4679-AD9B-BEDAEEC69457}">
      <dgm:prSet phldrT="[Testo]"/>
      <dgm:spPr/>
      <dgm:t>
        <a:bodyPr/>
        <a:lstStyle/>
        <a:p>
          <a:r>
            <a:rPr lang="it-IT" dirty="0"/>
            <a:t>FORZA</a:t>
          </a:r>
        </a:p>
      </dgm:t>
    </dgm:pt>
    <dgm:pt modelId="{D92BA6FD-CC8A-451A-B7C5-D2E3B5A7B3A6}" type="parTrans" cxnId="{22693E1F-0F31-442A-92F9-BE18FE02E209}">
      <dgm:prSet/>
      <dgm:spPr/>
      <dgm:t>
        <a:bodyPr/>
        <a:lstStyle/>
        <a:p>
          <a:endParaRPr lang="it-IT"/>
        </a:p>
      </dgm:t>
    </dgm:pt>
    <dgm:pt modelId="{69371B69-670E-479B-9F9C-6B6F5202CBC2}" type="sibTrans" cxnId="{22693E1F-0F31-442A-92F9-BE18FE02E209}">
      <dgm:prSet/>
      <dgm:spPr/>
      <dgm:t>
        <a:bodyPr/>
        <a:lstStyle/>
        <a:p>
          <a:endParaRPr lang="it-IT"/>
        </a:p>
      </dgm:t>
    </dgm:pt>
    <dgm:pt modelId="{3C00C9E1-ABB3-4226-99F0-0476CFF2B5FF}">
      <dgm:prSet phldrT="[Testo]"/>
      <dgm:spPr/>
      <dgm:t>
        <a:bodyPr/>
        <a:lstStyle/>
        <a:p>
          <a:r>
            <a:rPr lang="it-IT" dirty="0"/>
            <a:t>RESISTENZA</a:t>
          </a:r>
        </a:p>
      </dgm:t>
    </dgm:pt>
    <dgm:pt modelId="{0EFC46CD-FF10-462D-BC9F-9B93E4BD206F}" type="parTrans" cxnId="{EF2B0AEC-AB0B-4DD5-9B95-58443B48D764}">
      <dgm:prSet/>
      <dgm:spPr/>
      <dgm:t>
        <a:bodyPr/>
        <a:lstStyle/>
        <a:p>
          <a:endParaRPr lang="it-IT"/>
        </a:p>
      </dgm:t>
    </dgm:pt>
    <dgm:pt modelId="{76A35427-E296-4BC2-95F9-627F3B534ABD}" type="sibTrans" cxnId="{EF2B0AEC-AB0B-4DD5-9B95-58443B48D764}">
      <dgm:prSet/>
      <dgm:spPr/>
      <dgm:t>
        <a:bodyPr/>
        <a:lstStyle/>
        <a:p>
          <a:endParaRPr lang="it-IT"/>
        </a:p>
      </dgm:t>
    </dgm:pt>
    <dgm:pt modelId="{AC4AB2E6-4783-424F-99CA-7262A0EC75D6}">
      <dgm:prSet phldrT="[Testo]"/>
      <dgm:spPr/>
      <dgm:t>
        <a:bodyPr/>
        <a:lstStyle/>
        <a:p>
          <a:r>
            <a:rPr lang="it-IT" dirty="0"/>
            <a:t>VELOCITÀ</a:t>
          </a:r>
        </a:p>
      </dgm:t>
    </dgm:pt>
    <dgm:pt modelId="{2A6778E4-A894-4A38-B7A1-5619F76265DF}" type="parTrans" cxnId="{CF081EA1-64C8-4C38-AF20-838604DF2D14}">
      <dgm:prSet/>
      <dgm:spPr/>
      <dgm:t>
        <a:bodyPr/>
        <a:lstStyle/>
        <a:p>
          <a:endParaRPr lang="it-IT"/>
        </a:p>
      </dgm:t>
    </dgm:pt>
    <dgm:pt modelId="{F739B374-5520-492E-B685-C37D61605927}" type="sibTrans" cxnId="{CF081EA1-64C8-4C38-AF20-838604DF2D14}">
      <dgm:prSet/>
      <dgm:spPr/>
      <dgm:t>
        <a:bodyPr/>
        <a:lstStyle/>
        <a:p>
          <a:endParaRPr lang="it-IT"/>
        </a:p>
      </dgm:t>
    </dgm:pt>
    <dgm:pt modelId="{C859F628-22DC-4E2F-AE9D-6C227E17AC25}" type="pres">
      <dgm:prSet presAssocID="{F8E258F2-8CBA-4AD3-9310-9AB5E3ADB7F4}" presName="Name0" presStyleCnt="0">
        <dgm:presLayoutVars>
          <dgm:chMax val="7"/>
          <dgm:chPref val="7"/>
          <dgm:dir/>
        </dgm:presLayoutVars>
      </dgm:prSet>
      <dgm:spPr/>
    </dgm:pt>
    <dgm:pt modelId="{CDB8622E-6329-43E7-A906-8175C1CAB1EB}" type="pres">
      <dgm:prSet presAssocID="{F8E258F2-8CBA-4AD3-9310-9AB5E3ADB7F4}" presName="Name1" presStyleCnt="0"/>
      <dgm:spPr/>
    </dgm:pt>
    <dgm:pt modelId="{B2342802-40CC-464C-A3D3-8E492D6A6234}" type="pres">
      <dgm:prSet presAssocID="{F8E258F2-8CBA-4AD3-9310-9AB5E3ADB7F4}" presName="cycle" presStyleCnt="0"/>
      <dgm:spPr/>
    </dgm:pt>
    <dgm:pt modelId="{B24B6D7C-A3C1-45D6-B864-B69BED559516}" type="pres">
      <dgm:prSet presAssocID="{F8E258F2-8CBA-4AD3-9310-9AB5E3ADB7F4}" presName="srcNode" presStyleLbl="node1" presStyleIdx="0" presStyleCnt="3"/>
      <dgm:spPr/>
    </dgm:pt>
    <dgm:pt modelId="{8CCB8E8B-E53C-405F-8480-D137CA00DA29}" type="pres">
      <dgm:prSet presAssocID="{F8E258F2-8CBA-4AD3-9310-9AB5E3ADB7F4}" presName="conn" presStyleLbl="parChTrans1D2" presStyleIdx="0" presStyleCnt="1"/>
      <dgm:spPr/>
    </dgm:pt>
    <dgm:pt modelId="{BE5924C9-7BC4-483D-BD71-B6C9811ED31B}" type="pres">
      <dgm:prSet presAssocID="{F8E258F2-8CBA-4AD3-9310-9AB5E3ADB7F4}" presName="extraNode" presStyleLbl="node1" presStyleIdx="0" presStyleCnt="3"/>
      <dgm:spPr/>
    </dgm:pt>
    <dgm:pt modelId="{6E3C9288-1B56-4FFC-A41D-8378C64E8C29}" type="pres">
      <dgm:prSet presAssocID="{F8E258F2-8CBA-4AD3-9310-9AB5E3ADB7F4}" presName="dstNode" presStyleLbl="node1" presStyleIdx="0" presStyleCnt="3"/>
      <dgm:spPr/>
    </dgm:pt>
    <dgm:pt modelId="{2153E7D4-5CCE-43DE-A405-3198E140CB3C}" type="pres">
      <dgm:prSet presAssocID="{F8C14BA4-D7F9-4679-AD9B-BEDAEEC69457}" presName="text_1" presStyleLbl="node1" presStyleIdx="0" presStyleCnt="3">
        <dgm:presLayoutVars>
          <dgm:bulletEnabled val="1"/>
        </dgm:presLayoutVars>
      </dgm:prSet>
      <dgm:spPr/>
    </dgm:pt>
    <dgm:pt modelId="{36568D75-DDCF-4D5E-94D5-35CF5051B8D7}" type="pres">
      <dgm:prSet presAssocID="{F8C14BA4-D7F9-4679-AD9B-BEDAEEC69457}" presName="accent_1" presStyleCnt="0"/>
      <dgm:spPr/>
    </dgm:pt>
    <dgm:pt modelId="{B6DC2CBC-500E-4ECA-B1EE-BF6987B00744}" type="pres">
      <dgm:prSet presAssocID="{F8C14BA4-D7F9-4679-AD9B-BEDAEEC69457}" presName="accentRepeatNode" presStyleLbl="solidFgAcc1" presStyleIdx="0" presStyleCnt="3"/>
      <dgm:spPr/>
    </dgm:pt>
    <dgm:pt modelId="{120F2BB7-60EA-4718-8E86-E933DD9C65C0}" type="pres">
      <dgm:prSet presAssocID="{3C00C9E1-ABB3-4226-99F0-0476CFF2B5FF}" presName="text_2" presStyleLbl="node1" presStyleIdx="1" presStyleCnt="3">
        <dgm:presLayoutVars>
          <dgm:bulletEnabled val="1"/>
        </dgm:presLayoutVars>
      </dgm:prSet>
      <dgm:spPr/>
    </dgm:pt>
    <dgm:pt modelId="{D24B3948-C92A-45F2-908F-E0C4A8BAF210}" type="pres">
      <dgm:prSet presAssocID="{3C00C9E1-ABB3-4226-99F0-0476CFF2B5FF}" presName="accent_2" presStyleCnt="0"/>
      <dgm:spPr/>
    </dgm:pt>
    <dgm:pt modelId="{317743E2-F6F3-436D-B19D-8B95129044D1}" type="pres">
      <dgm:prSet presAssocID="{3C00C9E1-ABB3-4226-99F0-0476CFF2B5FF}" presName="accentRepeatNode" presStyleLbl="solidFgAcc1" presStyleIdx="1" presStyleCnt="3"/>
      <dgm:spPr/>
    </dgm:pt>
    <dgm:pt modelId="{225B7532-E278-43CB-A3F4-79583A062703}" type="pres">
      <dgm:prSet presAssocID="{AC4AB2E6-4783-424F-99CA-7262A0EC75D6}" presName="text_3" presStyleLbl="node1" presStyleIdx="2" presStyleCnt="3" custLinFactNeighborX="2847">
        <dgm:presLayoutVars>
          <dgm:bulletEnabled val="1"/>
        </dgm:presLayoutVars>
      </dgm:prSet>
      <dgm:spPr/>
    </dgm:pt>
    <dgm:pt modelId="{9A4B4E42-F31E-454E-B0DA-C5ED4799D314}" type="pres">
      <dgm:prSet presAssocID="{AC4AB2E6-4783-424F-99CA-7262A0EC75D6}" presName="accent_3" presStyleCnt="0"/>
      <dgm:spPr/>
    </dgm:pt>
    <dgm:pt modelId="{6B166EB0-25C3-4877-85B9-827A16696A9C}" type="pres">
      <dgm:prSet presAssocID="{AC4AB2E6-4783-424F-99CA-7262A0EC75D6}" presName="accentRepeatNode" presStyleLbl="solidFgAcc1" presStyleIdx="2" presStyleCnt="3"/>
      <dgm:spPr/>
    </dgm:pt>
  </dgm:ptLst>
  <dgm:cxnLst>
    <dgm:cxn modelId="{22693E1F-0F31-442A-92F9-BE18FE02E209}" srcId="{F8E258F2-8CBA-4AD3-9310-9AB5E3ADB7F4}" destId="{F8C14BA4-D7F9-4679-AD9B-BEDAEEC69457}" srcOrd="0" destOrd="0" parTransId="{D92BA6FD-CC8A-451A-B7C5-D2E3B5A7B3A6}" sibTransId="{69371B69-670E-479B-9F9C-6B6F5202CBC2}"/>
    <dgm:cxn modelId="{AE4C0738-1941-4899-9F76-0A53600FE088}" type="presOf" srcId="{AC4AB2E6-4783-424F-99CA-7262A0EC75D6}" destId="{225B7532-E278-43CB-A3F4-79583A062703}" srcOrd="0" destOrd="0" presId="urn:microsoft.com/office/officeart/2008/layout/VerticalCurvedList"/>
    <dgm:cxn modelId="{D80A9A55-965C-44E1-BC9E-4CB4CCEAEC87}" type="presOf" srcId="{69371B69-670E-479B-9F9C-6B6F5202CBC2}" destId="{8CCB8E8B-E53C-405F-8480-D137CA00DA29}" srcOrd="0" destOrd="0" presId="urn:microsoft.com/office/officeart/2008/layout/VerticalCurvedList"/>
    <dgm:cxn modelId="{18848C82-9B7D-4619-ADF9-0E094310E02A}" type="presOf" srcId="{F8C14BA4-D7F9-4679-AD9B-BEDAEEC69457}" destId="{2153E7D4-5CCE-43DE-A405-3198E140CB3C}" srcOrd="0" destOrd="0" presId="urn:microsoft.com/office/officeart/2008/layout/VerticalCurvedList"/>
    <dgm:cxn modelId="{C0A8CA85-B66B-4F47-B3FA-BFDFA6AAE95A}" type="presOf" srcId="{F8E258F2-8CBA-4AD3-9310-9AB5E3ADB7F4}" destId="{C859F628-22DC-4E2F-AE9D-6C227E17AC25}" srcOrd="0" destOrd="0" presId="urn:microsoft.com/office/officeart/2008/layout/VerticalCurvedList"/>
    <dgm:cxn modelId="{CF081EA1-64C8-4C38-AF20-838604DF2D14}" srcId="{F8E258F2-8CBA-4AD3-9310-9AB5E3ADB7F4}" destId="{AC4AB2E6-4783-424F-99CA-7262A0EC75D6}" srcOrd="2" destOrd="0" parTransId="{2A6778E4-A894-4A38-B7A1-5619F76265DF}" sibTransId="{F739B374-5520-492E-B685-C37D61605927}"/>
    <dgm:cxn modelId="{0B10A0B9-E83F-4581-AD0E-31C12E29AD3A}" type="presOf" srcId="{3C00C9E1-ABB3-4226-99F0-0476CFF2B5FF}" destId="{120F2BB7-60EA-4718-8E86-E933DD9C65C0}" srcOrd="0" destOrd="0" presId="urn:microsoft.com/office/officeart/2008/layout/VerticalCurvedList"/>
    <dgm:cxn modelId="{EF2B0AEC-AB0B-4DD5-9B95-58443B48D764}" srcId="{F8E258F2-8CBA-4AD3-9310-9AB5E3ADB7F4}" destId="{3C00C9E1-ABB3-4226-99F0-0476CFF2B5FF}" srcOrd="1" destOrd="0" parTransId="{0EFC46CD-FF10-462D-BC9F-9B93E4BD206F}" sibTransId="{76A35427-E296-4BC2-95F9-627F3B534ABD}"/>
    <dgm:cxn modelId="{738A7EC0-D6F8-4DCA-A4C0-C952066C9FE9}" type="presParOf" srcId="{C859F628-22DC-4E2F-AE9D-6C227E17AC25}" destId="{CDB8622E-6329-43E7-A906-8175C1CAB1EB}" srcOrd="0" destOrd="0" presId="urn:microsoft.com/office/officeart/2008/layout/VerticalCurvedList"/>
    <dgm:cxn modelId="{B49D91B9-F2BC-4B79-8BA5-91A7FF7B1AD6}" type="presParOf" srcId="{CDB8622E-6329-43E7-A906-8175C1CAB1EB}" destId="{B2342802-40CC-464C-A3D3-8E492D6A6234}" srcOrd="0" destOrd="0" presId="urn:microsoft.com/office/officeart/2008/layout/VerticalCurvedList"/>
    <dgm:cxn modelId="{8DAB0C41-E886-4877-A4C4-EF9D862D67F2}" type="presParOf" srcId="{B2342802-40CC-464C-A3D3-8E492D6A6234}" destId="{B24B6D7C-A3C1-45D6-B864-B69BED559516}" srcOrd="0" destOrd="0" presId="urn:microsoft.com/office/officeart/2008/layout/VerticalCurvedList"/>
    <dgm:cxn modelId="{A7F7A455-F766-4EDD-BDA9-C6D8341CE043}" type="presParOf" srcId="{B2342802-40CC-464C-A3D3-8E492D6A6234}" destId="{8CCB8E8B-E53C-405F-8480-D137CA00DA29}" srcOrd="1" destOrd="0" presId="urn:microsoft.com/office/officeart/2008/layout/VerticalCurvedList"/>
    <dgm:cxn modelId="{B40B9C4F-A55A-4638-86FC-5F985F316233}" type="presParOf" srcId="{B2342802-40CC-464C-A3D3-8E492D6A6234}" destId="{BE5924C9-7BC4-483D-BD71-B6C9811ED31B}" srcOrd="2" destOrd="0" presId="urn:microsoft.com/office/officeart/2008/layout/VerticalCurvedList"/>
    <dgm:cxn modelId="{2095364E-8825-428C-AD96-8133A0B6CC10}" type="presParOf" srcId="{B2342802-40CC-464C-A3D3-8E492D6A6234}" destId="{6E3C9288-1B56-4FFC-A41D-8378C64E8C29}" srcOrd="3" destOrd="0" presId="urn:microsoft.com/office/officeart/2008/layout/VerticalCurvedList"/>
    <dgm:cxn modelId="{419291FB-B404-40CC-8BFD-0C4E70B245CC}" type="presParOf" srcId="{CDB8622E-6329-43E7-A906-8175C1CAB1EB}" destId="{2153E7D4-5CCE-43DE-A405-3198E140CB3C}" srcOrd="1" destOrd="0" presId="urn:microsoft.com/office/officeart/2008/layout/VerticalCurvedList"/>
    <dgm:cxn modelId="{C3388060-2F47-4CC3-BEBD-3080E41C778B}" type="presParOf" srcId="{CDB8622E-6329-43E7-A906-8175C1CAB1EB}" destId="{36568D75-DDCF-4D5E-94D5-35CF5051B8D7}" srcOrd="2" destOrd="0" presId="urn:microsoft.com/office/officeart/2008/layout/VerticalCurvedList"/>
    <dgm:cxn modelId="{04677864-3E3B-4DFA-8E70-FE8A1DAEDEFD}" type="presParOf" srcId="{36568D75-DDCF-4D5E-94D5-35CF5051B8D7}" destId="{B6DC2CBC-500E-4ECA-B1EE-BF6987B00744}" srcOrd="0" destOrd="0" presId="urn:microsoft.com/office/officeart/2008/layout/VerticalCurvedList"/>
    <dgm:cxn modelId="{6C097E6C-5537-4F19-AB39-CA8744659E8D}" type="presParOf" srcId="{CDB8622E-6329-43E7-A906-8175C1CAB1EB}" destId="{120F2BB7-60EA-4718-8E86-E933DD9C65C0}" srcOrd="3" destOrd="0" presId="urn:microsoft.com/office/officeart/2008/layout/VerticalCurvedList"/>
    <dgm:cxn modelId="{411E3776-EFB7-4CE0-B03A-F0C03F4B93E6}" type="presParOf" srcId="{CDB8622E-6329-43E7-A906-8175C1CAB1EB}" destId="{D24B3948-C92A-45F2-908F-E0C4A8BAF210}" srcOrd="4" destOrd="0" presId="urn:microsoft.com/office/officeart/2008/layout/VerticalCurvedList"/>
    <dgm:cxn modelId="{6FD667E9-02AE-4BA1-8932-83948E123980}" type="presParOf" srcId="{D24B3948-C92A-45F2-908F-E0C4A8BAF210}" destId="{317743E2-F6F3-436D-B19D-8B95129044D1}" srcOrd="0" destOrd="0" presId="urn:microsoft.com/office/officeart/2008/layout/VerticalCurvedList"/>
    <dgm:cxn modelId="{BD2F2676-93BC-4EB7-934C-9E9C6AB96AC1}" type="presParOf" srcId="{CDB8622E-6329-43E7-A906-8175C1CAB1EB}" destId="{225B7532-E278-43CB-A3F4-79583A062703}" srcOrd="5" destOrd="0" presId="urn:microsoft.com/office/officeart/2008/layout/VerticalCurvedList"/>
    <dgm:cxn modelId="{CF992870-2A56-4003-9258-CE142A3AD87A}" type="presParOf" srcId="{CDB8622E-6329-43E7-A906-8175C1CAB1EB}" destId="{9A4B4E42-F31E-454E-B0DA-C5ED4799D314}" srcOrd="6" destOrd="0" presId="urn:microsoft.com/office/officeart/2008/layout/VerticalCurvedList"/>
    <dgm:cxn modelId="{3460E2D3-9CEC-460A-8B6A-EC1D72CCE71B}" type="presParOf" srcId="{9A4B4E42-F31E-454E-B0DA-C5ED4799D314}" destId="{6B166EB0-25C3-4877-85B9-827A16696A9C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8E258F2-8CBA-4AD3-9310-9AB5E3ADB7F4}" type="doc">
      <dgm:prSet loTypeId="urn:microsoft.com/office/officeart/2008/layout/VerticalCurvedList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it-IT"/>
        </a:p>
      </dgm:t>
    </dgm:pt>
    <dgm:pt modelId="{F8C14BA4-D7F9-4679-AD9B-BEDAEEC69457}">
      <dgm:prSet phldrT="[Testo]"/>
      <dgm:spPr/>
      <dgm:t>
        <a:bodyPr/>
        <a:lstStyle/>
        <a:p>
          <a:r>
            <a:rPr lang="it-IT" dirty="0"/>
            <a:t>APPRENDIMENTO MOTORIO</a:t>
          </a:r>
        </a:p>
      </dgm:t>
    </dgm:pt>
    <dgm:pt modelId="{D92BA6FD-CC8A-451A-B7C5-D2E3B5A7B3A6}" type="parTrans" cxnId="{22693E1F-0F31-442A-92F9-BE18FE02E209}">
      <dgm:prSet/>
      <dgm:spPr/>
      <dgm:t>
        <a:bodyPr/>
        <a:lstStyle/>
        <a:p>
          <a:endParaRPr lang="it-IT"/>
        </a:p>
      </dgm:t>
    </dgm:pt>
    <dgm:pt modelId="{69371B69-670E-479B-9F9C-6B6F5202CBC2}" type="sibTrans" cxnId="{22693E1F-0F31-442A-92F9-BE18FE02E209}">
      <dgm:prSet/>
      <dgm:spPr/>
      <dgm:t>
        <a:bodyPr/>
        <a:lstStyle/>
        <a:p>
          <a:endParaRPr lang="it-IT"/>
        </a:p>
      </dgm:t>
    </dgm:pt>
    <dgm:pt modelId="{3C00C9E1-ABB3-4226-99F0-0476CFF2B5FF}">
      <dgm:prSet phldrT="[Testo]"/>
      <dgm:spPr/>
      <dgm:t>
        <a:bodyPr/>
        <a:lstStyle/>
        <a:p>
          <a:r>
            <a:rPr lang="it-IT" dirty="0"/>
            <a:t>CONTROLLO</a:t>
          </a:r>
        </a:p>
      </dgm:t>
    </dgm:pt>
    <dgm:pt modelId="{0EFC46CD-FF10-462D-BC9F-9B93E4BD206F}" type="parTrans" cxnId="{EF2B0AEC-AB0B-4DD5-9B95-58443B48D764}">
      <dgm:prSet/>
      <dgm:spPr/>
      <dgm:t>
        <a:bodyPr/>
        <a:lstStyle/>
        <a:p>
          <a:endParaRPr lang="it-IT"/>
        </a:p>
      </dgm:t>
    </dgm:pt>
    <dgm:pt modelId="{76A35427-E296-4BC2-95F9-627F3B534ABD}" type="sibTrans" cxnId="{EF2B0AEC-AB0B-4DD5-9B95-58443B48D764}">
      <dgm:prSet/>
      <dgm:spPr/>
      <dgm:t>
        <a:bodyPr/>
        <a:lstStyle/>
        <a:p>
          <a:endParaRPr lang="it-IT"/>
        </a:p>
      </dgm:t>
    </dgm:pt>
    <dgm:pt modelId="{AC4AB2E6-4783-424F-99CA-7262A0EC75D6}">
      <dgm:prSet phldrT="[Testo]"/>
      <dgm:spPr/>
      <dgm:t>
        <a:bodyPr/>
        <a:lstStyle/>
        <a:p>
          <a:r>
            <a:rPr lang="it-IT" dirty="0"/>
            <a:t>ADATTAMENTO</a:t>
          </a:r>
        </a:p>
      </dgm:t>
    </dgm:pt>
    <dgm:pt modelId="{2A6778E4-A894-4A38-B7A1-5619F76265DF}" type="parTrans" cxnId="{CF081EA1-64C8-4C38-AF20-838604DF2D14}">
      <dgm:prSet/>
      <dgm:spPr/>
      <dgm:t>
        <a:bodyPr/>
        <a:lstStyle/>
        <a:p>
          <a:endParaRPr lang="it-IT"/>
        </a:p>
      </dgm:t>
    </dgm:pt>
    <dgm:pt modelId="{F739B374-5520-492E-B685-C37D61605927}" type="sibTrans" cxnId="{CF081EA1-64C8-4C38-AF20-838604DF2D14}">
      <dgm:prSet/>
      <dgm:spPr/>
      <dgm:t>
        <a:bodyPr/>
        <a:lstStyle/>
        <a:p>
          <a:endParaRPr lang="it-IT"/>
        </a:p>
      </dgm:t>
    </dgm:pt>
    <dgm:pt modelId="{C859F628-22DC-4E2F-AE9D-6C227E17AC25}" type="pres">
      <dgm:prSet presAssocID="{F8E258F2-8CBA-4AD3-9310-9AB5E3ADB7F4}" presName="Name0" presStyleCnt="0">
        <dgm:presLayoutVars>
          <dgm:chMax val="7"/>
          <dgm:chPref val="7"/>
          <dgm:dir/>
        </dgm:presLayoutVars>
      </dgm:prSet>
      <dgm:spPr/>
    </dgm:pt>
    <dgm:pt modelId="{CDB8622E-6329-43E7-A906-8175C1CAB1EB}" type="pres">
      <dgm:prSet presAssocID="{F8E258F2-8CBA-4AD3-9310-9AB5E3ADB7F4}" presName="Name1" presStyleCnt="0"/>
      <dgm:spPr/>
    </dgm:pt>
    <dgm:pt modelId="{B2342802-40CC-464C-A3D3-8E492D6A6234}" type="pres">
      <dgm:prSet presAssocID="{F8E258F2-8CBA-4AD3-9310-9AB5E3ADB7F4}" presName="cycle" presStyleCnt="0"/>
      <dgm:spPr/>
    </dgm:pt>
    <dgm:pt modelId="{B24B6D7C-A3C1-45D6-B864-B69BED559516}" type="pres">
      <dgm:prSet presAssocID="{F8E258F2-8CBA-4AD3-9310-9AB5E3ADB7F4}" presName="srcNode" presStyleLbl="node1" presStyleIdx="0" presStyleCnt="3"/>
      <dgm:spPr/>
    </dgm:pt>
    <dgm:pt modelId="{8CCB8E8B-E53C-405F-8480-D137CA00DA29}" type="pres">
      <dgm:prSet presAssocID="{F8E258F2-8CBA-4AD3-9310-9AB5E3ADB7F4}" presName="conn" presStyleLbl="parChTrans1D2" presStyleIdx="0" presStyleCnt="1"/>
      <dgm:spPr/>
    </dgm:pt>
    <dgm:pt modelId="{BE5924C9-7BC4-483D-BD71-B6C9811ED31B}" type="pres">
      <dgm:prSet presAssocID="{F8E258F2-8CBA-4AD3-9310-9AB5E3ADB7F4}" presName="extraNode" presStyleLbl="node1" presStyleIdx="0" presStyleCnt="3"/>
      <dgm:spPr/>
    </dgm:pt>
    <dgm:pt modelId="{6E3C9288-1B56-4FFC-A41D-8378C64E8C29}" type="pres">
      <dgm:prSet presAssocID="{F8E258F2-8CBA-4AD3-9310-9AB5E3ADB7F4}" presName="dstNode" presStyleLbl="node1" presStyleIdx="0" presStyleCnt="3"/>
      <dgm:spPr/>
    </dgm:pt>
    <dgm:pt modelId="{2153E7D4-5CCE-43DE-A405-3198E140CB3C}" type="pres">
      <dgm:prSet presAssocID="{F8C14BA4-D7F9-4679-AD9B-BEDAEEC69457}" presName="text_1" presStyleLbl="node1" presStyleIdx="0" presStyleCnt="3">
        <dgm:presLayoutVars>
          <dgm:bulletEnabled val="1"/>
        </dgm:presLayoutVars>
      </dgm:prSet>
      <dgm:spPr/>
    </dgm:pt>
    <dgm:pt modelId="{36568D75-DDCF-4D5E-94D5-35CF5051B8D7}" type="pres">
      <dgm:prSet presAssocID="{F8C14BA4-D7F9-4679-AD9B-BEDAEEC69457}" presName="accent_1" presStyleCnt="0"/>
      <dgm:spPr/>
    </dgm:pt>
    <dgm:pt modelId="{B6DC2CBC-500E-4ECA-B1EE-BF6987B00744}" type="pres">
      <dgm:prSet presAssocID="{F8C14BA4-D7F9-4679-AD9B-BEDAEEC69457}" presName="accentRepeatNode" presStyleLbl="solidFgAcc1" presStyleIdx="0" presStyleCnt="3"/>
      <dgm:spPr/>
    </dgm:pt>
    <dgm:pt modelId="{120F2BB7-60EA-4718-8E86-E933DD9C65C0}" type="pres">
      <dgm:prSet presAssocID="{3C00C9E1-ABB3-4226-99F0-0476CFF2B5FF}" presName="text_2" presStyleLbl="node1" presStyleIdx="1" presStyleCnt="3">
        <dgm:presLayoutVars>
          <dgm:bulletEnabled val="1"/>
        </dgm:presLayoutVars>
      </dgm:prSet>
      <dgm:spPr/>
    </dgm:pt>
    <dgm:pt modelId="{D24B3948-C92A-45F2-908F-E0C4A8BAF210}" type="pres">
      <dgm:prSet presAssocID="{3C00C9E1-ABB3-4226-99F0-0476CFF2B5FF}" presName="accent_2" presStyleCnt="0"/>
      <dgm:spPr/>
    </dgm:pt>
    <dgm:pt modelId="{317743E2-F6F3-436D-B19D-8B95129044D1}" type="pres">
      <dgm:prSet presAssocID="{3C00C9E1-ABB3-4226-99F0-0476CFF2B5FF}" presName="accentRepeatNode" presStyleLbl="solidFgAcc1" presStyleIdx="1" presStyleCnt="3"/>
      <dgm:spPr/>
    </dgm:pt>
    <dgm:pt modelId="{225B7532-E278-43CB-A3F4-79583A062703}" type="pres">
      <dgm:prSet presAssocID="{AC4AB2E6-4783-424F-99CA-7262A0EC75D6}" presName="text_3" presStyleLbl="node1" presStyleIdx="2" presStyleCnt="3" custLinFactNeighborX="2847">
        <dgm:presLayoutVars>
          <dgm:bulletEnabled val="1"/>
        </dgm:presLayoutVars>
      </dgm:prSet>
      <dgm:spPr/>
    </dgm:pt>
    <dgm:pt modelId="{9A4B4E42-F31E-454E-B0DA-C5ED4799D314}" type="pres">
      <dgm:prSet presAssocID="{AC4AB2E6-4783-424F-99CA-7262A0EC75D6}" presName="accent_3" presStyleCnt="0"/>
      <dgm:spPr/>
    </dgm:pt>
    <dgm:pt modelId="{6B166EB0-25C3-4877-85B9-827A16696A9C}" type="pres">
      <dgm:prSet presAssocID="{AC4AB2E6-4783-424F-99CA-7262A0EC75D6}" presName="accentRepeatNode" presStyleLbl="solidFgAcc1" presStyleIdx="2" presStyleCnt="3"/>
      <dgm:spPr/>
    </dgm:pt>
  </dgm:ptLst>
  <dgm:cxnLst>
    <dgm:cxn modelId="{22693E1F-0F31-442A-92F9-BE18FE02E209}" srcId="{F8E258F2-8CBA-4AD3-9310-9AB5E3ADB7F4}" destId="{F8C14BA4-D7F9-4679-AD9B-BEDAEEC69457}" srcOrd="0" destOrd="0" parTransId="{D92BA6FD-CC8A-451A-B7C5-D2E3B5A7B3A6}" sibTransId="{69371B69-670E-479B-9F9C-6B6F5202CBC2}"/>
    <dgm:cxn modelId="{24BBD03D-4A3F-4F09-AD81-874266B6E77F}" type="presOf" srcId="{3C00C9E1-ABB3-4226-99F0-0476CFF2B5FF}" destId="{120F2BB7-60EA-4718-8E86-E933DD9C65C0}" srcOrd="0" destOrd="0" presId="urn:microsoft.com/office/officeart/2008/layout/VerticalCurvedList"/>
    <dgm:cxn modelId="{CF081EA1-64C8-4C38-AF20-838604DF2D14}" srcId="{F8E258F2-8CBA-4AD3-9310-9AB5E3ADB7F4}" destId="{AC4AB2E6-4783-424F-99CA-7262A0EC75D6}" srcOrd="2" destOrd="0" parTransId="{2A6778E4-A894-4A38-B7A1-5619F76265DF}" sibTransId="{F739B374-5520-492E-B685-C37D61605927}"/>
    <dgm:cxn modelId="{2017AAD9-241A-4891-84CA-77C59D8288C0}" type="presOf" srcId="{F8C14BA4-D7F9-4679-AD9B-BEDAEEC69457}" destId="{2153E7D4-5CCE-43DE-A405-3198E140CB3C}" srcOrd="0" destOrd="0" presId="urn:microsoft.com/office/officeart/2008/layout/VerticalCurvedList"/>
    <dgm:cxn modelId="{EF2B0AEC-AB0B-4DD5-9B95-58443B48D764}" srcId="{F8E258F2-8CBA-4AD3-9310-9AB5E3ADB7F4}" destId="{3C00C9E1-ABB3-4226-99F0-0476CFF2B5FF}" srcOrd="1" destOrd="0" parTransId="{0EFC46CD-FF10-462D-BC9F-9B93E4BD206F}" sibTransId="{76A35427-E296-4BC2-95F9-627F3B534ABD}"/>
    <dgm:cxn modelId="{72AC69ED-D628-45E7-9FA1-947A4C9199CC}" type="presOf" srcId="{69371B69-670E-479B-9F9C-6B6F5202CBC2}" destId="{8CCB8E8B-E53C-405F-8480-D137CA00DA29}" srcOrd="0" destOrd="0" presId="urn:microsoft.com/office/officeart/2008/layout/VerticalCurvedList"/>
    <dgm:cxn modelId="{3CB7C4F2-177E-468E-AF05-42493D274844}" type="presOf" srcId="{F8E258F2-8CBA-4AD3-9310-9AB5E3ADB7F4}" destId="{C859F628-22DC-4E2F-AE9D-6C227E17AC25}" srcOrd="0" destOrd="0" presId="urn:microsoft.com/office/officeart/2008/layout/VerticalCurvedList"/>
    <dgm:cxn modelId="{08BA68FF-C57A-442B-BB9A-624F606B9E0D}" type="presOf" srcId="{AC4AB2E6-4783-424F-99CA-7262A0EC75D6}" destId="{225B7532-E278-43CB-A3F4-79583A062703}" srcOrd="0" destOrd="0" presId="urn:microsoft.com/office/officeart/2008/layout/VerticalCurvedList"/>
    <dgm:cxn modelId="{9E92DEBA-05E6-4A81-A4A8-9A9F63AA39C9}" type="presParOf" srcId="{C859F628-22DC-4E2F-AE9D-6C227E17AC25}" destId="{CDB8622E-6329-43E7-A906-8175C1CAB1EB}" srcOrd="0" destOrd="0" presId="urn:microsoft.com/office/officeart/2008/layout/VerticalCurvedList"/>
    <dgm:cxn modelId="{ACB374E8-C0A1-4EDA-ADE3-D0EF40E5FE55}" type="presParOf" srcId="{CDB8622E-6329-43E7-A906-8175C1CAB1EB}" destId="{B2342802-40CC-464C-A3D3-8E492D6A6234}" srcOrd="0" destOrd="0" presId="urn:microsoft.com/office/officeart/2008/layout/VerticalCurvedList"/>
    <dgm:cxn modelId="{99A633EC-197C-4C62-B637-DA67F6B84BE9}" type="presParOf" srcId="{B2342802-40CC-464C-A3D3-8E492D6A6234}" destId="{B24B6D7C-A3C1-45D6-B864-B69BED559516}" srcOrd="0" destOrd="0" presId="urn:microsoft.com/office/officeart/2008/layout/VerticalCurvedList"/>
    <dgm:cxn modelId="{BEC8005C-EE10-4976-A737-BD1EBECFF6B9}" type="presParOf" srcId="{B2342802-40CC-464C-A3D3-8E492D6A6234}" destId="{8CCB8E8B-E53C-405F-8480-D137CA00DA29}" srcOrd="1" destOrd="0" presId="urn:microsoft.com/office/officeart/2008/layout/VerticalCurvedList"/>
    <dgm:cxn modelId="{C8CAA5E4-7D2F-4AD4-AF4B-2A50B5B6FD2B}" type="presParOf" srcId="{B2342802-40CC-464C-A3D3-8E492D6A6234}" destId="{BE5924C9-7BC4-483D-BD71-B6C9811ED31B}" srcOrd="2" destOrd="0" presId="urn:microsoft.com/office/officeart/2008/layout/VerticalCurvedList"/>
    <dgm:cxn modelId="{4C1ECC12-50C7-446D-AC87-1FA7FD94B496}" type="presParOf" srcId="{B2342802-40CC-464C-A3D3-8E492D6A6234}" destId="{6E3C9288-1B56-4FFC-A41D-8378C64E8C29}" srcOrd="3" destOrd="0" presId="urn:microsoft.com/office/officeart/2008/layout/VerticalCurvedList"/>
    <dgm:cxn modelId="{95FA0F78-1BD1-4E9E-BE37-C8C85BF5B022}" type="presParOf" srcId="{CDB8622E-6329-43E7-A906-8175C1CAB1EB}" destId="{2153E7D4-5CCE-43DE-A405-3198E140CB3C}" srcOrd="1" destOrd="0" presId="urn:microsoft.com/office/officeart/2008/layout/VerticalCurvedList"/>
    <dgm:cxn modelId="{634C593F-8227-4EAE-AAFA-0BB1A727F1EC}" type="presParOf" srcId="{CDB8622E-6329-43E7-A906-8175C1CAB1EB}" destId="{36568D75-DDCF-4D5E-94D5-35CF5051B8D7}" srcOrd="2" destOrd="0" presId="urn:microsoft.com/office/officeart/2008/layout/VerticalCurvedList"/>
    <dgm:cxn modelId="{807FCC17-A179-441C-8D16-4923403B4020}" type="presParOf" srcId="{36568D75-DDCF-4D5E-94D5-35CF5051B8D7}" destId="{B6DC2CBC-500E-4ECA-B1EE-BF6987B00744}" srcOrd="0" destOrd="0" presId="urn:microsoft.com/office/officeart/2008/layout/VerticalCurvedList"/>
    <dgm:cxn modelId="{644778EE-62E7-4A21-BC09-F36451BC2AFD}" type="presParOf" srcId="{CDB8622E-6329-43E7-A906-8175C1CAB1EB}" destId="{120F2BB7-60EA-4718-8E86-E933DD9C65C0}" srcOrd="3" destOrd="0" presId="urn:microsoft.com/office/officeart/2008/layout/VerticalCurvedList"/>
    <dgm:cxn modelId="{174F151F-6C3D-404E-9B33-9197C64E76B9}" type="presParOf" srcId="{CDB8622E-6329-43E7-A906-8175C1CAB1EB}" destId="{D24B3948-C92A-45F2-908F-E0C4A8BAF210}" srcOrd="4" destOrd="0" presId="urn:microsoft.com/office/officeart/2008/layout/VerticalCurvedList"/>
    <dgm:cxn modelId="{325861F6-DA13-4E81-8405-F45281E0A9F1}" type="presParOf" srcId="{D24B3948-C92A-45F2-908F-E0C4A8BAF210}" destId="{317743E2-F6F3-436D-B19D-8B95129044D1}" srcOrd="0" destOrd="0" presId="urn:microsoft.com/office/officeart/2008/layout/VerticalCurvedList"/>
    <dgm:cxn modelId="{927CBD89-11E0-4477-BD1E-5ADE968AF057}" type="presParOf" srcId="{CDB8622E-6329-43E7-A906-8175C1CAB1EB}" destId="{225B7532-E278-43CB-A3F4-79583A062703}" srcOrd="5" destOrd="0" presId="urn:microsoft.com/office/officeart/2008/layout/VerticalCurvedList"/>
    <dgm:cxn modelId="{F63D8BFE-2005-4BD5-B99A-BB5D2AED4FCE}" type="presParOf" srcId="{CDB8622E-6329-43E7-A906-8175C1CAB1EB}" destId="{9A4B4E42-F31E-454E-B0DA-C5ED4799D314}" srcOrd="6" destOrd="0" presId="urn:microsoft.com/office/officeart/2008/layout/VerticalCurvedList"/>
    <dgm:cxn modelId="{48976E36-8A2E-425E-A4EF-DAAD93741832}" type="presParOf" srcId="{9A4B4E42-F31E-454E-B0DA-C5ED4799D314}" destId="{6B166EB0-25C3-4877-85B9-827A16696A9C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8E258F2-8CBA-4AD3-9310-9AB5E3ADB7F4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it-IT"/>
        </a:p>
      </dgm:t>
    </dgm:pt>
    <dgm:pt modelId="{F8C14BA4-D7F9-4679-AD9B-BEDAEEC69457}">
      <dgm:prSet phldrT="[Testo]"/>
      <dgm:spPr/>
      <dgm:t>
        <a:bodyPr/>
        <a:lstStyle/>
        <a:p>
          <a:r>
            <a:rPr lang="it-IT" dirty="0"/>
            <a:t>ACCOPPIAMENTO E COMBINAZONE DEI MOVIMENTI</a:t>
          </a:r>
        </a:p>
      </dgm:t>
    </dgm:pt>
    <dgm:pt modelId="{D92BA6FD-CC8A-451A-B7C5-D2E3B5A7B3A6}" type="parTrans" cxnId="{22693E1F-0F31-442A-92F9-BE18FE02E209}">
      <dgm:prSet/>
      <dgm:spPr/>
      <dgm:t>
        <a:bodyPr/>
        <a:lstStyle/>
        <a:p>
          <a:endParaRPr lang="it-IT"/>
        </a:p>
      </dgm:t>
    </dgm:pt>
    <dgm:pt modelId="{69371B69-670E-479B-9F9C-6B6F5202CBC2}" type="sibTrans" cxnId="{22693E1F-0F31-442A-92F9-BE18FE02E209}">
      <dgm:prSet/>
      <dgm:spPr/>
      <dgm:t>
        <a:bodyPr/>
        <a:lstStyle/>
        <a:p>
          <a:endParaRPr lang="it-IT"/>
        </a:p>
      </dgm:t>
    </dgm:pt>
    <dgm:pt modelId="{3C00C9E1-ABB3-4226-99F0-0476CFF2B5FF}">
      <dgm:prSet phldrT="[Testo]"/>
      <dgm:spPr/>
      <dgm:t>
        <a:bodyPr/>
        <a:lstStyle/>
        <a:p>
          <a:r>
            <a:rPr lang="it-IT" dirty="0"/>
            <a:t>DIFFERENZIAZIONE CINESTESICA </a:t>
          </a:r>
        </a:p>
      </dgm:t>
    </dgm:pt>
    <dgm:pt modelId="{0EFC46CD-FF10-462D-BC9F-9B93E4BD206F}" type="parTrans" cxnId="{EF2B0AEC-AB0B-4DD5-9B95-58443B48D764}">
      <dgm:prSet/>
      <dgm:spPr/>
      <dgm:t>
        <a:bodyPr/>
        <a:lstStyle/>
        <a:p>
          <a:endParaRPr lang="it-IT"/>
        </a:p>
      </dgm:t>
    </dgm:pt>
    <dgm:pt modelId="{76A35427-E296-4BC2-95F9-627F3B534ABD}" type="sibTrans" cxnId="{EF2B0AEC-AB0B-4DD5-9B95-58443B48D764}">
      <dgm:prSet/>
      <dgm:spPr/>
      <dgm:t>
        <a:bodyPr/>
        <a:lstStyle/>
        <a:p>
          <a:endParaRPr lang="it-IT"/>
        </a:p>
      </dgm:t>
    </dgm:pt>
    <dgm:pt modelId="{AC4AB2E6-4783-424F-99CA-7262A0EC75D6}">
      <dgm:prSet phldrT="[Testo]"/>
      <dgm:spPr/>
      <dgm:t>
        <a:bodyPr/>
        <a:lstStyle/>
        <a:p>
          <a:r>
            <a:rPr lang="it-IT" dirty="0"/>
            <a:t>EQUILIBRIO</a:t>
          </a:r>
        </a:p>
      </dgm:t>
    </dgm:pt>
    <dgm:pt modelId="{2A6778E4-A894-4A38-B7A1-5619F76265DF}" type="parTrans" cxnId="{CF081EA1-64C8-4C38-AF20-838604DF2D14}">
      <dgm:prSet/>
      <dgm:spPr/>
      <dgm:t>
        <a:bodyPr/>
        <a:lstStyle/>
        <a:p>
          <a:endParaRPr lang="it-IT"/>
        </a:p>
      </dgm:t>
    </dgm:pt>
    <dgm:pt modelId="{F739B374-5520-492E-B685-C37D61605927}" type="sibTrans" cxnId="{CF081EA1-64C8-4C38-AF20-838604DF2D14}">
      <dgm:prSet/>
      <dgm:spPr/>
      <dgm:t>
        <a:bodyPr/>
        <a:lstStyle/>
        <a:p>
          <a:endParaRPr lang="it-IT"/>
        </a:p>
      </dgm:t>
    </dgm:pt>
    <dgm:pt modelId="{B837523A-B43A-4DE7-8AF9-C504FAF0FA13}">
      <dgm:prSet/>
      <dgm:spPr/>
      <dgm:t>
        <a:bodyPr/>
        <a:lstStyle/>
        <a:p>
          <a:r>
            <a:rPr lang="it-IT" dirty="0"/>
            <a:t>ORIENTAMENTO</a:t>
          </a:r>
        </a:p>
      </dgm:t>
    </dgm:pt>
    <dgm:pt modelId="{CBB58756-9CE0-4669-BBF4-30B6FBD4F47F}" type="parTrans" cxnId="{834EDCB5-CC4E-4173-97AE-D4533D2C4087}">
      <dgm:prSet/>
      <dgm:spPr/>
      <dgm:t>
        <a:bodyPr/>
        <a:lstStyle/>
        <a:p>
          <a:endParaRPr lang="it-IT"/>
        </a:p>
      </dgm:t>
    </dgm:pt>
    <dgm:pt modelId="{73BF73E7-FB85-430D-BED3-7F9D0D639EFC}" type="sibTrans" cxnId="{834EDCB5-CC4E-4173-97AE-D4533D2C4087}">
      <dgm:prSet/>
      <dgm:spPr/>
      <dgm:t>
        <a:bodyPr/>
        <a:lstStyle/>
        <a:p>
          <a:endParaRPr lang="it-IT"/>
        </a:p>
      </dgm:t>
    </dgm:pt>
    <dgm:pt modelId="{BE049BA8-EB67-409F-964A-9CD300FF4BBE}">
      <dgm:prSet/>
      <dgm:spPr/>
      <dgm:t>
        <a:bodyPr/>
        <a:lstStyle/>
        <a:p>
          <a:r>
            <a:rPr lang="it-IT" dirty="0"/>
            <a:t>REAZIONE </a:t>
          </a:r>
        </a:p>
      </dgm:t>
    </dgm:pt>
    <dgm:pt modelId="{7BE8712A-5B32-4D02-8B30-7D49380F6DB5}" type="parTrans" cxnId="{8C6E1F01-12F6-4DB4-B964-8FDA20898B95}">
      <dgm:prSet/>
      <dgm:spPr/>
      <dgm:t>
        <a:bodyPr/>
        <a:lstStyle/>
        <a:p>
          <a:endParaRPr lang="it-IT"/>
        </a:p>
      </dgm:t>
    </dgm:pt>
    <dgm:pt modelId="{8003F17D-9FB5-462D-979F-9D195A991AE1}" type="sibTrans" cxnId="{8C6E1F01-12F6-4DB4-B964-8FDA20898B95}">
      <dgm:prSet/>
      <dgm:spPr/>
      <dgm:t>
        <a:bodyPr/>
        <a:lstStyle/>
        <a:p>
          <a:endParaRPr lang="it-IT"/>
        </a:p>
      </dgm:t>
    </dgm:pt>
    <dgm:pt modelId="{9731A1FB-9EC3-44A9-A733-AC9B44D70D3A}">
      <dgm:prSet/>
      <dgm:spPr/>
      <dgm:t>
        <a:bodyPr/>
        <a:lstStyle/>
        <a:p>
          <a:r>
            <a:rPr lang="it-IT" dirty="0"/>
            <a:t>RITMO</a:t>
          </a:r>
        </a:p>
      </dgm:t>
    </dgm:pt>
    <dgm:pt modelId="{6E0177DF-2FEC-4A8A-A122-60C7974C9BA6}" type="parTrans" cxnId="{E9890FBB-DD1F-49AF-8974-40FD5CB0F43B}">
      <dgm:prSet/>
      <dgm:spPr/>
      <dgm:t>
        <a:bodyPr/>
        <a:lstStyle/>
        <a:p>
          <a:endParaRPr lang="it-IT"/>
        </a:p>
      </dgm:t>
    </dgm:pt>
    <dgm:pt modelId="{FD1D0FC0-93DE-4EB1-A205-A1EF580AA569}" type="sibTrans" cxnId="{E9890FBB-DD1F-49AF-8974-40FD5CB0F43B}">
      <dgm:prSet/>
      <dgm:spPr/>
      <dgm:t>
        <a:bodyPr/>
        <a:lstStyle/>
        <a:p>
          <a:endParaRPr lang="it-IT"/>
        </a:p>
      </dgm:t>
    </dgm:pt>
    <dgm:pt modelId="{C859F628-22DC-4E2F-AE9D-6C227E17AC25}" type="pres">
      <dgm:prSet presAssocID="{F8E258F2-8CBA-4AD3-9310-9AB5E3ADB7F4}" presName="Name0" presStyleCnt="0">
        <dgm:presLayoutVars>
          <dgm:chMax val="7"/>
          <dgm:chPref val="7"/>
          <dgm:dir/>
        </dgm:presLayoutVars>
      </dgm:prSet>
      <dgm:spPr/>
    </dgm:pt>
    <dgm:pt modelId="{CDB8622E-6329-43E7-A906-8175C1CAB1EB}" type="pres">
      <dgm:prSet presAssocID="{F8E258F2-8CBA-4AD3-9310-9AB5E3ADB7F4}" presName="Name1" presStyleCnt="0"/>
      <dgm:spPr/>
    </dgm:pt>
    <dgm:pt modelId="{B2342802-40CC-464C-A3D3-8E492D6A6234}" type="pres">
      <dgm:prSet presAssocID="{F8E258F2-8CBA-4AD3-9310-9AB5E3ADB7F4}" presName="cycle" presStyleCnt="0"/>
      <dgm:spPr/>
    </dgm:pt>
    <dgm:pt modelId="{B24B6D7C-A3C1-45D6-B864-B69BED559516}" type="pres">
      <dgm:prSet presAssocID="{F8E258F2-8CBA-4AD3-9310-9AB5E3ADB7F4}" presName="srcNode" presStyleLbl="node1" presStyleIdx="0" presStyleCnt="6"/>
      <dgm:spPr/>
    </dgm:pt>
    <dgm:pt modelId="{8CCB8E8B-E53C-405F-8480-D137CA00DA29}" type="pres">
      <dgm:prSet presAssocID="{F8E258F2-8CBA-4AD3-9310-9AB5E3ADB7F4}" presName="conn" presStyleLbl="parChTrans1D2" presStyleIdx="0" presStyleCnt="1"/>
      <dgm:spPr/>
    </dgm:pt>
    <dgm:pt modelId="{BE5924C9-7BC4-483D-BD71-B6C9811ED31B}" type="pres">
      <dgm:prSet presAssocID="{F8E258F2-8CBA-4AD3-9310-9AB5E3ADB7F4}" presName="extraNode" presStyleLbl="node1" presStyleIdx="0" presStyleCnt="6"/>
      <dgm:spPr/>
    </dgm:pt>
    <dgm:pt modelId="{6E3C9288-1B56-4FFC-A41D-8378C64E8C29}" type="pres">
      <dgm:prSet presAssocID="{F8E258F2-8CBA-4AD3-9310-9AB5E3ADB7F4}" presName="dstNode" presStyleLbl="node1" presStyleIdx="0" presStyleCnt="6"/>
      <dgm:spPr/>
    </dgm:pt>
    <dgm:pt modelId="{2153E7D4-5CCE-43DE-A405-3198E140CB3C}" type="pres">
      <dgm:prSet presAssocID="{F8C14BA4-D7F9-4679-AD9B-BEDAEEC69457}" presName="text_1" presStyleLbl="node1" presStyleIdx="0" presStyleCnt="6">
        <dgm:presLayoutVars>
          <dgm:bulletEnabled val="1"/>
        </dgm:presLayoutVars>
      </dgm:prSet>
      <dgm:spPr/>
    </dgm:pt>
    <dgm:pt modelId="{36568D75-DDCF-4D5E-94D5-35CF5051B8D7}" type="pres">
      <dgm:prSet presAssocID="{F8C14BA4-D7F9-4679-AD9B-BEDAEEC69457}" presName="accent_1" presStyleCnt="0"/>
      <dgm:spPr/>
    </dgm:pt>
    <dgm:pt modelId="{B6DC2CBC-500E-4ECA-B1EE-BF6987B00744}" type="pres">
      <dgm:prSet presAssocID="{F8C14BA4-D7F9-4679-AD9B-BEDAEEC69457}" presName="accentRepeatNode" presStyleLbl="solidFgAcc1" presStyleIdx="0" presStyleCnt="6"/>
      <dgm:spPr/>
    </dgm:pt>
    <dgm:pt modelId="{120F2BB7-60EA-4718-8E86-E933DD9C65C0}" type="pres">
      <dgm:prSet presAssocID="{3C00C9E1-ABB3-4226-99F0-0476CFF2B5FF}" presName="text_2" presStyleLbl="node1" presStyleIdx="1" presStyleCnt="6">
        <dgm:presLayoutVars>
          <dgm:bulletEnabled val="1"/>
        </dgm:presLayoutVars>
      </dgm:prSet>
      <dgm:spPr/>
    </dgm:pt>
    <dgm:pt modelId="{D24B3948-C92A-45F2-908F-E0C4A8BAF210}" type="pres">
      <dgm:prSet presAssocID="{3C00C9E1-ABB3-4226-99F0-0476CFF2B5FF}" presName="accent_2" presStyleCnt="0"/>
      <dgm:spPr/>
    </dgm:pt>
    <dgm:pt modelId="{317743E2-F6F3-436D-B19D-8B95129044D1}" type="pres">
      <dgm:prSet presAssocID="{3C00C9E1-ABB3-4226-99F0-0476CFF2B5FF}" presName="accentRepeatNode" presStyleLbl="solidFgAcc1" presStyleIdx="1" presStyleCnt="6"/>
      <dgm:spPr/>
    </dgm:pt>
    <dgm:pt modelId="{225B7532-E278-43CB-A3F4-79583A062703}" type="pres">
      <dgm:prSet presAssocID="{AC4AB2E6-4783-424F-99CA-7262A0EC75D6}" presName="text_3" presStyleLbl="node1" presStyleIdx="2" presStyleCnt="6">
        <dgm:presLayoutVars>
          <dgm:bulletEnabled val="1"/>
        </dgm:presLayoutVars>
      </dgm:prSet>
      <dgm:spPr/>
    </dgm:pt>
    <dgm:pt modelId="{9A4B4E42-F31E-454E-B0DA-C5ED4799D314}" type="pres">
      <dgm:prSet presAssocID="{AC4AB2E6-4783-424F-99CA-7262A0EC75D6}" presName="accent_3" presStyleCnt="0"/>
      <dgm:spPr/>
    </dgm:pt>
    <dgm:pt modelId="{6B166EB0-25C3-4877-85B9-827A16696A9C}" type="pres">
      <dgm:prSet presAssocID="{AC4AB2E6-4783-424F-99CA-7262A0EC75D6}" presName="accentRepeatNode" presStyleLbl="solidFgAcc1" presStyleIdx="2" presStyleCnt="6"/>
      <dgm:spPr/>
    </dgm:pt>
    <dgm:pt modelId="{04D37D8D-AFD8-4965-925C-24A6ACA98D60}" type="pres">
      <dgm:prSet presAssocID="{B837523A-B43A-4DE7-8AF9-C504FAF0FA13}" presName="text_4" presStyleLbl="node1" presStyleIdx="3" presStyleCnt="6">
        <dgm:presLayoutVars>
          <dgm:bulletEnabled val="1"/>
        </dgm:presLayoutVars>
      </dgm:prSet>
      <dgm:spPr/>
    </dgm:pt>
    <dgm:pt modelId="{689142DF-6496-43F7-AAF0-F8452DBEDEBC}" type="pres">
      <dgm:prSet presAssocID="{B837523A-B43A-4DE7-8AF9-C504FAF0FA13}" presName="accent_4" presStyleCnt="0"/>
      <dgm:spPr/>
    </dgm:pt>
    <dgm:pt modelId="{E72EE6FC-4064-4AF4-BD2C-679A14BA2475}" type="pres">
      <dgm:prSet presAssocID="{B837523A-B43A-4DE7-8AF9-C504FAF0FA13}" presName="accentRepeatNode" presStyleLbl="solidFgAcc1" presStyleIdx="3" presStyleCnt="6"/>
      <dgm:spPr/>
    </dgm:pt>
    <dgm:pt modelId="{B70BAAAC-FE80-469C-B3D4-B2BDB94C9E74}" type="pres">
      <dgm:prSet presAssocID="{9731A1FB-9EC3-44A9-A733-AC9B44D70D3A}" presName="text_5" presStyleLbl="node1" presStyleIdx="4" presStyleCnt="6">
        <dgm:presLayoutVars>
          <dgm:bulletEnabled val="1"/>
        </dgm:presLayoutVars>
      </dgm:prSet>
      <dgm:spPr/>
    </dgm:pt>
    <dgm:pt modelId="{5D37911C-6EB9-4E53-9558-C82A44C1FDB9}" type="pres">
      <dgm:prSet presAssocID="{9731A1FB-9EC3-44A9-A733-AC9B44D70D3A}" presName="accent_5" presStyleCnt="0"/>
      <dgm:spPr/>
    </dgm:pt>
    <dgm:pt modelId="{EC0AEE35-0E49-4FFB-91CA-FA8455CA723C}" type="pres">
      <dgm:prSet presAssocID="{9731A1FB-9EC3-44A9-A733-AC9B44D70D3A}" presName="accentRepeatNode" presStyleLbl="solidFgAcc1" presStyleIdx="4" presStyleCnt="6"/>
      <dgm:spPr/>
    </dgm:pt>
    <dgm:pt modelId="{6A6B96F3-8942-48C4-B336-8BA8A4722449}" type="pres">
      <dgm:prSet presAssocID="{BE049BA8-EB67-409F-964A-9CD300FF4BBE}" presName="text_6" presStyleLbl="node1" presStyleIdx="5" presStyleCnt="6">
        <dgm:presLayoutVars>
          <dgm:bulletEnabled val="1"/>
        </dgm:presLayoutVars>
      </dgm:prSet>
      <dgm:spPr/>
    </dgm:pt>
    <dgm:pt modelId="{55FE4884-456C-4745-ACBE-F7E3C10282D7}" type="pres">
      <dgm:prSet presAssocID="{BE049BA8-EB67-409F-964A-9CD300FF4BBE}" presName="accent_6" presStyleCnt="0"/>
      <dgm:spPr/>
    </dgm:pt>
    <dgm:pt modelId="{3AA87103-EEC7-48BD-92B3-F88D1DE6515D}" type="pres">
      <dgm:prSet presAssocID="{BE049BA8-EB67-409F-964A-9CD300FF4BBE}" presName="accentRepeatNode" presStyleLbl="solidFgAcc1" presStyleIdx="5" presStyleCnt="6"/>
      <dgm:spPr/>
    </dgm:pt>
  </dgm:ptLst>
  <dgm:cxnLst>
    <dgm:cxn modelId="{8C6E1F01-12F6-4DB4-B964-8FDA20898B95}" srcId="{F8E258F2-8CBA-4AD3-9310-9AB5E3ADB7F4}" destId="{BE049BA8-EB67-409F-964A-9CD300FF4BBE}" srcOrd="5" destOrd="0" parTransId="{7BE8712A-5B32-4D02-8B30-7D49380F6DB5}" sibTransId="{8003F17D-9FB5-462D-979F-9D195A991AE1}"/>
    <dgm:cxn modelId="{22693E1F-0F31-442A-92F9-BE18FE02E209}" srcId="{F8E258F2-8CBA-4AD3-9310-9AB5E3ADB7F4}" destId="{F8C14BA4-D7F9-4679-AD9B-BEDAEEC69457}" srcOrd="0" destOrd="0" parTransId="{D92BA6FD-CC8A-451A-B7C5-D2E3B5A7B3A6}" sibTransId="{69371B69-670E-479B-9F9C-6B6F5202CBC2}"/>
    <dgm:cxn modelId="{BAAC1442-8AB0-4D45-8312-96B961716F14}" type="presOf" srcId="{69371B69-670E-479B-9F9C-6B6F5202CBC2}" destId="{8CCB8E8B-E53C-405F-8480-D137CA00DA29}" srcOrd="0" destOrd="0" presId="urn:microsoft.com/office/officeart/2008/layout/VerticalCurvedList"/>
    <dgm:cxn modelId="{FB229F4D-1233-405D-B47F-D9D588B2D22D}" type="presOf" srcId="{3C00C9E1-ABB3-4226-99F0-0476CFF2B5FF}" destId="{120F2BB7-60EA-4718-8E86-E933DD9C65C0}" srcOrd="0" destOrd="0" presId="urn:microsoft.com/office/officeart/2008/layout/VerticalCurvedList"/>
    <dgm:cxn modelId="{88AAD05A-6174-4E8B-8876-3AD1CBF0AF30}" type="presOf" srcId="{9731A1FB-9EC3-44A9-A733-AC9B44D70D3A}" destId="{B70BAAAC-FE80-469C-B3D4-B2BDB94C9E74}" srcOrd="0" destOrd="0" presId="urn:microsoft.com/office/officeart/2008/layout/VerticalCurvedList"/>
    <dgm:cxn modelId="{BFD0B494-A1A9-4D32-BA7D-D8CEEED960E4}" type="presOf" srcId="{F8E258F2-8CBA-4AD3-9310-9AB5E3ADB7F4}" destId="{C859F628-22DC-4E2F-AE9D-6C227E17AC25}" srcOrd="0" destOrd="0" presId="urn:microsoft.com/office/officeart/2008/layout/VerticalCurvedList"/>
    <dgm:cxn modelId="{ED209D96-AF60-46BC-B291-17A2E9E6AA58}" type="presOf" srcId="{F8C14BA4-D7F9-4679-AD9B-BEDAEEC69457}" destId="{2153E7D4-5CCE-43DE-A405-3198E140CB3C}" srcOrd="0" destOrd="0" presId="urn:microsoft.com/office/officeart/2008/layout/VerticalCurvedList"/>
    <dgm:cxn modelId="{CF081EA1-64C8-4C38-AF20-838604DF2D14}" srcId="{F8E258F2-8CBA-4AD3-9310-9AB5E3ADB7F4}" destId="{AC4AB2E6-4783-424F-99CA-7262A0EC75D6}" srcOrd="2" destOrd="0" parTransId="{2A6778E4-A894-4A38-B7A1-5619F76265DF}" sibTransId="{F739B374-5520-492E-B685-C37D61605927}"/>
    <dgm:cxn modelId="{6B4FA1AB-DF3C-49C7-A60B-10E8144E5E57}" type="presOf" srcId="{B837523A-B43A-4DE7-8AF9-C504FAF0FA13}" destId="{04D37D8D-AFD8-4965-925C-24A6ACA98D60}" srcOrd="0" destOrd="0" presId="urn:microsoft.com/office/officeart/2008/layout/VerticalCurvedList"/>
    <dgm:cxn modelId="{834EDCB5-CC4E-4173-97AE-D4533D2C4087}" srcId="{F8E258F2-8CBA-4AD3-9310-9AB5E3ADB7F4}" destId="{B837523A-B43A-4DE7-8AF9-C504FAF0FA13}" srcOrd="3" destOrd="0" parTransId="{CBB58756-9CE0-4669-BBF4-30B6FBD4F47F}" sibTransId="{73BF73E7-FB85-430D-BED3-7F9D0D639EFC}"/>
    <dgm:cxn modelId="{8E371EB9-03DC-4206-98DD-80351D623939}" type="presOf" srcId="{BE049BA8-EB67-409F-964A-9CD300FF4BBE}" destId="{6A6B96F3-8942-48C4-B336-8BA8A4722449}" srcOrd="0" destOrd="0" presId="urn:microsoft.com/office/officeart/2008/layout/VerticalCurvedList"/>
    <dgm:cxn modelId="{E9890FBB-DD1F-49AF-8974-40FD5CB0F43B}" srcId="{F8E258F2-8CBA-4AD3-9310-9AB5E3ADB7F4}" destId="{9731A1FB-9EC3-44A9-A733-AC9B44D70D3A}" srcOrd="4" destOrd="0" parTransId="{6E0177DF-2FEC-4A8A-A122-60C7974C9BA6}" sibTransId="{FD1D0FC0-93DE-4EB1-A205-A1EF580AA569}"/>
    <dgm:cxn modelId="{EF2B0AEC-AB0B-4DD5-9B95-58443B48D764}" srcId="{F8E258F2-8CBA-4AD3-9310-9AB5E3ADB7F4}" destId="{3C00C9E1-ABB3-4226-99F0-0476CFF2B5FF}" srcOrd="1" destOrd="0" parTransId="{0EFC46CD-FF10-462D-BC9F-9B93E4BD206F}" sibTransId="{76A35427-E296-4BC2-95F9-627F3B534ABD}"/>
    <dgm:cxn modelId="{6BCAF7F8-2D8F-41F5-9C96-81BBF237BBD8}" type="presOf" srcId="{AC4AB2E6-4783-424F-99CA-7262A0EC75D6}" destId="{225B7532-E278-43CB-A3F4-79583A062703}" srcOrd="0" destOrd="0" presId="urn:microsoft.com/office/officeart/2008/layout/VerticalCurvedList"/>
    <dgm:cxn modelId="{2BD6AD1C-6F0D-4F5E-A310-B883C54B1AFE}" type="presParOf" srcId="{C859F628-22DC-4E2F-AE9D-6C227E17AC25}" destId="{CDB8622E-6329-43E7-A906-8175C1CAB1EB}" srcOrd="0" destOrd="0" presId="urn:microsoft.com/office/officeart/2008/layout/VerticalCurvedList"/>
    <dgm:cxn modelId="{0A66C725-6BB1-4B07-BB54-FA67E27D1DA7}" type="presParOf" srcId="{CDB8622E-6329-43E7-A906-8175C1CAB1EB}" destId="{B2342802-40CC-464C-A3D3-8E492D6A6234}" srcOrd="0" destOrd="0" presId="urn:microsoft.com/office/officeart/2008/layout/VerticalCurvedList"/>
    <dgm:cxn modelId="{C03361E7-4A54-4A5A-9297-6E4768402E58}" type="presParOf" srcId="{B2342802-40CC-464C-A3D3-8E492D6A6234}" destId="{B24B6D7C-A3C1-45D6-B864-B69BED559516}" srcOrd="0" destOrd="0" presId="urn:microsoft.com/office/officeart/2008/layout/VerticalCurvedList"/>
    <dgm:cxn modelId="{61FEFC23-5019-403C-B918-A5E6E33D2618}" type="presParOf" srcId="{B2342802-40CC-464C-A3D3-8E492D6A6234}" destId="{8CCB8E8B-E53C-405F-8480-D137CA00DA29}" srcOrd="1" destOrd="0" presId="urn:microsoft.com/office/officeart/2008/layout/VerticalCurvedList"/>
    <dgm:cxn modelId="{419FE190-6415-4BBF-8C71-32D6D5D48686}" type="presParOf" srcId="{B2342802-40CC-464C-A3D3-8E492D6A6234}" destId="{BE5924C9-7BC4-483D-BD71-B6C9811ED31B}" srcOrd="2" destOrd="0" presId="urn:microsoft.com/office/officeart/2008/layout/VerticalCurvedList"/>
    <dgm:cxn modelId="{EAE9276B-25C3-471E-9335-FF3442E89082}" type="presParOf" srcId="{B2342802-40CC-464C-A3D3-8E492D6A6234}" destId="{6E3C9288-1B56-4FFC-A41D-8378C64E8C29}" srcOrd="3" destOrd="0" presId="urn:microsoft.com/office/officeart/2008/layout/VerticalCurvedList"/>
    <dgm:cxn modelId="{7CD22097-B993-4F68-B2FF-3ACCFD302A3C}" type="presParOf" srcId="{CDB8622E-6329-43E7-A906-8175C1CAB1EB}" destId="{2153E7D4-5CCE-43DE-A405-3198E140CB3C}" srcOrd="1" destOrd="0" presId="urn:microsoft.com/office/officeart/2008/layout/VerticalCurvedList"/>
    <dgm:cxn modelId="{E81022AE-03C1-4D4C-BBF8-1629277A6206}" type="presParOf" srcId="{CDB8622E-6329-43E7-A906-8175C1CAB1EB}" destId="{36568D75-DDCF-4D5E-94D5-35CF5051B8D7}" srcOrd="2" destOrd="0" presId="urn:microsoft.com/office/officeart/2008/layout/VerticalCurvedList"/>
    <dgm:cxn modelId="{E4C4F4E3-C26F-4754-B02C-FB9B5754764A}" type="presParOf" srcId="{36568D75-DDCF-4D5E-94D5-35CF5051B8D7}" destId="{B6DC2CBC-500E-4ECA-B1EE-BF6987B00744}" srcOrd="0" destOrd="0" presId="urn:microsoft.com/office/officeart/2008/layout/VerticalCurvedList"/>
    <dgm:cxn modelId="{4A037571-D49D-46BE-ADCD-630AEB31B36C}" type="presParOf" srcId="{CDB8622E-6329-43E7-A906-8175C1CAB1EB}" destId="{120F2BB7-60EA-4718-8E86-E933DD9C65C0}" srcOrd="3" destOrd="0" presId="urn:microsoft.com/office/officeart/2008/layout/VerticalCurvedList"/>
    <dgm:cxn modelId="{6F25C904-47DB-4BDF-9E47-23F6198FB767}" type="presParOf" srcId="{CDB8622E-6329-43E7-A906-8175C1CAB1EB}" destId="{D24B3948-C92A-45F2-908F-E0C4A8BAF210}" srcOrd="4" destOrd="0" presId="urn:microsoft.com/office/officeart/2008/layout/VerticalCurvedList"/>
    <dgm:cxn modelId="{F4456A31-801F-4AA2-8F9B-40F26E16D4DD}" type="presParOf" srcId="{D24B3948-C92A-45F2-908F-E0C4A8BAF210}" destId="{317743E2-F6F3-436D-B19D-8B95129044D1}" srcOrd="0" destOrd="0" presId="urn:microsoft.com/office/officeart/2008/layout/VerticalCurvedList"/>
    <dgm:cxn modelId="{401902A8-C28E-4202-B97E-4792125B4962}" type="presParOf" srcId="{CDB8622E-6329-43E7-A906-8175C1CAB1EB}" destId="{225B7532-E278-43CB-A3F4-79583A062703}" srcOrd="5" destOrd="0" presId="urn:microsoft.com/office/officeart/2008/layout/VerticalCurvedList"/>
    <dgm:cxn modelId="{1685C899-EBBA-4EB3-92F6-1154DF21AC36}" type="presParOf" srcId="{CDB8622E-6329-43E7-A906-8175C1CAB1EB}" destId="{9A4B4E42-F31E-454E-B0DA-C5ED4799D314}" srcOrd="6" destOrd="0" presId="urn:microsoft.com/office/officeart/2008/layout/VerticalCurvedList"/>
    <dgm:cxn modelId="{CE6B301B-136A-4111-B4BE-63ACC0256CAC}" type="presParOf" srcId="{9A4B4E42-F31E-454E-B0DA-C5ED4799D314}" destId="{6B166EB0-25C3-4877-85B9-827A16696A9C}" srcOrd="0" destOrd="0" presId="urn:microsoft.com/office/officeart/2008/layout/VerticalCurvedList"/>
    <dgm:cxn modelId="{1ACCC395-3318-483E-A39E-9FF319434616}" type="presParOf" srcId="{CDB8622E-6329-43E7-A906-8175C1CAB1EB}" destId="{04D37D8D-AFD8-4965-925C-24A6ACA98D60}" srcOrd="7" destOrd="0" presId="urn:microsoft.com/office/officeart/2008/layout/VerticalCurvedList"/>
    <dgm:cxn modelId="{C0037E1E-98B7-46A5-B66A-564522A416FB}" type="presParOf" srcId="{CDB8622E-6329-43E7-A906-8175C1CAB1EB}" destId="{689142DF-6496-43F7-AAF0-F8452DBEDEBC}" srcOrd="8" destOrd="0" presId="urn:microsoft.com/office/officeart/2008/layout/VerticalCurvedList"/>
    <dgm:cxn modelId="{15F5F08A-E6C4-476C-862B-DC690F0746ED}" type="presParOf" srcId="{689142DF-6496-43F7-AAF0-F8452DBEDEBC}" destId="{E72EE6FC-4064-4AF4-BD2C-679A14BA2475}" srcOrd="0" destOrd="0" presId="urn:microsoft.com/office/officeart/2008/layout/VerticalCurvedList"/>
    <dgm:cxn modelId="{83E0CE7E-B9E5-4B17-8B56-8D365CAF4A0F}" type="presParOf" srcId="{CDB8622E-6329-43E7-A906-8175C1CAB1EB}" destId="{B70BAAAC-FE80-469C-B3D4-B2BDB94C9E74}" srcOrd="9" destOrd="0" presId="urn:microsoft.com/office/officeart/2008/layout/VerticalCurvedList"/>
    <dgm:cxn modelId="{0E1CA84E-0C1C-4308-8379-9678FD913A35}" type="presParOf" srcId="{CDB8622E-6329-43E7-A906-8175C1CAB1EB}" destId="{5D37911C-6EB9-4E53-9558-C82A44C1FDB9}" srcOrd="10" destOrd="0" presId="urn:microsoft.com/office/officeart/2008/layout/VerticalCurvedList"/>
    <dgm:cxn modelId="{D92BCABB-F7C2-4FBF-B704-3D650F7501C5}" type="presParOf" srcId="{5D37911C-6EB9-4E53-9558-C82A44C1FDB9}" destId="{EC0AEE35-0E49-4FFB-91CA-FA8455CA723C}" srcOrd="0" destOrd="0" presId="urn:microsoft.com/office/officeart/2008/layout/VerticalCurvedList"/>
    <dgm:cxn modelId="{0D6BD6FC-09EE-4E5B-B5A6-B89D365F0EAC}" type="presParOf" srcId="{CDB8622E-6329-43E7-A906-8175C1CAB1EB}" destId="{6A6B96F3-8942-48C4-B336-8BA8A4722449}" srcOrd="11" destOrd="0" presId="urn:microsoft.com/office/officeart/2008/layout/VerticalCurvedList"/>
    <dgm:cxn modelId="{42863D82-FB68-4CF0-961A-E96F8DBECD74}" type="presParOf" srcId="{CDB8622E-6329-43E7-A906-8175C1CAB1EB}" destId="{55FE4884-456C-4745-ACBE-F7E3C10282D7}" srcOrd="12" destOrd="0" presId="urn:microsoft.com/office/officeart/2008/layout/VerticalCurvedList"/>
    <dgm:cxn modelId="{FE8F5AFA-C05C-4B87-8DB6-FA8F794F29D5}" type="presParOf" srcId="{55FE4884-456C-4745-ACBE-F7E3C10282D7}" destId="{3AA87103-EEC7-48BD-92B3-F88D1DE6515D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0BF61E-A5A0-440B-8323-2CD579BB6A6D}">
      <dsp:nvSpPr>
        <dsp:cNvPr id="0" name=""/>
        <dsp:cNvSpPr/>
      </dsp:nvSpPr>
      <dsp:spPr>
        <a:xfrm rot="16200000">
          <a:off x="1090462" y="509745"/>
          <a:ext cx="990351" cy="1494875"/>
        </a:xfrm>
        <a:prstGeom prst="round2SameRect">
          <a:avLst>
            <a:gd name="adj1" fmla="val 16670"/>
            <a:gd name="adj2" fmla="val 0"/>
          </a:avLst>
        </a:prstGeom>
        <a:solidFill>
          <a:srgbClr val="92D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152400" rIns="137160" bIns="152400" numCol="1" spcCol="1270" anchor="t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b="1" kern="1200" dirty="0">
              <a:solidFill>
                <a:schemeClr val="bg2"/>
              </a:solidFill>
            </a:rPr>
            <a:t>Capacità </a:t>
          </a:r>
        </a:p>
      </dsp:txBody>
      <dsp:txXfrm rot="5400000">
        <a:off x="886554" y="810361"/>
        <a:ext cx="1446521" cy="893643"/>
      </dsp:txXfrm>
    </dsp:sp>
    <dsp:sp modelId="{777946EB-7B6C-402F-BB8F-ED49050D125B}">
      <dsp:nvSpPr>
        <dsp:cNvPr id="0" name=""/>
        <dsp:cNvSpPr/>
      </dsp:nvSpPr>
      <dsp:spPr>
        <a:xfrm rot="5400000">
          <a:off x="2447642" y="627003"/>
          <a:ext cx="990836" cy="1260359"/>
        </a:xfrm>
        <a:prstGeom prst="round2SameRect">
          <a:avLst>
            <a:gd name="adj1" fmla="val 16670"/>
            <a:gd name="adj2" fmla="val 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52400" rIns="91440" bIns="152400" numCol="1" spcCol="1270" anchor="t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b="1" kern="1200" dirty="0">
              <a:solidFill>
                <a:schemeClr val="bg2"/>
              </a:solidFill>
            </a:rPr>
            <a:t>Abilità</a:t>
          </a:r>
        </a:p>
      </dsp:txBody>
      <dsp:txXfrm rot="-5400000">
        <a:off x="2312881" y="810142"/>
        <a:ext cx="1211982" cy="894082"/>
      </dsp:txXfrm>
    </dsp:sp>
    <dsp:sp modelId="{75B461A7-8387-47A7-BA79-58D7874D3DC7}">
      <dsp:nvSpPr>
        <dsp:cNvPr id="0" name=""/>
        <dsp:cNvSpPr/>
      </dsp:nvSpPr>
      <dsp:spPr>
        <a:xfrm>
          <a:off x="1696556" y="125726"/>
          <a:ext cx="1427644" cy="1032746"/>
        </a:xfrm>
        <a:prstGeom prst="circularArrow">
          <a:avLst>
            <a:gd name="adj1" fmla="val 12500"/>
            <a:gd name="adj2" fmla="val 1142322"/>
            <a:gd name="adj3" fmla="val 20457678"/>
            <a:gd name="adj4" fmla="val 10800000"/>
            <a:gd name="adj5" fmla="val 12500"/>
          </a:avLst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AB96BE-119C-40FC-B878-4B140890886C}">
      <dsp:nvSpPr>
        <dsp:cNvPr id="0" name=""/>
        <dsp:cNvSpPr/>
      </dsp:nvSpPr>
      <dsp:spPr>
        <a:xfrm rot="10800000">
          <a:off x="1696556" y="1320167"/>
          <a:ext cx="1427644" cy="1032746"/>
        </a:xfrm>
        <a:prstGeom prst="circularArrow">
          <a:avLst>
            <a:gd name="adj1" fmla="val 12500"/>
            <a:gd name="adj2" fmla="val 1142322"/>
            <a:gd name="adj3" fmla="val 20457678"/>
            <a:gd name="adj4" fmla="val 10800000"/>
            <a:gd name="adj5" fmla="val 125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0284EE-415E-40FA-9B69-DACB06DA410A}">
      <dsp:nvSpPr>
        <dsp:cNvPr id="0" name=""/>
        <dsp:cNvSpPr/>
      </dsp:nvSpPr>
      <dsp:spPr>
        <a:xfrm>
          <a:off x="79706" y="1481824"/>
          <a:ext cx="2735437" cy="100892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128016" rIns="128016" bIns="128016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 dirty="0"/>
            <a:t>Caratteristiche morfologiche dell’individuo</a:t>
          </a:r>
        </a:p>
      </dsp:txBody>
      <dsp:txXfrm>
        <a:off x="517376" y="1481824"/>
        <a:ext cx="2297767" cy="1008928"/>
      </dsp:txXfrm>
    </dsp:sp>
    <dsp:sp modelId="{9F579568-5C12-497A-B359-88C936B49A91}">
      <dsp:nvSpPr>
        <dsp:cNvPr id="0" name=""/>
        <dsp:cNvSpPr/>
      </dsp:nvSpPr>
      <dsp:spPr>
        <a:xfrm>
          <a:off x="79717" y="2570125"/>
          <a:ext cx="2735459" cy="100892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128016" rIns="128016" bIns="128016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 dirty="0"/>
            <a:t>Efficienze dei processi energetici</a:t>
          </a:r>
        </a:p>
      </dsp:txBody>
      <dsp:txXfrm>
        <a:off x="517390" y="2570125"/>
        <a:ext cx="2297785" cy="1008928"/>
      </dsp:txXfrm>
    </dsp:sp>
    <dsp:sp modelId="{48A8CE26-1AC2-4BE7-8B74-DF2AC7D898FD}">
      <dsp:nvSpPr>
        <dsp:cNvPr id="0" name=""/>
        <dsp:cNvSpPr/>
      </dsp:nvSpPr>
      <dsp:spPr>
        <a:xfrm>
          <a:off x="193102" y="3867871"/>
          <a:ext cx="3080699" cy="100892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120904" rIns="120904" bIns="120904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700" kern="1200" dirty="0"/>
            <a:t>Definiscono la condizione organica e muscolare</a:t>
          </a:r>
        </a:p>
      </dsp:txBody>
      <dsp:txXfrm>
        <a:off x="686014" y="3867871"/>
        <a:ext cx="2587787" cy="1008928"/>
      </dsp:txXfrm>
    </dsp:sp>
    <dsp:sp modelId="{672614E1-C054-48C2-9741-4316818E1C1C}">
      <dsp:nvSpPr>
        <dsp:cNvPr id="0" name=""/>
        <dsp:cNvSpPr/>
      </dsp:nvSpPr>
      <dsp:spPr>
        <a:xfrm>
          <a:off x="4" y="445532"/>
          <a:ext cx="2699087" cy="842780"/>
        </a:xfrm>
        <a:prstGeom prst="ellipse">
          <a:avLst/>
        </a:prstGeom>
        <a:solidFill>
          <a:srgbClr val="FFC000"/>
        </a:solid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100" b="1" kern="1200" dirty="0">
              <a:solidFill>
                <a:schemeClr val="bg2"/>
              </a:solidFill>
            </a:rPr>
            <a:t>CONDIZIONALI</a:t>
          </a:r>
        </a:p>
      </dsp:txBody>
      <dsp:txXfrm>
        <a:off x="395276" y="568954"/>
        <a:ext cx="1908543" cy="595936"/>
      </dsp:txXfrm>
    </dsp:sp>
    <dsp:sp modelId="{86FF9A0E-DAA3-4199-83ED-21FBDEDD8F5D}">
      <dsp:nvSpPr>
        <dsp:cNvPr id="0" name=""/>
        <dsp:cNvSpPr/>
      </dsp:nvSpPr>
      <dsp:spPr>
        <a:xfrm>
          <a:off x="3733797" y="1489936"/>
          <a:ext cx="3461352" cy="169588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128016" rIns="128016" bIns="128016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it-IT" sz="1800" kern="1200" dirty="0"/>
        </a:p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it-IT" sz="1800" kern="1200" dirty="0"/>
            <a:t>Capacità di </a:t>
          </a:r>
        </a:p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it-IT" sz="1800" kern="1200" dirty="0"/>
            <a:t>- Apprendimento</a:t>
          </a:r>
        </a:p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it-IT" sz="1800" kern="1200" dirty="0"/>
            <a:t>- Controllo</a:t>
          </a:r>
        </a:p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it-IT" sz="1800" kern="1200" dirty="0"/>
            <a:t>- Adattamento del movimento </a:t>
          </a:r>
        </a:p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it-IT" sz="1800" kern="1200" dirty="0"/>
        </a:p>
      </dsp:txBody>
      <dsp:txXfrm>
        <a:off x="4287613" y="1489936"/>
        <a:ext cx="2907536" cy="1695887"/>
      </dsp:txXfrm>
    </dsp:sp>
    <dsp:sp modelId="{51B521A7-9C1C-44E9-8433-11D1CCDDFDCB}">
      <dsp:nvSpPr>
        <dsp:cNvPr id="0" name=""/>
        <dsp:cNvSpPr/>
      </dsp:nvSpPr>
      <dsp:spPr>
        <a:xfrm>
          <a:off x="3752091" y="3606174"/>
          <a:ext cx="2288179" cy="100892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120904" rIns="120904" bIns="120904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700" kern="1200" dirty="0"/>
            <a:t>Processi di maturazione del Sistema Nervoso </a:t>
          </a:r>
        </a:p>
      </dsp:txBody>
      <dsp:txXfrm>
        <a:off x="4118199" y="3606174"/>
        <a:ext cx="1922071" cy="1008928"/>
      </dsp:txXfrm>
    </dsp:sp>
    <dsp:sp modelId="{FB022E5D-D28C-4B54-84D8-B10C7B449890}">
      <dsp:nvSpPr>
        <dsp:cNvPr id="0" name=""/>
        <dsp:cNvSpPr/>
      </dsp:nvSpPr>
      <dsp:spPr>
        <a:xfrm>
          <a:off x="3962402" y="533396"/>
          <a:ext cx="2497352" cy="841519"/>
        </a:xfrm>
        <a:prstGeom prst="ellipse">
          <a:avLst/>
        </a:prstGeom>
        <a:solidFill>
          <a:srgbClr val="FFC000"/>
        </a:solid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100" b="1" kern="1200" dirty="0">
              <a:solidFill>
                <a:schemeClr val="bg2"/>
              </a:solidFill>
            </a:rPr>
            <a:t>COORDINATIVE </a:t>
          </a:r>
        </a:p>
      </dsp:txBody>
      <dsp:txXfrm>
        <a:off x="4328131" y="656634"/>
        <a:ext cx="1765894" cy="59504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CB8E8B-E53C-405F-8480-D137CA00DA29}">
      <dsp:nvSpPr>
        <dsp:cNvPr id="0" name=""/>
        <dsp:cNvSpPr/>
      </dsp:nvSpPr>
      <dsp:spPr>
        <a:xfrm>
          <a:off x="-4651809" y="-713145"/>
          <a:ext cx="5541091" cy="5541091"/>
        </a:xfrm>
        <a:prstGeom prst="blockArc">
          <a:avLst>
            <a:gd name="adj1" fmla="val 18900000"/>
            <a:gd name="adj2" fmla="val 2700000"/>
            <a:gd name="adj3" fmla="val 390"/>
          </a:avLst>
        </a:pr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53E7D4-5CCE-43DE-A405-3198E140CB3C}">
      <dsp:nvSpPr>
        <dsp:cNvPr id="0" name=""/>
        <dsp:cNvSpPr/>
      </dsp:nvSpPr>
      <dsp:spPr>
        <a:xfrm>
          <a:off x="571929" y="411480"/>
          <a:ext cx="6687281" cy="82296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53225" tIns="109220" rIns="109220" bIns="109220" numCol="1" spcCol="1270" anchor="ctr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4300" kern="1200" dirty="0"/>
            <a:t>FORZA</a:t>
          </a:r>
        </a:p>
      </dsp:txBody>
      <dsp:txXfrm>
        <a:off x="571929" y="411480"/>
        <a:ext cx="6687281" cy="822960"/>
      </dsp:txXfrm>
    </dsp:sp>
    <dsp:sp modelId="{B6DC2CBC-500E-4ECA-B1EE-BF6987B00744}">
      <dsp:nvSpPr>
        <dsp:cNvPr id="0" name=""/>
        <dsp:cNvSpPr/>
      </dsp:nvSpPr>
      <dsp:spPr>
        <a:xfrm>
          <a:off x="57579" y="308610"/>
          <a:ext cx="1028700" cy="10287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20F2BB7-60EA-4718-8E86-E933DD9C65C0}">
      <dsp:nvSpPr>
        <dsp:cNvPr id="0" name=""/>
        <dsp:cNvSpPr/>
      </dsp:nvSpPr>
      <dsp:spPr>
        <a:xfrm>
          <a:off x="871075" y="1645920"/>
          <a:ext cx="6388135" cy="82296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53225" tIns="109220" rIns="109220" bIns="109220" numCol="1" spcCol="1270" anchor="ctr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4300" kern="1200" dirty="0"/>
            <a:t>RESISTENZA</a:t>
          </a:r>
        </a:p>
      </dsp:txBody>
      <dsp:txXfrm>
        <a:off x="871075" y="1645920"/>
        <a:ext cx="6388135" cy="822960"/>
      </dsp:txXfrm>
    </dsp:sp>
    <dsp:sp modelId="{317743E2-F6F3-436D-B19D-8B95129044D1}">
      <dsp:nvSpPr>
        <dsp:cNvPr id="0" name=""/>
        <dsp:cNvSpPr/>
      </dsp:nvSpPr>
      <dsp:spPr>
        <a:xfrm>
          <a:off x="356725" y="1543049"/>
          <a:ext cx="1028700" cy="10287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25B7532-E278-43CB-A3F4-79583A062703}">
      <dsp:nvSpPr>
        <dsp:cNvPr id="0" name=""/>
        <dsp:cNvSpPr/>
      </dsp:nvSpPr>
      <dsp:spPr>
        <a:xfrm>
          <a:off x="627918" y="2880359"/>
          <a:ext cx="6687281" cy="82296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53225" tIns="109220" rIns="109220" bIns="109220" numCol="1" spcCol="1270" anchor="ctr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4300" kern="1200" dirty="0"/>
            <a:t>VELOCITÀ</a:t>
          </a:r>
        </a:p>
      </dsp:txBody>
      <dsp:txXfrm>
        <a:off x="627918" y="2880359"/>
        <a:ext cx="6687281" cy="822960"/>
      </dsp:txXfrm>
    </dsp:sp>
    <dsp:sp modelId="{6B166EB0-25C3-4877-85B9-827A16696A9C}">
      <dsp:nvSpPr>
        <dsp:cNvPr id="0" name=""/>
        <dsp:cNvSpPr/>
      </dsp:nvSpPr>
      <dsp:spPr>
        <a:xfrm>
          <a:off x="57579" y="2777490"/>
          <a:ext cx="1028700" cy="10287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CB8E8B-E53C-405F-8480-D137CA00DA29}">
      <dsp:nvSpPr>
        <dsp:cNvPr id="0" name=""/>
        <dsp:cNvSpPr/>
      </dsp:nvSpPr>
      <dsp:spPr>
        <a:xfrm>
          <a:off x="-4651809" y="-713145"/>
          <a:ext cx="5541091" cy="5541091"/>
        </a:xfrm>
        <a:prstGeom prst="blockArc">
          <a:avLst>
            <a:gd name="adj1" fmla="val 18900000"/>
            <a:gd name="adj2" fmla="val 2700000"/>
            <a:gd name="adj3" fmla="val 390"/>
          </a:avLst>
        </a:pr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53E7D4-5CCE-43DE-A405-3198E140CB3C}">
      <dsp:nvSpPr>
        <dsp:cNvPr id="0" name=""/>
        <dsp:cNvSpPr/>
      </dsp:nvSpPr>
      <dsp:spPr>
        <a:xfrm>
          <a:off x="571929" y="411480"/>
          <a:ext cx="6687281" cy="82296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53225" tIns="101600" rIns="101600" bIns="1016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4000" kern="1200" dirty="0"/>
            <a:t>APPRENDIMENTO MOTORIO</a:t>
          </a:r>
        </a:p>
      </dsp:txBody>
      <dsp:txXfrm>
        <a:off x="571929" y="411480"/>
        <a:ext cx="6687281" cy="822960"/>
      </dsp:txXfrm>
    </dsp:sp>
    <dsp:sp modelId="{B6DC2CBC-500E-4ECA-B1EE-BF6987B00744}">
      <dsp:nvSpPr>
        <dsp:cNvPr id="0" name=""/>
        <dsp:cNvSpPr/>
      </dsp:nvSpPr>
      <dsp:spPr>
        <a:xfrm>
          <a:off x="57579" y="308610"/>
          <a:ext cx="1028700" cy="10287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20F2BB7-60EA-4718-8E86-E933DD9C65C0}">
      <dsp:nvSpPr>
        <dsp:cNvPr id="0" name=""/>
        <dsp:cNvSpPr/>
      </dsp:nvSpPr>
      <dsp:spPr>
        <a:xfrm>
          <a:off x="871075" y="1645920"/>
          <a:ext cx="6388135" cy="82296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53225" tIns="101600" rIns="101600" bIns="1016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4000" kern="1200" dirty="0"/>
            <a:t>CONTROLLO</a:t>
          </a:r>
        </a:p>
      </dsp:txBody>
      <dsp:txXfrm>
        <a:off x="871075" y="1645920"/>
        <a:ext cx="6388135" cy="822960"/>
      </dsp:txXfrm>
    </dsp:sp>
    <dsp:sp modelId="{317743E2-F6F3-436D-B19D-8B95129044D1}">
      <dsp:nvSpPr>
        <dsp:cNvPr id="0" name=""/>
        <dsp:cNvSpPr/>
      </dsp:nvSpPr>
      <dsp:spPr>
        <a:xfrm>
          <a:off x="356725" y="1543049"/>
          <a:ext cx="1028700" cy="10287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25B7532-E278-43CB-A3F4-79583A062703}">
      <dsp:nvSpPr>
        <dsp:cNvPr id="0" name=""/>
        <dsp:cNvSpPr/>
      </dsp:nvSpPr>
      <dsp:spPr>
        <a:xfrm>
          <a:off x="627918" y="2880359"/>
          <a:ext cx="6687281" cy="82296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53225" tIns="101600" rIns="101600" bIns="1016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4000" kern="1200" dirty="0"/>
            <a:t>ADATTAMENTO</a:t>
          </a:r>
        </a:p>
      </dsp:txBody>
      <dsp:txXfrm>
        <a:off x="627918" y="2880359"/>
        <a:ext cx="6687281" cy="822960"/>
      </dsp:txXfrm>
    </dsp:sp>
    <dsp:sp modelId="{6B166EB0-25C3-4877-85B9-827A16696A9C}">
      <dsp:nvSpPr>
        <dsp:cNvPr id="0" name=""/>
        <dsp:cNvSpPr/>
      </dsp:nvSpPr>
      <dsp:spPr>
        <a:xfrm>
          <a:off x="57579" y="2777490"/>
          <a:ext cx="1028700" cy="10287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CB8E8B-E53C-405F-8480-D137CA00DA29}">
      <dsp:nvSpPr>
        <dsp:cNvPr id="0" name=""/>
        <dsp:cNvSpPr/>
      </dsp:nvSpPr>
      <dsp:spPr>
        <a:xfrm>
          <a:off x="-5169077" y="-791784"/>
          <a:ext cx="6155568" cy="6155568"/>
        </a:xfrm>
        <a:prstGeom prst="blockArc">
          <a:avLst>
            <a:gd name="adj1" fmla="val 18900000"/>
            <a:gd name="adj2" fmla="val 2700000"/>
            <a:gd name="adj3" fmla="val 351"/>
          </a:avLst>
        </a:pr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53E7D4-5CCE-43DE-A405-3198E140CB3C}">
      <dsp:nvSpPr>
        <dsp:cNvPr id="0" name=""/>
        <dsp:cNvSpPr/>
      </dsp:nvSpPr>
      <dsp:spPr>
        <a:xfrm>
          <a:off x="367929" y="240761"/>
          <a:ext cx="7417460" cy="48134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2064" tIns="63500" rIns="63500" bIns="6350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500" kern="1200" dirty="0"/>
            <a:t>ACCOPPIAMENTO E COMBINAZONE DEI MOVIMENTI</a:t>
          </a:r>
        </a:p>
      </dsp:txBody>
      <dsp:txXfrm>
        <a:off x="367929" y="240761"/>
        <a:ext cx="7417460" cy="481340"/>
      </dsp:txXfrm>
    </dsp:sp>
    <dsp:sp modelId="{B6DC2CBC-500E-4ECA-B1EE-BF6987B00744}">
      <dsp:nvSpPr>
        <dsp:cNvPr id="0" name=""/>
        <dsp:cNvSpPr/>
      </dsp:nvSpPr>
      <dsp:spPr>
        <a:xfrm>
          <a:off x="67092" y="180594"/>
          <a:ext cx="601675" cy="60167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20F2BB7-60EA-4718-8E86-E933DD9C65C0}">
      <dsp:nvSpPr>
        <dsp:cNvPr id="0" name=""/>
        <dsp:cNvSpPr/>
      </dsp:nvSpPr>
      <dsp:spPr>
        <a:xfrm>
          <a:off x="763864" y="962680"/>
          <a:ext cx="7021525" cy="48134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2064" tIns="63500" rIns="63500" bIns="6350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500" kern="1200" dirty="0"/>
            <a:t>DIFFERENZIAZIONE CINESTESICA </a:t>
          </a:r>
        </a:p>
      </dsp:txBody>
      <dsp:txXfrm>
        <a:off x="763864" y="962680"/>
        <a:ext cx="7021525" cy="481340"/>
      </dsp:txXfrm>
    </dsp:sp>
    <dsp:sp modelId="{317743E2-F6F3-436D-B19D-8B95129044D1}">
      <dsp:nvSpPr>
        <dsp:cNvPr id="0" name=""/>
        <dsp:cNvSpPr/>
      </dsp:nvSpPr>
      <dsp:spPr>
        <a:xfrm>
          <a:off x="463027" y="902512"/>
          <a:ext cx="601675" cy="60167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25B7532-E278-43CB-A3F4-79583A062703}">
      <dsp:nvSpPr>
        <dsp:cNvPr id="0" name=""/>
        <dsp:cNvSpPr/>
      </dsp:nvSpPr>
      <dsp:spPr>
        <a:xfrm>
          <a:off x="944916" y="1684599"/>
          <a:ext cx="6840474" cy="48134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2064" tIns="63500" rIns="63500" bIns="6350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500" kern="1200" dirty="0"/>
            <a:t>EQUILIBRIO</a:t>
          </a:r>
        </a:p>
      </dsp:txBody>
      <dsp:txXfrm>
        <a:off x="944916" y="1684599"/>
        <a:ext cx="6840474" cy="481340"/>
      </dsp:txXfrm>
    </dsp:sp>
    <dsp:sp modelId="{6B166EB0-25C3-4877-85B9-827A16696A9C}">
      <dsp:nvSpPr>
        <dsp:cNvPr id="0" name=""/>
        <dsp:cNvSpPr/>
      </dsp:nvSpPr>
      <dsp:spPr>
        <a:xfrm>
          <a:off x="644078" y="1624431"/>
          <a:ext cx="601675" cy="60167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4D37D8D-AFD8-4965-925C-24A6ACA98D60}">
      <dsp:nvSpPr>
        <dsp:cNvPr id="0" name=""/>
        <dsp:cNvSpPr/>
      </dsp:nvSpPr>
      <dsp:spPr>
        <a:xfrm>
          <a:off x="944916" y="2406060"/>
          <a:ext cx="6840474" cy="48134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2064" tIns="63500" rIns="63500" bIns="6350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500" kern="1200" dirty="0"/>
            <a:t>ORIENTAMENTO</a:t>
          </a:r>
        </a:p>
      </dsp:txBody>
      <dsp:txXfrm>
        <a:off x="944916" y="2406060"/>
        <a:ext cx="6840474" cy="481340"/>
      </dsp:txXfrm>
    </dsp:sp>
    <dsp:sp modelId="{E72EE6FC-4064-4AF4-BD2C-679A14BA2475}">
      <dsp:nvSpPr>
        <dsp:cNvPr id="0" name=""/>
        <dsp:cNvSpPr/>
      </dsp:nvSpPr>
      <dsp:spPr>
        <a:xfrm>
          <a:off x="644078" y="2345893"/>
          <a:ext cx="601675" cy="60167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70BAAAC-FE80-469C-B3D4-B2BDB94C9E74}">
      <dsp:nvSpPr>
        <dsp:cNvPr id="0" name=""/>
        <dsp:cNvSpPr/>
      </dsp:nvSpPr>
      <dsp:spPr>
        <a:xfrm>
          <a:off x="763864" y="3127979"/>
          <a:ext cx="7021525" cy="481340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2064" tIns="63500" rIns="63500" bIns="6350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500" kern="1200" dirty="0"/>
            <a:t>RITMO</a:t>
          </a:r>
        </a:p>
      </dsp:txBody>
      <dsp:txXfrm>
        <a:off x="763864" y="3127979"/>
        <a:ext cx="7021525" cy="481340"/>
      </dsp:txXfrm>
    </dsp:sp>
    <dsp:sp modelId="{EC0AEE35-0E49-4FFB-91CA-FA8455CA723C}">
      <dsp:nvSpPr>
        <dsp:cNvPr id="0" name=""/>
        <dsp:cNvSpPr/>
      </dsp:nvSpPr>
      <dsp:spPr>
        <a:xfrm>
          <a:off x="463027" y="3067812"/>
          <a:ext cx="601675" cy="60167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A6B96F3-8942-48C4-B336-8BA8A4722449}">
      <dsp:nvSpPr>
        <dsp:cNvPr id="0" name=""/>
        <dsp:cNvSpPr/>
      </dsp:nvSpPr>
      <dsp:spPr>
        <a:xfrm>
          <a:off x="367929" y="3849898"/>
          <a:ext cx="7417460" cy="48134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2064" tIns="63500" rIns="63500" bIns="6350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500" kern="1200" dirty="0"/>
            <a:t>REAZIONE </a:t>
          </a:r>
        </a:p>
      </dsp:txBody>
      <dsp:txXfrm>
        <a:off x="367929" y="3849898"/>
        <a:ext cx="7417460" cy="481340"/>
      </dsp:txXfrm>
    </dsp:sp>
    <dsp:sp modelId="{3AA87103-EEC7-48BD-92B3-F88D1DE6515D}">
      <dsp:nvSpPr>
        <dsp:cNvPr id="0" name=""/>
        <dsp:cNvSpPr/>
      </dsp:nvSpPr>
      <dsp:spPr>
        <a:xfrm>
          <a:off x="67092" y="3789730"/>
          <a:ext cx="601675" cy="60167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ReverseList">
  <dgm:title val=""/>
  <dgm:desc val=""/>
  <dgm:catLst>
    <dgm:cat type="relationship" pri="38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clrData>
  <dgm:layoutNode name="Name0">
    <dgm:varLst>
      <dgm:chMax val="2"/>
      <dgm:chPref val="2"/>
      <dgm:animLvl val="lvl"/>
    </dgm:varLst>
    <dgm:choose name="Name1">
      <dgm:if name="Name2" axis="ch" ptType="node" func="cnt" op="lte" val="1">
        <dgm:alg type="composite">
          <dgm:param type="ar" val="0.9993"/>
        </dgm:alg>
      </dgm:if>
      <dgm:else name="Name3">
        <dgm:alg type="composite">
          <dgm:param type="ar" val="0.8036"/>
        </dgm:alg>
      </dgm:else>
    </dgm:choose>
    <dgm:shape xmlns:r="http://schemas.openxmlformats.org/officeDocument/2006/relationships" r:blip="">
      <dgm:adjLst/>
    </dgm:shape>
    <dgm:choose name="Name4">
      <dgm:if name="Name5" axis="ch" ptType="node" func="cnt" op="lte" val="1">
        <dgm:constrLst>
          <dgm:constr type="primFontSz" for="des" ptType="node" op="equ" val="65"/>
          <dgm:constr type="l" for="ch" forName="LeftNode" refType="w" fact="0"/>
          <dgm:constr type="t" for="ch" forName="LeftNode" refType="h" fact="0.25"/>
          <dgm:constr type="w" for="ch" forName="LeftNode" refType="w" fact="0.5"/>
          <dgm:constr type="h" for="ch" forName="LeftNode" refType="h"/>
          <dgm:constr type="l" for="ch" forName="LeftText" refType="w" fact="0"/>
          <dgm:constr type="t" for="ch" forName="LeftText" refType="h" fact="0.25"/>
          <dgm:constr type="w" for="ch" forName="LeftText" refType="w" fact="0.5"/>
          <dgm:constr type="h" for="ch" forName="LeftText" refType="h"/>
        </dgm:constrLst>
      </dgm:if>
      <dgm:else name="Name6">
        <dgm:constrLst>
          <dgm:constr type="primFontSz" for="des" ptType="node" op="equ" val="65"/>
          <dgm:constr type="l" for="ch" forName="LeftNode" refType="w" fact="0"/>
          <dgm:constr type="t" for="ch" forName="LeftNode" refType="h" fact="0.1786"/>
          <dgm:constr type="w" for="ch" forName="LeftNode" refType="w" fact="0.4889"/>
          <dgm:constr type="h" for="ch" forName="LeftNode" refType="h" fact="0.6429"/>
          <dgm:constr type="l" for="ch" forName="LeftText" refType="w" fact="0"/>
          <dgm:constr type="t" for="ch" forName="LeftText" refType="h" fact="0.1786"/>
          <dgm:constr type="w" for="ch" forName="LeftText" refType="w" fact="0.4889"/>
          <dgm:constr type="h" for="ch" forName="LeftText" refType="h" fact="0.6429"/>
          <dgm:constr type="l" for="ch" forName="RightNode" refType="w" fact="0.5111"/>
          <dgm:constr type="t" for="ch" forName="RightNode" refType="h" fact="0.1786"/>
          <dgm:constr type="w" for="ch" forName="RightNode" refType="w" fact="0.4889"/>
          <dgm:constr type="h" for="ch" forName="RightNode" refType="h" fact="0.6429"/>
          <dgm:constr type="l" for="ch" forName="RightText" refType="w" fact="0.5111"/>
          <dgm:constr type="t" for="ch" forName="RightText" refType="h" fact="0.1786"/>
          <dgm:constr type="w" for="ch" forName="RightText" refType="w" fact="0.4889"/>
          <dgm:constr type="h" for="ch" forName="RightText" refType="h" fact="0.6429"/>
          <dgm:constr type="l" for="ch" forName="TopArrow" refType="w" fact="0.2444"/>
          <dgm:constr type="t" for="ch" forName="TopArrow" refType="h" fact="0"/>
          <dgm:constr type="w" for="ch" forName="TopArrow" refType="w" fact="0.5111"/>
          <dgm:constr type="h" for="ch" forName="TopArrow" refType="h" fact="0.4107"/>
          <dgm:constr type="l" for="ch" forName="BottomArrow" refType="w" fact="0.2444"/>
          <dgm:constr type="t" for="ch" forName="BottomArrow" refType="h" fact="0.5893"/>
          <dgm:constr type="w" for="ch" forName="BottomArrow" refType="w" fact="0.5111"/>
          <dgm:constr type="h" for="ch" forName="BottomArrow" refType="h" fact="0.4107"/>
        </dgm:constrLst>
      </dgm:else>
    </dgm:choose>
    <dgm:choose name="Name7">
      <dgm:if name="Name8" axis="ch" ptType="node" func="cnt" op="gte" val="1">
        <dgm:layoutNode name="LeftText" styleLbl="revTx" moveWith="LeftNode">
          <dgm:varLst>
            <dgm:bulletEnabled val="1"/>
          </dgm:varLst>
          <dgm:alg type="tx">
            <dgm:param type="txAnchorVert" val="t"/>
            <dgm:param type="parTxLTRAlign" val="l"/>
          </dgm:alg>
          <dgm:choose name="Name9">
            <dgm:if name="Name10" axis="ch" ptType="node" func="cnt" op="lte" val="1">
              <dgm:shape xmlns:r="http://schemas.openxmlformats.org/officeDocument/2006/relationships" type="roundRect" r:blip="" hideGeom="1">
                <dgm:adjLst>
                  <dgm:adj idx="1" val="0.1667"/>
                  <dgm:adj idx="2" val="0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5"/>
                <dgm:constr type="bMarg" refType="primFontSz" fact="0.5"/>
              </dgm:constrLst>
            </dgm:if>
            <dgm:else name="Name11">
              <dgm:shape xmlns:r="http://schemas.openxmlformats.org/officeDocument/2006/relationships" rot="270" type="round2SameRect" r:blip="" hideGeom="1">
                <dgm:adjLst>
                  <dgm:adj idx="1" val="0.1667"/>
                  <dgm:adj idx="2" val="0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45"/>
                <dgm:constr type="tMarg" refType="primFontSz" fact="0.5"/>
                <dgm:constr type="bMarg" refType="primFontSz" fact="0.5"/>
              </dgm:constrLst>
            </dgm:else>
          </dgm:choose>
          <dgm:ruleLst>
            <dgm:rule type="primFontSz" val="5" fact="NaN" max="NaN"/>
          </dgm:ruleLst>
        </dgm:layoutNode>
        <dgm:layoutNode name="LeftNode" styleLbl="bgImgPlace1">
          <dgm:varLst>
            <dgm:chMax val="2"/>
            <dgm:chPref val="2"/>
          </dgm:varLst>
          <dgm:alg type="sp"/>
          <dgm:choose name="Name12">
            <dgm:if name="Name13" axis="ch" ptType="node" func="cnt" op="lte" val="1">
              <dgm:shape xmlns:r="http://schemas.openxmlformats.org/officeDocument/2006/relationships" type="roundRect" r:blip="">
                <dgm:adjLst>
                  <dgm:adj idx="1" val="0.1667"/>
                  <dgm:adj idx="2" val="0"/>
                </dgm:adjLst>
              </dgm:shape>
            </dgm:if>
            <dgm:else name="Name14">
              <dgm:shape xmlns:r="http://schemas.openxmlformats.org/officeDocument/2006/relationships" rot="270" type="round2SameRect" r:blip="">
                <dgm:adjLst>
                  <dgm:adj idx="1" val="0.1667"/>
                  <dgm:adj idx="2" val="0"/>
                </dgm:adjLst>
              </dgm:shape>
            </dgm:else>
          </dgm:choose>
          <dgm:presOf axis="ch desOrSelf" ptType="node node" st="1 1" cnt="1 0"/>
        </dgm:layoutNode>
        <dgm:choose name="Name15">
          <dgm:if name="Name16" axis="ch" ptType="node" func="cnt" op="gte" val="2">
            <dgm:layoutNode name="RightText" styleLbl="revTx" moveWith="RightNode">
              <dgm:varLst>
                <dgm:bulletEnabled val="1"/>
              </dgm:varLst>
              <dgm:alg type="tx">
                <dgm:param type="txAnchorVert" val="t"/>
                <dgm:param type="parTxLTRAlign" val="l"/>
              </dgm:alg>
              <dgm:shape xmlns:r="http://schemas.openxmlformats.org/officeDocument/2006/relationships" rot="90" type="round2SameRect" r:blip="" hideGeom="1">
                <dgm:adjLst>
                  <dgm:adj idx="1" val="0.1667"/>
                  <dgm:adj idx="2" val="0"/>
                </dgm:adjLst>
              </dgm:shape>
              <dgm:presOf axis="ch desOrSelf" ptType="node node" st="2 1" cnt="1 0"/>
              <dgm:constrLst>
                <dgm:constr type="lMarg" refType="primFontSz" fact="0.45"/>
                <dgm:constr type="rMarg" refType="primFontSz" fact="0.3"/>
                <dgm:constr type="tMarg" refType="primFontSz" fact="0.5"/>
                <dgm:constr type="bMarg" refType="primFontSz" fact="0.5"/>
              </dgm:constrLst>
              <dgm:ruleLst>
                <dgm:rule type="primFontSz" val="5" fact="NaN" max="NaN"/>
              </dgm:ruleLst>
            </dgm:layoutNode>
            <dgm:layoutNode name="RightNode" styleLbl="bgImgPlace1">
              <dgm:varLst>
                <dgm:chMax val="0"/>
                <dgm:chPref val="0"/>
              </dgm:varLst>
              <dgm:alg type="sp"/>
              <dgm:shape xmlns:r="http://schemas.openxmlformats.org/officeDocument/2006/relationships" rot="90" type="round2SameRect" r:blip="">
                <dgm:adjLst>
                  <dgm:adj idx="1" val="0.1667"/>
                  <dgm:adj idx="2" val="0"/>
                </dgm:adjLst>
              </dgm:shape>
              <dgm:presOf axis="ch desOrSelf" ptType="node node" st="2 1" cnt="1 0"/>
            </dgm:layoutNode>
            <dgm:layoutNode name="TopArrow">
              <dgm:alg type="sp"/>
              <dgm:shape xmlns:r="http://schemas.openxmlformats.org/officeDocument/2006/relationships" type="circularArrow" r:blip="">
                <dgm:adjLst>
                  <dgm:adj idx="1" val="0.125"/>
                  <dgm:adj idx="2" val="19.0387"/>
                  <dgm:adj idx="3" val="-19.0387"/>
                  <dgm:adj idx="4" val="180"/>
                  <dgm:adj idx="5" val="0.125"/>
                </dgm:adjLst>
              </dgm:shape>
              <dgm:presOf/>
            </dgm:layoutNode>
            <dgm:layoutNode name="BottomArrow">
              <dgm:alg type="sp"/>
              <dgm:shape xmlns:r="http://schemas.openxmlformats.org/officeDocument/2006/relationships" rot="180" type="circularArrow" r:blip="">
                <dgm:adjLst>
                  <dgm:adj idx="1" val="0.125"/>
                  <dgm:adj idx="2" val="19.0387"/>
                  <dgm:adj idx="3" val="-19.0387"/>
                  <dgm:adj idx="4" val="180"/>
                  <dgm:adj idx="5" val="0.125"/>
                </dgm:adjLst>
              </dgm:shape>
              <dgm:presOf/>
            </dgm:layoutNode>
          </dgm:if>
          <dgm:else name="Name17"/>
        </dgm:choose>
      </dgm:if>
      <dgm:else name="Name18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6EA6A0-956C-42B7-A766-74A6A37C40D3}" type="datetimeFigureOut">
              <a:rPr lang="it-IT" smtClean="0"/>
              <a:pPr/>
              <a:t>22/11/2022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8A842F-2840-469B-965A-821F3BB35B5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30700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tangolo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ettangolo arrotondato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/>
              <a:t>Fare clic per modificare lo stile del sottotitolo dello schema</a:t>
            </a:r>
            <a:endParaRPr kumimoji="0" lang="en-US"/>
          </a:p>
        </p:txBody>
      </p:sp>
      <p:sp>
        <p:nvSpPr>
          <p:cNvPr id="28" name="Segnaposto data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11/22/2022</a:t>
            </a:fld>
            <a:endParaRPr lang="en-US"/>
          </a:p>
        </p:txBody>
      </p:sp>
      <p:sp>
        <p:nvSpPr>
          <p:cNvPr id="17" name="Segnaposto piè di pagina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29" name="Segnaposto numero diapositiva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7" name="Rettangolo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tangolo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tangolo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olo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11/22/2022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11/22/2022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11/22/2022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11/22/2022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Segnaposto contenuto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tangolo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ettangolo arrotondato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11/22/2022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it-IT"/>
          </a:p>
        </p:txBody>
      </p:sp>
      <p:sp>
        <p:nvSpPr>
          <p:cNvPr id="7" name="Rettangolo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tangolo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tangolo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11/22/2022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9" name="Segnaposto contenuto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11/22/2022</a:t>
            </a:fld>
            <a:endParaRPr lang="en-US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1" name="Segnaposto contenuto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13" name="Segnaposto contenuto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11/22/2022</a:t>
            </a:fld>
            <a:endParaRPr lang="en-US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11/22/2022</a:t>
            </a:fld>
            <a:endParaRPr lang="en-US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ettangolo arrotondato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11/22/2022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11/22/2022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1" name="Rettangolo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tangolo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ttangolo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it-IT"/>
              <a:t>Fare clic sull'icona per inserire un'immagine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tangolo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ettangolo arrotondato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Segnaposto titolo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13" name="Segnaposto testo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  <a:p>
            <a:pPr lvl="1" eaLnBrk="1" latinLnBrk="0" hangingPunct="1"/>
            <a:r>
              <a:rPr kumimoji="0" lang="it-IT"/>
              <a:t>Secondo livello</a:t>
            </a:r>
          </a:p>
          <a:p>
            <a:pPr lvl="2" eaLnBrk="1" latinLnBrk="0" hangingPunct="1"/>
            <a:r>
              <a:rPr kumimoji="0" lang="it-IT"/>
              <a:t>Terzo livello</a:t>
            </a:r>
          </a:p>
          <a:p>
            <a:pPr lvl="3" eaLnBrk="1" latinLnBrk="0" hangingPunct="1"/>
            <a:r>
              <a:rPr kumimoji="0" lang="it-IT"/>
              <a:t>Quarto livello</a:t>
            </a:r>
          </a:p>
          <a:p>
            <a:pPr lvl="4" eaLnBrk="1" latinLnBrk="0" hangingPunct="1"/>
            <a:r>
              <a:rPr kumimoji="0" lang="it-IT"/>
              <a:t>Quinto livello</a:t>
            </a:r>
            <a:endParaRPr kumimoji="0" lang="en-US"/>
          </a:p>
        </p:txBody>
      </p:sp>
      <p:sp>
        <p:nvSpPr>
          <p:cNvPr id="14" name="Segnaposto data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11/22/2022</a:t>
            </a:fld>
            <a:endParaRPr lang="en-US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23" name="Segnaposto numero diapositiva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6F15528-21DE-4FAA-801E-634DDDAF4B2B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117" r:id="rId1"/>
    <p:sldLayoutId id="2147484118" r:id="rId2"/>
    <p:sldLayoutId id="2147484119" r:id="rId3"/>
    <p:sldLayoutId id="2147484120" r:id="rId4"/>
    <p:sldLayoutId id="2147484121" r:id="rId5"/>
    <p:sldLayoutId id="2147484122" r:id="rId6"/>
    <p:sldLayoutId id="2147484123" r:id="rId7"/>
    <p:sldLayoutId id="2147484124" r:id="rId8"/>
    <p:sldLayoutId id="2147484125" r:id="rId9"/>
    <p:sldLayoutId id="2147484126" r:id="rId10"/>
    <p:sldLayoutId id="2147484127" r:id="rId11"/>
    <p:sldLayoutId id="2147484128" r:id="rId12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solidFill>
                  <a:schemeClr val="tx1"/>
                </a:solidFill>
              </a:rPr>
              <a:t>Capacità Versus Abilità</a:t>
            </a: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562119539"/>
              </p:ext>
            </p:extLst>
          </p:nvPr>
        </p:nvGraphicFramePr>
        <p:xfrm>
          <a:off x="304800" y="1585993"/>
          <a:ext cx="4495800" cy="2514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CasellaDiTesto 5"/>
          <p:cNvSpPr txBox="1"/>
          <p:nvPr/>
        </p:nvSpPr>
        <p:spPr>
          <a:xfrm>
            <a:off x="4953000" y="1676400"/>
            <a:ext cx="3886200" cy="212365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it-IT" sz="2200" b="1" dirty="0">
                <a:solidFill>
                  <a:schemeClr val="bg2"/>
                </a:solidFill>
              </a:rPr>
              <a:t>Capacità</a:t>
            </a:r>
            <a:r>
              <a:rPr lang="it-IT" sz="2200" dirty="0">
                <a:solidFill>
                  <a:schemeClr val="bg2"/>
                </a:solidFill>
              </a:rPr>
              <a:t> </a:t>
            </a:r>
          </a:p>
          <a:p>
            <a:r>
              <a:rPr lang="it-IT" sz="2200" dirty="0">
                <a:solidFill>
                  <a:schemeClr val="bg2"/>
                </a:solidFill>
              </a:rPr>
              <a:t>Tratti stabili e duraturi , che per la maggior parte  sono determinate geneticamente e che sottendono l’esecuzione di abilità individuali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4953000" y="4191000"/>
            <a:ext cx="3886200" cy="212365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it-IT" sz="2200" b="1" dirty="0">
                <a:solidFill>
                  <a:schemeClr val="bg2"/>
                </a:solidFill>
              </a:rPr>
              <a:t>Abilità </a:t>
            </a:r>
          </a:p>
          <a:p>
            <a:r>
              <a:rPr lang="it-IT" sz="2200" dirty="0">
                <a:solidFill>
                  <a:schemeClr val="bg2"/>
                </a:solidFill>
              </a:rPr>
              <a:t>Realizzare una prestazione con la massima certezza, il minimo dispendio di energia o il minimo tempo; si sviluppa come risultato dell’esercizio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304800" y="4343400"/>
            <a:ext cx="44958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200" dirty="0"/>
              <a:t>Il livello di abilità che gli individui possono raggiungere </a:t>
            </a:r>
            <a:r>
              <a:rPr lang="it-IT" sz="2200" b="1" i="1" dirty="0"/>
              <a:t>dipende dalle capacità che portano con loro </a:t>
            </a:r>
            <a:r>
              <a:rPr lang="it-IT" sz="2200" dirty="0"/>
              <a:t>nella situazione del compito da svolgere e dalla quantità e qualità delle loro esperienze di allenamento.</a:t>
            </a:r>
          </a:p>
        </p:txBody>
      </p:sp>
    </p:spTree>
    <p:extLst>
      <p:ext uri="{BB962C8B-B14F-4D97-AF65-F5344CB8AC3E}">
        <p14:creationId xmlns:p14="http://schemas.microsoft.com/office/powerpoint/2010/main" val="24794201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61069" y="316862"/>
            <a:ext cx="7819097" cy="622406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marL="11135">
              <a:lnSpc>
                <a:spcPts val="1850"/>
              </a:lnSpc>
            </a:pPr>
            <a:r>
              <a:rPr lang="it-IT" spc="-123" dirty="0">
                <a:solidFill>
                  <a:srgbClr val="FFFFFF"/>
                </a:solidFill>
                <a:latin typeface="DejaVu Serif"/>
                <a:cs typeface="DejaVu Serif"/>
              </a:rPr>
              <a:t>.</a:t>
            </a:r>
            <a:endParaRPr lang="it-IT" dirty="0">
              <a:latin typeface="DejaVu Serif"/>
              <a:cs typeface="DejaVu Serif"/>
            </a:endParaRPr>
          </a:p>
          <a:p>
            <a:pPr>
              <a:spcBef>
                <a:spcPts val="39"/>
              </a:spcBef>
            </a:pPr>
            <a:endParaRPr lang="it-IT" dirty="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423598" y="316867"/>
            <a:ext cx="4056568" cy="54459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61069" y="2810029"/>
            <a:ext cx="7819097" cy="818350"/>
          </a:xfrm>
          <a:prstGeom prst="rect">
            <a:avLst/>
          </a:prstGeom>
          <a:blipFill>
            <a:blip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-2209800" y="380449"/>
            <a:ext cx="1403886" cy="106752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937719" y="553411"/>
            <a:ext cx="828103" cy="512022"/>
          </a:xfrm>
          <a:prstGeom prst="rect">
            <a:avLst/>
          </a:prstGeom>
          <a:blipFill>
            <a:blip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99711" y="513070"/>
            <a:ext cx="904083" cy="593015"/>
          </a:xfrm>
          <a:custGeom>
            <a:avLst/>
            <a:gdLst/>
            <a:ahLst/>
            <a:cxnLst/>
            <a:rect l="l" t="t" r="r" b="b"/>
            <a:pathLst>
              <a:path w="1057275" h="653415">
                <a:moveTo>
                  <a:pt x="136200" y="0"/>
                </a:moveTo>
                <a:lnTo>
                  <a:pt x="1057279" y="0"/>
                </a:lnTo>
                <a:lnTo>
                  <a:pt x="1057279" y="517055"/>
                </a:lnTo>
                <a:lnTo>
                  <a:pt x="1046459" y="568460"/>
                </a:lnTo>
                <a:lnTo>
                  <a:pt x="1017008" y="612593"/>
                </a:lnTo>
                <a:lnTo>
                  <a:pt x="972672" y="642376"/>
                </a:lnTo>
                <a:lnTo>
                  <a:pt x="921073" y="653255"/>
                </a:lnTo>
                <a:lnTo>
                  <a:pt x="0" y="653255"/>
                </a:lnTo>
                <a:lnTo>
                  <a:pt x="0" y="136200"/>
                </a:lnTo>
                <a:lnTo>
                  <a:pt x="2695" y="110322"/>
                </a:lnTo>
                <a:lnTo>
                  <a:pt x="22985" y="61120"/>
                </a:lnTo>
                <a:lnTo>
                  <a:pt x="61120" y="22986"/>
                </a:lnTo>
                <a:lnTo>
                  <a:pt x="110322" y="2695"/>
                </a:lnTo>
                <a:lnTo>
                  <a:pt x="136200" y="0"/>
                </a:lnTo>
                <a:close/>
              </a:path>
            </a:pathLst>
          </a:custGeom>
          <a:ln w="8889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2209800" y="484910"/>
            <a:ext cx="6505009" cy="1242350"/>
          </a:xfrm>
          <a:prstGeom prst="rect">
            <a:avLst/>
          </a:prstGeom>
        </p:spPr>
        <p:txBody>
          <a:bodyPr vert="horz" wrap="square" lIns="0" tIns="11135" rIns="0" bIns="0" rtlCol="0">
            <a:spAutoFit/>
          </a:bodyPr>
          <a:lstStyle/>
          <a:p>
            <a:pPr marL="11135">
              <a:spcBef>
                <a:spcPts val="88"/>
              </a:spcBef>
            </a:pPr>
            <a:r>
              <a:rPr lang="it-IT" spc="-39" dirty="0">
                <a:solidFill>
                  <a:srgbClr val="FF0000"/>
                </a:solidFill>
              </a:rPr>
              <a:t>DIFFERENZIAZIONE</a:t>
            </a:r>
            <a:r>
              <a:rPr lang="it-IT" spc="-57" dirty="0">
                <a:solidFill>
                  <a:srgbClr val="FF0000"/>
                </a:solidFill>
              </a:rPr>
              <a:t> </a:t>
            </a:r>
            <a:r>
              <a:rPr lang="it-IT" spc="-61" dirty="0">
                <a:solidFill>
                  <a:srgbClr val="FF0000"/>
                </a:solidFill>
              </a:rPr>
              <a:t>CINESTESICA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6104887" y="4343400"/>
            <a:ext cx="2375279" cy="1967795"/>
          </a:xfrm>
          <a:prstGeom prst="rect">
            <a:avLst/>
          </a:prstGeom>
          <a:solidFill>
            <a:schemeClr val="tx1"/>
          </a:solidFill>
        </p:spPr>
        <p:txBody>
          <a:bodyPr vert="horz" wrap="square" lIns="0" tIns="13919" rIns="0" bIns="0" rtlCol="0">
            <a:spAutoFit/>
          </a:bodyPr>
          <a:lstStyle/>
          <a:p>
            <a:pPr marL="258763" marR="4454" indent="3175">
              <a:lnSpc>
                <a:spcPct val="98800"/>
              </a:lnSpc>
              <a:spcBef>
                <a:spcPts val="110"/>
              </a:spcBef>
            </a:pPr>
            <a:r>
              <a:rPr sz="1600" spc="-162" dirty="0">
                <a:solidFill>
                  <a:srgbClr val="FFFFFF"/>
                </a:solidFill>
                <a:latin typeface="DejaVu Serif"/>
                <a:cs typeface="DejaVu Serif"/>
              </a:rPr>
              <a:t>Per </a:t>
            </a:r>
            <a:r>
              <a:rPr lang="it-IT" sz="2400" spc="-158" dirty="0">
                <a:solidFill>
                  <a:schemeClr val="bg2"/>
                </a:solidFill>
                <a:latin typeface="DejaVu Serif"/>
                <a:cs typeface="DejaVu Serif"/>
              </a:rPr>
              <a:t>E</a:t>
            </a:r>
            <a:r>
              <a:rPr sz="2000" spc="-158" dirty="0" err="1">
                <a:solidFill>
                  <a:schemeClr val="bg2"/>
                </a:solidFill>
                <a:latin typeface="DejaVu Serif"/>
                <a:cs typeface="DejaVu Serif"/>
              </a:rPr>
              <a:t>seguire</a:t>
            </a:r>
            <a:r>
              <a:rPr sz="2000" spc="-158" dirty="0">
                <a:solidFill>
                  <a:schemeClr val="bg2"/>
                </a:solidFill>
                <a:latin typeface="DejaVu Serif"/>
                <a:cs typeface="DejaVu Serif"/>
              </a:rPr>
              <a:t> </a:t>
            </a:r>
            <a:r>
              <a:rPr sz="2000" spc="-110" dirty="0">
                <a:solidFill>
                  <a:schemeClr val="bg2"/>
                </a:solidFill>
                <a:latin typeface="DejaVu Serif"/>
                <a:cs typeface="DejaVu Serif"/>
              </a:rPr>
              <a:t>movimenti  </a:t>
            </a:r>
            <a:r>
              <a:rPr sz="2000" spc="-127" dirty="0">
                <a:solidFill>
                  <a:schemeClr val="bg2"/>
                </a:solidFill>
                <a:latin typeface="DejaVu Serif"/>
                <a:cs typeface="DejaVu Serif"/>
              </a:rPr>
              <a:t>precisi, </a:t>
            </a:r>
            <a:r>
              <a:rPr sz="2000" spc="-118" dirty="0">
                <a:solidFill>
                  <a:schemeClr val="bg2"/>
                </a:solidFill>
                <a:latin typeface="DejaVu Serif"/>
                <a:cs typeface="DejaVu Serif"/>
              </a:rPr>
              <a:t>economici </a:t>
            </a:r>
            <a:r>
              <a:rPr sz="2000" spc="-149" dirty="0" err="1">
                <a:solidFill>
                  <a:schemeClr val="bg2"/>
                </a:solidFill>
                <a:latin typeface="DejaVu Serif"/>
                <a:cs typeface="DejaVu Serif"/>
              </a:rPr>
              <a:t>ed</a:t>
            </a:r>
            <a:r>
              <a:rPr sz="2000" spc="-149" dirty="0">
                <a:solidFill>
                  <a:schemeClr val="bg2"/>
                </a:solidFill>
                <a:latin typeface="DejaVu Serif"/>
                <a:cs typeface="DejaVu Serif"/>
              </a:rPr>
              <a:t>  </a:t>
            </a:r>
            <a:r>
              <a:rPr sz="2000" spc="-201" dirty="0">
                <a:solidFill>
                  <a:schemeClr val="bg2"/>
                </a:solidFill>
                <a:latin typeface="DejaVu Serif"/>
                <a:cs typeface="DejaVu Serif"/>
              </a:rPr>
              <a:t>e</a:t>
            </a:r>
            <a:r>
              <a:rPr lang="it-IT" sz="2000" spc="-201" dirty="0" err="1">
                <a:solidFill>
                  <a:schemeClr val="bg2"/>
                </a:solidFill>
                <a:latin typeface="DejaVu Serif"/>
                <a:cs typeface="DejaVu Serif"/>
              </a:rPr>
              <a:t>fficaci</a:t>
            </a:r>
            <a:r>
              <a:rPr lang="it-IT" sz="2000" spc="-201" dirty="0">
                <a:solidFill>
                  <a:schemeClr val="bg2"/>
                </a:solidFill>
                <a:latin typeface="DejaVu Serif"/>
                <a:cs typeface="DejaVu Serif"/>
              </a:rPr>
              <a:t> </a:t>
            </a:r>
            <a:r>
              <a:rPr sz="2000" spc="-201" dirty="0">
                <a:solidFill>
                  <a:schemeClr val="bg2"/>
                </a:solidFill>
                <a:latin typeface="DejaVu Serif"/>
                <a:cs typeface="DejaVu Serif"/>
              </a:rPr>
              <a:t> </a:t>
            </a:r>
            <a:r>
              <a:rPr sz="2000" spc="-79" dirty="0">
                <a:solidFill>
                  <a:schemeClr val="bg2"/>
                </a:solidFill>
                <a:latin typeface="DejaVu Serif"/>
                <a:cs typeface="DejaVu Serif"/>
              </a:rPr>
              <a:t>in </a:t>
            </a:r>
            <a:r>
              <a:rPr sz="2000" spc="-123" dirty="0">
                <a:solidFill>
                  <a:schemeClr val="bg2"/>
                </a:solidFill>
                <a:latin typeface="DejaVu Serif"/>
                <a:cs typeface="DejaVu Serif"/>
              </a:rPr>
              <a:t>relazione  </a:t>
            </a:r>
            <a:r>
              <a:rPr sz="2000" spc="-110" dirty="0">
                <a:solidFill>
                  <a:schemeClr val="bg2"/>
                </a:solidFill>
                <a:latin typeface="DejaVu Serif"/>
                <a:cs typeface="DejaVu Serif"/>
              </a:rPr>
              <a:t>all’obiettivo</a:t>
            </a:r>
            <a:endParaRPr sz="2000" dirty="0">
              <a:solidFill>
                <a:schemeClr val="bg2"/>
              </a:solidFill>
              <a:latin typeface="DejaVu Serif"/>
              <a:cs typeface="DejaVu Serif"/>
            </a:endParaRPr>
          </a:p>
          <a:p>
            <a:pPr marL="261938">
              <a:spcBef>
                <a:spcPts val="35"/>
              </a:spcBef>
            </a:pPr>
            <a:r>
              <a:rPr sz="2000" spc="-118" dirty="0">
                <a:solidFill>
                  <a:schemeClr val="bg2"/>
                </a:solidFill>
                <a:latin typeface="DejaVu Serif"/>
                <a:cs typeface="DejaVu Serif"/>
              </a:rPr>
              <a:t>pianiﬁcato</a:t>
            </a:r>
            <a:r>
              <a:rPr sz="2400" spc="-118" dirty="0">
                <a:solidFill>
                  <a:schemeClr val="bg2"/>
                </a:solidFill>
                <a:latin typeface="DejaVu Serif"/>
                <a:cs typeface="DejaVu Serif"/>
              </a:rPr>
              <a:t>.</a:t>
            </a:r>
            <a:endParaRPr sz="2400" dirty="0">
              <a:solidFill>
                <a:schemeClr val="bg2"/>
              </a:solidFill>
              <a:latin typeface="DejaVu Serif"/>
              <a:cs typeface="DejaVu Serif"/>
            </a:endParaRPr>
          </a:p>
        </p:txBody>
      </p:sp>
      <p:sp>
        <p:nvSpPr>
          <p:cNvPr id="12" name="CasellaDiTesto 11"/>
          <p:cNvSpPr txBox="1"/>
          <p:nvPr/>
        </p:nvSpPr>
        <p:spPr>
          <a:xfrm>
            <a:off x="319292" y="1826131"/>
            <a:ext cx="2064955" cy="286232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marL="11135"/>
            <a:r>
              <a:rPr lang="it-IT" b="1" spc="-39" dirty="0">
                <a:solidFill>
                  <a:schemeClr val="bg1"/>
                </a:solidFill>
                <a:latin typeface="Times New Roman"/>
                <a:cs typeface="Times New Roman"/>
              </a:rPr>
              <a:t>ESEMPI</a:t>
            </a:r>
            <a:endParaRPr lang="it-IT" dirty="0">
              <a:solidFill>
                <a:schemeClr val="bg1"/>
              </a:solidFill>
              <a:latin typeface="DejaVu Serif"/>
              <a:cs typeface="DejaVu Serif"/>
            </a:endParaRPr>
          </a:p>
          <a:p>
            <a:pPr>
              <a:spcBef>
                <a:spcPts val="44"/>
              </a:spcBef>
            </a:pPr>
            <a:endParaRPr lang="it-IT" dirty="0"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 marL="11135">
              <a:buChar char="–"/>
              <a:tabLst>
                <a:tab pos="162019" algn="l"/>
                <a:tab pos="4309384" algn="l"/>
              </a:tabLst>
            </a:pPr>
            <a:r>
              <a:rPr lang="it-IT" spc="-123" dirty="0">
                <a:solidFill>
                  <a:schemeClr val="bg1"/>
                </a:solidFill>
                <a:latin typeface="DejaVu Serif"/>
                <a:cs typeface="DejaVu Serif"/>
              </a:rPr>
              <a:t>Balzi </a:t>
            </a:r>
            <a:r>
              <a:rPr lang="it-IT" spc="-145" dirty="0">
                <a:solidFill>
                  <a:schemeClr val="bg1"/>
                </a:solidFill>
                <a:latin typeface="DejaVu Serif"/>
                <a:cs typeface="DejaVu Serif"/>
              </a:rPr>
              <a:t>su </a:t>
            </a:r>
            <a:r>
              <a:rPr lang="it-IT" spc="-136" dirty="0">
                <a:solidFill>
                  <a:schemeClr val="bg1"/>
                </a:solidFill>
                <a:latin typeface="DejaVu Serif"/>
                <a:cs typeface="DejaVu Serif"/>
              </a:rPr>
              <a:t>percorsi </a:t>
            </a:r>
            <a:r>
              <a:rPr lang="it-IT" spc="-110" dirty="0">
                <a:solidFill>
                  <a:schemeClr val="bg1"/>
                </a:solidFill>
                <a:latin typeface="DejaVu Serif"/>
                <a:cs typeface="DejaVu Serif"/>
              </a:rPr>
              <a:t>costruiti </a:t>
            </a:r>
            <a:r>
              <a:rPr lang="it-IT" spc="-118" dirty="0">
                <a:solidFill>
                  <a:schemeClr val="bg1"/>
                </a:solidFill>
                <a:latin typeface="DejaVu Serif"/>
                <a:cs typeface="DejaVu Serif"/>
              </a:rPr>
              <a:t>con</a:t>
            </a:r>
            <a:r>
              <a:rPr lang="it-IT" spc="18" dirty="0">
                <a:solidFill>
                  <a:schemeClr val="bg1"/>
                </a:solidFill>
                <a:latin typeface="DejaVu Serif"/>
                <a:cs typeface="DejaVu Serif"/>
              </a:rPr>
              <a:t> </a:t>
            </a:r>
            <a:r>
              <a:rPr lang="it-IT" spc="-132" dirty="0">
                <a:solidFill>
                  <a:schemeClr val="bg1"/>
                </a:solidFill>
                <a:latin typeface="DejaVu Serif"/>
                <a:cs typeface="DejaVu Serif"/>
              </a:rPr>
              <a:t>cerchi,</a:t>
            </a:r>
            <a:r>
              <a:rPr lang="it-IT" spc="-100" dirty="0">
                <a:solidFill>
                  <a:schemeClr val="bg1"/>
                </a:solidFill>
                <a:latin typeface="DejaVu Serif"/>
                <a:cs typeface="DejaVu Serif"/>
              </a:rPr>
              <a:t> </a:t>
            </a:r>
            <a:r>
              <a:rPr lang="it-IT" spc="-114" dirty="0">
                <a:solidFill>
                  <a:schemeClr val="bg1"/>
                </a:solidFill>
                <a:latin typeface="DejaVu Serif"/>
                <a:cs typeface="DejaVu Serif"/>
              </a:rPr>
              <a:t>funicelle	</a:t>
            </a:r>
            <a:r>
              <a:rPr lang="it-IT" spc="-100" dirty="0">
                <a:solidFill>
                  <a:schemeClr val="bg1"/>
                </a:solidFill>
                <a:latin typeface="DejaVu Serif"/>
                <a:cs typeface="DejaVu Serif"/>
              </a:rPr>
              <a:t>o </a:t>
            </a:r>
            <a:r>
              <a:rPr lang="it-IT" spc="-105" dirty="0">
                <a:solidFill>
                  <a:schemeClr val="bg1"/>
                </a:solidFill>
                <a:latin typeface="DejaVu Serif"/>
                <a:cs typeface="DejaVu Serif"/>
              </a:rPr>
              <a:t>piccoli</a:t>
            </a:r>
            <a:r>
              <a:rPr lang="it-IT" spc="-123" dirty="0">
                <a:solidFill>
                  <a:schemeClr val="bg1"/>
                </a:solidFill>
                <a:latin typeface="DejaVu Serif"/>
                <a:cs typeface="DejaVu Serif"/>
              </a:rPr>
              <a:t> </a:t>
            </a:r>
            <a:r>
              <a:rPr lang="it-IT" spc="-114" dirty="0">
                <a:solidFill>
                  <a:schemeClr val="bg1"/>
                </a:solidFill>
                <a:latin typeface="DejaVu Serif"/>
                <a:cs typeface="DejaVu Serif"/>
              </a:rPr>
              <a:t>ostacoli.</a:t>
            </a:r>
          </a:p>
          <a:p>
            <a:pPr marL="11135">
              <a:buChar char="–"/>
              <a:tabLst>
                <a:tab pos="162019" algn="l"/>
                <a:tab pos="4309384" algn="l"/>
              </a:tabLst>
            </a:pPr>
            <a:r>
              <a:rPr lang="it-IT" spc="-114" dirty="0">
                <a:solidFill>
                  <a:schemeClr val="bg1"/>
                </a:solidFill>
                <a:latin typeface="DejaVu Serif"/>
                <a:cs typeface="DejaVu Serif"/>
              </a:rPr>
              <a:t>Salti in alto e in lungo variando l’altezza e la lunghezza</a:t>
            </a:r>
            <a:endParaRPr lang="it-IT" dirty="0">
              <a:solidFill>
                <a:schemeClr val="bg1"/>
              </a:solidFill>
              <a:latin typeface="DejaVu Serif"/>
              <a:cs typeface="DejaVu Serif"/>
            </a:endParaRPr>
          </a:p>
        </p:txBody>
      </p:sp>
    </p:spTree>
    <p:extLst>
      <p:ext uri="{BB962C8B-B14F-4D97-AF65-F5344CB8AC3E}">
        <p14:creationId xmlns:p14="http://schemas.microsoft.com/office/powerpoint/2010/main" val="42648641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4423598" y="316867"/>
            <a:ext cx="4056568" cy="5445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2362200" y="548058"/>
            <a:ext cx="4703033" cy="626797"/>
          </a:xfrm>
          <a:prstGeom prst="rect">
            <a:avLst/>
          </a:prstGeom>
        </p:spPr>
        <p:txBody>
          <a:bodyPr vert="horz" wrap="square" lIns="0" tIns="11135" rIns="0" bIns="0" rtlCol="0">
            <a:spAutoFit/>
          </a:bodyPr>
          <a:lstStyle/>
          <a:p>
            <a:pPr marL="11135">
              <a:spcBef>
                <a:spcPts val="88"/>
              </a:spcBef>
            </a:pPr>
            <a:r>
              <a:rPr spc="13" dirty="0">
                <a:solidFill>
                  <a:srgbClr val="FF0000"/>
                </a:solidFill>
              </a:rPr>
              <a:t>EQ</a:t>
            </a:r>
            <a:r>
              <a:rPr spc="9" dirty="0">
                <a:solidFill>
                  <a:srgbClr val="FF0000"/>
                </a:solidFill>
              </a:rPr>
              <a:t>U</a:t>
            </a:r>
            <a:r>
              <a:rPr spc="-4" dirty="0">
                <a:solidFill>
                  <a:srgbClr val="FF0000"/>
                </a:solidFill>
              </a:rPr>
              <a:t>I</a:t>
            </a:r>
            <a:r>
              <a:rPr spc="-100" dirty="0">
                <a:solidFill>
                  <a:srgbClr val="FF0000"/>
                </a:solidFill>
              </a:rPr>
              <a:t>L</a:t>
            </a:r>
            <a:r>
              <a:rPr spc="-66" dirty="0">
                <a:solidFill>
                  <a:srgbClr val="FF0000"/>
                </a:solidFill>
              </a:rPr>
              <a:t>I</a:t>
            </a:r>
            <a:r>
              <a:rPr spc="-18" dirty="0">
                <a:solidFill>
                  <a:srgbClr val="FF0000"/>
                </a:solidFill>
              </a:rPr>
              <a:t>BRI</a:t>
            </a:r>
            <a:r>
              <a:rPr spc="88" dirty="0">
                <a:solidFill>
                  <a:srgbClr val="FF0000"/>
                </a:solidFill>
              </a:rPr>
              <a:t>O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4423598" y="2286000"/>
            <a:ext cx="3044002" cy="1473338"/>
          </a:xfrm>
          <a:prstGeom prst="rect">
            <a:avLst/>
          </a:prstGeom>
          <a:solidFill>
            <a:schemeClr val="tx1"/>
          </a:solidFill>
        </p:spPr>
        <p:txBody>
          <a:bodyPr vert="horz" wrap="square" lIns="0" tIns="24497" rIns="0" bIns="0" rtlCol="0">
            <a:spAutoFit/>
          </a:bodyPr>
          <a:lstStyle/>
          <a:p>
            <a:pPr marL="11135" marR="649191" algn="ctr">
              <a:lnSpc>
                <a:spcPts val="1841"/>
              </a:lnSpc>
              <a:spcBef>
                <a:spcPts val="192"/>
              </a:spcBef>
            </a:pPr>
            <a:endParaRPr lang="it-IT" sz="2400" spc="-162" dirty="0">
              <a:solidFill>
                <a:schemeClr val="bg2"/>
              </a:solidFill>
              <a:latin typeface="DejaVu Serif"/>
              <a:cs typeface="DejaVu Serif"/>
            </a:endParaRPr>
          </a:p>
          <a:p>
            <a:pPr marL="11135" marR="649191" algn="ctr">
              <a:lnSpc>
                <a:spcPts val="1841"/>
              </a:lnSpc>
              <a:spcBef>
                <a:spcPts val="192"/>
              </a:spcBef>
            </a:pPr>
            <a:r>
              <a:rPr sz="2400" spc="-162" dirty="0">
                <a:solidFill>
                  <a:schemeClr val="bg2"/>
                </a:solidFill>
                <a:latin typeface="DejaVu Serif"/>
                <a:cs typeface="DejaVu Serif"/>
              </a:rPr>
              <a:t>Per </a:t>
            </a:r>
            <a:r>
              <a:rPr sz="2400" spc="-145" dirty="0">
                <a:solidFill>
                  <a:schemeClr val="bg2"/>
                </a:solidFill>
                <a:latin typeface="DejaVu Serif"/>
                <a:cs typeface="DejaVu Serif"/>
              </a:rPr>
              <a:t>mantenere </a:t>
            </a:r>
            <a:r>
              <a:rPr sz="2400" spc="-179" dirty="0">
                <a:solidFill>
                  <a:schemeClr val="bg2"/>
                </a:solidFill>
                <a:latin typeface="DejaVu Serif"/>
                <a:cs typeface="DejaVu Serif"/>
              </a:rPr>
              <a:t>e  </a:t>
            </a:r>
            <a:r>
              <a:rPr sz="2400" spc="-123" dirty="0">
                <a:solidFill>
                  <a:schemeClr val="bg2"/>
                </a:solidFill>
                <a:latin typeface="DejaVu Serif"/>
                <a:cs typeface="DejaVu Serif"/>
              </a:rPr>
              <a:t>ripristinare</a:t>
            </a:r>
            <a:endParaRPr sz="2400" dirty="0">
              <a:solidFill>
                <a:schemeClr val="bg2"/>
              </a:solidFill>
              <a:latin typeface="DejaVu Serif"/>
              <a:cs typeface="DejaVu Serif"/>
            </a:endParaRPr>
          </a:p>
          <a:p>
            <a:pPr marL="11135" marR="4454" algn="ctr">
              <a:lnSpc>
                <a:spcPts val="1841"/>
              </a:lnSpc>
              <a:spcBef>
                <a:spcPts val="88"/>
              </a:spcBef>
            </a:pPr>
            <a:r>
              <a:rPr sz="2400" spc="-110" dirty="0">
                <a:solidFill>
                  <a:schemeClr val="bg2"/>
                </a:solidFill>
                <a:latin typeface="DejaVu Serif"/>
                <a:cs typeface="DejaVu Serif"/>
              </a:rPr>
              <a:t>l’equilibrio </a:t>
            </a:r>
            <a:r>
              <a:rPr sz="2400" spc="-79" dirty="0">
                <a:solidFill>
                  <a:schemeClr val="bg2"/>
                </a:solidFill>
                <a:latin typeface="DejaVu Serif"/>
                <a:cs typeface="DejaVu Serif"/>
              </a:rPr>
              <a:t>in</a:t>
            </a:r>
            <a:r>
              <a:rPr sz="2400" spc="-171" dirty="0">
                <a:solidFill>
                  <a:schemeClr val="bg2"/>
                </a:solidFill>
                <a:latin typeface="DejaVu Serif"/>
                <a:cs typeface="DejaVu Serif"/>
              </a:rPr>
              <a:t> </a:t>
            </a:r>
            <a:r>
              <a:rPr sz="2400" spc="-100" dirty="0" err="1">
                <a:solidFill>
                  <a:schemeClr val="bg2"/>
                </a:solidFill>
                <a:latin typeface="DejaVu Serif"/>
                <a:cs typeface="DejaVu Serif"/>
              </a:rPr>
              <a:t>situazioni</a:t>
            </a:r>
            <a:r>
              <a:rPr sz="2400" spc="-100" dirty="0">
                <a:solidFill>
                  <a:schemeClr val="bg2"/>
                </a:solidFill>
                <a:latin typeface="DejaVu Serif"/>
                <a:cs typeface="DejaVu Serif"/>
              </a:rPr>
              <a:t>  </a:t>
            </a:r>
            <a:r>
              <a:rPr sz="2400" spc="-110" dirty="0" err="1">
                <a:solidFill>
                  <a:schemeClr val="bg2"/>
                </a:solidFill>
                <a:latin typeface="DejaVu Serif"/>
                <a:cs typeface="DejaVu Serif"/>
              </a:rPr>
              <a:t>squilibranti</a:t>
            </a:r>
            <a:endParaRPr lang="it-IT" sz="2400" spc="-110" dirty="0">
              <a:solidFill>
                <a:schemeClr val="bg2"/>
              </a:solidFill>
              <a:latin typeface="DejaVu Serif"/>
              <a:cs typeface="DejaVu Serif"/>
            </a:endParaRPr>
          </a:p>
          <a:p>
            <a:pPr marL="11135" marR="4454" algn="ctr">
              <a:lnSpc>
                <a:spcPts val="1841"/>
              </a:lnSpc>
              <a:spcBef>
                <a:spcPts val="88"/>
              </a:spcBef>
            </a:pPr>
            <a:endParaRPr sz="2400" dirty="0">
              <a:solidFill>
                <a:schemeClr val="bg2"/>
              </a:solidFill>
              <a:latin typeface="DejaVu Serif"/>
              <a:cs typeface="DejaVu Serif"/>
            </a:endParaRPr>
          </a:p>
        </p:txBody>
      </p:sp>
      <p:sp>
        <p:nvSpPr>
          <p:cNvPr id="12" name="CasellaDiTesto 11"/>
          <p:cNvSpPr txBox="1"/>
          <p:nvPr/>
        </p:nvSpPr>
        <p:spPr>
          <a:xfrm>
            <a:off x="533400" y="1447800"/>
            <a:ext cx="2691732" cy="4983416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marL="11135">
              <a:spcBef>
                <a:spcPts val="886"/>
              </a:spcBef>
            </a:pPr>
            <a:r>
              <a:rPr lang="it-IT" b="1" spc="-66" dirty="0">
                <a:solidFill>
                  <a:schemeClr val="bg2"/>
                </a:solidFill>
                <a:latin typeface="Times New Roman"/>
                <a:cs typeface="Times New Roman"/>
              </a:rPr>
              <a:t>Esempi:</a:t>
            </a:r>
            <a:endParaRPr lang="it-IT" sz="2000" dirty="0">
              <a:solidFill>
                <a:schemeClr val="bg2"/>
              </a:solidFill>
              <a:latin typeface="Times New Roman"/>
              <a:cs typeface="Times New Roman"/>
            </a:endParaRPr>
          </a:p>
          <a:p>
            <a:pPr marL="374832" marR="388067" indent="-285750">
              <a:lnSpc>
                <a:spcPts val="1841"/>
              </a:lnSpc>
              <a:spcBef>
                <a:spcPts val="4"/>
              </a:spcBef>
              <a:buFont typeface="Arial" pitchFamily="34" charset="0"/>
              <a:buChar char="•"/>
              <a:tabLst>
                <a:tab pos="373590" algn="l"/>
              </a:tabLst>
            </a:pPr>
            <a:r>
              <a:rPr lang="it-IT" spc="-114" dirty="0">
                <a:solidFill>
                  <a:schemeClr val="bg2"/>
                </a:solidFill>
                <a:latin typeface="DejaVu Serif"/>
                <a:cs typeface="DejaVu Serif"/>
              </a:rPr>
              <a:t>Movimenti </a:t>
            </a:r>
            <a:r>
              <a:rPr lang="it-IT" spc="-96" dirty="0">
                <a:solidFill>
                  <a:schemeClr val="bg2"/>
                </a:solidFill>
                <a:latin typeface="DejaVu Serif"/>
                <a:cs typeface="DejaVu Serif"/>
              </a:rPr>
              <a:t>lenti </a:t>
            </a:r>
            <a:r>
              <a:rPr lang="it-IT" spc="-145" dirty="0">
                <a:solidFill>
                  <a:schemeClr val="bg2"/>
                </a:solidFill>
                <a:latin typeface="DejaVu Serif"/>
                <a:cs typeface="DejaVu Serif"/>
              </a:rPr>
              <a:t>su </a:t>
            </a:r>
            <a:r>
              <a:rPr lang="it-IT" spc="-140" dirty="0" err="1">
                <a:solidFill>
                  <a:schemeClr val="bg2"/>
                </a:solidFill>
                <a:latin typeface="DejaVu Serif"/>
                <a:cs typeface="DejaVu Serif"/>
              </a:rPr>
              <a:t>superﬁci</a:t>
            </a:r>
            <a:r>
              <a:rPr lang="it-IT" spc="-140" dirty="0">
                <a:solidFill>
                  <a:schemeClr val="bg2"/>
                </a:solidFill>
                <a:latin typeface="DejaVu Serif"/>
                <a:cs typeface="DejaVu Serif"/>
              </a:rPr>
              <a:t> </a:t>
            </a:r>
            <a:r>
              <a:rPr lang="it-IT" spc="-88" dirty="0">
                <a:solidFill>
                  <a:schemeClr val="bg2"/>
                </a:solidFill>
                <a:latin typeface="DejaVu Serif"/>
                <a:cs typeface="DejaVu Serif"/>
              </a:rPr>
              <a:t>di </a:t>
            </a:r>
            <a:r>
              <a:rPr lang="it-IT" spc="-140" dirty="0">
                <a:solidFill>
                  <a:schemeClr val="bg2"/>
                </a:solidFill>
                <a:latin typeface="DejaVu Serif"/>
                <a:cs typeface="DejaVu Serif"/>
              </a:rPr>
              <a:t>appoggio </a:t>
            </a:r>
            <a:r>
              <a:rPr lang="it-IT" spc="-114" dirty="0">
                <a:solidFill>
                  <a:schemeClr val="bg2"/>
                </a:solidFill>
                <a:latin typeface="DejaVu Serif"/>
                <a:cs typeface="DejaVu Serif"/>
              </a:rPr>
              <a:t>ridotte: </a:t>
            </a:r>
            <a:r>
              <a:rPr lang="it-IT" spc="-179" dirty="0">
                <a:solidFill>
                  <a:schemeClr val="bg2"/>
                </a:solidFill>
                <a:latin typeface="DejaVu Serif"/>
                <a:cs typeface="DejaVu Serif"/>
              </a:rPr>
              <a:t>asse </a:t>
            </a:r>
            <a:r>
              <a:rPr lang="it-IT" spc="-88" dirty="0">
                <a:solidFill>
                  <a:schemeClr val="bg2"/>
                </a:solidFill>
                <a:latin typeface="DejaVu Serif"/>
                <a:cs typeface="DejaVu Serif"/>
              </a:rPr>
              <a:t>di </a:t>
            </a:r>
            <a:r>
              <a:rPr lang="it-IT" spc="-105" dirty="0">
                <a:solidFill>
                  <a:schemeClr val="bg2"/>
                </a:solidFill>
                <a:latin typeface="DejaVu Serif"/>
                <a:cs typeface="DejaVu Serif"/>
              </a:rPr>
              <a:t>equilibrio, </a:t>
            </a:r>
            <a:r>
              <a:rPr lang="it-IT" spc="-123" dirty="0">
                <a:solidFill>
                  <a:schemeClr val="bg2"/>
                </a:solidFill>
                <a:latin typeface="DejaVu Serif"/>
                <a:cs typeface="DejaVu Serif"/>
              </a:rPr>
              <a:t>Mantenimento </a:t>
            </a:r>
            <a:r>
              <a:rPr lang="it-IT" spc="-88" dirty="0">
                <a:solidFill>
                  <a:schemeClr val="bg2"/>
                </a:solidFill>
                <a:latin typeface="DejaVu Serif"/>
                <a:cs typeface="DejaVu Serif"/>
              </a:rPr>
              <a:t>di </a:t>
            </a:r>
            <a:r>
              <a:rPr lang="it-IT" spc="-96" dirty="0">
                <a:solidFill>
                  <a:schemeClr val="bg2"/>
                </a:solidFill>
                <a:latin typeface="DejaVu Serif"/>
                <a:cs typeface="DejaVu Serif"/>
              </a:rPr>
              <a:t>posizioni </a:t>
            </a:r>
            <a:r>
              <a:rPr lang="it-IT" spc="-179" dirty="0">
                <a:solidFill>
                  <a:schemeClr val="bg2"/>
                </a:solidFill>
                <a:latin typeface="DejaVu Serif"/>
                <a:cs typeface="DejaVu Serif"/>
              </a:rPr>
              <a:t>e </a:t>
            </a:r>
            <a:r>
              <a:rPr lang="it-IT" spc="-132" dirty="0">
                <a:solidFill>
                  <a:schemeClr val="bg2"/>
                </a:solidFill>
                <a:latin typeface="DejaVu Serif"/>
                <a:cs typeface="DejaVu Serif"/>
              </a:rPr>
              <a:t>brevi </a:t>
            </a:r>
            <a:r>
              <a:rPr lang="it-IT" spc="-127" dirty="0">
                <a:solidFill>
                  <a:schemeClr val="bg2"/>
                </a:solidFill>
                <a:latin typeface="DejaVu Serif"/>
                <a:cs typeface="DejaVu Serif"/>
              </a:rPr>
              <a:t>spostamenti </a:t>
            </a:r>
            <a:r>
              <a:rPr lang="it-IT" spc="-184" dirty="0">
                <a:solidFill>
                  <a:schemeClr val="bg2"/>
                </a:solidFill>
                <a:latin typeface="DejaVu Serif"/>
                <a:cs typeface="DejaVu Serif"/>
              </a:rPr>
              <a:t>a </a:t>
            </a:r>
            <a:r>
              <a:rPr lang="it-IT" spc="-114" dirty="0">
                <a:solidFill>
                  <a:schemeClr val="bg2"/>
                </a:solidFill>
                <a:latin typeface="DejaVu Serif"/>
                <a:cs typeface="DejaVu Serif"/>
              </a:rPr>
              <a:t>occhi</a:t>
            </a:r>
            <a:r>
              <a:rPr lang="it-IT" spc="53" dirty="0">
                <a:solidFill>
                  <a:schemeClr val="bg2"/>
                </a:solidFill>
                <a:latin typeface="DejaVu Serif"/>
                <a:cs typeface="DejaVu Serif"/>
              </a:rPr>
              <a:t> </a:t>
            </a:r>
            <a:r>
              <a:rPr lang="it-IT" spc="-110" dirty="0">
                <a:solidFill>
                  <a:schemeClr val="bg2"/>
                </a:solidFill>
                <a:latin typeface="DejaVu Serif"/>
                <a:cs typeface="DejaVu Serif"/>
              </a:rPr>
              <a:t>chiusi.</a:t>
            </a:r>
            <a:endParaRPr lang="it-IT" dirty="0">
              <a:solidFill>
                <a:schemeClr val="bg2"/>
              </a:solidFill>
              <a:latin typeface="DejaVu Serif"/>
              <a:cs typeface="DejaVu Serif"/>
            </a:endParaRPr>
          </a:p>
          <a:p>
            <a:pPr marL="374832" indent="-285750">
              <a:lnSpc>
                <a:spcPts val="1868"/>
              </a:lnSpc>
              <a:buFont typeface="Arial" pitchFamily="34" charset="0"/>
              <a:buChar char="•"/>
              <a:tabLst>
                <a:tab pos="322925" algn="l"/>
              </a:tabLst>
            </a:pPr>
            <a:r>
              <a:rPr lang="it-IT" spc="-158" dirty="0">
                <a:solidFill>
                  <a:schemeClr val="bg2"/>
                </a:solidFill>
                <a:latin typeface="DejaVu Serif"/>
                <a:cs typeface="DejaVu Serif"/>
              </a:rPr>
              <a:t>Corsa </a:t>
            </a:r>
            <a:r>
              <a:rPr lang="it-IT" spc="-136" dirty="0">
                <a:solidFill>
                  <a:schemeClr val="bg2"/>
                </a:solidFill>
                <a:latin typeface="DejaVu Serif"/>
                <a:cs typeface="DejaVu Serif"/>
              </a:rPr>
              <a:t>laterale </a:t>
            </a:r>
            <a:r>
              <a:rPr lang="it-IT" spc="-123" dirty="0">
                <a:solidFill>
                  <a:schemeClr val="bg2"/>
                </a:solidFill>
                <a:latin typeface="DejaVu Serif"/>
                <a:cs typeface="DejaVu Serif"/>
              </a:rPr>
              <a:t>incrociata </a:t>
            </a:r>
            <a:r>
              <a:rPr lang="it-IT" spc="-145" dirty="0">
                <a:solidFill>
                  <a:schemeClr val="bg2"/>
                </a:solidFill>
                <a:latin typeface="DejaVu Serif"/>
                <a:cs typeface="DejaVu Serif"/>
              </a:rPr>
              <a:t>su </a:t>
            </a:r>
            <a:r>
              <a:rPr lang="it-IT" spc="-140" dirty="0">
                <a:solidFill>
                  <a:schemeClr val="bg2"/>
                </a:solidFill>
                <a:latin typeface="DejaVu Serif"/>
                <a:cs typeface="DejaVu Serif"/>
              </a:rPr>
              <a:t>una</a:t>
            </a:r>
            <a:r>
              <a:rPr lang="it-IT" spc="9" dirty="0">
                <a:solidFill>
                  <a:schemeClr val="bg2"/>
                </a:solidFill>
                <a:latin typeface="DejaVu Serif"/>
                <a:cs typeface="DejaVu Serif"/>
              </a:rPr>
              <a:t> </a:t>
            </a:r>
            <a:r>
              <a:rPr lang="it-IT" spc="-118" dirty="0">
                <a:solidFill>
                  <a:schemeClr val="bg2"/>
                </a:solidFill>
                <a:latin typeface="DejaVu Serif"/>
                <a:cs typeface="DejaVu Serif"/>
              </a:rPr>
              <a:t>linea.</a:t>
            </a:r>
            <a:endParaRPr lang="it-IT" dirty="0">
              <a:solidFill>
                <a:schemeClr val="bg2"/>
              </a:solidFill>
              <a:latin typeface="DejaVu Serif"/>
              <a:cs typeface="DejaVu Serif"/>
            </a:endParaRPr>
          </a:p>
          <a:p>
            <a:pPr marL="374832" marR="84629" indent="-285750">
              <a:lnSpc>
                <a:spcPts val="1929"/>
              </a:lnSpc>
              <a:spcBef>
                <a:spcPts val="70"/>
              </a:spcBef>
              <a:buFont typeface="Arial" pitchFamily="34" charset="0"/>
              <a:buChar char="•"/>
              <a:tabLst>
                <a:tab pos="322925" algn="l"/>
              </a:tabLst>
            </a:pPr>
            <a:r>
              <a:rPr lang="it-IT" spc="-114" dirty="0">
                <a:solidFill>
                  <a:schemeClr val="bg2"/>
                </a:solidFill>
                <a:latin typeface="DejaVu Serif"/>
                <a:cs typeface="DejaVu Serif"/>
              </a:rPr>
              <a:t>Ritorno immediato </a:t>
            </a:r>
            <a:r>
              <a:rPr lang="it-IT" spc="-184" dirty="0">
                <a:solidFill>
                  <a:schemeClr val="bg2"/>
                </a:solidFill>
                <a:latin typeface="DejaVu Serif"/>
                <a:cs typeface="DejaVu Serif"/>
              </a:rPr>
              <a:t>a </a:t>
            </a:r>
            <a:r>
              <a:rPr lang="it-IT" spc="-96" dirty="0">
                <a:solidFill>
                  <a:schemeClr val="bg2"/>
                </a:solidFill>
                <a:latin typeface="DejaVu Serif"/>
                <a:cs typeface="DejaVu Serif"/>
              </a:rPr>
              <a:t>posizioni </a:t>
            </a:r>
            <a:r>
              <a:rPr lang="it-IT" spc="-149" dirty="0">
                <a:solidFill>
                  <a:schemeClr val="bg2"/>
                </a:solidFill>
                <a:latin typeface="DejaVu Serif"/>
                <a:cs typeface="DejaVu Serif"/>
              </a:rPr>
              <a:t>precise </a:t>
            </a:r>
            <a:r>
              <a:rPr lang="it-IT" spc="-110" dirty="0">
                <a:solidFill>
                  <a:schemeClr val="bg2"/>
                </a:solidFill>
                <a:latin typeface="DejaVu Serif"/>
                <a:cs typeface="DejaVu Serif"/>
              </a:rPr>
              <a:t>dopo </a:t>
            </a:r>
            <a:r>
              <a:rPr lang="it-IT" spc="-96" dirty="0">
                <a:solidFill>
                  <a:schemeClr val="bg2"/>
                </a:solidFill>
                <a:latin typeface="DejaVu Serif"/>
                <a:cs typeface="DejaVu Serif"/>
              </a:rPr>
              <a:t>azioni </a:t>
            </a:r>
            <a:r>
              <a:rPr lang="it-IT" spc="-110" dirty="0">
                <a:solidFill>
                  <a:schemeClr val="bg2"/>
                </a:solidFill>
                <a:latin typeface="DejaVu Serif"/>
                <a:cs typeface="DejaVu Serif"/>
              </a:rPr>
              <a:t>squilibranti </a:t>
            </a:r>
            <a:r>
              <a:rPr lang="it-IT" spc="-123" dirty="0">
                <a:solidFill>
                  <a:schemeClr val="bg2"/>
                </a:solidFill>
                <a:latin typeface="DejaVu Serif"/>
                <a:cs typeface="DejaVu Serif"/>
              </a:rPr>
              <a:t>capovolte, </a:t>
            </a:r>
            <a:r>
              <a:rPr lang="it-IT" spc="-114" dirty="0">
                <a:solidFill>
                  <a:schemeClr val="bg2"/>
                </a:solidFill>
                <a:latin typeface="DejaVu Serif"/>
                <a:cs typeface="DejaVu Serif"/>
              </a:rPr>
              <a:t>rotolamenti</a:t>
            </a:r>
            <a:endParaRPr lang="it-IT" dirty="0">
              <a:solidFill>
                <a:schemeClr val="bg2"/>
              </a:solidFill>
              <a:latin typeface="DejaVu Serif"/>
              <a:cs typeface="DejaVu Serif"/>
            </a:endParaRPr>
          </a:p>
          <a:p>
            <a:pPr marL="374832" indent="-285750">
              <a:lnSpc>
                <a:spcPts val="1771"/>
              </a:lnSpc>
              <a:buFont typeface="Arial" pitchFamily="34" charset="0"/>
              <a:buChar char="•"/>
              <a:tabLst>
                <a:tab pos="322925" algn="l"/>
              </a:tabLst>
            </a:pPr>
            <a:r>
              <a:rPr lang="it-IT" spc="-153" dirty="0">
                <a:solidFill>
                  <a:schemeClr val="bg2"/>
                </a:solidFill>
                <a:latin typeface="DejaVu Serif"/>
                <a:cs typeface="DejaVu Serif"/>
              </a:rPr>
              <a:t>Ricevere </a:t>
            </a:r>
            <a:r>
              <a:rPr lang="it-IT" spc="-114" dirty="0">
                <a:solidFill>
                  <a:schemeClr val="bg2"/>
                </a:solidFill>
                <a:latin typeface="DejaVu Serif"/>
                <a:cs typeface="DejaVu Serif"/>
              </a:rPr>
              <a:t>un </a:t>
            </a:r>
            <a:r>
              <a:rPr lang="it-IT" spc="-118" dirty="0">
                <a:solidFill>
                  <a:schemeClr val="bg2"/>
                </a:solidFill>
                <a:latin typeface="DejaVu Serif"/>
                <a:cs typeface="DejaVu Serif"/>
              </a:rPr>
              <a:t>pallone </a:t>
            </a:r>
            <a:r>
              <a:rPr lang="it-IT" spc="-110" dirty="0">
                <a:solidFill>
                  <a:schemeClr val="bg2"/>
                </a:solidFill>
                <a:latin typeface="DejaVu Serif"/>
                <a:cs typeface="DejaVu Serif"/>
              </a:rPr>
              <a:t>dopo </a:t>
            </a:r>
            <a:r>
              <a:rPr lang="it-IT" spc="-140" dirty="0">
                <a:solidFill>
                  <a:schemeClr val="bg2"/>
                </a:solidFill>
                <a:latin typeface="DejaVu Serif"/>
                <a:cs typeface="DejaVu Serif"/>
              </a:rPr>
              <a:t>una</a:t>
            </a:r>
            <a:r>
              <a:rPr lang="it-IT" spc="-57" dirty="0">
                <a:solidFill>
                  <a:schemeClr val="bg2"/>
                </a:solidFill>
                <a:latin typeface="DejaVu Serif"/>
                <a:cs typeface="DejaVu Serif"/>
              </a:rPr>
              <a:t> </a:t>
            </a:r>
            <a:r>
              <a:rPr lang="it-IT" spc="-127" dirty="0">
                <a:solidFill>
                  <a:schemeClr val="bg2"/>
                </a:solidFill>
                <a:latin typeface="DejaVu Serif"/>
                <a:cs typeface="DejaVu Serif"/>
              </a:rPr>
              <a:t>capovolta</a:t>
            </a:r>
            <a:endParaRPr lang="it-IT" dirty="0">
              <a:solidFill>
                <a:schemeClr val="bg2"/>
              </a:solidFill>
              <a:latin typeface="DejaVu Serif"/>
              <a:cs typeface="DejaVu Serif"/>
            </a:endParaRPr>
          </a:p>
          <a:p>
            <a:pPr marL="374832" indent="-285750">
              <a:spcBef>
                <a:spcPts val="35"/>
              </a:spcBef>
              <a:buFont typeface="Arial" pitchFamily="34" charset="0"/>
              <a:buChar char="•"/>
              <a:tabLst>
                <a:tab pos="322925" algn="l"/>
              </a:tabLst>
            </a:pPr>
            <a:r>
              <a:rPr lang="it-IT" spc="-127" dirty="0">
                <a:solidFill>
                  <a:schemeClr val="bg2"/>
                </a:solidFill>
                <a:latin typeface="DejaVu Serif"/>
                <a:cs typeface="DejaVu Serif"/>
              </a:rPr>
              <a:t>Elementi </a:t>
            </a:r>
            <a:r>
              <a:rPr lang="it-IT" spc="-88" dirty="0">
                <a:solidFill>
                  <a:schemeClr val="bg2"/>
                </a:solidFill>
                <a:latin typeface="DejaVu Serif"/>
                <a:cs typeface="DejaVu Serif"/>
              </a:rPr>
              <a:t>di </a:t>
            </a:r>
            <a:r>
              <a:rPr lang="it-IT" spc="-145" dirty="0" err="1">
                <a:solidFill>
                  <a:schemeClr val="bg2"/>
                </a:solidFill>
                <a:latin typeface="DejaVu Serif"/>
                <a:cs typeface="DejaVu Serif"/>
              </a:rPr>
              <a:t>preacrobatica</a:t>
            </a:r>
            <a:r>
              <a:rPr lang="it-IT" spc="-145" dirty="0">
                <a:solidFill>
                  <a:schemeClr val="bg2"/>
                </a:solidFill>
                <a:latin typeface="DejaVu Serif"/>
                <a:cs typeface="DejaVu Serif"/>
              </a:rPr>
              <a:t> </a:t>
            </a:r>
            <a:r>
              <a:rPr lang="it-IT" spc="-118" dirty="0">
                <a:solidFill>
                  <a:schemeClr val="bg2"/>
                </a:solidFill>
                <a:latin typeface="DejaVu Serif"/>
                <a:cs typeface="DejaVu Serif"/>
              </a:rPr>
              <a:t>verticali,</a:t>
            </a:r>
            <a:r>
              <a:rPr lang="it-IT" spc="-75" dirty="0">
                <a:solidFill>
                  <a:schemeClr val="bg2"/>
                </a:solidFill>
                <a:latin typeface="DejaVu Serif"/>
                <a:cs typeface="DejaVu Serif"/>
              </a:rPr>
              <a:t> </a:t>
            </a:r>
            <a:r>
              <a:rPr lang="it-IT" spc="-123" dirty="0">
                <a:solidFill>
                  <a:schemeClr val="bg2"/>
                </a:solidFill>
                <a:latin typeface="DejaVu Serif"/>
                <a:cs typeface="DejaVu Serif"/>
              </a:rPr>
              <a:t>ruote.</a:t>
            </a:r>
            <a:endParaRPr lang="it-IT" dirty="0">
              <a:solidFill>
                <a:schemeClr val="bg2"/>
              </a:solidFill>
              <a:latin typeface="DejaVu Serif"/>
              <a:cs typeface="DejaVu Serif"/>
            </a:endParaRPr>
          </a:p>
        </p:txBody>
      </p:sp>
    </p:spTree>
    <p:extLst>
      <p:ext uri="{BB962C8B-B14F-4D97-AF65-F5344CB8AC3E}">
        <p14:creationId xmlns:p14="http://schemas.microsoft.com/office/powerpoint/2010/main" val="6808924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209800" y="479288"/>
            <a:ext cx="6172200" cy="626797"/>
          </a:xfrm>
          <a:prstGeom prst="rect">
            <a:avLst/>
          </a:prstGeom>
        </p:spPr>
        <p:txBody>
          <a:bodyPr vert="horz" wrap="square" lIns="0" tIns="11135" rIns="0" bIns="0" rtlCol="0">
            <a:spAutoFit/>
          </a:bodyPr>
          <a:lstStyle/>
          <a:p>
            <a:pPr marL="11135">
              <a:spcBef>
                <a:spcPts val="88"/>
              </a:spcBef>
            </a:pPr>
            <a:r>
              <a:rPr spc="-79" dirty="0">
                <a:solidFill>
                  <a:srgbClr val="FF0000"/>
                </a:solidFill>
              </a:rPr>
              <a:t>CAPACITA’ </a:t>
            </a:r>
            <a:r>
              <a:rPr spc="57" dirty="0">
                <a:solidFill>
                  <a:srgbClr val="FF0000"/>
                </a:solidFill>
              </a:rPr>
              <a:t>DI</a:t>
            </a:r>
            <a:r>
              <a:rPr spc="-18" dirty="0">
                <a:solidFill>
                  <a:srgbClr val="FF0000"/>
                </a:solidFill>
              </a:rPr>
              <a:t> </a:t>
            </a:r>
            <a:r>
              <a:rPr spc="-22" dirty="0">
                <a:solidFill>
                  <a:srgbClr val="FF0000"/>
                </a:solidFill>
              </a:rPr>
              <a:t>ORIENTAMENTO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304800" y="2315873"/>
            <a:ext cx="2514600" cy="3071724"/>
          </a:xfrm>
          <a:prstGeom prst="rect">
            <a:avLst/>
          </a:prstGeom>
          <a:solidFill>
            <a:schemeClr val="tx1"/>
          </a:solidFill>
        </p:spPr>
        <p:txBody>
          <a:bodyPr vert="horz" wrap="square" lIns="0" tIns="24497" rIns="0" bIns="0" rtlCol="0">
            <a:spAutoFit/>
          </a:bodyPr>
          <a:lstStyle/>
          <a:p>
            <a:pPr marL="11135"/>
            <a:r>
              <a:rPr sz="1600" b="1" spc="-66" dirty="0">
                <a:solidFill>
                  <a:schemeClr val="bg2"/>
                </a:solidFill>
                <a:latin typeface="Times New Roman"/>
                <a:cs typeface="Times New Roman"/>
              </a:rPr>
              <a:t>ESERC</a:t>
            </a:r>
            <a:r>
              <a:rPr lang="it-IT" sz="1600" b="1" spc="-66" dirty="0">
                <a:solidFill>
                  <a:schemeClr val="bg2"/>
                </a:solidFill>
                <a:latin typeface="Times New Roman"/>
                <a:cs typeface="Times New Roman"/>
              </a:rPr>
              <a:t>ITAZIONI PRATICHE</a:t>
            </a:r>
            <a:endParaRPr sz="1600" dirty="0">
              <a:solidFill>
                <a:schemeClr val="bg2"/>
              </a:solidFill>
              <a:latin typeface="Times New Roman"/>
              <a:cs typeface="Times New Roman"/>
            </a:endParaRPr>
          </a:p>
          <a:p>
            <a:pPr marL="342900" indent="-342900">
              <a:spcBef>
                <a:spcPts val="44"/>
              </a:spcBef>
              <a:buFont typeface="Arial" pitchFamily="34" charset="0"/>
              <a:buChar char="•"/>
            </a:pPr>
            <a:endParaRPr sz="2300" dirty="0">
              <a:solidFill>
                <a:schemeClr val="bg2"/>
              </a:solidFill>
              <a:latin typeface="Times New Roman"/>
              <a:cs typeface="Times New Roman"/>
            </a:endParaRPr>
          </a:p>
          <a:p>
            <a:pPr marL="296885" indent="-285750">
              <a:buFont typeface="Arial" pitchFamily="34" charset="0"/>
              <a:buChar char="•"/>
              <a:tabLst>
                <a:tab pos="240524" algn="l"/>
              </a:tabLst>
            </a:pPr>
            <a:r>
              <a:rPr sz="1600" spc="-140" dirty="0">
                <a:solidFill>
                  <a:schemeClr val="bg2"/>
                </a:solidFill>
                <a:latin typeface="DejaVu Serif"/>
                <a:cs typeface="DejaVu Serif"/>
              </a:rPr>
              <a:t>Esecuzione </a:t>
            </a:r>
            <a:r>
              <a:rPr sz="1600" spc="-88" dirty="0">
                <a:solidFill>
                  <a:schemeClr val="bg2"/>
                </a:solidFill>
                <a:latin typeface="DejaVu Serif"/>
                <a:cs typeface="DejaVu Serif"/>
              </a:rPr>
              <a:t>di </a:t>
            </a:r>
            <a:r>
              <a:rPr sz="1600" spc="-127" dirty="0">
                <a:solidFill>
                  <a:schemeClr val="bg2"/>
                </a:solidFill>
                <a:latin typeface="DejaVu Serif"/>
                <a:cs typeface="DejaVu Serif"/>
              </a:rPr>
              <a:t>spostamenti </a:t>
            </a:r>
            <a:r>
              <a:rPr sz="1600" spc="-145" dirty="0">
                <a:solidFill>
                  <a:schemeClr val="bg2"/>
                </a:solidFill>
                <a:latin typeface="DejaVu Serif"/>
                <a:cs typeface="DejaVu Serif"/>
              </a:rPr>
              <a:t>su </a:t>
            </a:r>
            <a:r>
              <a:rPr sz="1600" spc="-136" dirty="0">
                <a:solidFill>
                  <a:schemeClr val="bg2"/>
                </a:solidFill>
                <a:latin typeface="DejaVu Serif"/>
                <a:cs typeface="DejaVu Serif"/>
              </a:rPr>
              <a:t>percorsi </a:t>
            </a:r>
            <a:r>
              <a:rPr sz="1600" spc="-140" dirty="0">
                <a:solidFill>
                  <a:schemeClr val="bg2"/>
                </a:solidFill>
                <a:latin typeface="DejaVu Serif"/>
                <a:cs typeface="DejaVu Serif"/>
              </a:rPr>
              <a:t>preﬁssati </a:t>
            </a:r>
            <a:r>
              <a:rPr sz="1600" spc="-158" dirty="0">
                <a:solidFill>
                  <a:schemeClr val="bg2"/>
                </a:solidFill>
                <a:latin typeface="DejaVu Serif"/>
                <a:cs typeface="DejaVu Serif"/>
              </a:rPr>
              <a:t>ma </a:t>
            </a:r>
            <a:r>
              <a:rPr sz="1600" spc="-100" dirty="0">
                <a:solidFill>
                  <a:schemeClr val="bg2"/>
                </a:solidFill>
                <a:latin typeface="DejaVu Serif"/>
                <a:cs typeface="DejaVu Serif"/>
              </a:rPr>
              <a:t>non</a:t>
            </a:r>
            <a:r>
              <a:rPr sz="1600" spc="70" dirty="0">
                <a:solidFill>
                  <a:schemeClr val="bg2"/>
                </a:solidFill>
                <a:latin typeface="DejaVu Serif"/>
                <a:cs typeface="DejaVu Serif"/>
              </a:rPr>
              <a:t> </a:t>
            </a:r>
            <a:r>
              <a:rPr sz="1600" spc="-140" dirty="0">
                <a:solidFill>
                  <a:schemeClr val="bg2"/>
                </a:solidFill>
                <a:latin typeface="DejaVu Serif"/>
                <a:cs typeface="DejaVu Serif"/>
              </a:rPr>
              <a:t>segnati.</a:t>
            </a:r>
            <a:endParaRPr sz="1600" dirty="0">
              <a:solidFill>
                <a:schemeClr val="bg2"/>
              </a:solidFill>
              <a:latin typeface="DejaVu Serif"/>
              <a:cs typeface="DejaVu Serif"/>
            </a:endParaRPr>
          </a:p>
          <a:p>
            <a:pPr marL="296885" indent="-285750">
              <a:spcBef>
                <a:spcPts val="912"/>
              </a:spcBef>
              <a:buFont typeface="Arial" pitchFamily="34" charset="0"/>
              <a:buChar char="•"/>
              <a:tabLst>
                <a:tab pos="240524" algn="l"/>
              </a:tabLst>
            </a:pPr>
            <a:r>
              <a:rPr sz="1600" spc="-145" dirty="0">
                <a:solidFill>
                  <a:schemeClr val="bg2"/>
                </a:solidFill>
                <a:latin typeface="DejaVu Serif"/>
                <a:cs typeface="DejaVu Serif"/>
              </a:rPr>
              <a:t>Camminare </a:t>
            </a:r>
            <a:r>
              <a:rPr sz="1600" spc="-184" dirty="0">
                <a:solidFill>
                  <a:schemeClr val="bg2"/>
                </a:solidFill>
                <a:latin typeface="DejaVu Serif"/>
                <a:cs typeface="DejaVu Serif"/>
              </a:rPr>
              <a:t>a </a:t>
            </a:r>
            <a:r>
              <a:rPr sz="1600" spc="-114" dirty="0">
                <a:solidFill>
                  <a:schemeClr val="bg2"/>
                </a:solidFill>
                <a:latin typeface="DejaVu Serif"/>
                <a:cs typeface="DejaVu Serif"/>
              </a:rPr>
              <a:t>occhi chiusi </a:t>
            </a:r>
            <a:r>
              <a:rPr sz="1600" spc="-179" dirty="0">
                <a:solidFill>
                  <a:schemeClr val="bg2"/>
                </a:solidFill>
                <a:latin typeface="DejaVu Serif"/>
                <a:cs typeface="DejaVu Serif"/>
              </a:rPr>
              <a:t>e </a:t>
            </a:r>
            <a:r>
              <a:rPr sz="1600" spc="-162" dirty="0">
                <a:solidFill>
                  <a:schemeClr val="bg2"/>
                </a:solidFill>
                <a:latin typeface="DejaVu Serif"/>
                <a:cs typeface="DejaVu Serif"/>
              </a:rPr>
              <a:t>raggiungere </a:t>
            </a:r>
            <a:r>
              <a:rPr sz="1600" spc="-118" dirty="0">
                <a:solidFill>
                  <a:schemeClr val="bg2"/>
                </a:solidFill>
                <a:latin typeface="DejaVu Serif"/>
                <a:cs typeface="DejaVu Serif"/>
              </a:rPr>
              <a:t>alcuni </a:t>
            </a:r>
            <a:r>
              <a:rPr sz="1600" spc="-100" dirty="0">
                <a:solidFill>
                  <a:schemeClr val="bg2"/>
                </a:solidFill>
                <a:latin typeface="DejaVu Serif"/>
                <a:cs typeface="DejaVu Serif"/>
              </a:rPr>
              <a:t>punti </a:t>
            </a:r>
            <a:r>
              <a:rPr sz="1600" spc="-123" dirty="0">
                <a:solidFill>
                  <a:schemeClr val="bg2"/>
                </a:solidFill>
                <a:latin typeface="DejaVu Serif"/>
                <a:cs typeface="DejaVu Serif"/>
              </a:rPr>
              <a:t>preordinati della</a:t>
            </a:r>
            <a:r>
              <a:rPr sz="1600" spc="215" dirty="0">
                <a:solidFill>
                  <a:schemeClr val="bg2"/>
                </a:solidFill>
                <a:latin typeface="DejaVu Serif"/>
                <a:cs typeface="DejaVu Serif"/>
              </a:rPr>
              <a:t> </a:t>
            </a:r>
            <a:r>
              <a:rPr sz="1600" spc="-175" dirty="0">
                <a:solidFill>
                  <a:schemeClr val="bg2"/>
                </a:solidFill>
                <a:latin typeface="DejaVu Serif"/>
                <a:cs typeface="DejaVu Serif"/>
              </a:rPr>
              <a:t>palestra.</a:t>
            </a:r>
            <a:endParaRPr sz="1600" dirty="0">
              <a:solidFill>
                <a:schemeClr val="bg2"/>
              </a:solidFill>
              <a:latin typeface="DejaVu Serif"/>
              <a:cs typeface="DejaVu Serif"/>
            </a:endParaRPr>
          </a:p>
          <a:p>
            <a:pPr marL="296885" indent="-285750">
              <a:spcBef>
                <a:spcPts val="912"/>
              </a:spcBef>
              <a:buFont typeface="Arial" pitchFamily="34" charset="0"/>
              <a:buChar char="•"/>
              <a:tabLst>
                <a:tab pos="240524" algn="l"/>
              </a:tabLst>
            </a:pPr>
            <a:r>
              <a:rPr sz="1600" spc="-158" dirty="0" err="1">
                <a:solidFill>
                  <a:schemeClr val="bg2"/>
                </a:solidFill>
                <a:latin typeface="DejaVu Serif"/>
                <a:cs typeface="DejaVu Serif"/>
              </a:rPr>
              <a:t>Correre</a:t>
            </a:r>
            <a:r>
              <a:rPr sz="1600" spc="-158" dirty="0">
                <a:solidFill>
                  <a:schemeClr val="bg2"/>
                </a:solidFill>
                <a:latin typeface="DejaVu Serif"/>
                <a:cs typeface="DejaVu Serif"/>
              </a:rPr>
              <a:t> </a:t>
            </a:r>
            <a:r>
              <a:rPr sz="1600" spc="-123" dirty="0">
                <a:solidFill>
                  <a:schemeClr val="bg2"/>
                </a:solidFill>
                <a:latin typeface="DejaVu Serif"/>
                <a:cs typeface="DejaVu Serif"/>
              </a:rPr>
              <a:t>nella </a:t>
            </a:r>
            <a:r>
              <a:rPr sz="1600" spc="-114" dirty="0">
                <a:solidFill>
                  <a:schemeClr val="bg2"/>
                </a:solidFill>
                <a:latin typeface="DejaVu Serif"/>
                <a:cs typeface="DejaVu Serif"/>
              </a:rPr>
              <a:t>direzione </a:t>
            </a:r>
            <a:r>
              <a:rPr sz="1600" spc="-118" dirty="0">
                <a:solidFill>
                  <a:schemeClr val="bg2"/>
                </a:solidFill>
                <a:latin typeface="DejaVu Serif"/>
                <a:cs typeface="DejaVu Serif"/>
              </a:rPr>
              <a:t>indicata</a:t>
            </a:r>
            <a:r>
              <a:rPr sz="1600" spc="-48" dirty="0">
                <a:solidFill>
                  <a:schemeClr val="bg2"/>
                </a:solidFill>
                <a:latin typeface="DejaVu Serif"/>
                <a:cs typeface="DejaVu Serif"/>
              </a:rPr>
              <a:t> </a:t>
            </a:r>
            <a:r>
              <a:rPr sz="1600" spc="-132" dirty="0">
                <a:solidFill>
                  <a:schemeClr val="bg2"/>
                </a:solidFill>
                <a:latin typeface="DejaVu Serif"/>
                <a:cs typeface="DejaVu Serif"/>
              </a:rPr>
              <a:t>dall’insegnante</a:t>
            </a:r>
            <a:r>
              <a:rPr sz="1600" spc="-132" dirty="0">
                <a:solidFill>
                  <a:srgbClr val="FFFFFF"/>
                </a:solidFill>
                <a:latin typeface="DejaVu Serif"/>
                <a:cs typeface="DejaVu Serif"/>
              </a:rPr>
              <a:t>.</a:t>
            </a:r>
            <a:endParaRPr sz="1600" dirty="0">
              <a:latin typeface="DejaVu Serif"/>
              <a:cs typeface="DejaVu Serif"/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4343400" y="2290473"/>
            <a:ext cx="3200400" cy="147732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it-IT" b="1" spc="57" dirty="0">
                <a:solidFill>
                  <a:schemeClr val="bg2"/>
                </a:solidFill>
                <a:cs typeface="Times New Roman"/>
              </a:rPr>
              <a:t>Per </a:t>
            </a:r>
            <a:r>
              <a:rPr lang="it-IT" b="1" spc="75" dirty="0" err="1">
                <a:solidFill>
                  <a:schemeClr val="bg2"/>
                </a:solidFill>
                <a:cs typeface="Times New Roman"/>
              </a:rPr>
              <a:t>veriﬁcare</a:t>
            </a:r>
            <a:r>
              <a:rPr lang="it-IT" b="1" spc="75" dirty="0">
                <a:solidFill>
                  <a:schemeClr val="bg2"/>
                </a:solidFill>
                <a:cs typeface="Times New Roman"/>
              </a:rPr>
              <a:t> </a:t>
            </a:r>
            <a:r>
              <a:rPr lang="it-IT" b="1" spc="145" dirty="0">
                <a:solidFill>
                  <a:schemeClr val="bg2"/>
                </a:solidFill>
                <a:cs typeface="Times New Roman"/>
              </a:rPr>
              <a:t>e </a:t>
            </a:r>
            <a:r>
              <a:rPr lang="it-IT" b="1" spc="66" dirty="0">
                <a:solidFill>
                  <a:schemeClr val="bg2"/>
                </a:solidFill>
                <a:cs typeface="Times New Roman"/>
              </a:rPr>
              <a:t>ripristinare  </a:t>
            </a:r>
            <a:r>
              <a:rPr lang="it-IT" b="1" spc="110" dirty="0">
                <a:solidFill>
                  <a:schemeClr val="bg2"/>
                </a:solidFill>
                <a:cs typeface="Times New Roman"/>
              </a:rPr>
              <a:t>costantemente </a:t>
            </a:r>
            <a:r>
              <a:rPr lang="it-IT" b="1" spc="66" dirty="0">
                <a:solidFill>
                  <a:schemeClr val="bg2"/>
                </a:solidFill>
                <a:cs typeface="Times New Roman"/>
              </a:rPr>
              <a:t>la </a:t>
            </a:r>
            <a:r>
              <a:rPr lang="it-IT" b="1" spc="110" dirty="0">
                <a:solidFill>
                  <a:schemeClr val="bg2"/>
                </a:solidFill>
                <a:cs typeface="Times New Roman"/>
              </a:rPr>
              <a:t>posizione  </a:t>
            </a:r>
            <a:r>
              <a:rPr lang="it-IT" b="1" spc="105" dirty="0">
                <a:solidFill>
                  <a:schemeClr val="bg2"/>
                </a:solidFill>
                <a:cs typeface="Times New Roman"/>
              </a:rPr>
              <a:t>del </a:t>
            </a:r>
            <a:r>
              <a:rPr lang="it-IT" b="1" spc="88" dirty="0">
                <a:solidFill>
                  <a:schemeClr val="bg2"/>
                </a:solidFill>
                <a:cs typeface="Times New Roman"/>
              </a:rPr>
              <a:t>corpo rispetto  </a:t>
            </a:r>
            <a:r>
              <a:rPr lang="it-IT" b="1" spc="75" dirty="0">
                <a:solidFill>
                  <a:schemeClr val="bg2"/>
                </a:solidFill>
                <a:cs typeface="Times New Roman"/>
              </a:rPr>
              <a:t>all’ambiente </a:t>
            </a:r>
            <a:r>
              <a:rPr lang="it-IT" b="1" spc="66" dirty="0">
                <a:solidFill>
                  <a:schemeClr val="bg2"/>
                </a:solidFill>
                <a:cs typeface="Times New Roman"/>
              </a:rPr>
              <a:t>ai </a:t>
            </a:r>
            <a:r>
              <a:rPr lang="it-IT" b="1" spc="96" dirty="0">
                <a:solidFill>
                  <a:schemeClr val="bg2"/>
                </a:solidFill>
                <a:cs typeface="Times New Roman"/>
              </a:rPr>
              <a:t>compagni </a:t>
            </a:r>
            <a:r>
              <a:rPr lang="it-IT" b="1" spc="145" dirty="0">
                <a:solidFill>
                  <a:schemeClr val="bg2"/>
                </a:solidFill>
                <a:cs typeface="Times New Roman"/>
              </a:rPr>
              <a:t>e  </a:t>
            </a:r>
            <a:r>
              <a:rPr lang="it-IT" b="1" spc="70" dirty="0">
                <a:solidFill>
                  <a:schemeClr val="bg2"/>
                </a:solidFill>
                <a:cs typeface="Times New Roman"/>
              </a:rPr>
              <a:t>agli</a:t>
            </a:r>
            <a:r>
              <a:rPr lang="it-IT" b="1" spc="-22" dirty="0">
                <a:solidFill>
                  <a:schemeClr val="bg2"/>
                </a:solidFill>
                <a:cs typeface="Times New Roman"/>
              </a:rPr>
              <a:t> </a:t>
            </a:r>
            <a:r>
              <a:rPr lang="it-IT" b="1" spc="53" dirty="0">
                <a:solidFill>
                  <a:schemeClr val="bg2"/>
                </a:solidFill>
                <a:cs typeface="Times New Roman"/>
              </a:rPr>
              <a:t>avversari.</a:t>
            </a:r>
            <a:endParaRPr lang="it-IT" dirty="0">
              <a:solidFill>
                <a:schemeClr val="bg2"/>
              </a:solidFill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857931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61069" y="316862"/>
            <a:ext cx="7819097" cy="622406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4197802" y="4700542"/>
            <a:ext cx="1288598" cy="299677"/>
          </a:xfrm>
          <a:prstGeom prst="rect">
            <a:avLst/>
          </a:prstGeom>
        </p:spPr>
        <p:txBody>
          <a:bodyPr vert="horz" wrap="square" lIns="0" tIns="11135" rIns="0" bIns="0" rtlCol="0">
            <a:spAutoFit/>
          </a:bodyPr>
          <a:lstStyle/>
          <a:p>
            <a:pPr marL="11135">
              <a:spcBef>
                <a:spcPts val="88"/>
              </a:spcBef>
            </a:pPr>
            <a:r>
              <a:rPr b="1" spc="-136" dirty="0">
                <a:solidFill>
                  <a:srgbClr val="FFFFFF"/>
                </a:solidFill>
                <a:latin typeface="DejaVu Serif"/>
                <a:cs typeface="DejaVu Serif"/>
              </a:rPr>
              <a:t>RITMO</a:t>
            </a:r>
            <a:endParaRPr b="1" dirty="0">
              <a:latin typeface="DejaVu Serif"/>
              <a:cs typeface="DejaVu Serif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498201" y="5615468"/>
            <a:ext cx="4157153" cy="742213"/>
          </a:xfrm>
          <a:prstGeom prst="rect">
            <a:avLst/>
          </a:prstGeom>
        </p:spPr>
        <p:txBody>
          <a:bodyPr vert="horz" wrap="square" lIns="0" tIns="11135" rIns="0" bIns="0" rtlCol="0">
            <a:spAutoFit/>
          </a:bodyPr>
          <a:lstStyle/>
          <a:p>
            <a:pPr marL="11135">
              <a:lnSpc>
                <a:spcPts val="1868"/>
              </a:lnSpc>
              <a:spcBef>
                <a:spcPts val="88"/>
              </a:spcBef>
            </a:pPr>
            <a:r>
              <a:rPr sz="2000" spc="-162" dirty="0">
                <a:solidFill>
                  <a:schemeClr val="bg2"/>
                </a:solidFill>
                <a:latin typeface="DejaVu Serif"/>
                <a:cs typeface="DejaVu Serif"/>
              </a:rPr>
              <a:t>Per </a:t>
            </a:r>
            <a:r>
              <a:rPr sz="2000" spc="-114" dirty="0">
                <a:solidFill>
                  <a:schemeClr val="bg2"/>
                </a:solidFill>
                <a:latin typeface="DejaVu Serif"/>
                <a:cs typeface="DejaVu Serif"/>
              </a:rPr>
              <a:t>sintonizzare </a:t>
            </a:r>
            <a:r>
              <a:rPr sz="2000" spc="-61" dirty="0">
                <a:solidFill>
                  <a:schemeClr val="bg2"/>
                </a:solidFill>
                <a:latin typeface="DejaVu Serif"/>
                <a:cs typeface="DejaVu Serif"/>
              </a:rPr>
              <a:t>il </a:t>
            </a:r>
            <a:r>
              <a:rPr sz="2000" spc="-114" dirty="0">
                <a:solidFill>
                  <a:schemeClr val="bg2"/>
                </a:solidFill>
                <a:latin typeface="DejaVu Serif"/>
                <a:cs typeface="DejaVu Serif"/>
              </a:rPr>
              <a:t>movimento</a:t>
            </a:r>
            <a:r>
              <a:rPr sz="2000" spc="-88" dirty="0">
                <a:solidFill>
                  <a:schemeClr val="bg2"/>
                </a:solidFill>
                <a:latin typeface="DejaVu Serif"/>
                <a:cs typeface="DejaVu Serif"/>
              </a:rPr>
              <a:t> </a:t>
            </a:r>
            <a:r>
              <a:rPr sz="2000" spc="-118" dirty="0">
                <a:solidFill>
                  <a:schemeClr val="bg2"/>
                </a:solidFill>
                <a:latin typeface="DejaVu Serif"/>
                <a:cs typeface="DejaVu Serif"/>
              </a:rPr>
              <a:t>rispetto</a:t>
            </a:r>
            <a:endParaRPr sz="2000" dirty="0">
              <a:solidFill>
                <a:schemeClr val="bg2"/>
              </a:solidFill>
              <a:latin typeface="DejaVu Serif"/>
              <a:cs typeface="DejaVu Serif"/>
            </a:endParaRPr>
          </a:p>
          <a:p>
            <a:pPr marL="11135">
              <a:lnSpc>
                <a:spcPts val="1868"/>
              </a:lnSpc>
            </a:pPr>
            <a:r>
              <a:rPr sz="2000" spc="-184" dirty="0">
                <a:solidFill>
                  <a:schemeClr val="bg2"/>
                </a:solidFill>
                <a:latin typeface="DejaVu Serif"/>
                <a:cs typeface="DejaVu Serif"/>
              </a:rPr>
              <a:t>a </a:t>
            </a:r>
            <a:r>
              <a:rPr sz="2000" spc="-96" dirty="0">
                <a:solidFill>
                  <a:schemeClr val="bg2"/>
                </a:solidFill>
                <a:latin typeface="DejaVu Serif"/>
                <a:cs typeface="DejaVu Serif"/>
              </a:rPr>
              <a:t>ritmi </a:t>
            </a:r>
            <a:r>
              <a:rPr sz="2000" spc="-127" dirty="0">
                <a:solidFill>
                  <a:schemeClr val="bg2"/>
                </a:solidFill>
                <a:latin typeface="DejaVu Serif"/>
                <a:cs typeface="DejaVu Serif"/>
              </a:rPr>
              <a:t>precisi, </a:t>
            </a:r>
            <a:r>
              <a:rPr sz="2000" spc="-105" dirty="0">
                <a:solidFill>
                  <a:schemeClr val="bg2"/>
                </a:solidFill>
                <a:latin typeface="DejaVu Serif"/>
                <a:cs typeface="DejaVu Serif"/>
              </a:rPr>
              <a:t>imposti </a:t>
            </a:r>
            <a:r>
              <a:rPr sz="2000" spc="-132" dirty="0">
                <a:solidFill>
                  <a:schemeClr val="bg2"/>
                </a:solidFill>
                <a:latin typeface="DejaVu Serif"/>
                <a:cs typeface="DejaVu Serif"/>
              </a:rPr>
              <a:t>dall’esterno </a:t>
            </a:r>
            <a:r>
              <a:rPr sz="2000" spc="-100" dirty="0">
                <a:solidFill>
                  <a:schemeClr val="bg2"/>
                </a:solidFill>
                <a:latin typeface="DejaVu Serif"/>
                <a:cs typeface="DejaVu Serif"/>
              </a:rPr>
              <a:t>o</a:t>
            </a:r>
            <a:r>
              <a:rPr sz="2000" dirty="0">
                <a:solidFill>
                  <a:schemeClr val="bg2"/>
                </a:solidFill>
                <a:latin typeface="DejaVu Serif"/>
                <a:cs typeface="DejaVu Serif"/>
              </a:rPr>
              <a:t> </a:t>
            </a:r>
            <a:r>
              <a:rPr sz="2000" spc="-118" dirty="0">
                <a:solidFill>
                  <a:schemeClr val="bg2"/>
                </a:solidFill>
                <a:latin typeface="DejaVu Serif"/>
                <a:cs typeface="DejaVu Serif"/>
              </a:rPr>
              <a:t>dall’interno</a:t>
            </a:r>
            <a:endParaRPr sz="2000" dirty="0">
              <a:solidFill>
                <a:schemeClr val="bg2"/>
              </a:solidFill>
              <a:latin typeface="DejaVu Serif"/>
              <a:cs typeface="DejaVu Serif"/>
            </a:endParaRPr>
          </a:p>
        </p:txBody>
      </p:sp>
    </p:spTree>
    <p:extLst>
      <p:ext uri="{BB962C8B-B14F-4D97-AF65-F5344CB8AC3E}">
        <p14:creationId xmlns:p14="http://schemas.microsoft.com/office/powerpoint/2010/main" val="2874068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37719" y="553411"/>
            <a:ext cx="828103" cy="51202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99711" y="513070"/>
            <a:ext cx="904083" cy="593015"/>
          </a:xfrm>
          <a:custGeom>
            <a:avLst/>
            <a:gdLst/>
            <a:ahLst/>
            <a:cxnLst/>
            <a:rect l="l" t="t" r="r" b="b"/>
            <a:pathLst>
              <a:path w="1057275" h="653415">
                <a:moveTo>
                  <a:pt x="136200" y="0"/>
                </a:moveTo>
                <a:lnTo>
                  <a:pt x="1057279" y="0"/>
                </a:lnTo>
                <a:lnTo>
                  <a:pt x="1057279" y="517055"/>
                </a:lnTo>
                <a:lnTo>
                  <a:pt x="1046459" y="568460"/>
                </a:lnTo>
                <a:lnTo>
                  <a:pt x="1017008" y="612593"/>
                </a:lnTo>
                <a:lnTo>
                  <a:pt x="972672" y="642376"/>
                </a:lnTo>
                <a:lnTo>
                  <a:pt x="921073" y="653255"/>
                </a:lnTo>
                <a:lnTo>
                  <a:pt x="0" y="653255"/>
                </a:lnTo>
                <a:lnTo>
                  <a:pt x="0" y="136200"/>
                </a:lnTo>
                <a:lnTo>
                  <a:pt x="2695" y="110322"/>
                </a:lnTo>
                <a:lnTo>
                  <a:pt x="22985" y="61120"/>
                </a:lnTo>
                <a:lnTo>
                  <a:pt x="61120" y="22986"/>
                </a:lnTo>
                <a:lnTo>
                  <a:pt x="110322" y="2695"/>
                </a:lnTo>
                <a:lnTo>
                  <a:pt x="136200" y="0"/>
                </a:lnTo>
                <a:close/>
              </a:path>
            </a:pathLst>
          </a:custGeom>
          <a:ln w="8889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574679" y="1492623"/>
            <a:ext cx="2145908" cy="682023"/>
          </a:xfrm>
          <a:prstGeom prst="rect">
            <a:avLst/>
          </a:prstGeom>
        </p:spPr>
        <p:txBody>
          <a:bodyPr vert="horz" wrap="square" lIns="0" tIns="11135" rIns="0" bIns="0" rtlCol="0">
            <a:spAutoFit/>
          </a:bodyPr>
          <a:lstStyle/>
          <a:p>
            <a:pPr marL="11135" algn="ctr">
              <a:spcBef>
                <a:spcPts val="88"/>
              </a:spcBef>
            </a:pPr>
            <a:r>
              <a:rPr lang="it-IT" sz="2100" b="1" spc="6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CAPACITÀ</a:t>
            </a:r>
            <a:r>
              <a:rPr lang="it-IT" sz="2100" b="1" spc="-83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t-IT" sz="2100" b="1" spc="145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MOTORIE</a:t>
            </a:r>
            <a:endParaRPr lang="it-IT" sz="21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549387" y="1492623"/>
            <a:ext cx="1914593" cy="682023"/>
          </a:xfrm>
          <a:prstGeom prst="rect">
            <a:avLst/>
          </a:prstGeom>
        </p:spPr>
        <p:txBody>
          <a:bodyPr vert="horz" wrap="square" lIns="0" tIns="11135" rIns="0" bIns="0" rtlCol="0">
            <a:spAutoFit/>
          </a:bodyPr>
          <a:lstStyle/>
          <a:p>
            <a:pPr marL="11135" algn="ctr">
              <a:spcBef>
                <a:spcPts val="88"/>
              </a:spcBef>
            </a:pPr>
            <a:r>
              <a:rPr lang="it-IT" sz="2100" b="1" spc="7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ABILITÀ</a:t>
            </a:r>
            <a:r>
              <a:rPr lang="it-IT" sz="2100" b="1" spc="-79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it-IT" sz="2100" b="1" spc="145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MOTORIE</a:t>
            </a:r>
            <a:endParaRPr lang="it-IT" sz="2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4693761" y="2252558"/>
            <a:ext cx="3386647" cy="2085063"/>
          </a:xfrm>
          <a:custGeom>
            <a:avLst/>
            <a:gdLst/>
            <a:ahLst/>
            <a:cxnLst/>
            <a:rect l="l" t="t" r="r" b="b"/>
            <a:pathLst>
              <a:path w="3960495" h="2297429">
                <a:moveTo>
                  <a:pt x="1980222" y="0"/>
                </a:moveTo>
                <a:lnTo>
                  <a:pt x="1919681" y="526"/>
                </a:lnTo>
                <a:lnTo>
                  <a:pt x="1859592" y="2096"/>
                </a:lnTo>
                <a:lnTo>
                  <a:pt x="1799981" y="4693"/>
                </a:lnTo>
                <a:lnTo>
                  <a:pt x="1740874" y="8304"/>
                </a:lnTo>
                <a:lnTo>
                  <a:pt x="1682296" y="12913"/>
                </a:lnTo>
                <a:lnTo>
                  <a:pt x="1624274" y="18504"/>
                </a:lnTo>
                <a:lnTo>
                  <a:pt x="1566833" y="25064"/>
                </a:lnTo>
                <a:lnTo>
                  <a:pt x="1510000" y="32576"/>
                </a:lnTo>
                <a:lnTo>
                  <a:pt x="1453800" y="41027"/>
                </a:lnTo>
                <a:lnTo>
                  <a:pt x="1398259" y="50400"/>
                </a:lnTo>
                <a:lnTo>
                  <a:pt x="1343403" y="60681"/>
                </a:lnTo>
                <a:lnTo>
                  <a:pt x="1289257" y="71856"/>
                </a:lnTo>
                <a:lnTo>
                  <a:pt x="1235849" y="83908"/>
                </a:lnTo>
                <a:lnTo>
                  <a:pt x="1183203" y="96822"/>
                </a:lnTo>
                <a:lnTo>
                  <a:pt x="1131346" y="110585"/>
                </a:lnTo>
                <a:lnTo>
                  <a:pt x="1080303" y="125180"/>
                </a:lnTo>
                <a:lnTo>
                  <a:pt x="1030101" y="140594"/>
                </a:lnTo>
                <a:lnTo>
                  <a:pt x="980765" y="156810"/>
                </a:lnTo>
                <a:lnTo>
                  <a:pt x="932321" y="173813"/>
                </a:lnTo>
                <a:lnTo>
                  <a:pt x="884795" y="191590"/>
                </a:lnTo>
                <a:lnTo>
                  <a:pt x="838213" y="210124"/>
                </a:lnTo>
                <a:lnTo>
                  <a:pt x="792601" y="229401"/>
                </a:lnTo>
                <a:lnTo>
                  <a:pt x="747984" y="249406"/>
                </a:lnTo>
                <a:lnTo>
                  <a:pt x="704389" y="270123"/>
                </a:lnTo>
                <a:lnTo>
                  <a:pt x="661842" y="291538"/>
                </a:lnTo>
                <a:lnTo>
                  <a:pt x="620368" y="313635"/>
                </a:lnTo>
                <a:lnTo>
                  <a:pt x="579993" y="336400"/>
                </a:lnTo>
                <a:lnTo>
                  <a:pt x="540743" y="359818"/>
                </a:lnTo>
                <a:lnTo>
                  <a:pt x="502644" y="383873"/>
                </a:lnTo>
                <a:lnTo>
                  <a:pt x="465722" y="408551"/>
                </a:lnTo>
                <a:lnTo>
                  <a:pt x="430004" y="433836"/>
                </a:lnTo>
                <a:lnTo>
                  <a:pt x="395513" y="459714"/>
                </a:lnTo>
                <a:lnTo>
                  <a:pt x="362278" y="486170"/>
                </a:lnTo>
                <a:lnTo>
                  <a:pt x="330323" y="513187"/>
                </a:lnTo>
                <a:lnTo>
                  <a:pt x="299674" y="540753"/>
                </a:lnTo>
                <a:lnTo>
                  <a:pt x="270358" y="568850"/>
                </a:lnTo>
                <a:lnTo>
                  <a:pt x="242399" y="597466"/>
                </a:lnTo>
                <a:lnTo>
                  <a:pt x="215825" y="626583"/>
                </a:lnTo>
                <a:lnTo>
                  <a:pt x="190661" y="656188"/>
                </a:lnTo>
                <a:lnTo>
                  <a:pt x="166933" y="686265"/>
                </a:lnTo>
                <a:lnTo>
                  <a:pt x="123887" y="747777"/>
                </a:lnTo>
                <a:lnTo>
                  <a:pt x="86896" y="810998"/>
                </a:lnTo>
                <a:lnTo>
                  <a:pt x="56165" y="875808"/>
                </a:lnTo>
                <a:lnTo>
                  <a:pt x="31903" y="942087"/>
                </a:lnTo>
                <a:lnTo>
                  <a:pt x="14317" y="1009715"/>
                </a:lnTo>
                <a:lnTo>
                  <a:pt x="3613" y="1078572"/>
                </a:lnTo>
                <a:lnTo>
                  <a:pt x="0" y="1148537"/>
                </a:lnTo>
                <a:lnTo>
                  <a:pt x="907" y="1183650"/>
                </a:lnTo>
                <a:lnTo>
                  <a:pt x="8092" y="1253076"/>
                </a:lnTo>
                <a:lnTo>
                  <a:pt x="22263" y="1321333"/>
                </a:lnTo>
                <a:lnTo>
                  <a:pt x="43213" y="1388301"/>
                </a:lnTo>
                <a:lnTo>
                  <a:pt x="70735" y="1453861"/>
                </a:lnTo>
                <a:lnTo>
                  <a:pt x="104622" y="1517891"/>
                </a:lnTo>
                <a:lnTo>
                  <a:pt x="144666" y="1580272"/>
                </a:lnTo>
                <a:lnTo>
                  <a:pt x="190661" y="1640883"/>
                </a:lnTo>
                <a:lnTo>
                  <a:pt x="215825" y="1670488"/>
                </a:lnTo>
                <a:lnTo>
                  <a:pt x="242399" y="1699605"/>
                </a:lnTo>
                <a:lnTo>
                  <a:pt x="270358" y="1728220"/>
                </a:lnTo>
                <a:lnTo>
                  <a:pt x="299674" y="1756317"/>
                </a:lnTo>
                <a:lnTo>
                  <a:pt x="330323" y="1783882"/>
                </a:lnTo>
                <a:lnTo>
                  <a:pt x="362278" y="1810900"/>
                </a:lnTo>
                <a:lnTo>
                  <a:pt x="395513" y="1837355"/>
                </a:lnTo>
                <a:lnTo>
                  <a:pt x="430004" y="1863232"/>
                </a:lnTo>
                <a:lnTo>
                  <a:pt x="465722" y="1888517"/>
                </a:lnTo>
                <a:lnTo>
                  <a:pt x="502644" y="1913195"/>
                </a:lnTo>
                <a:lnTo>
                  <a:pt x="540743" y="1937249"/>
                </a:lnTo>
                <a:lnTo>
                  <a:pt x="579993" y="1960667"/>
                </a:lnTo>
                <a:lnTo>
                  <a:pt x="620368" y="1983432"/>
                </a:lnTo>
                <a:lnTo>
                  <a:pt x="661842" y="2005529"/>
                </a:lnTo>
                <a:lnTo>
                  <a:pt x="704389" y="2026943"/>
                </a:lnTo>
                <a:lnTo>
                  <a:pt x="747984" y="2047660"/>
                </a:lnTo>
                <a:lnTo>
                  <a:pt x="792601" y="2067664"/>
                </a:lnTo>
                <a:lnTo>
                  <a:pt x="838213" y="2086941"/>
                </a:lnTo>
                <a:lnTo>
                  <a:pt x="884795" y="2105475"/>
                </a:lnTo>
                <a:lnTo>
                  <a:pt x="932321" y="2123251"/>
                </a:lnTo>
                <a:lnTo>
                  <a:pt x="980765" y="2140254"/>
                </a:lnTo>
                <a:lnTo>
                  <a:pt x="1030101" y="2156470"/>
                </a:lnTo>
                <a:lnTo>
                  <a:pt x="1080303" y="2171883"/>
                </a:lnTo>
                <a:lnTo>
                  <a:pt x="1131346" y="2186478"/>
                </a:lnTo>
                <a:lnTo>
                  <a:pt x="1183203" y="2200240"/>
                </a:lnTo>
                <a:lnTo>
                  <a:pt x="1235849" y="2213155"/>
                </a:lnTo>
                <a:lnTo>
                  <a:pt x="1289257" y="2225207"/>
                </a:lnTo>
                <a:lnTo>
                  <a:pt x="1343403" y="2236381"/>
                </a:lnTo>
                <a:lnTo>
                  <a:pt x="1398259" y="2246662"/>
                </a:lnTo>
                <a:lnTo>
                  <a:pt x="1453800" y="2256035"/>
                </a:lnTo>
                <a:lnTo>
                  <a:pt x="1510000" y="2264485"/>
                </a:lnTo>
                <a:lnTo>
                  <a:pt x="1566833" y="2271998"/>
                </a:lnTo>
                <a:lnTo>
                  <a:pt x="1624274" y="2278557"/>
                </a:lnTo>
                <a:lnTo>
                  <a:pt x="1682296" y="2284148"/>
                </a:lnTo>
                <a:lnTo>
                  <a:pt x="1740874" y="2288757"/>
                </a:lnTo>
                <a:lnTo>
                  <a:pt x="1799981" y="2292368"/>
                </a:lnTo>
                <a:lnTo>
                  <a:pt x="1859592" y="2294965"/>
                </a:lnTo>
                <a:lnTo>
                  <a:pt x="1919681" y="2296535"/>
                </a:lnTo>
                <a:lnTo>
                  <a:pt x="1980222" y="2297061"/>
                </a:lnTo>
                <a:lnTo>
                  <a:pt x="2040762" y="2296535"/>
                </a:lnTo>
                <a:lnTo>
                  <a:pt x="2100851" y="2294965"/>
                </a:lnTo>
                <a:lnTo>
                  <a:pt x="2160462" y="2292368"/>
                </a:lnTo>
                <a:lnTo>
                  <a:pt x="2219570" y="2288757"/>
                </a:lnTo>
                <a:lnTo>
                  <a:pt x="2278147" y="2284148"/>
                </a:lnTo>
                <a:lnTo>
                  <a:pt x="2336169" y="2278557"/>
                </a:lnTo>
                <a:lnTo>
                  <a:pt x="2393610" y="2271998"/>
                </a:lnTo>
                <a:lnTo>
                  <a:pt x="2450443" y="2264485"/>
                </a:lnTo>
                <a:lnTo>
                  <a:pt x="2506644" y="2256035"/>
                </a:lnTo>
                <a:lnTo>
                  <a:pt x="2562185" y="2246662"/>
                </a:lnTo>
                <a:lnTo>
                  <a:pt x="2617041" y="2236381"/>
                </a:lnTo>
                <a:lnTo>
                  <a:pt x="2671186" y="2225207"/>
                </a:lnTo>
                <a:lnTo>
                  <a:pt x="2724594" y="2213155"/>
                </a:lnTo>
                <a:lnTo>
                  <a:pt x="2777240" y="2200240"/>
                </a:lnTo>
                <a:lnTo>
                  <a:pt x="2829097" y="2186478"/>
                </a:lnTo>
                <a:lnTo>
                  <a:pt x="2880140" y="2171883"/>
                </a:lnTo>
                <a:lnTo>
                  <a:pt x="2930342" y="2156470"/>
                </a:lnTo>
                <a:lnTo>
                  <a:pt x="2979678" y="2140254"/>
                </a:lnTo>
                <a:lnTo>
                  <a:pt x="3028122" y="2123251"/>
                </a:lnTo>
                <a:lnTo>
                  <a:pt x="3075648" y="2105475"/>
                </a:lnTo>
                <a:lnTo>
                  <a:pt x="3122230" y="2086941"/>
                </a:lnTo>
                <a:lnTo>
                  <a:pt x="3167843" y="2067664"/>
                </a:lnTo>
                <a:lnTo>
                  <a:pt x="3212459" y="2047660"/>
                </a:lnTo>
                <a:lnTo>
                  <a:pt x="3256054" y="2026943"/>
                </a:lnTo>
                <a:lnTo>
                  <a:pt x="3298602" y="2005529"/>
                </a:lnTo>
                <a:lnTo>
                  <a:pt x="3340076" y="1983432"/>
                </a:lnTo>
                <a:lnTo>
                  <a:pt x="3380451" y="1960667"/>
                </a:lnTo>
                <a:lnTo>
                  <a:pt x="3419700" y="1937249"/>
                </a:lnTo>
                <a:lnTo>
                  <a:pt x="3457799" y="1913195"/>
                </a:lnTo>
                <a:lnTo>
                  <a:pt x="3494721" y="1888517"/>
                </a:lnTo>
                <a:lnTo>
                  <a:pt x="3530440" y="1863232"/>
                </a:lnTo>
                <a:lnTo>
                  <a:pt x="3564930" y="1837355"/>
                </a:lnTo>
                <a:lnTo>
                  <a:pt x="3598165" y="1810900"/>
                </a:lnTo>
                <a:lnTo>
                  <a:pt x="3630121" y="1783882"/>
                </a:lnTo>
                <a:lnTo>
                  <a:pt x="3660769" y="1756317"/>
                </a:lnTo>
                <a:lnTo>
                  <a:pt x="3690086" y="1728220"/>
                </a:lnTo>
                <a:lnTo>
                  <a:pt x="3718044" y="1699605"/>
                </a:lnTo>
                <a:lnTo>
                  <a:pt x="3744618" y="1670488"/>
                </a:lnTo>
                <a:lnTo>
                  <a:pt x="3769782" y="1640883"/>
                </a:lnTo>
                <a:lnTo>
                  <a:pt x="3793511" y="1610806"/>
                </a:lnTo>
                <a:lnTo>
                  <a:pt x="3836556" y="1549295"/>
                </a:lnTo>
                <a:lnTo>
                  <a:pt x="3873548" y="1486074"/>
                </a:lnTo>
                <a:lnTo>
                  <a:pt x="3904278" y="1421265"/>
                </a:lnTo>
                <a:lnTo>
                  <a:pt x="3928540" y="1354986"/>
                </a:lnTo>
                <a:lnTo>
                  <a:pt x="3946126" y="1287358"/>
                </a:lnTo>
                <a:lnTo>
                  <a:pt x="3956830" y="1218502"/>
                </a:lnTo>
                <a:lnTo>
                  <a:pt x="3960444" y="1148537"/>
                </a:lnTo>
                <a:lnTo>
                  <a:pt x="3959536" y="1113423"/>
                </a:lnTo>
                <a:lnTo>
                  <a:pt x="3952351" y="1043997"/>
                </a:lnTo>
                <a:lnTo>
                  <a:pt x="3938180" y="975740"/>
                </a:lnTo>
                <a:lnTo>
                  <a:pt x="3917230" y="908771"/>
                </a:lnTo>
                <a:lnTo>
                  <a:pt x="3889708" y="843212"/>
                </a:lnTo>
                <a:lnTo>
                  <a:pt x="3855822" y="779181"/>
                </a:lnTo>
                <a:lnTo>
                  <a:pt x="3815777" y="716800"/>
                </a:lnTo>
                <a:lnTo>
                  <a:pt x="3769782" y="656188"/>
                </a:lnTo>
                <a:lnTo>
                  <a:pt x="3744618" y="626583"/>
                </a:lnTo>
                <a:lnTo>
                  <a:pt x="3718044" y="597466"/>
                </a:lnTo>
                <a:lnTo>
                  <a:pt x="3690086" y="568850"/>
                </a:lnTo>
                <a:lnTo>
                  <a:pt x="3660769" y="540753"/>
                </a:lnTo>
                <a:lnTo>
                  <a:pt x="3630121" y="513187"/>
                </a:lnTo>
                <a:lnTo>
                  <a:pt x="3598165" y="486170"/>
                </a:lnTo>
                <a:lnTo>
                  <a:pt x="3564930" y="459714"/>
                </a:lnTo>
                <a:lnTo>
                  <a:pt x="3530440" y="433836"/>
                </a:lnTo>
                <a:lnTo>
                  <a:pt x="3494721" y="408551"/>
                </a:lnTo>
                <a:lnTo>
                  <a:pt x="3457799" y="383873"/>
                </a:lnTo>
                <a:lnTo>
                  <a:pt x="3419700" y="359818"/>
                </a:lnTo>
                <a:lnTo>
                  <a:pt x="3380451" y="336400"/>
                </a:lnTo>
                <a:lnTo>
                  <a:pt x="3340076" y="313635"/>
                </a:lnTo>
                <a:lnTo>
                  <a:pt x="3298602" y="291538"/>
                </a:lnTo>
                <a:lnTo>
                  <a:pt x="3256054" y="270123"/>
                </a:lnTo>
                <a:lnTo>
                  <a:pt x="3212459" y="249406"/>
                </a:lnTo>
                <a:lnTo>
                  <a:pt x="3167843" y="229401"/>
                </a:lnTo>
                <a:lnTo>
                  <a:pt x="3122230" y="210124"/>
                </a:lnTo>
                <a:lnTo>
                  <a:pt x="3075648" y="191590"/>
                </a:lnTo>
                <a:lnTo>
                  <a:pt x="3028122" y="173813"/>
                </a:lnTo>
                <a:lnTo>
                  <a:pt x="2979678" y="156810"/>
                </a:lnTo>
                <a:lnTo>
                  <a:pt x="2930342" y="140594"/>
                </a:lnTo>
                <a:lnTo>
                  <a:pt x="2880140" y="125180"/>
                </a:lnTo>
                <a:lnTo>
                  <a:pt x="2829097" y="110585"/>
                </a:lnTo>
                <a:lnTo>
                  <a:pt x="2777240" y="96822"/>
                </a:lnTo>
                <a:lnTo>
                  <a:pt x="2724594" y="83908"/>
                </a:lnTo>
                <a:lnTo>
                  <a:pt x="2671186" y="71856"/>
                </a:lnTo>
                <a:lnTo>
                  <a:pt x="2617041" y="60681"/>
                </a:lnTo>
                <a:lnTo>
                  <a:pt x="2562185" y="50400"/>
                </a:lnTo>
                <a:lnTo>
                  <a:pt x="2506644" y="41027"/>
                </a:lnTo>
                <a:lnTo>
                  <a:pt x="2450443" y="32576"/>
                </a:lnTo>
                <a:lnTo>
                  <a:pt x="2393610" y="25064"/>
                </a:lnTo>
                <a:lnTo>
                  <a:pt x="2336169" y="18504"/>
                </a:lnTo>
                <a:lnTo>
                  <a:pt x="2278147" y="12913"/>
                </a:lnTo>
                <a:lnTo>
                  <a:pt x="2219570" y="8304"/>
                </a:lnTo>
                <a:lnTo>
                  <a:pt x="2160462" y="4693"/>
                </a:lnTo>
                <a:lnTo>
                  <a:pt x="2100851" y="2096"/>
                </a:lnTo>
                <a:lnTo>
                  <a:pt x="2040762" y="526"/>
                </a:lnTo>
                <a:lnTo>
                  <a:pt x="1980222" y="0"/>
                </a:lnTo>
                <a:close/>
              </a:path>
            </a:pathLst>
          </a:custGeom>
          <a:solidFill>
            <a:srgbClr val="0485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693761" y="2252558"/>
            <a:ext cx="3386647" cy="2085063"/>
          </a:xfrm>
          <a:custGeom>
            <a:avLst/>
            <a:gdLst/>
            <a:ahLst/>
            <a:cxnLst/>
            <a:rect l="l" t="t" r="r" b="b"/>
            <a:pathLst>
              <a:path w="3960495" h="2297429">
                <a:moveTo>
                  <a:pt x="0" y="1148529"/>
                </a:moveTo>
                <a:lnTo>
                  <a:pt x="3613" y="1078563"/>
                </a:lnTo>
                <a:lnTo>
                  <a:pt x="14317" y="1009707"/>
                </a:lnTo>
                <a:lnTo>
                  <a:pt x="31903" y="942079"/>
                </a:lnTo>
                <a:lnTo>
                  <a:pt x="56165" y="875800"/>
                </a:lnTo>
                <a:lnTo>
                  <a:pt x="86896" y="810990"/>
                </a:lnTo>
                <a:lnTo>
                  <a:pt x="123887" y="747769"/>
                </a:lnTo>
                <a:lnTo>
                  <a:pt x="166933" y="686258"/>
                </a:lnTo>
                <a:lnTo>
                  <a:pt x="190661" y="656181"/>
                </a:lnTo>
                <a:lnTo>
                  <a:pt x="215825" y="626576"/>
                </a:lnTo>
                <a:lnTo>
                  <a:pt x="242399" y="597458"/>
                </a:lnTo>
                <a:lnTo>
                  <a:pt x="270357" y="568843"/>
                </a:lnTo>
                <a:lnTo>
                  <a:pt x="299674" y="540746"/>
                </a:lnTo>
                <a:lnTo>
                  <a:pt x="330323" y="513181"/>
                </a:lnTo>
                <a:lnTo>
                  <a:pt x="362278" y="486163"/>
                </a:lnTo>
                <a:lnTo>
                  <a:pt x="395513" y="459708"/>
                </a:lnTo>
                <a:lnTo>
                  <a:pt x="430003" y="433831"/>
                </a:lnTo>
                <a:lnTo>
                  <a:pt x="465722" y="408545"/>
                </a:lnTo>
                <a:lnTo>
                  <a:pt x="502644" y="383868"/>
                </a:lnTo>
                <a:lnTo>
                  <a:pt x="540743" y="359813"/>
                </a:lnTo>
                <a:lnTo>
                  <a:pt x="579992" y="336395"/>
                </a:lnTo>
                <a:lnTo>
                  <a:pt x="620367" y="313631"/>
                </a:lnTo>
                <a:lnTo>
                  <a:pt x="661841" y="291533"/>
                </a:lnTo>
                <a:lnTo>
                  <a:pt x="704389" y="270119"/>
                </a:lnTo>
                <a:lnTo>
                  <a:pt x="747984" y="249402"/>
                </a:lnTo>
                <a:lnTo>
                  <a:pt x="792600" y="229397"/>
                </a:lnTo>
                <a:lnTo>
                  <a:pt x="838212" y="210121"/>
                </a:lnTo>
                <a:lnTo>
                  <a:pt x="884794" y="191587"/>
                </a:lnTo>
                <a:lnTo>
                  <a:pt x="932320" y="173811"/>
                </a:lnTo>
                <a:lnTo>
                  <a:pt x="980764" y="156807"/>
                </a:lnTo>
                <a:lnTo>
                  <a:pt x="1030100" y="140591"/>
                </a:lnTo>
                <a:lnTo>
                  <a:pt x="1080302" y="125178"/>
                </a:lnTo>
                <a:lnTo>
                  <a:pt x="1131345" y="110583"/>
                </a:lnTo>
                <a:lnTo>
                  <a:pt x="1183202" y="96821"/>
                </a:lnTo>
                <a:lnTo>
                  <a:pt x="1235848" y="83906"/>
                </a:lnTo>
                <a:lnTo>
                  <a:pt x="1289256" y="71854"/>
                </a:lnTo>
                <a:lnTo>
                  <a:pt x="1343401" y="60680"/>
                </a:lnTo>
                <a:lnTo>
                  <a:pt x="1398257" y="50399"/>
                </a:lnTo>
                <a:lnTo>
                  <a:pt x="1453798" y="41026"/>
                </a:lnTo>
                <a:lnTo>
                  <a:pt x="1509998" y="32576"/>
                </a:lnTo>
                <a:lnTo>
                  <a:pt x="1566831" y="25063"/>
                </a:lnTo>
                <a:lnTo>
                  <a:pt x="1624271" y="18504"/>
                </a:lnTo>
                <a:lnTo>
                  <a:pt x="1682293" y="12912"/>
                </a:lnTo>
                <a:lnTo>
                  <a:pt x="1740871" y="8304"/>
                </a:lnTo>
                <a:lnTo>
                  <a:pt x="1799978" y="4693"/>
                </a:lnTo>
                <a:lnTo>
                  <a:pt x="1859589" y="2096"/>
                </a:lnTo>
                <a:lnTo>
                  <a:pt x="1919677" y="526"/>
                </a:lnTo>
                <a:lnTo>
                  <a:pt x="1980218" y="0"/>
                </a:lnTo>
                <a:lnTo>
                  <a:pt x="2040759" y="526"/>
                </a:lnTo>
                <a:lnTo>
                  <a:pt x="2100848" y="2096"/>
                </a:lnTo>
                <a:lnTo>
                  <a:pt x="2160459" y="4693"/>
                </a:lnTo>
                <a:lnTo>
                  <a:pt x="2219566" y="8304"/>
                </a:lnTo>
                <a:lnTo>
                  <a:pt x="2278144" y="12912"/>
                </a:lnTo>
                <a:lnTo>
                  <a:pt x="2336166" y="18504"/>
                </a:lnTo>
                <a:lnTo>
                  <a:pt x="2393607" y="25063"/>
                </a:lnTo>
                <a:lnTo>
                  <a:pt x="2450440" y="32576"/>
                </a:lnTo>
                <a:lnTo>
                  <a:pt x="2506640" y="41026"/>
                </a:lnTo>
                <a:lnTo>
                  <a:pt x="2562181" y="50399"/>
                </a:lnTo>
                <a:lnTo>
                  <a:pt x="2617037" y="60680"/>
                </a:lnTo>
                <a:lnTo>
                  <a:pt x="2671182" y="71854"/>
                </a:lnTo>
                <a:lnTo>
                  <a:pt x="2724591" y="83906"/>
                </a:lnTo>
                <a:lnTo>
                  <a:pt x="2777236" y="96821"/>
                </a:lnTo>
                <a:lnTo>
                  <a:pt x="2829094" y="110583"/>
                </a:lnTo>
                <a:lnTo>
                  <a:pt x="2880136" y="125178"/>
                </a:lnTo>
                <a:lnTo>
                  <a:pt x="2930338" y="140591"/>
                </a:lnTo>
                <a:lnTo>
                  <a:pt x="2979674" y="156807"/>
                </a:lnTo>
                <a:lnTo>
                  <a:pt x="3028118" y="173811"/>
                </a:lnTo>
                <a:lnTo>
                  <a:pt x="3075644" y="191587"/>
                </a:lnTo>
                <a:lnTo>
                  <a:pt x="3122226" y="210121"/>
                </a:lnTo>
                <a:lnTo>
                  <a:pt x="3167838" y="229397"/>
                </a:lnTo>
                <a:lnTo>
                  <a:pt x="3212455" y="249402"/>
                </a:lnTo>
                <a:lnTo>
                  <a:pt x="3256050" y="270119"/>
                </a:lnTo>
                <a:lnTo>
                  <a:pt x="3298597" y="291533"/>
                </a:lnTo>
                <a:lnTo>
                  <a:pt x="3340071" y="313631"/>
                </a:lnTo>
                <a:lnTo>
                  <a:pt x="3380446" y="336395"/>
                </a:lnTo>
                <a:lnTo>
                  <a:pt x="3419696" y="359813"/>
                </a:lnTo>
                <a:lnTo>
                  <a:pt x="3457794" y="383868"/>
                </a:lnTo>
                <a:lnTo>
                  <a:pt x="3494716" y="408545"/>
                </a:lnTo>
                <a:lnTo>
                  <a:pt x="3530434" y="433831"/>
                </a:lnTo>
                <a:lnTo>
                  <a:pt x="3564925" y="459708"/>
                </a:lnTo>
                <a:lnTo>
                  <a:pt x="3598160" y="486163"/>
                </a:lnTo>
                <a:lnTo>
                  <a:pt x="3630115" y="513181"/>
                </a:lnTo>
                <a:lnTo>
                  <a:pt x="3660764" y="540746"/>
                </a:lnTo>
                <a:lnTo>
                  <a:pt x="3690080" y="568843"/>
                </a:lnTo>
                <a:lnTo>
                  <a:pt x="3718038" y="597458"/>
                </a:lnTo>
                <a:lnTo>
                  <a:pt x="3744612" y="626576"/>
                </a:lnTo>
                <a:lnTo>
                  <a:pt x="3769776" y="656181"/>
                </a:lnTo>
                <a:lnTo>
                  <a:pt x="3793504" y="686258"/>
                </a:lnTo>
                <a:lnTo>
                  <a:pt x="3836550" y="747769"/>
                </a:lnTo>
                <a:lnTo>
                  <a:pt x="3873541" y="810990"/>
                </a:lnTo>
                <a:lnTo>
                  <a:pt x="3904271" y="875800"/>
                </a:lnTo>
                <a:lnTo>
                  <a:pt x="3928533" y="942079"/>
                </a:lnTo>
                <a:lnTo>
                  <a:pt x="3946119" y="1009707"/>
                </a:lnTo>
                <a:lnTo>
                  <a:pt x="3956823" y="1078563"/>
                </a:lnTo>
                <a:lnTo>
                  <a:pt x="3960437" y="1148529"/>
                </a:lnTo>
                <a:lnTo>
                  <a:pt x="3959529" y="1183642"/>
                </a:lnTo>
                <a:lnTo>
                  <a:pt x="3952344" y="1253068"/>
                </a:lnTo>
                <a:lnTo>
                  <a:pt x="3938173" y="1321324"/>
                </a:lnTo>
                <a:lnTo>
                  <a:pt x="3917224" y="1388292"/>
                </a:lnTo>
                <a:lnTo>
                  <a:pt x="3889702" y="1453851"/>
                </a:lnTo>
                <a:lnTo>
                  <a:pt x="3855815" y="1517881"/>
                </a:lnTo>
                <a:lnTo>
                  <a:pt x="3815771" y="1580262"/>
                </a:lnTo>
                <a:lnTo>
                  <a:pt x="3769776" y="1640874"/>
                </a:lnTo>
                <a:lnTo>
                  <a:pt x="3744612" y="1670479"/>
                </a:lnTo>
                <a:lnTo>
                  <a:pt x="3718038" y="1699596"/>
                </a:lnTo>
                <a:lnTo>
                  <a:pt x="3690080" y="1728211"/>
                </a:lnTo>
                <a:lnTo>
                  <a:pt x="3660764" y="1756309"/>
                </a:lnTo>
                <a:lnTo>
                  <a:pt x="3630115" y="1783874"/>
                </a:lnTo>
                <a:lnTo>
                  <a:pt x="3598160" y="1810891"/>
                </a:lnTo>
                <a:lnTo>
                  <a:pt x="3564925" y="1837346"/>
                </a:lnTo>
                <a:lnTo>
                  <a:pt x="3530434" y="1863224"/>
                </a:lnTo>
                <a:lnTo>
                  <a:pt x="3494716" y="1888509"/>
                </a:lnTo>
                <a:lnTo>
                  <a:pt x="3457794" y="1913187"/>
                </a:lnTo>
                <a:lnTo>
                  <a:pt x="3419696" y="1937242"/>
                </a:lnTo>
                <a:lnTo>
                  <a:pt x="3380446" y="1960659"/>
                </a:lnTo>
                <a:lnTo>
                  <a:pt x="3340071" y="1983424"/>
                </a:lnTo>
                <a:lnTo>
                  <a:pt x="3298597" y="2005522"/>
                </a:lnTo>
                <a:lnTo>
                  <a:pt x="3256050" y="2026936"/>
                </a:lnTo>
                <a:lnTo>
                  <a:pt x="3212455" y="2047654"/>
                </a:lnTo>
                <a:lnTo>
                  <a:pt x="3167838" y="2067658"/>
                </a:lnTo>
                <a:lnTo>
                  <a:pt x="3122226" y="2086935"/>
                </a:lnTo>
                <a:lnTo>
                  <a:pt x="3075644" y="2105469"/>
                </a:lnTo>
                <a:lnTo>
                  <a:pt x="3028118" y="2123245"/>
                </a:lnTo>
                <a:lnTo>
                  <a:pt x="2979674" y="2140249"/>
                </a:lnTo>
                <a:lnTo>
                  <a:pt x="2930338" y="2156465"/>
                </a:lnTo>
                <a:lnTo>
                  <a:pt x="2880136" y="2171878"/>
                </a:lnTo>
                <a:lnTo>
                  <a:pt x="2829094" y="2186473"/>
                </a:lnTo>
                <a:lnTo>
                  <a:pt x="2777236" y="2200236"/>
                </a:lnTo>
                <a:lnTo>
                  <a:pt x="2724591" y="2213151"/>
                </a:lnTo>
                <a:lnTo>
                  <a:pt x="2671182" y="2225202"/>
                </a:lnTo>
                <a:lnTo>
                  <a:pt x="2617037" y="2236377"/>
                </a:lnTo>
                <a:lnTo>
                  <a:pt x="2562181" y="2246658"/>
                </a:lnTo>
                <a:lnTo>
                  <a:pt x="2506640" y="2256031"/>
                </a:lnTo>
                <a:lnTo>
                  <a:pt x="2450440" y="2264481"/>
                </a:lnTo>
                <a:lnTo>
                  <a:pt x="2393607" y="2271994"/>
                </a:lnTo>
                <a:lnTo>
                  <a:pt x="2336166" y="2278553"/>
                </a:lnTo>
                <a:lnTo>
                  <a:pt x="2278144" y="2284145"/>
                </a:lnTo>
                <a:lnTo>
                  <a:pt x="2219566" y="2288754"/>
                </a:lnTo>
                <a:lnTo>
                  <a:pt x="2160459" y="2292364"/>
                </a:lnTo>
                <a:lnTo>
                  <a:pt x="2100848" y="2294962"/>
                </a:lnTo>
                <a:lnTo>
                  <a:pt x="2040759" y="2296531"/>
                </a:lnTo>
                <a:lnTo>
                  <a:pt x="1980218" y="2297058"/>
                </a:lnTo>
                <a:lnTo>
                  <a:pt x="1919677" y="2296531"/>
                </a:lnTo>
                <a:lnTo>
                  <a:pt x="1859589" y="2294962"/>
                </a:lnTo>
                <a:lnTo>
                  <a:pt x="1799978" y="2292364"/>
                </a:lnTo>
                <a:lnTo>
                  <a:pt x="1740871" y="2288754"/>
                </a:lnTo>
                <a:lnTo>
                  <a:pt x="1682293" y="2284145"/>
                </a:lnTo>
                <a:lnTo>
                  <a:pt x="1624271" y="2278553"/>
                </a:lnTo>
                <a:lnTo>
                  <a:pt x="1566831" y="2271994"/>
                </a:lnTo>
                <a:lnTo>
                  <a:pt x="1509998" y="2264481"/>
                </a:lnTo>
                <a:lnTo>
                  <a:pt x="1453798" y="2256031"/>
                </a:lnTo>
                <a:lnTo>
                  <a:pt x="1398257" y="2246658"/>
                </a:lnTo>
                <a:lnTo>
                  <a:pt x="1343401" y="2236377"/>
                </a:lnTo>
                <a:lnTo>
                  <a:pt x="1289256" y="2225202"/>
                </a:lnTo>
                <a:lnTo>
                  <a:pt x="1235848" y="2213151"/>
                </a:lnTo>
                <a:lnTo>
                  <a:pt x="1183202" y="2200236"/>
                </a:lnTo>
                <a:lnTo>
                  <a:pt x="1131345" y="2186473"/>
                </a:lnTo>
                <a:lnTo>
                  <a:pt x="1080302" y="2171878"/>
                </a:lnTo>
                <a:lnTo>
                  <a:pt x="1030100" y="2156465"/>
                </a:lnTo>
                <a:lnTo>
                  <a:pt x="980764" y="2140249"/>
                </a:lnTo>
                <a:lnTo>
                  <a:pt x="932320" y="2123245"/>
                </a:lnTo>
                <a:lnTo>
                  <a:pt x="884794" y="2105469"/>
                </a:lnTo>
                <a:lnTo>
                  <a:pt x="838212" y="2086935"/>
                </a:lnTo>
                <a:lnTo>
                  <a:pt x="792600" y="2067658"/>
                </a:lnTo>
                <a:lnTo>
                  <a:pt x="747984" y="2047654"/>
                </a:lnTo>
                <a:lnTo>
                  <a:pt x="704389" y="2026936"/>
                </a:lnTo>
                <a:lnTo>
                  <a:pt x="661841" y="2005522"/>
                </a:lnTo>
                <a:lnTo>
                  <a:pt x="620367" y="1983424"/>
                </a:lnTo>
                <a:lnTo>
                  <a:pt x="579992" y="1960659"/>
                </a:lnTo>
                <a:lnTo>
                  <a:pt x="540743" y="1937242"/>
                </a:lnTo>
                <a:lnTo>
                  <a:pt x="502644" y="1913187"/>
                </a:lnTo>
                <a:lnTo>
                  <a:pt x="465722" y="1888509"/>
                </a:lnTo>
                <a:lnTo>
                  <a:pt x="430003" y="1863224"/>
                </a:lnTo>
                <a:lnTo>
                  <a:pt x="395513" y="1837346"/>
                </a:lnTo>
                <a:lnTo>
                  <a:pt x="362278" y="1810891"/>
                </a:lnTo>
                <a:lnTo>
                  <a:pt x="330323" y="1783874"/>
                </a:lnTo>
                <a:lnTo>
                  <a:pt x="299674" y="1756309"/>
                </a:lnTo>
                <a:lnTo>
                  <a:pt x="270357" y="1728211"/>
                </a:lnTo>
                <a:lnTo>
                  <a:pt x="242399" y="1699596"/>
                </a:lnTo>
                <a:lnTo>
                  <a:pt x="215825" y="1670479"/>
                </a:lnTo>
                <a:lnTo>
                  <a:pt x="190661" y="1640874"/>
                </a:lnTo>
                <a:lnTo>
                  <a:pt x="166933" y="1610797"/>
                </a:lnTo>
                <a:lnTo>
                  <a:pt x="123887" y="1549286"/>
                </a:lnTo>
                <a:lnTo>
                  <a:pt x="86896" y="1486065"/>
                </a:lnTo>
                <a:lnTo>
                  <a:pt x="56165" y="1421255"/>
                </a:lnTo>
                <a:lnTo>
                  <a:pt x="31903" y="1354977"/>
                </a:lnTo>
                <a:lnTo>
                  <a:pt x="14317" y="1287350"/>
                </a:lnTo>
                <a:lnTo>
                  <a:pt x="3613" y="1218493"/>
                </a:lnTo>
                <a:lnTo>
                  <a:pt x="0" y="1148529"/>
                </a:lnTo>
                <a:close/>
              </a:path>
            </a:pathLst>
          </a:custGeom>
          <a:ln w="25399">
            <a:solidFill>
              <a:srgbClr val="0065A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5113190" y="3031604"/>
            <a:ext cx="2560754" cy="486401"/>
          </a:xfrm>
          <a:prstGeom prst="rect">
            <a:avLst/>
          </a:prstGeom>
        </p:spPr>
        <p:txBody>
          <a:bodyPr vert="horz" wrap="square" lIns="0" tIns="24497" rIns="0" bIns="0" rtlCol="0">
            <a:spAutoFit/>
          </a:bodyPr>
          <a:lstStyle/>
          <a:p>
            <a:pPr marL="11135" marR="4454" indent="22271" algn="ctr">
              <a:lnSpc>
                <a:spcPts val="1841"/>
              </a:lnSpc>
              <a:spcBef>
                <a:spcPts val="192"/>
              </a:spcBef>
            </a:pPr>
            <a:r>
              <a:rPr sz="1600" i="1" spc="-11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Prodotto </a:t>
            </a:r>
            <a:r>
              <a:rPr sz="1600" i="1" spc="-127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dell’apprendimento  </a:t>
            </a:r>
            <a:r>
              <a:rPr sz="1600" i="1" spc="-79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Azioni </a:t>
            </a:r>
            <a:r>
              <a:rPr sz="1600" i="1" spc="-114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motorie</a:t>
            </a:r>
            <a:r>
              <a:rPr sz="1600" i="1" spc="-189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1600" i="1" spc="-118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automatizzate</a:t>
            </a:r>
            <a:endParaRPr sz="16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937720" y="2252558"/>
            <a:ext cx="3386647" cy="2085063"/>
          </a:xfrm>
          <a:custGeom>
            <a:avLst/>
            <a:gdLst/>
            <a:ahLst/>
            <a:cxnLst/>
            <a:rect l="l" t="t" r="r" b="b"/>
            <a:pathLst>
              <a:path w="3960495" h="2297429">
                <a:moveTo>
                  <a:pt x="1980217" y="0"/>
                </a:moveTo>
                <a:lnTo>
                  <a:pt x="1919676" y="526"/>
                </a:lnTo>
                <a:lnTo>
                  <a:pt x="1859587" y="2096"/>
                </a:lnTo>
                <a:lnTo>
                  <a:pt x="1799976" y="4693"/>
                </a:lnTo>
                <a:lnTo>
                  <a:pt x="1740869" y="8304"/>
                </a:lnTo>
                <a:lnTo>
                  <a:pt x="1682291" y="12913"/>
                </a:lnTo>
                <a:lnTo>
                  <a:pt x="1624269" y="18504"/>
                </a:lnTo>
                <a:lnTo>
                  <a:pt x="1566828" y="25064"/>
                </a:lnTo>
                <a:lnTo>
                  <a:pt x="1509995" y="32576"/>
                </a:lnTo>
                <a:lnTo>
                  <a:pt x="1453795" y="41027"/>
                </a:lnTo>
                <a:lnTo>
                  <a:pt x="1398254" y="50400"/>
                </a:lnTo>
                <a:lnTo>
                  <a:pt x="1343398" y="60681"/>
                </a:lnTo>
                <a:lnTo>
                  <a:pt x="1289253" y="71856"/>
                </a:lnTo>
                <a:lnTo>
                  <a:pt x="1235845" y="83908"/>
                </a:lnTo>
                <a:lnTo>
                  <a:pt x="1183199" y="96822"/>
                </a:lnTo>
                <a:lnTo>
                  <a:pt x="1131342" y="110585"/>
                </a:lnTo>
                <a:lnTo>
                  <a:pt x="1080299" y="125180"/>
                </a:lnTo>
                <a:lnTo>
                  <a:pt x="1030097" y="140594"/>
                </a:lnTo>
                <a:lnTo>
                  <a:pt x="980761" y="156810"/>
                </a:lnTo>
                <a:lnTo>
                  <a:pt x="932317" y="173813"/>
                </a:lnTo>
                <a:lnTo>
                  <a:pt x="884792" y="191590"/>
                </a:lnTo>
                <a:lnTo>
                  <a:pt x="838210" y="210124"/>
                </a:lnTo>
                <a:lnTo>
                  <a:pt x="792597" y="229401"/>
                </a:lnTo>
                <a:lnTo>
                  <a:pt x="747981" y="249406"/>
                </a:lnTo>
                <a:lnTo>
                  <a:pt x="704386" y="270123"/>
                </a:lnTo>
                <a:lnTo>
                  <a:pt x="661839" y="291538"/>
                </a:lnTo>
                <a:lnTo>
                  <a:pt x="620365" y="313635"/>
                </a:lnTo>
                <a:lnTo>
                  <a:pt x="579990" y="336400"/>
                </a:lnTo>
                <a:lnTo>
                  <a:pt x="540741" y="359818"/>
                </a:lnTo>
                <a:lnTo>
                  <a:pt x="502642" y="383873"/>
                </a:lnTo>
                <a:lnTo>
                  <a:pt x="465720" y="408551"/>
                </a:lnTo>
                <a:lnTo>
                  <a:pt x="430002" y="433836"/>
                </a:lnTo>
                <a:lnTo>
                  <a:pt x="395512" y="459714"/>
                </a:lnTo>
                <a:lnTo>
                  <a:pt x="362276" y="486170"/>
                </a:lnTo>
                <a:lnTo>
                  <a:pt x="330321" y="513187"/>
                </a:lnTo>
                <a:lnTo>
                  <a:pt x="299673" y="540753"/>
                </a:lnTo>
                <a:lnTo>
                  <a:pt x="270356" y="568850"/>
                </a:lnTo>
                <a:lnTo>
                  <a:pt x="242398" y="597466"/>
                </a:lnTo>
                <a:lnTo>
                  <a:pt x="215824" y="626583"/>
                </a:lnTo>
                <a:lnTo>
                  <a:pt x="190660" y="656188"/>
                </a:lnTo>
                <a:lnTo>
                  <a:pt x="166932" y="686265"/>
                </a:lnTo>
                <a:lnTo>
                  <a:pt x="123886" y="747777"/>
                </a:lnTo>
                <a:lnTo>
                  <a:pt x="86895" y="810998"/>
                </a:lnTo>
                <a:lnTo>
                  <a:pt x="56165" y="875808"/>
                </a:lnTo>
                <a:lnTo>
                  <a:pt x="31903" y="942087"/>
                </a:lnTo>
                <a:lnTo>
                  <a:pt x="14317" y="1009715"/>
                </a:lnTo>
                <a:lnTo>
                  <a:pt x="3613" y="1078572"/>
                </a:lnTo>
                <a:lnTo>
                  <a:pt x="0" y="1148537"/>
                </a:lnTo>
                <a:lnTo>
                  <a:pt x="907" y="1183650"/>
                </a:lnTo>
                <a:lnTo>
                  <a:pt x="8092" y="1253076"/>
                </a:lnTo>
                <a:lnTo>
                  <a:pt x="22263" y="1321333"/>
                </a:lnTo>
                <a:lnTo>
                  <a:pt x="43213" y="1388301"/>
                </a:lnTo>
                <a:lnTo>
                  <a:pt x="70734" y="1453861"/>
                </a:lnTo>
                <a:lnTo>
                  <a:pt x="104621" y="1517891"/>
                </a:lnTo>
                <a:lnTo>
                  <a:pt x="144665" y="1580272"/>
                </a:lnTo>
                <a:lnTo>
                  <a:pt x="190660" y="1640883"/>
                </a:lnTo>
                <a:lnTo>
                  <a:pt x="215824" y="1670488"/>
                </a:lnTo>
                <a:lnTo>
                  <a:pt x="242398" y="1699605"/>
                </a:lnTo>
                <a:lnTo>
                  <a:pt x="270356" y="1728220"/>
                </a:lnTo>
                <a:lnTo>
                  <a:pt x="299673" y="1756317"/>
                </a:lnTo>
                <a:lnTo>
                  <a:pt x="330321" y="1783882"/>
                </a:lnTo>
                <a:lnTo>
                  <a:pt x="362276" y="1810900"/>
                </a:lnTo>
                <a:lnTo>
                  <a:pt x="395512" y="1837355"/>
                </a:lnTo>
                <a:lnTo>
                  <a:pt x="430002" y="1863232"/>
                </a:lnTo>
                <a:lnTo>
                  <a:pt x="465720" y="1888517"/>
                </a:lnTo>
                <a:lnTo>
                  <a:pt x="502642" y="1913195"/>
                </a:lnTo>
                <a:lnTo>
                  <a:pt x="540741" y="1937249"/>
                </a:lnTo>
                <a:lnTo>
                  <a:pt x="579990" y="1960667"/>
                </a:lnTo>
                <a:lnTo>
                  <a:pt x="620365" y="1983432"/>
                </a:lnTo>
                <a:lnTo>
                  <a:pt x="661839" y="2005529"/>
                </a:lnTo>
                <a:lnTo>
                  <a:pt x="704386" y="2026943"/>
                </a:lnTo>
                <a:lnTo>
                  <a:pt x="747981" y="2047660"/>
                </a:lnTo>
                <a:lnTo>
                  <a:pt x="792597" y="2067664"/>
                </a:lnTo>
                <a:lnTo>
                  <a:pt x="838210" y="2086941"/>
                </a:lnTo>
                <a:lnTo>
                  <a:pt x="884792" y="2105475"/>
                </a:lnTo>
                <a:lnTo>
                  <a:pt x="932317" y="2123251"/>
                </a:lnTo>
                <a:lnTo>
                  <a:pt x="980761" y="2140254"/>
                </a:lnTo>
                <a:lnTo>
                  <a:pt x="1030097" y="2156470"/>
                </a:lnTo>
                <a:lnTo>
                  <a:pt x="1080299" y="2171883"/>
                </a:lnTo>
                <a:lnTo>
                  <a:pt x="1131342" y="2186478"/>
                </a:lnTo>
                <a:lnTo>
                  <a:pt x="1183199" y="2200240"/>
                </a:lnTo>
                <a:lnTo>
                  <a:pt x="1235845" y="2213155"/>
                </a:lnTo>
                <a:lnTo>
                  <a:pt x="1289253" y="2225207"/>
                </a:lnTo>
                <a:lnTo>
                  <a:pt x="1343398" y="2236381"/>
                </a:lnTo>
                <a:lnTo>
                  <a:pt x="1398254" y="2246662"/>
                </a:lnTo>
                <a:lnTo>
                  <a:pt x="1453795" y="2256035"/>
                </a:lnTo>
                <a:lnTo>
                  <a:pt x="1509995" y="2264485"/>
                </a:lnTo>
                <a:lnTo>
                  <a:pt x="1566828" y="2271998"/>
                </a:lnTo>
                <a:lnTo>
                  <a:pt x="1624269" y="2278557"/>
                </a:lnTo>
                <a:lnTo>
                  <a:pt x="1682291" y="2284148"/>
                </a:lnTo>
                <a:lnTo>
                  <a:pt x="1740869" y="2288757"/>
                </a:lnTo>
                <a:lnTo>
                  <a:pt x="1799976" y="2292368"/>
                </a:lnTo>
                <a:lnTo>
                  <a:pt x="1859587" y="2294965"/>
                </a:lnTo>
                <a:lnTo>
                  <a:pt x="1919676" y="2296535"/>
                </a:lnTo>
                <a:lnTo>
                  <a:pt x="1980217" y="2297061"/>
                </a:lnTo>
                <a:lnTo>
                  <a:pt x="2040757" y="2296535"/>
                </a:lnTo>
                <a:lnTo>
                  <a:pt x="2100846" y="2294965"/>
                </a:lnTo>
                <a:lnTo>
                  <a:pt x="2160457" y="2292368"/>
                </a:lnTo>
                <a:lnTo>
                  <a:pt x="2219565" y="2288757"/>
                </a:lnTo>
                <a:lnTo>
                  <a:pt x="2278142" y="2284148"/>
                </a:lnTo>
                <a:lnTo>
                  <a:pt x="2336164" y="2278557"/>
                </a:lnTo>
                <a:lnTo>
                  <a:pt x="2393605" y="2271998"/>
                </a:lnTo>
                <a:lnTo>
                  <a:pt x="2450438" y="2264485"/>
                </a:lnTo>
                <a:lnTo>
                  <a:pt x="2506638" y="2256035"/>
                </a:lnTo>
                <a:lnTo>
                  <a:pt x="2562179" y="2246662"/>
                </a:lnTo>
                <a:lnTo>
                  <a:pt x="2617036" y="2236381"/>
                </a:lnTo>
                <a:lnTo>
                  <a:pt x="2671181" y="2225207"/>
                </a:lnTo>
                <a:lnTo>
                  <a:pt x="2724589" y="2213155"/>
                </a:lnTo>
                <a:lnTo>
                  <a:pt x="2777235" y="2200240"/>
                </a:lnTo>
                <a:lnTo>
                  <a:pt x="2829092" y="2186478"/>
                </a:lnTo>
                <a:lnTo>
                  <a:pt x="2880135" y="2171883"/>
                </a:lnTo>
                <a:lnTo>
                  <a:pt x="2930337" y="2156470"/>
                </a:lnTo>
                <a:lnTo>
                  <a:pt x="2979673" y="2140254"/>
                </a:lnTo>
                <a:lnTo>
                  <a:pt x="3028117" y="2123251"/>
                </a:lnTo>
                <a:lnTo>
                  <a:pt x="3075643" y="2105475"/>
                </a:lnTo>
                <a:lnTo>
                  <a:pt x="3122225" y="2086941"/>
                </a:lnTo>
                <a:lnTo>
                  <a:pt x="3167837" y="2067664"/>
                </a:lnTo>
                <a:lnTo>
                  <a:pt x="3212454" y="2047660"/>
                </a:lnTo>
                <a:lnTo>
                  <a:pt x="3256049" y="2026943"/>
                </a:lnTo>
                <a:lnTo>
                  <a:pt x="3298596" y="2005529"/>
                </a:lnTo>
                <a:lnTo>
                  <a:pt x="3340071" y="1983432"/>
                </a:lnTo>
                <a:lnTo>
                  <a:pt x="3380445" y="1960667"/>
                </a:lnTo>
                <a:lnTo>
                  <a:pt x="3419695" y="1937249"/>
                </a:lnTo>
                <a:lnTo>
                  <a:pt x="3457794" y="1913195"/>
                </a:lnTo>
                <a:lnTo>
                  <a:pt x="3494716" y="1888517"/>
                </a:lnTo>
                <a:lnTo>
                  <a:pt x="3530435" y="1863232"/>
                </a:lnTo>
                <a:lnTo>
                  <a:pt x="3564925" y="1837355"/>
                </a:lnTo>
                <a:lnTo>
                  <a:pt x="3598160" y="1810900"/>
                </a:lnTo>
                <a:lnTo>
                  <a:pt x="3630115" y="1783882"/>
                </a:lnTo>
                <a:lnTo>
                  <a:pt x="3660764" y="1756317"/>
                </a:lnTo>
                <a:lnTo>
                  <a:pt x="3690081" y="1728220"/>
                </a:lnTo>
                <a:lnTo>
                  <a:pt x="3718039" y="1699605"/>
                </a:lnTo>
                <a:lnTo>
                  <a:pt x="3744613" y="1670488"/>
                </a:lnTo>
                <a:lnTo>
                  <a:pt x="3769777" y="1640883"/>
                </a:lnTo>
                <a:lnTo>
                  <a:pt x="3793505" y="1610806"/>
                </a:lnTo>
                <a:lnTo>
                  <a:pt x="3836551" y="1549295"/>
                </a:lnTo>
                <a:lnTo>
                  <a:pt x="3873543" y="1486074"/>
                </a:lnTo>
                <a:lnTo>
                  <a:pt x="3904273" y="1421265"/>
                </a:lnTo>
                <a:lnTo>
                  <a:pt x="3928535" y="1354986"/>
                </a:lnTo>
                <a:lnTo>
                  <a:pt x="3946121" y="1287358"/>
                </a:lnTo>
                <a:lnTo>
                  <a:pt x="3956825" y="1218502"/>
                </a:lnTo>
                <a:lnTo>
                  <a:pt x="3960439" y="1148537"/>
                </a:lnTo>
                <a:lnTo>
                  <a:pt x="3959531" y="1113423"/>
                </a:lnTo>
                <a:lnTo>
                  <a:pt x="3952346" y="1043997"/>
                </a:lnTo>
                <a:lnTo>
                  <a:pt x="3938175" y="975740"/>
                </a:lnTo>
                <a:lnTo>
                  <a:pt x="3917225" y="908771"/>
                </a:lnTo>
                <a:lnTo>
                  <a:pt x="3889703" y="843212"/>
                </a:lnTo>
                <a:lnTo>
                  <a:pt x="3855817" y="779181"/>
                </a:lnTo>
                <a:lnTo>
                  <a:pt x="3815772" y="716800"/>
                </a:lnTo>
                <a:lnTo>
                  <a:pt x="3769777" y="656188"/>
                </a:lnTo>
                <a:lnTo>
                  <a:pt x="3744613" y="626583"/>
                </a:lnTo>
                <a:lnTo>
                  <a:pt x="3718039" y="597466"/>
                </a:lnTo>
                <a:lnTo>
                  <a:pt x="3690081" y="568850"/>
                </a:lnTo>
                <a:lnTo>
                  <a:pt x="3660764" y="540753"/>
                </a:lnTo>
                <a:lnTo>
                  <a:pt x="3630115" y="513187"/>
                </a:lnTo>
                <a:lnTo>
                  <a:pt x="3598160" y="486170"/>
                </a:lnTo>
                <a:lnTo>
                  <a:pt x="3564925" y="459714"/>
                </a:lnTo>
                <a:lnTo>
                  <a:pt x="3530435" y="433836"/>
                </a:lnTo>
                <a:lnTo>
                  <a:pt x="3494716" y="408551"/>
                </a:lnTo>
                <a:lnTo>
                  <a:pt x="3457794" y="383873"/>
                </a:lnTo>
                <a:lnTo>
                  <a:pt x="3419695" y="359818"/>
                </a:lnTo>
                <a:lnTo>
                  <a:pt x="3380445" y="336400"/>
                </a:lnTo>
                <a:lnTo>
                  <a:pt x="3340071" y="313635"/>
                </a:lnTo>
                <a:lnTo>
                  <a:pt x="3298596" y="291538"/>
                </a:lnTo>
                <a:lnTo>
                  <a:pt x="3256049" y="270123"/>
                </a:lnTo>
                <a:lnTo>
                  <a:pt x="3212454" y="249406"/>
                </a:lnTo>
                <a:lnTo>
                  <a:pt x="3167837" y="229401"/>
                </a:lnTo>
                <a:lnTo>
                  <a:pt x="3122225" y="210124"/>
                </a:lnTo>
                <a:lnTo>
                  <a:pt x="3075643" y="191590"/>
                </a:lnTo>
                <a:lnTo>
                  <a:pt x="3028117" y="173813"/>
                </a:lnTo>
                <a:lnTo>
                  <a:pt x="2979673" y="156810"/>
                </a:lnTo>
                <a:lnTo>
                  <a:pt x="2930337" y="140594"/>
                </a:lnTo>
                <a:lnTo>
                  <a:pt x="2880135" y="125180"/>
                </a:lnTo>
                <a:lnTo>
                  <a:pt x="2829092" y="110585"/>
                </a:lnTo>
                <a:lnTo>
                  <a:pt x="2777235" y="96822"/>
                </a:lnTo>
                <a:lnTo>
                  <a:pt x="2724589" y="83908"/>
                </a:lnTo>
                <a:lnTo>
                  <a:pt x="2671181" y="71856"/>
                </a:lnTo>
                <a:lnTo>
                  <a:pt x="2617036" y="60681"/>
                </a:lnTo>
                <a:lnTo>
                  <a:pt x="2562179" y="50400"/>
                </a:lnTo>
                <a:lnTo>
                  <a:pt x="2506638" y="41027"/>
                </a:lnTo>
                <a:lnTo>
                  <a:pt x="2450438" y="32576"/>
                </a:lnTo>
                <a:lnTo>
                  <a:pt x="2393605" y="25064"/>
                </a:lnTo>
                <a:lnTo>
                  <a:pt x="2336164" y="18504"/>
                </a:lnTo>
                <a:lnTo>
                  <a:pt x="2278142" y="12913"/>
                </a:lnTo>
                <a:lnTo>
                  <a:pt x="2219565" y="8304"/>
                </a:lnTo>
                <a:lnTo>
                  <a:pt x="2160457" y="4693"/>
                </a:lnTo>
                <a:lnTo>
                  <a:pt x="2100846" y="2096"/>
                </a:lnTo>
                <a:lnTo>
                  <a:pt x="2040757" y="526"/>
                </a:lnTo>
                <a:lnTo>
                  <a:pt x="1980217" y="0"/>
                </a:lnTo>
                <a:close/>
              </a:path>
            </a:pathLst>
          </a:custGeom>
          <a:solidFill>
            <a:srgbClr val="0485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937720" y="2252558"/>
            <a:ext cx="3386647" cy="2085063"/>
          </a:xfrm>
          <a:custGeom>
            <a:avLst/>
            <a:gdLst/>
            <a:ahLst/>
            <a:cxnLst/>
            <a:rect l="l" t="t" r="r" b="b"/>
            <a:pathLst>
              <a:path w="3960495" h="2297429">
                <a:moveTo>
                  <a:pt x="0" y="1148529"/>
                </a:moveTo>
                <a:lnTo>
                  <a:pt x="3613" y="1078563"/>
                </a:lnTo>
                <a:lnTo>
                  <a:pt x="14317" y="1009707"/>
                </a:lnTo>
                <a:lnTo>
                  <a:pt x="31903" y="942079"/>
                </a:lnTo>
                <a:lnTo>
                  <a:pt x="56165" y="875800"/>
                </a:lnTo>
                <a:lnTo>
                  <a:pt x="86896" y="810990"/>
                </a:lnTo>
                <a:lnTo>
                  <a:pt x="123887" y="747769"/>
                </a:lnTo>
                <a:lnTo>
                  <a:pt x="166933" y="686258"/>
                </a:lnTo>
                <a:lnTo>
                  <a:pt x="190661" y="656181"/>
                </a:lnTo>
                <a:lnTo>
                  <a:pt x="215825" y="626576"/>
                </a:lnTo>
                <a:lnTo>
                  <a:pt x="242399" y="597458"/>
                </a:lnTo>
                <a:lnTo>
                  <a:pt x="270357" y="568843"/>
                </a:lnTo>
                <a:lnTo>
                  <a:pt x="299674" y="540746"/>
                </a:lnTo>
                <a:lnTo>
                  <a:pt x="330323" y="513181"/>
                </a:lnTo>
                <a:lnTo>
                  <a:pt x="362278" y="486163"/>
                </a:lnTo>
                <a:lnTo>
                  <a:pt x="395513" y="459708"/>
                </a:lnTo>
                <a:lnTo>
                  <a:pt x="430003" y="433831"/>
                </a:lnTo>
                <a:lnTo>
                  <a:pt x="465722" y="408545"/>
                </a:lnTo>
                <a:lnTo>
                  <a:pt x="502644" y="383868"/>
                </a:lnTo>
                <a:lnTo>
                  <a:pt x="540743" y="359813"/>
                </a:lnTo>
                <a:lnTo>
                  <a:pt x="579992" y="336395"/>
                </a:lnTo>
                <a:lnTo>
                  <a:pt x="620367" y="313631"/>
                </a:lnTo>
                <a:lnTo>
                  <a:pt x="661841" y="291533"/>
                </a:lnTo>
                <a:lnTo>
                  <a:pt x="704389" y="270119"/>
                </a:lnTo>
                <a:lnTo>
                  <a:pt x="747984" y="249402"/>
                </a:lnTo>
                <a:lnTo>
                  <a:pt x="792600" y="229397"/>
                </a:lnTo>
                <a:lnTo>
                  <a:pt x="838212" y="210121"/>
                </a:lnTo>
                <a:lnTo>
                  <a:pt x="884794" y="191587"/>
                </a:lnTo>
                <a:lnTo>
                  <a:pt x="932320" y="173811"/>
                </a:lnTo>
                <a:lnTo>
                  <a:pt x="980764" y="156807"/>
                </a:lnTo>
                <a:lnTo>
                  <a:pt x="1030100" y="140591"/>
                </a:lnTo>
                <a:lnTo>
                  <a:pt x="1080302" y="125178"/>
                </a:lnTo>
                <a:lnTo>
                  <a:pt x="1131345" y="110583"/>
                </a:lnTo>
                <a:lnTo>
                  <a:pt x="1183202" y="96821"/>
                </a:lnTo>
                <a:lnTo>
                  <a:pt x="1235848" y="83906"/>
                </a:lnTo>
                <a:lnTo>
                  <a:pt x="1289256" y="71854"/>
                </a:lnTo>
                <a:lnTo>
                  <a:pt x="1343401" y="60680"/>
                </a:lnTo>
                <a:lnTo>
                  <a:pt x="1398257" y="50399"/>
                </a:lnTo>
                <a:lnTo>
                  <a:pt x="1453798" y="41026"/>
                </a:lnTo>
                <a:lnTo>
                  <a:pt x="1509998" y="32576"/>
                </a:lnTo>
                <a:lnTo>
                  <a:pt x="1566831" y="25063"/>
                </a:lnTo>
                <a:lnTo>
                  <a:pt x="1624271" y="18504"/>
                </a:lnTo>
                <a:lnTo>
                  <a:pt x="1682293" y="12912"/>
                </a:lnTo>
                <a:lnTo>
                  <a:pt x="1740871" y="8304"/>
                </a:lnTo>
                <a:lnTo>
                  <a:pt x="1799978" y="4693"/>
                </a:lnTo>
                <a:lnTo>
                  <a:pt x="1859589" y="2096"/>
                </a:lnTo>
                <a:lnTo>
                  <a:pt x="1919677" y="526"/>
                </a:lnTo>
                <a:lnTo>
                  <a:pt x="1980218" y="0"/>
                </a:lnTo>
                <a:lnTo>
                  <a:pt x="2040758" y="526"/>
                </a:lnTo>
                <a:lnTo>
                  <a:pt x="2100847" y="2096"/>
                </a:lnTo>
                <a:lnTo>
                  <a:pt x="2160458" y="4693"/>
                </a:lnTo>
                <a:lnTo>
                  <a:pt x="2219564" y="8304"/>
                </a:lnTo>
                <a:lnTo>
                  <a:pt x="2278142" y="12912"/>
                </a:lnTo>
                <a:lnTo>
                  <a:pt x="2336163" y="18504"/>
                </a:lnTo>
                <a:lnTo>
                  <a:pt x="2393604" y="25063"/>
                </a:lnTo>
                <a:lnTo>
                  <a:pt x="2450437" y="32576"/>
                </a:lnTo>
                <a:lnTo>
                  <a:pt x="2506637" y="41026"/>
                </a:lnTo>
                <a:lnTo>
                  <a:pt x="2562178" y="50399"/>
                </a:lnTo>
                <a:lnTo>
                  <a:pt x="2617033" y="60680"/>
                </a:lnTo>
                <a:lnTo>
                  <a:pt x="2671178" y="71854"/>
                </a:lnTo>
                <a:lnTo>
                  <a:pt x="2724587" y="83906"/>
                </a:lnTo>
                <a:lnTo>
                  <a:pt x="2777232" y="96821"/>
                </a:lnTo>
                <a:lnTo>
                  <a:pt x="2829089" y="110583"/>
                </a:lnTo>
                <a:lnTo>
                  <a:pt x="2880132" y="125178"/>
                </a:lnTo>
                <a:lnTo>
                  <a:pt x="2930334" y="140591"/>
                </a:lnTo>
                <a:lnTo>
                  <a:pt x="2979670" y="156807"/>
                </a:lnTo>
                <a:lnTo>
                  <a:pt x="3028114" y="173811"/>
                </a:lnTo>
                <a:lnTo>
                  <a:pt x="3075640" y="191587"/>
                </a:lnTo>
                <a:lnTo>
                  <a:pt x="3122222" y="210121"/>
                </a:lnTo>
                <a:lnTo>
                  <a:pt x="3167834" y="229397"/>
                </a:lnTo>
                <a:lnTo>
                  <a:pt x="3212451" y="249402"/>
                </a:lnTo>
                <a:lnTo>
                  <a:pt x="3256046" y="270119"/>
                </a:lnTo>
                <a:lnTo>
                  <a:pt x="3298593" y="291533"/>
                </a:lnTo>
                <a:lnTo>
                  <a:pt x="3340067" y="313631"/>
                </a:lnTo>
                <a:lnTo>
                  <a:pt x="3380442" y="336395"/>
                </a:lnTo>
                <a:lnTo>
                  <a:pt x="3419692" y="359813"/>
                </a:lnTo>
                <a:lnTo>
                  <a:pt x="3457791" y="383868"/>
                </a:lnTo>
                <a:lnTo>
                  <a:pt x="3494712" y="408545"/>
                </a:lnTo>
                <a:lnTo>
                  <a:pt x="3530431" y="433831"/>
                </a:lnTo>
                <a:lnTo>
                  <a:pt x="3564922" y="459708"/>
                </a:lnTo>
                <a:lnTo>
                  <a:pt x="3598157" y="486163"/>
                </a:lnTo>
                <a:lnTo>
                  <a:pt x="3630112" y="513181"/>
                </a:lnTo>
                <a:lnTo>
                  <a:pt x="3660761" y="540746"/>
                </a:lnTo>
                <a:lnTo>
                  <a:pt x="3690078" y="568843"/>
                </a:lnTo>
                <a:lnTo>
                  <a:pt x="3718036" y="597458"/>
                </a:lnTo>
                <a:lnTo>
                  <a:pt x="3744610" y="626576"/>
                </a:lnTo>
                <a:lnTo>
                  <a:pt x="3769774" y="656181"/>
                </a:lnTo>
                <a:lnTo>
                  <a:pt x="3793503" y="686258"/>
                </a:lnTo>
                <a:lnTo>
                  <a:pt x="3836549" y="747769"/>
                </a:lnTo>
                <a:lnTo>
                  <a:pt x="3873540" y="810990"/>
                </a:lnTo>
                <a:lnTo>
                  <a:pt x="3904271" y="875800"/>
                </a:lnTo>
                <a:lnTo>
                  <a:pt x="3928533" y="942079"/>
                </a:lnTo>
                <a:lnTo>
                  <a:pt x="3946119" y="1009707"/>
                </a:lnTo>
                <a:lnTo>
                  <a:pt x="3956823" y="1078563"/>
                </a:lnTo>
                <a:lnTo>
                  <a:pt x="3960437" y="1148529"/>
                </a:lnTo>
                <a:lnTo>
                  <a:pt x="3959529" y="1183642"/>
                </a:lnTo>
                <a:lnTo>
                  <a:pt x="3952344" y="1253068"/>
                </a:lnTo>
                <a:lnTo>
                  <a:pt x="3938173" y="1321324"/>
                </a:lnTo>
                <a:lnTo>
                  <a:pt x="3917223" y="1388292"/>
                </a:lnTo>
                <a:lnTo>
                  <a:pt x="3889701" y="1453851"/>
                </a:lnTo>
                <a:lnTo>
                  <a:pt x="3855814" y="1517881"/>
                </a:lnTo>
                <a:lnTo>
                  <a:pt x="3815770" y="1580262"/>
                </a:lnTo>
                <a:lnTo>
                  <a:pt x="3769774" y="1640874"/>
                </a:lnTo>
                <a:lnTo>
                  <a:pt x="3744610" y="1670479"/>
                </a:lnTo>
                <a:lnTo>
                  <a:pt x="3718036" y="1699596"/>
                </a:lnTo>
                <a:lnTo>
                  <a:pt x="3690078" y="1728211"/>
                </a:lnTo>
                <a:lnTo>
                  <a:pt x="3660761" y="1756309"/>
                </a:lnTo>
                <a:lnTo>
                  <a:pt x="3630112" y="1783874"/>
                </a:lnTo>
                <a:lnTo>
                  <a:pt x="3598157" y="1810891"/>
                </a:lnTo>
                <a:lnTo>
                  <a:pt x="3564922" y="1837346"/>
                </a:lnTo>
                <a:lnTo>
                  <a:pt x="3530431" y="1863224"/>
                </a:lnTo>
                <a:lnTo>
                  <a:pt x="3494712" y="1888509"/>
                </a:lnTo>
                <a:lnTo>
                  <a:pt x="3457791" y="1913187"/>
                </a:lnTo>
                <a:lnTo>
                  <a:pt x="3419692" y="1937242"/>
                </a:lnTo>
                <a:lnTo>
                  <a:pt x="3380442" y="1960659"/>
                </a:lnTo>
                <a:lnTo>
                  <a:pt x="3340067" y="1983424"/>
                </a:lnTo>
                <a:lnTo>
                  <a:pt x="3298593" y="2005522"/>
                </a:lnTo>
                <a:lnTo>
                  <a:pt x="3256046" y="2026936"/>
                </a:lnTo>
                <a:lnTo>
                  <a:pt x="3212451" y="2047654"/>
                </a:lnTo>
                <a:lnTo>
                  <a:pt x="3167834" y="2067658"/>
                </a:lnTo>
                <a:lnTo>
                  <a:pt x="3122222" y="2086935"/>
                </a:lnTo>
                <a:lnTo>
                  <a:pt x="3075640" y="2105469"/>
                </a:lnTo>
                <a:lnTo>
                  <a:pt x="3028114" y="2123245"/>
                </a:lnTo>
                <a:lnTo>
                  <a:pt x="2979670" y="2140249"/>
                </a:lnTo>
                <a:lnTo>
                  <a:pt x="2930334" y="2156465"/>
                </a:lnTo>
                <a:lnTo>
                  <a:pt x="2880132" y="2171878"/>
                </a:lnTo>
                <a:lnTo>
                  <a:pt x="2829089" y="2186473"/>
                </a:lnTo>
                <a:lnTo>
                  <a:pt x="2777232" y="2200236"/>
                </a:lnTo>
                <a:lnTo>
                  <a:pt x="2724587" y="2213151"/>
                </a:lnTo>
                <a:lnTo>
                  <a:pt x="2671178" y="2225202"/>
                </a:lnTo>
                <a:lnTo>
                  <a:pt x="2617033" y="2236377"/>
                </a:lnTo>
                <a:lnTo>
                  <a:pt x="2562178" y="2246658"/>
                </a:lnTo>
                <a:lnTo>
                  <a:pt x="2506637" y="2256031"/>
                </a:lnTo>
                <a:lnTo>
                  <a:pt x="2450437" y="2264481"/>
                </a:lnTo>
                <a:lnTo>
                  <a:pt x="2393604" y="2271994"/>
                </a:lnTo>
                <a:lnTo>
                  <a:pt x="2336163" y="2278553"/>
                </a:lnTo>
                <a:lnTo>
                  <a:pt x="2278142" y="2284145"/>
                </a:lnTo>
                <a:lnTo>
                  <a:pt x="2219564" y="2288754"/>
                </a:lnTo>
                <a:lnTo>
                  <a:pt x="2160458" y="2292364"/>
                </a:lnTo>
                <a:lnTo>
                  <a:pt x="2100847" y="2294962"/>
                </a:lnTo>
                <a:lnTo>
                  <a:pt x="2040758" y="2296531"/>
                </a:lnTo>
                <a:lnTo>
                  <a:pt x="1980218" y="2297058"/>
                </a:lnTo>
                <a:lnTo>
                  <a:pt x="1919677" y="2296531"/>
                </a:lnTo>
                <a:lnTo>
                  <a:pt x="1859589" y="2294962"/>
                </a:lnTo>
                <a:lnTo>
                  <a:pt x="1799978" y="2292364"/>
                </a:lnTo>
                <a:lnTo>
                  <a:pt x="1740871" y="2288754"/>
                </a:lnTo>
                <a:lnTo>
                  <a:pt x="1682293" y="2284145"/>
                </a:lnTo>
                <a:lnTo>
                  <a:pt x="1624271" y="2278553"/>
                </a:lnTo>
                <a:lnTo>
                  <a:pt x="1566831" y="2271994"/>
                </a:lnTo>
                <a:lnTo>
                  <a:pt x="1509998" y="2264481"/>
                </a:lnTo>
                <a:lnTo>
                  <a:pt x="1453798" y="2256031"/>
                </a:lnTo>
                <a:lnTo>
                  <a:pt x="1398257" y="2246658"/>
                </a:lnTo>
                <a:lnTo>
                  <a:pt x="1343401" y="2236377"/>
                </a:lnTo>
                <a:lnTo>
                  <a:pt x="1289256" y="2225202"/>
                </a:lnTo>
                <a:lnTo>
                  <a:pt x="1235848" y="2213151"/>
                </a:lnTo>
                <a:lnTo>
                  <a:pt x="1183202" y="2200236"/>
                </a:lnTo>
                <a:lnTo>
                  <a:pt x="1131345" y="2186473"/>
                </a:lnTo>
                <a:lnTo>
                  <a:pt x="1080302" y="2171878"/>
                </a:lnTo>
                <a:lnTo>
                  <a:pt x="1030100" y="2156465"/>
                </a:lnTo>
                <a:lnTo>
                  <a:pt x="980764" y="2140249"/>
                </a:lnTo>
                <a:lnTo>
                  <a:pt x="932320" y="2123245"/>
                </a:lnTo>
                <a:lnTo>
                  <a:pt x="884794" y="2105469"/>
                </a:lnTo>
                <a:lnTo>
                  <a:pt x="838212" y="2086935"/>
                </a:lnTo>
                <a:lnTo>
                  <a:pt x="792600" y="2067658"/>
                </a:lnTo>
                <a:lnTo>
                  <a:pt x="747984" y="2047654"/>
                </a:lnTo>
                <a:lnTo>
                  <a:pt x="704389" y="2026936"/>
                </a:lnTo>
                <a:lnTo>
                  <a:pt x="661841" y="2005522"/>
                </a:lnTo>
                <a:lnTo>
                  <a:pt x="620367" y="1983424"/>
                </a:lnTo>
                <a:lnTo>
                  <a:pt x="579992" y="1960659"/>
                </a:lnTo>
                <a:lnTo>
                  <a:pt x="540743" y="1937242"/>
                </a:lnTo>
                <a:lnTo>
                  <a:pt x="502644" y="1913187"/>
                </a:lnTo>
                <a:lnTo>
                  <a:pt x="465722" y="1888509"/>
                </a:lnTo>
                <a:lnTo>
                  <a:pt x="430003" y="1863224"/>
                </a:lnTo>
                <a:lnTo>
                  <a:pt x="395513" y="1837346"/>
                </a:lnTo>
                <a:lnTo>
                  <a:pt x="362278" y="1810891"/>
                </a:lnTo>
                <a:lnTo>
                  <a:pt x="330323" y="1783874"/>
                </a:lnTo>
                <a:lnTo>
                  <a:pt x="299674" y="1756309"/>
                </a:lnTo>
                <a:lnTo>
                  <a:pt x="270357" y="1728211"/>
                </a:lnTo>
                <a:lnTo>
                  <a:pt x="242399" y="1699596"/>
                </a:lnTo>
                <a:lnTo>
                  <a:pt x="215825" y="1670479"/>
                </a:lnTo>
                <a:lnTo>
                  <a:pt x="190661" y="1640874"/>
                </a:lnTo>
                <a:lnTo>
                  <a:pt x="166933" y="1610797"/>
                </a:lnTo>
                <a:lnTo>
                  <a:pt x="123887" y="1549286"/>
                </a:lnTo>
                <a:lnTo>
                  <a:pt x="86896" y="1486065"/>
                </a:lnTo>
                <a:lnTo>
                  <a:pt x="56165" y="1421255"/>
                </a:lnTo>
                <a:lnTo>
                  <a:pt x="31903" y="1354977"/>
                </a:lnTo>
                <a:lnTo>
                  <a:pt x="14317" y="1287350"/>
                </a:lnTo>
                <a:lnTo>
                  <a:pt x="3613" y="1218493"/>
                </a:lnTo>
                <a:lnTo>
                  <a:pt x="0" y="1148529"/>
                </a:lnTo>
                <a:close/>
              </a:path>
            </a:pathLst>
          </a:custGeom>
          <a:ln w="25399">
            <a:solidFill>
              <a:srgbClr val="0065A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1310050" y="2654507"/>
            <a:ext cx="2647090" cy="1281411"/>
          </a:xfrm>
          <a:prstGeom prst="rect">
            <a:avLst/>
          </a:prstGeom>
        </p:spPr>
        <p:txBody>
          <a:bodyPr vert="horz" wrap="square" lIns="0" tIns="12249" rIns="0" bIns="0" rtlCol="0">
            <a:spAutoFit/>
          </a:bodyPr>
          <a:lstStyle/>
          <a:p>
            <a:pPr marL="10579" marR="4454" algn="ctr">
              <a:lnSpc>
                <a:spcPct val="99500"/>
              </a:lnSpc>
              <a:spcBef>
                <a:spcPts val="96"/>
              </a:spcBef>
            </a:pPr>
            <a:r>
              <a:rPr sz="1600" i="1" u="sng" spc="-118" dirty="0">
                <a:latin typeface="Arial" pitchFamily="34" charset="0"/>
                <a:cs typeface="Arial" pitchFamily="34" charset="0"/>
              </a:rPr>
              <a:t>Requisiti </a:t>
            </a:r>
            <a:r>
              <a:rPr sz="1600" i="1" u="sng" spc="-88" dirty="0">
                <a:latin typeface="Arial" pitchFamily="34" charset="0"/>
                <a:cs typeface="Arial" pitchFamily="34" charset="0"/>
              </a:rPr>
              <a:t>di </a:t>
            </a:r>
            <a:r>
              <a:rPr sz="1600" i="1" u="sng" spc="-171" dirty="0">
                <a:latin typeface="Arial" pitchFamily="34" charset="0"/>
                <a:cs typeface="Arial" pitchFamily="34" charset="0"/>
              </a:rPr>
              <a:t>base </a:t>
            </a:r>
            <a:endParaRPr lang="it-IT" sz="1600" i="1" u="sng" spc="-171" dirty="0">
              <a:latin typeface="Arial" pitchFamily="34" charset="0"/>
              <a:cs typeface="Arial" pitchFamily="34" charset="0"/>
            </a:endParaRPr>
          </a:p>
          <a:p>
            <a:pPr marL="10579" marR="4454" algn="ctr">
              <a:lnSpc>
                <a:spcPct val="99500"/>
              </a:lnSpc>
              <a:spcBef>
                <a:spcPts val="96"/>
              </a:spcBef>
            </a:pPr>
            <a:r>
              <a:rPr sz="1600" i="1" u="sng" spc="-153" dirty="0">
                <a:latin typeface="Arial" pitchFamily="34" charset="0"/>
                <a:cs typeface="Arial" pitchFamily="34" charset="0"/>
              </a:rPr>
              <a:t>per  </a:t>
            </a:r>
            <a:r>
              <a:rPr sz="1600" i="1" u="sng" spc="-127" dirty="0">
                <a:latin typeface="Arial" pitchFamily="34" charset="0"/>
                <a:cs typeface="Arial" pitchFamily="34" charset="0"/>
              </a:rPr>
              <a:t>l’apprendimento </a:t>
            </a:r>
            <a:r>
              <a:rPr sz="1600" i="1" u="sng" spc="-179" dirty="0">
                <a:latin typeface="Arial" pitchFamily="34" charset="0"/>
                <a:cs typeface="Arial" pitchFamily="34" charset="0"/>
              </a:rPr>
              <a:t>e </a:t>
            </a:r>
            <a:r>
              <a:rPr sz="1600" i="1" u="sng" spc="-132" dirty="0">
                <a:latin typeface="Arial" pitchFamily="34" charset="0"/>
                <a:cs typeface="Arial" pitchFamily="34" charset="0"/>
              </a:rPr>
              <a:t>l’esecuzione  </a:t>
            </a:r>
            <a:r>
              <a:rPr sz="1600" i="1" spc="-123" dirty="0">
                <a:latin typeface="Arial" pitchFamily="34" charset="0"/>
                <a:cs typeface="Arial" pitchFamily="34" charset="0"/>
              </a:rPr>
              <a:t>delle </a:t>
            </a:r>
            <a:r>
              <a:rPr sz="1600" i="1" spc="-96" dirty="0">
                <a:latin typeface="Arial" pitchFamily="34" charset="0"/>
                <a:cs typeface="Arial" pitchFamily="34" charset="0"/>
              </a:rPr>
              <a:t>azioni </a:t>
            </a:r>
            <a:r>
              <a:rPr sz="1600" i="1" spc="-114" dirty="0">
                <a:latin typeface="Arial" pitchFamily="34" charset="0"/>
                <a:cs typeface="Arial" pitchFamily="34" charset="0"/>
              </a:rPr>
              <a:t>motorie </a:t>
            </a:r>
            <a:r>
              <a:rPr sz="1600" i="1" spc="-127" dirty="0">
                <a:latin typeface="Arial" pitchFamily="34" charset="0"/>
                <a:cs typeface="Arial" pitchFamily="34" charset="0"/>
              </a:rPr>
              <a:t>sportive  </a:t>
            </a:r>
            <a:r>
              <a:rPr sz="1600" i="1" spc="-140" dirty="0">
                <a:latin typeface="Arial" pitchFamily="34" charset="0"/>
                <a:cs typeface="Arial" pitchFamily="34" charset="0"/>
              </a:rPr>
              <a:t>sia </a:t>
            </a:r>
            <a:r>
              <a:rPr sz="1600" i="1" spc="-132" dirty="0">
                <a:latin typeface="Arial" pitchFamily="34" charset="0"/>
                <a:cs typeface="Arial" pitchFamily="34" charset="0"/>
              </a:rPr>
              <a:t>elementari </a:t>
            </a:r>
            <a:r>
              <a:rPr sz="1600" i="1" spc="-149" dirty="0">
                <a:latin typeface="Arial" pitchFamily="34" charset="0"/>
                <a:cs typeface="Arial" pitchFamily="34" charset="0"/>
              </a:rPr>
              <a:t>che </a:t>
            </a:r>
            <a:r>
              <a:rPr sz="1600" i="1" spc="-88" dirty="0">
                <a:latin typeface="Arial" pitchFamily="34" charset="0"/>
                <a:cs typeface="Arial" pitchFamily="34" charset="0"/>
              </a:rPr>
              <a:t>di </a:t>
            </a:r>
            <a:r>
              <a:rPr sz="1600" i="1" spc="-145" dirty="0">
                <a:latin typeface="Arial" pitchFamily="34" charset="0"/>
                <a:cs typeface="Arial" pitchFamily="34" charset="0"/>
              </a:rPr>
              <a:t>elevata  </a:t>
            </a:r>
            <a:r>
              <a:rPr sz="1600" i="1" spc="-132" dirty="0">
                <a:latin typeface="Arial" pitchFamily="34" charset="0"/>
                <a:cs typeface="Arial" pitchFamily="34" charset="0"/>
              </a:rPr>
              <a:t>complessità</a:t>
            </a:r>
            <a:endParaRPr sz="16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2477079" y="5389454"/>
            <a:ext cx="4064302" cy="915168"/>
          </a:xfrm>
          <a:custGeom>
            <a:avLst/>
            <a:gdLst/>
            <a:ahLst/>
            <a:cxnLst/>
            <a:rect l="l" t="t" r="r" b="b"/>
            <a:pathLst>
              <a:path w="4752975" h="1008379">
                <a:moveTo>
                  <a:pt x="4584509" y="0"/>
                </a:moveTo>
                <a:lnTo>
                  <a:pt x="168020" y="0"/>
                </a:lnTo>
                <a:lnTo>
                  <a:pt x="123357" y="6001"/>
                </a:lnTo>
                <a:lnTo>
                  <a:pt x="83221" y="22939"/>
                </a:lnTo>
                <a:lnTo>
                  <a:pt x="49215" y="49210"/>
                </a:lnTo>
                <a:lnTo>
                  <a:pt x="22941" y="83216"/>
                </a:lnTo>
                <a:lnTo>
                  <a:pt x="6002" y="123353"/>
                </a:lnTo>
                <a:lnTo>
                  <a:pt x="0" y="168021"/>
                </a:lnTo>
                <a:lnTo>
                  <a:pt x="0" y="840084"/>
                </a:lnTo>
                <a:lnTo>
                  <a:pt x="6002" y="884751"/>
                </a:lnTo>
                <a:lnTo>
                  <a:pt x="22941" y="924887"/>
                </a:lnTo>
                <a:lnTo>
                  <a:pt x="49215" y="958893"/>
                </a:lnTo>
                <a:lnTo>
                  <a:pt x="83221" y="985165"/>
                </a:lnTo>
                <a:lnTo>
                  <a:pt x="123357" y="1002103"/>
                </a:lnTo>
                <a:lnTo>
                  <a:pt x="168020" y="1008105"/>
                </a:lnTo>
                <a:lnTo>
                  <a:pt x="4584509" y="1008105"/>
                </a:lnTo>
                <a:lnTo>
                  <a:pt x="4629177" y="1002103"/>
                </a:lnTo>
                <a:lnTo>
                  <a:pt x="4669314" y="985165"/>
                </a:lnTo>
                <a:lnTo>
                  <a:pt x="4703319" y="958893"/>
                </a:lnTo>
                <a:lnTo>
                  <a:pt x="4729591" y="924887"/>
                </a:lnTo>
                <a:lnTo>
                  <a:pt x="4746528" y="884751"/>
                </a:lnTo>
                <a:lnTo>
                  <a:pt x="4752530" y="840084"/>
                </a:lnTo>
                <a:lnTo>
                  <a:pt x="4752530" y="168021"/>
                </a:lnTo>
                <a:lnTo>
                  <a:pt x="4746528" y="123353"/>
                </a:lnTo>
                <a:lnTo>
                  <a:pt x="4729591" y="83216"/>
                </a:lnTo>
                <a:lnTo>
                  <a:pt x="4703319" y="49210"/>
                </a:lnTo>
                <a:lnTo>
                  <a:pt x="4669314" y="22939"/>
                </a:lnTo>
                <a:lnTo>
                  <a:pt x="4629177" y="6001"/>
                </a:lnTo>
                <a:lnTo>
                  <a:pt x="4584509" y="0"/>
                </a:lnTo>
                <a:close/>
              </a:path>
            </a:pathLst>
          </a:custGeom>
          <a:solidFill>
            <a:srgbClr val="0485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477079" y="5389454"/>
            <a:ext cx="4064302" cy="915168"/>
          </a:xfrm>
          <a:custGeom>
            <a:avLst/>
            <a:gdLst/>
            <a:ahLst/>
            <a:cxnLst/>
            <a:rect l="l" t="t" r="r" b="b"/>
            <a:pathLst>
              <a:path w="4752975" h="1008379">
                <a:moveTo>
                  <a:pt x="0" y="168021"/>
                </a:moveTo>
                <a:lnTo>
                  <a:pt x="6001" y="123355"/>
                </a:lnTo>
                <a:lnTo>
                  <a:pt x="22939" y="83218"/>
                </a:lnTo>
                <a:lnTo>
                  <a:pt x="49212" y="49212"/>
                </a:lnTo>
                <a:lnTo>
                  <a:pt x="83218" y="22939"/>
                </a:lnTo>
                <a:lnTo>
                  <a:pt x="123354" y="6001"/>
                </a:lnTo>
                <a:lnTo>
                  <a:pt x="168021" y="0"/>
                </a:lnTo>
                <a:lnTo>
                  <a:pt x="4584506" y="0"/>
                </a:lnTo>
                <a:lnTo>
                  <a:pt x="4629171" y="6001"/>
                </a:lnTo>
                <a:lnTo>
                  <a:pt x="4669307" y="22939"/>
                </a:lnTo>
                <a:lnTo>
                  <a:pt x="4703312" y="49212"/>
                </a:lnTo>
                <a:lnTo>
                  <a:pt x="4729585" y="83218"/>
                </a:lnTo>
                <a:lnTo>
                  <a:pt x="4746524" y="123355"/>
                </a:lnTo>
                <a:lnTo>
                  <a:pt x="4752526" y="168021"/>
                </a:lnTo>
                <a:lnTo>
                  <a:pt x="4752526" y="840089"/>
                </a:lnTo>
                <a:lnTo>
                  <a:pt x="4746524" y="884756"/>
                </a:lnTo>
                <a:lnTo>
                  <a:pt x="4729585" y="924892"/>
                </a:lnTo>
                <a:lnTo>
                  <a:pt x="4703312" y="958897"/>
                </a:lnTo>
                <a:lnTo>
                  <a:pt x="4669307" y="985169"/>
                </a:lnTo>
                <a:lnTo>
                  <a:pt x="4629171" y="1002107"/>
                </a:lnTo>
                <a:lnTo>
                  <a:pt x="4584506" y="1008109"/>
                </a:lnTo>
                <a:lnTo>
                  <a:pt x="168021" y="1008109"/>
                </a:lnTo>
                <a:lnTo>
                  <a:pt x="123354" y="1002107"/>
                </a:lnTo>
                <a:lnTo>
                  <a:pt x="83218" y="985169"/>
                </a:lnTo>
                <a:lnTo>
                  <a:pt x="49212" y="958897"/>
                </a:lnTo>
                <a:lnTo>
                  <a:pt x="22939" y="924892"/>
                </a:lnTo>
                <a:lnTo>
                  <a:pt x="6001" y="884756"/>
                </a:lnTo>
                <a:lnTo>
                  <a:pt x="0" y="840089"/>
                </a:lnTo>
                <a:lnTo>
                  <a:pt x="0" y="168021"/>
                </a:lnTo>
                <a:close/>
              </a:path>
            </a:pathLst>
          </a:custGeom>
          <a:ln w="25399">
            <a:solidFill>
              <a:srgbClr val="0065A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2703590" y="5431005"/>
            <a:ext cx="3692866" cy="778623"/>
          </a:xfrm>
          <a:prstGeom prst="rect">
            <a:avLst/>
          </a:prstGeom>
        </p:spPr>
        <p:txBody>
          <a:bodyPr vert="horz" wrap="square" lIns="0" tIns="12249" rIns="0" bIns="0" rtlCol="0">
            <a:spAutoFit/>
          </a:bodyPr>
          <a:lstStyle/>
          <a:p>
            <a:pPr marL="43428" marR="4454" indent="-32849" algn="ctr">
              <a:lnSpc>
                <a:spcPct val="99500"/>
              </a:lnSpc>
              <a:spcBef>
                <a:spcPts val="96"/>
              </a:spcBef>
            </a:pPr>
            <a:r>
              <a:rPr lang="it-IT" sz="1600" spc="-145" dirty="0">
                <a:solidFill>
                  <a:srgbClr val="FFFFFF"/>
                </a:solidFill>
                <a:latin typeface="DejaVu Serif"/>
                <a:cs typeface="DejaVu Serif"/>
              </a:rPr>
              <a:t>STRETTAMENTE CORRELATE</a:t>
            </a:r>
            <a:endParaRPr lang="it-IT" sz="1600" spc="-118" dirty="0">
              <a:solidFill>
                <a:srgbClr val="FFFFFF"/>
              </a:solidFill>
              <a:latin typeface="DejaVu Serif"/>
              <a:cs typeface="DejaVu Serif"/>
            </a:endParaRPr>
          </a:p>
          <a:p>
            <a:pPr marL="43428" marR="4454" indent="-32849" algn="ctr">
              <a:lnSpc>
                <a:spcPct val="99500"/>
              </a:lnSpc>
              <a:spcBef>
                <a:spcPts val="96"/>
              </a:spcBef>
            </a:pPr>
            <a:r>
              <a:rPr sz="1600" spc="-79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Il </a:t>
            </a:r>
            <a:r>
              <a:rPr sz="1600" spc="-96" dirty="0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livello</a:t>
            </a:r>
            <a:r>
              <a:rPr sz="1600" spc="-96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1600" spc="-88" dirty="0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di</a:t>
            </a:r>
            <a:r>
              <a:rPr sz="1600" spc="-88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1600" spc="-114" dirty="0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sviluppo</a:t>
            </a:r>
            <a:r>
              <a:rPr sz="1600" spc="-114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1600" spc="-123" dirty="0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delle</a:t>
            </a:r>
            <a:r>
              <a:rPr sz="1600" spc="-123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1600" spc="-145" dirty="0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capacità</a:t>
            </a:r>
            <a:r>
              <a:rPr sz="1600" spc="-145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1600" spc="-114" dirty="0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motorie</a:t>
            </a:r>
            <a:r>
              <a:rPr sz="1600" spc="-114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sz="1600" spc="-132" dirty="0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determina</a:t>
            </a:r>
            <a:r>
              <a:rPr sz="1600" spc="-132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1600" spc="-123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la </a:t>
            </a:r>
            <a:r>
              <a:rPr sz="1600" spc="-123" dirty="0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rapidità</a:t>
            </a:r>
            <a:r>
              <a:rPr sz="1600" spc="-7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1600" spc="-127" dirty="0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dell’apprendimento</a:t>
            </a:r>
            <a:endParaRPr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2538654" y="4507204"/>
            <a:ext cx="185161" cy="719226"/>
          </a:xfrm>
          <a:custGeom>
            <a:avLst/>
            <a:gdLst/>
            <a:ahLst/>
            <a:cxnLst/>
            <a:rect l="l" t="t" r="r" b="b"/>
            <a:pathLst>
              <a:path w="216535" h="792479">
                <a:moveTo>
                  <a:pt x="216027" y="684072"/>
                </a:moveTo>
                <a:lnTo>
                  <a:pt x="0" y="684072"/>
                </a:lnTo>
                <a:lnTo>
                  <a:pt x="108013" y="792086"/>
                </a:lnTo>
                <a:lnTo>
                  <a:pt x="216027" y="684072"/>
                </a:lnTo>
                <a:close/>
              </a:path>
              <a:path w="216535" h="792479">
                <a:moveTo>
                  <a:pt x="162026" y="0"/>
                </a:moveTo>
                <a:lnTo>
                  <a:pt x="54013" y="0"/>
                </a:lnTo>
                <a:lnTo>
                  <a:pt x="54013" y="684072"/>
                </a:lnTo>
                <a:lnTo>
                  <a:pt x="162026" y="684072"/>
                </a:lnTo>
                <a:lnTo>
                  <a:pt x="162026" y="0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2538654" y="4507204"/>
            <a:ext cx="185161" cy="719226"/>
          </a:xfrm>
          <a:custGeom>
            <a:avLst/>
            <a:gdLst/>
            <a:ahLst/>
            <a:cxnLst/>
            <a:rect l="l" t="t" r="r" b="b"/>
            <a:pathLst>
              <a:path w="216535" h="792479">
                <a:moveTo>
                  <a:pt x="0" y="684075"/>
                </a:moveTo>
                <a:lnTo>
                  <a:pt x="54005" y="684075"/>
                </a:lnTo>
                <a:lnTo>
                  <a:pt x="54005" y="0"/>
                </a:lnTo>
                <a:lnTo>
                  <a:pt x="162017" y="0"/>
                </a:lnTo>
                <a:lnTo>
                  <a:pt x="162017" y="684075"/>
                </a:lnTo>
                <a:lnTo>
                  <a:pt x="216023" y="684075"/>
                </a:lnTo>
                <a:lnTo>
                  <a:pt x="108011" y="792087"/>
                </a:lnTo>
                <a:lnTo>
                  <a:pt x="0" y="684075"/>
                </a:lnTo>
                <a:close/>
              </a:path>
            </a:pathLst>
          </a:custGeom>
          <a:ln w="25399">
            <a:solidFill>
              <a:srgbClr val="0065A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294699" y="4507204"/>
            <a:ext cx="185161" cy="719226"/>
          </a:xfrm>
          <a:custGeom>
            <a:avLst/>
            <a:gdLst/>
            <a:ahLst/>
            <a:cxnLst/>
            <a:rect l="l" t="t" r="r" b="b"/>
            <a:pathLst>
              <a:path w="216534" h="792479">
                <a:moveTo>
                  <a:pt x="216026" y="684072"/>
                </a:moveTo>
                <a:lnTo>
                  <a:pt x="0" y="684072"/>
                </a:lnTo>
                <a:lnTo>
                  <a:pt x="108013" y="792086"/>
                </a:lnTo>
                <a:lnTo>
                  <a:pt x="216026" y="684072"/>
                </a:lnTo>
                <a:close/>
              </a:path>
              <a:path w="216534" h="792479">
                <a:moveTo>
                  <a:pt x="162026" y="0"/>
                </a:moveTo>
                <a:lnTo>
                  <a:pt x="54013" y="0"/>
                </a:lnTo>
                <a:lnTo>
                  <a:pt x="54013" y="684072"/>
                </a:lnTo>
                <a:lnTo>
                  <a:pt x="162026" y="684072"/>
                </a:lnTo>
                <a:lnTo>
                  <a:pt x="162026" y="0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6294699" y="4507204"/>
            <a:ext cx="185161" cy="719226"/>
          </a:xfrm>
          <a:custGeom>
            <a:avLst/>
            <a:gdLst/>
            <a:ahLst/>
            <a:cxnLst/>
            <a:rect l="l" t="t" r="r" b="b"/>
            <a:pathLst>
              <a:path w="216534" h="792479">
                <a:moveTo>
                  <a:pt x="0" y="684075"/>
                </a:moveTo>
                <a:lnTo>
                  <a:pt x="54005" y="684075"/>
                </a:lnTo>
                <a:lnTo>
                  <a:pt x="54005" y="0"/>
                </a:lnTo>
                <a:lnTo>
                  <a:pt x="162017" y="0"/>
                </a:lnTo>
                <a:lnTo>
                  <a:pt x="162017" y="684075"/>
                </a:lnTo>
                <a:lnTo>
                  <a:pt x="216023" y="684075"/>
                </a:lnTo>
                <a:lnTo>
                  <a:pt x="108011" y="792087"/>
                </a:lnTo>
                <a:lnTo>
                  <a:pt x="0" y="684075"/>
                </a:lnTo>
                <a:close/>
              </a:path>
            </a:pathLst>
          </a:custGeom>
          <a:ln w="25399">
            <a:solidFill>
              <a:srgbClr val="0065A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426580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dirty="0">
                <a:solidFill>
                  <a:schemeClr val="tx1"/>
                </a:solidFill>
              </a:rPr>
              <a:t>Le </a:t>
            </a:r>
            <a:r>
              <a:rPr lang="it-IT" sz="2800" b="1" dirty="0">
                <a:solidFill>
                  <a:schemeClr val="tx1"/>
                </a:solidFill>
              </a:rPr>
              <a:t>CAPACITÀ MOTORIE </a:t>
            </a:r>
            <a:r>
              <a:rPr lang="it-IT" sz="2800" dirty="0">
                <a:solidFill>
                  <a:schemeClr val="tx1"/>
                </a:solidFill>
              </a:rPr>
              <a:t>sono il presupposto fondamentale di qualsiasi attività motoria e sportiva</a:t>
            </a: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278783624"/>
              </p:ext>
            </p:extLst>
          </p:nvPr>
        </p:nvGraphicFramePr>
        <p:xfrm>
          <a:off x="533400" y="1447800"/>
          <a:ext cx="8130916" cy="487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Freccia in giù 4"/>
          <p:cNvSpPr/>
          <p:nvPr/>
        </p:nvSpPr>
        <p:spPr>
          <a:xfrm>
            <a:off x="2571427" y="4809641"/>
            <a:ext cx="400373" cy="457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Freccia in giù 5"/>
          <p:cNvSpPr/>
          <p:nvPr/>
        </p:nvSpPr>
        <p:spPr>
          <a:xfrm>
            <a:off x="5029200" y="4581041"/>
            <a:ext cx="400373" cy="457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pSp>
        <p:nvGrpSpPr>
          <p:cNvPr id="7" name="Gruppo 6"/>
          <p:cNvGrpSpPr/>
          <p:nvPr/>
        </p:nvGrpSpPr>
        <p:grpSpPr>
          <a:xfrm>
            <a:off x="6756764" y="4809641"/>
            <a:ext cx="2234836" cy="804414"/>
            <a:chOff x="3276597" y="533403"/>
            <a:chExt cx="2387236" cy="804414"/>
          </a:xfrm>
          <a:scene3d>
            <a:camera prst="orthographicFront"/>
            <a:lightRig rig="flat" dir="t"/>
          </a:scene3d>
        </p:grpSpPr>
        <p:sp>
          <p:nvSpPr>
            <p:cNvPr id="8" name="Ovale 7"/>
            <p:cNvSpPr/>
            <p:nvPr/>
          </p:nvSpPr>
          <p:spPr>
            <a:xfrm>
              <a:off x="3276597" y="533403"/>
              <a:ext cx="2387236" cy="804414"/>
            </a:xfrm>
            <a:prstGeom prst="ellipse">
              <a:avLst/>
            </a:prstGeom>
            <a:solidFill>
              <a:srgbClr val="FFC000"/>
            </a:solidFill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Ovale 4"/>
            <p:cNvSpPr/>
            <p:nvPr/>
          </p:nvSpPr>
          <p:spPr>
            <a:xfrm>
              <a:off x="3626200" y="651207"/>
              <a:ext cx="1688030" cy="568806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2000" b="1" kern="1200" dirty="0">
                  <a:solidFill>
                    <a:schemeClr val="bg2"/>
                  </a:solidFill>
                </a:rPr>
                <a:t>MOBILITÀ ARTICOLARE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113415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61069" y="316862"/>
            <a:ext cx="7819097" cy="6224065"/>
          </a:xfrm>
          <a:prstGeom prst="rect">
            <a:avLst/>
          </a:prstGeom>
          <a:blipFill>
            <a:blip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423598" y="316867"/>
            <a:ext cx="4056568" cy="5445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1828800" y="2197621"/>
            <a:ext cx="5723482" cy="2462546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0" tIns="13919" rIns="0" bIns="0" rtlCol="0">
            <a:spAutoFit/>
          </a:bodyPr>
          <a:lstStyle/>
          <a:p>
            <a:pPr marL="11135" marR="150884" algn="ctr">
              <a:lnSpc>
                <a:spcPct val="98800"/>
              </a:lnSpc>
              <a:spcBef>
                <a:spcPts val="110"/>
              </a:spcBef>
            </a:pPr>
            <a:r>
              <a:rPr sz="2400" spc="-171" dirty="0">
                <a:latin typeface="DejaVu Serif"/>
                <a:cs typeface="DejaVu Serif"/>
              </a:rPr>
              <a:t>Si </a:t>
            </a:r>
            <a:r>
              <a:rPr sz="2400" spc="-149" dirty="0">
                <a:latin typeface="DejaVu Serif"/>
                <a:cs typeface="DejaVu Serif"/>
              </a:rPr>
              <a:t>basano </a:t>
            </a:r>
            <a:r>
              <a:rPr sz="2400" spc="-145" dirty="0">
                <a:latin typeface="DejaVu Serif"/>
                <a:cs typeface="DejaVu Serif"/>
              </a:rPr>
              <a:t>su </a:t>
            </a:r>
            <a:r>
              <a:rPr sz="2400" spc="-140" dirty="0">
                <a:latin typeface="DejaVu Serif"/>
                <a:cs typeface="DejaVu Serif"/>
              </a:rPr>
              <a:t>processi </a:t>
            </a:r>
            <a:r>
              <a:rPr sz="2400" spc="-136" dirty="0">
                <a:latin typeface="DejaVu Serif"/>
                <a:cs typeface="DejaVu Serif"/>
              </a:rPr>
              <a:t>energetici </a:t>
            </a:r>
            <a:r>
              <a:rPr sz="2400" spc="-179" dirty="0">
                <a:latin typeface="DejaVu Serif"/>
                <a:cs typeface="DejaVu Serif"/>
              </a:rPr>
              <a:t>e  </a:t>
            </a:r>
            <a:r>
              <a:rPr sz="2400" spc="-114" dirty="0">
                <a:latin typeface="DejaVu Serif"/>
                <a:cs typeface="DejaVu Serif"/>
              </a:rPr>
              <a:t>dipendono </a:t>
            </a:r>
            <a:r>
              <a:rPr sz="2400" spc="-123" dirty="0">
                <a:latin typeface="DejaVu Serif"/>
                <a:cs typeface="DejaVu Serif"/>
              </a:rPr>
              <a:t>dalle </a:t>
            </a:r>
            <a:r>
              <a:rPr sz="2400" spc="-132" dirty="0">
                <a:latin typeface="DejaVu Serif"/>
                <a:cs typeface="DejaVu Serif"/>
              </a:rPr>
              <a:t>caratteristiche  </a:t>
            </a:r>
            <a:r>
              <a:rPr sz="2400" spc="-127" dirty="0">
                <a:latin typeface="DejaVu Serif"/>
                <a:cs typeface="DejaVu Serif"/>
              </a:rPr>
              <a:t>anatomiche </a:t>
            </a:r>
            <a:r>
              <a:rPr sz="2400" spc="-179" dirty="0">
                <a:latin typeface="DejaVu Serif"/>
                <a:cs typeface="DejaVu Serif"/>
              </a:rPr>
              <a:t>e </a:t>
            </a:r>
            <a:r>
              <a:rPr sz="2400" spc="-123" dirty="0">
                <a:latin typeface="DejaVu Serif"/>
                <a:cs typeface="DejaVu Serif"/>
              </a:rPr>
              <a:t>ﬁsiologiche </a:t>
            </a:r>
            <a:r>
              <a:rPr sz="2400" spc="-88" dirty="0">
                <a:latin typeface="DejaVu Serif"/>
                <a:cs typeface="DejaVu Serif"/>
              </a:rPr>
              <a:t>di </a:t>
            </a:r>
            <a:r>
              <a:rPr sz="2400" spc="-118" dirty="0">
                <a:latin typeface="DejaVu Serif"/>
                <a:cs typeface="DejaVu Serif"/>
              </a:rPr>
              <a:t>alcuni  </a:t>
            </a:r>
            <a:r>
              <a:rPr sz="2400" spc="-136" dirty="0">
                <a:latin typeface="DejaVu Serif"/>
                <a:cs typeface="DejaVu Serif"/>
              </a:rPr>
              <a:t>apparati.</a:t>
            </a:r>
            <a:endParaRPr sz="2400" dirty="0">
              <a:latin typeface="DejaVu Serif"/>
              <a:cs typeface="DejaVu Serif"/>
            </a:endParaRPr>
          </a:p>
          <a:p>
            <a:pPr marL="11135" marR="4454" algn="ctr">
              <a:lnSpc>
                <a:spcPct val="99500"/>
              </a:lnSpc>
              <a:spcBef>
                <a:spcPts val="44"/>
              </a:spcBef>
            </a:pPr>
            <a:r>
              <a:rPr sz="2400" spc="-110" dirty="0">
                <a:latin typeface="DejaVu Serif"/>
                <a:cs typeface="DejaVu Serif"/>
              </a:rPr>
              <a:t>Dipendono </a:t>
            </a:r>
            <a:r>
              <a:rPr sz="2400" spc="-100" dirty="0">
                <a:latin typeface="DejaVu Serif"/>
                <a:cs typeface="DejaVu Serif"/>
              </a:rPr>
              <a:t>quindi </a:t>
            </a:r>
            <a:r>
              <a:rPr sz="2400" spc="-123" dirty="0">
                <a:latin typeface="DejaVu Serif"/>
                <a:cs typeface="DejaVu Serif"/>
              </a:rPr>
              <a:t>dalle </a:t>
            </a:r>
            <a:r>
              <a:rPr sz="2400" spc="-100" dirty="0">
                <a:latin typeface="DejaVu Serif"/>
                <a:cs typeface="DejaVu Serif"/>
              </a:rPr>
              <a:t>disponibilità  </a:t>
            </a:r>
            <a:r>
              <a:rPr sz="2400" spc="-140" dirty="0">
                <a:latin typeface="DejaVu Serif"/>
                <a:cs typeface="DejaVu Serif"/>
              </a:rPr>
              <a:t>energetiche, </a:t>
            </a:r>
            <a:r>
              <a:rPr sz="2400" spc="-105" dirty="0">
                <a:latin typeface="DejaVu Serif"/>
                <a:cs typeface="DejaVu Serif"/>
              </a:rPr>
              <a:t>dallo </a:t>
            </a:r>
            <a:r>
              <a:rPr sz="2400" spc="-136" dirty="0">
                <a:latin typeface="DejaVu Serif"/>
                <a:cs typeface="DejaVu Serif"/>
              </a:rPr>
              <a:t>status </a:t>
            </a:r>
            <a:r>
              <a:rPr sz="2400" spc="-127" dirty="0">
                <a:latin typeface="DejaVu Serif"/>
                <a:cs typeface="DejaVu Serif"/>
              </a:rPr>
              <a:t>ﬁsico </a:t>
            </a:r>
            <a:r>
              <a:rPr sz="2400" spc="-179" dirty="0">
                <a:latin typeface="DejaVu Serif"/>
                <a:cs typeface="DejaVu Serif"/>
              </a:rPr>
              <a:t>e </a:t>
            </a:r>
            <a:r>
              <a:rPr sz="2400" spc="-123" dirty="0">
                <a:latin typeface="DejaVu Serif"/>
                <a:cs typeface="DejaVu Serif"/>
              </a:rPr>
              <a:t>dal  metabolismo </a:t>
            </a:r>
            <a:r>
              <a:rPr sz="2400" spc="-127" dirty="0">
                <a:latin typeface="DejaVu Serif"/>
                <a:cs typeface="DejaVu Serif"/>
              </a:rPr>
              <a:t>dell’atleta</a:t>
            </a:r>
            <a:r>
              <a:rPr sz="2400" spc="-100" dirty="0">
                <a:latin typeface="DejaVu Serif"/>
                <a:cs typeface="DejaVu Serif"/>
              </a:rPr>
              <a:t> </a:t>
            </a:r>
            <a:r>
              <a:rPr sz="2400" spc="-140" dirty="0">
                <a:latin typeface="DejaVu Serif"/>
                <a:cs typeface="DejaVu Serif"/>
              </a:rPr>
              <a:t>stesso.</a:t>
            </a:r>
            <a:endParaRPr sz="2400" dirty="0">
              <a:latin typeface="DejaVu Serif"/>
              <a:cs typeface="DejaVu Serif"/>
            </a:endParaRPr>
          </a:p>
          <a:p>
            <a:pPr marL="11135" marR="119148" algn="ctr">
              <a:lnSpc>
                <a:spcPts val="1841"/>
              </a:lnSpc>
              <a:spcBef>
                <a:spcPts val="140"/>
              </a:spcBef>
            </a:pPr>
            <a:endParaRPr sz="2400" dirty="0">
              <a:latin typeface="DejaVu Serif"/>
              <a:cs typeface="DejaVu Serif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2819400" y="457200"/>
            <a:ext cx="3959866" cy="1119239"/>
          </a:xfrm>
          <a:prstGeom prst="rect">
            <a:avLst/>
          </a:prstGeom>
        </p:spPr>
        <p:txBody>
          <a:bodyPr vert="horz" wrap="square" lIns="0" tIns="11135" rIns="0" bIns="0" rtlCol="0">
            <a:spAutoFit/>
          </a:bodyPr>
          <a:lstStyle/>
          <a:p>
            <a:pPr marL="11135" algn="ctr">
              <a:spcBef>
                <a:spcPts val="88"/>
              </a:spcBef>
            </a:pPr>
            <a:r>
              <a:rPr sz="3600" spc="-140" dirty="0">
                <a:solidFill>
                  <a:schemeClr val="tx1"/>
                </a:solidFill>
              </a:rPr>
              <a:t>LE </a:t>
            </a:r>
            <a:r>
              <a:rPr sz="3600" spc="-66" dirty="0">
                <a:solidFill>
                  <a:schemeClr val="tx1"/>
                </a:solidFill>
              </a:rPr>
              <a:t>CAPACITÀ</a:t>
            </a:r>
            <a:r>
              <a:rPr sz="3600" spc="-232" dirty="0">
                <a:solidFill>
                  <a:schemeClr val="tx1"/>
                </a:solidFill>
              </a:rPr>
              <a:t> </a:t>
            </a:r>
            <a:r>
              <a:rPr sz="3600" spc="-9" dirty="0">
                <a:solidFill>
                  <a:schemeClr val="tx1"/>
                </a:solidFill>
              </a:rPr>
              <a:t>CONDIZIONALI</a:t>
            </a:r>
          </a:p>
        </p:txBody>
      </p:sp>
    </p:spTree>
    <p:extLst>
      <p:ext uri="{BB962C8B-B14F-4D97-AF65-F5344CB8AC3E}">
        <p14:creationId xmlns:p14="http://schemas.microsoft.com/office/powerpoint/2010/main" val="33226203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it-IT" dirty="0">
                <a:solidFill>
                  <a:srgbClr val="FFC000"/>
                </a:solidFill>
              </a:rPr>
              <a:t>CAPACITÀ CONDIZIONALI</a:t>
            </a:r>
          </a:p>
        </p:txBody>
      </p:sp>
      <p:graphicFrame>
        <p:nvGraphicFramePr>
          <p:cNvPr id="3" name="Diagramma 2"/>
          <p:cNvGraphicFramePr/>
          <p:nvPr>
            <p:extLst>
              <p:ext uri="{D42A27DB-BD31-4B8C-83A1-F6EECF244321}">
                <p14:modId xmlns:p14="http://schemas.microsoft.com/office/powerpoint/2010/main" val="1705118807"/>
              </p:ext>
            </p:extLst>
          </p:nvPr>
        </p:nvGraphicFramePr>
        <p:xfrm>
          <a:off x="914400" y="1981200"/>
          <a:ext cx="7315200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432465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96991" y="-152400"/>
            <a:ext cx="7819097" cy="6224065"/>
          </a:xfrm>
          <a:prstGeom prst="rect">
            <a:avLst/>
          </a:prstGeom>
          <a:blipFill>
            <a:blip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423598" y="316867"/>
            <a:ext cx="4056568" cy="5445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2965317" y="344397"/>
            <a:ext cx="3181395" cy="996129"/>
          </a:xfrm>
          <a:prstGeom prst="rect">
            <a:avLst/>
          </a:prstGeom>
        </p:spPr>
        <p:txBody>
          <a:bodyPr vert="horz" wrap="square" lIns="0" tIns="11135" rIns="0" bIns="0" rtlCol="0">
            <a:spAutoFit/>
          </a:bodyPr>
          <a:lstStyle/>
          <a:p>
            <a:pPr marL="11135" algn="ctr">
              <a:spcBef>
                <a:spcPts val="88"/>
              </a:spcBef>
            </a:pPr>
            <a:r>
              <a:rPr sz="3200" spc="-140" dirty="0">
                <a:solidFill>
                  <a:schemeClr val="tx1"/>
                </a:solidFill>
              </a:rPr>
              <a:t>LE </a:t>
            </a:r>
            <a:r>
              <a:rPr sz="3200" spc="-66" dirty="0">
                <a:solidFill>
                  <a:schemeClr val="tx1"/>
                </a:solidFill>
              </a:rPr>
              <a:t>CAPACITÀ</a:t>
            </a:r>
            <a:r>
              <a:rPr sz="3200" spc="-241" dirty="0">
                <a:solidFill>
                  <a:schemeClr val="tx1"/>
                </a:solidFill>
              </a:rPr>
              <a:t> </a:t>
            </a:r>
            <a:r>
              <a:rPr sz="3200" spc="-18" dirty="0">
                <a:solidFill>
                  <a:schemeClr val="tx1"/>
                </a:solidFill>
              </a:rPr>
              <a:t>COORDINATIVE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1934732" y="2133600"/>
            <a:ext cx="4977731" cy="242641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0" tIns="53450" rIns="0" bIns="0" rtlCol="0">
            <a:spAutoFit/>
          </a:bodyPr>
          <a:lstStyle/>
          <a:p>
            <a:pPr marL="79618" marR="603537" algn="ctr">
              <a:lnSpc>
                <a:spcPts val="1841"/>
              </a:lnSpc>
              <a:spcBef>
                <a:spcPts val="421"/>
              </a:spcBef>
              <a:tabLst>
                <a:tab pos="1265534" algn="l"/>
              </a:tabLst>
            </a:pPr>
            <a:r>
              <a:rPr sz="2400" spc="-145" dirty="0">
                <a:latin typeface="Calibri" pitchFamily="34" charset="0"/>
                <a:cs typeface="DejaVu Serif"/>
              </a:rPr>
              <a:t>Sono </a:t>
            </a:r>
            <a:r>
              <a:rPr sz="2400" spc="-61" dirty="0">
                <a:latin typeface="Calibri" pitchFamily="34" charset="0"/>
                <a:cs typeface="DejaVu Serif"/>
              </a:rPr>
              <a:t>i </a:t>
            </a:r>
            <a:r>
              <a:rPr sz="2400" spc="-114" dirty="0">
                <a:latin typeface="Calibri" pitchFamily="34" charset="0"/>
                <a:cs typeface="DejaVu Serif"/>
              </a:rPr>
              <a:t>requisiti </a:t>
            </a:r>
            <a:r>
              <a:rPr sz="2400" spc="-149" dirty="0">
                <a:latin typeface="Calibri" pitchFamily="34" charset="0"/>
                <a:cs typeface="DejaVu Serif"/>
              </a:rPr>
              <a:t>che </a:t>
            </a:r>
            <a:r>
              <a:rPr sz="2400" spc="-123" dirty="0">
                <a:latin typeface="Calibri" pitchFamily="34" charset="0"/>
                <a:cs typeface="DejaVu Serif"/>
              </a:rPr>
              <a:t>permettono </a:t>
            </a:r>
            <a:r>
              <a:rPr sz="2400" spc="-105" dirty="0" err="1">
                <a:latin typeface="Calibri" pitchFamily="34" charset="0"/>
                <a:cs typeface="DejaVu Serif"/>
              </a:rPr>
              <a:t>all’individuo</a:t>
            </a:r>
            <a:r>
              <a:rPr sz="2400" spc="-105" dirty="0">
                <a:latin typeface="Calibri" pitchFamily="34" charset="0"/>
                <a:cs typeface="DejaVu Serif"/>
              </a:rPr>
              <a:t> </a:t>
            </a:r>
            <a:r>
              <a:rPr sz="2400" spc="-88" dirty="0" err="1">
                <a:latin typeface="Calibri" pitchFamily="34" charset="0"/>
                <a:cs typeface="DejaVu Serif"/>
              </a:rPr>
              <a:t>di</a:t>
            </a:r>
            <a:r>
              <a:rPr sz="2400" spc="294" dirty="0">
                <a:latin typeface="Calibri" pitchFamily="34" charset="0"/>
                <a:cs typeface="DejaVu Serif"/>
              </a:rPr>
              <a:t> </a:t>
            </a:r>
            <a:r>
              <a:rPr sz="2400" spc="-149" dirty="0" err="1">
                <a:latin typeface="Calibri" pitchFamily="34" charset="0"/>
                <a:cs typeface="DejaVu Serif"/>
              </a:rPr>
              <a:t>svolgere</a:t>
            </a:r>
            <a:r>
              <a:rPr lang="it-IT" sz="2400" spc="-149" dirty="0">
                <a:latin typeface="Calibri" pitchFamily="34" charset="0"/>
                <a:cs typeface="DejaVu Serif"/>
              </a:rPr>
              <a:t> </a:t>
            </a:r>
            <a:r>
              <a:rPr sz="2400" spc="-132" dirty="0" err="1">
                <a:latin typeface="Calibri" pitchFamily="34" charset="0"/>
                <a:cs typeface="DejaVu Serif"/>
              </a:rPr>
              <a:t>qualsiasi</a:t>
            </a:r>
            <a:r>
              <a:rPr sz="2400" spc="-132" dirty="0">
                <a:latin typeface="Calibri" pitchFamily="34" charset="0"/>
                <a:cs typeface="DejaVu Serif"/>
              </a:rPr>
              <a:t> </a:t>
            </a:r>
            <a:r>
              <a:rPr sz="2400" spc="-110" dirty="0">
                <a:latin typeface="Calibri" pitchFamily="34" charset="0"/>
                <a:cs typeface="DejaVu Serif"/>
              </a:rPr>
              <a:t>attività</a:t>
            </a:r>
            <a:r>
              <a:rPr sz="2400" spc="-61" dirty="0">
                <a:latin typeface="Calibri" pitchFamily="34" charset="0"/>
                <a:cs typeface="DejaVu Serif"/>
              </a:rPr>
              <a:t> </a:t>
            </a:r>
            <a:r>
              <a:rPr sz="2400" spc="-123" dirty="0">
                <a:latin typeface="Calibri" pitchFamily="34" charset="0"/>
                <a:cs typeface="DejaVu Serif"/>
              </a:rPr>
              <a:t>sportiva.</a:t>
            </a:r>
            <a:endParaRPr sz="2400" dirty="0">
              <a:latin typeface="Calibri" pitchFamily="34" charset="0"/>
              <a:cs typeface="DejaVu Serif"/>
            </a:endParaRPr>
          </a:p>
          <a:p>
            <a:pPr marL="79618" marR="144760" algn="ctr">
              <a:lnSpc>
                <a:spcPts val="1841"/>
              </a:lnSpc>
              <a:spcBef>
                <a:spcPts val="88"/>
              </a:spcBef>
            </a:pPr>
            <a:r>
              <a:rPr sz="2400" spc="-179" dirty="0">
                <a:latin typeface="Calibri" pitchFamily="34" charset="0"/>
                <a:cs typeface="DejaVu Serif"/>
              </a:rPr>
              <a:t>La </a:t>
            </a:r>
            <a:r>
              <a:rPr sz="2400" spc="-114" dirty="0">
                <a:latin typeface="Calibri" pitchFamily="34" charset="0"/>
                <a:cs typeface="DejaVu Serif"/>
              </a:rPr>
              <a:t>coordinazione </a:t>
            </a:r>
            <a:r>
              <a:rPr sz="2400" spc="-118" dirty="0" err="1">
                <a:latin typeface="Calibri" pitchFamily="34" charset="0"/>
                <a:cs typeface="DejaVu Serif"/>
              </a:rPr>
              <a:t>si</a:t>
            </a:r>
            <a:r>
              <a:rPr sz="2400" spc="-118" dirty="0">
                <a:latin typeface="Calibri" pitchFamily="34" charset="0"/>
                <a:cs typeface="DejaVu Serif"/>
              </a:rPr>
              <a:t> </a:t>
            </a:r>
            <a:r>
              <a:rPr sz="2400" spc="-232" dirty="0">
                <a:latin typeface="Calibri" pitchFamily="34" charset="0"/>
                <a:cs typeface="DejaVu Serif"/>
              </a:rPr>
              <a:t>a</a:t>
            </a:r>
            <a:r>
              <a:rPr lang="it-IT" sz="2400" spc="-232" dirty="0" err="1">
                <a:latin typeface="Calibri" pitchFamily="34" charset="0"/>
                <a:cs typeface="DejaVu Serif"/>
              </a:rPr>
              <a:t>llena</a:t>
            </a:r>
            <a:r>
              <a:rPr lang="it-IT" sz="2400" spc="-232" dirty="0">
                <a:latin typeface="Calibri" pitchFamily="34" charset="0"/>
                <a:cs typeface="DejaVu Serif"/>
              </a:rPr>
              <a:t> </a:t>
            </a:r>
            <a:r>
              <a:rPr sz="2400" spc="-136" dirty="0" err="1">
                <a:latin typeface="Calibri" pitchFamily="34" charset="0"/>
                <a:cs typeface="DejaVu Serif"/>
              </a:rPr>
              <a:t>parallelamente</a:t>
            </a:r>
            <a:r>
              <a:rPr sz="2400" spc="-136" dirty="0">
                <a:latin typeface="Calibri" pitchFamily="34" charset="0"/>
                <a:cs typeface="DejaVu Serif"/>
              </a:rPr>
              <a:t> </a:t>
            </a:r>
            <a:r>
              <a:rPr sz="2400" spc="-127" dirty="0">
                <a:latin typeface="Calibri" pitchFamily="34" charset="0"/>
                <a:cs typeface="DejaVu Serif"/>
              </a:rPr>
              <a:t>alla  </a:t>
            </a:r>
            <a:r>
              <a:rPr sz="2400" spc="-145" dirty="0">
                <a:latin typeface="Calibri" pitchFamily="34" charset="0"/>
                <a:cs typeface="DejaVu Serif"/>
              </a:rPr>
              <a:t>capacità </a:t>
            </a:r>
            <a:r>
              <a:rPr sz="2400" spc="-118" dirty="0">
                <a:latin typeface="Calibri" pitchFamily="34" charset="0"/>
                <a:cs typeface="DejaVu Serif"/>
              </a:rPr>
              <a:t>del </a:t>
            </a:r>
            <a:r>
              <a:rPr sz="2400" spc="-127" dirty="0">
                <a:latin typeface="Calibri" pitchFamily="34" charset="0"/>
                <a:cs typeface="DejaVu Serif"/>
              </a:rPr>
              <a:t>corpo </a:t>
            </a:r>
            <a:r>
              <a:rPr sz="2400" spc="-127" dirty="0" err="1">
                <a:latin typeface="Calibri" pitchFamily="34" charset="0"/>
                <a:cs typeface="DejaVu Serif"/>
              </a:rPr>
              <a:t>umano</a:t>
            </a:r>
            <a:r>
              <a:rPr sz="2400" spc="-127" dirty="0">
                <a:latin typeface="Calibri" pitchFamily="34" charset="0"/>
                <a:cs typeface="DejaVu Serif"/>
              </a:rPr>
              <a:t> </a:t>
            </a:r>
            <a:endParaRPr lang="it-IT" sz="2400" spc="-127" dirty="0">
              <a:latin typeface="Calibri" pitchFamily="34" charset="0"/>
              <a:cs typeface="DejaVu Serif"/>
            </a:endParaRPr>
          </a:p>
          <a:p>
            <a:pPr marL="79618" marR="144760" algn="ctr">
              <a:lnSpc>
                <a:spcPts val="1841"/>
              </a:lnSpc>
              <a:spcBef>
                <a:spcPts val="88"/>
              </a:spcBef>
            </a:pPr>
            <a:r>
              <a:rPr sz="2400" u="sng" spc="-88" dirty="0">
                <a:latin typeface="Calibri" pitchFamily="34" charset="0"/>
                <a:cs typeface="DejaVu Serif"/>
              </a:rPr>
              <a:t>di </a:t>
            </a:r>
            <a:r>
              <a:rPr sz="2400" u="sng" spc="-149" dirty="0">
                <a:latin typeface="Calibri" pitchFamily="34" charset="0"/>
                <a:cs typeface="DejaVu Serif"/>
              </a:rPr>
              <a:t>ricevere </a:t>
            </a:r>
            <a:r>
              <a:rPr sz="2400" u="sng" spc="-179" dirty="0">
                <a:latin typeface="Calibri" pitchFamily="34" charset="0"/>
                <a:cs typeface="DejaVu Serif"/>
              </a:rPr>
              <a:t>e</a:t>
            </a:r>
            <a:r>
              <a:rPr sz="2400" u="sng" spc="-26" dirty="0">
                <a:latin typeface="Calibri" pitchFamily="34" charset="0"/>
                <a:cs typeface="DejaVu Serif"/>
              </a:rPr>
              <a:t> </a:t>
            </a:r>
            <a:r>
              <a:rPr sz="2400" u="sng" spc="-140" dirty="0">
                <a:latin typeface="Calibri" pitchFamily="34" charset="0"/>
                <a:cs typeface="DejaVu Serif"/>
              </a:rPr>
              <a:t>rielaborare</a:t>
            </a:r>
            <a:endParaRPr sz="2400" u="sng" dirty="0">
              <a:latin typeface="Calibri" pitchFamily="34" charset="0"/>
              <a:cs typeface="DejaVu Serif"/>
            </a:endParaRPr>
          </a:p>
          <a:p>
            <a:pPr marL="79618" algn="ctr">
              <a:lnSpc>
                <a:spcPts val="1850"/>
              </a:lnSpc>
            </a:pPr>
            <a:r>
              <a:rPr sz="2400" u="sng" spc="-123" dirty="0">
                <a:latin typeface="Calibri" pitchFamily="34" charset="0"/>
                <a:cs typeface="DejaVu Serif"/>
              </a:rPr>
              <a:t>le </a:t>
            </a:r>
            <a:r>
              <a:rPr sz="2400" u="sng" spc="-100" dirty="0">
                <a:latin typeface="Calibri" pitchFamily="34" charset="0"/>
                <a:cs typeface="DejaVu Serif"/>
              </a:rPr>
              <a:t>informazioni </a:t>
            </a:r>
            <a:r>
              <a:rPr sz="2400" u="sng" spc="-127" dirty="0">
                <a:latin typeface="Calibri" pitchFamily="34" charset="0"/>
                <a:cs typeface="DejaVu Serif"/>
              </a:rPr>
              <a:t>sensoriali </a:t>
            </a:r>
            <a:r>
              <a:rPr sz="2400" u="sng" spc="-179" dirty="0">
                <a:latin typeface="Calibri" pitchFamily="34" charset="0"/>
                <a:cs typeface="DejaVu Serif"/>
              </a:rPr>
              <a:t>e</a:t>
            </a:r>
            <a:r>
              <a:rPr sz="2400" u="sng" spc="-96" dirty="0">
                <a:latin typeface="Calibri" pitchFamily="34" charset="0"/>
                <a:cs typeface="DejaVu Serif"/>
              </a:rPr>
              <a:t> </a:t>
            </a:r>
            <a:r>
              <a:rPr sz="2400" u="sng" spc="-118" dirty="0">
                <a:latin typeface="Calibri" pitchFamily="34" charset="0"/>
                <a:cs typeface="DejaVu Serif"/>
              </a:rPr>
              <a:t>recettoriali.</a:t>
            </a:r>
            <a:endParaRPr sz="2400" u="sng" dirty="0">
              <a:latin typeface="Calibri" pitchFamily="34" charset="0"/>
              <a:cs typeface="DejaVu Serif"/>
            </a:endParaRPr>
          </a:p>
          <a:p>
            <a:pPr marL="79618" marR="570130" algn="ctr">
              <a:lnSpc>
                <a:spcPts val="1929"/>
              </a:lnSpc>
              <a:spcBef>
                <a:spcPts val="9"/>
              </a:spcBef>
            </a:pPr>
            <a:r>
              <a:rPr sz="2400" spc="-92" dirty="0">
                <a:latin typeface="Calibri" pitchFamily="34" charset="0"/>
                <a:cs typeface="DejaVu Serif"/>
              </a:rPr>
              <a:t>Gli </a:t>
            </a:r>
            <a:r>
              <a:rPr sz="2400" spc="-127" dirty="0">
                <a:latin typeface="Calibri" pitchFamily="34" charset="0"/>
                <a:cs typeface="DejaVu Serif"/>
              </a:rPr>
              <a:t>“analizzatori” </a:t>
            </a:r>
            <a:r>
              <a:rPr sz="2400" spc="-136" dirty="0">
                <a:latin typeface="Calibri" pitchFamily="34" charset="0"/>
                <a:cs typeface="DejaVu Serif"/>
              </a:rPr>
              <a:t>garantiscono </a:t>
            </a:r>
            <a:r>
              <a:rPr sz="2400" spc="-61" dirty="0">
                <a:latin typeface="Calibri" pitchFamily="34" charset="0"/>
                <a:cs typeface="DejaVu Serif"/>
              </a:rPr>
              <a:t>il </a:t>
            </a:r>
            <a:r>
              <a:rPr sz="2400" spc="-158" dirty="0">
                <a:latin typeface="Calibri" pitchFamily="34" charset="0"/>
                <a:cs typeface="DejaVu Serif"/>
              </a:rPr>
              <a:t>passaggio </a:t>
            </a:r>
            <a:r>
              <a:rPr sz="2400" spc="-88" dirty="0">
                <a:latin typeface="Calibri" pitchFamily="34" charset="0"/>
                <a:cs typeface="DejaVu Serif"/>
              </a:rPr>
              <a:t>di  </a:t>
            </a:r>
            <a:r>
              <a:rPr sz="2400" spc="-149" dirty="0">
                <a:latin typeface="Calibri" pitchFamily="34" charset="0"/>
                <a:cs typeface="DejaVu Serif"/>
              </a:rPr>
              <a:t>queste </a:t>
            </a:r>
            <a:r>
              <a:rPr sz="2400" spc="-100" dirty="0">
                <a:latin typeface="Calibri" pitchFamily="34" charset="0"/>
                <a:cs typeface="DejaVu Serif"/>
              </a:rPr>
              <a:t>informazioni</a:t>
            </a:r>
            <a:r>
              <a:rPr sz="2400" spc="-75" dirty="0">
                <a:latin typeface="Calibri" pitchFamily="34" charset="0"/>
                <a:cs typeface="DejaVu Serif"/>
              </a:rPr>
              <a:t> </a:t>
            </a:r>
            <a:r>
              <a:rPr sz="2400" spc="-123" dirty="0">
                <a:latin typeface="Calibri" pitchFamily="34" charset="0"/>
                <a:cs typeface="DejaVu Serif"/>
              </a:rPr>
              <a:t>sensoriali.</a:t>
            </a:r>
            <a:endParaRPr sz="2400" dirty="0">
              <a:latin typeface="Calibri" pitchFamily="34" charset="0"/>
              <a:cs typeface="DejaVu Serif"/>
            </a:endParaRPr>
          </a:p>
        </p:txBody>
      </p:sp>
    </p:spTree>
    <p:extLst>
      <p:ext uri="{BB962C8B-B14F-4D97-AF65-F5344CB8AC3E}">
        <p14:creationId xmlns:p14="http://schemas.microsoft.com/office/powerpoint/2010/main" val="38050755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it-IT" dirty="0">
                <a:solidFill>
                  <a:srgbClr val="FFC000"/>
                </a:solidFill>
              </a:rPr>
              <a:t>CAPACITÀ COORDINATIVE GENERALI</a:t>
            </a:r>
          </a:p>
        </p:txBody>
      </p:sp>
      <p:graphicFrame>
        <p:nvGraphicFramePr>
          <p:cNvPr id="3" name="Diagramma 2"/>
          <p:cNvGraphicFramePr/>
          <p:nvPr>
            <p:extLst>
              <p:ext uri="{D42A27DB-BD31-4B8C-83A1-F6EECF244321}">
                <p14:modId xmlns:p14="http://schemas.microsoft.com/office/powerpoint/2010/main" val="917849294"/>
              </p:ext>
            </p:extLst>
          </p:nvPr>
        </p:nvGraphicFramePr>
        <p:xfrm>
          <a:off x="914400" y="1981200"/>
          <a:ext cx="7315200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737878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it-IT" dirty="0">
                <a:solidFill>
                  <a:schemeClr val="tx1"/>
                </a:solidFill>
              </a:rPr>
              <a:t>CAPACITÀ COORDINATIVE SPECIALI</a:t>
            </a:r>
          </a:p>
        </p:txBody>
      </p:sp>
      <p:graphicFrame>
        <p:nvGraphicFramePr>
          <p:cNvPr id="3" name="Diagramma 2"/>
          <p:cNvGraphicFramePr/>
          <p:nvPr>
            <p:extLst>
              <p:ext uri="{D42A27DB-BD31-4B8C-83A1-F6EECF244321}">
                <p14:modId xmlns:p14="http://schemas.microsoft.com/office/powerpoint/2010/main" val="1416117326"/>
              </p:ext>
            </p:extLst>
          </p:nvPr>
        </p:nvGraphicFramePr>
        <p:xfrm>
          <a:off x="533400" y="1524000"/>
          <a:ext cx="78486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asellaDiTesto 3"/>
          <p:cNvSpPr txBox="1"/>
          <p:nvPr/>
        </p:nvSpPr>
        <p:spPr>
          <a:xfrm>
            <a:off x="609600" y="6172200"/>
            <a:ext cx="457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(</a:t>
            </a:r>
            <a:r>
              <a:rPr lang="it-IT" dirty="0" err="1"/>
              <a:t>Gundlach</a:t>
            </a:r>
            <a:r>
              <a:rPr lang="it-IT" dirty="0"/>
              <a:t>, 1967)</a:t>
            </a:r>
          </a:p>
        </p:txBody>
      </p:sp>
    </p:spTree>
    <p:extLst>
      <p:ext uri="{BB962C8B-B14F-4D97-AF65-F5344CB8AC3E}">
        <p14:creationId xmlns:p14="http://schemas.microsoft.com/office/powerpoint/2010/main" val="28375285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61069" y="316862"/>
            <a:ext cx="7819097" cy="622406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it-IT" dirty="0"/>
          </a:p>
          <a:p>
            <a:endParaRPr lang="it-IT" dirty="0"/>
          </a:p>
          <a:p>
            <a:endParaRPr dirty="0"/>
          </a:p>
        </p:txBody>
      </p:sp>
      <p:sp>
        <p:nvSpPr>
          <p:cNvPr id="3" name="object 3"/>
          <p:cNvSpPr/>
          <p:nvPr/>
        </p:nvSpPr>
        <p:spPr>
          <a:xfrm>
            <a:off x="661069" y="316867"/>
            <a:ext cx="7819097" cy="933189"/>
          </a:xfrm>
          <a:prstGeom prst="rect">
            <a:avLst/>
          </a:prstGeom>
          <a:blipFill>
            <a:blip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423598" y="316867"/>
            <a:ext cx="4056568" cy="54459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61069" y="316862"/>
            <a:ext cx="7773162" cy="92617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61069" y="364442"/>
            <a:ext cx="7819097" cy="818350"/>
          </a:xfrm>
          <a:prstGeom prst="rect">
            <a:avLst/>
          </a:prstGeom>
          <a:blipFill>
            <a:blip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61069" y="316862"/>
            <a:ext cx="1403886" cy="106752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937719" y="553411"/>
            <a:ext cx="828103" cy="512022"/>
          </a:xfrm>
          <a:prstGeom prst="rect">
            <a:avLst/>
          </a:prstGeom>
          <a:blipFill>
            <a:blip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99711" y="513070"/>
            <a:ext cx="904083" cy="593015"/>
          </a:xfrm>
          <a:custGeom>
            <a:avLst/>
            <a:gdLst/>
            <a:ahLst/>
            <a:cxnLst/>
            <a:rect l="l" t="t" r="r" b="b"/>
            <a:pathLst>
              <a:path w="1057275" h="653415">
                <a:moveTo>
                  <a:pt x="136200" y="0"/>
                </a:moveTo>
                <a:lnTo>
                  <a:pt x="1057279" y="0"/>
                </a:lnTo>
                <a:lnTo>
                  <a:pt x="1057279" y="517055"/>
                </a:lnTo>
                <a:lnTo>
                  <a:pt x="1046459" y="568460"/>
                </a:lnTo>
                <a:lnTo>
                  <a:pt x="1017008" y="612593"/>
                </a:lnTo>
                <a:lnTo>
                  <a:pt x="972672" y="642376"/>
                </a:lnTo>
                <a:lnTo>
                  <a:pt x="921073" y="653255"/>
                </a:lnTo>
                <a:lnTo>
                  <a:pt x="0" y="653255"/>
                </a:lnTo>
                <a:lnTo>
                  <a:pt x="0" y="136200"/>
                </a:lnTo>
                <a:lnTo>
                  <a:pt x="2695" y="110322"/>
                </a:lnTo>
                <a:lnTo>
                  <a:pt x="22985" y="61120"/>
                </a:lnTo>
                <a:lnTo>
                  <a:pt x="61120" y="22986"/>
                </a:lnTo>
                <a:lnTo>
                  <a:pt x="110322" y="2695"/>
                </a:lnTo>
                <a:lnTo>
                  <a:pt x="136200" y="0"/>
                </a:lnTo>
                <a:close/>
              </a:path>
            </a:pathLst>
          </a:custGeom>
          <a:ln w="8889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632040" y="3801521"/>
            <a:ext cx="3940499" cy="1242350"/>
          </a:xfrm>
          <a:prstGeom prst="rect">
            <a:avLst/>
          </a:prstGeom>
        </p:spPr>
        <p:txBody>
          <a:bodyPr vert="horz" wrap="square" lIns="0" tIns="11135" rIns="0" bIns="0" rtlCol="0">
            <a:spAutoFit/>
          </a:bodyPr>
          <a:lstStyle/>
          <a:p>
            <a:pPr marL="11135">
              <a:spcBef>
                <a:spcPts val="88"/>
              </a:spcBef>
            </a:pPr>
            <a:r>
              <a:rPr spc="-26" dirty="0">
                <a:solidFill>
                  <a:srgbClr val="FF0000"/>
                </a:solidFill>
              </a:rPr>
              <a:t>ACCOPPIAMENTO </a:t>
            </a:r>
            <a:r>
              <a:rPr spc="171" dirty="0">
                <a:solidFill>
                  <a:srgbClr val="FF0000"/>
                </a:solidFill>
              </a:rPr>
              <a:t>o</a:t>
            </a:r>
            <a:r>
              <a:rPr spc="-31" dirty="0">
                <a:solidFill>
                  <a:srgbClr val="FF0000"/>
                </a:solidFill>
              </a:rPr>
              <a:t> </a:t>
            </a:r>
            <a:r>
              <a:rPr spc="-22" dirty="0">
                <a:solidFill>
                  <a:srgbClr val="FF0000"/>
                </a:solidFill>
              </a:rPr>
              <a:t>COMBINAZIONE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767730" y="5257800"/>
            <a:ext cx="4261470" cy="1119239"/>
          </a:xfrm>
          <a:prstGeom prst="rect">
            <a:avLst/>
          </a:prstGeom>
          <a:solidFill>
            <a:schemeClr val="tx1"/>
          </a:solidFill>
        </p:spPr>
        <p:txBody>
          <a:bodyPr vert="horz" wrap="square" lIns="0" tIns="11135" rIns="0" bIns="0" rtlCol="0">
            <a:spAutoFit/>
          </a:bodyPr>
          <a:lstStyle/>
          <a:p>
            <a:pPr marL="11135" marR="4454">
              <a:spcBef>
                <a:spcPts val="88"/>
              </a:spcBef>
            </a:pPr>
            <a:r>
              <a:rPr lang="it-IT" sz="2400" spc="-140" dirty="0">
                <a:solidFill>
                  <a:schemeClr val="bg2"/>
                </a:solidFill>
                <a:latin typeface="DejaVu Serif"/>
                <a:cs typeface="DejaVu Serif"/>
              </a:rPr>
              <a:t>Coordina </a:t>
            </a:r>
            <a:r>
              <a:rPr lang="it-IT" sz="2400" spc="-66" dirty="0">
                <a:solidFill>
                  <a:schemeClr val="bg2"/>
                </a:solidFill>
                <a:latin typeface="DejaVu Serif"/>
                <a:cs typeface="DejaVu Serif"/>
              </a:rPr>
              <a:t>i</a:t>
            </a:r>
            <a:r>
              <a:rPr lang="it-IT" sz="2400" spc="-158" dirty="0">
                <a:solidFill>
                  <a:schemeClr val="bg2"/>
                </a:solidFill>
                <a:latin typeface="DejaVu Serif"/>
                <a:cs typeface="DejaVu Serif"/>
              </a:rPr>
              <a:t> </a:t>
            </a:r>
            <a:r>
              <a:rPr lang="it-IT" sz="2400" spc="-118" dirty="0">
                <a:solidFill>
                  <a:schemeClr val="bg2"/>
                </a:solidFill>
                <a:latin typeface="DejaVu Serif"/>
                <a:cs typeface="DejaVu Serif"/>
              </a:rPr>
              <a:t>movimenti  </a:t>
            </a:r>
            <a:r>
              <a:rPr lang="it-IT" sz="2400" spc="-132" dirty="0">
                <a:solidFill>
                  <a:schemeClr val="bg2"/>
                </a:solidFill>
                <a:latin typeface="DejaVu Serif"/>
                <a:cs typeface="DejaVu Serif"/>
              </a:rPr>
              <a:t>del </a:t>
            </a:r>
            <a:r>
              <a:rPr lang="it-IT" sz="2400" spc="-145" dirty="0">
                <a:solidFill>
                  <a:schemeClr val="bg2"/>
                </a:solidFill>
                <a:latin typeface="DejaVu Serif"/>
                <a:cs typeface="DejaVu Serif"/>
              </a:rPr>
              <a:t>corpo </a:t>
            </a:r>
            <a:r>
              <a:rPr lang="it-IT" sz="2400" spc="-110" dirty="0">
                <a:solidFill>
                  <a:schemeClr val="bg2"/>
                </a:solidFill>
                <a:latin typeface="DejaVu Serif"/>
                <a:cs typeface="DejaVu Serif"/>
              </a:rPr>
              <a:t>o </a:t>
            </a:r>
            <a:r>
              <a:rPr lang="it-IT" sz="2400" spc="-96" dirty="0">
                <a:solidFill>
                  <a:schemeClr val="bg2"/>
                </a:solidFill>
                <a:latin typeface="DejaVu Serif"/>
                <a:cs typeface="DejaVu Serif"/>
              </a:rPr>
              <a:t>di </a:t>
            </a:r>
            <a:r>
              <a:rPr lang="it-IT" sz="2400" spc="-153" dirty="0">
                <a:solidFill>
                  <a:schemeClr val="bg2"/>
                </a:solidFill>
                <a:latin typeface="DejaVu Serif"/>
                <a:cs typeface="DejaVu Serif"/>
              </a:rPr>
              <a:t>alcune  </a:t>
            </a:r>
            <a:r>
              <a:rPr lang="it-IT" sz="2400" spc="-175" dirty="0">
                <a:solidFill>
                  <a:schemeClr val="bg2"/>
                </a:solidFill>
                <a:latin typeface="DejaVu Serif"/>
                <a:cs typeface="DejaVu Serif"/>
              </a:rPr>
              <a:t>sue </a:t>
            </a:r>
            <a:r>
              <a:rPr lang="it-IT" sz="2400" spc="-132" dirty="0">
                <a:solidFill>
                  <a:schemeClr val="bg2"/>
                </a:solidFill>
                <a:latin typeface="DejaVu Serif"/>
                <a:cs typeface="DejaVu Serif"/>
              </a:rPr>
              <a:t>parti, nel </a:t>
            </a:r>
            <a:r>
              <a:rPr lang="it-IT" sz="2400" spc="-140" dirty="0">
                <a:solidFill>
                  <a:schemeClr val="bg2"/>
                </a:solidFill>
                <a:latin typeface="DejaVu Serif"/>
                <a:cs typeface="DejaVu Serif"/>
              </a:rPr>
              <a:t>tempo </a:t>
            </a:r>
            <a:r>
              <a:rPr lang="it-IT" sz="2400" spc="-201" dirty="0">
                <a:solidFill>
                  <a:schemeClr val="bg2"/>
                </a:solidFill>
                <a:latin typeface="DejaVu Serif"/>
                <a:cs typeface="DejaVu Serif"/>
              </a:rPr>
              <a:t>e  </a:t>
            </a:r>
            <a:r>
              <a:rPr lang="it-IT" sz="2400" spc="-114" dirty="0">
                <a:solidFill>
                  <a:schemeClr val="bg2"/>
                </a:solidFill>
                <a:latin typeface="DejaVu Serif"/>
                <a:cs typeface="DejaVu Serif"/>
              </a:rPr>
              <a:t>nello</a:t>
            </a:r>
            <a:r>
              <a:rPr lang="it-IT" sz="2400" spc="-123" dirty="0">
                <a:solidFill>
                  <a:schemeClr val="bg2"/>
                </a:solidFill>
                <a:latin typeface="DejaVu Serif"/>
                <a:cs typeface="DejaVu Serif"/>
              </a:rPr>
              <a:t> </a:t>
            </a:r>
            <a:r>
              <a:rPr lang="it-IT" sz="2400" spc="-132" dirty="0">
                <a:solidFill>
                  <a:schemeClr val="bg2"/>
                </a:solidFill>
                <a:latin typeface="DejaVu Serif"/>
                <a:cs typeface="DejaVu Serif"/>
              </a:rPr>
              <a:t>spazio.</a:t>
            </a:r>
            <a:endParaRPr lang="it-IT" sz="2400" dirty="0">
              <a:solidFill>
                <a:schemeClr val="bg2"/>
              </a:solidFill>
              <a:latin typeface="DejaVu Serif"/>
              <a:cs typeface="DejaVu Serif"/>
            </a:endParaRPr>
          </a:p>
        </p:txBody>
      </p:sp>
      <p:sp>
        <p:nvSpPr>
          <p:cNvPr id="12" name="CasellaDiTesto 11"/>
          <p:cNvSpPr txBox="1"/>
          <p:nvPr/>
        </p:nvSpPr>
        <p:spPr>
          <a:xfrm>
            <a:off x="6958169" y="3639170"/>
            <a:ext cx="2185831" cy="321883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marL="325709"/>
            <a:r>
              <a:rPr lang="it-IT" spc="-127" dirty="0">
                <a:solidFill>
                  <a:schemeClr val="bg2"/>
                </a:solidFill>
              </a:rPr>
              <a:t>CIRCUITO </a:t>
            </a:r>
            <a:r>
              <a:rPr lang="it-IT" spc="-88" dirty="0">
                <a:solidFill>
                  <a:schemeClr val="bg2"/>
                </a:solidFill>
              </a:rPr>
              <a:t>di </a:t>
            </a:r>
            <a:r>
              <a:rPr lang="it-IT" spc="-171" dirty="0">
                <a:solidFill>
                  <a:schemeClr val="bg2"/>
                </a:solidFill>
              </a:rPr>
              <a:t>20`30mt. </a:t>
            </a:r>
            <a:r>
              <a:rPr lang="it-IT" spc="-118" dirty="0">
                <a:solidFill>
                  <a:schemeClr val="bg2"/>
                </a:solidFill>
              </a:rPr>
              <a:t>con </a:t>
            </a:r>
            <a:r>
              <a:rPr lang="it-IT" spc="-153" dirty="0">
                <a:solidFill>
                  <a:schemeClr val="bg2"/>
                </a:solidFill>
              </a:rPr>
              <a:t>6 </a:t>
            </a:r>
            <a:r>
              <a:rPr lang="it-IT" spc="-123" dirty="0">
                <a:solidFill>
                  <a:schemeClr val="bg2"/>
                </a:solidFill>
              </a:rPr>
              <a:t>diversi </a:t>
            </a:r>
            <a:r>
              <a:rPr lang="it-IT" spc="-132" dirty="0">
                <a:solidFill>
                  <a:schemeClr val="bg2"/>
                </a:solidFill>
              </a:rPr>
              <a:t>esercizi </a:t>
            </a:r>
            <a:r>
              <a:rPr lang="it-IT" spc="-79" dirty="0">
                <a:solidFill>
                  <a:schemeClr val="bg2"/>
                </a:solidFill>
              </a:rPr>
              <a:t>in</a:t>
            </a:r>
            <a:r>
              <a:rPr lang="it-IT" spc="39" dirty="0">
                <a:solidFill>
                  <a:schemeClr val="bg2"/>
                </a:solidFill>
              </a:rPr>
              <a:t> </a:t>
            </a:r>
            <a:r>
              <a:rPr lang="it-IT" spc="-145" dirty="0">
                <a:solidFill>
                  <a:schemeClr val="bg2"/>
                </a:solidFill>
              </a:rPr>
              <a:t>sequenza:</a:t>
            </a:r>
          </a:p>
          <a:p>
            <a:pPr marL="314574">
              <a:spcBef>
                <a:spcPts val="9"/>
              </a:spcBef>
            </a:pPr>
            <a:endParaRPr lang="it-IT" sz="1100" dirty="0">
              <a:solidFill>
                <a:schemeClr val="bg2"/>
              </a:solidFill>
              <a:latin typeface="Times New Roman"/>
              <a:cs typeface="Times New Roman"/>
            </a:endParaRPr>
          </a:p>
          <a:p>
            <a:pPr marL="531713" indent="-206004">
              <a:buChar char="–"/>
              <a:tabLst>
                <a:tab pos="532827" algn="l"/>
              </a:tabLst>
            </a:pPr>
            <a:r>
              <a:rPr lang="it-IT" spc="-118" dirty="0">
                <a:solidFill>
                  <a:schemeClr val="bg2"/>
                </a:solidFill>
              </a:rPr>
              <a:t>Rotolamento</a:t>
            </a:r>
            <a:r>
              <a:rPr lang="it-IT" spc="-100" dirty="0">
                <a:solidFill>
                  <a:schemeClr val="bg2"/>
                </a:solidFill>
              </a:rPr>
              <a:t> </a:t>
            </a:r>
            <a:r>
              <a:rPr lang="it-IT" spc="-123" dirty="0">
                <a:solidFill>
                  <a:schemeClr val="bg2"/>
                </a:solidFill>
              </a:rPr>
              <a:t>avanti</a:t>
            </a:r>
          </a:p>
          <a:p>
            <a:pPr marL="531713" indent="-206004">
              <a:lnSpc>
                <a:spcPts val="1868"/>
              </a:lnSpc>
              <a:spcBef>
                <a:spcPts val="35"/>
              </a:spcBef>
              <a:buChar char="–"/>
              <a:tabLst>
                <a:tab pos="532827" algn="l"/>
              </a:tabLst>
            </a:pPr>
            <a:r>
              <a:rPr lang="it-IT" spc="-136" dirty="0">
                <a:solidFill>
                  <a:schemeClr val="bg2"/>
                </a:solidFill>
              </a:rPr>
              <a:t>Slalom </a:t>
            </a:r>
            <a:r>
              <a:rPr lang="it-IT" spc="-140" dirty="0">
                <a:solidFill>
                  <a:schemeClr val="bg2"/>
                </a:solidFill>
              </a:rPr>
              <a:t>tra</a:t>
            </a:r>
            <a:r>
              <a:rPr lang="it-IT" spc="-88" dirty="0">
                <a:solidFill>
                  <a:schemeClr val="bg2"/>
                </a:solidFill>
              </a:rPr>
              <a:t> </a:t>
            </a:r>
            <a:r>
              <a:rPr lang="it-IT" spc="-132" dirty="0">
                <a:solidFill>
                  <a:schemeClr val="bg2"/>
                </a:solidFill>
              </a:rPr>
              <a:t>clavette</a:t>
            </a:r>
          </a:p>
          <a:p>
            <a:pPr marL="531713" indent="-206004">
              <a:lnSpc>
                <a:spcPts val="1868"/>
              </a:lnSpc>
              <a:buChar char="–"/>
              <a:tabLst>
                <a:tab pos="532827" algn="l"/>
              </a:tabLst>
            </a:pPr>
            <a:r>
              <a:rPr lang="it-IT" spc="-149" dirty="0">
                <a:solidFill>
                  <a:schemeClr val="bg2"/>
                </a:solidFill>
              </a:rPr>
              <a:t>Superamento </a:t>
            </a:r>
            <a:r>
              <a:rPr lang="it-IT" spc="-88" dirty="0">
                <a:solidFill>
                  <a:schemeClr val="bg2"/>
                </a:solidFill>
              </a:rPr>
              <a:t>di </a:t>
            </a:r>
            <a:r>
              <a:rPr lang="it-IT" spc="-285" dirty="0">
                <a:solidFill>
                  <a:schemeClr val="bg2"/>
                </a:solidFill>
              </a:rPr>
              <a:t>3</a:t>
            </a:r>
            <a:r>
              <a:rPr lang="it-IT" spc="-96" dirty="0">
                <a:solidFill>
                  <a:schemeClr val="bg2"/>
                </a:solidFill>
              </a:rPr>
              <a:t> </a:t>
            </a:r>
            <a:r>
              <a:rPr lang="it-IT" spc="-110" dirty="0" err="1">
                <a:solidFill>
                  <a:schemeClr val="bg2"/>
                </a:solidFill>
              </a:rPr>
              <a:t>ostacolini</a:t>
            </a:r>
            <a:endParaRPr lang="it-IT" spc="-110" dirty="0">
              <a:solidFill>
                <a:schemeClr val="bg2"/>
              </a:solidFill>
            </a:endParaRPr>
          </a:p>
          <a:p>
            <a:pPr marL="531713" indent="-206004">
              <a:spcBef>
                <a:spcPts val="35"/>
              </a:spcBef>
              <a:buChar char="–"/>
              <a:tabLst>
                <a:tab pos="532827" algn="l"/>
              </a:tabLst>
            </a:pPr>
            <a:r>
              <a:rPr lang="it-IT" spc="-132" dirty="0">
                <a:solidFill>
                  <a:schemeClr val="bg2"/>
                </a:solidFill>
              </a:rPr>
              <a:t>Capovolta</a:t>
            </a:r>
          </a:p>
          <a:p>
            <a:pPr marL="531713" indent="-206004">
              <a:lnSpc>
                <a:spcPts val="1868"/>
              </a:lnSpc>
              <a:spcBef>
                <a:spcPts val="35"/>
              </a:spcBef>
              <a:buChar char="–"/>
              <a:tabLst>
                <a:tab pos="532827" algn="l"/>
              </a:tabLst>
            </a:pPr>
            <a:r>
              <a:rPr lang="it-IT" spc="-145" dirty="0">
                <a:solidFill>
                  <a:schemeClr val="bg2"/>
                </a:solidFill>
              </a:rPr>
              <a:t>Salita su</a:t>
            </a:r>
            <a:r>
              <a:rPr lang="it-IT" spc="-79" dirty="0">
                <a:solidFill>
                  <a:schemeClr val="bg2"/>
                </a:solidFill>
              </a:rPr>
              <a:t> </a:t>
            </a:r>
            <a:r>
              <a:rPr lang="it-IT" spc="-92" dirty="0">
                <a:solidFill>
                  <a:schemeClr val="bg2"/>
                </a:solidFill>
              </a:rPr>
              <a:t>plinto</a:t>
            </a:r>
          </a:p>
          <a:p>
            <a:pPr marL="531713" indent="-206004">
              <a:lnSpc>
                <a:spcPts val="1868"/>
              </a:lnSpc>
              <a:buChar char="–"/>
              <a:tabLst>
                <a:tab pos="532827" algn="l"/>
              </a:tabLst>
            </a:pPr>
            <a:r>
              <a:rPr lang="it-IT" spc="-140" dirty="0">
                <a:solidFill>
                  <a:schemeClr val="bg2"/>
                </a:solidFill>
              </a:rPr>
              <a:t>Salto </a:t>
            </a:r>
            <a:r>
              <a:rPr lang="it-IT" spc="-79" dirty="0">
                <a:solidFill>
                  <a:schemeClr val="bg2"/>
                </a:solidFill>
              </a:rPr>
              <a:t>in</a:t>
            </a:r>
            <a:r>
              <a:rPr lang="it-IT" spc="-83" dirty="0">
                <a:solidFill>
                  <a:schemeClr val="bg2"/>
                </a:solidFill>
              </a:rPr>
              <a:t> </a:t>
            </a:r>
            <a:r>
              <a:rPr lang="it-IT" spc="-153" dirty="0">
                <a:solidFill>
                  <a:schemeClr val="bg2"/>
                </a:solidFill>
              </a:rPr>
              <a:t>basso</a:t>
            </a:r>
          </a:p>
        </p:txBody>
      </p:sp>
    </p:spTree>
    <p:extLst>
      <p:ext uri="{BB962C8B-B14F-4D97-AF65-F5344CB8AC3E}">
        <p14:creationId xmlns:p14="http://schemas.microsoft.com/office/powerpoint/2010/main" val="74985676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niverso">
  <a:themeElements>
    <a:clrScheme name="Elementare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Universo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1089</TotalTime>
  <Words>501</Words>
  <Application>Microsoft Office PowerPoint</Application>
  <PresentationFormat>Presentazione su schermo (4:3)</PresentationFormat>
  <Paragraphs>92</Paragraphs>
  <Slides>13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19" baseType="lpstr">
      <vt:lpstr>Arial</vt:lpstr>
      <vt:lpstr>Calibri</vt:lpstr>
      <vt:lpstr>DejaVu Serif</vt:lpstr>
      <vt:lpstr>Times New Roman</vt:lpstr>
      <vt:lpstr>Wingdings 2</vt:lpstr>
      <vt:lpstr>Universo</vt:lpstr>
      <vt:lpstr>Capacità Versus Abilità</vt:lpstr>
      <vt:lpstr>CAPACITÀ MOTORIE</vt:lpstr>
      <vt:lpstr>Le CAPACITÀ MOTORIE sono il presupposto fondamentale di qualsiasi attività motoria e sportiva</vt:lpstr>
      <vt:lpstr>LE CAPACITÀ CONDIZIONALI</vt:lpstr>
      <vt:lpstr>CAPACITÀ CONDIZIONALI</vt:lpstr>
      <vt:lpstr>LE CAPACITÀ COORDINATIVE</vt:lpstr>
      <vt:lpstr>CAPACITÀ COORDINATIVE GENERALI</vt:lpstr>
      <vt:lpstr>CAPACITÀ COORDINATIVE SPECIALI</vt:lpstr>
      <vt:lpstr>ACCOPPIAMENTO o COMBINAZIONE</vt:lpstr>
      <vt:lpstr>DIFFERENZIAZIONE CINESTESICA</vt:lpstr>
      <vt:lpstr>EQUILIBRIO</vt:lpstr>
      <vt:lpstr>CAPACITA’ DI ORIENTAMENTO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allenamento e sviluppo Forza e Resistenza</dc:title>
  <dc:creator>CRISTIANA D'ANNA</dc:creator>
  <cp:lastModifiedBy>Chiara Gentilozzi</cp:lastModifiedBy>
  <cp:revision>101</cp:revision>
  <dcterms:created xsi:type="dcterms:W3CDTF">2017-03-23T10:38:11Z</dcterms:created>
  <dcterms:modified xsi:type="dcterms:W3CDTF">2022-11-22T17:33:47Z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2016-10-27T00:00:00Z</vt:filetime>
  </property>
  <property fmtid="{D5CDD505-2E9C-101B-9397-08002B2CF9AE}" pid="3" name="Creator">
    <vt:lpwstr>Microsoft® Office PowerPoint® 2007</vt:lpwstr>
  </property>
  <property fmtid="{D5CDD505-2E9C-101B-9397-08002B2CF9AE}" pid="4" name="LastSaved">
    <vt:filetime>2017-03-23T00:00:00Z</vt:filetime>
  </property>
</Properties>
</file>