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94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FFBC"/>
    <a:srgbClr val="FF0080"/>
    <a:srgbClr val="2A2A27"/>
    <a:srgbClr val="E7A100"/>
    <a:srgbClr val="F7AD00"/>
    <a:srgbClr val="4163AC"/>
    <a:srgbClr val="DD24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3692" autoAdjust="0"/>
  </p:normalViewPr>
  <p:slideViewPr>
    <p:cSldViewPr snapToGrid="0">
      <p:cViewPr varScale="1">
        <p:scale>
          <a:sx n="104" d="100"/>
          <a:sy n="104" d="100"/>
        </p:scale>
        <p:origin x="739" y="82"/>
      </p:cViewPr>
      <p:guideLst>
        <p:guide orient="horz" pos="634"/>
        <p:guide pos="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626FB-8F8D-455A-8D25-691154F464C0}" type="doc">
      <dgm:prSet loTypeId="urn:microsoft.com/office/officeart/2005/8/layout/gear1" loCatId="relationship" qsTypeId="urn:microsoft.com/office/officeart/2005/8/quickstyle/simple5" qsCatId="simple" csTypeId="urn:microsoft.com/office/officeart/2005/8/colors/colorful3" csCatId="colorful" phldr="1"/>
      <dgm:spPr/>
    </dgm:pt>
    <dgm:pt modelId="{5F39A81F-105E-422A-A926-54EE99D14785}">
      <dgm:prSet phldrT="[Testo]" custT="1"/>
      <dgm:spPr/>
      <dgm:t>
        <a:bodyPr/>
        <a:lstStyle/>
        <a:p>
          <a:r>
            <a:rPr lang="it-IT" sz="1500" b="1" dirty="0">
              <a:solidFill>
                <a:schemeClr val="tx1"/>
              </a:solidFill>
            </a:rPr>
            <a:t>Apprendimento</a:t>
          </a:r>
        </a:p>
        <a:p>
          <a:r>
            <a:rPr lang="it-IT" sz="1500" b="1" dirty="0">
              <a:solidFill>
                <a:schemeClr val="tx1"/>
              </a:solidFill>
            </a:rPr>
            <a:t>e partecipazione </a:t>
          </a:r>
        </a:p>
      </dgm:t>
    </dgm:pt>
    <dgm:pt modelId="{6653BBB0-D4C6-493A-9BBE-1DF00D3BB4C7}" type="parTrans" cxnId="{CEB91770-CC4D-44A2-9F98-EA8A4292AF2C}">
      <dgm:prSet/>
      <dgm:spPr/>
      <dgm:t>
        <a:bodyPr/>
        <a:lstStyle/>
        <a:p>
          <a:endParaRPr lang="it-IT"/>
        </a:p>
      </dgm:t>
    </dgm:pt>
    <dgm:pt modelId="{135D514F-DA51-4D4F-8A9C-53B4290BB822}" type="sibTrans" cxnId="{CEB91770-CC4D-44A2-9F98-EA8A4292AF2C}">
      <dgm:prSet/>
      <dgm:spPr/>
      <dgm:t>
        <a:bodyPr/>
        <a:lstStyle/>
        <a:p>
          <a:endParaRPr lang="it-IT"/>
        </a:p>
      </dgm:t>
    </dgm:pt>
    <dgm:pt modelId="{8C366C8D-9F20-476A-A0E0-8782D01F5318}">
      <dgm:prSet phldrT="[Testo]" custT="1"/>
      <dgm:spPr/>
      <dgm:t>
        <a:bodyPr/>
        <a:lstStyle/>
        <a:p>
          <a:r>
            <a:rPr lang="it-IT" sz="1900" b="1" dirty="0">
              <a:solidFill>
                <a:srgbClr val="FF0080"/>
              </a:solidFill>
            </a:rPr>
            <a:t>Inclusione</a:t>
          </a:r>
        </a:p>
      </dgm:t>
    </dgm:pt>
    <dgm:pt modelId="{C5A96A44-9D52-4209-A0F9-4418C0DC9163}" type="parTrans" cxnId="{195F205F-D80F-4BB8-B40F-2A7663CA0C5B}">
      <dgm:prSet/>
      <dgm:spPr/>
      <dgm:t>
        <a:bodyPr/>
        <a:lstStyle/>
        <a:p>
          <a:endParaRPr lang="it-IT"/>
        </a:p>
      </dgm:t>
    </dgm:pt>
    <dgm:pt modelId="{D0766B63-87ED-459E-A8E2-F1D0EA6BCD2D}" type="sibTrans" cxnId="{195F205F-D80F-4BB8-B40F-2A7663CA0C5B}">
      <dgm:prSet/>
      <dgm:spPr/>
      <dgm:t>
        <a:bodyPr/>
        <a:lstStyle/>
        <a:p>
          <a:endParaRPr lang="it-IT"/>
        </a:p>
      </dgm:t>
    </dgm:pt>
    <dgm:pt modelId="{A496A8DD-5B36-47FA-964D-2938531CF1AE}">
      <dgm:prSet phldrT="[Testo]" custT="1"/>
      <dgm:spPr/>
      <dgm:t>
        <a:bodyPr/>
        <a:lstStyle/>
        <a:p>
          <a:r>
            <a:rPr lang="it-IT" sz="1800" b="1" dirty="0"/>
            <a:t>Sviluppo e Salute</a:t>
          </a:r>
        </a:p>
        <a:p>
          <a:endParaRPr lang="it-IT" sz="1800" b="1" dirty="0"/>
        </a:p>
      </dgm:t>
    </dgm:pt>
    <dgm:pt modelId="{DD638EC5-5347-40BB-9387-AC18208BD66F}" type="parTrans" cxnId="{1B0228A5-D258-4270-B7F3-DA157A6BE758}">
      <dgm:prSet/>
      <dgm:spPr/>
      <dgm:t>
        <a:bodyPr/>
        <a:lstStyle/>
        <a:p>
          <a:endParaRPr lang="it-IT"/>
        </a:p>
      </dgm:t>
    </dgm:pt>
    <dgm:pt modelId="{04C914DC-A4BD-4F65-86B4-389AFF9C8B0D}" type="sibTrans" cxnId="{1B0228A5-D258-4270-B7F3-DA157A6BE758}">
      <dgm:prSet/>
      <dgm:spPr/>
      <dgm:t>
        <a:bodyPr/>
        <a:lstStyle/>
        <a:p>
          <a:endParaRPr lang="it-IT"/>
        </a:p>
      </dgm:t>
    </dgm:pt>
    <dgm:pt modelId="{BEF307A3-7DBA-42E5-BFBF-04B7151627A7}" type="pres">
      <dgm:prSet presAssocID="{584626FB-8F8D-455A-8D25-691154F464C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268037F-8D31-438C-AD74-1785C163009C}" type="pres">
      <dgm:prSet presAssocID="{5F39A81F-105E-422A-A926-54EE99D14785}" presName="gear1" presStyleLbl="node1" presStyleIdx="0" presStyleCnt="3" custScaleX="106653" custLinFactNeighborX="11506" custLinFactNeighborY="7244">
        <dgm:presLayoutVars>
          <dgm:chMax val="1"/>
          <dgm:bulletEnabled val="1"/>
        </dgm:presLayoutVars>
      </dgm:prSet>
      <dgm:spPr/>
    </dgm:pt>
    <dgm:pt modelId="{86D06BAE-9E63-4189-BD4E-941D166B208F}" type="pres">
      <dgm:prSet presAssocID="{5F39A81F-105E-422A-A926-54EE99D14785}" presName="gear1srcNode" presStyleLbl="node1" presStyleIdx="0" presStyleCnt="3"/>
      <dgm:spPr/>
    </dgm:pt>
    <dgm:pt modelId="{537DD84D-AFDC-409D-8D24-15292977E245}" type="pres">
      <dgm:prSet presAssocID="{5F39A81F-105E-422A-A926-54EE99D14785}" presName="gear1dstNode" presStyleLbl="node1" presStyleIdx="0" presStyleCnt="3"/>
      <dgm:spPr/>
    </dgm:pt>
    <dgm:pt modelId="{F68A9EA3-5F17-4023-8536-59BFB6FBB5AC}" type="pres">
      <dgm:prSet presAssocID="{8C366C8D-9F20-476A-A0E0-8782D01F5318}" presName="gear2" presStyleLbl="node1" presStyleIdx="1" presStyleCnt="3" custScaleX="146914" custScaleY="135391" custLinFactNeighborX="1758" custLinFactNeighborY="21679">
        <dgm:presLayoutVars>
          <dgm:chMax val="1"/>
          <dgm:bulletEnabled val="1"/>
        </dgm:presLayoutVars>
      </dgm:prSet>
      <dgm:spPr/>
    </dgm:pt>
    <dgm:pt modelId="{0E615F9E-6D72-4621-B791-EEC1B759AEA8}" type="pres">
      <dgm:prSet presAssocID="{8C366C8D-9F20-476A-A0E0-8782D01F5318}" presName="gear2srcNode" presStyleLbl="node1" presStyleIdx="1" presStyleCnt="3"/>
      <dgm:spPr/>
    </dgm:pt>
    <dgm:pt modelId="{650B5AB2-7869-4714-9E0B-4AF27CA9AD19}" type="pres">
      <dgm:prSet presAssocID="{8C366C8D-9F20-476A-A0E0-8782D01F5318}" presName="gear2dstNode" presStyleLbl="node1" presStyleIdx="1" presStyleCnt="3"/>
      <dgm:spPr/>
    </dgm:pt>
    <dgm:pt modelId="{FA8343AC-C169-4EC6-9106-C9DF63CDFAA7}" type="pres">
      <dgm:prSet presAssocID="{A496A8DD-5B36-47FA-964D-2938531CF1AE}" presName="gear3" presStyleLbl="node1" presStyleIdx="2" presStyleCnt="3" custScaleX="157595" custScaleY="161847" custLinFactNeighborX="10254" custLinFactNeighborY="4395"/>
      <dgm:spPr/>
    </dgm:pt>
    <dgm:pt modelId="{979B43AD-6E30-4CBF-B30E-00177310D553}" type="pres">
      <dgm:prSet presAssocID="{A496A8DD-5B36-47FA-964D-2938531CF1AE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331FEF2-A5C7-4A5D-A2DE-6861A3623B31}" type="pres">
      <dgm:prSet presAssocID="{A496A8DD-5B36-47FA-964D-2938531CF1AE}" presName="gear3srcNode" presStyleLbl="node1" presStyleIdx="2" presStyleCnt="3"/>
      <dgm:spPr/>
    </dgm:pt>
    <dgm:pt modelId="{C66259D1-D949-428C-A2AE-4976D8249E2F}" type="pres">
      <dgm:prSet presAssocID="{A496A8DD-5B36-47FA-964D-2938531CF1AE}" presName="gear3dstNode" presStyleLbl="node1" presStyleIdx="2" presStyleCnt="3"/>
      <dgm:spPr/>
    </dgm:pt>
    <dgm:pt modelId="{06241831-09F7-4E6A-A6B7-5C94CF26061C}" type="pres">
      <dgm:prSet presAssocID="{135D514F-DA51-4D4F-8A9C-53B4290BB822}" presName="connector1" presStyleLbl="sibTrans2D1" presStyleIdx="0" presStyleCnt="3"/>
      <dgm:spPr/>
    </dgm:pt>
    <dgm:pt modelId="{075A4403-9524-4B80-B1DC-38D13958CAFD}" type="pres">
      <dgm:prSet presAssocID="{D0766B63-87ED-459E-A8E2-F1D0EA6BCD2D}" presName="connector2" presStyleLbl="sibTrans2D1" presStyleIdx="1" presStyleCnt="3"/>
      <dgm:spPr/>
    </dgm:pt>
    <dgm:pt modelId="{00365AF7-AF7F-4E68-9702-21FE17141001}" type="pres">
      <dgm:prSet presAssocID="{04C914DC-A4BD-4F65-86B4-389AFF9C8B0D}" presName="connector3" presStyleLbl="sibTrans2D1" presStyleIdx="2" presStyleCnt="3"/>
      <dgm:spPr/>
    </dgm:pt>
  </dgm:ptLst>
  <dgm:cxnLst>
    <dgm:cxn modelId="{92325B19-F173-1D43-804A-64A11ED877B2}" type="presOf" srcId="{A496A8DD-5B36-47FA-964D-2938531CF1AE}" destId="{979B43AD-6E30-4CBF-B30E-00177310D553}" srcOrd="1" destOrd="0" presId="urn:microsoft.com/office/officeart/2005/8/layout/gear1"/>
    <dgm:cxn modelId="{3E0CFD1B-EB2D-054B-854A-4E2E171F3C4C}" type="presOf" srcId="{04C914DC-A4BD-4F65-86B4-389AFF9C8B0D}" destId="{00365AF7-AF7F-4E68-9702-21FE17141001}" srcOrd="0" destOrd="0" presId="urn:microsoft.com/office/officeart/2005/8/layout/gear1"/>
    <dgm:cxn modelId="{E0320528-550B-1F42-8749-8AD24205B42F}" type="presOf" srcId="{D0766B63-87ED-459E-A8E2-F1D0EA6BCD2D}" destId="{075A4403-9524-4B80-B1DC-38D13958CAFD}" srcOrd="0" destOrd="0" presId="urn:microsoft.com/office/officeart/2005/8/layout/gear1"/>
    <dgm:cxn modelId="{3F1F6E3A-5400-CB49-BFAD-FE946BC0AC7C}" type="presOf" srcId="{135D514F-DA51-4D4F-8A9C-53B4290BB822}" destId="{06241831-09F7-4E6A-A6B7-5C94CF26061C}" srcOrd="0" destOrd="0" presId="urn:microsoft.com/office/officeart/2005/8/layout/gear1"/>
    <dgm:cxn modelId="{283D833A-73E2-3B4E-8298-ADFF4987E9EB}" type="presOf" srcId="{5F39A81F-105E-422A-A926-54EE99D14785}" destId="{86D06BAE-9E63-4189-BD4E-941D166B208F}" srcOrd="1" destOrd="0" presId="urn:microsoft.com/office/officeart/2005/8/layout/gear1"/>
    <dgm:cxn modelId="{195F205F-D80F-4BB8-B40F-2A7663CA0C5B}" srcId="{584626FB-8F8D-455A-8D25-691154F464C0}" destId="{8C366C8D-9F20-476A-A0E0-8782D01F5318}" srcOrd="1" destOrd="0" parTransId="{C5A96A44-9D52-4209-A0F9-4418C0DC9163}" sibTransId="{D0766B63-87ED-459E-A8E2-F1D0EA6BCD2D}"/>
    <dgm:cxn modelId="{39F62445-C229-BB4A-A285-0F20D954F419}" type="presOf" srcId="{584626FB-8F8D-455A-8D25-691154F464C0}" destId="{BEF307A3-7DBA-42E5-BFBF-04B7151627A7}" srcOrd="0" destOrd="0" presId="urn:microsoft.com/office/officeart/2005/8/layout/gear1"/>
    <dgm:cxn modelId="{CEB91770-CC4D-44A2-9F98-EA8A4292AF2C}" srcId="{584626FB-8F8D-455A-8D25-691154F464C0}" destId="{5F39A81F-105E-422A-A926-54EE99D14785}" srcOrd="0" destOrd="0" parTransId="{6653BBB0-D4C6-493A-9BBE-1DF00D3BB4C7}" sibTransId="{135D514F-DA51-4D4F-8A9C-53B4290BB822}"/>
    <dgm:cxn modelId="{47D9A477-26C6-8847-8A3F-41873D85B605}" type="presOf" srcId="{5F39A81F-105E-422A-A926-54EE99D14785}" destId="{537DD84D-AFDC-409D-8D24-15292977E245}" srcOrd="2" destOrd="0" presId="urn:microsoft.com/office/officeart/2005/8/layout/gear1"/>
    <dgm:cxn modelId="{07FCF987-82C0-FA40-9882-0DB31FC60EF9}" type="presOf" srcId="{8C366C8D-9F20-476A-A0E0-8782D01F5318}" destId="{F68A9EA3-5F17-4023-8536-59BFB6FBB5AC}" srcOrd="0" destOrd="0" presId="urn:microsoft.com/office/officeart/2005/8/layout/gear1"/>
    <dgm:cxn modelId="{411A1597-6A4E-F24C-8E08-D50A83338211}" type="presOf" srcId="{8C366C8D-9F20-476A-A0E0-8782D01F5318}" destId="{650B5AB2-7869-4714-9E0B-4AF27CA9AD19}" srcOrd="2" destOrd="0" presId="urn:microsoft.com/office/officeart/2005/8/layout/gear1"/>
    <dgm:cxn modelId="{FEEEC89E-35DF-4240-841D-953790D89E89}" type="presOf" srcId="{5F39A81F-105E-422A-A926-54EE99D14785}" destId="{9268037F-8D31-438C-AD74-1785C163009C}" srcOrd="0" destOrd="0" presId="urn:microsoft.com/office/officeart/2005/8/layout/gear1"/>
    <dgm:cxn modelId="{1B0228A5-D258-4270-B7F3-DA157A6BE758}" srcId="{584626FB-8F8D-455A-8D25-691154F464C0}" destId="{A496A8DD-5B36-47FA-964D-2938531CF1AE}" srcOrd="2" destOrd="0" parTransId="{DD638EC5-5347-40BB-9387-AC18208BD66F}" sibTransId="{04C914DC-A4BD-4F65-86B4-389AFF9C8B0D}"/>
    <dgm:cxn modelId="{4E7D7EA7-1EC5-3145-B5F5-AA9791B78323}" type="presOf" srcId="{A496A8DD-5B36-47FA-964D-2938531CF1AE}" destId="{FA8343AC-C169-4EC6-9106-C9DF63CDFAA7}" srcOrd="0" destOrd="0" presId="urn:microsoft.com/office/officeart/2005/8/layout/gear1"/>
    <dgm:cxn modelId="{0065A9C4-4030-244D-AFB8-2BFEAFFEEDF2}" type="presOf" srcId="{A496A8DD-5B36-47FA-964D-2938531CF1AE}" destId="{B331FEF2-A5C7-4A5D-A2DE-6861A3623B31}" srcOrd="2" destOrd="0" presId="urn:microsoft.com/office/officeart/2005/8/layout/gear1"/>
    <dgm:cxn modelId="{ED9F62D8-8253-964C-8D80-06EDADAE5371}" type="presOf" srcId="{A496A8DD-5B36-47FA-964D-2938531CF1AE}" destId="{C66259D1-D949-428C-A2AE-4976D8249E2F}" srcOrd="3" destOrd="0" presId="urn:microsoft.com/office/officeart/2005/8/layout/gear1"/>
    <dgm:cxn modelId="{3FB52FFB-1D17-D248-A827-DC8E971CB00E}" type="presOf" srcId="{8C366C8D-9F20-476A-A0E0-8782D01F5318}" destId="{0E615F9E-6D72-4621-B791-EEC1B759AEA8}" srcOrd="1" destOrd="0" presId="urn:microsoft.com/office/officeart/2005/8/layout/gear1"/>
    <dgm:cxn modelId="{ABC27E8B-9912-244B-A90D-4BB12792ADAD}" type="presParOf" srcId="{BEF307A3-7DBA-42E5-BFBF-04B7151627A7}" destId="{9268037F-8D31-438C-AD74-1785C163009C}" srcOrd="0" destOrd="0" presId="urn:microsoft.com/office/officeart/2005/8/layout/gear1"/>
    <dgm:cxn modelId="{E4B6E121-2E59-9249-A4CC-1CB78598CCAB}" type="presParOf" srcId="{BEF307A3-7DBA-42E5-BFBF-04B7151627A7}" destId="{86D06BAE-9E63-4189-BD4E-941D166B208F}" srcOrd="1" destOrd="0" presId="urn:microsoft.com/office/officeart/2005/8/layout/gear1"/>
    <dgm:cxn modelId="{13AA0E37-8AA1-2345-B24A-128363C3D61F}" type="presParOf" srcId="{BEF307A3-7DBA-42E5-BFBF-04B7151627A7}" destId="{537DD84D-AFDC-409D-8D24-15292977E245}" srcOrd="2" destOrd="0" presId="urn:microsoft.com/office/officeart/2005/8/layout/gear1"/>
    <dgm:cxn modelId="{637EC026-7595-684F-94C3-2D4DAE3DDC8A}" type="presParOf" srcId="{BEF307A3-7DBA-42E5-BFBF-04B7151627A7}" destId="{F68A9EA3-5F17-4023-8536-59BFB6FBB5AC}" srcOrd="3" destOrd="0" presId="urn:microsoft.com/office/officeart/2005/8/layout/gear1"/>
    <dgm:cxn modelId="{54C936F1-507A-1645-9CAB-112862326219}" type="presParOf" srcId="{BEF307A3-7DBA-42E5-BFBF-04B7151627A7}" destId="{0E615F9E-6D72-4621-B791-EEC1B759AEA8}" srcOrd="4" destOrd="0" presId="urn:microsoft.com/office/officeart/2005/8/layout/gear1"/>
    <dgm:cxn modelId="{6EB47E9D-6F40-634D-8480-4E309AFED353}" type="presParOf" srcId="{BEF307A3-7DBA-42E5-BFBF-04B7151627A7}" destId="{650B5AB2-7869-4714-9E0B-4AF27CA9AD19}" srcOrd="5" destOrd="0" presId="urn:microsoft.com/office/officeart/2005/8/layout/gear1"/>
    <dgm:cxn modelId="{A3D9368D-A81C-2045-A0BE-373558F1228C}" type="presParOf" srcId="{BEF307A3-7DBA-42E5-BFBF-04B7151627A7}" destId="{FA8343AC-C169-4EC6-9106-C9DF63CDFAA7}" srcOrd="6" destOrd="0" presId="urn:microsoft.com/office/officeart/2005/8/layout/gear1"/>
    <dgm:cxn modelId="{3FA9822F-8468-3F4C-B371-40AF5EC43A26}" type="presParOf" srcId="{BEF307A3-7DBA-42E5-BFBF-04B7151627A7}" destId="{979B43AD-6E30-4CBF-B30E-00177310D553}" srcOrd="7" destOrd="0" presId="urn:microsoft.com/office/officeart/2005/8/layout/gear1"/>
    <dgm:cxn modelId="{3062E529-4BBB-7D45-96C5-5E7E52D6BED6}" type="presParOf" srcId="{BEF307A3-7DBA-42E5-BFBF-04B7151627A7}" destId="{B331FEF2-A5C7-4A5D-A2DE-6861A3623B31}" srcOrd="8" destOrd="0" presId="urn:microsoft.com/office/officeart/2005/8/layout/gear1"/>
    <dgm:cxn modelId="{D6A99FD4-70F1-7247-AB51-1B1E8D3C4279}" type="presParOf" srcId="{BEF307A3-7DBA-42E5-BFBF-04B7151627A7}" destId="{C66259D1-D949-428C-A2AE-4976D8249E2F}" srcOrd="9" destOrd="0" presId="urn:microsoft.com/office/officeart/2005/8/layout/gear1"/>
    <dgm:cxn modelId="{3D7FBB7A-6B32-6C46-97F9-D86A409DB736}" type="presParOf" srcId="{BEF307A3-7DBA-42E5-BFBF-04B7151627A7}" destId="{06241831-09F7-4E6A-A6B7-5C94CF26061C}" srcOrd="10" destOrd="0" presId="urn:microsoft.com/office/officeart/2005/8/layout/gear1"/>
    <dgm:cxn modelId="{565A42B9-5255-B34F-B1FF-BBBC79925521}" type="presParOf" srcId="{BEF307A3-7DBA-42E5-BFBF-04B7151627A7}" destId="{075A4403-9524-4B80-B1DC-38D13958CAFD}" srcOrd="11" destOrd="0" presId="urn:microsoft.com/office/officeart/2005/8/layout/gear1"/>
    <dgm:cxn modelId="{CE439122-B865-4B49-BF68-C36E9105E480}" type="presParOf" srcId="{BEF307A3-7DBA-42E5-BFBF-04B7151627A7}" destId="{00365AF7-AF7F-4E68-9702-21FE1714100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71C48A-EAA5-44AC-A231-EFB2518181FC}" type="doc">
      <dgm:prSet loTypeId="urn:microsoft.com/office/officeart/2005/8/layout/cycle7" loCatId="cycle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it-IT"/>
        </a:p>
      </dgm:t>
    </dgm:pt>
    <dgm:pt modelId="{9DDA1AFC-DDB7-4025-8AC6-71713EBCB862}">
      <dgm:prSet phldrT="[Testo]"/>
      <dgm:spPr/>
      <dgm:t>
        <a:bodyPr/>
        <a:lstStyle/>
        <a:p>
          <a:r>
            <a:rPr lang="it-IT" dirty="0"/>
            <a:t>docente</a:t>
          </a:r>
        </a:p>
      </dgm:t>
    </dgm:pt>
    <dgm:pt modelId="{854B0A76-6E58-41B5-94CB-9D1459B8FAAE}" type="parTrans" cxnId="{8881657F-17C5-49F5-B128-9E9231D7EA17}">
      <dgm:prSet/>
      <dgm:spPr/>
      <dgm:t>
        <a:bodyPr/>
        <a:lstStyle/>
        <a:p>
          <a:endParaRPr lang="it-IT"/>
        </a:p>
      </dgm:t>
    </dgm:pt>
    <dgm:pt modelId="{4E08277C-FCBA-4C75-A62C-99ADBD39BF5E}" type="sibTrans" cxnId="{8881657F-17C5-49F5-B128-9E9231D7EA17}">
      <dgm:prSet/>
      <dgm:spPr/>
      <dgm:t>
        <a:bodyPr/>
        <a:lstStyle/>
        <a:p>
          <a:endParaRPr lang="it-IT"/>
        </a:p>
      </dgm:t>
    </dgm:pt>
    <dgm:pt modelId="{83BC16B4-DEBB-44DB-98F4-8CFAD9056BF4}">
      <dgm:prSet phldrT="[Testo]"/>
      <dgm:spPr/>
      <dgm:t>
        <a:bodyPr/>
        <a:lstStyle/>
        <a:p>
          <a:r>
            <a:rPr lang="it-IT" dirty="0"/>
            <a:t>Oggetto culturale</a:t>
          </a:r>
        </a:p>
      </dgm:t>
    </dgm:pt>
    <dgm:pt modelId="{136D5B53-4C8E-4A96-A085-05CAE99FE2B4}" type="parTrans" cxnId="{4E58A897-C8D3-4C60-BCDF-367DEFAAC906}">
      <dgm:prSet/>
      <dgm:spPr/>
      <dgm:t>
        <a:bodyPr/>
        <a:lstStyle/>
        <a:p>
          <a:endParaRPr lang="it-IT"/>
        </a:p>
      </dgm:t>
    </dgm:pt>
    <dgm:pt modelId="{D24ACAB5-1E13-40AC-86F6-D20FD0F2D74B}" type="sibTrans" cxnId="{4E58A897-C8D3-4C60-BCDF-367DEFAAC906}">
      <dgm:prSet/>
      <dgm:spPr/>
      <dgm:t>
        <a:bodyPr/>
        <a:lstStyle/>
        <a:p>
          <a:endParaRPr lang="it-IT"/>
        </a:p>
      </dgm:t>
    </dgm:pt>
    <dgm:pt modelId="{3DC61F2D-8121-4934-A278-767580D7E4E4}">
      <dgm:prSet phldrT="[Testo]"/>
      <dgm:spPr/>
      <dgm:t>
        <a:bodyPr/>
        <a:lstStyle/>
        <a:p>
          <a:r>
            <a:rPr lang="it-IT" dirty="0"/>
            <a:t>studente</a:t>
          </a:r>
        </a:p>
      </dgm:t>
    </dgm:pt>
    <dgm:pt modelId="{C1A7DC72-BCF2-4B1F-9325-DCF63BDBBC20}" type="parTrans" cxnId="{DA641F1A-8559-4234-A460-F3F895F7AAB4}">
      <dgm:prSet/>
      <dgm:spPr/>
      <dgm:t>
        <a:bodyPr/>
        <a:lstStyle/>
        <a:p>
          <a:endParaRPr lang="it-IT"/>
        </a:p>
      </dgm:t>
    </dgm:pt>
    <dgm:pt modelId="{8AE537B4-B56F-4DB8-B0D1-7B03DD5BD2DE}" type="sibTrans" cxnId="{DA641F1A-8559-4234-A460-F3F895F7AAB4}">
      <dgm:prSet/>
      <dgm:spPr/>
      <dgm:t>
        <a:bodyPr/>
        <a:lstStyle/>
        <a:p>
          <a:endParaRPr lang="it-IT"/>
        </a:p>
      </dgm:t>
    </dgm:pt>
    <dgm:pt modelId="{6680342E-381B-4ED8-A19B-3381BF50D283}" type="pres">
      <dgm:prSet presAssocID="{9171C48A-EAA5-44AC-A231-EFB2518181FC}" presName="Name0" presStyleCnt="0">
        <dgm:presLayoutVars>
          <dgm:dir/>
          <dgm:resizeHandles val="exact"/>
        </dgm:presLayoutVars>
      </dgm:prSet>
      <dgm:spPr/>
    </dgm:pt>
    <dgm:pt modelId="{0647C875-9BBD-48AA-9E1D-7BAAFD59202A}" type="pres">
      <dgm:prSet presAssocID="{9DDA1AFC-DDB7-4025-8AC6-71713EBCB862}" presName="node" presStyleLbl="node1" presStyleIdx="0" presStyleCnt="3" custRadScaleRad="64930" custRadScaleInc="2772">
        <dgm:presLayoutVars>
          <dgm:bulletEnabled val="1"/>
        </dgm:presLayoutVars>
      </dgm:prSet>
      <dgm:spPr/>
    </dgm:pt>
    <dgm:pt modelId="{D643B154-DE52-4EEE-820F-5CCEB26B69BA}" type="pres">
      <dgm:prSet presAssocID="{4E08277C-FCBA-4C75-A62C-99ADBD39BF5E}" presName="sibTrans" presStyleLbl="sibTrans2D1" presStyleIdx="0" presStyleCnt="3"/>
      <dgm:spPr/>
    </dgm:pt>
    <dgm:pt modelId="{1320D194-57C8-4D99-94B7-D5B8B84783E3}" type="pres">
      <dgm:prSet presAssocID="{4E08277C-FCBA-4C75-A62C-99ADBD39BF5E}" presName="connectorText" presStyleLbl="sibTrans2D1" presStyleIdx="0" presStyleCnt="3"/>
      <dgm:spPr/>
    </dgm:pt>
    <dgm:pt modelId="{323A434F-1F11-4936-BBA4-CA3A67306F5D}" type="pres">
      <dgm:prSet presAssocID="{83BC16B4-DEBB-44DB-98F4-8CFAD9056BF4}" presName="node" presStyleLbl="node1" presStyleIdx="1" presStyleCnt="3">
        <dgm:presLayoutVars>
          <dgm:bulletEnabled val="1"/>
        </dgm:presLayoutVars>
      </dgm:prSet>
      <dgm:spPr/>
    </dgm:pt>
    <dgm:pt modelId="{ED0E68FC-888B-451B-8DF0-04595B89B443}" type="pres">
      <dgm:prSet presAssocID="{D24ACAB5-1E13-40AC-86F6-D20FD0F2D74B}" presName="sibTrans" presStyleLbl="sibTrans2D1" presStyleIdx="1" presStyleCnt="3"/>
      <dgm:spPr/>
    </dgm:pt>
    <dgm:pt modelId="{0453F39E-036C-4F2F-935D-4FA0BDB84F25}" type="pres">
      <dgm:prSet presAssocID="{D24ACAB5-1E13-40AC-86F6-D20FD0F2D74B}" presName="connectorText" presStyleLbl="sibTrans2D1" presStyleIdx="1" presStyleCnt="3"/>
      <dgm:spPr/>
    </dgm:pt>
    <dgm:pt modelId="{8D1A54B0-CC27-43E6-AB91-DFBCA0C246E5}" type="pres">
      <dgm:prSet presAssocID="{3DC61F2D-8121-4934-A278-767580D7E4E4}" presName="node" presStyleLbl="node1" presStyleIdx="2" presStyleCnt="3">
        <dgm:presLayoutVars>
          <dgm:bulletEnabled val="1"/>
        </dgm:presLayoutVars>
      </dgm:prSet>
      <dgm:spPr/>
    </dgm:pt>
    <dgm:pt modelId="{2E433BDE-43D9-4B76-99C8-4AD8B27E8831}" type="pres">
      <dgm:prSet presAssocID="{8AE537B4-B56F-4DB8-B0D1-7B03DD5BD2DE}" presName="sibTrans" presStyleLbl="sibTrans2D1" presStyleIdx="2" presStyleCnt="3"/>
      <dgm:spPr/>
    </dgm:pt>
    <dgm:pt modelId="{18304B75-4AA3-4C45-9F70-1767F0F22B5B}" type="pres">
      <dgm:prSet presAssocID="{8AE537B4-B56F-4DB8-B0D1-7B03DD5BD2DE}" presName="connectorText" presStyleLbl="sibTrans2D1" presStyleIdx="2" presStyleCnt="3"/>
      <dgm:spPr/>
    </dgm:pt>
  </dgm:ptLst>
  <dgm:cxnLst>
    <dgm:cxn modelId="{1CD97202-49EC-AE40-8900-B0712B57DE51}" type="presOf" srcId="{83BC16B4-DEBB-44DB-98F4-8CFAD9056BF4}" destId="{323A434F-1F11-4936-BBA4-CA3A67306F5D}" srcOrd="0" destOrd="0" presId="urn:microsoft.com/office/officeart/2005/8/layout/cycle7"/>
    <dgm:cxn modelId="{0FB79B03-BCAA-B94C-8951-FBF4DB7055FC}" type="presOf" srcId="{3DC61F2D-8121-4934-A278-767580D7E4E4}" destId="{8D1A54B0-CC27-43E6-AB91-DFBCA0C246E5}" srcOrd="0" destOrd="0" presId="urn:microsoft.com/office/officeart/2005/8/layout/cycle7"/>
    <dgm:cxn modelId="{DA641F1A-8559-4234-A460-F3F895F7AAB4}" srcId="{9171C48A-EAA5-44AC-A231-EFB2518181FC}" destId="{3DC61F2D-8121-4934-A278-767580D7E4E4}" srcOrd="2" destOrd="0" parTransId="{C1A7DC72-BCF2-4B1F-9325-DCF63BDBBC20}" sibTransId="{8AE537B4-B56F-4DB8-B0D1-7B03DD5BD2DE}"/>
    <dgm:cxn modelId="{921ED03E-DA99-7A49-87D6-1EE1EC2B610E}" type="presOf" srcId="{D24ACAB5-1E13-40AC-86F6-D20FD0F2D74B}" destId="{0453F39E-036C-4F2F-935D-4FA0BDB84F25}" srcOrd="1" destOrd="0" presId="urn:microsoft.com/office/officeart/2005/8/layout/cycle7"/>
    <dgm:cxn modelId="{31CFB349-71F6-3842-AB88-BF4DD062E554}" type="presOf" srcId="{9DDA1AFC-DDB7-4025-8AC6-71713EBCB862}" destId="{0647C875-9BBD-48AA-9E1D-7BAAFD59202A}" srcOrd="0" destOrd="0" presId="urn:microsoft.com/office/officeart/2005/8/layout/cycle7"/>
    <dgm:cxn modelId="{05749572-A201-DC4E-8CEF-C8F49C44DFF9}" type="presOf" srcId="{D24ACAB5-1E13-40AC-86F6-D20FD0F2D74B}" destId="{ED0E68FC-888B-451B-8DF0-04595B89B443}" srcOrd="0" destOrd="0" presId="urn:microsoft.com/office/officeart/2005/8/layout/cycle7"/>
    <dgm:cxn modelId="{BAB18173-A282-CB4F-AD0F-91521AF1AF52}" type="presOf" srcId="{8AE537B4-B56F-4DB8-B0D1-7B03DD5BD2DE}" destId="{2E433BDE-43D9-4B76-99C8-4AD8B27E8831}" srcOrd="0" destOrd="0" presId="urn:microsoft.com/office/officeart/2005/8/layout/cycle7"/>
    <dgm:cxn modelId="{797BC25A-947C-6241-9262-DA09096B632D}" type="presOf" srcId="{4E08277C-FCBA-4C75-A62C-99ADBD39BF5E}" destId="{D643B154-DE52-4EEE-820F-5CCEB26B69BA}" srcOrd="0" destOrd="0" presId="urn:microsoft.com/office/officeart/2005/8/layout/cycle7"/>
    <dgm:cxn modelId="{8881657F-17C5-49F5-B128-9E9231D7EA17}" srcId="{9171C48A-EAA5-44AC-A231-EFB2518181FC}" destId="{9DDA1AFC-DDB7-4025-8AC6-71713EBCB862}" srcOrd="0" destOrd="0" parTransId="{854B0A76-6E58-41B5-94CB-9D1459B8FAAE}" sibTransId="{4E08277C-FCBA-4C75-A62C-99ADBD39BF5E}"/>
    <dgm:cxn modelId="{BBACE582-085C-A846-B57D-52B73C9B98C0}" type="presOf" srcId="{4E08277C-FCBA-4C75-A62C-99ADBD39BF5E}" destId="{1320D194-57C8-4D99-94B7-D5B8B84783E3}" srcOrd="1" destOrd="0" presId="urn:microsoft.com/office/officeart/2005/8/layout/cycle7"/>
    <dgm:cxn modelId="{AC2B438C-2AB9-C54E-9195-2DE17D67F4F9}" type="presOf" srcId="{9171C48A-EAA5-44AC-A231-EFB2518181FC}" destId="{6680342E-381B-4ED8-A19B-3381BF50D283}" srcOrd="0" destOrd="0" presId="urn:microsoft.com/office/officeart/2005/8/layout/cycle7"/>
    <dgm:cxn modelId="{4E58A897-C8D3-4C60-BCDF-367DEFAAC906}" srcId="{9171C48A-EAA5-44AC-A231-EFB2518181FC}" destId="{83BC16B4-DEBB-44DB-98F4-8CFAD9056BF4}" srcOrd="1" destOrd="0" parTransId="{136D5B53-4C8E-4A96-A085-05CAE99FE2B4}" sibTransId="{D24ACAB5-1E13-40AC-86F6-D20FD0F2D74B}"/>
    <dgm:cxn modelId="{839421DC-292E-9B45-8A13-DA0A58EEC403}" type="presOf" srcId="{8AE537B4-B56F-4DB8-B0D1-7B03DD5BD2DE}" destId="{18304B75-4AA3-4C45-9F70-1767F0F22B5B}" srcOrd="1" destOrd="0" presId="urn:microsoft.com/office/officeart/2005/8/layout/cycle7"/>
    <dgm:cxn modelId="{7861D82B-AF50-FA47-ADE7-57C645ACE948}" type="presParOf" srcId="{6680342E-381B-4ED8-A19B-3381BF50D283}" destId="{0647C875-9BBD-48AA-9E1D-7BAAFD59202A}" srcOrd="0" destOrd="0" presId="urn:microsoft.com/office/officeart/2005/8/layout/cycle7"/>
    <dgm:cxn modelId="{47A1926D-823F-0F4E-90C1-CE16E4E502A4}" type="presParOf" srcId="{6680342E-381B-4ED8-A19B-3381BF50D283}" destId="{D643B154-DE52-4EEE-820F-5CCEB26B69BA}" srcOrd="1" destOrd="0" presId="urn:microsoft.com/office/officeart/2005/8/layout/cycle7"/>
    <dgm:cxn modelId="{2C0FB066-3B2C-2641-9860-CDC24F892DDB}" type="presParOf" srcId="{D643B154-DE52-4EEE-820F-5CCEB26B69BA}" destId="{1320D194-57C8-4D99-94B7-D5B8B84783E3}" srcOrd="0" destOrd="0" presId="urn:microsoft.com/office/officeart/2005/8/layout/cycle7"/>
    <dgm:cxn modelId="{A3657145-58F9-B545-81C4-58FFB19AC3B4}" type="presParOf" srcId="{6680342E-381B-4ED8-A19B-3381BF50D283}" destId="{323A434F-1F11-4936-BBA4-CA3A67306F5D}" srcOrd="2" destOrd="0" presId="urn:microsoft.com/office/officeart/2005/8/layout/cycle7"/>
    <dgm:cxn modelId="{CC71CEA3-8D00-F948-9DF6-6970B59AE49D}" type="presParOf" srcId="{6680342E-381B-4ED8-A19B-3381BF50D283}" destId="{ED0E68FC-888B-451B-8DF0-04595B89B443}" srcOrd="3" destOrd="0" presId="urn:microsoft.com/office/officeart/2005/8/layout/cycle7"/>
    <dgm:cxn modelId="{7CE3FCBE-49FB-E54E-8941-7F8B905790FC}" type="presParOf" srcId="{ED0E68FC-888B-451B-8DF0-04595B89B443}" destId="{0453F39E-036C-4F2F-935D-4FA0BDB84F25}" srcOrd="0" destOrd="0" presId="urn:microsoft.com/office/officeart/2005/8/layout/cycle7"/>
    <dgm:cxn modelId="{EDBD0CA5-2E19-F343-8785-B83F06D9449A}" type="presParOf" srcId="{6680342E-381B-4ED8-A19B-3381BF50D283}" destId="{8D1A54B0-CC27-43E6-AB91-DFBCA0C246E5}" srcOrd="4" destOrd="0" presId="urn:microsoft.com/office/officeart/2005/8/layout/cycle7"/>
    <dgm:cxn modelId="{8C29C86E-D975-4D4E-B68A-D0C9A599E551}" type="presParOf" srcId="{6680342E-381B-4ED8-A19B-3381BF50D283}" destId="{2E433BDE-43D9-4B76-99C8-4AD8B27E8831}" srcOrd="5" destOrd="0" presId="urn:microsoft.com/office/officeart/2005/8/layout/cycle7"/>
    <dgm:cxn modelId="{0020FA34-5EC2-BE45-B59B-52F0E19F2B98}" type="presParOf" srcId="{2E433BDE-43D9-4B76-99C8-4AD8B27E8831}" destId="{18304B75-4AA3-4C45-9F70-1767F0F22B5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613143-C57D-4356-BBCC-436AF54D0DA7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162AA864-D87E-4232-9E13-4577AF0C4A62}">
      <dgm:prSet phldrT="[Testo]"/>
      <dgm:spPr/>
      <dgm:t>
        <a:bodyPr/>
        <a:lstStyle/>
        <a:p>
          <a:pPr algn="ctr"/>
          <a:r>
            <a:rPr lang="it-IT" b="1" dirty="0"/>
            <a:t>- DISTURBI E DIFFICOLTA' NEUROEVOLUTIVE O AMBIENTALI DEGLI STUDENTI </a:t>
          </a:r>
        </a:p>
        <a:p>
          <a:pPr algn="ctr"/>
          <a:r>
            <a:rPr lang="it-IT" b="1" dirty="0"/>
            <a:t> - COMPLESSITA' DEI CONTESTI (SISTEMA SCUOLA, FAMIGLIE E SOCIETA')</a:t>
          </a:r>
        </a:p>
        <a:p>
          <a:pPr algn="ctr"/>
          <a:r>
            <a:rPr lang="it-IT" b="1" dirty="0"/>
            <a:t>-  SCARSITA' DI RISORSE STRUTTURALI</a:t>
          </a:r>
        </a:p>
      </dgm:t>
    </dgm:pt>
    <dgm:pt modelId="{8E65B019-9AC3-485A-9733-50CA6E38525B}" type="parTrans" cxnId="{D9D3FDEE-8F75-47F1-8134-893B169AA87F}">
      <dgm:prSet/>
      <dgm:spPr/>
      <dgm:t>
        <a:bodyPr/>
        <a:lstStyle/>
        <a:p>
          <a:pPr algn="ctr"/>
          <a:endParaRPr lang="it-IT"/>
        </a:p>
      </dgm:t>
    </dgm:pt>
    <dgm:pt modelId="{C78C20BA-648D-4699-84B3-5B2C58EBEF3F}" type="sibTrans" cxnId="{D9D3FDEE-8F75-47F1-8134-893B169AA87F}">
      <dgm:prSet/>
      <dgm:spPr/>
      <dgm:t>
        <a:bodyPr/>
        <a:lstStyle/>
        <a:p>
          <a:pPr algn="ctr"/>
          <a:endParaRPr lang="it-IT"/>
        </a:p>
      </dgm:t>
    </dgm:pt>
    <dgm:pt modelId="{66162FC3-88D9-495A-AF6A-1DCDA8AF4F55}">
      <dgm:prSet phldrT="[Testo]"/>
      <dgm:spPr/>
      <dgm:t>
        <a:bodyPr/>
        <a:lstStyle/>
        <a:p>
          <a:pPr algn="ctr"/>
          <a:r>
            <a:rPr lang="it-IT"/>
            <a:t>.</a:t>
          </a:r>
        </a:p>
      </dgm:t>
    </dgm:pt>
    <dgm:pt modelId="{5A230059-CA73-49CF-9CC9-02E604FEE4C9}" type="parTrans" cxnId="{EAF6F1DD-B9CE-4C4E-9EF3-E85DF280074E}">
      <dgm:prSet/>
      <dgm:spPr/>
      <dgm:t>
        <a:bodyPr/>
        <a:lstStyle/>
        <a:p>
          <a:pPr algn="ctr"/>
          <a:endParaRPr lang="it-IT"/>
        </a:p>
      </dgm:t>
    </dgm:pt>
    <dgm:pt modelId="{F70DA346-D783-49CA-B345-6F8C5862D76D}" type="sibTrans" cxnId="{EAF6F1DD-B9CE-4C4E-9EF3-E85DF280074E}">
      <dgm:prSet/>
      <dgm:spPr/>
      <dgm:t>
        <a:bodyPr/>
        <a:lstStyle/>
        <a:p>
          <a:pPr algn="ctr"/>
          <a:endParaRPr lang="it-IT"/>
        </a:p>
      </dgm:t>
    </dgm:pt>
    <dgm:pt modelId="{ED4A2B56-42D8-4A1B-9B9A-7C7BBEDFCC03}">
      <dgm:prSet phldrT="[Testo]"/>
      <dgm:spPr/>
      <dgm:t>
        <a:bodyPr/>
        <a:lstStyle/>
        <a:p>
          <a:pPr algn="ctr"/>
          <a:r>
            <a:rPr lang="it-IT" b="1" dirty="0"/>
            <a:t>SCUOLE E CLASSI COMPLESSE</a:t>
          </a:r>
        </a:p>
        <a:p>
          <a:pPr algn="ctr"/>
          <a:endParaRPr lang="it-IT" b="1" dirty="0"/>
        </a:p>
        <a:p>
          <a:pPr algn="ctr"/>
          <a:r>
            <a:rPr lang="it-IT" b="1" dirty="0"/>
            <a:t>RISCHI E AUMENTO DI DIFFICOLTA' PER IL BENESSERE E IL SUCCESSO DEGLI ALLIEVI</a:t>
          </a:r>
        </a:p>
      </dgm:t>
    </dgm:pt>
    <dgm:pt modelId="{D7859E93-FF86-4562-BDF9-514AF9392E07}" type="parTrans" cxnId="{4F62833B-F028-405C-A18D-87E6F2A7844C}">
      <dgm:prSet/>
      <dgm:spPr/>
      <dgm:t>
        <a:bodyPr/>
        <a:lstStyle/>
        <a:p>
          <a:pPr algn="ctr"/>
          <a:endParaRPr lang="it-IT"/>
        </a:p>
      </dgm:t>
    </dgm:pt>
    <dgm:pt modelId="{10B3EA12-C9E0-4B2D-8BFE-C822C0175A92}" type="sibTrans" cxnId="{4F62833B-F028-405C-A18D-87E6F2A7844C}">
      <dgm:prSet/>
      <dgm:spPr/>
      <dgm:t>
        <a:bodyPr/>
        <a:lstStyle/>
        <a:p>
          <a:pPr algn="ctr"/>
          <a:endParaRPr lang="it-IT"/>
        </a:p>
      </dgm:t>
    </dgm:pt>
    <dgm:pt modelId="{CD64FE6A-BAA4-47DC-B57D-0DEFFDA05C63}">
      <dgm:prSet phldrT="[Testo]"/>
      <dgm:spPr/>
      <dgm:t>
        <a:bodyPr/>
        <a:lstStyle/>
        <a:p>
          <a:pPr algn="ctr"/>
          <a:r>
            <a:rPr lang="it-IT"/>
            <a:t>.</a:t>
          </a:r>
        </a:p>
      </dgm:t>
    </dgm:pt>
    <dgm:pt modelId="{25884EBE-E74F-4790-BC52-79F1E85823C5}" type="parTrans" cxnId="{84FB4487-9D0B-43A2-82C8-CDFFC3D5CA26}">
      <dgm:prSet/>
      <dgm:spPr/>
      <dgm:t>
        <a:bodyPr/>
        <a:lstStyle/>
        <a:p>
          <a:pPr algn="ctr"/>
          <a:endParaRPr lang="it-IT"/>
        </a:p>
      </dgm:t>
    </dgm:pt>
    <dgm:pt modelId="{684D3314-C1C9-4A13-B816-F9660A0B2093}" type="sibTrans" cxnId="{84FB4487-9D0B-43A2-82C8-CDFFC3D5CA26}">
      <dgm:prSet/>
      <dgm:spPr/>
      <dgm:t>
        <a:bodyPr/>
        <a:lstStyle/>
        <a:p>
          <a:pPr algn="ctr"/>
          <a:endParaRPr lang="it-IT"/>
        </a:p>
      </dgm:t>
    </dgm:pt>
    <dgm:pt modelId="{77DAB30C-45BB-408E-AAA6-F138A32C4C85}">
      <dgm:prSet phldrT="[Testo]" custT="1"/>
      <dgm:spPr/>
      <dgm:t>
        <a:bodyPr/>
        <a:lstStyle/>
        <a:p>
          <a:pPr algn="ctr"/>
          <a:r>
            <a:rPr lang="it-IT" sz="1000" b="1" dirty="0"/>
            <a:t>AUMENTO DELLA PERCEZIONE DI DIFFICOLTA'</a:t>
          </a:r>
        </a:p>
        <a:p>
          <a:pPr algn="ctr"/>
          <a:r>
            <a:rPr lang="it-IT" sz="1000" b="1" dirty="0"/>
            <a:t>E   DEL DISAGIO PERSONALE DEI DOCENTI E DEGLI ADULTI RESPONSABILI DEL BENESSERE E DEL SUCCESSO DEGLI ALLIEVI</a:t>
          </a:r>
        </a:p>
      </dgm:t>
    </dgm:pt>
    <dgm:pt modelId="{D39915C4-D315-407D-8CC7-4195905E5344}" type="parTrans" cxnId="{E57E04C0-1883-4E15-992A-36D77DC5BB34}">
      <dgm:prSet/>
      <dgm:spPr/>
      <dgm:t>
        <a:bodyPr/>
        <a:lstStyle/>
        <a:p>
          <a:pPr algn="ctr"/>
          <a:endParaRPr lang="it-IT"/>
        </a:p>
      </dgm:t>
    </dgm:pt>
    <dgm:pt modelId="{6104E9FE-1B53-413D-A366-94162B333B4D}" type="sibTrans" cxnId="{E57E04C0-1883-4E15-992A-36D77DC5BB34}">
      <dgm:prSet/>
      <dgm:spPr/>
      <dgm:t>
        <a:bodyPr/>
        <a:lstStyle/>
        <a:p>
          <a:pPr algn="ctr"/>
          <a:endParaRPr lang="it-IT"/>
        </a:p>
      </dgm:t>
    </dgm:pt>
    <dgm:pt modelId="{87679E03-360F-4804-8062-50428760A0A3}">
      <dgm:prSet phldrT="[Testo]"/>
      <dgm:spPr/>
      <dgm:t>
        <a:bodyPr/>
        <a:lstStyle/>
        <a:p>
          <a:pPr algn="ctr"/>
          <a:endParaRPr lang="it-IT"/>
        </a:p>
      </dgm:t>
    </dgm:pt>
    <dgm:pt modelId="{76D520BE-FEE6-4291-A332-AA735D0FD625}" type="parTrans" cxnId="{562F1D0F-BB95-4E9E-936D-35D10249D770}">
      <dgm:prSet/>
      <dgm:spPr/>
      <dgm:t>
        <a:bodyPr/>
        <a:lstStyle/>
        <a:p>
          <a:pPr algn="ctr"/>
          <a:endParaRPr lang="it-IT"/>
        </a:p>
      </dgm:t>
    </dgm:pt>
    <dgm:pt modelId="{5333E373-68DD-4D9B-BD58-463B8F24CA9B}" type="sibTrans" cxnId="{562F1D0F-BB95-4E9E-936D-35D10249D770}">
      <dgm:prSet/>
      <dgm:spPr/>
      <dgm:t>
        <a:bodyPr/>
        <a:lstStyle/>
        <a:p>
          <a:pPr algn="ctr"/>
          <a:endParaRPr lang="it-IT"/>
        </a:p>
      </dgm:t>
    </dgm:pt>
    <dgm:pt modelId="{1B226F81-ECE4-4236-897A-2B1C25F8014C}" type="pres">
      <dgm:prSet presAssocID="{2F613143-C57D-4356-BBCC-436AF54D0DA7}" presName="rootnode" presStyleCnt="0">
        <dgm:presLayoutVars>
          <dgm:chMax/>
          <dgm:chPref/>
          <dgm:dir/>
          <dgm:animLvl val="lvl"/>
        </dgm:presLayoutVars>
      </dgm:prSet>
      <dgm:spPr/>
    </dgm:pt>
    <dgm:pt modelId="{BB64B5A1-478E-4B59-9391-941164F474DB}" type="pres">
      <dgm:prSet presAssocID="{162AA864-D87E-4232-9E13-4577AF0C4A62}" presName="composite" presStyleCnt="0"/>
      <dgm:spPr/>
    </dgm:pt>
    <dgm:pt modelId="{55B33629-E600-4111-BCD3-B303F715FB81}" type="pres">
      <dgm:prSet presAssocID="{162AA864-D87E-4232-9E13-4577AF0C4A62}" presName="bentUpArrow1" presStyleLbl="alignImgPlace1" presStyleIdx="0" presStyleCnt="2"/>
      <dgm:spPr/>
    </dgm:pt>
    <dgm:pt modelId="{3B3A4229-C4E7-400B-AC9F-CFBC027030EC}" type="pres">
      <dgm:prSet presAssocID="{162AA864-D87E-4232-9E13-4577AF0C4A62}" presName="ParentText" presStyleLbl="node1" presStyleIdx="0" presStyleCnt="3" custScaleX="123769" custScaleY="156604">
        <dgm:presLayoutVars>
          <dgm:chMax val="1"/>
          <dgm:chPref val="1"/>
          <dgm:bulletEnabled val="1"/>
        </dgm:presLayoutVars>
      </dgm:prSet>
      <dgm:spPr/>
    </dgm:pt>
    <dgm:pt modelId="{0B5E7C49-AC32-4695-8455-21A89AF3FDFD}" type="pres">
      <dgm:prSet presAssocID="{162AA864-D87E-4232-9E13-4577AF0C4A6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EB5D958-0C71-45ED-A543-DB7A35867BF6}" type="pres">
      <dgm:prSet presAssocID="{C78C20BA-648D-4699-84B3-5B2C58EBEF3F}" presName="sibTrans" presStyleCnt="0"/>
      <dgm:spPr/>
    </dgm:pt>
    <dgm:pt modelId="{1A652711-9275-4396-A2C0-F90337E0CCC2}" type="pres">
      <dgm:prSet presAssocID="{ED4A2B56-42D8-4A1B-9B9A-7C7BBEDFCC03}" presName="composite" presStyleCnt="0"/>
      <dgm:spPr/>
    </dgm:pt>
    <dgm:pt modelId="{54CCBF42-FE91-4A34-9E8B-C8ADAB9B85B3}" type="pres">
      <dgm:prSet presAssocID="{ED4A2B56-42D8-4A1B-9B9A-7C7BBEDFCC03}" presName="bentUpArrow1" presStyleLbl="alignImgPlace1" presStyleIdx="1" presStyleCnt="2"/>
      <dgm:spPr/>
    </dgm:pt>
    <dgm:pt modelId="{11D76082-0F18-4528-AEC8-962B332E6622}" type="pres">
      <dgm:prSet presAssocID="{ED4A2B56-42D8-4A1B-9B9A-7C7BBEDFCC03}" presName="ParentText" presStyleLbl="node1" presStyleIdx="1" presStyleCnt="3" custScaleX="154568" custLinFactNeighborX="11814" custLinFactNeighborY="4771">
        <dgm:presLayoutVars>
          <dgm:chMax val="1"/>
          <dgm:chPref val="1"/>
          <dgm:bulletEnabled val="1"/>
        </dgm:presLayoutVars>
      </dgm:prSet>
      <dgm:spPr/>
    </dgm:pt>
    <dgm:pt modelId="{B215259E-EC9A-4B36-8913-8FA3CFBE71D0}" type="pres">
      <dgm:prSet presAssocID="{ED4A2B56-42D8-4A1B-9B9A-7C7BBEDFCC03}" presName="ChildText" presStyleLbl="revTx" presStyleIdx="1" presStyleCnt="3" custLinFactNeighborX="-2565" custLinFactNeighborY="2198">
        <dgm:presLayoutVars>
          <dgm:chMax val="0"/>
          <dgm:chPref val="0"/>
          <dgm:bulletEnabled val="1"/>
        </dgm:presLayoutVars>
      </dgm:prSet>
      <dgm:spPr/>
    </dgm:pt>
    <dgm:pt modelId="{F567FF48-A345-4E42-80B4-2BBF41C96A5D}" type="pres">
      <dgm:prSet presAssocID="{10B3EA12-C9E0-4B2D-8BFE-C822C0175A92}" presName="sibTrans" presStyleCnt="0"/>
      <dgm:spPr/>
    </dgm:pt>
    <dgm:pt modelId="{90F17232-B022-41E7-97CC-1A37E23AA04D}" type="pres">
      <dgm:prSet presAssocID="{77DAB30C-45BB-408E-AAA6-F138A32C4C85}" presName="composite" presStyleCnt="0"/>
      <dgm:spPr/>
    </dgm:pt>
    <dgm:pt modelId="{DFA550C6-A496-48F1-94AF-1C4B44DC666A}" type="pres">
      <dgm:prSet presAssocID="{77DAB30C-45BB-408E-AAA6-F138A32C4C85}" presName="ParentText" presStyleLbl="node1" presStyleIdx="2" presStyleCnt="3" custScaleX="161006" custScaleY="129218" custLinFactNeighborX="20792" custLinFactNeighborY="-1181">
        <dgm:presLayoutVars>
          <dgm:chMax val="1"/>
          <dgm:chPref val="1"/>
          <dgm:bulletEnabled val="1"/>
        </dgm:presLayoutVars>
      </dgm:prSet>
      <dgm:spPr/>
    </dgm:pt>
    <dgm:pt modelId="{024D7131-9E29-43D1-BA9D-4B076271BDBE}" type="pres">
      <dgm:prSet presAssocID="{77DAB30C-45BB-408E-AAA6-F138A32C4C85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62F1D0F-BB95-4E9E-936D-35D10249D770}" srcId="{77DAB30C-45BB-408E-AAA6-F138A32C4C85}" destId="{87679E03-360F-4804-8062-50428760A0A3}" srcOrd="0" destOrd="0" parTransId="{76D520BE-FEE6-4291-A332-AA735D0FD625}" sibTransId="{5333E373-68DD-4D9B-BD58-463B8F24CA9B}"/>
    <dgm:cxn modelId="{F70E1311-0CEF-A542-BBD8-B44D913DC94B}" type="presOf" srcId="{162AA864-D87E-4232-9E13-4577AF0C4A62}" destId="{3B3A4229-C4E7-400B-AC9F-CFBC027030EC}" srcOrd="0" destOrd="0" presId="urn:microsoft.com/office/officeart/2005/8/layout/StepDownProcess"/>
    <dgm:cxn modelId="{4F62833B-F028-405C-A18D-87E6F2A7844C}" srcId="{2F613143-C57D-4356-BBCC-436AF54D0DA7}" destId="{ED4A2B56-42D8-4A1B-9B9A-7C7BBEDFCC03}" srcOrd="1" destOrd="0" parTransId="{D7859E93-FF86-4562-BDF9-514AF9392E07}" sibTransId="{10B3EA12-C9E0-4B2D-8BFE-C822C0175A92}"/>
    <dgm:cxn modelId="{E7900273-4138-A149-82F7-739AAD8E4D72}" type="presOf" srcId="{2F613143-C57D-4356-BBCC-436AF54D0DA7}" destId="{1B226F81-ECE4-4236-897A-2B1C25F8014C}" srcOrd="0" destOrd="0" presId="urn:microsoft.com/office/officeart/2005/8/layout/StepDownProcess"/>
    <dgm:cxn modelId="{7430BE7C-F6B9-1248-9EA9-0561410F36AD}" type="presOf" srcId="{66162FC3-88D9-495A-AF6A-1DCDA8AF4F55}" destId="{0B5E7C49-AC32-4695-8455-21A89AF3FDFD}" srcOrd="0" destOrd="0" presId="urn:microsoft.com/office/officeart/2005/8/layout/StepDownProcess"/>
    <dgm:cxn modelId="{84FB4487-9D0B-43A2-82C8-CDFFC3D5CA26}" srcId="{ED4A2B56-42D8-4A1B-9B9A-7C7BBEDFCC03}" destId="{CD64FE6A-BAA4-47DC-B57D-0DEFFDA05C63}" srcOrd="0" destOrd="0" parTransId="{25884EBE-E74F-4790-BC52-79F1E85823C5}" sibTransId="{684D3314-C1C9-4A13-B816-F9660A0B2093}"/>
    <dgm:cxn modelId="{062D0D98-485E-FA4D-AC77-91FB77801927}" type="presOf" srcId="{87679E03-360F-4804-8062-50428760A0A3}" destId="{024D7131-9E29-43D1-BA9D-4B076271BDBE}" srcOrd="0" destOrd="0" presId="urn:microsoft.com/office/officeart/2005/8/layout/StepDownProcess"/>
    <dgm:cxn modelId="{36FCF9A0-A848-D74F-B67C-788EFB24FC40}" type="presOf" srcId="{CD64FE6A-BAA4-47DC-B57D-0DEFFDA05C63}" destId="{B215259E-EC9A-4B36-8913-8FA3CFBE71D0}" srcOrd="0" destOrd="0" presId="urn:microsoft.com/office/officeart/2005/8/layout/StepDownProcess"/>
    <dgm:cxn modelId="{49D47EA8-48F7-8C42-B62C-C6BDC1C97E0B}" type="presOf" srcId="{ED4A2B56-42D8-4A1B-9B9A-7C7BBEDFCC03}" destId="{11D76082-0F18-4528-AEC8-962B332E6622}" srcOrd="0" destOrd="0" presId="urn:microsoft.com/office/officeart/2005/8/layout/StepDownProcess"/>
    <dgm:cxn modelId="{297D9BB7-8E59-3940-91C8-E32D7E3F1829}" type="presOf" srcId="{77DAB30C-45BB-408E-AAA6-F138A32C4C85}" destId="{DFA550C6-A496-48F1-94AF-1C4B44DC666A}" srcOrd="0" destOrd="0" presId="urn:microsoft.com/office/officeart/2005/8/layout/StepDownProcess"/>
    <dgm:cxn modelId="{E57E04C0-1883-4E15-992A-36D77DC5BB34}" srcId="{2F613143-C57D-4356-BBCC-436AF54D0DA7}" destId="{77DAB30C-45BB-408E-AAA6-F138A32C4C85}" srcOrd="2" destOrd="0" parTransId="{D39915C4-D315-407D-8CC7-4195905E5344}" sibTransId="{6104E9FE-1B53-413D-A366-94162B333B4D}"/>
    <dgm:cxn modelId="{EAF6F1DD-B9CE-4C4E-9EF3-E85DF280074E}" srcId="{162AA864-D87E-4232-9E13-4577AF0C4A62}" destId="{66162FC3-88D9-495A-AF6A-1DCDA8AF4F55}" srcOrd="0" destOrd="0" parTransId="{5A230059-CA73-49CF-9CC9-02E604FEE4C9}" sibTransId="{F70DA346-D783-49CA-B345-6F8C5862D76D}"/>
    <dgm:cxn modelId="{D9D3FDEE-8F75-47F1-8134-893B169AA87F}" srcId="{2F613143-C57D-4356-BBCC-436AF54D0DA7}" destId="{162AA864-D87E-4232-9E13-4577AF0C4A62}" srcOrd="0" destOrd="0" parTransId="{8E65B019-9AC3-485A-9733-50CA6E38525B}" sibTransId="{C78C20BA-648D-4699-84B3-5B2C58EBEF3F}"/>
    <dgm:cxn modelId="{212A1D26-9249-6A4F-857C-90F0CB62A4FA}" type="presParOf" srcId="{1B226F81-ECE4-4236-897A-2B1C25F8014C}" destId="{BB64B5A1-478E-4B59-9391-941164F474DB}" srcOrd="0" destOrd="0" presId="urn:microsoft.com/office/officeart/2005/8/layout/StepDownProcess"/>
    <dgm:cxn modelId="{61B9DD1D-5736-0B48-94D1-8A50466CB1C7}" type="presParOf" srcId="{BB64B5A1-478E-4B59-9391-941164F474DB}" destId="{55B33629-E600-4111-BCD3-B303F715FB81}" srcOrd="0" destOrd="0" presId="urn:microsoft.com/office/officeart/2005/8/layout/StepDownProcess"/>
    <dgm:cxn modelId="{6CBB36AC-0A8A-8843-9596-6BD9ADF18E48}" type="presParOf" srcId="{BB64B5A1-478E-4B59-9391-941164F474DB}" destId="{3B3A4229-C4E7-400B-AC9F-CFBC027030EC}" srcOrd="1" destOrd="0" presId="urn:microsoft.com/office/officeart/2005/8/layout/StepDownProcess"/>
    <dgm:cxn modelId="{F1B25FB0-2F7E-EB4B-909D-6140DD7C9A6D}" type="presParOf" srcId="{BB64B5A1-478E-4B59-9391-941164F474DB}" destId="{0B5E7C49-AC32-4695-8455-21A89AF3FDFD}" srcOrd="2" destOrd="0" presId="urn:microsoft.com/office/officeart/2005/8/layout/StepDownProcess"/>
    <dgm:cxn modelId="{941E4313-71EF-7A49-9361-88B371D1DF00}" type="presParOf" srcId="{1B226F81-ECE4-4236-897A-2B1C25F8014C}" destId="{3EB5D958-0C71-45ED-A543-DB7A35867BF6}" srcOrd="1" destOrd="0" presId="urn:microsoft.com/office/officeart/2005/8/layout/StepDownProcess"/>
    <dgm:cxn modelId="{A00C689C-30EC-AD44-BC03-769E19E17488}" type="presParOf" srcId="{1B226F81-ECE4-4236-897A-2B1C25F8014C}" destId="{1A652711-9275-4396-A2C0-F90337E0CCC2}" srcOrd="2" destOrd="0" presId="urn:microsoft.com/office/officeart/2005/8/layout/StepDownProcess"/>
    <dgm:cxn modelId="{F1301BDE-9470-E04E-B679-DB98A87A04E3}" type="presParOf" srcId="{1A652711-9275-4396-A2C0-F90337E0CCC2}" destId="{54CCBF42-FE91-4A34-9E8B-C8ADAB9B85B3}" srcOrd="0" destOrd="0" presId="urn:microsoft.com/office/officeart/2005/8/layout/StepDownProcess"/>
    <dgm:cxn modelId="{01ED9DE6-1DD9-3746-8130-7FEEBC79CF17}" type="presParOf" srcId="{1A652711-9275-4396-A2C0-F90337E0CCC2}" destId="{11D76082-0F18-4528-AEC8-962B332E6622}" srcOrd="1" destOrd="0" presId="urn:microsoft.com/office/officeart/2005/8/layout/StepDownProcess"/>
    <dgm:cxn modelId="{ACF486E1-1D86-724D-8DA5-65451C84A945}" type="presParOf" srcId="{1A652711-9275-4396-A2C0-F90337E0CCC2}" destId="{B215259E-EC9A-4B36-8913-8FA3CFBE71D0}" srcOrd="2" destOrd="0" presId="urn:microsoft.com/office/officeart/2005/8/layout/StepDownProcess"/>
    <dgm:cxn modelId="{02E05D42-E842-FC46-A852-196603801486}" type="presParOf" srcId="{1B226F81-ECE4-4236-897A-2B1C25F8014C}" destId="{F567FF48-A345-4E42-80B4-2BBF41C96A5D}" srcOrd="3" destOrd="0" presId="urn:microsoft.com/office/officeart/2005/8/layout/StepDownProcess"/>
    <dgm:cxn modelId="{DDE94E2F-E423-E64C-8250-3893D82D86E8}" type="presParOf" srcId="{1B226F81-ECE4-4236-897A-2B1C25F8014C}" destId="{90F17232-B022-41E7-97CC-1A37E23AA04D}" srcOrd="4" destOrd="0" presId="urn:microsoft.com/office/officeart/2005/8/layout/StepDownProcess"/>
    <dgm:cxn modelId="{C0325463-3073-B741-9E85-B76A60841544}" type="presParOf" srcId="{90F17232-B022-41E7-97CC-1A37E23AA04D}" destId="{DFA550C6-A496-48F1-94AF-1C4B44DC666A}" srcOrd="0" destOrd="0" presId="urn:microsoft.com/office/officeart/2005/8/layout/StepDownProcess"/>
    <dgm:cxn modelId="{8FCA1274-D3EF-A843-940B-C1A77AB24FF8}" type="presParOf" srcId="{90F17232-B022-41E7-97CC-1A37E23AA04D}" destId="{024D7131-9E29-43D1-BA9D-4B076271BDBE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DDB47F-73D4-4186-BE26-AF8AC2C62F2D}" type="doc">
      <dgm:prSet loTypeId="urn:microsoft.com/office/officeart/2005/8/layout/venn1" loCatId="relationship" qsTypeId="urn:microsoft.com/office/officeart/2005/8/quickstyle/simple1" qsCatId="simple" csTypeId="urn:microsoft.com/office/officeart/2005/8/colors/accent3_4" csCatId="accent3" phldr="1"/>
      <dgm:spPr/>
    </dgm:pt>
    <dgm:pt modelId="{3C928463-636C-45E6-92A3-A97F0DD346DE}">
      <dgm:prSet phldrT="[Testo]"/>
      <dgm:spPr/>
      <dgm:t>
        <a:bodyPr/>
        <a:lstStyle/>
        <a:p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DIMENSIONI PERSONALI </a:t>
          </a:r>
        </a:p>
        <a:p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PROFONDE</a:t>
          </a:r>
        </a:p>
        <a:p>
          <a:r>
            <a: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BURNOUT</a:t>
          </a:r>
        </a:p>
      </dgm:t>
    </dgm:pt>
    <dgm:pt modelId="{0A571DF6-3494-4D0B-858F-7C25F9F1D202}" type="parTrans" cxnId="{8E1B9F7A-1F25-4C76-88A1-4694A56564AF}">
      <dgm:prSet/>
      <dgm:spPr/>
      <dgm:t>
        <a:bodyPr/>
        <a:lstStyle/>
        <a:p>
          <a:endParaRPr lang="it-IT"/>
        </a:p>
      </dgm:t>
    </dgm:pt>
    <dgm:pt modelId="{F8138CEB-6582-4E96-84D3-E32B3AF32A9D}" type="sibTrans" cxnId="{8E1B9F7A-1F25-4C76-88A1-4694A56564AF}">
      <dgm:prSet/>
      <dgm:spPr/>
      <dgm:t>
        <a:bodyPr/>
        <a:lstStyle/>
        <a:p>
          <a:endParaRPr lang="it-IT"/>
        </a:p>
      </dgm:t>
    </dgm:pt>
    <dgm:pt modelId="{4819D854-7903-4641-B967-9608530EE82A}">
      <dgm:prSet phldrT="[Testo]"/>
      <dgm:spPr/>
      <dgm:t>
        <a:bodyPr/>
        <a:lstStyle/>
        <a:p>
          <a:r>
            <a:rPr lang="it-IT" dirty="0"/>
            <a:t>FUNZIONAMENTO</a:t>
          </a:r>
        </a:p>
        <a:p>
          <a:r>
            <a:rPr lang="it-IT" dirty="0"/>
            <a:t>CLIMA ORGANIZZATIVO </a:t>
          </a:r>
        </a:p>
        <a:p>
          <a:r>
            <a:rPr lang="it-IT" dirty="0"/>
            <a:t>AMBIENTE DI LAVORO</a:t>
          </a:r>
        </a:p>
        <a:p>
          <a:r>
            <a:rPr lang="it-IT" dirty="0"/>
            <a:t>EFFICACIA</a:t>
          </a:r>
        </a:p>
      </dgm:t>
    </dgm:pt>
    <dgm:pt modelId="{CDF4168E-0369-49CC-AEF6-EA554653EBB2}" type="parTrans" cxnId="{E30147E1-F892-44E5-A8C6-7C911748692E}">
      <dgm:prSet/>
      <dgm:spPr/>
      <dgm:t>
        <a:bodyPr/>
        <a:lstStyle/>
        <a:p>
          <a:endParaRPr lang="it-IT"/>
        </a:p>
      </dgm:t>
    </dgm:pt>
    <dgm:pt modelId="{8B59DCEA-FC56-4A11-AF8A-8DAD890938C7}" type="sibTrans" cxnId="{E30147E1-F892-44E5-A8C6-7C911748692E}">
      <dgm:prSet/>
      <dgm:spPr/>
      <dgm:t>
        <a:bodyPr/>
        <a:lstStyle/>
        <a:p>
          <a:endParaRPr lang="it-IT"/>
        </a:p>
      </dgm:t>
    </dgm:pt>
    <dgm:pt modelId="{473EE51B-0E9F-4D26-983A-2FA03FEE71CA}">
      <dgm:prSet phldrT="[Testo]"/>
      <dgm:spPr/>
      <dgm:t>
        <a:bodyPr/>
        <a:lstStyle/>
        <a:p>
          <a:r>
            <a:rPr lang="it-IT" dirty="0"/>
            <a:t>FUNZIONAMENTO</a:t>
          </a:r>
        </a:p>
        <a:p>
          <a:r>
            <a:rPr lang="it-IT" dirty="0"/>
            <a:t>INTERPERSONALE</a:t>
          </a:r>
        </a:p>
        <a:p>
          <a:r>
            <a:rPr lang="it-IT"/>
            <a:t>TRA </a:t>
          </a:r>
          <a:r>
            <a:rPr lang="it-IT" dirty="0"/>
            <a:t>ADULTI</a:t>
          </a:r>
        </a:p>
        <a:p>
          <a:r>
            <a:rPr lang="it-IT" dirty="0"/>
            <a:t>BENESSERE</a:t>
          </a:r>
        </a:p>
      </dgm:t>
    </dgm:pt>
    <dgm:pt modelId="{4F0778F8-736C-457F-AB50-CC1BDBDD09A4}" type="parTrans" cxnId="{0DA0FCE2-73E0-43A3-9F68-956B41D57BE2}">
      <dgm:prSet/>
      <dgm:spPr/>
      <dgm:t>
        <a:bodyPr/>
        <a:lstStyle/>
        <a:p>
          <a:endParaRPr lang="it-IT"/>
        </a:p>
      </dgm:t>
    </dgm:pt>
    <dgm:pt modelId="{8DC90DEF-1605-4882-AF54-F64B6E3633C4}" type="sibTrans" cxnId="{0DA0FCE2-73E0-43A3-9F68-956B41D57BE2}">
      <dgm:prSet/>
      <dgm:spPr/>
      <dgm:t>
        <a:bodyPr/>
        <a:lstStyle/>
        <a:p>
          <a:endParaRPr lang="it-IT"/>
        </a:p>
      </dgm:t>
    </dgm:pt>
    <dgm:pt modelId="{A1F34186-2982-4F1A-A8D8-6B87EE6A902D}" type="pres">
      <dgm:prSet presAssocID="{C0DDB47F-73D4-4186-BE26-AF8AC2C62F2D}" presName="compositeShape" presStyleCnt="0">
        <dgm:presLayoutVars>
          <dgm:chMax val="7"/>
          <dgm:dir/>
          <dgm:resizeHandles val="exact"/>
        </dgm:presLayoutVars>
      </dgm:prSet>
      <dgm:spPr/>
    </dgm:pt>
    <dgm:pt modelId="{67910A56-4E23-4A8B-A3AE-BC5F0212CCF4}" type="pres">
      <dgm:prSet presAssocID="{3C928463-636C-45E6-92A3-A97F0DD346DE}" presName="circ1" presStyleLbl="vennNode1" presStyleIdx="0" presStyleCnt="3" custLinFactNeighborX="-26054" custLinFactNeighborY="-3155"/>
      <dgm:spPr/>
    </dgm:pt>
    <dgm:pt modelId="{7858E12E-AA77-416F-B31B-FB3B24D99513}" type="pres">
      <dgm:prSet presAssocID="{3C928463-636C-45E6-92A3-A97F0DD346D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3677586-D10C-4499-914F-F1B9936E3EE1}" type="pres">
      <dgm:prSet presAssocID="{4819D854-7903-4641-B967-9608530EE82A}" presName="circ2" presStyleLbl="vennNode1" presStyleIdx="1" presStyleCnt="3" custLinFactNeighborX="-5358" custLinFactNeighborY="-19825"/>
      <dgm:spPr/>
    </dgm:pt>
    <dgm:pt modelId="{291E6380-A348-47C9-AEDE-EB4DE8529DEE}" type="pres">
      <dgm:prSet presAssocID="{4819D854-7903-4641-B967-9608530EE82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810519A-2E53-4589-B1C2-3B84891C1543}" type="pres">
      <dgm:prSet presAssocID="{473EE51B-0E9F-4D26-983A-2FA03FEE71CA}" presName="circ3" presStyleLbl="vennNode1" presStyleIdx="2" presStyleCnt="3" custLinFactNeighborX="-46616" custLinFactNeighborY="-18218"/>
      <dgm:spPr/>
    </dgm:pt>
    <dgm:pt modelId="{F2BCCEF0-45D8-4465-A083-55C62997B958}" type="pres">
      <dgm:prSet presAssocID="{473EE51B-0E9F-4D26-983A-2FA03FEE71C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7E365422-63B0-FF43-995C-1A955B128713}" type="presOf" srcId="{3C928463-636C-45E6-92A3-A97F0DD346DE}" destId="{67910A56-4E23-4A8B-A3AE-BC5F0212CCF4}" srcOrd="0" destOrd="0" presId="urn:microsoft.com/office/officeart/2005/8/layout/venn1"/>
    <dgm:cxn modelId="{76EBD03D-2BA3-C648-A0B5-B700E02C01CB}" type="presOf" srcId="{C0DDB47F-73D4-4186-BE26-AF8AC2C62F2D}" destId="{A1F34186-2982-4F1A-A8D8-6B87EE6A902D}" srcOrd="0" destOrd="0" presId="urn:microsoft.com/office/officeart/2005/8/layout/venn1"/>
    <dgm:cxn modelId="{AB55A472-410E-974A-9507-92BBF29C8648}" type="presOf" srcId="{4819D854-7903-4641-B967-9608530EE82A}" destId="{291E6380-A348-47C9-AEDE-EB4DE8529DEE}" srcOrd="1" destOrd="0" presId="urn:microsoft.com/office/officeart/2005/8/layout/venn1"/>
    <dgm:cxn modelId="{8E1B9F7A-1F25-4C76-88A1-4694A56564AF}" srcId="{C0DDB47F-73D4-4186-BE26-AF8AC2C62F2D}" destId="{3C928463-636C-45E6-92A3-A97F0DD346DE}" srcOrd="0" destOrd="0" parTransId="{0A571DF6-3494-4D0B-858F-7C25F9F1D202}" sibTransId="{F8138CEB-6582-4E96-84D3-E32B3AF32A9D}"/>
    <dgm:cxn modelId="{8D4C948C-6DF2-E14A-AD48-9184A5EA44BB}" type="presOf" srcId="{473EE51B-0E9F-4D26-983A-2FA03FEE71CA}" destId="{1810519A-2E53-4589-B1C2-3B84891C1543}" srcOrd="0" destOrd="0" presId="urn:microsoft.com/office/officeart/2005/8/layout/venn1"/>
    <dgm:cxn modelId="{859A6DD7-BA40-7241-A664-C95B44427A50}" type="presOf" srcId="{473EE51B-0E9F-4D26-983A-2FA03FEE71CA}" destId="{F2BCCEF0-45D8-4465-A083-55C62997B958}" srcOrd="1" destOrd="0" presId="urn:microsoft.com/office/officeart/2005/8/layout/venn1"/>
    <dgm:cxn modelId="{DAA1E6D7-9A95-5946-B89D-D0B9D24C56DC}" type="presOf" srcId="{4819D854-7903-4641-B967-9608530EE82A}" destId="{73677586-D10C-4499-914F-F1B9936E3EE1}" srcOrd="0" destOrd="0" presId="urn:microsoft.com/office/officeart/2005/8/layout/venn1"/>
    <dgm:cxn modelId="{1FDD4BD8-0336-4D4E-A4BF-2D037E66B36D}" type="presOf" srcId="{3C928463-636C-45E6-92A3-A97F0DD346DE}" destId="{7858E12E-AA77-416F-B31B-FB3B24D99513}" srcOrd="1" destOrd="0" presId="urn:microsoft.com/office/officeart/2005/8/layout/venn1"/>
    <dgm:cxn modelId="{E30147E1-F892-44E5-A8C6-7C911748692E}" srcId="{C0DDB47F-73D4-4186-BE26-AF8AC2C62F2D}" destId="{4819D854-7903-4641-B967-9608530EE82A}" srcOrd="1" destOrd="0" parTransId="{CDF4168E-0369-49CC-AEF6-EA554653EBB2}" sibTransId="{8B59DCEA-FC56-4A11-AF8A-8DAD890938C7}"/>
    <dgm:cxn modelId="{0DA0FCE2-73E0-43A3-9F68-956B41D57BE2}" srcId="{C0DDB47F-73D4-4186-BE26-AF8AC2C62F2D}" destId="{473EE51B-0E9F-4D26-983A-2FA03FEE71CA}" srcOrd="2" destOrd="0" parTransId="{4F0778F8-736C-457F-AB50-CC1BDBDD09A4}" sibTransId="{8DC90DEF-1605-4882-AF54-F64B6E3633C4}"/>
    <dgm:cxn modelId="{09CC17C8-9811-1C46-B6E0-1C1D02C157AD}" type="presParOf" srcId="{A1F34186-2982-4F1A-A8D8-6B87EE6A902D}" destId="{67910A56-4E23-4A8B-A3AE-BC5F0212CCF4}" srcOrd="0" destOrd="0" presId="urn:microsoft.com/office/officeart/2005/8/layout/venn1"/>
    <dgm:cxn modelId="{9DDD19F2-1288-DC4B-9DD8-925A6487D74E}" type="presParOf" srcId="{A1F34186-2982-4F1A-A8D8-6B87EE6A902D}" destId="{7858E12E-AA77-416F-B31B-FB3B24D99513}" srcOrd="1" destOrd="0" presId="urn:microsoft.com/office/officeart/2005/8/layout/venn1"/>
    <dgm:cxn modelId="{F4245939-AB45-314F-9A37-77537B2C6550}" type="presParOf" srcId="{A1F34186-2982-4F1A-A8D8-6B87EE6A902D}" destId="{73677586-D10C-4499-914F-F1B9936E3EE1}" srcOrd="2" destOrd="0" presId="urn:microsoft.com/office/officeart/2005/8/layout/venn1"/>
    <dgm:cxn modelId="{3D08DFCF-28C2-5E49-8EF8-CE0B4BF464C4}" type="presParOf" srcId="{A1F34186-2982-4F1A-A8D8-6B87EE6A902D}" destId="{291E6380-A348-47C9-AEDE-EB4DE8529DEE}" srcOrd="3" destOrd="0" presId="urn:microsoft.com/office/officeart/2005/8/layout/venn1"/>
    <dgm:cxn modelId="{93ACF0F8-F070-2A4B-B90E-26B425E50E1E}" type="presParOf" srcId="{A1F34186-2982-4F1A-A8D8-6B87EE6A902D}" destId="{1810519A-2E53-4589-B1C2-3B84891C1543}" srcOrd="4" destOrd="0" presId="urn:microsoft.com/office/officeart/2005/8/layout/venn1"/>
    <dgm:cxn modelId="{FF4711CB-224F-C64D-86D2-F4B87B43A803}" type="presParOf" srcId="{A1F34186-2982-4F1A-A8D8-6B87EE6A902D}" destId="{F2BCCEF0-45D8-4465-A083-55C62997B95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68037F-8D31-438C-AD74-1785C163009C}">
      <dsp:nvSpPr>
        <dsp:cNvPr id="0" name=""/>
        <dsp:cNvSpPr/>
      </dsp:nvSpPr>
      <dsp:spPr>
        <a:xfrm>
          <a:off x="1539443" y="2120224"/>
          <a:ext cx="2137051" cy="2003742"/>
        </a:xfrm>
        <a:prstGeom prst="gear9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chemeClr val="tx1"/>
              </a:solidFill>
            </a:rPr>
            <a:t>Apprendimento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solidFill>
                <a:schemeClr val="tx1"/>
              </a:solidFill>
            </a:rPr>
            <a:t>e partecipazione </a:t>
          </a:r>
        </a:p>
      </dsp:txBody>
      <dsp:txXfrm>
        <a:off x="1959122" y="2589591"/>
        <a:ext cx="1297693" cy="1029965"/>
      </dsp:txXfrm>
    </dsp:sp>
    <dsp:sp modelId="{F68A9EA3-5F17-4023-8536-59BFB6FBB5AC}">
      <dsp:nvSpPr>
        <dsp:cNvPr id="0" name=""/>
        <dsp:cNvSpPr/>
      </dsp:nvSpPr>
      <dsp:spPr>
        <a:xfrm>
          <a:off x="124072" y="1704662"/>
          <a:ext cx="2140929" cy="1973008"/>
        </a:xfrm>
        <a:prstGeom prst="gear6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>
              <a:solidFill>
                <a:srgbClr val="FF0080"/>
              </a:solidFill>
            </a:rPr>
            <a:t>Inclusione</a:t>
          </a:r>
        </a:p>
      </dsp:txBody>
      <dsp:txXfrm>
        <a:off x="645192" y="2204375"/>
        <a:ext cx="1098689" cy="973582"/>
      </dsp:txXfrm>
    </dsp:sp>
    <dsp:sp modelId="{FA8343AC-C169-4EC6-9106-C9DF63CDFAA7}">
      <dsp:nvSpPr>
        <dsp:cNvPr id="0" name=""/>
        <dsp:cNvSpPr/>
      </dsp:nvSpPr>
      <dsp:spPr>
        <a:xfrm rot="20700000">
          <a:off x="1035749" y="265459"/>
          <a:ext cx="2227958" cy="2333112"/>
        </a:xfrm>
        <a:prstGeom prst="gear6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Sviluppo e Salute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</dsp:txBody>
      <dsp:txXfrm rot="-20700000">
        <a:off x="1518169" y="783416"/>
        <a:ext cx="1263119" cy="1297198"/>
      </dsp:txXfrm>
    </dsp:sp>
    <dsp:sp modelId="{06241831-09F7-4E6A-A6B7-5C94CF26061C}">
      <dsp:nvSpPr>
        <dsp:cNvPr id="0" name=""/>
        <dsp:cNvSpPr/>
      </dsp:nvSpPr>
      <dsp:spPr>
        <a:xfrm>
          <a:off x="1446068" y="1821235"/>
          <a:ext cx="2564790" cy="2564790"/>
        </a:xfrm>
        <a:prstGeom prst="circularArrow">
          <a:avLst>
            <a:gd name="adj1" fmla="val 4688"/>
            <a:gd name="adj2" fmla="val 299029"/>
            <a:gd name="adj3" fmla="val 2501549"/>
            <a:gd name="adj4" fmla="val 15893131"/>
            <a:gd name="adj5" fmla="val 5469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5A4403-9524-4B80-B1DC-38D13958CAFD}">
      <dsp:nvSpPr>
        <dsp:cNvPr id="0" name=""/>
        <dsp:cNvSpPr/>
      </dsp:nvSpPr>
      <dsp:spPr>
        <a:xfrm>
          <a:off x="182205" y="1326539"/>
          <a:ext cx="1863480" cy="186348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0365AF7-AF7F-4E68-9702-21FE17141001}">
      <dsp:nvSpPr>
        <dsp:cNvPr id="0" name=""/>
        <dsp:cNvSpPr/>
      </dsp:nvSpPr>
      <dsp:spPr>
        <a:xfrm>
          <a:off x="926232" y="330864"/>
          <a:ext cx="2009207" cy="200920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7C875-9BBD-48AA-9E1D-7BAAFD59202A}">
      <dsp:nvSpPr>
        <dsp:cNvPr id="0" name=""/>
        <dsp:cNvSpPr/>
      </dsp:nvSpPr>
      <dsp:spPr>
        <a:xfrm>
          <a:off x="2366470" y="473896"/>
          <a:ext cx="1413867" cy="706933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docente</a:t>
          </a:r>
        </a:p>
      </dsp:txBody>
      <dsp:txXfrm>
        <a:off x="2387175" y="494601"/>
        <a:ext cx="1372457" cy="665523"/>
      </dsp:txXfrm>
    </dsp:sp>
    <dsp:sp modelId="{D643B154-DE52-4EEE-820F-5CCEB26B69BA}">
      <dsp:nvSpPr>
        <dsp:cNvPr id="0" name=""/>
        <dsp:cNvSpPr/>
      </dsp:nvSpPr>
      <dsp:spPr>
        <a:xfrm rot="3215914">
          <a:off x="3276028" y="1478092"/>
          <a:ext cx="736747" cy="2474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>
        <a:off x="3350256" y="1527577"/>
        <a:ext cx="588291" cy="148456"/>
      </dsp:txXfrm>
    </dsp:sp>
    <dsp:sp modelId="{323A434F-1F11-4936-BBA4-CA3A67306F5D}">
      <dsp:nvSpPr>
        <dsp:cNvPr id="0" name=""/>
        <dsp:cNvSpPr/>
      </dsp:nvSpPr>
      <dsp:spPr>
        <a:xfrm>
          <a:off x="3508467" y="2022781"/>
          <a:ext cx="1413867" cy="706933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109454"/>
            <a:satOff val="-716"/>
            <a:lumOff val="12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Oggetto culturale</a:t>
          </a:r>
        </a:p>
      </dsp:txBody>
      <dsp:txXfrm>
        <a:off x="3529172" y="2043486"/>
        <a:ext cx="1372457" cy="665523"/>
      </dsp:txXfrm>
    </dsp:sp>
    <dsp:sp modelId="{ED0E68FC-888B-451B-8DF0-04595B89B443}">
      <dsp:nvSpPr>
        <dsp:cNvPr id="0" name=""/>
        <dsp:cNvSpPr/>
      </dsp:nvSpPr>
      <dsp:spPr>
        <a:xfrm rot="10800000">
          <a:off x="2679626" y="2252535"/>
          <a:ext cx="736747" cy="2474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109447"/>
            <a:satOff val="-1766"/>
            <a:lumOff val="109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10800000">
        <a:off x="2753854" y="2302020"/>
        <a:ext cx="588291" cy="148456"/>
      </dsp:txXfrm>
    </dsp:sp>
    <dsp:sp modelId="{8D1A54B0-CC27-43E6-AB91-DFBCA0C246E5}">
      <dsp:nvSpPr>
        <dsp:cNvPr id="0" name=""/>
        <dsp:cNvSpPr/>
      </dsp:nvSpPr>
      <dsp:spPr>
        <a:xfrm>
          <a:off x="1173665" y="2022781"/>
          <a:ext cx="1413867" cy="706933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studente</a:t>
          </a:r>
        </a:p>
      </dsp:txBody>
      <dsp:txXfrm>
        <a:off x="1194370" y="2043486"/>
        <a:ext cx="1372457" cy="665523"/>
      </dsp:txXfrm>
    </dsp:sp>
    <dsp:sp modelId="{2E433BDE-43D9-4B76-99C8-4AD8B27E8831}">
      <dsp:nvSpPr>
        <dsp:cNvPr id="0" name=""/>
        <dsp:cNvSpPr/>
      </dsp:nvSpPr>
      <dsp:spPr>
        <a:xfrm rot="18456003">
          <a:off x="2108627" y="1478092"/>
          <a:ext cx="736747" cy="24742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218894"/>
            <a:satOff val="-3532"/>
            <a:lumOff val="2182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>
        <a:off x="2182855" y="1527577"/>
        <a:ext cx="588291" cy="1484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33629-E600-4111-BCD3-B303F715FB81}">
      <dsp:nvSpPr>
        <dsp:cNvPr id="0" name=""/>
        <dsp:cNvSpPr/>
      </dsp:nvSpPr>
      <dsp:spPr>
        <a:xfrm rot="5400000">
          <a:off x="398890" y="1448105"/>
          <a:ext cx="856405" cy="9749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B3A4229-C4E7-400B-AC9F-CFBC027030EC}">
      <dsp:nvSpPr>
        <dsp:cNvPr id="0" name=""/>
        <dsp:cNvSpPr/>
      </dsp:nvSpPr>
      <dsp:spPr>
        <a:xfrm>
          <a:off x="658" y="213157"/>
          <a:ext cx="1784357" cy="158034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/>
            <a:t>- DISTURBI E DIFFICOLTA' NEUROEVOLUTIVE O AMBIENTALI DEGLI STUDENTI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/>
            <a:t> - COMPLESSITA' DEI CONTESTI (SISTEMA SCUOLA, FAMIGLIE E SOCIETA')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/>
            <a:t>-  SCARSITA' DI RISORSE STRUTTURALI</a:t>
          </a:r>
        </a:p>
      </dsp:txBody>
      <dsp:txXfrm>
        <a:off x="77818" y="290317"/>
        <a:ext cx="1630037" cy="1426020"/>
      </dsp:txXfrm>
    </dsp:sp>
    <dsp:sp modelId="{0B5E7C49-AC32-4695-8455-21A89AF3FDFD}">
      <dsp:nvSpPr>
        <dsp:cNvPr id="0" name=""/>
        <dsp:cNvSpPr/>
      </dsp:nvSpPr>
      <dsp:spPr>
        <a:xfrm>
          <a:off x="1613678" y="595005"/>
          <a:ext cx="1048543" cy="81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ctr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700" kern="1200"/>
            <a:t>.</a:t>
          </a:r>
        </a:p>
      </dsp:txBody>
      <dsp:txXfrm>
        <a:off x="1613678" y="595005"/>
        <a:ext cx="1048543" cy="815624"/>
      </dsp:txXfrm>
    </dsp:sp>
    <dsp:sp modelId="{54CCBF42-FE91-4A34-9E8B-C8ADAB9B85B3}">
      <dsp:nvSpPr>
        <dsp:cNvPr id="0" name=""/>
        <dsp:cNvSpPr/>
      </dsp:nvSpPr>
      <dsp:spPr>
        <a:xfrm rot="5400000">
          <a:off x="1898452" y="2581692"/>
          <a:ext cx="856405" cy="97498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10718668"/>
            <a:satOff val="-15729"/>
            <a:lumOff val="1066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1D76082-0F18-4528-AEC8-962B332E6622}">
      <dsp:nvSpPr>
        <dsp:cNvPr id="0" name=""/>
        <dsp:cNvSpPr/>
      </dsp:nvSpPr>
      <dsp:spPr>
        <a:xfrm>
          <a:off x="1448528" y="1680495"/>
          <a:ext cx="2228381" cy="1009131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/>
            <a:t>SCUOLE E CLASSI COMPLESSE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b="1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1" kern="1200" dirty="0"/>
            <a:t>RISCHI E AUMENTO DI DIFFICOLTA' PER IL BENESSERE E IL SUCCESSO DEGLI ALLIEVI</a:t>
          </a:r>
        </a:p>
      </dsp:txBody>
      <dsp:txXfrm>
        <a:off x="1497799" y="1729766"/>
        <a:ext cx="2129839" cy="910589"/>
      </dsp:txXfrm>
    </dsp:sp>
    <dsp:sp modelId="{B215259E-EC9A-4B36-8913-8FA3CFBE71D0}">
      <dsp:nvSpPr>
        <dsp:cNvPr id="0" name=""/>
        <dsp:cNvSpPr/>
      </dsp:nvSpPr>
      <dsp:spPr>
        <a:xfrm>
          <a:off x="3086345" y="1746521"/>
          <a:ext cx="1048543" cy="81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ctr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700" kern="1200"/>
            <a:t>.</a:t>
          </a:r>
        </a:p>
      </dsp:txBody>
      <dsp:txXfrm>
        <a:off x="3086345" y="1746521"/>
        <a:ext cx="1048543" cy="815624"/>
      </dsp:txXfrm>
    </dsp:sp>
    <dsp:sp modelId="{DFA550C6-A496-48F1-94AF-1C4B44DC666A}">
      <dsp:nvSpPr>
        <dsp:cNvPr id="0" name=""/>
        <dsp:cNvSpPr/>
      </dsp:nvSpPr>
      <dsp:spPr>
        <a:xfrm>
          <a:off x="2855513" y="2754019"/>
          <a:ext cx="2321196" cy="1303979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AUMENTO DELLA PERCEZIONE DI DIFFICOLTA'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/>
            <a:t>E   DEL DISAGIO PERSONALE DEI DOCENTI E DEGLI ADULTI RESPONSABILI DEL BENESSERE E DEL SUCCESSO DEGLI ALLIEVI</a:t>
          </a:r>
        </a:p>
      </dsp:txBody>
      <dsp:txXfrm>
        <a:off x="2919179" y="2817685"/>
        <a:ext cx="2193864" cy="1176647"/>
      </dsp:txXfrm>
    </dsp:sp>
    <dsp:sp modelId="{024D7131-9E29-43D1-BA9D-4B076271BDBE}">
      <dsp:nvSpPr>
        <dsp:cNvPr id="0" name=""/>
        <dsp:cNvSpPr/>
      </dsp:nvSpPr>
      <dsp:spPr>
        <a:xfrm>
          <a:off x="4437198" y="3009605"/>
          <a:ext cx="1048543" cy="815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2800" kern="1200"/>
        </a:p>
      </dsp:txBody>
      <dsp:txXfrm>
        <a:off x="4437198" y="3009605"/>
        <a:ext cx="1048543" cy="8156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910A56-4E23-4A8B-A3AE-BC5F0212CCF4}">
      <dsp:nvSpPr>
        <dsp:cNvPr id="0" name=""/>
        <dsp:cNvSpPr/>
      </dsp:nvSpPr>
      <dsp:spPr>
        <a:xfrm>
          <a:off x="1409245" y="0"/>
          <a:ext cx="2154724" cy="2154724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DIMENSIONI PERSONALI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PROFONDE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BURNOUT</a:t>
          </a:r>
        </a:p>
      </dsp:txBody>
      <dsp:txXfrm>
        <a:off x="1696542" y="377076"/>
        <a:ext cx="1580131" cy="969626"/>
      </dsp:txXfrm>
    </dsp:sp>
    <dsp:sp modelId="{73677586-D10C-4499-914F-F1B9936E3EE1}">
      <dsp:nvSpPr>
        <dsp:cNvPr id="0" name=""/>
        <dsp:cNvSpPr/>
      </dsp:nvSpPr>
      <dsp:spPr>
        <a:xfrm>
          <a:off x="2632683" y="964418"/>
          <a:ext cx="2154724" cy="2154724"/>
        </a:xfrm>
        <a:prstGeom prst="ellipse">
          <a:avLst/>
        </a:prstGeom>
        <a:solidFill>
          <a:schemeClr val="accent3">
            <a:shade val="80000"/>
            <a:alpha val="50000"/>
            <a:hueOff val="186902"/>
            <a:satOff val="-2604"/>
            <a:lumOff val="223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FUNZIONAMENTO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CLIMA ORGANIZZATIVO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AMBIENTE DI LAVORO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EFFICACIA</a:t>
          </a:r>
        </a:p>
      </dsp:txBody>
      <dsp:txXfrm>
        <a:off x="3291670" y="1521056"/>
        <a:ext cx="1292834" cy="1185098"/>
      </dsp:txXfrm>
    </dsp:sp>
    <dsp:sp modelId="{1810519A-2E53-4589-B1C2-3B84891C1543}">
      <dsp:nvSpPr>
        <dsp:cNvPr id="0" name=""/>
        <dsp:cNvSpPr/>
      </dsp:nvSpPr>
      <dsp:spPr>
        <a:xfrm>
          <a:off x="188694" y="999045"/>
          <a:ext cx="2154724" cy="2154724"/>
        </a:xfrm>
        <a:prstGeom prst="ellipse">
          <a:avLst/>
        </a:prstGeom>
        <a:solidFill>
          <a:schemeClr val="accent3">
            <a:shade val="80000"/>
            <a:alpha val="50000"/>
            <a:hueOff val="186902"/>
            <a:satOff val="-2604"/>
            <a:lumOff val="223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FUNZIONAMENTO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INTERPERSONALE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/>
            <a:t>TRA </a:t>
          </a:r>
          <a:r>
            <a:rPr lang="it-IT" sz="1100" kern="1200" dirty="0"/>
            <a:t>ADULTI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BENESSERE</a:t>
          </a:r>
        </a:p>
      </dsp:txBody>
      <dsp:txXfrm>
        <a:off x="391597" y="1555682"/>
        <a:ext cx="1292834" cy="1185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1531E-3DAE-A146-820F-293FF324C446}" type="datetimeFigureOut">
              <a:rPr lang="it-IT" smtClean="0"/>
              <a:t>28/10/2022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F061-B9BC-574F-BA6E-77D76A91C26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51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50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150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10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359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136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2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24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54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89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18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62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31636-6ADC-9440-B5BE-356DBD47F66F}" type="datetimeFigureOut">
              <a:rPr lang="it-IT" smtClean="0"/>
              <a:pPr/>
              <a:t>28/10/2022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A3A51-171D-444F-9B62-E5129CBCE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06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tif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Layout" Target="../diagrams/layout2.xml"/><Relationship Id="rId7" Type="http://schemas.openxmlformats.org/officeDocument/2006/relationships/image" Target="../media/image1.tif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tiff"/><Relationship Id="rId3" Type="http://schemas.openxmlformats.org/officeDocument/2006/relationships/diagramLayout" Target="../diagrams/layout3.xml"/><Relationship Id="rId7" Type="http://schemas.openxmlformats.org/officeDocument/2006/relationships/image" Target="../media/image1.tif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2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19100" y="1374775"/>
            <a:ext cx="8420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s-IS" sz="24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</a:p>
          <a:p>
            <a:pPr algn="just"/>
            <a:endParaRPr lang="is-IS"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57200" y="335319"/>
            <a:ext cx="8229600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3200" b="1" dirty="0"/>
              <a:t>La «Buona scuola»</a:t>
            </a:r>
            <a:endParaRPr lang="it-IT" sz="3200" b="1" dirty="0">
              <a:latin typeface="Arial"/>
              <a:cs typeface="Arial"/>
            </a:endParaRPr>
          </a:p>
        </p:txBody>
      </p:sp>
      <p:graphicFrame>
        <p:nvGraphicFramePr>
          <p:cNvPr id="8" name="Segnaposto contenuto 3"/>
          <p:cNvGraphicFramePr>
            <a:graphicFrameLocks noGrp="1"/>
          </p:cNvGraphicFramePr>
          <p:nvPr>
            <p:ph idx="1"/>
          </p:nvPr>
        </p:nvGraphicFramePr>
        <p:xfrm>
          <a:off x="588818" y="1179640"/>
          <a:ext cx="8012545" cy="40843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12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868">
                <a:tc>
                  <a:txBody>
                    <a:bodyPr/>
                    <a:lstStyle/>
                    <a:p>
                      <a:pPr algn="ctr"/>
                      <a:r>
                        <a:rPr lang="it-IT" sz="2600" dirty="0"/>
                        <a:t>Quali sono gli elementi caratterizzanti?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4680">
                <a:tc>
                  <a:txBody>
                    <a:bodyPr/>
                    <a:lstStyle/>
                    <a:p>
                      <a:pPr marL="0" indent="0" algn="just">
                        <a:buFont typeface="Arial" pitchFamily="34" charset="0"/>
                        <a:buNone/>
                      </a:pPr>
                      <a:r>
                        <a:rPr lang="it-IT" sz="1600" b="1" dirty="0"/>
                        <a:t>A LIVELLO MACRO: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it-IT" sz="1600" dirty="0"/>
                        <a:t>Obiettivi Europa 2020: lotta alla dispersione; aumento dei livelli di istruzione; </a:t>
                      </a:r>
                      <a:r>
                        <a:rPr lang="it-IT" sz="1600" b="1" dirty="0"/>
                        <a:t>successo formativo e inclusione scolastica e sociale per tutti</a:t>
                      </a:r>
                      <a:r>
                        <a:rPr lang="it-IT" sz="1600" dirty="0"/>
                        <a:t>; competenze di cittadinanza planetaria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it-IT" sz="1600" dirty="0"/>
                        <a:t>Quadri europei delle </a:t>
                      </a:r>
                      <a:r>
                        <a:rPr lang="it-IT" sz="1600" b="1" dirty="0"/>
                        <a:t>competenze</a:t>
                      </a:r>
                      <a:endParaRPr lang="it-IT" sz="1600" dirty="0"/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it-IT" sz="1600" b="1" dirty="0"/>
                        <a:t>Centralità della scuola oltra la scuola: </a:t>
                      </a:r>
                      <a:r>
                        <a:rPr lang="it-IT" sz="1600" b="0" dirty="0"/>
                        <a:t>Learning </a:t>
                      </a:r>
                      <a:r>
                        <a:rPr lang="it-IT" sz="1600" b="0" dirty="0" err="1"/>
                        <a:t>cities</a:t>
                      </a:r>
                      <a:r>
                        <a:rPr lang="it-IT" sz="1600" b="0" dirty="0"/>
                        <a:t>; contesti allargati e globali di apprendimento</a:t>
                      </a:r>
                    </a:p>
                    <a:p>
                      <a:pPr marL="342900" marR="0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b="1" dirty="0"/>
                        <a:t>Cambiamento dei sistemi scolastici</a:t>
                      </a:r>
                      <a:r>
                        <a:rPr lang="it-IT" sz="1600" dirty="0"/>
                        <a:t>, dell’istruzione e della formazione:  didattiche «attualizzate» - innovative e inclusive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122">
                <a:tc>
                  <a:txBody>
                    <a:bodyPr/>
                    <a:lstStyle/>
                    <a:p>
                      <a:pPr marL="0" indent="0" algn="just" defTabSz="457200" rtl="0" eaLnBrk="1" latinLnBrk="0" hangingPunct="1">
                        <a:buFont typeface="Arial" pitchFamily="34" charset="0"/>
                        <a:buNone/>
                      </a:pPr>
                      <a:r>
                        <a:rPr lang="it-IT" sz="1600" b="1" kern="1200" dirty="0"/>
                        <a:t>A LIVELLO MICRO: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dirty="0"/>
                        <a:t>Le nuove risorse: tecnologie; alternanza scuola-lavoro;…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dirty="0"/>
                        <a:t>Alleanze e sinergie necessarie con l’extra-scuola e tra contesti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dirty="0"/>
                        <a:t>I «nuovi» problemi: le Classi Complesse (allievi con BES; famiglie e territori problematici;..)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dirty="0"/>
                        <a:t>I «nuovi» ruoli e compiti per gli insegnanti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t-IT" sz="1600" dirty="0"/>
                        <a:t>La scarsità di alcune risorse (economiche; professionali, strutturali…)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Immagine 9">
            <a:extLst>
              <a:ext uri="{FF2B5EF4-FFF2-40B4-BE49-F238E27FC236}">
                <a16:creationId xmlns:a16="http://schemas.microsoft.com/office/drawing/2014/main" id="{3C5EF489-2210-4C4D-AB39-348DCA029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E8440C6B-4A22-AE42-A447-918C3C7ED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3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19100" y="1374775"/>
            <a:ext cx="8420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s-IS" sz="24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</a:p>
          <a:p>
            <a:pPr algn="just"/>
            <a:endParaRPr lang="is-IS"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57200" y="335319"/>
            <a:ext cx="82296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b="1" dirty="0"/>
              <a:t>IL COMPITO PRIMARIO: FORMARE LA PERSONA ASSUMENDO UN’ ANTROPOLOGIA COMPLESSA</a:t>
            </a:r>
            <a:endParaRPr lang="it-IT" sz="2400" b="1" dirty="0">
              <a:latin typeface="Arial"/>
              <a:cs typeface="Arial"/>
            </a:endParaRPr>
          </a:p>
        </p:txBody>
      </p:sp>
      <p:sp>
        <p:nvSpPr>
          <p:cNvPr id="10" name="Segnaposto contenuto 2"/>
          <p:cNvSpPr>
            <a:spLocks noGrp="1"/>
          </p:cNvSpPr>
          <p:nvPr>
            <p:ph idx="1"/>
          </p:nvPr>
        </p:nvSpPr>
        <p:spPr>
          <a:xfrm>
            <a:off x="346365" y="1400176"/>
            <a:ext cx="8532090" cy="413009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2400" b="1" dirty="0"/>
              <a:t>VERSO LA RICOMPOSIZIONE  DELLE </a:t>
            </a:r>
            <a:r>
              <a:rPr lang="it-IT" sz="2400" b="1" i="1" dirty="0"/>
              <a:t>«UNITARIETÀ COMPLESSE»</a:t>
            </a:r>
          </a:p>
          <a:p>
            <a:r>
              <a:rPr lang="it-IT" dirty="0"/>
              <a:t>corpo-mente</a:t>
            </a:r>
          </a:p>
          <a:p>
            <a:r>
              <a:rPr lang="it-IT" dirty="0"/>
              <a:t>emozioni-cognizione </a:t>
            </a:r>
          </a:p>
          <a:p>
            <a:r>
              <a:rPr lang="it-IT" dirty="0"/>
              <a:t>salute-malattia </a:t>
            </a:r>
          </a:p>
          <a:p>
            <a:r>
              <a:rPr lang="it-IT" dirty="0"/>
              <a:t>individuale-collettivo</a:t>
            </a:r>
          </a:p>
          <a:p>
            <a:r>
              <a:rPr lang="it-IT" dirty="0"/>
              <a:t>locale-globale </a:t>
            </a:r>
          </a:p>
          <a:p>
            <a:pPr marL="0" indent="0">
              <a:buNone/>
            </a:pPr>
            <a:endParaRPr lang="it-IT" sz="1000" b="1" dirty="0"/>
          </a:p>
          <a:p>
            <a:pPr marL="0" indent="0">
              <a:buNone/>
            </a:pPr>
            <a:r>
              <a:rPr lang="it-IT" sz="2200" b="1" dirty="0"/>
              <a:t>per cercare di comprendere al meglio dimensioni e fenomeni e agire efficacemente per il loro miglioramento</a:t>
            </a:r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3DEAD9B3-F800-B749-A488-8CEE77CA3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D4472B86-FAD0-6843-B1B0-2930C5103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8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19100" y="1374775"/>
            <a:ext cx="8420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s-IS" sz="24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</a:p>
          <a:p>
            <a:pPr algn="just"/>
            <a:endParaRPr lang="is-IS"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57200" y="335319"/>
            <a:ext cx="82296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 CONNESSIONI</a:t>
            </a:r>
            <a:br>
              <a:rPr lang="it-IT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it-IT" sz="2000" b="1" dirty="0"/>
              <a:t>(ICF - OMS 2001; Protocollo MIUR - Ministero Salute, Aprile 2015) </a:t>
            </a:r>
            <a:endParaRPr lang="it-IT" sz="2000" b="1" dirty="0">
              <a:latin typeface="Arial"/>
              <a:cs typeface="Arial"/>
            </a:endParaRPr>
          </a:p>
        </p:txBody>
      </p:sp>
      <p:graphicFrame>
        <p:nvGraphicFramePr>
          <p:cNvPr id="11" name="Diagramma 10"/>
          <p:cNvGraphicFramePr/>
          <p:nvPr/>
        </p:nvGraphicFramePr>
        <p:xfrm>
          <a:off x="582500" y="1168400"/>
          <a:ext cx="36431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4814455" y="1431663"/>
            <a:ext cx="392545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L’elemento essenziale emergente è costituito da </a:t>
            </a:r>
            <a:r>
              <a:rPr lang="it-IT" sz="2000" b="1" dirty="0"/>
              <a:t>UN’IDEA DI INCLUSIONE AMPIA ED ESTESA</a:t>
            </a:r>
            <a:r>
              <a:rPr lang="it-IT" sz="2000" dirty="0"/>
              <a:t>, la quale diventa una </a:t>
            </a:r>
            <a:r>
              <a:rPr lang="it-IT" sz="2000" b="1" u="sng" dirty="0"/>
              <a:t>leva evolutiva ed educativa</a:t>
            </a:r>
            <a:r>
              <a:rPr lang="it-IT" sz="2000" b="1" dirty="0"/>
              <a:t> </a:t>
            </a:r>
            <a:r>
              <a:rPr lang="it-IT" sz="2000" dirty="0"/>
              <a:t>per </a:t>
            </a:r>
            <a:r>
              <a:rPr lang="it-IT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migliorare e potenziare la qualità complessiva della vita delle persone e dei sistemi formativi</a:t>
            </a:r>
            <a:r>
              <a:rPr lang="it-IT" sz="2000" dirty="0"/>
              <a:t> (Legge 107/2015). 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Anche </a:t>
            </a:r>
            <a:r>
              <a:rPr lang="it-IT" sz="2000" b="1" dirty="0"/>
              <a:t>l’idea di salute ha beneficiato della stessa estensione </a:t>
            </a:r>
            <a:r>
              <a:rPr lang="it-IT" sz="2000" dirty="0"/>
              <a:t>concettuale (ICF, OMS, 2001).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9E6D5D65-631E-4243-A548-B8598BCFE0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0F404312-2B51-9143-8E94-2CD2D2DFF4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5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61950" y="279400"/>
            <a:ext cx="84200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s-IS" sz="24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lang="it-IT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UN’IDEA «BASICA» DI DIDATTICA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Una didattica </a:t>
            </a:r>
            <a:r>
              <a:rPr lang="it-IT" i="1" dirty="0"/>
              <a:t>autentica </a:t>
            </a:r>
            <a:r>
              <a:rPr lang="it-IT" dirty="0"/>
              <a:t>si basa sulla </a:t>
            </a:r>
            <a:r>
              <a:rPr lang="it-IT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costruzione di una relazione educativa e didattica</a:t>
            </a:r>
            <a:r>
              <a:rPr lang="it-IT" b="1" dirty="0">
                <a:solidFill>
                  <a:srgbClr val="DD2431"/>
                </a:solidFill>
              </a:rPr>
              <a:t> </a:t>
            </a:r>
            <a:r>
              <a:rPr lang="it-IT" dirty="0"/>
              <a:t>adeguata — ovvero una dinamica relazionale tra il docente, lo studente e i contenuti culturali (Damiano, 2005) — in grado di </a:t>
            </a:r>
            <a:r>
              <a:rPr lang="it-IT" b="1" dirty="0"/>
              <a:t>aiutare gli studenti a realizzare il proprio processo di apprendimento e di sviluppo, in un’ottica di autorealizzazione e di autodeterminazione</a:t>
            </a:r>
            <a:r>
              <a:rPr lang="it-IT" dirty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Il docente, in quanto </a:t>
            </a:r>
            <a:r>
              <a:rPr lang="it-IT" b="1" dirty="0"/>
              <a:t>professionista della relazione e della didattica</a:t>
            </a:r>
            <a:r>
              <a:rPr lang="it-IT" dirty="0"/>
              <a:t>, </a:t>
            </a:r>
            <a:r>
              <a:rPr lang="it-IT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deve conoscere, presidiare e valorizzare gli elementi che caratterizzano una relazione didattica di tal tipo.</a:t>
            </a:r>
          </a:p>
          <a:p>
            <a:endParaRPr lang="it-IT" dirty="0"/>
          </a:p>
          <a:p>
            <a:pPr algn="just"/>
            <a:r>
              <a:rPr lang="it-IT" dirty="0"/>
              <a:t> </a:t>
            </a:r>
            <a:endParaRPr lang="is-IS" dirty="0">
              <a:solidFill>
                <a:srgbClr val="00B050"/>
              </a:solidFill>
              <a:latin typeface="Arial"/>
              <a:cs typeface="Arial"/>
            </a:endParaRPr>
          </a:p>
          <a:p>
            <a:pPr algn="just"/>
            <a:endParaRPr lang="it-IT"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graphicFrame>
        <p:nvGraphicFramePr>
          <p:cNvPr id="6" name="Diagramma 5"/>
          <p:cNvGraphicFramePr/>
          <p:nvPr/>
        </p:nvGraphicFramePr>
        <p:xfrm>
          <a:off x="1523999" y="2792135"/>
          <a:ext cx="6096000" cy="273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magine 7">
            <a:extLst>
              <a:ext uri="{FF2B5EF4-FFF2-40B4-BE49-F238E27FC236}">
                <a16:creationId xmlns:a16="http://schemas.microsoft.com/office/drawing/2014/main" id="{836CFAA9-C2C9-624D-9C0B-900B1FDF68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51A97138-1EC6-DA4E-90AE-86A7AEBD4F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2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19100" y="1374775"/>
            <a:ext cx="8420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s-IS" sz="24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</a:p>
          <a:p>
            <a:pPr algn="just"/>
            <a:endParaRPr lang="is-IS" sz="24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57200" y="335319"/>
            <a:ext cx="82296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COME PUO’ ESSERE DIFFICILE REALIZZARLA?</a:t>
            </a:r>
          </a:p>
          <a:p>
            <a:pPr algn="ctr"/>
            <a:r>
              <a:rPr lang="it-IT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UN MODELLO ESPLICATIVO </a:t>
            </a:r>
          </a:p>
        </p:txBody>
      </p:sp>
      <p:graphicFrame>
        <p:nvGraphicFramePr>
          <p:cNvPr id="11" name="Diagramma 10"/>
          <p:cNvGraphicFramePr/>
          <p:nvPr/>
        </p:nvGraphicFramePr>
        <p:xfrm>
          <a:off x="273669" y="1213219"/>
          <a:ext cx="5486400" cy="4283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2385868" y="2011199"/>
            <a:ext cx="3282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1- </a:t>
            </a:r>
            <a:r>
              <a:rPr lang="it-IT" b="1" dirty="0"/>
              <a:t>DALLE  DIMENSIONI ESOGENE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337050" y="3223490"/>
            <a:ext cx="4040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2- </a:t>
            </a:r>
            <a:r>
              <a:rPr lang="it-IT" b="1" dirty="0">
                <a:solidFill>
                  <a:srgbClr val="FF0000"/>
                </a:solidFill>
              </a:rPr>
              <a:t>DALLE  DIMENSIONI INTERPERSONALI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595500" y="4331855"/>
            <a:ext cx="3478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3- </a:t>
            </a:r>
            <a:r>
              <a:rPr lang="it-IT" b="1" dirty="0">
                <a:solidFill>
                  <a:srgbClr val="FF0000"/>
                </a:solidFill>
              </a:rPr>
              <a:t>DALLE  DIMENSIONI ENDOGENE</a:t>
            </a: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B4B208F1-4CFA-6642-A235-98D893DDF7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A4B27157-0E70-0A4D-A20A-4EC49BFB4B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80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61950" y="242986"/>
            <a:ext cx="8420099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s-IS" sz="2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2400" b="1" dirty="0">
                <a:solidFill>
                  <a:schemeClr val="tx1"/>
                </a:solidFill>
              </a:rPr>
              <a:t>Le correlazioni:</a:t>
            </a:r>
            <a:br>
              <a:rPr lang="it-IT" sz="2400" b="1" dirty="0">
                <a:solidFill>
                  <a:schemeClr val="tx1"/>
                </a:solidFill>
              </a:rPr>
            </a:br>
            <a:r>
              <a:rPr lang="it-IT" sz="2400" b="1" dirty="0">
                <a:solidFill>
                  <a:schemeClr val="tx1"/>
                </a:solidFill>
              </a:rPr>
              <a:t>Relazioni, benessere vs </a:t>
            </a:r>
            <a:r>
              <a:rPr lang="it-IT" sz="2400" b="1" i="1" dirty="0" err="1">
                <a:solidFill>
                  <a:schemeClr val="tx1"/>
                </a:solidFill>
              </a:rPr>
              <a:t>burn</a:t>
            </a:r>
            <a:r>
              <a:rPr lang="it-IT" sz="2400" b="1" i="1" dirty="0">
                <a:solidFill>
                  <a:schemeClr val="tx1"/>
                </a:solidFill>
              </a:rPr>
              <a:t>-out, </a:t>
            </a:r>
            <a:r>
              <a:rPr lang="it-IT" sz="2400" b="1" dirty="0">
                <a:solidFill>
                  <a:schemeClr val="tx1"/>
                </a:solidFill>
              </a:rPr>
              <a:t> scuole  efficaci</a:t>
            </a:r>
            <a:endParaRPr lang="is-IS" sz="2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96850" y="1270849"/>
            <a:ext cx="88519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/>
              <a:t>Gli insegnanti che hanno un </a:t>
            </a:r>
            <a:r>
              <a:rPr lang="it-IT" b="1" i="1" dirty="0"/>
              <a:t>basso livello di </a:t>
            </a:r>
            <a:r>
              <a:rPr lang="it-IT" b="1" i="1" dirty="0" err="1"/>
              <a:t>burnout</a:t>
            </a:r>
            <a:r>
              <a:rPr lang="it-IT" b="1" i="1" dirty="0"/>
              <a:t> </a:t>
            </a:r>
            <a:r>
              <a:rPr lang="it-IT" i="1" dirty="0"/>
              <a:t>e </a:t>
            </a:r>
            <a:r>
              <a:rPr lang="it-IT" b="1" i="1" dirty="0"/>
              <a:t>regolano</a:t>
            </a:r>
            <a:r>
              <a:rPr lang="it-IT" i="1" dirty="0"/>
              <a:t> adeguatamente </a:t>
            </a:r>
            <a:r>
              <a:rPr lang="it-IT" b="1" i="1" dirty="0"/>
              <a:t>le loro emozioni</a:t>
            </a:r>
            <a:r>
              <a:rPr lang="it-IT" i="1" dirty="0"/>
              <a:t> mantengono </a:t>
            </a:r>
            <a:r>
              <a:rPr lang="it-IT" b="1" i="1" dirty="0"/>
              <a:t>un’etica delle relazioni</a:t>
            </a:r>
          </a:p>
          <a:p>
            <a:endParaRPr lang="it-IT" b="1" i="1" dirty="0"/>
          </a:p>
          <a:p>
            <a:r>
              <a:rPr lang="it-IT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Relazioni di sostegno</a:t>
            </a:r>
            <a:r>
              <a:rPr lang="it-IT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e </a:t>
            </a:r>
            <a:r>
              <a:rPr lang="it-IT" b="1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attenzione positiva </a:t>
            </a:r>
            <a:r>
              <a:rPr lang="it-IT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 parte dell’adulto come fattori di protezione</a:t>
            </a:r>
            <a:r>
              <a:rPr lang="it-IT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it-IT" sz="1400" dirty="0"/>
              <a:t>(</a:t>
            </a:r>
            <a:r>
              <a:rPr lang="it-IT" sz="1400" dirty="0" err="1"/>
              <a:t>Werner</a:t>
            </a:r>
            <a:r>
              <a:rPr lang="it-IT" sz="1400" dirty="0"/>
              <a:t> e Smith , 1992)</a:t>
            </a:r>
            <a:endParaRPr lang="it-IT" i="1" dirty="0"/>
          </a:p>
          <a:p>
            <a:pPr>
              <a:buNone/>
            </a:pPr>
            <a:r>
              <a:rPr lang="it-IT" i="1" dirty="0"/>
              <a:t>  </a:t>
            </a:r>
          </a:p>
          <a:p>
            <a:endParaRPr lang="it-IT" dirty="0"/>
          </a:p>
        </p:txBody>
      </p:sp>
      <p:graphicFrame>
        <p:nvGraphicFramePr>
          <p:cNvPr id="12" name="Diagramma 11"/>
          <p:cNvGraphicFramePr/>
          <p:nvPr/>
        </p:nvGraphicFramePr>
        <p:xfrm>
          <a:off x="1129146" y="2502092"/>
          <a:ext cx="6096000" cy="359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2" descr="C:\Users\Margherita\Pictures\images (4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945" y="3391917"/>
            <a:ext cx="1925991" cy="178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DE78F26B-CA8B-704A-AABC-063314C252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EEC5EF5E-0E1F-E447-AF89-564EE3D51F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5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82600" y="1155700"/>
            <a:ext cx="8420099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i="1" dirty="0"/>
              <a:t>Una relazione in cui ci si </a:t>
            </a:r>
            <a:r>
              <a:rPr lang="it-IT" sz="1600" b="1" i="1" dirty="0"/>
              <a:t>può fidare</a:t>
            </a:r>
            <a:r>
              <a:rPr lang="it-IT" sz="1600" i="1" dirty="0"/>
              <a:t> l’uno dell’altro e si può comunicare apertamente.</a:t>
            </a:r>
          </a:p>
          <a:p>
            <a:pPr algn="just"/>
            <a:r>
              <a:rPr lang="it-IT" sz="1600" dirty="0"/>
              <a:t>Gli elementi essenziali della buona relazione: </a:t>
            </a:r>
            <a:r>
              <a:rPr lang="it-IT" sz="1600" i="1" dirty="0"/>
              <a:t> Il processo d’interazione reciproca che deve </a:t>
            </a:r>
            <a:r>
              <a:rPr lang="it-IT" sz="1600" b="1" i="1" dirty="0"/>
              <a:t>essere </a:t>
            </a:r>
            <a:r>
              <a:rPr lang="it-IT" sz="1600" i="1" dirty="0"/>
              <a:t>o quantomeno </a:t>
            </a:r>
            <a:r>
              <a:rPr lang="it-IT" sz="1600" b="1" i="1" dirty="0"/>
              <a:t>apparire equo e corretto </a:t>
            </a:r>
            <a:r>
              <a:rPr lang="it-IT" sz="1600" i="1" dirty="0"/>
              <a:t> (</a:t>
            </a:r>
            <a:r>
              <a:rPr lang="it-IT" sz="1600" i="1" dirty="0" err="1"/>
              <a:t>Schein</a:t>
            </a:r>
            <a:r>
              <a:rPr lang="it-IT" sz="1600" i="1" dirty="0"/>
              <a:t>, 2010) </a:t>
            </a:r>
          </a:p>
          <a:p>
            <a:pPr algn="just"/>
            <a:endParaRPr lang="it-IT" sz="1600" i="1" dirty="0"/>
          </a:p>
          <a:p>
            <a:pPr algn="just"/>
            <a:r>
              <a:rPr lang="it-IT" sz="1600" i="1" dirty="0"/>
              <a:t>La dimensione etica delle relazioni: sviluppare un assetto mentale in cui si può avere </a:t>
            </a:r>
            <a:r>
              <a:rPr lang="it-IT" sz="1600" b="1" i="1" dirty="0"/>
              <a:t>cura</a:t>
            </a:r>
            <a:r>
              <a:rPr lang="it-IT" sz="1600" i="1" dirty="0"/>
              <a:t> di altre persone e sentirsi </a:t>
            </a:r>
            <a:r>
              <a:rPr lang="it-IT" sz="1600" b="1" i="1" dirty="0"/>
              <a:t>responsabile </a:t>
            </a:r>
            <a:r>
              <a:rPr lang="it-IT" sz="1600" i="1" dirty="0"/>
              <a:t>dei </a:t>
            </a:r>
            <a:r>
              <a:rPr lang="it-IT" sz="1600" b="1" i="1" dirty="0"/>
              <a:t>propri atti e dei propri sentimenti, buoni o cattivi che siano </a:t>
            </a:r>
            <a:r>
              <a:rPr lang="it-IT" sz="1600" dirty="0"/>
              <a:t>(</a:t>
            </a:r>
            <a:r>
              <a:rPr lang="it-IT" sz="1600" dirty="0" err="1"/>
              <a:t>Fasoli</a:t>
            </a:r>
            <a:r>
              <a:rPr lang="it-IT" sz="1600" dirty="0"/>
              <a:t>, 1994)</a:t>
            </a:r>
          </a:p>
          <a:p>
            <a:pPr algn="just">
              <a:buNone/>
            </a:pPr>
            <a:endParaRPr lang="it-IT" sz="1600" dirty="0"/>
          </a:p>
          <a:p>
            <a:pPr algn="just">
              <a:buNone/>
            </a:pPr>
            <a:r>
              <a:rPr lang="it-IT" sz="1600" dirty="0"/>
              <a:t>La buona relazione tiene conto della </a:t>
            </a:r>
            <a:r>
              <a:rPr lang="it-IT" sz="1600" b="1" dirty="0"/>
              <a:t>globalità e della complessità </a:t>
            </a:r>
            <a:r>
              <a:rPr lang="it-IT" sz="1600" dirty="0"/>
              <a:t>delle persone, </a:t>
            </a:r>
            <a:r>
              <a:rPr lang="it-IT" sz="1600" b="1" dirty="0"/>
              <a:t>nei loro aspetti buoni e cattivi;</a:t>
            </a:r>
            <a:r>
              <a:rPr lang="it-IT" sz="1600" dirty="0"/>
              <a:t> dimensioni di dolore, fatica, invidia, sono connaturate all’esperienza esistenziale- relazionale (Blandino, 1996; 2010)</a:t>
            </a:r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07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3200" i="1" dirty="0"/>
              <a:t>Avere  una «buona relazione»</a:t>
            </a:r>
            <a:r>
              <a:rPr lang="it-IT" sz="3200" dirty="0"/>
              <a:t> ?</a:t>
            </a:r>
          </a:p>
        </p:txBody>
      </p:sp>
      <p:sp>
        <p:nvSpPr>
          <p:cNvPr id="3" name="Fumetto 4 2"/>
          <p:cNvSpPr/>
          <p:nvPr/>
        </p:nvSpPr>
        <p:spPr>
          <a:xfrm>
            <a:off x="3855894" y="3744769"/>
            <a:ext cx="4733924" cy="1808596"/>
          </a:xfrm>
          <a:prstGeom prst="cloudCallout">
            <a:avLst>
              <a:gd name="adj1" fmla="val -87470"/>
              <a:gd name="adj2" fmla="val -537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/>
              <a:t>FIDUCIA, EQUITA’</a:t>
            </a:r>
          </a:p>
          <a:p>
            <a:pPr algn="ctr"/>
            <a:r>
              <a:rPr lang="it-IT" sz="1600" b="1" dirty="0"/>
              <a:t>CORRESPONSABILITA’, CURA</a:t>
            </a:r>
          </a:p>
          <a:p>
            <a:pPr algn="ctr"/>
            <a:r>
              <a:rPr lang="it-IT" sz="1600" b="1" dirty="0"/>
              <a:t>GLOBALITA’, INTEGRAZIONE</a:t>
            </a:r>
          </a:p>
          <a:p>
            <a:pPr algn="ctr"/>
            <a:r>
              <a:rPr lang="it-IT" sz="1600" b="1" dirty="0"/>
              <a:t>LIMITI E RISORSE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153A858C-C2AB-354C-BDBD-22168926D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83350A29-8238-814D-82FD-F71D1EAAAC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74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Arial"/>
                <a:cs typeface="Arial"/>
              </a:rPr>
              <a:t>ERRORI  E POSSIBILI  OSTACOLI 1</a:t>
            </a:r>
          </a:p>
        </p:txBody>
      </p:sp>
      <p:pic>
        <p:nvPicPr>
          <p:cNvPr id="1026" name="Picture 2" descr="C:\Users\Margherita\Downloads\MAMM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45" y="1617901"/>
            <a:ext cx="8070274" cy="3965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2962275" y="1158359"/>
            <a:ext cx="299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Maestra:  ecco i miei allievi:…</a:t>
            </a:r>
          </a:p>
        </p:txBody>
      </p:sp>
      <p:grpSp>
        <p:nvGrpSpPr>
          <p:cNvPr id="8" name="Gruppo 7"/>
          <p:cNvGrpSpPr/>
          <p:nvPr/>
        </p:nvGrpSpPr>
        <p:grpSpPr>
          <a:xfrm>
            <a:off x="203200" y="237507"/>
            <a:ext cx="8788400" cy="1068779"/>
            <a:chOff x="-27727" y="-147357"/>
            <a:chExt cx="8429684" cy="1381301"/>
          </a:xfrm>
          <a:scene3d>
            <a:camera prst="orthographicFront"/>
            <a:lightRig rig="flat" dir="t"/>
          </a:scene3d>
        </p:grpSpPr>
        <p:sp>
          <p:nvSpPr>
            <p:cNvPr id="9" name="Rettangolo arrotondato 8"/>
            <p:cNvSpPr/>
            <p:nvPr/>
          </p:nvSpPr>
          <p:spPr>
            <a:xfrm>
              <a:off x="-27727" y="-147357"/>
              <a:ext cx="8429684" cy="106704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Rettangolo 9"/>
            <p:cNvSpPr/>
            <p:nvPr/>
          </p:nvSpPr>
          <p:spPr>
            <a:xfrm>
              <a:off x="52089" y="-147357"/>
              <a:ext cx="8325506" cy="13813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400" b="1" dirty="0"/>
            </a:p>
          </p:txBody>
        </p:sp>
      </p:grpSp>
      <p:sp>
        <p:nvSpPr>
          <p:cNvPr id="11" name="CasellaDiTesto 10"/>
          <p:cNvSpPr txBox="1"/>
          <p:nvPr/>
        </p:nvSpPr>
        <p:spPr>
          <a:xfrm>
            <a:off x="2244435" y="445507"/>
            <a:ext cx="4560125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400" b="1" dirty="0"/>
              <a:t>ERRORI E POSSIBILI OSTACOLI  </a:t>
            </a:r>
            <a:endParaRPr lang="it-IT" sz="2400" b="1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EDB06B9D-7B7F-4349-954C-472997B37A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65AEDF20-1C9A-BD4E-86A9-486D858FCB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24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165100" y="135467"/>
            <a:ext cx="8851900" cy="556683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482600" y="396875"/>
            <a:ext cx="82296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chemeClr val="tx1"/>
                </a:solidFill>
              </a:rPr>
              <a:t>LE TEORIE IMPLICITE</a:t>
            </a:r>
          </a:p>
        </p:txBody>
      </p:sp>
      <p:pic>
        <p:nvPicPr>
          <p:cNvPr id="2050" name="Picture 2" descr="C:\Users\Margherita\Downloads\MAMMA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90" y="1446451"/>
            <a:ext cx="8116455" cy="3965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CC0C4DE4-FAE6-8143-8C28-19A4053C3A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600" y="5826823"/>
            <a:ext cx="3241261" cy="988357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0E0C8BA8-468F-CC42-B2E4-3D370822A4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0624" y="5819187"/>
            <a:ext cx="3256795" cy="1003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37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C e didattica inclusiva" id="{BEC85AF0-B6A5-4648-8CA6-9549507B4A41}" vid="{728D07EA-CE06-004C-8178-6F8115C96B6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ECS 2 parte</Template>
  <TotalTime>1</TotalTime>
  <Words>696</Words>
  <Application>Microsoft Office PowerPoint</Application>
  <PresentationFormat>Presentazione su schermo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Avere  una «buona relazione» ?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 Gentilozzi</dc:creator>
  <cp:lastModifiedBy>Chiara Gentilozzi</cp:lastModifiedBy>
  <cp:revision>1</cp:revision>
  <dcterms:created xsi:type="dcterms:W3CDTF">2022-10-28T09:20:39Z</dcterms:created>
  <dcterms:modified xsi:type="dcterms:W3CDTF">2022-10-28T09:21:43Z</dcterms:modified>
</cp:coreProperties>
</file>