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18" r:id="rId1"/>
  </p:sldMasterIdLst>
  <p:notesMasterIdLst>
    <p:notesMasterId r:id="rId26"/>
  </p:notesMasterIdLst>
  <p:sldIdLst>
    <p:sldId id="311" r:id="rId2"/>
    <p:sldId id="314" r:id="rId3"/>
    <p:sldId id="312" r:id="rId4"/>
    <p:sldId id="315" r:id="rId5"/>
    <p:sldId id="316" r:id="rId6"/>
    <p:sldId id="317" r:id="rId7"/>
    <p:sldId id="318" r:id="rId8"/>
    <p:sldId id="319" r:id="rId9"/>
    <p:sldId id="320" r:id="rId10"/>
    <p:sldId id="323" r:id="rId11"/>
    <p:sldId id="324" r:id="rId12"/>
    <p:sldId id="325" r:id="rId13"/>
    <p:sldId id="326" r:id="rId14"/>
    <p:sldId id="327" r:id="rId15"/>
    <p:sldId id="329" r:id="rId16"/>
    <p:sldId id="330" r:id="rId17"/>
    <p:sldId id="331" r:id="rId18"/>
    <p:sldId id="332" r:id="rId19"/>
    <p:sldId id="341" r:id="rId20"/>
    <p:sldId id="342" r:id="rId21"/>
    <p:sldId id="343" r:id="rId22"/>
    <p:sldId id="339" r:id="rId23"/>
    <p:sldId id="344" r:id="rId24"/>
    <p:sldId id="345" r:id="rId25"/>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09"/>
    <p:restoredTop sz="94666"/>
  </p:normalViewPr>
  <p:slideViewPr>
    <p:cSldViewPr snapToGrid="0" snapToObjects="1">
      <p:cViewPr varScale="1">
        <p:scale>
          <a:sx n="98" d="100"/>
          <a:sy n="98" d="100"/>
        </p:scale>
        <p:origin x="103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1E44E5-C194-4B35-AD21-14AC290AA0B1}" type="doc">
      <dgm:prSet loTypeId="urn:microsoft.com/office/officeart/2005/8/layout/hProcess4" loCatId="process" qsTypeId="urn:microsoft.com/office/officeart/2005/8/quickstyle/simple1" qsCatId="simple" csTypeId="urn:microsoft.com/office/officeart/2005/8/colors/colorful1#2" csCatId="colorful" phldr="1"/>
      <dgm:spPr/>
      <dgm:t>
        <a:bodyPr/>
        <a:lstStyle/>
        <a:p>
          <a:endParaRPr lang="it-IT"/>
        </a:p>
      </dgm:t>
    </dgm:pt>
    <dgm:pt modelId="{65BEF723-53F0-44A1-BCD7-E05B158F818A}">
      <dgm:prSet phldrT="[Testo]" custT="1"/>
      <dgm:spPr/>
      <dgm:t>
        <a:bodyPr/>
        <a:lstStyle/>
        <a:p>
          <a:r>
            <a:rPr lang="it-IT" sz="800" dirty="0"/>
            <a:t>1</a:t>
          </a:r>
          <a:r>
            <a:rPr lang="it-IT" sz="1200" dirty="0"/>
            <a:t>° stadio – </a:t>
          </a:r>
          <a:r>
            <a:rPr lang="it-IT" sz="1200" b="1" dirty="0"/>
            <a:t>RIFLESSI E REAZIONI DI BASE</a:t>
          </a:r>
        </a:p>
      </dgm:t>
    </dgm:pt>
    <dgm:pt modelId="{8DD56250-0924-4254-A8EA-4A49C7721ED9}" type="parTrans" cxnId="{942E9FB3-51DC-46E6-AC6D-13B7B57A7383}">
      <dgm:prSet/>
      <dgm:spPr/>
      <dgm:t>
        <a:bodyPr/>
        <a:lstStyle/>
        <a:p>
          <a:endParaRPr lang="it-IT"/>
        </a:p>
      </dgm:t>
    </dgm:pt>
    <dgm:pt modelId="{E0C9B5DD-C5F7-4DC5-BC4F-03A549C3183B}" type="sibTrans" cxnId="{942E9FB3-51DC-46E6-AC6D-13B7B57A7383}">
      <dgm:prSet/>
      <dgm:spPr/>
      <dgm:t>
        <a:bodyPr/>
        <a:lstStyle/>
        <a:p>
          <a:endParaRPr lang="it-IT"/>
        </a:p>
      </dgm:t>
    </dgm:pt>
    <dgm:pt modelId="{EDBD1BB1-6BE2-42D3-B90C-E5763C490D2D}">
      <dgm:prSet phldrT="[Testo]" custT="1"/>
      <dgm:spPr/>
      <dgm:t>
        <a:bodyPr/>
        <a:lstStyle/>
        <a:p>
          <a:r>
            <a:rPr lang="it-IT" sz="1200" dirty="0"/>
            <a:t>4° STADIO</a:t>
          </a:r>
        </a:p>
        <a:p>
          <a:r>
            <a:rPr lang="it-IT" sz="1200" b="1" dirty="0"/>
            <a:t>ABILITÀ </a:t>
          </a:r>
          <a:r>
            <a:rPr lang="it-IT" sz="1200" b="1" dirty="0" err="1"/>
            <a:t>DI</a:t>
          </a:r>
          <a:r>
            <a:rPr lang="it-IT" sz="1200" b="1" dirty="0"/>
            <a:t> GIOCO, SPORTIVE, </a:t>
          </a:r>
          <a:r>
            <a:rPr lang="it-IT" sz="1200" b="1" dirty="0" err="1"/>
            <a:t>DI</a:t>
          </a:r>
          <a:r>
            <a:rPr lang="it-IT" sz="1200" b="1" dirty="0"/>
            <a:t> DANZA E </a:t>
          </a:r>
          <a:r>
            <a:rPr lang="it-IT" sz="1200" b="1" dirty="0" err="1"/>
            <a:t>DI</a:t>
          </a:r>
          <a:r>
            <a:rPr lang="it-IT" sz="1200" b="1" dirty="0"/>
            <a:t> GRUPPO </a:t>
          </a:r>
        </a:p>
      </dgm:t>
    </dgm:pt>
    <dgm:pt modelId="{BEDB73F0-FF9D-454A-95B8-441F01917BCD}" type="parTrans" cxnId="{C615D4BF-EDB3-4C84-BD83-95A4324A3CF3}">
      <dgm:prSet/>
      <dgm:spPr/>
      <dgm:t>
        <a:bodyPr/>
        <a:lstStyle/>
        <a:p>
          <a:endParaRPr lang="it-IT"/>
        </a:p>
      </dgm:t>
    </dgm:pt>
    <dgm:pt modelId="{17501374-85F4-4761-9F84-43BD742BD052}" type="sibTrans" cxnId="{C615D4BF-EDB3-4C84-BD83-95A4324A3CF3}">
      <dgm:prSet/>
      <dgm:spPr/>
      <dgm:t>
        <a:bodyPr/>
        <a:lstStyle/>
        <a:p>
          <a:endParaRPr lang="it-IT"/>
        </a:p>
      </dgm:t>
    </dgm:pt>
    <dgm:pt modelId="{9AAF096B-0A18-47B8-BDF1-89FB5EA43A25}">
      <dgm:prSet/>
      <dgm:spPr/>
      <dgm:t>
        <a:bodyPr/>
        <a:lstStyle/>
        <a:p>
          <a:r>
            <a:rPr lang="it-IT" dirty="0"/>
            <a:t>Periodo neonatale</a:t>
          </a:r>
        </a:p>
      </dgm:t>
    </dgm:pt>
    <dgm:pt modelId="{FEDD198C-668E-4105-80EA-0444331CACC0}" type="parTrans" cxnId="{A6CB1F19-EF57-4712-A50D-5AF02AC16DDE}">
      <dgm:prSet/>
      <dgm:spPr/>
      <dgm:t>
        <a:bodyPr/>
        <a:lstStyle/>
        <a:p>
          <a:endParaRPr lang="it-IT"/>
        </a:p>
      </dgm:t>
    </dgm:pt>
    <dgm:pt modelId="{946658FC-0F25-4EE7-8871-5C3127A9B8C5}" type="sibTrans" cxnId="{A6CB1F19-EF57-4712-A50D-5AF02AC16DDE}">
      <dgm:prSet/>
      <dgm:spPr/>
      <dgm:t>
        <a:bodyPr/>
        <a:lstStyle/>
        <a:p>
          <a:endParaRPr lang="it-IT"/>
        </a:p>
      </dgm:t>
    </dgm:pt>
    <dgm:pt modelId="{D18FAA26-B71F-45A1-ACF1-5B16A3CDF57D}">
      <dgm:prSet/>
      <dgm:spPr/>
      <dgm:t>
        <a:bodyPr/>
        <a:lstStyle/>
        <a:p>
          <a:r>
            <a:rPr lang="it-IT" dirty="0"/>
            <a:t>Fino all’età adulta</a:t>
          </a:r>
        </a:p>
      </dgm:t>
    </dgm:pt>
    <dgm:pt modelId="{34B79AC2-77BD-4EBA-A6F3-89DA33C9B510}" type="parTrans" cxnId="{7DD54407-D2AD-4AB5-AFDC-837F552DAD6A}">
      <dgm:prSet/>
      <dgm:spPr/>
      <dgm:t>
        <a:bodyPr/>
        <a:lstStyle/>
        <a:p>
          <a:endParaRPr lang="it-IT"/>
        </a:p>
      </dgm:t>
    </dgm:pt>
    <dgm:pt modelId="{17144390-3079-4260-B0F1-F72C2EE8A155}" type="sibTrans" cxnId="{7DD54407-D2AD-4AB5-AFDC-837F552DAD6A}">
      <dgm:prSet/>
      <dgm:spPr/>
      <dgm:t>
        <a:bodyPr/>
        <a:lstStyle/>
        <a:p>
          <a:endParaRPr lang="it-IT"/>
        </a:p>
      </dgm:t>
    </dgm:pt>
    <dgm:pt modelId="{58B0D71A-C582-441D-A602-38F641F7CA37}">
      <dgm:prSet custT="1"/>
      <dgm:spPr/>
      <dgm:t>
        <a:bodyPr/>
        <a:lstStyle/>
        <a:p>
          <a:endParaRPr lang="it-IT" sz="1200" dirty="0"/>
        </a:p>
        <a:p>
          <a:r>
            <a:rPr lang="it-IT" sz="1200" dirty="0"/>
            <a:t>2° STADIO</a:t>
          </a:r>
        </a:p>
        <a:p>
          <a:r>
            <a:rPr lang="it-IT" sz="1200" b="1" dirty="0"/>
            <a:t>PRINCIPALI SCHEMI E ABILITÀ GROSSO-MOTORIE</a:t>
          </a:r>
        </a:p>
      </dgm:t>
    </dgm:pt>
    <dgm:pt modelId="{7DBF2D5E-E495-4601-AE09-96B824454A77}" type="parTrans" cxnId="{A75FFD3D-7D34-431B-8483-990E4D83C7F0}">
      <dgm:prSet/>
      <dgm:spPr/>
      <dgm:t>
        <a:bodyPr/>
        <a:lstStyle/>
        <a:p>
          <a:endParaRPr lang="it-IT"/>
        </a:p>
      </dgm:t>
    </dgm:pt>
    <dgm:pt modelId="{F23B504A-F479-465D-B810-33800BB36DC9}" type="sibTrans" cxnId="{A75FFD3D-7D34-431B-8483-990E4D83C7F0}">
      <dgm:prSet/>
      <dgm:spPr/>
      <dgm:t>
        <a:bodyPr/>
        <a:lstStyle/>
        <a:p>
          <a:endParaRPr lang="it-IT"/>
        </a:p>
      </dgm:t>
    </dgm:pt>
    <dgm:pt modelId="{97C2E500-2A9A-4653-8DD1-93C50A28851F}">
      <dgm:prSet/>
      <dgm:spPr/>
      <dgm:t>
        <a:bodyPr/>
        <a:lstStyle/>
        <a:p>
          <a:r>
            <a:rPr lang="it-IT" dirty="0"/>
            <a:t>Età prescolare e scuola primaria </a:t>
          </a:r>
        </a:p>
      </dgm:t>
    </dgm:pt>
    <dgm:pt modelId="{4ECB1C23-F34F-4399-B376-33A7ABACCEEB}" type="parTrans" cxnId="{404F53AC-C3C8-45D8-BEDB-0BAE53795F2A}">
      <dgm:prSet/>
      <dgm:spPr/>
      <dgm:t>
        <a:bodyPr/>
        <a:lstStyle/>
        <a:p>
          <a:endParaRPr lang="it-IT"/>
        </a:p>
      </dgm:t>
    </dgm:pt>
    <dgm:pt modelId="{E024612D-C0ED-4FE0-BBC2-BA484750D7E1}" type="sibTrans" cxnId="{404F53AC-C3C8-45D8-BEDB-0BAE53795F2A}">
      <dgm:prSet/>
      <dgm:spPr/>
      <dgm:t>
        <a:bodyPr/>
        <a:lstStyle/>
        <a:p>
          <a:endParaRPr lang="it-IT"/>
        </a:p>
      </dgm:t>
    </dgm:pt>
    <dgm:pt modelId="{2D0915E9-3829-491F-9534-DD670AA269B7}">
      <dgm:prSet custT="1"/>
      <dgm:spPr/>
      <dgm:t>
        <a:bodyPr/>
        <a:lstStyle/>
        <a:p>
          <a:r>
            <a:rPr lang="it-IT" sz="1200" dirty="0"/>
            <a:t>3° STADIO </a:t>
          </a:r>
        </a:p>
        <a:p>
          <a:r>
            <a:rPr lang="it-IT" sz="1200" b="1" dirty="0"/>
            <a:t>PRIME ATTIVITÀ </a:t>
          </a:r>
          <a:r>
            <a:rPr lang="it-IT" sz="1200" b="1" dirty="0" err="1"/>
            <a:t>DI</a:t>
          </a:r>
          <a:r>
            <a:rPr lang="it-IT" sz="1200" b="1" dirty="0"/>
            <a:t> GIOCO</a:t>
          </a:r>
        </a:p>
      </dgm:t>
    </dgm:pt>
    <dgm:pt modelId="{5C2FF9E0-1907-4C31-BC2D-72312980B4FC}" type="parTrans" cxnId="{E6FA12F3-BD0B-49E3-84A9-A39A2E0AC791}">
      <dgm:prSet/>
      <dgm:spPr/>
      <dgm:t>
        <a:bodyPr/>
        <a:lstStyle/>
        <a:p>
          <a:endParaRPr lang="it-IT"/>
        </a:p>
      </dgm:t>
    </dgm:pt>
    <dgm:pt modelId="{8384D44F-D087-4041-BB33-F5EEEC47F767}" type="sibTrans" cxnId="{E6FA12F3-BD0B-49E3-84A9-A39A2E0AC791}">
      <dgm:prSet/>
      <dgm:spPr/>
      <dgm:t>
        <a:bodyPr/>
        <a:lstStyle/>
        <a:p>
          <a:endParaRPr lang="it-IT"/>
        </a:p>
      </dgm:t>
    </dgm:pt>
    <dgm:pt modelId="{70B65187-9BF9-464F-9387-7694A4F63F15}">
      <dgm:prSet/>
      <dgm:spPr/>
      <dgm:t>
        <a:bodyPr/>
        <a:lstStyle/>
        <a:p>
          <a:r>
            <a:rPr lang="it-IT" dirty="0"/>
            <a:t>Scuola secondaria di I grado</a:t>
          </a:r>
        </a:p>
      </dgm:t>
    </dgm:pt>
    <dgm:pt modelId="{790A9D94-24F4-4CFE-9D19-1940520CEFB6}" type="parTrans" cxnId="{A663DB78-AA1C-42AF-B20F-C1F63F536D74}">
      <dgm:prSet/>
      <dgm:spPr/>
      <dgm:t>
        <a:bodyPr/>
        <a:lstStyle/>
        <a:p>
          <a:endParaRPr lang="it-IT"/>
        </a:p>
      </dgm:t>
    </dgm:pt>
    <dgm:pt modelId="{D0F43886-8D66-4D9D-BB67-31243D5A0736}" type="sibTrans" cxnId="{A663DB78-AA1C-42AF-B20F-C1F63F536D74}">
      <dgm:prSet/>
      <dgm:spPr/>
      <dgm:t>
        <a:bodyPr/>
        <a:lstStyle/>
        <a:p>
          <a:endParaRPr lang="it-IT"/>
        </a:p>
      </dgm:t>
    </dgm:pt>
    <dgm:pt modelId="{07089CC5-386D-4B21-A9BE-889648271E6C}">
      <dgm:prSet/>
      <dgm:spPr/>
      <dgm:t>
        <a:bodyPr/>
        <a:lstStyle/>
        <a:p>
          <a:endParaRPr lang="it-IT"/>
        </a:p>
      </dgm:t>
    </dgm:pt>
    <dgm:pt modelId="{B0E6A9A3-AA47-4C74-8236-E7730FAD4E8D}" type="parTrans" cxnId="{40665A19-FFB9-4C1E-A72A-30CE855ED0BB}">
      <dgm:prSet/>
      <dgm:spPr/>
      <dgm:t>
        <a:bodyPr/>
        <a:lstStyle/>
        <a:p>
          <a:endParaRPr lang="it-IT"/>
        </a:p>
      </dgm:t>
    </dgm:pt>
    <dgm:pt modelId="{B50F1DF5-59C0-402E-99A0-46B4A2927D5C}" type="sibTrans" cxnId="{40665A19-FFB9-4C1E-A72A-30CE855ED0BB}">
      <dgm:prSet/>
      <dgm:spPr/>
      <dgm:t>
        <a:bodyPr/>
        <a:lstStyle/>
        <a:p>
          <a:endParaRPr lang="it-IT"/>
        </a:p>
      </dgm:t>
    </dgm:pt>
    <dgm:pt modelId="{72E1F5CE-F8AD-4C50-8406-4940161AAD65}">
      <dgm:prSet/>
      <dgm:spPr/>
      <dgm:t>
        <a:bodyPr/>
        <a:lstStyle/>
        <a:p>
          <a:endParaRPr lang="it-IT" dirty="0"/>
        </a:p>
      </dgm:t>
    </dgm:pt>
    <dgm:pt modelId="{A7C6D8E5-6CEE-4437-9B2A-64EBF9C210D1}" type="parTrans" cxnId="{AEDB7C02-8481-48E1-B238-CC7AFB849405}">
      <dgm:prSet/>
      <dgm:spPr/>
      <dgm:t>
        <a:bodyPr/>
        <a:lstStyle/>
        <a:p>
          <a:endParaRPr lang="it-IT"/>
        </a:p>
      </dgm:t>
    </dgm:pt>
    <dgm:pt modelId="{3BAEC34B-470C-4309-A35D-9BFCB06AAD93}" type="sibTrans" cxnId="{AEDB7C02-8481-48E1-B238-CC7AFB849405}">
      <dgm:prSet/>
      <dgm:spPr/>
      <dgm:t>
        <a:bodyPr/>
        <a:lstStyle/>
        <a:p>
          <a:endParaRPr lang="it-IT"/>
        </a:p>
      </dgm:t>
    </dgm:pt>
    <dgm:pt modelId="{AB5B9C37-5FB8-4877-9802-01DB03EDDA3A}" type="pres">
      <dgm:prSet presAssocID="{461E44E5-C194-4B35-AD21-14AC290AA0B1}" presName="Name0" presStyleCnt="0">
        <dgm:presLayoutVars>
          <dgm:dir/>
          <dgm:animLvl val="lvl"/>
          <dgm:resizeHandles val="exact"/>
        </dgm:presLayoutVars>
      </dgm:prSet>
      <dgm:spPr/>
    </dgm:pt>
    <dgm:pt modelId="{02F6A7E0-E237-4A45-8F94-3F1CC9E44379}" type="pres">
      <dgm:prSet presAssocID="{461E44E5-C194-4B35-AD21-14AC290AA0B1}" presName="tSp" presStyleCnt="0"/>
      <dgm:spPr/>
    </dgm:pt>
    <dgm:pt modelId="{99E7D192-A811-452D-812D-F558D83CE104}" type="pres">
      <dgm:prSet presAssocID="{461E44E5-C194-4B35-AD21-14AC290AA0B1}" presName="bSp" presStyleCnt="0"/>
      <dgm:spPr/>
    </dgm:pt>
    <dgm:pt modelId="{A07E00C2-D19C-48B3-94E8-F634B6096A94}" type="pres">
      <dgm:prSet presAssocID="{461E44E5-C194-4B35-AD21-14AC290AA0B1}" presName="process" presStyleCnt="0"/>
      <dgm:spPr/>
    </dgm:pt>
    <dgm:pt modelId="{862B2A94-184A-4064-AC5A-1F821FD274FD}" type="pres">
      <dgm:prSet presAssocID="{65BEF723-53F0-44A1-BCD7-E05B158F818A}" presName="composite1" presStyleCnt="0"/>
      <dgm:spPr/>
    </dgm:pt>
    <dgm:pt modelId="{D4657642-5B80-4F42-888E-E4C240AF8EED}" type="pres">
      <dgm:prSet presAssocID="{65BEF723-53F0-44A1-BCD7-E05B158F818A}" presName="dummyNode1" presStyleLbl="node1" presStyleIdx="0" presStyleCnt="4"/>
      <dgm:spPr/>
    </dgm:pt>
    <dgm:pt modelId="{0E81F09B-6DBF-4380-8944-D70AFC506AE4}" type="pres">
      <dgm:prSet presAssocID="{65BEF723-53F0-44A1-BCD7-E05B158F818A}" presName="childNode1" presStyleLbl="bgAcc1" presStyleIdx="0" presStyleCnt="4">
        <dgm:presLayoutVars>
          <dgm:bulletEnabled val="1"/>
        </dgm:presLayoutVars>
      </dgm:prSet>
      <dgm:spPr/>
    </dgm:pt>
    <dgm:pt modelId="{8C7E9949-7C94-45A4-87EB-8FBAD9140615}" type="pres">
      <dgm:prSet presAssocID="{65BEF723-53F0-44A1-BCD7-E05B158F818A}" presName="childNode1tx" presStyleLbl="bgAcc1" presStyleIdx="0" presStyleCnt="4">
        <dgm:presLayoutVars>
          <dgm:bulletEnabled val="1"/>
        </dgm:presLayoutVars>
      </dgm:prSet>
      <dgm:spPr/>
    </dgm:pt>
    <dgm:pt modelId="{A8BBC807-77EE-41BE-BB9E-9030C32A3B57}" type="pres">
      <dgm:prSet presAssocID="{65BEF723-53F0-44A1-BCD7-E05B158F818A}" presName="parentNode1" presStyleLbl="node1" presStyleIdx="0" presStyleCnt="4" custScaleY="184477">
        <dgm:presLayoutVars>
          <dgm:chMax val="1"/>
          <dgm:bulletEnabled val="1"/>
        </dgm:presLayoutVars>
      </dgm:prSet>
      <dgm:spPr/>
    </dgm:pt>
    <dgm:pt modelId="{CF24F4EF-C12F-4F1D-9623-27FAE2524D17}" type="pres">
      <dgm:prSet presAssocID="{65BEF723-53F0-44A1-BCD7-E05B158F818A}" presName="connSite1" presStyleCnt="0"/>
      <dgm:spPr/>
    </dgm:pt>
    <dgm:pt modelId="{5C55B0F8-CFD2-4343-AF75-9007C4CB7B2B}" type="pres">
      <dgm:prSet presAssocID="{E0C9B5DD-C5F7-4DC5-BC4F-03A549C3183B}" presName="Name9" presStyleLbl="sibTrans2D1" presStyleIdx="0" presStyleCnt="3" custLinFactNeighborX="14634" custLinFactNeighborY="10855"/>
      <dgm:spPr/>
    </dgm:pt>
    <dgm:pt modelId="{ACD3A89E-5CE4-4B4D-9FA5-D1D85FD86C36}" type="pres">
      <dgm:prSet presAssocID="{58B0D71A-C582-441D-A602-38F641F7CA37}" presName="composite2" presStyleCnt="0"/>
      <dgm:spPr/>
    </dgm:pt>
    <dgm:pt modelId="{CC21331B-27EA-4CBA-B08C-95E843A758CB}" type="pres">
      <dgm:prSet presAssocID="{58B0D71A-C582-441D-A602-38F641F7CA37}" presName="dummyNode2" presStyleLbl="node1" presStyleIdx="0" presStyleCnt="4"/>
      <dgm:spPr/>
    </dgm:pt>
    <dgm:pt modelId="{45A6144B-E51B-4405-A56F-5D57947D50A5}" type="pres">
      <dgm:prSet presAssocID="{58B0D71A-C582-441D-A602-38F641F7CA37}" presName="childNode2" presStyleLbl="bgAcc1" presStyleIdx="1" presStyleCnt="4">
        <dgm:presLayoutVars>
          <dgm:bulletEnabled val="1"/>
        </dgm:presLayoutVars>
      </dgm:prSet>
      <dgm:spPr/>
    </dgm:pt>
    <dgm:pt modelId="{58F7A995-1B94-4082-937B-BF733CCD515A}" type="pres">
      <dgm:prSet presAssocID="{58B0D71A-C582-441D-A602-38F641F7CA37}" presName="childNode2tx" presStyleLbl="bgAcc1" presStyleIdx="1" presStyleCnt="4">
        <dgm:presLayoutVars>
          <dgm:bulletEnabled val="1"/>
        </dgm:presLayoutVars>
      </dgm:prSet>
      <dgm:spPr/>
    </dgm:pt>
    <dgm:pt modelId="{F8D93E5B-5859-4F6D-8B6E-ECC376692BCB}" type="pres">
      <dgm:prSet presAssocID="{58B0D71A-C582-441D-A602-38F641F7CA37}" presName="parentNode2" presStyleLbl="node1" presStyleIdx="1" presStyleCnt="4" custScaleX="114307" custScaleY="223671" custLinFactNeighborX="-3609" custLinFactNeighborY="-24960">
        <dgm:presLayoutVars>
          <dgm:chMax val="0"/>
          <dgm:bulletEnabled val="1"/>
        </dgm:presLayoutVars>
      </dgm:prSet>
      <dgm:spPr/>
    </dgm:pt>
    <dgm:pt modelId="{C27B7658-BA17-4975-8058-BF2855E46C6B}" type="pres">
      <dgm:prSet presAssocID="{58B0D71A-C582-441D-A602-38F641F7CA37}" presName="connSite2" presStyleCnt="0"/>
      <dgm:spPr/>
    </dgm:pt>
    <dgm:pt modelId="{1447D8E2-A8F9-4640-8C76-10E6DC34E746}" type="pres">
      <dgm:prSet presAssocID="{F23B504A-F479-465D-B810-33800BB36DC9}" presName="Name18" presStyleLbl="sibTrans2D1" presStyleIdx="1" presStyleCnt="3" custLinFactNeighborX="4304" custLinFactNeighborY="-11219"/>
      <dgm:spPr/>
    </dgm:pt>
    <dgm:pt modelId="{F6FC3AEA-5853-4448-9DF1-22B5DB937659}" type="pres">
      <dgm:prSet presAssocID="{2D0915E9-3829-491F-9534-DD670AA269B7}" presName="composite1" presStyleCnt="0"/>
      <dgm:spPr/>
    </dgm:pt>
    <dgm:pt modelId="{28A0F48C-459E-4421-AEAA-98E3B89CD09B}" type="pres">
      <dgm:prSet presAssocID="{2D0915E9-3829-491F-9534-DD670AA269B7}" presName="dummyNode1" presStyleLbl="node1" presStyleIdx="1" presStyleCnt="4"/>
      <dgm:spPr/>
    </dgm:pt>
    <dgm:pt modelId="{B26E3623-32B5-414A-A11B-4D685CD0B306}" type="pres">
      <dgm:prSet presAssocID="{2D0915E9-3829-491F-9534-DD670AA269B7}" presName="childNode1" presStyleLbl="bgAcc1" presStyleIdx="2" presStyleCnt="4">
        <dgm:presLayoutVars>
          <dgm:bulletEnabled val="1"/>
        </dgm:presLayoutVars>
      </dgm:prSet>
      <dgm:spPr/>
    </dgm:pt>
    <dgm:pt modelId="{841F3EC6-A7DB-40BA-9B3A-7AAFDA03824D}" type="pres">
      <dgm:prSet presAssocID="{2D0915E9-3829-491F-9534-DD670AA269B7}" presName="childNode1tx" presStyleLbl="bgAcc1" presStyleIdx="2" presStyleCnt="4">
        <dgm:presLayoutVars>
          <dgm:bulletEnabled val="1"/>
        </dgm:presLayoutVars>
      </dgm:prSet>
      <dgm:spPr/>
    </dgm:pt>
    <dgm:pt modelId="{A8015778-BE1E-427D-A062-1350660D3D22}" type="pres">
      <dgm:prSet presAssocID="{2D0915E9-3829-491F-9534-DD670AA269B7}" presName="parentNode1" presStyleLbl="node1" presStyleIdx="2" presStyleCnt="4" custScaleX="130854" custScaleY="190387">
        <dgm:presLayoutVars>
          <dgm:chMax val="1"/>
          <dgm:bulletEnabled val="1"/>
        </dgm:presLayoutVars>
      </dgm:prSet>
      <dgm:spPr/>
    </dgm:pt>
    <dgm:pt modelId="{B398E9B9-DB9B-4DD7-A682-1521000C7371}" type="pres">
      <dgm:prSet presAssocID="{2D0915E9-3829-491F-9534-DD670AA269B7}" presName="connSite1" presStyleCnt="0"/>
      <dgm:spPr/>
    </dgm:pt>
    <dgm:pt modelId="{73D92E8E-0617-4017-9041-B589C1C9163B}" type="pres">
      <dgm:prSet presAssocID="{8384D44F-D087-4041-BB33-F5EEEC47F767}" presName="Name9" presStyleLbl="sibTrans2D1" presStyleIdx="2" presStyleCnt="3" custLinFactNeighborX="5800" custLinFactNeighborY="15837"/>
      <dgm:spPr/>
    </dgm:pt>
    <dgm:pt modelId="{20DAF948-765B-4C89-822A-9CB4C825834A}" type="pres">
      <dgm:prSet presAssocID="{EDBD1BB1-6BE2-42D3-B90C-E5763C490D2D}" presName="composite2" presStyleCnt="0"/>
      <dgm:spPr/>
    </dgm:pt>
    <dgm:pt modelId="{6094FE44-9386-4682-AC56-47BBDE429481}" type="pres">
      <dgm:prSet presAssocID="{EDBD1BB1-6BE2-42D3-B90C-E5763C490D2D}" presName="dummyNode2" presStyleLbl="node1" presStyleIdx="2" presStyleCnt="4"/>
      <dgm:spPr/>
    </dgm:pt>
    <dgm:pt modelId="{8F65B054-E6EC-4438-96C6-4B03095005A0}" type="pres">
      <dgm:prSet presAssocID="{EDBD1BB1-6BE2-42D3-B90C-E5763C490D2D}" presName="childNode2" presStyleLbl="bgAcc1" presStyleIdx="3" presStyleCnt="4">
        <dgm:presLayoutVars>
          <dgm:bulletEnabled val="1"/>
        </dgm:presLayoutVars>
      </dgm:prSet>
      <dgm:spPr/>
    </dgm:pt>
    <dgm:pt modelId="{E874D004-BFCF-4AED-93D3-AFF77CDD180B}" type="pres">
      <dgm:prSet presAssocID="{EDBD1BB1-6BE2-42D3-B90C-E5763C490D2D}" presName="childNode2tx" presStyleLbl="bgAcc1" presStyleIdx="3" presStyleCnt="4">
        <dgm:presLayoutVars>
          <dgm:bulletEnabled val="1"/>
        </dgm:presLayoutVars>
      </dgm:prSet>
      <dgm:spPr/>
    </dgm:pt>
    <dgm:pt modelId="{3379D3EA-0455-4BE7-8CA3-058697DA58AF}" type="pres">
      <dgm:prSet presAssocID="{EDBD1BB1-6BE2-42D3-B90C-E5763C490D2D}" presName="parentNode2" presStyleLbl="node1" presStyleIdx="3" presStyleCnt="4" custScaleY="227227" custLinFactNeighborX="192" custLinFactNeighborY="-44824">
        <dgm:presLayoutVars>
          <dgm:chMax val="0"/>
          <dgm:bulletEnabled val="1"/>
        </dgm:presLayoutVars>
      </dgm:prSet>
      <dgm:spPr/>
    </dgm:pt>
    <dgm:pt modelId="{812E4EEE-18BB-4AD4-8C66-9BD1A2088800}" type="pres">
      <dgm:prSet presAssocID="{EDBD1BB1-6BE2-42D3-B90C-E5763C490D2D}" presName="connSite2" presStyleCnt="0"/>
      <dgm:spPr/>
    </dgm:pt>
  </dgm:ptLst>
  <dgm:cxnLst>
    <dgm:cxn modelId="{AEDB7C02-8481-48E1-B238-CC7AFB849405}" srcId="{EDBD1BB1-6BE2-42D3-B90C-E5763C490D2D}" destId="{72E1F5CE-F8AD-4C50-8406-4940161AAD65}" srcOrd="0" destOrd="0" parTransId="{A7C6D8E5-6CEE-4437-9B2A-64EBF9C210D1}" sibTransId="{3BAEC34B-470C-4309-A35D-9BFCB06AAD93}"/>
    <dgm:cxn modelId="{7DD54407-D2AD-4AB5-AFDC-837F552DAD6A}" srcId="{EDBD1BB1-6BE2-42D3-B90C-E5763C490D2D}" destId="{D18FAA26-B71F-45A1-ACF1-5B16A3CDF57D}" srcOrd="1" destOrd="0" parTransId="{34B79AC2-77BD-4EBA-A6F3-89DA33C9B510}" sibTransId="{17144390-3079-4260-B0F1-F72C2EE8A155}"/>
    <dgm:cxn modelId="{A6CB1F19-EF57-4712-A50D-5AF02AC16DDE}" srcId="{65BEF723-53F0-44A1-BCD7-E05B158F818A}" destId="{9AAF096B-0A18-47B8-BDF1-89FB5EA43A25}" srcOrd="0" destOrd="0" parTransId="{FEDD198C-668E-4105-80EA-0444331CACC0}" sibTransId="{946658FC-0F25-4EE7-8871-5C3127A9B8C5}"/>
    <dgm:cxn modelId="{40665A19-FFB9-4C1E-A72A-30CE855ED0BB}" srcId="{58B0D71A-C582-441D-A602-38F641F7CA37}" destId="{07089CC5-386D-4B21-A9BE-889648271E6C}" srcOrd="0" destOrd="0" parTransId="{B0E6A9A3-AA47-4C74-8236-E7730FAD4E8D}" sibTransId="{B50F1DF5-59C0-402E-99A0-46B4A2927D5C}"/>
    <dgm:cxn modelId="{E3D7B61D-05A1-4A29-8E1D-3ADB38B8177C}" type="presOf" srcId="{EDBD1BB1-6BE2-42D3-B90C-E5763C490D2D}" destId="{3379D3EA-0455-4BE7-8CA3-058697DA58AF}" srcOrd="0" destOrd="0" presId="urn:microsoft.com/office/officeart/2005/8/layout/hProcess4"/>
    <dgm:cxn modelId="{E53B991F-D502-4CB4-A551-D478C56FE47C}" type="presOf" srcId="{461E44E5-C194-4B35-AD21-14AC290AA0B1}" destId="{AB5B9C37-5FB8-4877-9802-01DB03EDDA3A}" srcOrd="0" destOrd="0" presId="urn:microsoft.com/office/officeart/2005/8/layout/hProcess4"/>
    <dgm:cxn modelId="{6B60E929-C754-4872-8388-7EB299310D4D}" type="presOf" srcId="{9AAF096B-0A18-47B8-BDF1-89FB5EA43A25}" destId="{8C7E9949-7C94-45A4-87EB-8FBAD9140615}" srcOrd="1" destOrd="0" presId="urn:microsoft.com/office/officeart/2005/8/layout/hProcess4"/>
    <dgm:cxn modelId="{F9025A2B-FE4C-4BF3-BCCC-457ED091241D}" type="presOf" srcId="{72E1F5CE-F8AD-4C50-8406-4940161AAD65}" destId="{E874D004-BFCF-4AED-93D3-AFF77CDD180B}" srcOrd="1" destOrd="0" presId="urn:microsoft.com/office/officeart/2005/8/layout/hProcess4"/>
    <dgm:cxn modelId="{3F30DE30-26D4-44BC-B572-AC3C10DD2640}" type="presOf" srcId="{70B65187-9BF9-464F-9387-7694A4F63F15}" destId="{841F3EC6-A7DB-40BA-9B3A-7AAFDA03824D}" srcOrd="1" destOrd="0" presId="urn:microsoft.com/office/officeart/2005/8/layout/hProcess4"/>
    <dgm:cxn modelId="{1B1ED034-D13A-4DE7-B83B-237CC059AC6D}" type="presOf" srcId="{9AAF096B-0A18-47B8-BDF1-89FB5EA43A25}" destId="{0E81F09B-6DBF-4380-8944-D70AFC506AE4}" srcOrd="0" destOrd="0" presId="urn:microsoft.com/office/officeart/2005/8/layout/hProcess4"/>
    <dgm:cxn modelId="{A75FFD3D-7D34-431B-8483-990E4D83C7F0}" srcId="{461E44E5-C194-4B35-AD21-14AC290AA0B1}" destId="{58B0D71A-C582-441D-A602-38F641F7CA37}" srcOrd="1" destOrd="0" parTransId="{7DBF2D5E-E495-4601-AE09-96B824454A77}" sibTransId="{F23B504A-F479-465D-B810-33800BB36DC9}"/>
    <dgm:cxn modelId="{675DD35B-0285-4785-BAEC-97D18BE2597C}" type="presOf" srcId="{72E1F5CE-F8AD-4C50-8406-4940161AAD65}" destId="{8F65B054-E6EC-4438-96C6-4B03095005A0}" srcOrd="0" destOrd="0" presId="urn:microsoft.com/office/officeart/2005/8/layout/hProcess4"/>
    <dgm:cxn modelId="{A663DB78-AA1C-42AF-B20F-C1F63F536D74}" srcId="{2D0915E9-3829-491F-9534-DD670AA269B7}" destId="{70B65187-9BF9-464F-9387-7694A4F63F15}" srcOrd="0" destOrd="0" parTransId="{790A9D94-24F4-4CFE-9D19-1940520CEFB6}" sibTransId="{D0F43886-8D66-4D9D-BB67-31243D5A0736}"/>
    <dgm:cxn modelId="{DBC4BE83-0A12-42B1-8686-4ED09B652733}" type="presOf" srcId="{58B0D71A-C582-441D-A602-38F641F7CA37}" destId="{F8D93E5B-5859-4F6D-8B6E-ECC376692BCB}" srcOrd="0" destOrd="0" presId="urn:microsoft.com/office/officeart/2005/8/layout/hProcess4"/>
    <dgm:cxn modelId="{C877F08E-D6FA-4964-8ADC-AB91F98CA24A}" type="presOf" srcId="{07089CC5-386D-4B21-A9BE-889648271E6C}" destId="{45A6144B-E51B-4405-A56F-5D57947D50A5}" srcOrd="0" destOrd="0" presId="urn:microsoft.com/office/officeart/2005/8/layout/hProcess4"/>
    <dgm:cxn modelId="{908A568F-A7DD-4F70-AA21-C86524C43FB1}" type="presOf" srcId="{07089CC5-386D-4B21-A9BE-889648271E6C}" destId="{58F7A995-1B94-4082-937B-BF733CCD515A}" srcOrd="1" destOrd="0" presId="urn:microsoft.com/office/officeart/2005/8/layout/hProcess4"/>
    <dgm:cxn modelId="{A210B899-CBE5-40EC-BE77-0E86DE4702ED}" type="presOf" srcId="{97C2E500-2A9A-4653-8DD1-93C50A28851F}" destId="{58F7A995-1B94-4082-937B-BF733CCD515A}" srcOrd="1" destOrd="1" presId="urn:microsoft.com/office/officeart/2005/8/layout/hProcess4"/>
    <dgm:cxn modelId="{404F53AC-C3C8-45D8-BEDB-0BAE53795F2A}" srcId="{58B0D71A-C582-441D-A602-38F641F7CA37}" destId="{97C2E500-2A9A-4653-8DD1-93C50A28851F}" srcOrd="1" destOrd="0" parTransId="{4ECB1C23-F34F-4399-B376-33A7ABACCEEB}" sibTransId="{E024612D-C0ED-4FE0-BBC2-BA484750D7E1}"/>
    <dgm:cxn modelId="{ED0B30B0-2DB3-46C4-B3E3-E22AD89628CE}" type="presOf" srcId="{D18FAA26-B71F-45A1-ACF1-5B16A3CDF57D}" destId="{E874D004-BFCF-4AED-93D3-AFF77CDD180B}" srcOrd="1" destOrd="1" presId="urn:microsoft.com/office/officeart/2005/8/layout/hProcess4"/>
    <dgm:cxn modelId="{0C1120B3-B351-4972-8995-BE8D568E5F6E}" type="presOf" srcId="{D18FAA26-B71F-45A1-ACF1-5B16A3CDF57D}" destId="{8F65B054-E6EC-4438-96C6-4B03095005A0}" srcOrd="0" destOrd="1" presId="urn:microsoft.com/office/officeart/2005/8/layout/hProcess4"/>
    <dgm:cxn modelId="{942E9FB3-51DC-46E6-AC6D-13B7B57A7383}" srcId="{461E44E5-C194-4B35-AD21-14AC290AA0B1}" destId="{65BEF723-53F0-44A1-BCD7-E05B158F818A}" srcOrd="0" destOrd="0" parTransId="{8DD56250-0924-4254-A8EA-4A49C7721ED9}" sibTransId="{E0C9B5DD-C5F7-4DC5-BC4F-03A549C3183B}"/>
    <dgm:cxn modelId="{F0327CB6-C43E-4DDC-A59F-2242100E94D1}" type="presOf" srcId="{8384D44F-D087-4041-BB33-F5EEEC47F767}" destId="{73D92E8E-0617-4017-9041-B589C1C9163B}" srcOrd="0" destOrd="0" presId="urn:microsoft.com/office/officeart/2005/8/layout/hProcess4"/>
    <dgm:cxn modelId="{3C2AF1B8-6CA7-4AA4-84C6-0414AD8B14FA}" type="presOf" srcId="{97C2E500-2A9A-4653-8DD1-93C50A28851F}" destId="{45A6144B-E51B-4405-A56F-5D57947D50A5}" srcOrd="0" destOrd="1" presId="urn:microsoft.com/office/officeart/2005/8/layout/hProcess4"/>
    <dgm:cxn modelId="{C615D4BF-EDB3-4C84-BD83-95A4324A3CF3}" srcId="{461E44E5-C194-4B35-AD21-14AC290AA0B1}" destId="{EDBD1BB1-6BE2-42D3-B90C-E5763C490D2D}" srcOrd="3" destOrd="0" parTransId="{BEDB73F0-FF9D-454A-95B8-441F01917BCD}" sibTransId="{17501374-85F4-4761-9F84-43BD742BD052}"/>
    <dgm:cxn modelId="{536A4CD8-BDF4-409A-9A7E-468179B974BC}" type="presOf" srcId="{65BEF723-53F0-44A1-BCD7-E05B158F818A}" destId="{A8BBC807-77EE-41BE-BB9E-9030C32A3B57}" srcOrd="0" destOrd="0" presId="urn:microsoft.com/office/officeart/2005/8/layout/hProcess4"/>
    <dgm:cxn modelId="{5DCC6AF2-BD39-4FC3-AC47-AB87CC28B47E}" type="presOf" srcId="{70B65187-9BF9-464F-9387-7694A4F63F15}" destId="{B26E3623-32B5-414A-A11B-4D685CD0B306}" srcOrd="0" destOrd="0" presId="urn:microsoft.com/office/officeart/2005/8/layout/hProcess4"/>
    <dgm:cxn modelId="{E6FA12F3-BD0B-49E3-84A9-A39A2E0AC791}" srcId="{461E44E5-C194-4B35-AD21-14AC290AA0B1}" destId="{2D0915E9-3829-491F-9534-DD670AA269B7}" srcOrd="2" destOrd="0" parTransId="{5C2FF9E0-1907-4C31-BC2D-72312980B4FC}" sibTransId="{8384D44F-D087-4041-BB33-F5EEEC47F767}"/>
    <dgm:cxn modelId="{47D632F7-6B13-4038-8702-172173F68DD3}" type="presOf" srcId="{2D0915E9-3829-491F-9534-DD670AA269B7}" destId="{A8015778-BE1E-427D-A062-1350660D3D22}" srcOrd="0" destOrd="0" presId="urn:microsoft.com/office/officeart/2005/8/layout/hProcess4"/>
    <dgm:cxn modelId="{47FD0AF8-A12C-45F1-AC7A-536D2A4AF923}" type="presOf" srcId="{F23B504A-F479-465D-B810-33800BB36DC9}" destId="{1447D8E2-A8F9-4640-8C76-10E6DC34E746}" srcOrd="0" destOrd="0" presId="urn:microsoft.com/office/officeart/2005/8/layout/hProcess4"/>
    <dgm:cxn modelId="{D47AACF8-B0EE-4AD8-8DDA-A2EBF4AF22C7}" type="presOf" srcId="{E0C9B5DD-C5F7-4DC5-BC4F-03A549C3183B}" destId="{5C55B0F8-CFD2-4343-AF75-9007C4CB7B2B}" srcOrd="0" destOrd="0" presId="urn:microsoft.com/office/officeart/2005/8/layout/hProcess4"/>
    <dgm:cxn modelId="{D5DED6A0-E78F-42CC-91AA-41832F052105}" type="presParOf" srcId="{AB5B9C37-5FB8-4877-9802-01DB03EDDA3A}" destId="{02F6A7E0-E237-4A45-8F94-3F1CC9E44379}" srcOrd="0" destOrd="0" presId="urn:microsoft.com/office/officeart/2005/8/layout/hProcess4"/>
    <dgm:cxn modelId="{E75AD7D9-03D4-45B4-9970-79964115C1E8}" type="presParOf" srcId="{AB5B9C37-5FB8-4877-9802-01DB03EDDA3A}" destId="{99E7D192-A811-452D-812D-F558D83CE104}" srcOrd="1" destOrd="0" presId="urn:microsoft.com/office/officeart/2005/8/layout/hProcess4"/>
    <dgm:cxn modelId="{7C2B54BC-2C9E-4D60-A475-CDC5C7711AA1}" type="presParOf" srcId="{AB5B9C37-5FB8-4877-9802-01DB03EDDA3A}" destId="{A07E00C2-D19C-48B3-94E8-F634B6096A94}" srcOrd="2" destOrd="0" presId="urn:microsoft.com/office/officeart/2005/8/layout/hProcess4"/>
    <dgm:cxn modelId="{1BE8888A-D278-4421-9B17-FBD2EE6BE8F1}" type="presParOf" srcId="{A07E00C2-D19C-48B3-94E8-F634B6096A94}" destId="{862B2A94-184A-4064-AC5A-1F821FD274FD}" srcOrd="0" destOrd="0" presId="urn:microsoft.com/office/officeart/2005/8/layout/hProcess4"/>
    <dgm:cxn modelId="{B9BCABE4-9096-456F-849F-C10FCF6CB6C2}" type="presParOf" srcId="{862B2A94-184A-4064-AC5A-1F821FD274FD}" destId="{D4657642-5B80-4F42-888E-E4C240AF8EED}" srcOrd="0" destOrd="0" presId="urn:microsoft.com/office/officeart/2005/8/layout/hProcess4"/>
    <dgm:cxn modelId="{0E53F801-8B60-4614-8AF3-32A016AE870C}" type="presParOf" srcId="{862B2A94-184A-4064-AC5A-1F821FD274FD}" destId="{0E81F09B-6DBF-4380-8944-D70AFC506AE4}" srcOrd="1" destOrd="0" presId="urn:microsoft.com/office/officeart/2005/8/layout/hProcess4"/>
    <dgm:cxn modelId="{884F5A74-0BC2-435F-ABCA-C4D04D16769F}" type="presParOf" srcId="{862B2A94-184A-4064-AC5A-1F821FD274FD}" destId="{8C7E9949-7C94-45A4-87EB-8FBAD9140615}" srcOrd="2" destOrd="0" presId="urn:microsoft.com/office/officeart/2005/8/layout/hProcess4"/>
    <dgm:cxn modelId="{A5718B8D-67C1-4516-ADE1-B37A96FD0B28}" type="presParOf" srcId="{862B2A94-184A-4064-AC5A-1F821FD274FD}" destId="{A8BBC807-77EE-41BE-BB9E-9030C32A3B57}" srcOrd="3" destOrd="0" presId="urn:microsoft.com/office/officeart/2005/8/layout/hProcess4"/>
    <dgm:cxn modelId="{1EE2454F-4FA6-46F6-98D0-72E2049F8E4B}" type="presParOf" srcId="{862B2A94-184A-4064-AC5A-1F821FD274FD}" destId="{CF24F4EF-C12F-4F1D-9623-27FAE2524D17}" srcOrd="4" destOrd="0" presId="urn:microsoft.com/office/officeart/2005/8/layout/hProcess4"/>
    <dgm:cxn modelId="{49E548E6-72A6-4477-9CA7-831D17A0734B}" type="presParOf" srcId="{A07E00C2-D19C-48B3-94E8-F634B6096A94}" destId="{5C55B0F8-CFD2-4343-AF75-9007C4CB7B2B}" srcOrd="1" destOrd="0" presId="urn:microsoft.com/office/officeart/2005/8/layout/hProcess4"/>
    <dgm:cxn modelId="{EA653A60-0D91-4A9A-96EB-F28EFFDA2BAC}" type="presParOf" srcId="{A07E00C2-D19C-48B3-94E8-F634B6096A94}" destId="{ACD3A89E-5CE4-4B4D-9FA5-D1D85FD86C36}" srcOrd="2" destOrd="0" presId="urn:microsoft.com/office/officeart/2005/8/layout/hProcess4"/>
    <dgm:cxn modelId="{C503C8B3-3FEA-4195-979D-9DB91E810E03}" type="presParOf" srcId="{ACD3A89E-5CE4-4B4D-9FA5-D1D85FD86C36}" destId="{CC21331B-27EA-4CBA-B08C-95E843A758CB}" srcOrd="0" destOrd="0" presId="urn:microsoft.com/office/officeart/2005/8/layout/hProcess4"/>
    <dgm:cxn modelId="{0ABAFD5D-0A62-4832-B4F1-C60AF49F472E}" type="presParOf" srcId="{ACD3A89E-5CE4-4B4D-9FA5-D1D85FD86C36}" destId="{45A6144B-E51B-4405-A56F-5D57947D50A5}" srcOrd="1" destOrd="0" presId="urn:microsoft.com/office/officeart/2005/8/layout/hProcess4"/>
    <dgm:cxn modelId="{2C6DDBA6-8B47-4671-8757-E64B1874DE7E}" type="presParOf" srcId="{ACD3A89E-5CE4-4B4D-9FA5-D1D85FD86C36}" destId="{58F7A995-1B94-4082-937B-BF733CCD515A}" srcOrd="2" destOrd="0" presId="urn:microsoft.com/office/officeart/2005/8/layout/hProcess4"/>
    <dgm:cxn modelId="{B1F447AD-2353-457C-80DB-F3AF3B3EB4E2}" type="presParOf" srcId="{ACD3A89E-5CE4-4B4D-9FA5-D1D85FD86C36}" destId="{F8D93E5B-5859-4F6D-8B6E-ECC376692BCB}" srcOrd="3" destOrd="0" presId="urn:microsoft.com/office/officeart/2005/8/layout/hProcess4"/>
    <dgm:cxn modelId="{D0561841-2B16-4A25-AD03-3580315B9838}" type="presParOf" srcId="{ACD3A89E-5CE4-4B4D-9FA5-D1D85FD86C36}" destId="{C27B7658-BA17-4975-8058-BF2855E46C6B}" srcOrd="4" destOrd="0" presId="urn:microsoft.com/office/officeart/2005/8/layout/hProcess4"/>
    <dgm:cxn modelId="{AE661520-EEC6-48C8-ACB7-F5EFEEA56B7B}" type="presParOf" srcId="{A07E00C2-D19C-48B3-94E8-F634B6096A94}" destId="{1447D8E2-A8F9-4640-8C76-10E6DC34E746}" srcOrd="3" destOrd="0" presId="urn:microsoft.com/office/officeart/2005/8/layout/hProcess4"/>
    <dgm:cxn modelId="{6A4E8CF1-BA2C-44DE-A0BD-9DBBA7631CBA}" type="presParOf" srcId="{A07E00C2-D19C-48B3-94E8-F634B6096A94}" destId="{F6FC3AEA-5853-4448-9DF1-22B5DB937659}" srcOrd="4" destOrd="0" presId="urn:microsoft.com/office/officeart/2005/8/layout/hProcess4"/>
    <dgm:cxn modelId="{0E5C104E-BDA8-4121-A186-1299E307681A}" type="presParOf" srcId="{F6FC3AEA-5853-4448-9DF1-22B5DB937659}" destId="{28A0F48C-459E-4421-AEAA-98E3B89CD09B}" srcOrd="0" destOrd="0" presId="urn:microsoft.com/office/officeart/2005/8/layout/hProcess4"/>
    <dgm:cxn modelId="{B891DBDB-2A66-45C9-9EC3-3262BCA71D14}" type="presParOf" srcId="{F6FC3AEA-5853-4448-9DF1-22B5DB937659}" destId="{B26E3623-32B5-414A-A11B-4D685CD0B306}" srcOrd="1" destOrd="0" presId="urn:microsoft.com/office/officeart/2005/8/layout/hProcess4"/>
    <dgm:cxn modelId="{82780DD9-03B0-464D-B4E3-67BF279238B4}" type="presParOf" srcId="{F6FC3AEA-5853-4448-9DF1-22B5DB937659}" destId="{841F3EC6-A7DB-40BA-9B3A-7AAFDA03824D}" srcOrd="2" destOrd="0" presId="urn:microsoft.com/office/officeart/2005/8/layout/hProcess4"/>
    <dgm:cxn modelId="{F9A3442D-2878-4BB5-BDEF-4749C74D15C6}" type="presParOf" srcId="{F6FC3AEA-5853-4448-9DF1-22B5DB937659}" destId="{A8015778-BE1E-427D-A062-1350660D3D22}" srcOrd="3" destOrd="0" presId="urn:microsoft.com/office/officeart/2005/8/layout/hProcess4"/>
    <dgm:cxn modelId="{45B73B34-87B7-4AFF-88D3-C23667F8E322}" type="presParOf" srcId="{F6FC3AEA-5853-4448-9DF1-22B5DB937659}" destId="{B398E9B9-DB9B-4DD7-A682-1521000C7371}" srcOrd="4" destOrd="0" presId="urn:microsoft.com/office/officeart/2005/8/layout/hProcess4"/>
    <dgm:cxn modelId="{2EF72ED4-E5EA-43F0-8377-1EA64BD5B646}" type="presParOf" srcId="{A07E00C2-D19C-48B3-94E8-F634B6096A94}" destId="{73D92E8E-0617-4017-9041-B589C1C9163B}" srcOrd="5" destOrd="0" presId="urn:microsoft.com/office/officeart/2005/8/layout/hProcess4"/>
    <dgm:cxn modelId="{96D6E8D2-44C6-4AAE-A9F4-2985F38FE7BF}" type="presParOf" srcId="{A07E00C2-D19C-48B3-94E8-F634B6096A94}" destId="{20DAF948-765B-4C89-822A-9CB4C825834A}" srcOrd="6" destOrd="0" presId="urn:microsoft.com/office/officeart/2005/8/layout/hProcess4"/>
    <dgm:cxn modelId="{0B96BBC1-B6D0-4266-9982-66DA627B2F61}" type="presParOf" srcId="{20DAF948-765B-4C89-822A-9CB4C825834A}" destId="{6094FE44-9386-4682-AC56-47BBDE429481}" srcOrd="0" destOrd="0" presId="urn:microsoft.com/office/officeart/2005/8/layout/hProcess4"/>
    <dgm:cxn modelId="{1D72F971-337A-4EC1-8131-82E036881234}" type="presParOf" srcId="{20DAF948-765B-4C89-822A-9CB4C825834A}" destId="{8F65B054-E6EC-4438-96C6-4B03095005A0}" srcOrd="1" destOrd="0" presId="urn:microsoft.com/office/officeart/2005/8/layout/hProcess4"/>
    <dgm:cxn modelId="{8EAC310F-6164-4D7E-85D6-1579B99FD5E2}" type="presParOf" srcId="{20DAF948-765B-4C89-822A-9CB4C825834A}" destId="{E874D004-BFCF-4AED-93D3-AFF77CDD180B}" srcOrd="2" destOrd="0" presId="urn:microsoft.com/office/officeart/2005/8/layout/hProcess4"/>
    <dgm:cxn modelId="{1D8679EA-16A5-42E6-AF5A-2024A3A6046A}" type="presParOf" srcId="{20DAF948-765B-4C89-822A-9CB4C825834A}" destId="{3379D3EA-0455-4BE7-8CA3-058697DA58AF}" srcOrd="3" destOrd="0" presId="urn:microsoft.com/office/officeart/2005/8/layout/hProcess4"/>
    <dgm:cxn modelId="{5E82CC5D-05BA-406C-B35F-F493F660675F}" type="presParOf" srcId="{20DAF948-765B-4C89-822A-9CB4C825834A}" destId="{812E4EEE-18BB-4AD4-8C66-9BD1A208880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9A5079-F8A4-4F80-9053-951DC4FDCDB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it-IT"/>
        </a:p>
      </dgm:t>
    </dgm:pt>
    <dgm:pt modelId="{9C126118-AA61-41B5-89A3-918FC4D10597}">
      <dgm:prSet phldrT="[Testo]"/>
      <dgm:spPr/>
      <dgm:t>
        <a:bodyPr/>
        <a:lstStyle/>
        <a:p>
          <a:r>
            <a:rPr lang="it-IT" dirty="0"/>
            <a:t>Individuale </a:t>
          </a:r>
        </a:p>
      </dgm:t>
    </dgm:pt>
    <dgm:pt modelId="{98B20810-A7E4-4921-B37B-0CAEAC16B80F}" type="parTrans" cxnId="{5C267E2C-5D4D-4CDF-B45D-FFC33249E014}">
      <dgm:prSet/>
      <dgm:spPr/>
      <dgm:t>
        <a:bodyPr/>
        <a:lstStyle/>
        <a:p>
          <a:endParaRPr lang="it-IT"/>
        </a:p>
      </dgm:t>
    </dgm:pt>
    <dgm:pt modelId="{2305A9C7-EA4E-4799-B1E3-61C5B70B08A6}" type="sibTrans" cxnId="{5C267E2C-5D4D-4CDF-B45D-FFC33249E014}">
      <dgm:prSet/>
      <dgm:spPr/>
      <dgm:t>
        <a:bodyPr/>
        <a:lstStyle/>
        <a:p>
          <a:endParaRPr lang="it-IT"/>
        </a:p>
      </dgm:t>
    </dgm:pt>
    <dgm:pt modelId="{2CD2218D-AED2-4300-A824-23DC2D97730A}">
      <dgm:prSet phldrT="[Testo]"/>
      <dgm:spPr/>
      <dgm:t>
        <a:bodyPr/>
        <a:lstStyle/>
        <a:p>
          <a:r>
            <a:rPr lang="it-IT" dirty="0"/>
            <a:t>Età : 3-10 anni</a:t>
          </a:r>
        </a:p>
      </dgm:t>
    </dgm:pt>
    <dgm:pt modelId="{CD6F7ABA-0461-446E-A1FD-02A84CDA832F}" type="parTrans" cxnId="{D5E5BD1B-1E83-4637-8C68-BD0E399BCBD8}">
      <dgm:prSet/>
      <dgm:spPr/>
      <dgm:t>
        <a:bodyPr/>
        <a:lstStyle/>
        <a:p>
          <a:endParaRPr lang="it-IT"/>
        </a:p>
      </dgm:t>
    </dgm:pt>
    <dgm:pt modelId="{7ABE4F8C-20D1-4B73-9A31-109AA33442BF}" type="sibTrans" cxnId="{D5E5BD1B-1E83-4637-8C68-BD0E399BCBD8}">
      <dgm:prSet/>
      <dgm:spPr/>
      <dgm:t>
        <a:bodyPr/>
        <a:lstStyle/>
        <a:p>
          <a:endParaRPr lang="it-IT"/>
        </a:p>
      </dgm:t>
    </dgm:pt>
    <dgm:pt modelId="{1EC55630-3F66-4445-86B0-F32F7229FC2B}">
      <dgm:prSet phldrT="[Testo]"/>
      <dgm:spPr/>
      <dgm:t>
        <a:bodyPr/>
        <a:lstStyle/>
        <a:p>
          <a:r>
            <a:rPr lang="it-IT" dirty="0"/>
            <a:t>12 abilità grosso-motorie</a:t>
          </a:r>
        </a:p>
      </dgm:t>
    </dgm:pt>
    <dgm:pt modelId="{C1DD4BEA-249B-47B3-BE93-40AFAEBB5E18}" type="parTrans" cxnId="{9961D089-15EB-4AD8-8601-2EBB47024C6F}">
      <dgm:prSet/>
      <dgm:spPr/>
      <dgm:t>
        <a:bodyPr/>
        <a:lstStyle/>
        <a:p>
          <a:endParaRPr lang="it-IT"/>
        </a:p>
      </dgm:t>
    </dgm:pt>
    <dgm:pt modelId="{C9EC01AE-2D02-4351-A4A5-C32FBEB8FAE2}" type="sibTrans" cxnId="{9961D089-15EB-4AD8-8601-2EBB47024C6F}">
      <dgm:prSet/>
      <dgm:spPr/>
      <dgm:t>
        <a:bodyPr/>
        <a:lstStyle/>
        <a:p>
          <a:endParaRPr lang="it-IT"/>
        </a:p>
      </dgm:t>
    </dgm:pt>
    <dgm:pt modelId="{785D89D9-5D1E-405D-ACF0-4DBE17FE64A7}">
      <dgm:prSet/>
      <dgm:spPr/>
      <dgm:t>
        <a:bodyPr/>
        <a:lstStyle/>
        <a:p>
          <a:r>
            <a:rPr lang="it-IT" dirty="0"/>
            <a:t>Età pre-scolare e scuola primaria </a:t>
          </a:r>
        </a:p>
      </dgm:t>
    </dgm:pt>
    <dgm:pt modelId="{E93DA54D-BA13-4352-B55E-2B9A891581F9}" type="parTrans" cxnId="{8BBE63FC-7466-4BE1-8A5B-15F2D38E89CB}">
      <dgm:prSet/>
      <dgm:spPr/>
      <dgm:t>
        <a:bodyPr/>
        <a:lstStyle/>
        <a:p>
          <a:endParaRPr lang="it-IT"/>
        </a:p>
      </dgm:t>
    </dgm:pt>
    <dgm:pt modelId="{FB9CFA95-B6A5-4E6B-9756-778BFCEDCF12}" type="sibTrans" cxnId="{8BBE63FC-7466-4BE1-8A5B-15F2D38E89CB}">
      <dgm:prSet/>
      <dgm:spPr/>
      <dgm:t>
        <a:bodyPr/>
        <a:lstStyle/>
        <a:p>
          <a:endParaRPr lang="it-IT"/>
        </a:p>
      </dgm:t>
    </dgm:pt>
    <dgm:pt modelId="{A8BB131A-3D3F-46B5-A407-F35CC3F89C15}">
      <dgm:prSet/>
      <dgm:spPr/>
      <dgm:t>
        <a:bodyPr/>
        <a:lstStyle/>
        <a:p>
          <a:r>
            <a:rPr lang="it-IT" dirty="0"/>
            <a:t>2 </a:t>
          </a:r>
          <a:r>
            <a:rPr lang="it-IT" dirty="0" err="1"/>
            <a:t>Subtest</a:t>
          </a:r>
          <a:r>
            <a:rPr lang="it-IT" dirty="0"/>
            <a:t>: locomozione e controllo degli oggetti</a:t>
          </a:r>
        </a:p>
      </dgm:t>
    </dgm:pt>
    <dgm:pt modelId="{E01DCD86-727B-4D99-BA4D-94928EBBF1C3}" type="parTrans" cxnId="{455B5379-84B6-4EBE-8399-260834EAFD75}">
      <dgm:prSet/>
      <dgm:spPr/>
      <dgm:t>
        <a:bodyPr/>
        <a:lstStyle/>
        <a:p>
          <a:endParaRPr lang="it-IT"/>
        </a:p>
      </dgm:t>
    </dgm:pt>
    <dgm:pt modelId="{56703EB0-4AD3-49C2-85DD-582C7F7D4792}" type="sibTrans" cxnId="{455B5379-84B6-4EBE-8399-260834EAFD75}">
      <dgm:prSet/>
      <dgm:spPr/>
      <dgm:t>
        <a:bodyPr/>
        <a:lstStyle/>
        <a:p>
          <a:endParaRPr lang="it-IT"/>
        </a:p>
      </dgm:t>
    </dgm:pt>
    <dgm:pt modelId="{3F6A5C94-2F52-4515-914A-3CC3B28429AC}" type="pres">
      <dgm:prSet presAssocID="{359A5079-F8A4-4F80-9053-951DC4FDCDBE}" presName="linear" presStyleCnt="0">
        <dgm:presLayoutVars>
          <dgm:dir/>
          <dgm:animLvl val="lvl"/>
          <dgm:resizeHandles val="exact"/>
        </dgm:presLayoutVars>
      </dgm:prSet>
      <dgm:spPr/>
    </dgm:pt>
    <dgm:pt modelId="{C4AF0BAE-A996-4B71-A33C-0AD0FC76FEFA}" type="pres">
      <dgm:prSet presAssocID="{9C126118-AA61-41B5-89A3-918FC4D10597}" presName="parentLin" presStyleCnt="0"/>
      <dgm:spPr/>
    </dgm:pt>
    <dgm:pt modelId="{7440E5A8-01B2-47BA-8516-DDAC5CF586BF}" type="pres">
      <dgm:prSet presAssocID="{9C126118-AA61-41B5-89A3-918FC4D10597}" presName="parentLeftMargin" presStyleLbl="node1" presStyleIdx="0" presStyleCnt="5"/>
      <dgm:spPr/>
    </dgm:pt>
    <dgm:pt modelId="{24DAED49-4D21-4F2E-8E44-F37526ED6550}" type="pres">
      <dgm:prSet presAssocID="{9C126118-AA61-41B5-89A3-918FC4D10597}" presName="parentText" presStyleLbl="node1" presStyleIdx="0" presStyleCnt="5">
        <dgm:presLayoutVars>
          <dgm:chMax val="0"/>
          <dgm:bulletEnabled val="1"/>
        </dgm:presLayoutVars>
      </dgm:prSet>
      <dgm:spPr/>
    </dgm:pt>
    <dgm:pt modelId="{6BE0D161-32BD-4C0C-83AC-DEF5F8F60F51}" type="pres">
      <dgm:prSet presAssocID="{9C126118-AA61-41B5-89A3-918FC4D10597}" presName="negativeSpace" presStyleCnt="0"/>
      <dgm:spPr/>
    </dgm:pt>
    <dgm:pt modelId="{C13896CF-B6B3-4C46-A88B-8BF29070F7DB}" type="pres">
      <dgm:prSet presAssocID="{9C126118-AA61-41B5-89A3-918FC4D10597}" presName="childText" presStyleLbl="conFgAcc1" presStyleIdx="0" presStyleCnt="5">
        <dgm:presLayoutVars>
          <dgm:bulletEnabled val="1"/>
        </dgm:presLayoutVars>
      </dgm:prSet>
      <dgm:spPr/>
    </dgm:pt>
    <dgm:pt modelId="{547AB8AF-58CB-4EDD-BD0E-DD6A56234711}" type="pres">
      <dgm:prSet presAssocID="{2305A9C7-EA4E-4799-B1E3-61C5B70B08A6}" presName="spaceBetweenRectangles" presStyleCnt="0"/>
      <dgm:spPr/>
    </dgm:pt>
    <dgm:pt modelId="{83C34B32-0963-4E94-818D-B4B21A2B9E51}" type="pres">
      <dgm:prSet presAssocID="{2CD2218D-AED2-4300-A824-23DC2D97730A}" presName="parentLin" presStyleCnt="0"/>
      <dgm:spPr/>
    </dgm:pt>
    <dgm:pt modelId="{4D9C359B-325B-4A79-914C-9F087A808A2A}" type="pres">
      <dgm:prSet presAssocID="{2CD2218D-AED2-4300-A824-23DC2D97730A}" presName="parentLeftMargin" presStyleLbl="node1" presStyleIdx="0" presStyleCnt="5"/>
      <dgm:spPr/>
    </dgm:pt>
    <dgm:pt modelId="{CE31108D-1E52-4960-A430-165DFCC7CFF0}" type="pres">
      <dgm:prSet presAssocID="{2CD2218D-AED2-4300-A824-23DC2D97730A}" presName="parentText" presStyleLbl="node1" presStyleIdx="1" presStyleCnt="5">
        <dgm:presLayoutVars>
          <dgm:chMax val="0"/>
          <dgm:bulletEnabled val="1"/>
        </dgm:presLayoutVars>
      </dgm:prSet>
      <dgm:spPr/>
    </dgm:pt>
    <dgm:pt modelId="{45740BC8-07CE-4CA5-888F-F95A765E40E6}" type="pres">
      <dgm:prSet presAssocID="{2CD2218D-AED2-4300-A824-23DC2D97730A}" presName="negativeSpace" presStyleCnt="0"/>
      <dgm:spPr/>
    </dgm:pt>
    <dgm:pt modelId="{45C7614C-7219-4EE8-91F4-2AE9132E52C8}" type="pres">
      <dgm:prSet presAssocID="{2CD2218D-AED2-4300-A824-23DC2D97730A}" presName="childText" presStyleLbl="conFgAcc1" presStyleIdx="1" presStyleCnt="5">
        <dgm:presLayoutVars>
          <dgm:bulletEnabled val="1"/>
        </dgm:presLayoutVars>
      </dgm:prSet>
      <dgm:spPr/>
    </dgm:pt>
    <dgm:pt modelId="{5BA60832-2F93-4355-8B79-05938D46DEC7}" type="pres">
      <dgm:prSet presAssocID="{7ABE4F8C-20D1-4B73-9A31-109AA33442BF}" presName="spaceBetweenRectangles" presStyleCnt="0"/>
      <dgm:spPr/>
    </dgm:pt>
    <dgm:pt modelId="{38D96F5B-D343-4EF4-B9C6-92C6535D2DA7}" type="pres">
      <dgm:prSet presAssocID="{1EC55630-3F66-4445-86B0-F32F7229FC2B}" presName="parentLin" presStyleCnt="0"/>
      <dgm:spPr/>
    </dgm:pt>
    <dgm:pt modelId="{15EE98BD-4F79-48C5-9A26-5A722692776B}" type="pres">
      <dgm:prSet presAssocID="{1EC55630-3F66-4445-86B0-F32F7229FC2B}" presName="parentLeftMargin" presStyleLbl="node1" presStyleIdx="1" presStyleCnt="5"/>
      <dgm:spPr/>
    </dgm:pt>
    <dgm:pt modelId="{15936593-9E60-4B97-96B0-BFB196DD691F}" type="pres">
      <dgm:prSet presAssocID="{1EC55630-3F66-4445-86B0-F32F7229FC2B}" presName="parentText" presStyleLbl="node1" presStyleIdx="2" presStyleCnt="5">
        <dgm:presLayoutVars>
          <dgm:chMax val="0"/>
          <dgm:bulletEnabled val="1"/>
        </dgm:presLayoutVars>
      </dgm:prSet>
      <dgm:spPr/>
    </dgm:pt>
    <dgm:pt modelId="{B06BBD8F-8D87-4E3A-88EF-DB3F77A99E9B}" type="pres">
      <dgm:prSet presAssocID="{1EC55630-3F66-4445-86B0-F32F7229FC2B}" presName="negativeSpace" presStyleCnt="0"/>
      <dgm:spPr/>
    </dgm:pt>
    <dgm:pt modelId="{71A9E8DA-037B-4132-8880-400EF574FF23}" type="pres">
      <dgm:prSet presAssocID="{1EC55630-3F66-4445-86B0-F32F7229FC2B}" presName="childText" presStyleLbl="conFgAcc1" presStyleIdx="2" presStyleCnt="5">
        <dgm:presLayoutVars>
          <dgm:bulletEnabled val="1"/>
        </dgm:presLayoutVars>
      </dgm:prSet>
      <dgm:spPr/>
    </dgm:pt>
    <dgm:pt modelId="{97FBE8DE-C922-4F20-A0E8-67E74ACCE1DC}" type="pres">
      <dgm:prSet presAssocID="{C9EC01AE-2D02-4351-A4A5-C32FBEB8FAE2}" presName="spaceBetweenRectangles" presStyleCnt="0"/>
      <dgm:spPr/>
    </dgm:pt>
    <dgm:pt modelId="{30E45BCD-37C0-4F71-B2AB-4BBFED68330F}" type="pres">
      <dgm:prSet presAssocID="{785D89D9-5D1E-405D-ACF0-4DBE17FE64A7}" presName="parentLin" presStyleCnt="0"/>
      <dgm:spPr/>
    </dgm:pt>
    <dgm:pt modelId="{DA221E63-B226-48B5-8FDE-D4E7A3AE04A8}" type="pres">
      <dgm:prSet presAssocID="{785D89D9-5D1E-405D-ACF0-4DBE17FE64A7}" presName="parentLeftMargin" presStyleLbl="node1" presStyleIdx="2" presStyleCnt="5"/>
      <dgm:spPr/>
    </dgm:pt>
    <dgm:pt modelId="{96FD385A-71EE-453A-A021-69A2B181B3BD}" type="pres">
      <dgm:prSet presAssocID="{785D89D9-5D1E-405D-ACF0-4DBE17FE64A7}" presName="parentText" presStyleLbl="node1" presStyleIdx="3" presStyleCnt="5">
        <dgm:presLayoutVars>
          <dgm:chMax val="0"/>
          <dgm:bulletEnabled val="1"/>
        </dgm:presLayoutVars>
      </dgm:prSet>
      <dgm:spPr/>
    </dgm:pt>
    <dgm:pt modelId="{234202E1-0215-40BF-A5C5-9CE1FDE4B0DA}" type="pres">
      <dgm:prSet presAssocID="{785D89D9-5D1E-405D-ACF0-4DBE17FE64A7}" presName="negativeSpace" presStyleCnt="0"/>
      <dgm:spPr/>
    </dgm:pt>
    <dgm:pt modelId="{702F2E0A-C551-4A89-BBE2-3A92B629BE1E}" type="pres">
      <dgm:prSet presAssocID="{785D89D9-5D1E-405D-ACF0-4DBE17FE64A7}" presName="childText" presStyleLbl="conFgAcc1" presStyleIdx="3" presStyleCnt="5">
        <dgm:presLayoutVars>
          <dgm:bulletEnabled val="1"/>
        </dgm:presLayoutVars>
      </dgm:prSet>
      <dgm:spPr/>
    </dgm:pt>
    <dgm:pt modelId="{4D0998E5-8FB3-4EEE-89C7-0340FDC26C9F}" type="pres">
      <dgm:prSet presAssocID="{FB9CFA95-B6A5-4E6B-9756-778BFCEDCF12}" presName="spaceBetweenRectangles" presStyleCnt="0"/>
      <dgm:spPr/>
    </dgm:pt>
    <dgm:pt modelId="{5D6674B7-9B2A-4293-A366-95F73B3C96D3}" type="pres">
      <dgm:prSet presAssocID="{A8BB131A-3D3F-46B5-A407-F35CC3F89C15}" presName="parentLin" presStyleCnt="0"/>
      <dgm:spPr/>
    </dgm:pt>
    <dgm:pt modelId="{65C8D3D2-9AC0-44FA-BB83-238BE16E6F2D}" type="pres">
      <dgm:prSet presAssocID="{A8BB131A-3D3F-46B5-A407-F35CC3F89C15}" presName="parentLeftMargin" presStyleLbl="node1" presStyleIdx="3" presStyleCnt="5"/>
      <dgm:spPr/>
    </dgm:pt>
    <dgm:pt modelId="{5F445207-5044-4099-A482-A0E3284B7FE8}" type="pres">
      <dgm:prSet presAssocID="{A8BB131A-3D3F-46B5-A407-F35CC3F89C15}" presName="parentText" presStyleLbl="node1" presStyleIdx="4" presStyleCnt="5">
        <dgm:presLayoutVars>
          <dgm:chMax val="0"/>
          <dgm:bulletEnabled val="1"/>
        </dgm:presLayoutVars>
      </dgm:prSet>
      <dgm:spPr/>
    </dgm:pt>
    <dgm:pt modelId="{E1E51FB1-EBEC-4563-BBD8-3627C9B46464}" type="pres">
      <dgm:prSet presAssocID="{A8BB131A-3D3F-46B5-A407-F35CC3F89C15}" presName="negativeSpace" presStyleCnt="0"/>
      <dgm:spPr/>
    </dgm:pt>
    <dgm:pt modelId="{CC476819-5B15-4D62-8F4B-C3F744C514EA}" type="pres">
      <dgm:prSet presAssocID="{A8BB131A-3D3F-46B5-A407-F35CC3F89C15}" presName="childText" presStyleLbl="conFgAcc1" presStyleIdx="4" presStyleCnt="5">
        <dgm:presLayoutVars>
          <dgm:bulletEnabled val="1"/>
        </dgm:presLayoutVars>
      </dgm:prSet>
      <dgm:spPr/>
    </dgm:pt>
  </dgm:ptLst>
  <dgm:cxnLst>
    <dgm:cxn modelId="{9248ED02-438B-44C7-87B4-FF6FD5B84500}" type="presOf" srcId="{9C126118-AA61-41B5-89A3-918FC4D10597}" destId="{7440E5A8-01B2-47BA-8516-DDAC5CF586BF}" srcOrd="0" destOrd="0" presId="urn:microsoft.com/office/officeart/2005/8/layout/list1"/>
    <dgm:cxn modelId="{D5E5BD1B-1E83-4637-8C68-BD0E399BCBD8}" srcId="{359A5079-F8A4-4F80-9053-951DC4FDCDBE}" destId="{2CD2218D-AED2-4300-A824-23DC2D97730A}" srcOrd="1" destOrd="0" parTransId="{CD6F7ABA-0461-446E-A1FD-02A84CDA832F}" sibTransId="{7ABE4F8C-20D1-4B73-9A31-109AA33442BF}"/>
    <dgm:cxn modelId="{5C267E2C-5D4D-4CDF-B45D-FFC33249E014}" srcId="{359A5079-F8A4-4F80-9053-951DC4FDCDBE}" destId="{9C126118-AA61-41B5-89A3-918FC4D10597}" srcOrd="0" destOrd="0" parTransId="{98B20810-A7E4-4921-B37B-0CAEAC16B80F}" sibTransId="{2305A9C7-EA4E-4799-B1E3-61C5B70B08A6}"/>
    <dgm:cxn modelId="{13D4D72D-DE1F-4ADF-8053-1C702BF99BE9}" type="presOf" srcId="{2CD2218D-AED2-4300-A824-23DC2D97730A}" destId="{CE31108D-1E52-4960-A430-165DFCC7CFF0}" srcOrd="1" destOrd="0" presId="urn:microsoft.com/office/officeart/2005/8/layout/list1"/>
    <dgm:cxn modelId="{03F9443E-1BA4-4B23-9B56-B4657FD3B9A0}" type="presOf" srcId="{A8BB131A-3D3F-46B5-A407-F35CC3F89C15}" destId="{65C8D3D2-9AC0-44FA-BB83-238BE16E6F2D}" srcOrd="0" destOrd="0" presId="urn:microsoft.com/office/officeart/2005/8/layout/list1"/>
    <dgm:cxn modelId="{D5DD8166-D911-41FF-95C2-9C19C5413885}" type="presOf" srcId="{1EC55630-3F66-4445-86B0-F32F7229FC2B}" destId="{15EE98BD-4F79-48C5-9A26-5A722692776B}" srcOrd="0" destOrd="0" presId="urn:microsoft.com/office/officeart/2005/8/layout/list1"/>
    <dgm:cxn modelId="{455B5379-84B6-4EBE-8399-260834EAFD75}" srcId="{359A5079-F8A4-4F80-9053-951DC4FDCDBE}" destId="{A8BB131A-3D3F-46B5-A407-F35CC3F89C15}" srcOrd="4" destOrd="0" parTransId="{E01DCD86-727B-4D99-BA4D-94928EBBF1C3}" sibTransId="{56703EB0-4AD3-49C2-85DD-582C7F7D4792}"/>
    <dgm:cxn modelId="{E7D69B81-94F0-4998-A392-E51A8454CF93}" type="presOf" srcId="{785D89D9-5D1E-405D-ACF0-4DBE17FE64A7}" destId="{96FD385A-71EE-453A-A021-69A2B181B3BD}" srcOrd="1" destOrd="0" presId="urn:microsoft.com/office/officeart/2005/8/layout/list1"/>
    <dgm:cxn modelId="{9961D089-15EB-4AD8-8601-2EBB47024C6F}" srcId="{359A5079-F8A4-4F80-9053-951DC4FDCDBE}" destId="{1EC55630-3F66-4445-86B0-F32F7229FC2B}" srcOrd="2" destOrd="0" parTransId="{C1DD4BEA-249B-47B3-BE93-40AFAEBB5E18}" sibTransId="{C9EC01AE-2D02-4351-A4A5-C32FBEB8FAE2}"/>
    <dgm:cxn modelId="{3E3C258B-4F92-4AB7-84D4-C50DC856E6C2}" type="presOf" srcId="{359A5079-F8A4-4F80-9053-951DC4FDCDBE}" destId="{3F6A5C94-2F52-4515-914A-3CC3B28429AC}" srcOrd="0" destOrd="0" presId="urn:microsoft.com/office/officeart/2005/8/layout/list1"/>
    <dgm:cxn modelId="{373E0096-D877-4B7C-B09A-485B78E37FE7}" type="presOf" srcId="{9C126118-AA61-41B5-89A3-918FC4D10597}" destId="{24DAED49-4D21-4F2E-8E44-F37526ED6550}" srcOrd="1" destOrd="0" presId="urn:microsoft.com/office/officeart/2005/8/layout/list1"/>
    <dgm:cxn modelId="{6EC3EDA1-425C-46AA-B492-AD53B1BF3C95}" type="presOf" srcId="{2CD2218D-AED2-4300-A824-23DC2D97730A}" destId="{4D9C359B-325B-4A79-914C-9F087A808A2A}" srcOrd="0" destOrd="0" presId="urn:microsoft.com/office/officeart/2005/8/layout/list1"/>
    <dgm:cxn modelId="{876B61A6-9351-43A6-993E-ECB319DBBBED}" type="presOf" srcId="{785D89D9-5D1E-405D-ACF0-4DBE17FE64A7}" destId="{DA221E63-B226-48B5-8FDE-D4E7A3AE04A8}" srcOrd="0" destOrd="0" presId="urn:microsoft.com/office/officeart/2005/8/layout/list1"/>
    <dgm:cxn modelId="{C6D746AC-E254-42A0-87CD-9C175748132D}" type="presOf" srcId="{1EC55630-3F66-4445-86B0-F32F7229FC2B}" destId="{15936593-9E60-4B97-96B0-BFB196DD691F}" srcOrd="1" destOrd="0" presId="urn:microsoft.com/office/officeart/2005/8/layout/list1"/>
    <dgm:cxn modelId="{FB2C0FBF-A1CE-4EDD-A53B-C6DDDA45F2D3}" type="presOf" srcId="{A8BB131A-3D3F-46B5-A407-F35CC3F89C15}" destId="{5F445207-5044-4099-A482-A0E3284B7FE8}" srcOrd="1" destOrd="0" presId="urn:microsoft.com/office/officeart/2005/8/layout/list1"/>
    <dgm:cxn modelId="{8BBE63FC-7466-4BE1-8A5B-15F2D38E89CB}" srcId="{359A5079-F8A4-4F80-9053-951DC4FDCDBE}" destId="{785D89D9-5D1E-405D-ACF0-4DBE17FE64A7}" srcOrd="3" destOrd="0" parTransId="{E93DA54D-BA13-4352-B55E-2B9A891581F9}" sibTransId="{FB9CFA95-B6A5-4E6B-9756-778BFCEDCF12}"/>
    <dgm:cxn modelId="{C5C73D1D-AB72-4EC7-A0F6-229A2DDC6C94}" type="presParOf" srcId="{3F6A5C94-2F52-4515-914A-3CC3B28429AC}" destId="{C4AF0BAE-A996-4B71-A33C-0AD0FC76FEFA}" srcOrd="0" destOrd="0" presId="urn:microsoft.com/office/officeart/2005/8/layout/list1"/>
    <dgm:cxn modelId="{F6858ECD-F849-4D74-8A3B-162F98AB57F1}" type="presParOf" srcId="{C4AF0BAE-A996-4B71-A33C-0AD0FC76FEFA}" destId="{7440E5A8-01B2-47BA-8516-DDAC5CF586BF}" srcOrd="0" destOrd="0" presId="urn:microsoft.com/office/officeart/2005/8/layout/list1"/>
    <dgm:cxn modelId="{5AD03268-1EE8-48EA-A823-59FA2039F989}" type="presParOf" srcId="{C4AF0BAE-A996-4B71-A33C-0AD0FC76FEFA}" destId="{24DAED49-4D21-4F2E-8E44-F37526ED6550}" srcOrd="1" destOrd="0" presId="urn:microsoft.com/office/officeart/2005/8/layout/list1"/>
    <dgm:cxn modelId="{62CF1B8D-4DCE-4EF8-A00D-5BD4A89C173A}" type="presParOf" srcId="{3F6A5C94-2F52-4515-914A-3CC3B28429AC}" destId="{6BE0D161-32BD-4C0C-83AC-DEF5F8F60F51}" srcOrd="1" destOrd="0" presId="urn:microsoft.com/office/officeart/2005/8/layout/list1"/>
    <dgm:cxn modelId="{487A5F33-6607-4F6E-AB97-E55A1B9FF574}" type="presParOf" srcId="{3F6A5C94-2F52-4515-914A-3CC3B28429AC}" destId="{C13896CF-B6B3-4C46-A88B-8BF29070F7DB}" srcOrd="2" destOrd="0" presId="urn:microsoft.com/office/officeart/2005/8/layout/list1"/>
    <dgm:cxn modelId="{0DF8E7D0-06A7-47D6-A30B-3413EF5D1F5E}" type="presParOf" srcId="{3F6A5C94-2F52-4515-914A-3CC3B28429AC}" destId="{547AB8AF-58CB-4EDD-BD0E-DD6A56234711}" srcOrd="3" destOrd="0" presId="urn:microsoft.com/office/officeart/2005/8/layout/list1"/>
    <dgm:cxn modelId="{DB67DDE1-3B9B-4230-A93B-0546887F7933}" type="presParOf" srcId="{3F6A5C94-2F52-4515-914A-3CC3B28429AC}" destId="{83C34B32-0963-4E94-818D-B4B21A2B9E51}" srcOrd="4" destOrd="0" presId="urn:microsoft.com/office/officeart/2005/8/layout/list1"/>
    <dgm:cxn modelId="{1148F276-7418-497B-A4DD-E18970640D01}" type="presParOf" srcId="{83C34B32-0963-4E94-818D-B4B21A2B9E51}" destId="{4D9C359B-325B-4A79-914C-9F087A808A2A}" srcOrd="0" destOrd="0" presId="urn:microsoft.com/office/officeart/2005/8/layout/list1"/>
    <dgm:cxn modelId="{66C30EA5-4EA3-47AB-9997-B1984849B88B}" type="presParOf" srcId="{83C34B32-0963-4E94-818D-B4B21A2B9E51}" destId="{CE31108D-1E52-4960-A430-165DFCC7CFF0}" srcOrd="1" destOrd="0" presId="urn:microsoft.com/office/officeart/2005/8/layout/list1"/>
    <dgm:cxn modelId="{3E0FEA0A-942C-4E47-A2B0-5D012205AFC2}" type="presParOf" srcId="{3F6A5C94-2F52-4515-914A-3CC3B28429AC}" destId="{45740BC8-07CE-4CA5-888F-F95A765E40E6}" srcOrd="5" destOrd="0" presId="urn:microsoft.com/office/officeart/2005/8/layout/list1"/>
    <dgm:cxn modelId="{7A2F65B4-0A24-4663-A912-C2A1581751CE}" type="presParOf" srcId="{3F6A5C94-2F52-4515-914A-3CC3B28429AC}" destId="{45C7614C-7219-4EE8-91F4-2AE9132E52C8}" srcOrd="6" destOrd="0" presId="urn:microsoft.com/office/officeart/2005/8/layout/list1"/>
    <dgm:cxn modelId="{4ECEB077-A6C2-4519-82A4-B05D3D185A9B}" type="presParOf" srcId="{3F6A5C94-2F52-4515-914A-3CC3B28429AC}" destId="{5BA60832-2F93-4355-8B79-05938D46DEC7}" srcOrd="7" destOrd="0" presId="urn:microsoft.com/office/officeart/2005/8/layout/list1"/>
    <dgm:cxn modelId="{A9AA7701-A8A0-41C3-80DD-A54C9E5F0A6B}" type="presParOf" srcId="{3F6A5C94-2F52-4515-914A-3CC3B28429AC}" destId="{38D96F5B-D343-4EF4-B9C6-92C6535D2DA7}" srcOrd="8" destOrd="0" presId="urn:microsoft.com/office/officeart/2005/8/layout/list1"/>
    <dgm:cxn modelId="{72C951BF-5AB4-4719-9972-646FB0699217}" type="presParOf" srcId="{38D96F5B-D343-4EF4-B9C6-92C6535D2DA7}" destId="{15EE98BD-4F79-48C5-9A26-5A722692776B}" srcOrd="0" destOrd="0" presId="urn:microsoft.com/office/officeart/2005/8/layout/list1"/>
    <dgm:cxn modelId="{244633CD-5601-497F-BE57-BB569139AD74}" type="presParOf" srcId="{38D96F5B-D343-4EF4-B9C6-92C6535D2DA7}" destId="{15936593-9E60-4B97-96B0-BFB196DD691F}" srcOrd="1" destOrd="0" presId="urn:microsoft.com/office/officeart/2005/8/layout/list1"/>
    <dgm:cxn modelId="{4B962343-B117-4CE6-A147-6CD3205C3939}" type="presParOf" srcId="{3F6A5C94-2F52-4515-914A-3CC3B28429AC}" destId="{B06BBD8F-8D87-4E3A-88EF-DB3F77A99E9B}" srcOrd="9" destOrd="0" presId="urn:microsoft.com/office/officeart/2005/8/layout/list1"/>
    <dgm:cxn modelId="{8D171A9C-9C21-444F-8585-197D91062D9D}" type="presParOf" srcId="{3F6A5C94-2F52-4515-914A-3CC3B28429AC}" destId="{71A9E8DA-037B-4132-8880-400EF574FF23}" srcOrd="10" destOrd="0" presId="urn:microsoft.com/office/officeart/2005/8/layout/list1"/>
    <dgm:cxn modelId="{AD3CCE7D-2F0B-4E10-9710-F807A08D81E9}" type="presParOf" srcId="{3F6A5C94-2F52-4515-914A-3CC3B28429AC}" destId="{97FBE8DE-C922-4F20-A0E8-67E74ACCE1DC}" srcOrd="11" destOrd="0" presId="urn:microsoft.com/office/officeart/2005/8/layout/list1"/>
    <dgm:cxn modelId="{37BEFDBA-CA75-441F-B40C-ED3B42BE25F0}" type="presParOf" srcId="{3F6A5C94-2F52-4515-914A-3CC3B28429AC}" destId="{30E45BCD-37C0-4F71-B2AB-4BBFED68330F}" srcOrd="12" destOrd="0" presId="urn:microsoft.com/office/officeart/2005/8/layout/list1"/>
    <dgm:cxn modelId="{44326695-FB39-44E9-AB81-B9DAE8B8B91C}" type="presParOf" srcId="{30E45BCD-37C0-4F71-B2AB-4BBFED68330F}" destId="{DA221E63-B226-48B5-8FDE-D4E7A3AE04A8}" srcOrd="0" destOrd="0" presId="urn:microsoft.com/office/officeart/2005/8/layout/list1"/>
    <dgm:cxn modelId="{A37E6BB2-EE9D-4389-967D-8C03AA1838E1}" type="presParOf" srcId="{30E45BCD-37C0-4F71-B2AB-4BBFED68330F}" destId="{96FD385A-71EE-453A-A021-69A2B181B3BD}" srcOrd="1" destOrd="0" presId="urn:microsoft.com/office/officeart/2005/8/layout/list1"/>
    <dgm:cxn modelId="{6F3B3E28-6839-4F78-901C-E283F383168A}" type="presParOf" srcId="{3F6A5C94-2F52-4515-914A-3CC3B28429AC}" destId="{234202E1-0215-40BF-A5C5-9CE1FDE4B0DA}" srcOrd="13" destOrd="0" presId="urn:microsoft.com/office/officeart/2005/8/layout/list1"/>
    <dgm:cxn modelId="{DDF39F0A-0F34-4DB6-B5AD-D917DEA84D75}" type="presParOf" srcId="{3F6A5C94-2F52-4515-914A-3CC3B28429AC}" destId="{702F2E0A-C551-4A89-BBE2-3A92B629BE1E}" srcOrd="14" destOrd="0" presId="urn:microsoft.com/office/officeart/2005/8/layout/list1"/>
    <dgm:cxn modelId="{24183F2F-9EB3-478F-8359-B8EE1D5179FB}" type="presParOf" srcId="{3F6A5C94-2F52-4515-914A-3CC3B28429AC}" destId="{4D0998E5-8FB3-4EEE-89C7-0340FDC26C9F}" srcOrd="15" destOrd="0" presId="urn:microsoft.com/office/officeart/2005/8/layout/list1"/>
    <dgm:cxn modelId="{773554FA-93FB-47C5-BAED-F80F8BF7254B}" type="presParOf" srcId="{3F6A5C94-2F52-4515-914A-3CC3B28429AC}" destId="{5D6674B7-9B2A-4293-A366-95F73B3C96D3}" srcOrd="16" destOrd="0" presId="urn:microsoft.com/office/officeart/2005/8/layout/list1"/>
    <dgm:cxn modelId="{C9AE863D-E74C-4B79-8B14-D1FADB137862}" type="presParOf" srcId="{5D6674B7-9B2A-4293-A366-95F73B3C96D3}" destId="{65C8D3D2-9AC0-44FA-BB83-238BE16E6F2D}" srcOrd="0" destOrd="0" presId="urn:microsoft.com/office/officeart/2005/8/layout/list1"/>
    <dgm:cxn modelId="{C4C29AF2-4678-4289-9E18-A49FAEE1F56D}" type="presParOf" srcId="{5D6674B7-9B2A-4293-A366-95F73B3C96D3}" destId="{5F445207-5044-4099-A482-A0E3284B7FE8}" srcOrd="1" destOrd="0" presId="urn:microsoft.com/office/officeart/2005/8/layout/list1"/>
    <dgm:cxn modelId="{2015F3A4-D0CD-4C62-86FE-43EEAD6FCC00}" type="presParOf" srcId="{3F6A5C94-2F52-4515-914A-3CC3B28429AC}" destId="{E1E51FB1-EBEC-4563-BBD8-3627C9B46464}" srcOrd="17" destOrd="0" presId="urn:microsoft.com/office/officeart/2005/8/layout/list1"/>
    <dgm:cxn modelId="{CF660778-7D69-4D65-94C2-B1B695DE71EE}" type="presParOf" srcId="{3F6A5C94-2F52-4515-914A-3CC3B28429AC}" destId="{CC476819-5B15-4D62-8F4B-C3F744C514E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6A77A9-1FB5-4E90-81ED-FAAE60DF4211}"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it-IT"/>
        </a:p>
      </dgm:t>
    </dgm:pt>
    <dgm:pt modelId="{AB7F11E3-7FA9-4151-B22E-C5A43F93E865}">
      <dgm:prSet phldrT="[Testo]"/>
      <dgm:spPr/>
      <dgm:t>
        <a:bodyPr/>
        <a:lstStyle/>
        <a:p>
          <a:r>
            <a:rPr lang="it-IT" dirty="0"/>
            <a:t>1</a:t>
          </a:r>
        </a:p>
      </dgm:t>
    </dgm:pt>
    <dgm:pt modelId="{92F441CC-CE2D-40A9-BEA0-1DC850B57E2B}" type="parTrans" cxnId="{C6C9B603-09D4-41CB-B7DA-4305282B8A92}">
      <dgm:prSet/>
      <dgm:spPr/>
      <dgm:t>
        <a:bodyPr/>
        <a:lstStyle/>
        <a:p>
          <a:endParaRPr lang="it-IT"/>
        </a:p>
      </dgm:t>
    </dgm:pt>
    <dgm:pt modelId="{F49AD50A-6085-48EF-A02D-EBF85A946630}" type="sibTrans" cxnId="{C6C9B603-09D4-41CB-B7DA-4305282B8A92}">
      <dgm:prSet/>
      <dgm:spPr/>
      <dgm:t>
        <a:bodyPr/>
        <a:lstStyle/>
        <a:p>
          <a:endParaRPr lang="it-IT"/>
        </a:p>
      </dgm:t>
    </dgm:pt>
    <dgm:pt modelId="{B52604C8-EC6D-4BBD-84F0-DC4F92B00496}">
      <dgm:prSet phldrT="[Testo]" custT="1"/>
      <dgm:spPr/>
      <dgm:t>
        <a:bodyPr/>
        <a:lstStyle/>
        <a:p>
          <a:r>
            <a:rPr kumimoji="0" lang="it-IT" sz="1600" b="0" i="0"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Leggere attentamente l'intero test per familiarizzarsi con l'attrezzatura, le istruzioni e i criteri di esecuzione degli item.</a:t>
          </a:r>
          <a:endParaRPr lang="it-IT" sz="1600" dirty="0">
            <a:solidFill>
              <a:schemeClr val="bg1"/>
            </a:solidFill>
          </a:endParaRPr>
        </a:p>
      </dgm:t>
    </dgm:pt>
    <dgm:pt modelId="{2504B253-B7CC-4536-A0FC-BED8146C35E0}" type="parTrans" cxnId="{72590FFD-9C0A-4744-AB26-183B991E30B8}">
      <dgm:prSet/>
      <dgm:spPr/>
      <dgm:t>
        <a:bodyPr/>
        <a:lstStyle/>
        <a:p>
          <a:endParaRPr lang="it-IT"/>
        </a:p>
      </dgm:t>
    </dgm:pt>
    <dgm:pt modelId="{72B9E838-44DF-4962-BD50-FC3E8680B0D7}" type="sibTrans" cxnId="{72590FFD-9C0A-4744-AB26-183B991E30B8}">
      <dgm:prSet/>
      <dgm:spPr/>
      <dgm:t>
        <a:bodyPr/>
        <a:lstStyle/>
        <a:p>
          <a:endParaRPr lang="it-IT"/>
        </a:p>
      </dgm:t>
    </dgm:pt>
    <dgm:pt modelId="{7F8A80AE-27F9-4E10-8F0D-B17BC8E7D6C9}">
      <dgm:prSet phldrT="[Testo]"/>
      <dgm:spPr/>
      <dgm:t>
        <a:bodyPr/>
        <a:lstStyle/>
        <a:p>
          <a:r>
            <a:rPr lang="it-IT" dirty="0"/>
            <a:t>2</a:t>
          </a:r>
        </a:p>
      </dgm:t>
    </dgm:pt>
    <dgm:pt modelId="{12CD2BF1-A2E3-49B9-B1E3-6409473CD8F5}" type="parTrans" cxnId="{3B2DEA03-6D8D-4C20-A0DE-CCC3EB837A9D}">
      <dgm:prSet/>
      <dgm:spPr/>
      <dgm:t>
        <a:bodyPr/>
        <a:lstStyle/>
        <a:p>
          <a:endParaRPr lang="it-IT"/>
        </a:p>
      </dgm:t>
    </dgm:pt>
    <dgm:pt modelId="{F3BAF0D7-C345-47DD-93D3-89DA552CC338}" type="sibTrans" cxnId="{3B2DEA03-6D8D-4C20-A0DE-CCC3EB837A9D}">
      <dgm:prSet/>
      <dgm:spPr/>
      <dgm:t>
        <a:bodyPr/>
        <a:lstStyle/>
        <a:p>
          <a:endParaRPr lang="it-IT"/>
        </a:p>
      </dgm:t>
    </dgm:pt>
    <dgm:pt modelId="{FCE760FE-2556-4A17-83AD-9FD16E2F0911}">
      <dgm:prSet phldrT="[Testo]" custT="1"/>
      <dgm:spPr/>
      <dgm:t>
        <a:bodyPr/>
        <a:lstStyle/>
        <a:p>
          <a:r>
            <a:rPr kumimoji="0" lang="it-IT" sz="1200" b="0" i="0"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it-IT" sz="1600" b="0" i="0"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Esercitarsi parecchie volte nella somministrazione del test con bambini senza particolari difficoltà motorie.</a:t>
          </a:r>
          <a:endParaRPr lang="it-IT" sz="1600" dirty="0">
            <a:solidFill>
              <a:schemeClr val="bg1"/>
            </a:solidFill>
          </a:endParaRPr>
        </a:p>
      </dgm:t>
    </dgm:pt>
    <dgm:pt modelId="{CA714091-5FC3-4661-BC10-A3D847D0A5AD}" type="parTrans" cxnId="{FD2D491E-9E3A-4D7C-A68E-00AAE95456CB}">
      <dgm:prSet/>
      <dgm:spPr/>
      <dgm:t>
        <a:bodyPr/>
        <a:lstStyle/>
        <a:p>
          <a:endParaRPr lang="it-IT"/>
        </a:p>
      </dgm:t>
    </dgm:pt>
    <dgm:pt modelId="{E624C47A-20B2-4DA7-A168-765842A3C23A}" type="sibTrans" cxnId="{FD2D491E-9E3A-4D7C-A68E-00AAE95456CB}">
      <dgm:prSet/>
      <dgm:spPr/>
      <dgm:t>
        <a:bodyPr/>
        <a:lstStyle/>
        <a:p>
          <a:endParaRPr lang="it-IT"/>
        </a:p>
      </dgm:t>
    </dgm:pt>
    <dgm:pt modelId="{AE615818-97E3-482C-8EA4-01A906A4C474}">
      <dgm:prSet phldrT="[Testo]"/>
      <dgm:spPr/>
      <dgm:t>
        <a:bodyPr/>
        <a:lstStyle/>
        <a:p>
          <a:r>
            <a:rPr lang="it-IT" dirty="0"/>
            <a:t>3</a:t>
          </a:r>
        </a:p>
      </dgm:t>
    </dgm:pt>
    <dgm:pt modelId="{C642EF8A-3423-4DD1-9E90-4C42FD299019}" type="parTrans" cxnId="{4F303C3E-0679-4727-BB7A-F850F1509065}">
      <dgm:prSet/>
      <dgm:spPr/>
      <dgm:t>
        <a:bodyPr/>
        <a:lstStyle/>
        <a:p>
          <a:endParaRPr lang="it-IT"/>
        </a:p>
      </dgm:t>
    </dgm:pt>
    <dgm:pt modelId="{A0754C8D-B02D-4379-AF2A-07BB49A8F932}" type="sibTrans" cxnId="{4F303C3E-0679-4727-BB7A-F850F1509065}">
      <dgm:prSet/>
      <dgm:spPr/>
      <dgm:t>
        <a:bodyPr/>
        <a:lstStyle/>
        <a:p>
          <a:endParaRPr lang="it-IT"/>
        </a:p>
      </dgm:t>
    </dgm:pt>
    <dgm:pt modelId="{26F2C8B9-466C-44C2-97D3-D3D98D78E652}">
      <dgm:prSet phldrT="[Testo]" custT="1"/>
      <dgm:spPr/>
      <dgm:t>
        <a:bodyPr/>
        <a:lstStyle/>
        <a:p>
          <a:pPr rtl="0"/>
          <a:r>
            <a:rPr kumimoji="0" lang="it-IT" sz="1600" b="0" i="0"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Stabilire un buon rapporto personale col bambino. Iniziare la conversazione in modo amichevole, sottolineando quanto si divertirà nell'eseguire questi giochi.</a:t>
          </a:r>
          <a:endParaRPr lang="it-IT" sz="1600" dirty="0">
            <a:solidFill>
              <a:schemeClr val="bg1"/>
            </a:solidFill>
          </a:endParaRPr>
        </a:p>
      </dgm:t>
    </dgm:pt>
    <dgm:pt modelId="{B8D4B49A-D93F-4B35-A799-A06E912D189B}" type="parTrans" cxnId="{E7293F15-98F9-4ABC-991C-5B29504AA893}">
      <dgm:prSet/>
      <dgm:spPr/>
      <dgm:t>
        <a:bodyPr/>
        <a:lstStyle/>
        <a:p>
          <a:endParaRPr lang="it-IT"/>
        </a:p>
      </dgm:t>
    </dgm:pt>
    <dgm:pt modelId="{E3165DC4-A95C-4CDF-A6BC-A2042D5CD4BF}" type="sibTrans" cxnId="{E7293F15-98F9-4ABC-991C-5B29504AA893}">
      <dgm:prSet/>
      <dgm:spPr/>
      <dgm:t>
        <a:bodyPr/>
        <a:lstStyle/>
        <a:p>
          <a:endParaRPr lang="it-IT"/>
        </a:p>
      </dgm:t>
    </dgm:pt>
    <dgm:pt modelId="{9E6C5785-0463-45E7-8357-6540A3B92531}">
      <dgm:prSet phldrT="[Testo]" custT="1"/>
      <dgm:spPr/>
      <dgm:t>
        <a:bodyPr/>
        <a:lstStyle/>
        <a:p>
          <a:pPr rtl="0"/>
          <a:r>
            <a:rPr kumimoji="0" lang="it-IT" sz="1600" b="0" i="0"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Incoraggiarlo a impegnarsi al massimo. </a:t>
          </a:r>
          <a:endParaRPr lang="it-IT" sz="1600" dirty="0">
            <a:solidFill>
              <a:schemeClr val="bg1"/>
            </a:solidFill>
          </a:endParaRPr>
        </a:p>
      </dgm:t>
    </dgm:pt>
    <dgm:pt modelId="{6B0C09A7-823F-40A2-B7B0-1AF6F57F8414}" type="parTrans" cxnId="{FE79C26A-77F7-4F95-A8B3-927877BFA995}">
      <dgm:prSet/>
      <dgm:spPr/>
    </dgm:pt>
    <dgm:pt modelId="{69EE6BA3-C045-4CE3-A4ED-027E3A4E6342}" type="sibTrans" cxnId="{FE79C26A-77F7-4F95-A8B3-927877BFA995}">
      <dgm:prSet/>
      <dgm:spPr/>
    </dgm:pt>
    <dgm:pt modelId="{27BE3C20-3D94-4AFF-9372-23B5BD83B0C5}">
      <dgm:prSet phldrT="[Testo]" custT="1"/>
      <dgm:spPr/>
      <dgm:t>
        <a:bodyPr/>
        <a:lstStyle/>
        <a:p>
          <a:pPr rtl="0"/>
          <a:r>
            <a:rPr kumimoji="0" lang="it-IT" sz="1600" b="0" i="0"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Usare frasi come: «Lancia con forza», «Salta lontano» o altri incoraggiamenti simili serve a favorire un maggior impegno. Rinforzate positivamente l'impegno che essi dimostrano nell'affrontare le prove, anche quelle che vanno al di là delle loro capacità.</a:t>
          </a:r>
          <a:endParaRPr lang="it-IT" sz="1600" dirty="0">
            <a:solidFill>
              <a:schemeClr val="bg1"/>
            </a:solidFill>
          </a:endParaRPr>
        </a:p>
      </dgm:t>
    </dgm:pt>
    <dgm:pt modelId="{8D396BAD-CAA3-4386-9AA3-FE1F7B21909B}" type="parTrans" cxnId="{F3B5EF2C-C8CE-45CA-B4D8-1E5ED0B10E2B}">
      <dgm:prSet/>
      <dgm:spPr/>
    </dgm:pt>
    <dgm:pt modelId="{7007B441-278F-4D4B-857A-662F89B31AE5}" type="sibTrans" cxnId="{F3B5EF2C-C8CE-45CA-B4D8-1E5ED0B10E2B}">
      <dgm:prSet/>
      <dgm:spPr/>
    </dgm:pt>
    <dgm:pt modelId="{A322336A-4A0C-48F3-8ACC-DBAF9645973D}" type="pres">
      <dgm:prSet presAssocID="{726A77A9-1FB5-4E90-81ED-FAAE60DF4211}" presName="linearFlow" presStyleCnt="0">
        <dgm:presLayoutVars>
          <dgm:dir/>
          <dgm:animLvl val="lvl"/>
          <dgm:resizeHandles val="exact"/>
        </dgm:presLayoutVars>
      </dgm:prSet>
      <dgm:spPr/>
    </dgm:pt>
    <dgm:pt modelId="{DF3B816E-4457-4682-8540-92D9A4D999BA}" type="pres">
      <dgm:prSet presAssocID="{AB7F11E3-7FA9-4151-B22E-C5A43F93E865}" presName="composite" presStyleCnt="0"/>
      <dgm:spPr/>
    </dgm:pt>
    <dgm:pt modelId="{CDEB7AF3-1377-4FCB-ADAE-1DD12AC0EBAB}" type="pres">
      <dgm:prSet presAssocID="{AB7F11E3-7FA9-4151-B22E-C5A43F93E865}" presName="parentText" presStyleLbl="alignNode1" presStyleIdx="0" presStyleCnt="3">
        <dgm:presLayoutVars>
          <dgm:chMax val="1"/>
          <dgm:bulletEnabled val="1"/>
        </dgm:presLayoutVars>
      </dgm:prSet>
      <dgm:spPr/>
    </dgm:pt>
    <dgm:pt modelId="{4E8E2EE6-82F3-4B23-9C29-2B6FD18C0213}" type="pres">
      <dgm:prSet presAssocID="{AB7F11E3-7FA9-4151-B22E-C5A43F93E865}" presName="descendantText" presStyleLbl="alignAcc1" presStyleIdx="0" presStyleCnt="3" custLinFactY="-25051" custLinFactNeighborX="-251" custLinFactNeighborY="-100000">
        <dgm:presLayoutVars>
          <dgm:bulletEnabled val="1"/>
        </dgm:presLayoutVars>
      </dgm:prSet>
      <dgm:spPr/>
    </dgm:pt>
    <dgm:pt modelId="{B8ED5CAA-C401-4238-B67E-CE6445BCEA68}" type="pres">
      <dgm:prSet presAssocID="{F49AD50A-6085-48EF-A02D-EBF85A946630}" presName="sp" presStyleCnt="0"/>
      <dgm:spPr/>
    </dgm:pt>
    <dgm:pt modelId="{E4067FE1-DE91-41C5-B5A1-ED33A47776AA}" type="pres">
      <dgm:prSet presAssocID="{7F8A80AE-27F9-4E10-8F0D-B17BC8E7D6C9}" presName="composite" presStyleCnt="0"/>
      <dgm:spPr/>
    </dgm:pt>
    <dgm:pt modelId="{B44CEF42-F670-4FE3-AB11-5CD68D406EE1}" type="pres">
      <dgm:prSet presAssocID="{7F8A80AE-27F9-4E10-8F0D-B17BC8E7D6C9}" presName="parentText" presStyleLbl="alignNode1" presStyleIdx="1" presStyleCnt="3">
        <dgm:presLayoutVars>
          <dgm:chMax val="1"/>
          <dgm:bulletEnabled val="1"/>
        </dgm:presLayoutVars>
      </dgm:prSet>
      <dgm:spPr/>
    </dgm:pt>
    <dgm:pt modelId="{336ACCC3-A04D-4337-BE31-065213D88D34}" type="pres">
      <dgm:prSet presAssocID="{7F8A80AE-27F9-4E10-8F0D-B17BC8E7D6C9}" presName="descendantText" presStyleLbl="alignAcc1" presStyleIdx="1" presStyleCnt="3">
        <dgm:presLayoutVars>
          <dgm:bulletEnabled val="1"/>
        </dgm:presLayoutVars>
      </dgm:prSet>
      <dgm:spPr/>
    </dgm:pt>
    <dgm:pt modelId="{598092C7-A010-4202-AC95-1DF185B7E607}" type="pres">
      <dgm:prSet presAssocID="{F3BAF0D7-C345-47DD-93D3-89DA552CC338}" presName="sp" presStyleCnt="0"/>
      <dgm:spPr/>
    </dgm:pt>
    <dgm:pt modelId="{2598D7A1-CACE-4D6B-BB05-27EC581274D4}" type="pres">
      <dgm:prSet presAssocID="{AE615818-97E3-482C-8EA4-01A906A4C474}" presName="composite" presStyleCnt="0"/>
      <dgm:spPr/>
    </dgm:pt>
    <dgm:pt modelId="{8052EF49-F5AD-4A33-B3A3-EA3FF5F1146F}" type="pres">
      <dgm:prSet presAssocID="{AE615818-97E3-482C-8EA4-01A906A4C474}" presName="parentText" presStyleLbl="alignNode1" presStyleIdx="2" presStyleCnt="3">
        <dgm:presLayoutVars>
          <dgm:chMax val="1"/>
          <dgm:bulletEnabled val="1"/>
        </dgm:presLayoutVars>
      </dgm:prSet>
      <dgm:spPr/>
    </dgm:pt>
    <dgm:pt modelId="{BD1A1C7F-8E82-406B-A665-7D77E9E8EAB0}" type="pres">
      <dgm:prSet presAssocID="{AE615818-97E3-482C-8EA4-01A906A4C474}" presName="descendantText" presStyleLbl="alignAcc1" presStyleIdx="2" presStyleCnt="3" custScaleY="237976">
        <dgm:presLayoutVars>
          <dgm:bulletEnabled val="1"/>
        </dgm:presLayoutVars>
      </dgm:prSet>
      <dgm:spPr/>
    </dgm:pt>
  </dgm:ptLst>
  <dgm:cxnLst>
    <dgm:cxn modelId="{C6C9B603-09D4-41CB-B7DA-4305282B8A92}" srcId="{726A77A9-1FB5-4E90-81ED-FAAE60DF4211}" destId="{AB7F11E3-7FA9-4151-B22E-C5A43F93E865}" srcOrd="0" destOrd="0" parTransId="{92F441CC-CE2D-40A9-BEA0-1DC850B57E2B}" sibTransId="{F49AD50A-6085-48EF-A02D-EBF85A946630}"/>
    <dgm:cxn modelId="{3B2DEA03-6D8D-4C20-A0DE-CCC3EB837A9D}" srcId="{726A77A9-1FB5-4E90-81ED-FAAE60DF4211}" destId="{7F8A80AE-27F9-4E10-8F0D-B17BC8E7D6C9}" srcOrd="1" destOrd="0" parTransId="{12CD2BF1-A2E3-49B9-B1E3-6409473CD8F5}" sibTransId="{F3BAF0D7-C345-47DD-93D3-89DA552CC338}"/>
    <dgm:cxn modelId="{324A0A07-8D16-4985-874F-EB2768C5C00D}" type="presOf" srcId="{7F8A80AE-27F9-4E10-8F0D-B17BC8E7D6C9}" destId="{B44CEF42-F670-4FE3-AB11-5CD68D406EE1}" srcOrd="0" destOrd="0" presId="urn:microsoft.com/office/officeart/2005/8/layout/chevron2"/>
    <dgm:cxn modelId="{E7293F15-98F9-4ABC-991C-5B29504AA893}" srcId="{AE615818-97E3-482C-8EA4-01A906A4C474}" destId="{26F2C8B9-466C-44C2-97D3-D3D98D78E652}" srcOrd="0" destOrd="0" parTransId="{B8D4B49A-D93F-4B35-A799-A06E912D189B}" sibTransId="{E3165DC4-A95C-4CDF-A6BC-A2042D5CD4BF}"/>
    <dgm:cxn modelId="{FD2D491E-9E3A-4D7C-A68E-00AAE95456CB}" srcId="{7F8A80AE-27F9-4E10-8F0D-B17BC8E7D6C9}" destId="{FCE760FE-2556-4A17-83AD-9FD16E2F0911}" srcOrd="0" destOrd="0" parTransId="{CA714091-5FC3-4661-BC10-A3D847D0A5AD}" sibTransId="{E624C47A-20B2-4DA7-A168-765842A3C23A}"/>
    <dgm:cxn modelId="{9B8C8D20-B18F-455C-9267-4ADAD55CF1A0}" type="presOf" srcId="{9E6C5785-0463-45E7-8357-6540A3B92531}" destId="{BD1A1C7F-8E82-406B-A665-7D77E9E8EAB0}" srcOrd="0" destOrd="1" presId="urn:microsoft.com/office/officeart/2005/8/layout/chevron2"/>
    <dgm:cxn modelId="{F3B5EF2C-C8CE-45CA-B4D8-1E5ED0B10E2B}" srcId="{AE615818-97E3-482C-8EA4-01A906A4C474}" destId="{27BE3C20-3D94-4AFF-9372-23B5BD83B0C5}" srcOrd="2" destOrd="0" parTransId="{8D396BAD-CAA3-4386-9AA3-FE1F7B21909B}" sibTransId="{7007B441-278F-4D4B-857A-662F89B31AE5}"/>
    <dgm:cxn modelId="{4F303C3E-0679-4727-BB7A-F850F1509065}" srcId="{726A77A9-1FB5-4E90-81ED-FAAE60DF4211}" destId="{AE615818-97E3-482C-8EA4-01A906A4C474}" srcOrd="2" destOrd="0" parTransId="{C642EF8A-3423-4DD1-9E90-4C42FD299019}" sibTransId="{A0754C8D-B02D-4379-AF2A-07BB49A8F932}"/>
    <dgm:cxn modelId="{FE79C26A-77F7-4F95-A8B3-927877BFA995}" srcId="{AE615818-97E3-482C-8EA4-01A906A4C474}" destId="{9E6C5785-0463-45E7-8357-6540A3B92531}" srcOrd="1" destOrd="0" parTransId="{6B0C09A7-823F-40A2-B7B0-1AF6F57F8414}" sibTransId="{69EE6BA3-C045-4CE3-A4ED-027E3A4E6342}"/>
    <dgm:cxn modelId="{E3D9616C-5BD1-4DE5-BE23-15C9EA5F97EF}" type="presOf" srcId="{AE615818-97E3-482C-8EA4-01A906A4C474}" destId="{8052EF49-F5AD-4A33-B3A3-EA3FF5F1146F}" srcOrd="0" destOrd="0" presId="urn:microsoft.com/office/officeart/2005/8/layout/chevron2"/>
    <dgm:cxn modelId="{FBB039AC-AAEB-4C62-A81F-5383065B3F88}" type="presOf" srcId="{FCE760FE-2556-4A17-83AD-9FD16E2F0911}" destId="{336ACCC3-A04D-4337-BE31-065213D88D34}" srcOrd="0" destOrd="0" presId="urn:microsoft.com/office/officeart/2005/8/layout/chevron2"/>
    <dgm:cxn modelId="{C973F1C4-F8B4-401A-AE97-FA0A89746F3D}" type="presOf" srcId="{B52604C8-EC6D-4BBD-84F0-DC4F92B00496}" destId="{4E8E2EE6-82F3-4B23-9C29-2B6FD18C0213}" srcOrd="0" destOrd="0" presId="urn:microsoft.com/office/officeart/2005/8/layout/chevron2"/>
    <dgm:cxn modelId="{D65E6ADE-D930-442B-A152-B72DC67A85D8}" type="presOf" srcId="{AB7F11E3-7FA9-4151-B22E-C5A43F93E865}" destId="{CDEB7AF3-1377-4FCB-ADAE-1DD12AC0EBAB}" srcOrd="0" destOrd="0" presId="urn:microsoft.com/office/officeart/2005/8/layout/chevron2"/>
    <dgm:cxn modelId="{C5A944E1-89C7-40A3-81EA-26744B00E530}" type="presOf" srcId="{26F2C8B9-466C-44C2-97D3-D3D98D78E652}" destId="{BD1A1C7F-8E82-406B-A665-7D77E9E8EAB0}" srcOrd="0" destOrd="0" presId="urn:microsoft.com/office/officeart/2005/8/layout/chevron2"/>
    <dgm:cxn modelId="{4C5B2CF0-B103-4F3A-B322-91F5EF522015}" type="presOf" srcId="{726A77A9-1FB5-4E90-81ED-FAAE60DF4211}" destId="{A322336A-4A0C-48F3-8ACC-DBAF9645973D}" srcOrd="0" destOrd="0" presId="urn:microsoft.com/office/officeart/2005/8/layout/chevron2"/>
    <dgm:cxn modelId="{72590FFD-9C0A-4744-AB26-183B991E30B8}" srcId="{AB7F11E3-7FA9-4151-B22E-C5A43F93E865}" destId="{B52604C8-EC6D-4BBD-84F0-DC4F92B00496}" srcOrd="0" destOrd="0" parTransId="{2504B253-B7CC-4536-A0FC-BED8146C35E0}" sibTransId="{72B9E838-44DF-4962-BD50-FC3E8680B0D7}"/>
    <dgm:cxn modelId="{4022C1FE-D092-40EA-9FEC-E5B4F39F0026}" type="presOf" srcId="{27BE3C20-3D94-4AFF-9372-23B5BD83B0C5}" destId="{BD1A1C7F-8E82-406B-A665-7D77E9E8EAB0}" srcOrd="0" destOrd="2" presId="urn:microsoft.com/office/officeart/2005/8/layout/chevron2"/>
    <dgm:cxn modelId="{33775415-CA78-42C1-A643-F28D5607308A}" type="presParOf" srcId="{A322336A-4A0C-48F3-8ACC-DBAF9645973D}" destId="{DF3B816E-4457-4682-8540-92D9A4D999BA}" srcOrd="0" destOrd="0" presId="urn:microsoft.com/office/officeart/2005/8/layout/chevron2"/>
    <dgm:cxn modelId="{0A6D2467-DD9C-43BC-9AE6-1092C5FC68E8}" type="presParOf" srcId="{DF3B816E-4457-4682-8540-92D9A4D999BA}" destId="{CDEB7AF3-1377-4FCB-ADAE-1DD12AC0EBAB}" srcOrd="0" destOrd="0" presId="urn:microsoft.com/office/officeart/2005/8/layout/chevron2"/>
    <dgm:cxn modelId="{B422C69C-F73F-46D0-AFA6-26BB2318089E}" type="presParOf" srcId="{DF3B816E-4457-4682-8540-92D9A4D999BA}" destId="{4E8E2EE6-82F3-4B23-9C29-2B6FD18C0213}" srcOrd="1" destOrd="0" presId="urn:microsoft.com/office/officeart/2005/8/layout/chevron2"/>
    <dgm:cxn modelId="{2C8FB088-2E7A-4EB4-8E48-14F06F50D498}" type="presParOf" srcId="{A322336A-4A0C-48F3-8ACC-DBAF9645973D}" destId="{B8ED5CAA-C401-4238-B67E-CE6445BCEA68}" srcOrd="1" destOrd="0" presId="urn:microsoft.com/office/officeart/2005/8/layout/chevron2"/>
    <dgm:cxn modelId="{C8A51BFF-1C58-42AA-8FEF-04370C84074D}" type="presParOf" srcId="{A322336A-4A0C-48F3-8ACC-DBAF9645973D}" destId="{E4067FE1-DE91-41C5-B5A1-ED33A47776AA}" srcOrd="2" destOrd="0" presId="urn:microsoft.com/office/officeart/2005/8/layout/chevron2"/>
    <dgm:cxn modelId="{5445080F-1264-4D0C-8670-5F82777EFBC0}" type="presParOf" srcId="{E4067FE1-DE91-41C5-B5A1-ED33A47776AA}" destId="{B44CEF42-F670-4FE3-AB11-5CD68D406EE1}" srcOrd="0" destOrd="0" presId="urn:microsoft.com/office/officeart/2005/8/layout/chevron2"/>
    <dgm:cxn modelId="{80CAB315-4A78-46E8-A0F8-4E29325E94A6}" type="presParOf" srcId="{E4067FE1-DE91-41C5-B5A1-ED33A47776AA}" destId="{336ACCC3-A04D-4337-BE31-065213D88D34}" srcOrd="1" destOrd="0" presId="urn:microsoft.com/office/officeart/2005/8/layout/chevron2"/>
    <dgm:cxn modelId="{BAB1356A-10FD-428F-A7DE-0C8AA9D711B9}" type="presParOf" srcId="{A322336A-4A0C-48F3-8ACC-DBAF9645973D}" destId="{598092C7-A010-4202-AC95-1DF185B7E607}" srcOrd="3" destOrd="0" presId="urn:microsoft.com/office/officeart/2005/8/layout/chevron2"/>
    <dgm:cxn modelId="{1C7B4793-A979-4F11-8137-B5CF58DAF603}" type="presParOf" srcId="{A322336A-4A0C-48F3-8ACC-DBAF9645973D}" destId="{2598D7A1-CACE-4D6B-BB05-27EC581274D4}" srcOrd="4" destOrd="0" presId="urn:microsoft.com/office/officeart/2005/8/layout/chevron2"/>
    <dgm:cxn modelId="{9915B9B0-629F-467E-9EFA-E7BD97DB7A9C}" type="presParOf" srcId="{2598D7A1-CACE-4D6B-BB05-27EC581274D4}" destId="{8052EF49-F5AD-4A33-B3A3-EA3FF5F1146F}" srcOrd="0" destOrd="0" presId="urn:microsoft.com/office/officeart/2005/8/layout/chevron2"/>
    <dgm:cxn modelId="{2F287BF9-8E18-4B29-97D2-701216C4995B}" type="presParOf" srcId="{2598D7A1-CACE-4D6B-BB05-27EC581274D4}" destId="{BD1A1C7F-8E82-406B-A665-7D77E9E8EAB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6A77A9-1FB5-4E90-81ED-FAAE60DF4211}"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it-IT"/>
        </a:p>
      </dgm:t>
    </dgm:pt>
    <dgm:pt modelId="{AB7F11E3-7FA9-4151-B22E-C5A43F93E865}">
      <dgm:prSet phldrT="[Testo]"/>
      <dgm:spPr/>
      <dgm:t>
        <a:bodyPr/>
        <a:lstStyle/>
        <a:p>
          <a:r>
            <a:rPr lang="it-IT" dirty="0"/>
            <a:t>1</a:t>
          </a:r>
        </a:p>
      </dgm:t>
    </dgm:pt>
    <dgm:pt modelId="{92F441CC-CE2D-40A9-BEA0-1DC850B57E2B}" type="parTrans" cxnId="{C6C9B603-09D4-41CB-B7DA-4305282B8A92}">
      <dgm:prSet/>
      <dgm:spPr/>
      <dgm:t>
        <a:bodyPr/>
        <a:lstStyle/>
        <a:p>
          <a:endParaRPr lang="it-IT"/>
        </a:p>
      </dgm:t>
    </dgm:pt>
    <dgm:pt modelId="{F49AD50A-6085-48EF-A02D-EBF85A946630}" type="sibTrans" cxnId="{C6C9B603-09D4-41CB-B7DA-4305282B8A92}">
      <dgm:prSet/>
      <dgm:spPr/>
      <dgm:t>
        <a:bodyPr/>
        <a:lstStyle/>
        <a:p>
          <a:endParaRPr lang="it-IT"/>
        </a:p>
      </dgm:t>
    </dgm:pt>
    <dgm:pt modelId="{B52604C8-EC6D-4BBD-84F0-DC4F92B00496}">
      <dgm:prSet phldrT="[Testo]" custT="1"/>
      <dgm:spPr/>
      <dgm:t>
        <a:bodyPr/>
        <a:lstStyle/>
        <a:p>
          <a:r>
            <a:rPr lang="it-IT" sz="1600" dirty="0"/>
            <a:t>Compilare in modo appropriato l'apposita scheda di registrazione dell'alunno.</a:t>
          </a:r>
          <a:endParaRPr lang="it-IT" sz="1400" dirty="0">
            <a:solidFill>
              <a:schemeClr val="bg1"/>
            </a:solidFill>
          </a:endParaRPr>
        </a:p>
      </dgm:t>
    </dgm:pt>
    <dgm:pt modelId="{2504B253-B7CC-4536-A0FC-BED8146C35E0}" type="parTrans" cxnId="{72590FFD-9C0A-4744-AB26-183B991E30B8}">
      <dgm:prSet/>
      <dgm:spPr/>
      <dgm:t>
        <a:bodyPr/>
        <a:lstStyle/>
        <a:p>
          <a:endParaRPr lang="it-IT"/>
        </a:p>
      </dgm:t>
    </dgm:pt>
    <dgm:pt modelId="{72B9E838-44DF-4962-BD50-FC3E8680B0D7}" type="sibTrans" cxnId="{72590FFD-9C0A-4744-AB26-183B991E30B8}">
      <dgm:prSet/>
      <dgm:spPr/>
      <dgm:t>
        <a:bodyPr/>
        <a:lstStyle/>
        <a:p>
          <a:endParaRPr lang="it-IT"/>
        </a:p>
      </dgm:t>
    </dgm:pt>
    <dgm:pt modelId="{7F8A80AE-27F9-4E10-8F0D-B17BC8E7D6C9}">
      <dgm:prSet phldrT="[Testo]"/>
      <dgm:spPr/>
      <dgm:t>
        <a:bodyPr/>
        <a:lstStyle/>
        <a:p>
          <a:r>
            <a:rPr lang="it-IT" dirty="0"/>
            <a:t>2</a:t>
          </a:r>
        </a:p>
      </dgm:t>
    </dgm:pt>
    <dgm:pt modelId="{12CD2BF1-A2E3-49B9-B1E3-6409473CD8F5}" type="parTrans" cxnId="{3B2DEA03-6D8D-4C20-A0DE-CCC3EB837A9D}">
      <dgm:prSet/>
      <dgm:spPr/>
      <dgm:t>
        <a:bodyPr/>
        <a:lstStyle/>
        <a:p>
          <a:endParaRPr lang="it-IT"/>
        </a:p>
      </dgm:t>
    </dgm:pt>
    <dgm:pt modelId="{F3BAF0D7-C345-47DD-93D3-89DA552CC338}" type="sibTrans" cxnId="{3B2DEA03-6D8D-4C20-A0DE-CCC3EB837A9D}">
      <dgm:prSet/>
      <dgm:spPr/>
      <dgm:t>
        <a:bodyPr/>
        <a:lstStyle/>
        <a:p>
          <a:endParaRPr lang="it-IT"/>
        </a:p>
      </dgm:t>
    </dgm:pt>
    <dgm:pt modelId="{AE615818-97E3-482C-8EA4-01A906A4C474}">
      <dgm:prSet phldrT="[Testo]"/>
      <dgm:spPr/>
      <dgm:t>
        <a:bodyPr/>
        <a:lstStyle/>
        <a:p>
          <a:r>
            <a:rPr lang="it-IT" dirty="0"/>
            <a:t>3</a:t>
          </a:r>
        </a:p>
      </dgm:t>
    </dgm:pt>
    <dgm:pt modelId="{C642EF8A-3423-4DD1-9E90-4C42FD299019}" type="parTrans" cxnId="{4F303C3E-0679-4727-BB7A-F850F1509065}">
      <dgm:prSet/>
      <dgm:spPr/>
      <dgm:t>
        <a:bodyPr/>
        <a:lstStyle/>
        <a:p>
          <a:endParaRPr lang="it-IT"/>
        </a:p>
      </dgm:t>
    </dgm:pt>
    <dgm:pt modelId="{A0754C8D-B02D-4379-AF2A-07BB49A8F932}" type="sibTrans" cxnId="{4F303C3E-0679-4727-BB7A-F850F1509065}">
      <dgm:prSet/>
      <dgm:spPr/>
      <dgm:t>
        <a:bodyPr/>
        <a:lstStyle/>
        <a:p>
          <a:endParaRPr lang="it-IT"/>
        </a:p>
      </dgm:t>
    </dgm:pt>
    <dgm:pt modelId="{26F2C8B9-466C-44C2-97D3-D3D98D78E652}">
      <dgm:prSet phldrT="[Testo]" custT="1"/>
      <dgm:spPr/>
      <dgm:t>
        <a:bodyPr/>
        <a:lstStyle/>
        <a:p>
          <a:pPr rtl="0"/>
          <a:r>
            <a:rPr lang="it-IT" sz="1600" dirty="0"/>
            <a:t>Far provare l’item così da accertarsi che l’alunno abbia capito bene cosa deve fare in quell’item.</a:t>
          </a:r>
          <a:endParaRPr lang="it-IT" sz="1600" dirty="0">
            <a:solidFill>
              <a:schemeClr val="bg1"/>
            </a:solidFill>
          </a:endParaRPr>
        </a:p>
      </dgm:t>
    </dgm:pt>
    <dgm:pt modelId="{B8D4B49A-D93F-4B35-A799-A06E912D189B}" type="parTrans" cxnId="{E7293F15-98F9-4ABC-991C-5B29504AA893}">
      <dgm:prSet/>
      <dgm:spPr/>
      <dgm:t>
        <a:bodyPr/>
        <a:lstStyle/>
        <a:p>
          <a:endParaRPr lang="it-IT"/>
        </a:p>
      </dgm:t>
    </dgm:pt>
    <dgm:pt modelId="{E3165DC4-A95C-4CDF-A6BC-A2042D5CD4BF}" type="sibTrans" cxnId="{E7293F15-98F9-4ABC-991C-5B29504AA893}">
      <dgm:prSet/>
      <dgm:spPr/>
      <dgm:t>
        <a:bodyPr/>
        <a:lstStyle/>
        <a:p>
          <a:endParaRPr lang="it-IT"/>
        </a:p>
      </dgm:t>
    </dgm:pt>
    <dgm:pt modelId="{33A06919-927E-48E8-B2CD-34498C506EBA}">
      <dgm:prSet custT="1"/>
      <dgm:spPr/>
      <dgm:t>
        <a:bodyPr/>
        <a:lstStyle/>
        <a:p>
          <a:endParaRPr lang="it-IT" sz="1400" dirty="0"/>
        </a:p>
      </dgm:t>
    </dgm:pt>
    <dgm:pt modelId="{C4843C5B-286E-42B2-B624-6704D86FEA78}" type="parTrans" cxnId="{EC32AF60-0FE9-4EE9-B75F-843630B24BA9}">
      <dgm:prSet/>
      <dgm:spPr/>
      <dgm:t>
        <a:bodyPr/>
        <a:lstStyle/>
        <a:p>
          <a:endParaRPr lang="it-IT"/>
        </a:p>
      </dgm:t>
    </dgm:pt>
    <dgm:pt modelId="{D119F576-4E77-4765-8DA0-ABF06AB8722E}" type="sibTrans" cxnId="{EC32AF60-0FE9-4EE9-B75F-843630B24BA9}">
      <dgm:prSet/>
      <dgm:spPr/>
      <dgm:t>
        <a:bodyPr/>
        <a:lstStyle/>
        <a:p>
          <a:endParaRPr lang="it-IT"/>
        </a:p>
      </dgm:t>
    </dgm:pt>
    <dgm:pt modelId="{AC99EE2A-9F32-4D3E-8A67-7D79F94FA972}">
      <dgm:prSet/>
      <dgm:spPr/>
      <dgm:t>
        <a:bodyPr/>
        <a:lstStyle/>
        <a:p>
          <a:r>
            <a:rPr lang="it-IT" dirty="0"/>
            <a:t>4</a:t>
          </a:r>
        </a:p>
      </dgm:t>
    </dgm:pt>
    <dgm:pt modelId="{A8E84EAD-2AA6-4747-9D69-A6EF85A360F8}" type="parTrans" cxnId="{B8B55D5D-7993-4810-8B51-7425DDB83C98}">
      <dgm:prSet/>
      <dgm:spPr/>
      <dgm:t>
        <a:bodyPr/>
        <a:lstStyle/>
        <a:p>
          <a:endParaRPr lang="it-IT"/>
        </a:p>
      </dgm:t>
    </dgm:pt>
    <dgm:pt modelId="{4B82AAE4-CDAC-4B4C-B124-BD7350096130}" type="sibTrans" cxnId="{B8B55D5D-7993-4810-8B51-7425DDB83C98}">
      <dgm:prSet/>
      <dgm:spPr/>
      <dgm:t>
        <a:bodyPr/>
        <a:lstStyle/>
        <a:p>
          <a:endParaRPr lang="it-IT"/>
        </a:p>
      </dgm:t>
    </dgm:pt>
    <dgm:pt modelId="{4F947C0A-44AD-4243-B126-D67EFF5CC308}">
      <dgm:prSet custT="1"/>
      <dgm:spPr/>
      <dgm:t>
        <a:bodyPr/>
        <a:lstStyle/>
        <a:p>
          <a:r>
            <a:rPr lang="it-IT" sz="1600" dirty="0"/>
            <a:t>Fornire delle dimostrazioni ulteriori quando l'alunno sembra non aver capito il compito.</a:t>
          </a:r>
        </a:p>
      </dgm:t>
    </dgm:pt>
    <dgm:pt modelId="{94B40804-F6D8-4D3D-A7BB-A1EF0BBF02A5}" type="parTrans" cxnId="{6099D579-B094-4A73-A89B-0D2D59049887}">
      <dgm:prSet/>
      <dgm:spPr/>
      <dgm:t>
        <a:bodyPr/>
        <a:lstStyle/>
        <a:p>
          <a:endParaRPr lang="it-IT"/>
        </a:p>
      </dgm:t>
    </dgm:pt>
    <dgm:pt modelId="{7B3EAF9A-6F8B-451B-B04A-554EB2CF6597}" type="sibTrans" cxnId="{6099D579-B094-4A73-A89B-0D2D59049887}">
      <dgm:prSet/>
      <dgm:spPr/>
      <dgm:t>
        <a:bodyPr/>
        <a:lstStyle/>
        <a:p>
          <a:endParaRPr lang="it-IT"/>
        </a:p>
      </dgm:t>
    </dgm:pt>
    <dgm:pt modelId="{4A7508CE-AE72-44E8-9339-8F58B6E29637}">
      <dgm:prSet phldrT="[Testo]" custT="1"/>
      <dgm:spPr/>
      <dgm:t>
        <a:bodyPr/>
        <a:lstStyle/>
        <a:p>
          <a:endParaRPr lang="it-IT" sz="1600" dirty="0">
            <a:solidFill>
              <a:schemeClr val="bg1"/>
            </a:solidFill>
          </a:endParaRPr>
        </a:p>
      </dgm:t>
    </dgm:pt>
    <dgm:pt modelId="{654A22A0-3295-448B-A28E-C8992D851B6A}" type="parTrans" cxnId="{486A4A30-2D98-4B06-A948-B8CD70D8357F}">
      <dgm:prSet/>
      <dgm:spPr/>
      <dgm:t>
        <a:bodyPr/>
        <a:lstStyle/>
        <a:p>
          <a:endParaRPr lang="it-IT"/>
        </a:p>
      </dgm:t>
    </dgm:pt>
    <dgm:pt modelId="{BBD6CBF2-AD09-4B4D-A805-0DC15D6A3166}" type="sibTrans" cxnId="{486A4A30-2D98-4B06-A948-B8CD70D8357F}">
      <dgm:prSet/>
      <dgm:spPr/>
      <dgm:t>
        <a:bodyPr/>
        <a:lstStyle/>
        <a:p>
          <a:endParaRPr lang="it-IT"/>
        </a:p>
      </dgm:t>
    </dgm:pt>
    <dgm:pt modelId="{87C4BACF-AEFC-4A03-9BBD-EA7D54903356}">
      <dgm:prSet phldrT="[Testo]" custT="1"/>
      <dgm:spPr/>
      <dgm:t>
        <a:bodyPr/>
        <a:lstStyle/>
        <a:p>
          <a:r>
            <a:rPr lang="it-IT" sz="1600" dirty="0"/>
            <a:t>Far precedere la prova di valutazione da un’accurata dimostrazione dell'item da  parte di una persona abile e da una chiara richiesta verbale.</a:t>
          </a:r>
          <a:endParaRPr lang="it-IT" sz="1600" dirty="0">
            <a:solidFill>
              <a:schemeClr val="bg1"/>
            </a:solidFill>
          </a:endParaRPr>
        </a:p>
      </dgm:t>
    </dgm:pt>
    <dgm:pt modelId="{39480F8A-9AF2-43B5-8427-B8B926DC47E9}" type="parTrans" cxnId="{5AA7AC32-2DCC-463E-BC81-48B32A62B55E}">
      <dgm:prSet/>
      <dgm:spPr/>
      <dgm:t>
        <a:bodyPr/>
        <a:lstStyle/>
        <a:p>
          <a:endParaRPr lang="it-IT"/>
        </a:p>
      </dgm:t>
    </dgm:pt>
    <dgm:pt modelId="{46CEAEF5-ED95-42F3-BCB5-4A1647E071B0}" type="sibTrans" cxnId="{5AA7AC32-2DCC-463E-BC81-48B32A62B55E}">
      <dgm:prSet/>
      <dgm:spPr/>
      <dgm:t>
        <a:bodyPr/>
        <a:lstStyle/>
        <a:p>
          <a:endParaRPr lang="it-IT"/>
        </a:p>
      </dgm:t>
    </dgm:pt>
    <dgm:pt modelId="{9FB083EC-2C9E-4AC6-A875-FA60A8CC88C6}">
      <dgm:prSet/>
      <dgm:spPr/>
      <dgm:t>
        <a:bodyPr/>
        <a:lstStyle/>
        <a:p>
          <a:r>
            <a:rPr lang="it-IT" dirty="0"/>
            <a:t>5</a:t>
          </a:r>
        </a:p>
      </dgm:t>
    </dgm:pt>
    <dgm:pt modelId="{80E93C98-1627-4F39-8FFF-503C6A14DFDD}" type="parTrans" cxnId="{96FBBC57-52D2-4E89-B7A6-70C28045FB4C}">
      <dgm:prSet/>
      <dgm:spPr/>
      <dgm:t>
        <a:bodyPr/>
        <a:lstStyle/>
        <a:p>
          <a:endParaRPr lang="it-IT"/>
        </a:p>
      </dgm:t>
    </dgm:pt>
    <dgm:pt modelId="{B4C9CA15-7868-4F60-8BD8-297BB34432A2}" type="sibTrans" cxnId="{96FBBC57-52D2-4E89-B7A6-70C28045FB4C}">
      <dgm:prSet/>
      <dgm:spPr/>
      <dgm:t>
        <a:bodyPr/>
        <a:lstStyle/>
        <a:p>
          <a:endParaRPr lang="it-IT"/>
        </a:p>
      </dgm:t>
    </dgm:pt>
    <dgm:pt modelId="{A99DB6E4-5CC0-48F1-BC9C-4134B598F4E0}">
      <dgm:prSet custT="1"/>
      <dgm:spPr/>
      <dgm:t>
        <a:bodyPr/>
        <a:lstStyle/>
        <a:p>
          <a:r>
            <a:rPr lang="it-IT" sz="1600" dirty="0"/>
            <a:t>5. Somministrare l'item che sarà valutato per l'attribuzione del punteggio.</a:t>
          </a:r>
        </a:p>
      </dgm:t>
    </dgm:pt>
    <dgm:pt modelId="{C5BF3232-28ED-4888-B0C8-A7C9D3D178E6}" type="parTrans" cxnId="{9481323D-5759-468A-B998-084D81769711}">
      <dgm:prSet/>
      <dgm:spPr/>
      <dgm:t>
        <a:bodyPr/>
        <a:lstStyle/>
        <a:p>
          <a:endParaRPr lang="it-IT"/>
        </a:p>
      </dgm:t>
    </dgm:pt>
    <dgm:pt modelId="{9A653C8C-2511-42A9-8964-7BC7DE14792D}" type="sibTrans" cxnId="{9481323D-5759-468A-B998-084D81769711}">
      <dgm:prSet/>
      <dgm:spPr/>
      <dgm:t>
        <a:bodyPr/>
        <a:lstStyle/>
        <a:p>
          <a:endParaRPr lang="it-IT"/>
        </a:p>
      </dgm:t>
    </dgm:pt>
    <dgm:pt modelId="{A322336A-4A0C-48F3-8ACC-DBAF9645973D}" type="pres">
      <dgm:prSet presAssocID="{726A77A9-1FB5-4E90-81ED-FAAE60DF4211}" presName="linearFlow" presStyleCnt="0">
        <dgm:presLayoutVars>
          <dgm:dir/>
          <dgm:animLvl val="lvl"/>
          <dgm:resizeHandles val="exact"/>
        </dgm:presLayoutVars>
      </dgm:prSet>
      <dgm:spPr/>
    </dgm:pt>
    <dgm:pt modelId="{DF3B816E-4457-4682-8540-92D9A4D999BA}" type="pres">
      <dgm:prSet presAssocID="{AB7F11E3-7FA9-4151-B22E-C5A43F93E865}" presName="composite" presStyleCnt="0"/>
      <dgm:spPr/>
    </dgm:pt>
    <dgm:pt modelId="{CDEB7AF3-1377-4FCB-ADAE-1DD12AC0EBAB}" type="pres">
      <dgm:prSet presAssocID="{AB7F11E3-7FA9-4151-B22E-C5A43F93E865}" presName="parentText" presStyleLbl="alignNode1" presStyleIdx="0" presStyleCnt="5">
        <dgm:presLayoutVars>
          <dgm:chMax val="1"/>
          <dgm:bulletEnabled val="1"/>
        </dgm:presLayoutVars>
      </dgm:prSet>
      <dgm:spPr/>
    </dgm:pt>
    <dgm:pt modelId="{4E8E2EE6-82F3-4B23-9C29-2B6FD18C0213}" type="pres">
      <dgm:prSet presAssocID="{AB7F11E3-7FA9-4151-B22E-C5A43F93E865}" presName="descendantText" presStyleLbl="alignAcc1" presStyleIdx="0" presStyleCnt="5" custLinFactY="-25051" custLinFactNeighborX="-251" custLinFactNeighborY="-100000">
        <dgm:presLayoutVars>
          <dgm:bulletEnabled val="1"/>
        </dgm:presLayoutVars>
      </dgm:prSet>
      <dgm:spPr/>
    </dgm:pt>
    <dgm:pt modelId="{B8ED5CAA-C401-4238-B67E-CE6445BCEA68}" type="pres">
      <dgm:prSet presAssocID="{F49AD50A-6085-48EF-A02D-EBF85A946630}" presName="sp" presStyleCnt="0"/>
      <dgm:spPr/>
    </dgm:pt>
    <dgm:pt modelId="{E4067FE1-DE91-41C5-B5A1-ED33A47776AA}" type="pres">
      <dgm:prSet presAssocID="{7F8A80AE-27F9-4E10-8F0D-B17BC8E7D6C9}" presName="composite" presStyleCnt="0"/>
      <dgm:spPr/>
    </dgm:pt>
    <dgm:pt modelId="{B44CEF42-F670-4FE3-AB11-5CD68D406EE1}" type="pres">
      <dgm:prSet presAssocID="{7F8A80AE-27F9-4E10-8F0D-B17BC8E7D6C9}" presName="parentText" presStyleLbl="alignNode1" presStyleIdx="1" presStyleCnt="5">
        <dgm:presLayoutVars>
          <dgm:chMax val="1"/>
          <dgm:bulletEnabled val="1"/>
        </dgm:presLayoutVars>
      </dgm:prSet>
      <dgm:spPr/>
    </dgm:pt>
    <dgm:pt modelId="{336ACCC3-A04D-4337-BE31-065213D88D34}" type="pres">
      <dgm:prSet presAssocID="{7F8A80AE-27F9-4E10-8F0D-B17BC8E7D6C9}" presName="descendantText" presStyleLbl="alignAcc1" presStyleIdx="1" presStyleCnt="5">
        <dgm:presLayoutVars>
          <dgm:bulletEnabled val="1"/>
        </dgm:presLayoutVars>
      </dgm:prSet>
      <dgm:spPr/>
    </dgm:pt>
    <dgm:pt modelId="{598092C7-A010-4202-AC95-1DF185B7E607}" type="pres">
      <dgm:prSet presAssocID="{F3BAF0D7-C345-47DD-93D3-89DA552CC338}" presName="sp" presStyleCnt="0"/>
      <dgm:spPr/>
    </dgm:pt>
    <dgm:pt modelId="{2598D7A1-CACE-4D6B-BB05-27EC581274D4}" type="pres">
      <dgm:prSet presAssocID="{AE615818-97E3-482C-8EA4-01A906A4C474}" presName="composite" presStyleCnt="0"/>
      <dgm:spPr/>
    </dgm:pt>
    <dgm:pt modelId="{8052EF49-F5AD-4A33-B3A3-EA3FF5F1146F}" type="pres">
      <dgm:prSet presAssocID="{AE615818-97E3-482C-8EA4-01A906A4C474}" presName="parentText" presStyleLbl="alignNode1" presStyleIdx="2" presStyleCnt="5">
        <dgm:presLayoutVars>
          <dgm:chMax val="1"/>
          <dgm:bulletEnabled val="1"/>
        </dgm:presLayoutVars>
      </dgm:prSet>
      <dgm:spPr/>
    </dgm:pt>
    <dgm:pt modelId="{BD1A1C7F-8E82-406B-A665-7D77E9E8EAB0}" type="pres">
      <dgm:prSet presAssocID="{AE615818-97E3-482C-8EA4-01A906A4C474}" presName="descendantText" presStyleLbl="alignAcc1" presStyleIdx="2" presStyleCnt="5" custScaleY="103362" custLinFactNeighborY="1891">
        <dgm:presLayoutVars>
          <dgm:bulletEnabled val="1"/>
        </dgm:presLayoutVars>
      </dgm:prSet>
      <dgm:spPr/>
    </dgm:pt>
    <dgm:pt modelId="{EA978486-030C-4FF2-9998-28EF8C430C64}" type="pres">
      <dgm:prSet presAssocID="{A0754C8D-B02D-4379-AF2A-07BB49A8F932}" presName="sp" presStyleCnt="0"/>
      <dgm:spPr/>
    </dgm:pt>
    <dgm:pt modelId="{0AAC7347-4907-4CD6-9729-3F23DB35AA01}" type="pres">
      <dgm:prSet presAssocID="{AC99EE2A-9F32-4D3E-8A67-7D79F94FA972}" presName="composite" presStyleCnt="0"/>
      <dgm:spPr/>
    </dgm:pt>
    <dgm:pt modelId="{B69B06C1-AECC-4378-8CBA-40729E8894FA}" type="pres">
      <dgm:prSet presAssocID="{AC99EE2A-9F32-4D3E-8A67-7D79F94FA972}" presName="parentText" presStyleLbl="alignNode1" presStyleIdx="3" presStyleCnt="5">
        <dgm:presLayoutVars>
          <dgm:chMax val="1"/>
          <dgm:bulletEnabled val="1"/>
        </dgm:presLayoutVars>
      </dgm:prSet>
      <dgm:spPr/>
    </dgm:pt>
    <dgm:pt modelId="{6059BB78-06EC-4490-9C50-C6D9ACECECF6}" type="pres">
      <dgm:prSet presAssocID="{AC99EE2A-9F32-4D3E-8A67-7D79F94FA972}" presName="descendantText" presStyleLbl="alignAcc1" presStyleIdx="3" presStyleCnt="5">
        <dgm:presLayoutVars>
          <dgm:bulletEnabled val="1"/>
        </dgm:presLayoutVars>
      </dgm:prSet>
      <dgm:spPr/>
    </dgm:pt>
    <dgm:pt modelId="{D19FEE1E-9627-4FE6-BB0A-85696E9D463B}" type="pres">
      <dgm:prSet presAssocID="{4B82AAE4-CDAC-4B4C-B124-BD7350096130}" presName="sp" presStyleCnt="0"/>
      <dgm:spPr/>
    </dgm:pt>
    <dgm:pt modelId="{BDF402E1-3187-4BFB-BE75-FE234149B232}" type="pres">
      <dgm:prSet presAssocID="{9FB083EC-2C9E-4AC6-A875-FA60A8CC88C6}" presName="composite" presStyleCnt="0"/>
      <dgm:spPr/>
    </dgm:pt>
    <dgm:pt modelId="{9A31D3C3-1279-477F-9E8A-BC36534FBA7A}" type="pres">
      <dgm:prSet presAssocID="{9FB083EC-2C9E-4AC6-A875-FA60A8CC88C6}" presName="parentText" presStyleLbl="alignNode1" presStyleIdx="4" presStyleCnt="5">
        <dgm:presLayoutVars>
          <dgm:chMax val="1"/>
          <dgm:bulletEnabled val="1"/>
        </dgm:presLayoutVars>
      </dgm:prSet>
      <dgm:spPr/>
    </dgm:pt>
    <dgm:pt modelId="{6B6A0992-DC6A-4434-9E7D-1D16CDD5D0A7}" type="pres">
      <dgm:prSet presAssocID="{9FB083EC-2C9E-4AC6-A875-FA60A8CC88C6}" presName="descendantText" presStyleLbl="alignAcc1" presStyleIdx="4" presStyleCnt="5">
        <dgm:presLayoutVars>
          <dgm:bulletEnabled val="1"/>
        </dgm:presLayoutVars>
      </dgm:prSet>
      <dgm:spPr/>
    </dgm:pt>
  </dgm:ptLst>
  <dgm:cxnLst>
    <dgm:cxn modelId="{C6C9B603-09D4-41CB-B7DA-4305282B8A92}" srcId="{726A77A9-1FB5-4E90-81ED-FAAE60DF4211}" destId="{AB7F11E3-7FA9-4151-B22E-C5A43F93E865}" srcOrd="0" destOrd="0" parTransId="{92F441CC-CE2D-40A9-BEA0-1DC850B57E2B}" sibTransId="{F49AD50A-6085-48EF-A02D-EBF85A946630}"/>
    <dgm:cxn modelId="{3B2DEA03-6D8D-4C20-A0DE-CCC3EB837A9D}" srcId="{726A77A9-1FB5-4E90-81ED-FAAE60DF4211}" destId="{7F8A80AE-27F9-4E10-8F0D-B17BC8E7D6C9}" srcOrd="1" destOrd="0" parTransId="{12CD2BF1-A2E3-49B9-B1E3-6409473CD8F5}" sibTransId="{F3BAF0D7-C345-47DD-93D3-89DA552CC338}"/>
    <dgm:cxn modelId="{E76F8205-A148-4576-9852-8384CCAE356A}" type="presOf" srcId="{AB7F11E3-7FA9-4151-B22E-C5A43F93E865}" destId="{CDEB7AF3-1377-4FCB-ADAE-1DD12AC0EBAB}" srcOrd="0" destOrd="0" presId="urn:microsoft.com/office/officeart/2005/8/layout/chevron2"/>
    <dgm:cxn modelId="{E7293F15-98F9-4ABC-991C-5B29504AA893}" srcId="{AE615818-97E3-482C-8EA4-01A906A4C474}" destId="{26F2C8B9-466C-44C2-97D3-D3D98D78E652}" srcOrd="0" destOrd="0" parTransId="{B8D4B49A-D93F-4B35-A799-A06E912D189B}" sibTransId="{E3165DC4-A95C-4CDF-A6BC-A2042D5CD4BF}"/>
    <dgm:cxn modelId="{BDAA0F28-B5CB-4A8F-9E7D-DCE89E4E086E}" type="presOf" srcId="{726A77A9-1FB5-4E90-81ED-FAAE60DF4211}" destId="{A322336A-4A0C-48F3-8ACC-DBAF9645973D}" srcOrd="0" destOrd="0" presId="urn:microsoft.com/office/officeart/2005/8/layout/chevron2"/>
    <dgm:cxn modelId="{161C2E2C-758D-477B-B416-8F31F81B2861}" type="presOf" srcId="{4F947C0A-44AD-4243-B126-D67EFF5CC308}" destId="{6059BB78-06EC-4490-9C50-C6D9ACECECF6}" srcOrd="0" destOrd="0" presId="urn:microsoft.com/office/officeart/2005/8/layout/chevron2"/>
    <dgm:cxn modelId="{486A4A30-2D98-4B06-A948-B8CD70D8357F}" srcId="{7F8A80AE-27F9-4E10-8F0D-B17BC8E7D6C9}" destId="{4A7508CE-AE72-44E8-9339-8F58B6E29637}" srcOrd="0" destOrd="0" parTransId="{654A22A0-3295-448B-A28E-C8992D851B6A}" sibTransId="{BBD6CBF2-AD09-4B4D-A805-0DC15D6A3166}"/>
    <dgm:cxn modelId="{5AA7AC32-2DCC-463E-BC81-48B32A62B55E}" srcId="{7F8A80AE-27F9-4E10-8F0D-B17BC8E7D6C9}" destId="{87C4BACF-AEFC-4A03-9BBD-EA7D54903356}" srcOrd="1" destOrd="0" parTransId="{39480F8A-9AF2-43B5-8427-B8B926DC47E9}" sibTransId="{46CEAEF5-ED95-42F3-BCB5-4A1647E071B0}"/>
    <dgm:cxn modelId="{11A4A43C-1DD8-440E-8788-512A7C1B5D0B}" type="presOf" srcId="{AC99EE2A-9F32-4D3E-8A67-7D79F94FA972}" destId="{B69B06C1-AECC-4378-8CBA-40729E8894FA}" srcOrd="0" destOrd="0" presId="urn:microsoft.com/office/officeart/2005/8/layout/chevron2"/>
    <dgm:cxn modelId="{9481323D-5759-468A-B998-084D81769711}" srcId="{9FB083EC-2C9E-4AC6-A875-FA60A8CC88C6}" destId="{A99DB6E4-5CC0-48F1-BC9C-4134B598F4E0}" srcOrd="0" destOrd="0" parTransId="{C5BF3232-28ED-4888-B0C8-A7C9D3D178E6}" sibTransId="{9A653C8C-2511-42A9-8964-7BC7DE14792D}"/>
    <dgm:cxn modelId="{4F303C3E-0679-4727-BB7A-F850F1509065}" srcId="{726A77A9-1FB5-4E90-81ED-FAAE60DF4211}" destId="{AE615818-97E3-482C-8EA4-01A906A4C474}" srcOrd="2" destOrd="0" parTransId="{C642EF8A-3423-4DD1-9E90-4C42FD299019}" sibTransId="{A0754C8D-B02D-4379-AF2A-07BB49A8F932}"/>
    <dgm:cxn modelId="{DE3AA93E-E60A-4DE2-83F9-48CCF24139B7}" type="presOf" srcId="{87C4BACF-AEFC-4A03-9BBD-EA7D54903356}" destId="{336ACCC3-A04D-4337-BE31-065213D88D34}" srcOrd="0" destOrd="1" presId="urn:microsoft.com/office/officeart/2005/8/layout/chevron2"/>
    <dgm:cxn modelId="{5D1B7F52-6F0E-4058-9009-15A5F712B135}" type="presOf" srcId="{9FB083EC-2C9E-4AC6-A875-FA60A8CC88C6}" destId="{9A31D3C3-1279-477F-9E8A-BC36534FBA7A}" srcOrd="0" destOrd="0" presId="urn:microsoft.com/office/officeart/2005/8/layout/chevron2"/>
    <dgm:cxn modelId="{96FBBC57-52D2-4E89-B7A6-70C28045FB4C}" srcId="{726A77A9-1FB5-4E90-81ED-FAAE60DF4211}" destId="{9FB083EC-2C9E-4AC6-A875-FA60A8CC88C6}" srcOrd="4" destOrd="0" parTransId="{80E93C98-1627-4F39-8FFF-503C6A14DFDD}" sibTransId="{B4C9CA15-7868-4F60-8BD8-297BB34432A2}"/>
    <dgm:cxn modelId="{B8B55D5D-7993-4810-8B51-7425DDB83C98}" srcId="{726A77A9-1FB5-4E90-81ED-FAAE60DF4211}" destId="{AC99EE2A-9F32-4D3E-8A67-7D79F94FA972}" srcOrd="3" destOrd="0" parTransId="{A8E84EAD-2AA6-4747-9D69-A6EF85A360F8}" sibTransId="{4B82AAE4-CDAC-4B4C-B124-BD7350096130}"/>
    <dgm:cxn modelId="{EC32AF60-0FE9-4EE9-B75F-843630B24BA9}" srcId="{7F8A80AE-27F9-4E10-8F0D-B17BC8E7D6C9}" destId="{33A06919-927E-48E8-B2CD-34498C506EBA}" srcOrd="2" destOrd="0" parTransId="{C4843C5B-286E-42B2-B624-6704D86FEA78}" sibTransId="{D119F576-4E77-4765-8DA0-ABF06AB8722E}"/>
    <dgm:cxn modelId="{5456A264-E03C-4FF7-A144-04398EFCC720}" type="presOf" srcId="{4A7508CE-AE72-44E8-9339-8F58B6E29637}" destId="{336ACCC3-A04D-4337-BE31-065213D88D34}" srcOrd="0" destOrd="0" presId="urn:microsoft.com/office/officeart/2005/8/layout/chevron2"/>
    <dgm:cxn modelId="{C62CB46C-4A4C-4B42-8465-F2EF601D4FB6}" type="presOf" srcId="{26F2C8B9-466C-44C2-97D3-D3D98D78E652}" destId="{BD1A1C7F-8E82-406B-A665-7D77E9E8EAB0}" srcOrd="0" destOrd="0" presId="urn:microsoft.com/office/officeart/2005/8/layout/chevron2"/>
    <dgm:cxn modelId="{4A671B6D-516D-473E-B069-B381FD7E32DF}" type="presOf" srcId="{33A06919-927E-48E8-B2CD-34498C506EBA}" destId="{336ACCC3-A04D-4337-BE31-065213D88D34}" srcOrd="0" destOrd="2" presId="urn:microsoft.com/office/officeart/2005/8/layout/chevron2"/>
    <dgm:cxn modelId="{09A6A974-697F-4A3F-AD05-4A26A05F7829}" type="presOf" srcId="{A99DB6E4-5CC0-48F1-BC9C-4134B598F4E0}" destId="{6B6A0992-DC6A-4434-9E7D-1D16CDD5D0A7}" srcOrd="0" destOrd="0" presId="urn:microsoft.com/office/officeart/2005/8/layout/chevron2"/>
    <dgm:cxn modelId="{6099D579-B094-4A73-A89B-0D2D59049887}" srcId="{AC99EE2A-9F32-4D3E-8A67-7D79F94FA972}" destId="{4F947C0A-44AD-4243-B126-D67EFF5CC308}" srcOrd="0" destOrd="0" parTransId="{94B40804-F6D8-4D3D-A7BB-A1EF0BBF02A5}" sibTransId="{7B3EAF9A-6F8B-451B-B04A-554EB2CF6597}"/>
    <dgm:cxn modelId="{4C8CD184-E5E9-4DC0-8FB7-85F9CCC7DD46}" type="presOf" srcId="{B52604C8-EC6D-4BBD-84F0-DC4F92B00496}" destId="{4E8E2EE6-82F3-4B23-9C29-2B6FD18C0213}" srcOrd="0" destOrd="0" presId="urn:microsoft.com/office/officeart/2005/8/layout/chevron2"/>
    <dgm:cxn modelId="{71AE748E-D31F-4B75-8616-1334D737940A}" type="presOf" srcId="{AE615818-97E3-482C-8EA4-01A906A4C474}" destId="{8052EF49-F5AD-4A33-B3A3-EA3FF5F1146F}" srcOrd="0" destOrd="0" presId="urn:microsoft.com/office/officeart/2005/8/layout/chevron2"/>
    <dgm:cxn modelId="{D3D57DAE-6904-4B7A-B6B4-77883A7A7332}" type="presOf" srcId="{7F8A80AE-27F9-4E10-8F0D-B17BC8E7D6C9}" destId="{B44CEF42-F670-4FE3-AB11-5CD68D406EE1}" srcOrd="0" destOrd="0" presId="urn:microsoft.com/office/officeart/2005/8/layout/chevron2"/>
    <dgm:cxn modelId="{72590FFD-9C0A-4744-AB26-183B991E30B8}" srcId="{AB7F11E3-7FA9-4151-B22E-C5A43F93E865}" destId="{B52604C8-EC6D-4BBD-84F0-DC4F92B00496}" srcOrd="0" destOrd="0" parTransId="{2504B253-B7CC-4536-A0FC-BED8146C35E0}" sibTransId="{72B9E838-44DF-4962-BD50-FC3E8680B0D7}"/>
    <dgm:cxn modelId="{E4A54A43-54E5-4C1B-AFA7-DD07DB89745B}" type="presParOf" srcId="{A322336A-4A0C-48F3-8ACC-DBAF9645973D}" destId="{DF3B816E-4457-4682-8540-92D9A4D999BA}" srcOrd="0" destOrd="0" presId="urn:microsoft.com/office/officeart/2005/8/layout/chevron2"/>
    <dgm:cxn modelId="{40836DAD-24A5-4AFB-8227-8B18D025DDAA}" type="presParOf" srcId="{DF3B816E-4457-4682-8540-92D9A4D999BA}" destId="{CDEB7AF3-1377-4FCB-ADAE-1DD12AC0EBAB}" srcOrd="0" destOrd="0" presId="urn:microsoft.com/office/officeart/2005/8/layout/chevron2"/>
    <dgm:cxn modelId="{47F6A853-A2AB-4598-8587-0E294F4CE9A6}" type="presParOf" srcId="{DF3B816E-4457-4682-8540-92D9A4D999BA}" destId="{4E8E2EE6-82F3-4B23-9C29-2B6FD18C0213}" srcOrd="1" destOrd="0" presId="urn:microsoft.com/office/officeart/2005/8/layout/chevron2"/>
    <dgm:cxn modelId="{82EFC145-3C0E-48D3-B019-F959D838B142}" type="presParOf" srcId="{A322336A-4A0C-48F3-8ACC-DBAF9645973D}" destId="{B8ED5CAA-C401-4238-B67E-CE6445BCEA68}" srcOrd="1" destOrd="0" presId="urn:microsoft.com/office/officeart/2005/8/layout/chevron2"/>
    <dgm:cxn modelId="{679E870F-4CEE-49AF-9A26-7DFF47439612}" type="presParOf" srcId="{A322336A-4A0C-48F3-8ACC-DBAF9645973D}" destId="{E4067FE1-DE91-41C5-B5A1-ED33A47776AA}" srcOrd="2" destOrd="0" presId="urn:microsoft.com/office/officeart/2005/8/layout/chevron2"/>
    <dgm:cxn modelId="{B9572B95-3F39-4CDD-9DC7-3E58A222BBCB}" type="presParOf" srcId="{E4067FE1-DE91-41C5-B5A1-ED33A47776AA}" destId="{B44CEF42-F670-4FE3-AB11-5CD68D406EE1}" srcOrd="0" destOrd="0" presId="urn:microsoft.com/office/officeart/2005/8/layout/chevron2"/>
    <dgm:cxn modelId="{D8EC1541-E0CE-4D08-ACF7-A2CE7A3FE17F}" type="presParOf" srcId="{E4067FE1-DE91-41C5-B5A1-ED33A47776AA}" destId="{336ACCC3-A04D-4337-BE31-065213D88D34}" srcOrd="1" destOrd="0" presId="urn:microsoft.com/office/officeart/2005/8/layout/chevron2"/>
    <dgm:cxn modelId="{7CD4720E-AE67-4380-9E89-923A5BA80909}" type="presParOf" srcId="{A322336A-4A0C-48F3-8ACC-DBAF9645973D}" destId="{598092C7-A010-4202-AC95-1DF185B7E607}" srcOrd="3" destOrd="0" presId="urn:microsoft.com/office/officeart/2005/8/layout/chevron2"/>
    <dgm:cxn modelId="{259D59BB-CCE8-464D-BE9F-0D6049EEA63C}" type="presParOf" srcId="{A322336A-4A0C-48F3-8ACC-DBAF9645973D}" destId="{2598D7A1-CACE-4D6B-BB05-27EC581274D4}" srcOrd="4" destOrd="0" presId="urn:microsoft.com/office/officeart/2005/8/layout/chevron2"/>
    <dgm:cxn modelId="{962C0E94-DA5D-457A-9B57-E9D734049EF9}" type="presParOf" srcId="{2598D7A1-CACE-4D6B-BB05-27EC581274D4}" destId="{8052EF49-F5AD-4A33-B3A3-EA3FF5F1146F}" srcOrd="0" destOrd="0" presId="urn:microsoft.com/office/officeart/2005/8/layout/chevron2"/>
    <dgm:cxn modelId="{5B8372F7-0A50-4B32-A961-5EBB2D713659}" type="presParOf" srcId="{2598D7A1-CACE-4D6B-BB05-27EC581274D4}" destId="{BD1A1C7F-8E82-406B-A665-7D77E9E8EAB0}" srcOrd="1" destOrd="0" presId="urn:microsoft.com/office/officeart/2005/8/layout/chevron2"/>
    <dgm:cxn modelId="{659D9BA5-7DFD-4283-B3BC-F8DF8725E73E}" type="presParOf" srcId="{A322336A-4A0C-48F3-8ACC-DBAF9645973D}" destId="{EA978486-030C-4FF2-9998-28EF8C430C64}" srcOrd="5" destOrd="0" presId="urn:microsoft.com/office/officeart/2005/8/layout/chevron2"/>
    <dgm:cxn modelId="{52C66188-5452-48F2-9F12-7347CA01C4E7}" type="presParOf" srcId="{A322336A-4A0C-48F3-8ACC-DBAF9645973D}" destId="{0AAC7347-4907-4CD6-9729-3F23DB35AA01}" srcOrd="6" destOrd="0" presId="urn:microsoft.com/office/officeart/2005/8/layout/chevron2"/>
    <dgm:cxn modelId="{9FDBF5C9-FA40-4AC9-9188-E0E67B11C46A}" type="presParOf" srcId="{0AAC7347-4907-4CD6-9729-3F23DB35AA01}" destId="{B69B06C1-AECC-4378-8CBA-40729E8894FA}" srcOrd="0" destOrd="0" presId="urn:microsoft.com/office/officeart/2005/8/layout/chevron2"/>
    <dgm:cxn modelId="{726AE6E0-9885-43D2-86ED-1CFE71D21E08}" type="presParOf" srcId="{0AAC7347-4907-4CD6-9729-3F23DB35AA01}" destId="{6059BB78-06EC-4490-9C50-C6D9ACECECF6}" srcOrd="1" destOrd="0" presId="urn:microsoft.com/office/officeart/2005/8/layout/chevron2"/>
    <dgm:cxn modelId="{0A33F330-6826-4B18-9BB8-B38017D0B1D7}" type="presParOf" srcId="{A322336A-4A0C-48F3-8ACC-DBAF9645973D}" destId="{D19FEE1E-9627-4FE6-BB0A-85696E9D463B}" srcOrd="7" destOrd="0" presId="urn:microsoft.com/office/officeart/2005/8/layout/chevron2"/>
    <dgm:cxn modelId="{434B5BE7-7E55-4748-B20B-05869CA92120}" type="presParOf" srcId="{A322336A-4A0C-48F3-8ACC-DBAF9645973D}" destId="{BDF402E1-3187-4BFB-BE75-FE234149B232}" srcOrd="8" destOrd="0" presId="urn:microsoft.com/office/officeart/2005/8/layout/chevron2"/>
    <dgm:cxn modelId="{93EEFD16-2729-42EC-9E53-1B18344ED434}" type="presParOf" srcId="{BDF402E1-3187-4BFB-BE75-FE234149B232}" destId="{9A31D3C3-1279-477F-9E8A-BC36534FBA7A}" srcOrd="0" destOrd="0" presId="urn:microsoft.com/office/officeart/2005/8/layout/chevron2"/>
    <dgm:cxn modelId="{8CF4C577-33BA-45EE-BF3B-8DA9EC27E646}" type="presParOf" srcId="{BDF402E1-3187-4BFB-BE75-FE234149B232}" destId="{6B6A0992-DC6A-4434-9E7D-1D16CDD5D0A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449A00-A601-4589-9B8C-44C985C91E34}" type="doc">
      <dgm:prSet loTypeId="urn:microsoft.com/office/officeart/2005/8/layout/process2" loCatId="process" qsTypeId="urn:microsoft.com/office/officeart/2005/8/quickstyle/simple2" qsCatId="simple" csTypeId="urn:microsoft.com/office/officeart/2005/8/colors/accent3_2" csCatId="accent3" phldr="1"/>
      <dgm:spPr/>
    </dgm:pt>
    <dgm:pt modelId="{C6B3B8A8-9669-44B9-908A-A6BA891D1FBF}">
      <dgm:prSet phldrT="[Testo]" custT="1"/>
      <dgm:spPr/>
      <dgm:t>
        <a:bodyPr/>
        <a:lstStyle/>
        <a:p>
          <a:r>
            <a:rPr kumimoji="0" lang="it-IT" sz="1800" b="0" i="0" u="none" strike="noStrike" cap="none" normalizeH="0" baseline="0" dirty="0">
              <a:ln/>
              <a:effectLst/>
              <a:latin typeface="+mn-lt"/>
              <a:ea typeface="Times New Roman" pitchFamily="18" charset="0"/>
              <a:cs typeface="Times New Roman" pitchFamily="18" charset="0"/>
            </a:rPr>
            <a:t>Nei casi in cui l'alunno esegue un criterio di esecuzione in modo corretto due volte su tre, segnate un «1» nella casella corrispondente, nell’apposita colonna della scheda di registrazione. </a:t>
          </a:r>
        </a:p>
        <a:p>
          <a:r>
            <a:rPr kumimoji="0" lang="it-IT" sz="1800" b="0" i="0" u="none" strike="noStrike" cap="none" normalizeH="0" baseline="0" dirty="0">
              <a:ln/>
              <a:effectLst/>
              <a:latin typeface="+mn-lt"/>
              <a:ea typeface="Times New Roman" pitchFamily="18" charset="0"/>
              <a:cs typeface="Times New Roman" pitchFamily="18" charset="0"/>
            </a:rPr>
            <a:t>Nei casi in cui l'alunno non esegue quel criterio o lo esegua in modo corretto una sola volta, segnate uno «0». </a:t>
          </a:r>
          <a:endParaRPr lang="it-IT" sz="1800" dirty="0">
            <a:latin typeface="+mn-lt"/>
          </a:endParaRPr>
        </a:p>
      </dgm:t>
    </dgm:pt>
    <dgm:pt modelId="{4AB793ED-1D7C-4C43-B49A-C037FC161E5C}" type="parTrans" cxnId="{53294C4E-98A7-42AD-862F-4A4EF96E9B89}">
      <dgm:prSet/>
      <dgm:spPr/>
      <dgm:t>
        <a:bodyPr/>
        <a:lstStyle/>
        <a:p>
          <a:endParaRPr lang="it-IT"/>
        </a:p>
      </dgm:t>
    </dgm:pt>
    <dgm:pt modelId="{9592B9C4-A63D-4B98-9D11-ED36FE925D29}" type="sibTrans" cxnId="{53294C4E-98A7-42AD-862F-4A4EF96E9B89}">
      <dgm:prSet/>
      <dgm:spPr/>
      <dgm:t>
        <a:bodyPr/>
        <a:lstStyle/>
        <a:p>
          <a:endParaRPr lang="it-IT"/>
        </a:p>
      </dgm:t>
    </dgm:pt>
    <dgm:pt modelId="{CEBCA04F-C9BE-40F6-AD53-5E94425CAA3A}">
      <dgm:prSet custT="1"/>
      <dgm:spPr/>
      <dgm:t>
        <a:bodyPr/>
        <a:lstStyle/>
        <a:p>
          <a:r>
            <a:rPr kumimoji="0" lang="it-IT" sz="1800" b="0" i="0" u="none" strike="noStrike" cap="none" normalizeH="0" baseline="0" dirty="0">
              <a:ln/>
              <a:effectLst/>
              <a:latin typeface="+mn-lt"/>
              <a:ea typeface="Times New Roman" pitchFamily="18" charset="0"/>
              <a:cs typeface="Times New Roman" pitchFamily="18" charset="0"/>
            </a:rPr>
            <a:t>Richiedete all'alunno di compiere </a:t>
          </a:r>
          <a:r>
            <a:rPr kumimoji="0" lang="it-IT" sz="1800" b="1" i="0" u="none" strike="noStrike" cap="none" normalizeH="0" baseline="0" dirty="0">
              <a:ln/>
              <a:effectLst/>
              <a:latin typeface="+mn-lt"/>
              <a:ea typeface="Times New Roman" pitchFamily="18" charset="0"/>
              <a:cs typeface="Times New Roman" pitchFamily="18" charset="0"/>
            </a:rPr>
            <a:t>tre prove </a:t>
          </a:r>
          <a:r>
            <a:rPr kumimoji="0" lang="it-IT" sz="1800" b="0" i="0" u="none" strike="noStrike" cap="none" normalizeH="0" baseline="0" dirty="0">
              <a:ln/>
              <a:effectLst/>
              <a:latin typeface="+mn-lt"/>
              <a:ea typeface="Times New Roman" pitchFamily="18" charset="0"/>
              <a:cs typeface="Times New Roman" pitchFamily="18" charset="0"/>
            </a:rPr>
            <a:t>di ogni item.</a:t>
          </a:r>
          <a:endParaRPr lang="it-IT" sz="1800" dirty="0">
            <a:latin typeface="+mn-lt"/>
          </a:endParaRPr>
        </a:p>
      </dgm:t>
    </dgm:pt>
    <dgm:pt modelId="{BE68985D-6293-4872-A2C6-12BA975D8E73}" type="parTrans" cxnId="{F74B50E1-34B9-41B2-8C4C-B875795CAF59}">
      <dgm:prSet/>
      <dgm:spPr/>
      <dgm:t>
        <a:bodyPr/>
        <a:lstStyle/>
        <a:p>
          <a:endParaRPr lang="it-IT"/>
        </a:p>
      </dgm:t>
    </dgm:pt>
    <dgm:pt modelId="{A026CCDA-C144-48B7-B2B4-A05105AAE322}" type="sibTrans" cxnId="{F74B50E1-34B9-41B2-8C4C-B875795CAF59}">
      <dgm:prSet/>
      <dgm:spPr/>
      <dgm:t>
        <a:bodyPr/>
        <a:lstStyle/>
        <a:p>
          <a:endParaRPr lang="it-IT"/>
        </a:p>
      </dgm:t>
    </dgm:pt>
    <dgm:pt modelId="{321E5D97-8184-4611-9DCF-B289A9F63E3E}">
      <dgm:prSet custT="1"/>
      <dgm:spPr/>
      <dgm:t>
        <a:bodyPr/>
        <a:lstStyle/>
        <a:p>
          <a:r>
            <a:rPr kumimoji="0" lang="it-IT" sz="1800" b="0" i="0" u="none" strike="noStrike" cap="none" normalizeH="0" baseline="0" dirty="0">
              <a:ln/>
              <a:effectLst/>
              <a:latin typeface="+mn-lt"/>
              <a:ea typeface="Times New Roman" pitchFamily="18" charset="0"/>
              <a:cs typeface="Times New Roman" pitchFamily="18" charset="0"/>
            </a:rPr>
            <a:t>Osservate bene l'alunno mentre esegue l'abilità e concentratevi sui </a:t>
          </a:r>
          <a:r>
            <a:rPr kumimoji="0" lang="it-IT" sz="1800" b="1" i="0" u="none" strike="noStrike" cap="none" normalizeH="0" baseline="0" dirty="0">
              <a:ln/>
              <a:effectLst/>
              <a:latin typeface="+mn-lt"/>
              <a:ea typeface="Times New Roman" pitchFamily="18" charset="0"/>
              <a:cs typeface="Times New Roman" pitchFamily="18" charset="0"/>
            </a:rPr>
            <a:t>criteri di esecuzione.</a:t>
          </a:r>
          <a:endParaRPr lang="it-IT" sz="1800" b="1" dirty="0">
            <a:latin typeface="+mn-lt"/>
          </a:endParaRPr>
        </a:p>
      </dgm:t>
    </dgm:pt>
    <dgm:pt modelId="{83377EAD-4963-4E4D-88D9-523D91359B5C}" type="parTrans" cxnId="{A4E160A2-1A34-456C-AB3F-55527FB40D5E}">
      <dgm:prSet/>
      <dgm:spPr/>
      <dgm:t>
        <a:bodyPr/>
        <a:lstStyle/>
        <a:p>
          <a:endParaRPr lang="it-IT"/>
        </a:p>
      </dgm:t>
    </dgm:pt>
    <dgm:pt modelId="{3C4B6EE8-1547-48EB-9CA4-2D87ADF677F5}" type="sibTrans" cxnId="{A4E160A2-1A34-456C-AB3F-55527FB40D5E}">
      <dgm:prSet/>
      <dgm:spPr/>
      <dgm:t>
        <a:bodyPr/>
        <a:lstStyle/>
        <a:p>
          <a:endParaRPr lang="it-IT"/>
        </a:p>
      </dgm:t>
    </dgm:pt>
    <dgm:pt modelId="{5E508C95-832A-40D0-BB11-EDFDDAD6A945}" type="pres">
      <dgm:prSet presAssocID="{06449A00-A601-4589-9B8C-44C985C91E34}" presName="linearFlow" presStyleCnt="0">
        <dgm:presLayoutVars>
          <dgm:resizeHandles val="exact"/>
        </dgm:presLayoutVars>
      </dgm:prSet>
      <dgm:spPr/>
    </dgm:pt>
    <dgm:pt modelId="{91CA18FC-9EA1-4551-BB38-1E5B26EA137E}" type="pres">
      <dgm:prSet presAssocID="{CEBCA04F-C9BE-40F6-AD53-5E94425CAA3A}" presName="node" presStyleLbl="node1" presStyleIdx="0" presStyleCnt="3" custScaleX="142968">
        <dgm:presLayoutVars>
          <dgm:bulletEnabled val="1"/>
        </dgm:presLayoutVars>
      </dgm:prSet>
      <dgm:spPr/>
    </dgm:pt>
    <dgm:pt modelId="{6BBEC89C-0D37-4CA9-8BF6-AF33D299227E}" type="pres">
      <dgm:prSet presAssocID="{A026CCDA-C144-48B7-B2B4-A05105AAE322}" presName="sibTrans" presStyleLbl="sibTrans2D1" presStyleIdx="0" presStyleCnt="2"/>
      <dgm:spPr/>
    </dgm:pt>
    <dgm:pt modelId="{F9F99B62-4753-4847-8712-D46CD5EAE116}" type="pres">
      <dgm:prSet presAssocID="{A026CCDA-C144-48B7-B2B4-A05105AAE322}" presName="connectorText" presStyleLbl="sibTrans2D1" presStyleIdx="0" presStyleCnt="2"/>
      <dgm:spPr/>
    </dgm:pt>
    <dgm:pt modelId="{05C002F5-79FF-48A3-9F4A-79FA6191E6AF}" type="pres">
      <dgm:prSet presAssocID="{321E5D97-8184-4611-9DCF-B289A9F63E3E}" presName="node" presStyleLbl="node1" presStyleIdx="1" presStyleCnt="3" custScaleX="132643">
        <dgm:presLayoutVars>
          <dgm:bulletEnabled val="1"/>
        </dgm:presLayoutVars>
      </dgm:prSet>
      <dgm:spPr/>
    </dgm:pt>
    <dgm:pt modelId="{1160A92B-B4C2-47E9-A825-94DE685B9FC1}" type="pres">
      <dgm:prSet presAssocID="{3C4B6EE8-1547-48EB-9CA4-2D87ADF677F5}" presName="sibTrans" presStyleLbl="sibTrans2D1" presStyleIdx="1" presStyleCnt="2"/>
      <dgm:spPr/>
    </dgm:pt>
    <dgm:pt modelId="{E9CE24A3-2F87-4644-B3EA-C39A5F1513E9}" type="pres">
      <dgm:prSet presAssocID="{3C4B6EE8-1547-48EB-9CA4-2D87ADF677F5}" presName="connectorText" presStyleLbl="sibTrans2D1" presStyleIdx="1" presStyleCnt="2"/>
      <dgm:spPr/>
    </dgm:pt>
    <dgm:pt modelId="{A3FFCFA4-A8B6-4B36-8033-71696965AE9B}" type="pres">
      <dgm:prSet presAssocID="{C6B3B8A8-9669-44B9-908A-A6BA891D1FBF}" presName="node" presStyleLbl="node1" presStyleIdx="2" presStyleCnt="3" custScaleX="162030" custScaleY="264337">
        <dgm:presLayoutVars>
          <dgm:bulletEnabled val="1"/>
        </dgm:presLayoutVars>
      </dgm:prSet>
      <dgm:spPr/>
    </dgm:pt>
  </dgm:ptLst>
  <dgm:cxnLst>
    <dgm:cxn modelId="{061DF41B-5465-469C-80E5-9ABE31D6E28B}" type="presOf" srcId="{CEBCA04F-C9BE-40F6-AD53-5E94425CAA3A}" destId="{91CA18FC-9EA1-4551-BB38-1E5B26EA137E}" srcOrd="0" destOrd="0" presId="urn:microsoft.com/office/officeart/2005/8/layout/process2"/>
    <dgm:cxn modelId="{53294C4E-98A7-42AD-862F-4A4EF96E9B89}" srcId="{06449A00-A601-4589-9B8C-44C985C91E34}" destId="{C6B3B8A8-9669-44B9-908A-A6BA891D1FBF}" srcOrd="2" destOrd="0" parTransId="{4AB793ED-1D7C-4C43-B49A-C037FC161E5C}" sibTransId="{9592B9C4-A63D-4B98-9D11-ED36FE925D29}"/>
    <dgm:cxn modelId="{33D7A27E-030E-456C-B471-5AF2FF852D69}" type="presOf" srcId="{06449A00-A601-4589-9B8C-44C985C91E34}" destId="{5E508C95-832A-40D0-BB11-EDFDDAD6A945}" srcOrd="0" destOrd="0" presId="urn:microsoft.com/office/officeart/2005/8/layout/process2"/>
    <dgm:cxn modelId="{CCC89D84-B575-490A-B3CD-1541FBFF9936}" type="presOf" srcId="{C6B3B8A8-9669-44B9-908A-A6BA891D1FBF}" destId="{A3FFCFA4-A8B6-4B36-8033-71696965AE9B}" srcOrd="0" destOrd="0" presId="urn:microsoft.com/office/officeart/2005/8/layout/process2"/>
    <dgm:cxn modelId="{E1A809A2-3F4F-4E16-8CB5-17528A964411}" type="presOf" srcId="{A026CCDA-C144-48B7-B2B4-A05105AAE322}" destId="{6BBEC89C-0D37-4CA9-8BF6-AF33D299227E}" srcOrd="0" destOrd="0" presId="urn:microsoft.com/office/officeart/2005/8/layout/process2"/>
    <dgm:cxn modelId="{A4E160A2-1A34-456C-AB3F-55527FB40D5E}" srcId="{06449A00-A601-4589-9B8C-44C985C91E34}" destId="{321E5D97-8184-4611-9DCF-B289A9F63E3E}" srcOrd="1" destOrd="0" parTransId="{83377EAD-4963-4E4D-88D9-523D91359B5C}" sibTransId="{3C4B6EE8-1547-48EB-9CA4-2D87ADF677F5}"/>
    <dgm:cxn modelId="{CA54A6AA-A0CF-4AB6-B439-1F5088616CDC}" type="presOf" srcId="{3C4B6EE8-1547-48EB-9CA4-2D87ADF677F5}" destId="{1160A92B-B4C2-47E9-A825-94DE685B9FC1}" srcOrd="0" destOrd="0" presId="urn:microsoft.com/office/officeart/2005/8/layout/process2"/>
    <dgm:cxn modelId="{3F3E13D0-FE3C-4243-BA43-A9EE05DF9162}" type="presOf" srcId="{A026CCDA-C144-48B7-B2B4-A05105AAE322}" destId="{F9F99B62-4753-4847-8712-D46CD5EAE116}" srcOrd="1" destOrd="0" presId="urn:microsoft.com/office/officeart/2005/8/layout/process2"/>
    <dgm:cxn modelId="{4A159ED7-EB88-43CC-B535-DB22F7F5FD01}" type="presOf" srcId="{321E5D97-8184-4611-9DCF-B289A9F63E3E}" destId="{05C002F5-79FF-48A3-9F4A-79FA6191E6AF}" srcOrd="0" destOrd="0" presId="urn:microsoft.com/office/officeart/2005/8/layout/process2"/>
    <dgm:cxn modelId="{8F5555DF-508C-400D-B94A-DACD21D80D6E}" type="presOf" srcId="{3C4B6EE8-1547-48EB-9CA4-2D87ADF677F5}" destId="{E9CE24A3-2F87-4644-B3EA-C39A5F1513E9}" srcOrd="1" destOrd="0" presId="urn:microsoft.com/office/officeart/2005/8/layout/process2"/>
    <dgm:cxn modelId="{F74B50E1-34B9-41B2-8C4C-B875795CAF59}" srcId="{06449A00-A601-4589-9B8C-44C985C91E34}" destId="{CEBCA04F-C9BE-40F6-AD53-5E94425CAA3A}" srcOrd="0" destOrd="0" parTransId="{BE68985D-6293-4872-A2C6-12BA975D8E73}" sibTransId="{A026CCDA-C144-48B7-B2B4-A05105AAE322}"/>
    <dgm:cxn modelId="{7F68FC46-4FA8-4A5D-8CFF-95EE55F77625}" type="presParOf" srcId="{5E508C95-832A-40D0-BB11-EDFDDAD6A945}" destId="{91CA18FC-9EA1-4551-BB38-1E5B26EA137E}" srcOrd="0" destOrd="0" presId="urn:microsoft.com/office/officeart/2005/8/layout/process2"/>
    <dgm:cxn modelId="{D55C9B5F-5B29-433A-93AB-79774E682562}" type="presParOf" srcId="{5E508C95-832A-40D0-BB11-EDFDDAD6A945}" destId="{6BBEC89C-0D37-4CA9-8BF6-AF33D299227E}" srcOrd="1" destOrd="0" presId="urn:microsoft.com/office/officeart/2005/8/layout/process2"/>
    <dgm:cxn modelId="{1EDCB6C8-05A2-431D-A5B1-702AB62FF550}" type="presParOf" srcId="{6BBEC89C-0D37-4CA9-8BF6-AF33D299227E}" destId="{F9F99B62-4753-4847-8712-D46CD5EAE116}" srcOrd="0" destOrd="0" presId="urn:microsoft.com/office/officeart/2005/8/layout/process2"/>
    <dgm:cxn modelId="{A5C740D9-B5DB-4F6D-A96E-ADF098AD5303}" type="presParOf" srcId="{5E508C95-832A-40D0-BB11-EDFDDAD6A945}" destId="{05C002F5-79FF-48A3-9F4A-79FA6191E6AF}" srcOrd="2" destOrd="0" presId="urn:microsoft.com/office/officeart/2005/8/layout/process2"/>
    <dgm:cxn modelId="{67087643-15C2-4A58-A662-ACFA625B87CD}" type="presParOf" srcId="{5E508C95-832A-40D0-BB11-EDFDDAD6A945}" destId="{1160A92B-B4C2-47E9-A825-94DE685B9FC1}" srcOrd="3" destOrd="0" presId="urn:microsoft.com/office/officeart/2005/8/layout/process2"/>
    <dgm:cxn modelId="{A60940C3-DEE7-43FC-B57B-57968CC5C1BB}" type="presParOf" srcId="{1160A92B-B4C2-47E9-A825-94DE685B9FC1}" destId="{E9CE24A3-2F87-4644-B3EA-C39A5F1513E9}" srcOrd="0" destOrd="0" presId="urn:microsoft.com/office/officeart/2005/8/layout/process2"/>
    <dgm:cxn modelId="{0EE249F8-962C-4AC1-9D91-D97CA34AB357}" type="presParOf" srcId="{5E508C95-832A-40D0-BB11-EDFDDAD6A945}" destId="{A3FFCFA4-A8B6-4B36-8033-71696965AE9B}"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1F09B-6DBF-4380-8944-D70AFC506AE4}">
      <dsp:nvSpPr>
        <dsp:cNvPr id="0" name=""/>
        <dsp:cNvSpPr/>
      </dsp:nvSpPr>
      <dsp:spPr>
        <a:xfrm>
          <a:off x="5338" y="1369320"/>
          <a:ext cx="1539142" cy="1269470"/>
        </a:xfrm>
        <a:prstGeom prst="roundRect">
          <a:avLst>
            <a:gd name="adj" fmla="val 10000"/>
          </a:avLst>
        </a:prstGeom>
        <a:solidFill>
          <a:schemeClr val="lt1">
            <a:alpha val="9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it-IT" sz="1500" kern="1200" dirty="0"/>
            <a:t>Periodo neonatale</a:t>
          </a:r>
        </a:p>
      </dsp:txBody>
      <dsp:txXfrm>
        <a:off x="34552" y="1398534"/>
        <a:ext cx="1480714" cy="939013"/>
      </dsp:txXfrm>
    </dsp:sp>
    <dsp:sp modelId="{5C55B0F8-CFD2-4343-AF75-9007C4CB7B2B}">
      <dsp:nvSpPr>
        <dsp:cNvPr id="0" name=""/>
        <dsp:cNvSpPr/>
      </dsp:nvSpPr>
      <dsp:spPr>
        <a:xfrm>
          <a:off x="1134351" y="2124681"/>
          <a:ext cx="1676115" cy="1676115"/>
        </a:xfrm>
        <a:prstGeom prst="leftCircularArrow">
          <a:avLst>
            <a:gd name="adj1" fmla="val 3019"/>
            <a:gd name="adj2" fmla="val 370339"/>
            <a:gd name="adj3" fmla="val 2280425"/>
            <a:gd name="adj4" fmla="val 9159064"/>
            <a:gd name="adj5" fmla="val 352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BBC807-77EE-41BE-BB9E-9030C32A3B57}">
      <dsp:nvSpPr>
        <dsp:cNvPr id="0" name=""/>
        <dsp:cNvSpPr/>
      </dsp:nvSpPr>
      <dsp:spPr>
        <a:xfrm>
          <a:off x="347370" y="2136959"/>
          <a:ext cx="1368126" cy="1003663"/>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lvl="0" indent="0" algn="ctr" defTabSz="355600">
            <a:lnSpc>
              <a:spcPct val="90000"/>
            </a:lnSpc>
            <a:spcBef>
              <a:spcPct val="0"/>
            </a:spcBef>
            <a:spcAft>
              <a:spcPct val="35000"/>
            </a:spcAft>
            <a:buNone/>
          </a:pPr>
          <a:r>
            <a:rPr lang="it-IT" sz="800" kern="1200" dirty="0"/>
            <a:t>1</a:t>
          </a:r>
          <a:r>
            <a:rPr lang="it-IT" sz="1200" kern="1200" dirty="0"/>
            <a:t>° stadio – </a:t>
          </a:r>
          <a:r>
            <a:rPr lang="it-IT" sz="1200" b="1" kern="1200" dirty="0"/>
            <a:t>RIFLESSI E REAZIONI DI BASE</a:t>
          </a:r>
        </a:p>
      </dsp:txBody>
      <dsp:txXfrm>
        <a:off x="376766" y="2166355"/>
        <a:ext cx="1309334" cy="944871"/>
      </dsp:txXfrm>
    </dsp:sp>
    <dsp:sp modelId="{45A6144B-E51B-4405-A56F-5D57947D50A5}">
      <dsp:nvSpPr>
        <dsp:cNvPr id="0" name=""/>
        <dsp:cNvSpPr/>
      </dsp:nvSpPr>
      <dsp:spPr>
        <a:xfrm>
          <a:off x="1956455" y="1652432"/>
          <a:ext cx="1539142" cy="1269470"/>
        </a:xfrm>
        <a:prstGeom prst="roundRect">
          <a:avLst>
            <a:gd name="adj" fmla="val 10000"/>
          </a:avLst>
        </a:prstGeom>
        <a:solidFill>
          <a:schemeClr val="lt1">
            <a:alpha val="90000"/>
            <a:hueOff val="0"/>
            <a:satOff val="0"/>
            <a:lumOff val="0"/>
            <a:alphaOff val="0"/>
          </a:schemeClr>
        </a:solidFill>
        <a:ln w="381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endParaRPr lang="it-IT" sz="1500" kern="1200"/>
        </a:p>
        <a:p>
          <a:pPr marL="114300" lvl="1" indent="-114300" algn="l" defTabSz="666750">
            <a:lnSpc>
              <a:spcPct val="90000"/>
            </a:lnSpc>
            <a:spcBef>
              <a:spcPct val="0"/>
            </a:spcBef>
            <a:spcAft>
              <a:spcPct val="15000"/>
            </a:spcAft>
            <a:buChar char="•"/>
          </a:pPr>
          <a:r>
            <a:rPr lang="it-IT" sz="1500" kern="1200" dirty="0"/>
            <a:t>Età prescolare e scuola primaria </a:t>
          </a:r>
        </a:p>
      </dsp:txBody>
      <dsp:txXfrm>
        <a:off x="1985669" y="1953676"/>
        <a:ext cx="1480714" cy="939013"/>
      </dsp:txXfrm>
    </dsp:sp>
    <dsp:sp modelId="{1447D8E2-A8F9-4640-8C76-10E6DC34E746}">
      <dsp:nvSpPr>
        <dsp:cNvPr id="0" name=""/>
        <dsp:cNvSpPr/>
      </dsp:nvSpPr>
      <dsp:spPr>
        <a:xfrm>
          <a:off x="2783716" y="219289"/>
          <a:ext cx="2052107" cy="2052107"/>
        </a:xfrm>
        <a:prstGeom prst="circularArrow">
          <a:avLst>
            <a:gd name="adj1" fmla="val 2466"/>
            <a:gd name="adj2" fmla="val 298604"/>
            <a:gd name="adj3" fmla="val 19895113"/>
            <a:gd name="adj4" fmla="val 12944739"/>
            <a:gd name="adj5" fmla="val 287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D93E5B-5859-4F6D-8B6E-ECC376692BCB}">
      <dsp:nvSpPr>
        <dsp:cNvPr id="0" name=""/>
        <dsp:cNvSpPr/>
      </dsp:nvSpPr>
      <dsp:spPr>
        <a:xfrm>
          <a:off x="2151242" y="908184"/>
          <a:ext cx="1563864" cy="1216901"/>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endParaRPr lang="it-IT" sz="1200" kern="1200" dirty="0"/>
        </a:p>
        <a:p>
          <a:pPr marL="0" lvl="0" indent="0" algn="ctr" defTabSz="533400">
            <a:lnSpc>
              <a:spcPct val="90000"/>
            </a:lnSpc>
            <a:spcBef>
              <a:spcPct val="0"/>
            </a:spcBef>
            <a:spcAft>
              <a:spcPct val="35000"/>
            </a:spcAft>
            <a:buNone/>
          </a:pPr>
          <a:r>
            <a:rPr lang="it-IT" sz="1200" kern="1200" dirty="0"/>
            <a:t>2° STADIO</a:t>
          </a:r>
        </a:p>
        <a:p>
          <a:pPr marL="0" lvl="0" indent="0" algn="ctr" defTabSz="533400">
            <a:lnSpc>
              <a:spcPct val="90000"/>
            </a:lnSpc>
            <a:spcBef>
              <a:spcPct val="0"/>
            </a:spcBef>
            <a:spcAft>
              <a:spcPct val="35000"/>
            </a:spcAft>
            <a:buNone/>
          </a:pPr>
          <a:r>
            <a:rPr lang="it-IT" sz="1200" b="1" kern="1200" dirty="0"/>
            <a:t>PRINCIPALI SCHEMI E ABILITÀ GROSSO-MOTORIE</a:t>
          </a:r>
        </a:p>
      </dsp:txBody>
      <dsp:txXfrm>
        <a:off x="2186884" y="943826"/>
        <a:ext cx="1492580" cy="1145617"/>
      </dsp:txXfrm>
    </dsp:sp>
    <dsp:sp modelId="{B26E3623-32B5-414A-A11B-4D685CD0B306}">
      <dsp:nvSpPr>
        <dsp:cNvPr id="0" name=""/>
        <dsp:cNvSpPr/>
      </dsp:nvSpPr>
      <dsp:spPr>
        <a:xfrm>
          <a:off x="4005441" y="1361282"/>
          <a:ext cx="1539142" cy="1269470"/>
        </a:xfrm>
        <a:prstGeom prst="roundRect">
          <a:avLst>
            <a:gd name="adj" fmla="val 10000"/>
          </a:avLst>
        </a:prstGeom>
        <a:solidFill>
          <a:schemeClr val="lt1">
            <a:alpha val="90000"/>
            <a:hueOff val="0"/>
            <a:satOff val="0"/>
            <a:lumOff val="0"/>
            <a:alphaOff val="0"/>
          </a:schemeClr>
        </a:solidFill>
        <a:ln w="381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it-IT" sz="1500" kern="1200" dirty="0"/>
            <a:t>Scuola secondaria di I grado</a:t>
          </a:r>
        </a:p>
      </dsp:txBody>
      <dsp:txXfrm>
        <a:off x="4034655" y="1390496"/>
        <a:ext cx="1480714" cy="939013"/>
      </dsp:txXfrm>
    </dsp:sp>
    <dsp:sp modelId="{73D92E8E-0617-4017-9041-B589C1C9163B}">
      <dsp:nvSpPr>
        <dsp:cNvPr id="0" name=""/>
        <dsp:cNvSpPr/>
      </dsp:nvSpPr>
      <dsp:spPr>
        <a:xfrm>
          <a:off x="4983850" y="2071869"/>
          <a:ext cx="1918553" cy="1918553"/>
        </a:xfrm>
        <a:prstGeom prst="leftCircularArrow">
          <a:avLst>
            <a:gd name="adj1" fmla="val 2637"/>
            <a:gd name="adj2" fmla="val 320666"/>
            <a:gd name="adj3" fmla="val 2205707"/>
            <a:gd name="adj4" fmla="val 9134019"/>
            <a:gd name="adj5" fmla="val 3077"/>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015778-BE1E-427D-A062-1350660D3D22}">
      <dsp:nvSpPr>
        <dsp:cNvPr id="0" name=""/>
        <dsp:cNvSpPr/>
      </dsp:nvSpPr>
      <dsp:spPr>
        <a:xfrm>
          <a:off x="4136412" y="2112844"/>
          <a:ext cx="1790248" cy="1035817"/>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it-IT" sz="1200" kern="1200" dirty="0"/>
            <a:t>3° STADIO </a:t>
          </a:r>
        </a:p>
        <a:p>
          <a:pPr marL="0" lvl="0" indent="0" algn="ctr" defTabSz="533400">
            <a:lnSpc>
              <a:spcPct val="90000"/>
            </a:lnSpc>
            <a:spcBef>
              <a:spcPct val="0"/>
            </a:spcBef>
            <a:spcAft>
              <a:spcPct val="35000"/>
            </a:spcAft>
            <a:buNone/>
          </a:pPr>
          <a:r>
            <a:rPr lang="it-IT" sz="1200" b="1" kern="1200" dirty="0"/>
            <a:t>PRIME ATTIVITÀ </a:t>
          </a:r>
          <a:r>
            <a:rPr lang="it-IT" sz="1200" b="1" kern="1200" dirty="0" err="1"/>
            <a:t>DI</a:t>
          </a:r>
          <a:r>
            <a:rPr lang="it-IT" sz="1200" b="1" kern="1200" dirty="0"/>
            <a:t> GIOCO</a:t>
          </a:r>
        </a:p>
      </dsp:txBody>
      <dsp:txXfrm>
        <a:off x="4166750" y="2143182"/>
        <a:ext cx="1729572" cy="975141"/>
      </dsp:txXfrm>
    </dsp:sp>
    <dsp:sp modelId="{8F65B054-E6EC-4438-96C6-4B03095005A0}">
      <dsp:nvSpPr>
        <dsp:cNvPr id="0" name=""/>
        <dsp:cNvSpPr/>
      </dsp:nvSpPr>
      <dsp:spPr>
        <a:xfrm>
          <a:off x="6167619" y="1657269"/>
          <a:ext cx="1539142" cy="1269470"/>
        </a:xfrm>
        <a:prstGeom prst="roundRect">
          <a:avLst>
            <a:gd name="adj" fmla="val 10000"/>
          </a:avLst>
        </a:prstGeom>
        <a:solidFill>
          <a:schemeClr val="lt1">
            <a:alpha val="90000"/>
            <a:hueOff val="0"/>
            <a:satOff val="0"/>
            <a:lumOff val="0"/>
            <a:alphaOff val="0"/>
          </a:schemeClr>
        </a:solidFill>
        <a:ln w="381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endParaRPr lang="it-IT" sz="1500" kern="1200" dirty="0"/>
        </a:p>
        <a:p>
          <a:pPr marL="114300" lvl="1" indent="-114300" algn="l" defTabSz="666750">
            <a:lnSpc>
              <a:spcPct val="90000"/>
            </a:lnSpc>
            <a:spcBef>
              <a:spcPct val="0"/>
            </a:spcBef>
            <a:spcAft>
              <a:spcPct val="15000"/>
            </a:spcAft>
            <a:buChar char="•"/>
          </a:pPr>
          <a:r>
            <a:rPr lang="it-IT" sz="1500" kern="1200" dirty="0"/>
            <a:t>Fino all’età adulta</a:t>
          </a:r>
        </a:p>
      </dsp:txBody>
      <dsp:txXfrm>
        <a:off x="6196833" y="1958513"/>
        <a:ext cx="1480714" cy="939013"/>
      </dsp:txXfrm>
    </dsp:sp>
    <dsp:sp modelId="{3379D3EA-0455-4BE7-8CA3-058697DA58AF}">
      <dsp:nvSpPr>
        <dsp:cNvPr id="0" name=""/>
        <dsp:cNvSpPr/>
      </dsp:nvSpPr>
      <dsp:spPr>
        <a:xfrm>
          <a:off x="6512277" y="795276"/>
          <a:ext cx="1368126" cy="1236248"/>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it-IT" sz="1200" kern="1200" dirty="0"/>
            <a:t>4° STADIO</a:t>
          </a:r>
        </a:p>
        <a:p>
          <a:pPr marL="0" lvl="0" indent="0" algn="ctr" defTabSz="533400">
            <a:lnSpc>
              <a:spcPct val="90000"/>
            </a:lnSpc>
            <a:spcBef>
              <a:spcPct val="0"/>
            </a:spcBef>
            <a:spcAft>
              <a:spcPct val="35000"/>
            </a:spcAft>
            <a:buNone/>
          </a:pPr>
          <a:r>
            <a:rPr lang="it-IT" sz="1200" b="1" kern="1200" dirty="0"/>
            <a:t>ABILITÀ </a:t>
          </a:r>
          <a:r>
            <a:rPr lang="it-IT" sz="1200" b="1" kern="1200" dirty="0" err="1"/>
            <a:t>DI</a:t>
          </a:r>
          <a:r>
            <a:rPr lang="it-IT" sz="1200" b="1" kern="1200" dirty="0"/>
            <a:t> GIOCO, SPORTIVE, </a:t>
          </a:r>
          <a:r>
            <a:rPr lang="it-IT" sz="1200" b="1" kern="1200" dirty="0" err="1"/>
            <a:t>DI</a:t>
          </a:r>
          <a:r>
            <a:rPr lang="it-IT" sz="1200" b="1" kern="1200" dirty="0"/>
            <a:t> DANZA E </a:t>
          </a:r>
          <a:r>
            <a:rPr lang="it-IT" sz="1200" b="1" kern="1200" dirty="0" err="1"/>
            <a:t>DI</a:t>
          </a:r>
          <a:r>
            <a:rPr lang="it-IT" sz="1200" b="1" kern="1200" dirty="0"/>
            <a:t> GRUPPO </a:t>
          </a:r>
        </a:p>
      </dsp:txBody>
      <dsp:txXfrm>
        <a:off x="6548485" y="831484"/>
        <a:ext cx="1295710" cy="1163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896CF-B6B3-4C46-A88B-8BF29070F7DB}">
      <dsp:nvSpPr>
        <dsp:cNvPr id="0" name=""/>
        <dsp:cNvSpPr/>
      </dsp:nvSpPr>
      <dsp:spPr>
        <a:xfrm>
          <a:off x="0" y="514629"/>
          <a:ext cx="8001000" cy="453600"/>
        </a:xfrm>
        <a:prstGeom prst="rect">
          <a:avLst/>
        </a:prstGeom>
        <a:solidFill>
          <a:schemeClr val="dk2">
            <a:alpha val="90000"/>
            <a:tint val="40000"/>
            <a:hueOff val="0"/>
            <a:satOff val="0"/>
            <a:lumOff val="0"/>
            <a:alphaOff val="0"/>
          </a:schemeClr>
        </a:solidFill>
        <a:ln w="381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DAED49-4D21-4F2E-8E44-F37526ED6550}">
      <dsp:nvSpPr>
        <dsp:cNvPr id="0" name=""/>
        <dsp:cNvSpPr/>
      </dsp:nvSpPr>
      <dsp:spPr>
        <a:xfrm>
          <a:off x="400050" y="248949"/>
          <a:ext cx="5600700" cy="53136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00100">
            <a:lnSpc>
              <a:spcPct val="90000"/>
            </a:lnSpc>
            <a:spcBef>
              <a:spcPct val="0"/>
            </a:spcBef>
            <a:spcAft>
              <a:spcPct val="35000"/>
            </a:spcAft>
            <a:buNone/>
          </a:pPr>
          <a:r>
            <a:rPr lang="it-IT" sz="1800" kern="1200" dirty="0"/>
            <a:t>Individuale </a:t>
          </a:r>
        </a:p>
      </dsp:txBody>
      <dsp:txXfrm>
        <a:off x="425989" y="274888"/>
        <a:ext cx="5548822" cy="479482"/>
      </dsp:txXfrm>
    </dsp:sp>
    <dsp:sp modelId="{45C7614C-7219-4EE8-91F4-2AE9132E52C8}">
      <dsp:nvSpPr>
        <dsp:cNvPr id="0" name=""/>
        <dsp:cNvSpPr/>
      </dsp:nvSpPr>
      <dsp:spPr>
        <a:xfrm>
          <a:off x="0" y="1331109"/>
          <a:ext cx="8001000" cy="453600"/>
        </a:xfrm>
        <a:prstGeom prst="rect">
          <a:avLst/>
        </a:prstGeom>
        <a:solidFill>
          <a:schemeClr val="dk2">
            <a:alpha val="90000"/>
            <a:tint val="40000"/>
            <a:hueOff val="0"/>
            <a:satOff val="0"/>
            <a:lumOff val="0"/>
            <a:alphaOff val="0"/>
          </a:schemeClr>
        </a:solidFill>
        <a:ln w="381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31108D-1E52-4960-A430-165DFCC7CFF0}">
      <dsp:nvSpPr>
        <dsp:cNvPr id="0" name=""/>
        <dsp:cNvSpPr/>
      </dsp:nvSpPr>
      <dsp:spPr>
        <a:xfrm>
          <a:off x="400050" y="1065429"/>
          <a:ext cx="5600700" cy="53136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00100">
            <a:lnSpc>
              <a:spcPct val="90000"/>
            </a:lnSpc>
            <a:spcBef>
              <a:spcPct val="0"/>
            </a:spcBef>
            <a:spcAft>
              <a:spcPct val="35000"/>
            </a:spcAft>
            <a:buNone/>
          </a:pPr>
          <a:r>
            <a:rPr lang="it-IT" sz="1800" kern="1200" dirty="0"/>
            <a:t>Età : 3-10 anni</a:t>
          </a:r>
        </a:p>
      </dsp:txBody>
      <dsp:txXfrm>
        <a:off x="425989" y="1091368"/>
        <a:ext cx="5548822" cy="479482"/>
      </dsp:txXfrm>
    </dsp:sp>
    <dsp:sp modelId="{71A9E8DA-037B-4132-8880-400EF574FF23}">
      <dsp:nvSpPr>
        <dsp:cNvPr id="0" name=""/>
        <dsp:cNvSpPr/>
      </dsp:nvSpPr>
      <dsp:spPr>
        <a:xfrm>
          <a:off x="0" y="2147589"/>
          <a:ext cx="8001000" cy="453600"/>
        </a:xfrm>
        <a:prstGeom prst="rect">
          <a:avLst/>
        </a:prstGeom>
        <a:solidFill>
          <a:schemeClr val="dk2">
            <a:alpha val="90000"/>
            <a:tint val="40000"/>
            <a:hueOff val="0"/>
            <a:satOff val="0"/>
            <a:lumOff val="0"/>
            <a:alphaOff val="0"/>
          </a:schemeClr>
        </a:solidFill>
        <a:ln w="381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936593-9E60-4B97-96B0-BFB196DD691F}">
      <dsp:nvSpPr>
        <dsp:cNvPr id="0" name=""/>
        <dsp:cNvSpPr/>
      </dsp:nvSpPr>
      <dsp:spPr>
        <a:xfrm>
          <a:off x="400050" y="1881910"/>
          <a:ext cx="5600700" cy="53136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00100">
            <a:lnSpc>
              <a:spcPct val="90000"/>
            </a:lnSpc>
            <a:spcBef>
              <a:spcPct val="0"/>
            </a:spcBef>
            <a:spcAft>
              <a:spcPct val="35000"/>
            </a:spcAft>
            <a:buNone/>
          </a:pPr>
          <a:r>
            <a:rPr lang="it-IT" sz="1800" kern="1200" dirty="0"/>
            <a:t>12 abilità grosso-motorie</a:t>
          </a:r>
        </a:p>
      </dsp:txBody>
      <dsp:txXfrm>
        <a:off x="425989" y="1907849"/>
        <a:ext cx="5548822" cy="479482"/>
      </dsp:txXfrm>
    </dsp:sp>
    <dsp:sp modelId="{702F2E0A-C551-4A89-BBE2-3A92B629BE1E}">
      <dsp:nvSpPr>
        <dsp:cNvPr id="0" name=""/>
        <dsp:cNvSpPr/>
      </dsp:nvSpPr>
      <dsp:spPr>
        <a:xfrm>
          <a:off x="0" y="2964070"/>
          <a:ext cx="8001000" cy="453600"/>
        </a:xfrm>
        <a:prstGeom prst="rect">
          <a:avLst/>
        </a:prstGeom>
        <a:solidFill>
          <a:schemeClr val="dk2">
            <a:alpha val="90000"/>
            <a:tint val="40000"/>
            <a:hueOff val="0"/>
            <a:satOff val="0"/>
            <a:lumOff val="0"/>
            <a:alphaOff val="0"/>
          </a:schemeClr>
        </a:solidFill>
        <a:ln w="381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FD385A-71EE-453A-A021-69A2B181B3BD}">
      <dsp:nvSpPr>
        <dsp:cNvPr id="0" name=""/>
        <dsp:cNvSpPr/>
      </dsp:nvSpPr>
      <dsp:spPr>
        <a:xfrm>
          <a:off x="400050" y="2698390"/>
          <a:ext cx="5600700" cy="53136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00100">
            <a:lnSpc>
              <a:spcPct val="90000"/>
            </a:lnSpc>
            <a:spcBef>
              <a:spcPct val="0"/>
            </a:spcBef>
            <a:spcAft>
              <a:spcPct val="35000"/>
            </a:spcAft>
            <a:buNone/>
          </a:pPr>
          <a:r>
            <a:rPr lang="it-IT" sz="1800" kern="1200" dirty="0"/>
            <a:t>Età pre-scolare e scuola primaria </a:t>
          </a:r>
        </a:p>
      </dsp:txBody>
      <dsp:txXfrm>
        <a:off x="425989" y="2724329"/>
        <a:ext cx="5548822" cy="479482"/>
      </dsp:txXfrm>
    </dsp:sp>
    <dsp:sp modelId="{CC476819-5B15-4D62-8F4B-C3F744C514EA}">
      <dsp:nvSpPr>
        <dsp:cNvPr id="0" name=""/>
        <dsp:cNvSpPr/>
      </dsp:nvSpPr>
      <dsp:spPr>
        <a:xfrm>
          <a:off x="0" y="3780550"/>
          <a:ext cx="8001000" cy="453600"/>
        </a:xfrm>
        <a:prstGeom prst="rect">
          <a:avLst/>
        </a:prstGeom>
        <a:solidFill>
          <a:schemeClr val="dk2">
            <a:alpha val="90000"/>
            <a:tint val="40000"/>
            <a:hueOff val="0"/>
            <a:satOff val="0"/>
            <a:lumOff val="0"/>
            <a:alphaOff val="0"/>
          </a:schemeClr>
        </a:solidFill>
        <a:ln w="381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445207-5044-4099-A482-A0E3284B7FE8}">
      <dsp:nvSpPr>
        <dsp:cNvPr id="0" name=""/>
        <dsp:cNvSpPr/>
      </dsp:nvSpPr>
      <dsp:spPr>
        <a:xfrm>
          <a:off x="400050" y="3514870"/>
          <a:ext cx="5600700" cy="531360"/>
        </a:xfrm>
        <a:prstGeom prst="round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693" tIns="0" rIns="211693" bIns="0" numCol="1" spcCol="1270" anchor="ctr" anchorCtr="0">
          <a:noAutofit/>
        </a:bodyPr>
        <a:lstStyle/>
        <a:p>
          <a:pPr marL="0" lvl="0" indent="0" algn="l" defTabSz="800100">
            <a:lnSpc>
              <a:spcPct val="90000"/>
            </a:lnSpc>
            <a:spcBef>
              <a:spcPct val="0"/>
            </a:spcBef>
            <a:spcAft>
              <a:spcPct val="35000"/>
            </a:spcAft>
            <a:buNone/>
          </a:pPr>
          <a:r>
            <a:rPr lang="it-IT" sz="1800" kern="1200" dirty="0"/>
            <a:t>2 </a:t>
          </a:r>
          <a:r>
            <a:rPr lang="it-IT" sz="1800" kern="1200" dirty="0" err="1"/>
            <a:t>Subtest</a:t>
          </a:r>
          <a:r>
            <a:rPr lang="it-IT" sz="1800" kern="1200" dirty="0"/>
            <a:t>: locomozione e controllo degli oggetti</a:t>
          </a:r>
        </a:p>
      </dsp:txBody>
      <dsp:txXfrm>
        <a:off x="425989" y="3540809"/>
        <a:ext cx="554882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7AF3-1377-4FCB-ADAE-1DD12AC0EBAB}">
      <dsp:nvSpPr>
        <dsp:cNvPr id="0" name=""/>
        <dsp:cNvSpPr/>
      </dsp:nvSpPr>
      <dsp:spPr>
        <a:xfrm rot="5400000">
          <a:off x="-199024" y="204839"/>
          <a:ext cx="1326832" cy="928782"/>
        </a:xfrm>
        <a:prstGeom prst="chevron">
          <a:avLst/>
        </a:prstGeom>
        <a:solidFill>
          <a:schemeClr val="accent2">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dirty="0"/>
            <a:t>1</a:t>
          </a:r>
        </a:p>
      </dsp:txBody>
      <dsp:txXfrm rot="-5400000">
        <a:off x="1" y="470205"/>
        <a:ext cx="928782" cy="398050"/>
      </dsp:txXfrm>
    </dsp:sp>
    <dsp:sp modelId="{4E8E2EE6-82F3-4B23-9C29-2B6FD18C0213}">
      <dsp:nvSpPr>
        <dsp:cNvPr id="0" name=""/>
        <dsp:cNvSpPr/>
      </dsp:nvSpPr>
      <dsp:spPr>
        <a:xfrm rot="5400000">
          <a:off x="3857966" y="-2946137"/>
          <a:ext cx="862441" cy="6754717"/>
        </a:xfrm>
        <a:prstGeom prst="round2SameRect">
          <a:avLst/>
        </a:prstGeom>
        <a:solidFill>
          <a:schemeClr val="lt1">
            <a:alpha val="9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0" lang="it-IT" sz="1600" b="0" i="0" u="none" strike="noStrike" kern="1200" cap="none" normalizeH="0" baseline="0" dirty="0">
              <a:ln>
                <a:noFill/>
              </a:ln>
              <a:solidFill>
                <a:schemeClr val="bg1"/>
              </a:solidFill>
              <a:effectLst/>
              <a:latin typeface="Times New Roman" pitchFamily="18" charset="0"/>
              <a:ea typeface="Times New Roman" pitchFamily="18" charset="0"/>
              <a:cs typeface="Times New Roman" pitchFamily="18" charset="0"/>
            </a:rPr>
            <a:t>Leggere attentamente l'intero test per familiarizzarsi con l'attrezzatura, le istruzioni e i criteri di esecuzione degli item.</a:t>
          </a:r>
          <a:endParaRPr lang="it-IT" sz="1600" kern="1200" dirty="0">
            <a:solidFill>
              <a:schemeClr val="bg1"/>
            </a:solidFill>
          </a:endParaRPr>
        </a:p>
      </dsp:txBody>
      <dsp:txXfrm rot="-5400000">
        <a:off x="911829" y="42101"/>
        <a:ext cx="6712616" cy="778239"/>
      </dsp:txXfrm>
    </dsp:sp>
    <dsp:sp modelId="{B44CEF42-F670-4FE3-AB11-5CD68D406EE1}">
      <dsp:nvSpPr>
        <dsp:cNvPr id="0" name=""/>
        <dsp:cNvSpPr/>
      </dsp:nvSpPr>
      <dsp:spPr>
        <a:xfrm rot="5400000">
          <a:off x="-199024" y="1369923"/>
          <a:ext cx="1326832" cy="928782"/>
        </a:xfrm>
        <a:prstGeom prst="chevron">
          <a:avLst/>
        </a:prstGeom>
        <a:solidFill>
          <a:schemeClr val="accent2">
            <a:hueOff val="-2355276"/>
            <a:satOff val="-3145"/>
            <a:lumOff val="1863"/>
            <a:alphaOff val="0"/>
          </a:schemeClr>
        </a:solidFill>
        <a:ln w="38100" cap="flat" cmpd="sng" algn="ctr">
          <a:solidFill>
            <a:schemeClr val="accent2">
              <a:hueOff val="-2355276"/>
              <a:satOff val="-3145"/>
              <a:lumOff val="18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dirty="0"/>
            <a:t>2</a:t>
          </a:r>
        </a:p>
      </dsp:txBody>
      <dsp:txXfrm rot="-5400000">
        <a:off x="1" y="1635289"/>
        <a:ext cx="928782" cy="398050"/>
      </dsp:txXfrm>
    </dsp:sp>
    <dsp:sp modelId="{336ACCC3-A04D-4337-BE31-065213D88D34}">
      <dsp:nvSpPr>
        <dsp:cNvPr id="0" name=""/>
        <dsp:cNvSpPr/>
      </dsp:nvSpPr>
      <dsp:spPr>
        <a:xfrm rot="5400000">
          <a:off x="3874920" y="-1775239"/>
          <a:ext cx="862441" cy="6754717"/>
        </a:xfrm>
        <a:prstGeom prst="round2SameRect">
          <a:avLst/>
        </a:prstGeom>
        <a:solidFill>
          <a:schemeClr val="lt1">
            <a:alpha val="90000"/>
            <a:hueOff val="0"/>
            <a:satOff val="0"/>
            <a:lumOff val="0"/>
            <a:alphaOff val="0"/>
          </a:schemeClr>
        </a:solidFill>
        <a:ln w="38100" cap="flat" cmpd="sng" algn="ctr">
          <a:solidFill>
            <a:schemeClr val="accent2">
              <a:hueOff val="-2355276"/>
              <a:satOff val="-3145"/>
              <a:lumOff val="1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kumimoji="0" lang="it-IT" sz="1200" b="0" i="0" u="none" strike="noStrike" kern="1200"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it-IT" sz="1600" b="0" i="0" u="none" strike="noStrike" kern="1200" cap="none" normalizeH="0" baseline="0" dirty="0">
              <a:ln>
                <a:noFill/>
              </a:ln>
              <a:solidFill>
                <a:schemeClr val="bg1"/>
              </a:solidFill>
              <a:effectLst/>
              <a:latin typeface="Times New Roman" pitchFamily="18" charset="0"/>
              <a:ea typeface="Times New Roman" pitchFamily="18" charset="0"/>
              <a:cs typeface="Times New Roman" pitchFamily="18" charset="0"/>
            </a:rPr>
            <a:t>Esercitarsi parecchie volte nella somministrazione del test con bambini senza particolari difficoltà motorie.</a:t>
          </a:r>
          <a:endParaRPr lang="it-IT" sz="1600" kern="1200" dirty="0">
            <a:solidFill>
              <a:schemeClr val="bg1"/>
            </a:solidFill>
          </a:endParaRPr>
        </a:p>
      </dsp:txBody>
      <dsp:txXfrm rot="-5400000">
        <a:off x="928783" y="1212999"/>
        <a:ext cx="6712616" cy="778239"/>
      </dsp:txXfrm>
    </dsp:sp>
    <dsp:sp modelId="{8052EF49-F5AD-4A33-B3A3-EA3FF5F1146F}">
      <dsp:nvSpPr>
        <dsp:cNvPr id="0" name=""/>
        <dsp:cNvSpPr/>
      </dsp:nvSpPr>
      <dsp:spPr>
        <a:xfrm rot="5400000">
          <a:off x="-199024" y="3129987"/>
          <a:ext cx="1326832" cy="928782"/>
        </a:xfrm>
        <a:prstGeom prst="chevron">
          <a:avLst/>
        </a:prstGeom>
        <a:solidFill>
          <a:schemeClr val="accent2">
            <a:hueOff val="-4710551"/>
            <a:satOff val="-6290"/>
            <a:lumOff val="3726"/>
            <a:alphaOff val="0"/>
          </a:schemeClr>
        </a:solidFill>
        <a:ln w="381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it-IT" sz="2700" kern="1200" dirty="0"/>
            <a:t>3</a:t>
          </a:r>
        </a:p>
      </dsp:txBody>
      <dsp:txXfrm rot="-5400000">
        <a:off x="1" y="3395353"/>
        <a:ext cx="928782" cy="398050"/>
      </dsp:txXfrm>
    </dsp:sp>
    <dsp:sp modelId="{BD1A1C7F-8E82-406B-A665-7D77E9E8EAB0}">
      <dsp:nvSpPr>
        <dsp:cNvPr id="0" name=""/>
        <dsp:cNvSpPr/>
      </dsp:nvSpPr>
      <dsp:spPr>
        <a:xfrm rot="5400000">
          <a:off x="3279939" y="-15174"/>
          <a:ext cx="2052403" cy="6754717"/>
        </a:xfrm>
        <a:prstGeom prst="round2SameRect">
          <a:avLst/>
        </a:prstGeom>
        <a:solidFill>
          <a:schemeClr val="lt1">
            <a:alpha val="90000"/>
            <a:hueOff val="0"/>
            <a:satOff val="0"/>
            <a:lumOff val="0"/>
            <a:alphaOff val="0"/>
          </a:schemeClr>
        </a:solidFill>
        <a:ln w="381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kumimoji="0" lang="it-IT" sz="1600" b="0" i="0" u="none" strike="noStrike" kern="1200" cap="none" normalizeH="0" baseline="0" dirty="0">
              <a:ln>
                <a:noFill/>
              </a:ln>
              <a:solidFill>
                <a:schemeClr val="bg1"/>
              </a:solidFill>
              <a:effectLst/>
              <a:latin typeface="Times New Roman" pitchFamily="18" charset="0"/>
              <a:ea typeface="Times New Roman" pitchFamily="18" charset="0"/>
              <a:cs typeface="Times New Roman" pitchFamily="18" charset="0"/>
            </a:rPr>
            <a:t>Stabilire un buon rapporto personale col bambino. Iniziare la conversazione in modo amichevole, sottolineando quanto si divertirà nell'eseguire questi giochi.</a:t>
          </a:r>
          <a:endParaRPr lang="it-IT" sz="1600" kern="1200" dirty="0">
            <a:solidFill>
              <a:schemeClr val="bg1"/>
            </a:solidFill>
          </a:endParaRPr>
        </a:p>
        <a:p>
          <a:pPr marL="171450" lvl="1" indent="-171450" algn="l" defTabSz="711200" rtl="0">
            <a:lnSpc>
              <a:spcPct val="90000"/>
            </a:lnSpc>
            <a:spcBef>
              <a:spcPct val="0"/>
            </a:spcBef>
            <a:spcAft>
              <a:spcPct val="15000"/>
            </a:spcAft>
            <a:buChar char="•"/>
          </a:pPr>
          <a:r>
            <a:rPr kumimoji="0" lang="it-IT" sz="1600" b="0" i="0" u="none" strike="noStrike" kern="1200" cap="none" normalizeH="0" baseline="0" dirty="0">
              <a:ln>
                <a:noFill/>
              </a:ln>
              <a:solidFill>
                <a:schemeClr val="bg1"/>
              </a:solidFill>
              <a:effectLst/>
              <a:latin typeface="Times New Roman" pitchFamily="18" charset="0"/>
              <a:ea typeface="Times New Roman" pitchFamily="18" charset="0"/>
              <a:cs typeface="Times New Roman" pitchFamily="18" charset="0"/>
            </a:rPr>
            <a:t> Incoraggiarlo a impegnarsi al massimo. </a:t>
          </a:r>
          <a:endParaRPr lang="it-IT" sz="1600" kern="1200" dirty="0">
            <a:solidFill>
              <a:schemeClr val="bg1"/>
            </a:solidFill>
          </a:endParaRPr>
        </a:p>
        <a:p>
          <a:pPr marL="171450" lvl="1" indent="-171450" algn="l" defTabSz="711200" rtl="0">
            <a:lnSpc>
              <a:spcPct val="90000"/>
            </a:lnSpc>
            <a:spcBef>
              <a:spcPct val="0"/>
            </a:spcBef>
            <a:spcAft>
              <a:spcPct val="15000"/>
            </a:spcAft>
            <a:buChar char="•"/>
          </a:pPr>
          <a:r>
            <a:rPr kumimoji="0" lang="it-IT" sz="1600" b="0" i="0" u="none" strike="noStrike" kern="1200" cap="none" normalizeH="0" baseline="0" dirty="0">
              <a:ln>
                <a:noFill/>
              </a:ln>
              <a:solidFill>
                <a:schemeClr val="bg1"/>
              </a:solidFill>
              <a:effectLst/>
              <a:latin typeface="Times New Roman" pitchFamily="18" charset="0"/>
              <a:ea typeface="Times New Roman" pitchFamily="18" charset="0"/>
              <a:cs typeface="Times New Roman" pitchFamily="18" charset="0"/>
            </a:rPr>
            <a:t>Usare frasi come: «Lancia con forza», «Salta lontano» o altri incoraggiamenti simili serve a favorire un maggior impegno. Rinforzate positivamente l'impegno che essi dimostrano nell'affrontare le prove, anche quelle che vanno al di là delle loro capacità.</a:t>
          </a:r>
          <a:endParaRPr lang="it-IT" sz="1600" kern="1200" dirty="0">
            <a:solidFill>
              <a:schemeClr val="bg1"/>
            </a:solidFill>
          </a:endParaRPr>
        </a:p>
      </dsp:txBody>
      <dsp:txXfrm rot="-5400000">
        <a:off x="928782" y="2436173"/>
        <a:ext cx="6654527" cy="1852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7AF3-1377-4FCB-ADAE-1DD12AC0EBAB}">
      <dsp:nvSpPr>
        <dsp:cNvPr id="0" name=""/>
        <dsp:cNvSpPr/>
      </dsp:nvSpPr>
      <dsp:spPr>
        <a:xfrm rot="5400000">
          <a:off x="-159286" y="162436"/>
          <a:ext cx="1061908" cy="743335"/>
        </a:xfrm>
        <a:prstGeom prst="chevron">
          <a:avLst/>
        </a:prstGeom>
        <a:solidFill>
          <a:schemeClr val="accent2">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it-IT" sz="2100" kern="1200" dirty="0"/>
            <a:t>1</a:t>
          </a:r>
        </a:p>
      </dsp:txBody>
      <dsp:txXfrm rot="-5400000">
        <a:off x="1" y="374818"/>
        <a:ext cx="743335" cy="318573"/>
      </dsp:txXfrm>
    </dsp:sp>
    <dsp:sp modelId="{4E8E2EE6-82F3-4B23-9C29-2B6FD18C0213}">
      <dsp:nvSpPr>
        <dsp:cNvPr id="0" name=""/>
        <dsp:cNvSpPr/>
      </dsp:nvSpPr>
      <dsp:spPr>
        <a:xfrm rot="5400000">
          <a:off x="4109920" y="-3385311"/>
          <a:ext cx="690240" cy="7460864"/>
        </a:xfrm>
        <a:prstGeom prst="round2SameRect">
          <a:avLst/>
        </a:prstGeom>
        <a:solidFill>
          <a:schemeClr val="lt1">
            <a:alpha val="90000"/>
            <a:hueOff val="0"/>
            <a:satOff val="0"/>
            <a:lumOff val="0"/>
            <a:alphaOff val="0"/>
          </a:schemeClr>
        </a:solidFill>
        <a:ln w="381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kern="1200" dirty="0"/>
            <a:t>Compilare in modo appropriato l'apposita scheda di registrazione dell'alunno.</a:t>
          </a:r>
          <a:endParaRPr lang="it-IT" sz="1400" kern="1200" dirty="0">
            <a:solidFill>
              <a:schemeClr val="bg1"/>
            </a:solidFill>
          </a:endParaRPr>
        </a:p>
      </dsp:txBody>
      <dsp:txXfrm rot="-5400000">
        <a:off x="724609" y="33695"/>
        <a:ext cx="7427169" cy="622850"/>
      </dsp:txXfrm>
    </dsp:sp>
    <dsp:sp modelId="{B44CEF42-F670-4FE3-AB11-5CD68D406EE1}">
      <dsp:nvSpPr>
        <dsp:cNvPr id="0" name=""/>
        <dsp:cNvSpPr/>
      </dsp:nvSpPr>
      <dsp:spPr>
        <a:xfrm rot="5400000">
          <a:off x="-159286" y="1107279"/>
          <a:ext cx="1061908" cy="743335"/>
        </a:xfrm>
        <a:prstGeom prst="chevron">
          <a:avLst/>
        </a:prstGeom>
        <a:solidFill>
          <a:schemeClr val="accent2">
            <a:hueOff val="-1177638"/>
            <a:satOff val="-1573"/>
            <a:lumOff val="931"/>
            <a:alphaOff val="0"/>
          </a:schemeClr>
        </a:solidFill>
        <a:ln w="38100" cap="flat" cmpd="sng" algn="ctr">
          <a:solidFill>
            <a:schemeClr val="accent2">
              <a:hueOff val="-1177638"/>
              <a:satOff val="-1573"/>
              <a:lumOff val="9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it-IT" sz="2100" kern="1200" dirty="0"/>
            <a:t>2</a:t>
          </a:r>
        </a:p>
      </dsp:txBody>
      <dsp:txXfrm rot="-5400000">
        <a:off x="1" y="1319661"/>
        <a:ext cx="743335" cy="318573"/>
      </dsp:txXfrm>
    </dsp:sp>
    <dsp:sp modelId="{336ACCC3-A04D-4337-BE31-065213D88D34}">
      <dsp:nvSpPr>
        <dsp:cNvPr id="0" name=""/>
        <dsp:cNvSpPr/>
      </dsp:nvSpPr>
      <dsp:spPr>
        <a:xfrm rot="5400000">
          <a:off x="4128647" y="-2437318"/>
          <a:ext cx="690240" cy="7460864"/>
        </a:xfrm>
        <a:prstGeom prst="round2SameRect">
          <a:avLst/>
        </a:prstGeom>
        <a:solidFill>
          <a:schemeClr val="lt1">
            <a:alpha val="90000"/>
            <a:hueOff val="0"/>
            <a:satOff val="0"/>
            <a:lumOff val="0"/>
            <a:alphaOff val="0"/>
          </a:schemeClr>
        </a:solidFill>
        <a:ln w="38100" cap="flat" cmpd="sng" algn="ctr">
          <a:solidFill>
            <a:schemeClr val="accent2">
              <a:hueOff val="-1177638"/>
              <a:satOff val="-1573"/>
              <a:lumOff val="9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endParaRPr lang="it-IT" sz="1600" kern="1200" dirty="0">
            <a:solidFill>
              <a:schemeClr val="bg1"/>
            </a:solidFill>
          </a:endParaRPr>
        </a:p>
        <a:p>
          <a:pPr marL="171450" lvl="1" indent="-171450" algn="l" defTabSz="711200">
            <a:lnSpc>
              <a:spcPct val="90000"/>
            </a:lnSpc>
            <a:spcBef>
              <a:spcPct val="0"/>
            </a:spcBef>
            <a:spcAft>
              <a:spcPct val="15000"/>
            </a:spcAft>
            <a:buChar char="•"/>
          </a:pPr>
          <a:r>
            <a:rPr lang="it-IT" sz="1600" kern="1200" dirty="0"/>
            <a:t>Far precedere la prova di valutazione da un’accurata dimostrazione dell'item da  parte di una persona abile e da una chiara richiesta verbale.</a:t>
          </a:r>
          <a:endParaRPr lang="it-IT" sz="1600" kern="1200" dirty="0">
            <a:solidFill>
              <a:schemeClr val="bg1"/>
            </a:solidFill>
          </a:endParaRPr>
        </a:p>
        <a:p>
          <a:pPr marL="114300" lvl="1" indent="-114300" algn="l" defTabSz="622300">
            <a:lnSpc>
              <a:spcPct val="90000"/>
            </a:lnSpc>
            <a:spcBef>
              <a:spcPct val="0"/>
            </a:spcBef>
            <a:spcAft>
              <a:spcPct val="15000"/>
            </a:spcAft>
            <a:buChar char="•"/>
          </a:pPr>
          <a:endParaRPr lang="it-IT" sz="1400" kern="1200" dirty="0"/>
        </a:p>
      </dsp:txBody>
      <dsp:txXfrm rot="-5400000">
        <a:off x="743336" y="981688"/>
        <a:ext cx="7427169" cy="622850"/>
      </dsp:txXfrm>
    </dsp:sp>
    <dsp:sp modelId="{8052EF49-F5AD-4A33-B3A3-EA3FF5F1146F}">
      <dsp:nvSpPr>
        <dsp:cNvPr id="0" name=""/>
        <dsp:cNvSpPr/>
      </dsp:nvSpPr>
      <dsp:spPr>
        <a:xfrm rot="5400000">
          <a:off x="-159286" y="2063725"/>
          <a:ext cx="1061908" cy="743335"/>
        </a:xfrm>
        <a:prstGeom prst="chevron">
          <a:avLst/>
        </a:prstGeom>
        <a:solidFill>
          <a:schemeClr val="accent2">
            <a:hueOff val="-2355276"/>
            <a:satOff val="-3145"/>
            <a:lumOff val="1863"/>
            <a:alphaOff val="0"/>
          </a:schemeClr>
        </a:solidFill>
        <a:ln w="38100" cap="flat" cmpd="sng" algn="ctr">
          <a:solidFill>
            <a:schemeClr val="accent2">
              <a:hueOff val="-2355276"/>
              <a:satOff val="-3145"/>
              <a:lumOff val="18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it-IT" sz="2100" kern="1200" dirty="0"/>
            <a:t>3</a:t>
          </a:r>
        </a:p>
      </dsp:txBody>
      <dsp:txXfrm rot="-5400000">
        <a:off x="1" y="2276107"/>
        <a:ext cx="743335" cy="318573"/>
      </dsp:txXfrm>
    </dsp:sp>
    <dsp:sp modelId="{BD1A1C7F-8E82-406B-A665-7D77E9E8EAB0}">
      <dsp:nvSpPr>
        <dsp:cNvPr id="0" name=""/>
        <dsp:cNvSpPr/>
      </dsp:nvSpPr>
      <dsp:spPr>
        <a:xfrm rot="5400000">
          <a:off x="4117044" y="-1467820"/>
          <a:ext cx="713446" cy="7460864"/>
        </a:xfrm>
        <a:prstGeom prst="round2SameRect">
          <a:avLst/>
        </a:prstGeom>
        <a:solidFill>
          <a:schemeClr val="lt1">
            <a:alpha val="90000"/>
            <a:hueOff val="0"/>
            <a:satOff val="0"/>
            <a:lumOff val="0"/>
            <a:alphaOff val="0"/>
          </a:schemeClr>
        </a:solidFill>
        <a:ln w="38100" cap="flat" cmpd="sng" algn="ctr">
          <a:solidFill>
            <a:schemeClr val="accent2">
              <a:hueOff val="-2355276"/>
              <a:satOff val="-3145"/>
              <a:lumOff val="1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it-IT" sz="1600" kern="1200" dirty="0"/>
            <a:t>Far provare l’item così da accertarsi che l’alunno abbia capito bene cosa deve fare in quell’item.</a:t>
          </a:r>
          <a:endParaRPr lang="it-IT" sz="1600" kern="1200" dirty="0">
            <a:solidFill>
              <a:schemeClr val="bg1"/>
            </a:solidFill>
          </a:endParaRPr>
        </a:p>
      </dsp:txBody>
      <dsp:txXfrm rot="-5400000">
        <a:off x="743335" y="1940717"/>
        <a:ext cx="7426036" cy="643790"/>
      </dsp:txXfrm>
    </dsp:sp>
    <dsp:sp modelId="{B69B06C1-AECC-4378-8CBA-40729E8894FA}">
      <dsp:nvSpPr>
        <dsp:cNvPr id="0" name=""/>
        <dsp:cNvSpPr/>
      </dsp:nvSpPr>
      <dsp:spPr>
        <a:xfrm rot="5400000">
          <a:off x="-159286" y="3008567"/>
          <a:ext cx="1061908" cy="743335"/>
        </a:xfrm>
        <a:prstGeom prst="chevron">
          <a:avLst/>
        </a:prstGeom>
        <a:solidFill>
          <a:schemeClr val="accent2">
            <a:hueOff val="-3532913"/>
            <a:satOff val="-4718"/>
            <a:lumOff val="2794"/>
            <a:alphaOff val="0"/>
          </a:schemeClr>
        </a:solidFill>
        <a:ln w="38100" cap="flat" cmpd="sng" algn="ctr">
          <a:solidFill>
            <a:schemeClr val="accent2">
              <a:hueOff val="-3532913"/>
              <a:satOff val="-4718"/>
              <a:lumOff val="27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it-IT" sz="2100" kern="1200" dirty="0"/>
            <a:t>4</a:t>
          </a:r>
        </a:p>
      </dsp:txBody>
      <dsp:txXfrm rot="-5400000">
        <a:off x="1" y="3220949"/>
        <a:ext cx="743335" cy="318573"/>
      </dsp:txXfrm>
    </dsp:sp>
    <dsp:sp modelId="{6059BB78-06EC-4490-9C50-C6D9ACECECF6}">
      <dsp:nvSpPr>
        <dsp:cNvPr id="0" name=""/>
        <dsp:cNvSpPr/>
      </dsp:nvSpPr>
      <dsp:spPr>
        <a:xfrm rot="5400000">
          <a:off x="4128647" y="-536030"/>
          <a:ext cx="690240" cy="7460864"/>
        </a:xfrm>
        <a:prstGeom prst="round2SameRect">
          <a:avLst/>
        </a:prstGeom>
        <a:solidFill>
          <a:schemeClr val="lt1">
            <a:alpha val="90000"/>
            <a:hueOff val="0"/>
            <a:satOff val="0"/>
            <a:lumOff val="0"/>
            <a:alphaOff val="0"/>
          </a:schemeClr>
        </a:solidFill>
        <a:ln w="38100" cap="flat" cmpd="sng" algn="ctr">
          <a:solidFill>
            <a:schemeClr val="accent2">
              <a:hueOff val="-3532913"/>
              <a:satOff val="-4718"/>
              <a:lumOff val="27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kern="1200" dirty="0"/>
            <a:t>Fornire delle dimostrazioni ulteriori quando l'alunno sembra non aver capito il compito.</a:t>
          </a:r>
        </a:p>
      </dsp:txBody>
      <dsp:txXfrm rot="-5400000">
        <a:off x="743336" y="2882976"/>
        <a:ext cx="7427169" cy="622850"/>
      </dsp:txXfrm>
    </dsp:sp>
    <dsp:sp modelId="{9A31D3C3-1279-477F-9E8A-BC36534FBA7A}">
      <dsp:nvSpPr>
        <dsp:cNvPr id="0" name=""/>
        <dsp:cNvSpPr/>
      </dsp:nvSpPr>
      <dsp:spPr>
        <a:xfrm rot="5400000">
          <a:off x="-159286" y="3953410"/>
          <a:ext cx="1061908" cy="743335"/>
        </a:xfrm>
        <a:prstGeom prst="chevron">
          <a:avLst/>
        </a:prstGeom>
        <a:solidFill>
          <a:schemeClr val="accent2">
            <a:hueOff val="-4710551"/>
            <a:satOff val="-6290"/>
            <a:lumOff val="3726"/>
            <a:alphaOff val="0"/>
          </a:schemeClr>
        </a:solidFill>
        <a:ln w="381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it-IT" sz="2100" kern="1200" dirty="0"/>
            <a:t>5</a:t>
          </a:r>
        </a:p>
      </dsp:txBody>
      <dsp:txXfrm rot="-5400000">
        <a:off x="1" y="4165792"/>
        <a:ext cx="743335" cy="318573"/>
      </dsp:txXfrm>
    </dsp:sp>
    <dsp:sp modelId="{6B6A0992-DC6A-4434-9E7D-1D16CDD5D0A7}">
      <dsp:nvSpPr>
        <dsp:cNvPr id="0" name=""/>
        <dsp:cNvSpPr/>
      </dsp:nvSpPr>
      <dsp:spPr>
        <a:xfrm rot="5400000">
          <a:off x="4128647" y="408812"/>
          <a:ext cx="690240" cy="7460864"/>
        </a:xfrm>
        <a:prstGeom prst="round2SameRect">
          <a:avLst/>
        </a:prstGeom>
        <a:solidFill>
          <a:schemeClr val="lt1">
            <a:alpha val="90000"/>
            <a:hueOff val="0"/>
            <a:satOff val="0"/>
            <a:lumOff val="0"/>
            <a:alphaOff val="0"/>
          </a:schemeClr>
        </a:solidFill>
        <a:ln w="38100" cap="flat" cmpd="sng" algn="ctr">
          <a:solidFill>
            <a:schemeClr val="accent2">
              <a:hueOff val="-4710551"/>
              <a:satOff val="-6290"/>
              <a:lumOff val="37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it-IT" sz="1600" kern="1200" dirty="0"/>
            <a:t>5. Somministrare l'item che sarà valutato per l'attribuzione del punteggio.</a:t>
          </a:r>
        </a:p>
      </dsp:txBody>
      <dsp:txXfrm rot="-5400000">
        <a:off x="743336" y="3827819"/>
        <a:ext cx="7427169" cy="6228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A18FC-9EA1-4551-BB38-1E5B26EA137E}">
      <dsp:nvSpPr>
        <dsp:cNvPr id="0" name=""/>
        <dsp:cNvSpPr/>
      </dsp:nvSpPr>
      <dsp:spPr>
        <a:xfrm>
          <a:off x="520699" y="4720"/>
          <a:ext cx="4572000" cy="79947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it-IT" sz="1800" b="0" i="0" u="none" strike="noStrike" kern="1200" cap="none" normalizeH="0" baseline="0" dirty="0">
              <a:ln/>
              <a:effectLst/>
              <a:latin typeface="+mn-lt"/>
              <a:ea typeface="Times New Roman" pitchFamily="18" charset="0"/>
              <a:cs typeface="Times New Roman" pitchFamily="18" charset="0"/>
            </a:rPr>
            <a:t>Richiedete all'alunno di compiere </a:t>
          </a:r>
          <a:r>
            <a:rPr kumimoji="0" lang="it-IT" sz="1800" b="1" i="0" u="none" strike="noStrike" kern="1200" cap="none" normalizeH="0" baseline="0" dirty="0">
              <a:ln/>
              <a:effectLst/>
              <a:latin typeface="+mn-lt"/>
              <a:ea typeface="Times New Roman" pitchFamily="18" charset="0"/>
              <a:cs typeface="Times New Roman" pitchFamily="18" charset="0"/>
            </a:rPr>
            <a:t>tre prove </a:t>
          </a:r>
          <a:r>
            <a:rPr kumimoji="0" lang="it-IT" sz="1800" b="0" i="0" u="none" strike="noStrike" kern="1200" cap="none" normalizeH="0" baseline="0" dirty="0">
              <a:ln/>
              <a:effectLst/>
              <a:latin typeface="+mn-lt"/>
              <a:ea typeface="Times New Roman" pitchFamily="18" charset="0"/>
              <a:cs typeface="Times New Roman" pitchFamily="18" charset="0"/>
            </a:rPr>
            <a:t>di ogni item.</a:t>
          </a:r>
          <a:endParaRPr lang="it-IT" sz="1800" kern="1200" dirty="0">
            <a:latin typeface="+mn-lt"/>
          </a:endParaRPr>
        </a:p>
      </dsp:txBody>
      <dsp:txXfrm>
        <a:off x="544115" y="28136"/>
        <a:ext cx="4525168" cy="752647"/>
      </dsp:txXfrm>
    </dsp:sp>
    <dsp:sp modelId="{6BBEC89C-0D37-4CA9-8BF6-AF33D299227E}">
      <dsp:nvSpPr>
        <dsp:cNvPr id="0" name=""/>
        <dsp:cNvSpPr/>
      </dsp:nvSpPr>
      <dsp:spPr>
        <a:xfrm rot="5400000">
          <a:off x="2656797" y="824186"/>
          <a:ext cx="299804" cy="35976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50800" dist="38100" dir="5400000" rotWithShape="0">
            <a:srgbClr val="000000">
              <a:alpha val="43137"/>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rot="-5400000">
        <a:off x="2698770" y="854167"/>
        <a:ext cx="215859" cy="209863"/>
      </dsp:txXfrm>
    </dsp:sp>
    <dsp:sp modelId="{05C002F5-79FF-48A3-9F4A-79FA6191E6AF}">
      <dsp:nvSpPr>
        <dsp:cNvPr id="0" name=""/>
        <dsp:cNvSpPr/>
      </dsp:nvSpPr>
      <dsp:spPr>
        <a:xfrm>
          <a:off x="685792" y="1203939"/>
          <a:ext cx="4241815" cy="79947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it-IT" sz="1800" b="0" i="0" u="none" strike="noStrike" kern="1200" cap="none" normalizeH="0" baseline="0" dirty="0">
              <a:ln/>
              <a:effectLst/>
              <a:latin typeface="+mn-lt"/>
              <a:ea typeface="Times New Roman" pitchFamily="18" charset="0"/>
              <a:cs typeface="Times New Roman" pitchFamily="18" charset="0"/>
            </a:rPr>
            <a:t>Osservate bene l'alunno mentre esegue l'abilità e concentratevi sui </a:t>
          </a:r>
          <a:r>
            <a:rPr kumimoji="0" lang="it-IT" sz="1800" b="1" i="0" u="none" strike="noStrike" kern="1200" cap="none" normalizeH="0" baseline="0" dirty="0">
              <a:ln/>
              <a:effectLst/>
              <a:latin typeface="+mn-lt"/>
              <a:ea typeface="Times New Roman" pitchFamily="18" charset="0"/>
              <a:cs typeface="Times New Roman" pitchFamily="18" charset="0"/>
            </a:rPr>
            <a:t>criteri di esecuzione.</a:t>
          </a:r>
          <a:endParaRPr lang="it-IT" sz="1800" b="1" kern="1200" dirty="0">
            <a:latin typeface="+mn-lt"/>
          </a:endParaRPr>
        </a:p>
      </dsp:txBody>
      <dsp:txXfrm>
        <a:off x="709208" y="1227355"/>
        <a:ext cx="4194983" cy="752647"/>
      </dsp:txXfrm>
    </dsp:sp>
    <dsp:sp modelId="{1160A92B-B4C2-47E9-A825-94DE685B9FC1}">
      <dsp:nvSpPr>
        <dsp:cNvPr id="0" name=""/>
        <dsp:cNvSpPr/>
      </dsp:nvSpPr>
      <dsp:spPr>
        <a:xfrm rot="5400000">
          <a:off x="2656797" y="2023406"/>
          <a:ext cx="299804" cy="359765"/>
        </a:xfrm>
        <a:prstGeom prst="rightArrow">
          <a:avLst>
            <a:gd name="adj1" fmla="val 60000"/>
            <a:gd name="adj2" fmla="val 50000"/>
          </a:avLst>
        </a:prstGeom>
        <a:solidFill>
          <a:schemeClr val="accent3">
            <a:tint val="60000"/>
            <a:hueOff val="0"/>
            <a:satOff val="0"/>
            <a:lumOff val="0"/>
            <a:alphaOff val="0"/>
          </a:schemeClr>
        </a:solidFill>
        <a:ln>
          <a:noFill/>
        </a:ln>
        <a:effectLst>
          <a:outerShdw blurRad="50800" dist="38100" dir="5400000" rotWithShape="0">
            <a:srgbClr val="000000">
              <a:alpha val="43137"/>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p>
      </dsp:txBody>
      <dsp:txXfrm rot="-5400000">
        <a:off x="2698770" y="2053387"/>
        <a:ext cx="215859" cy="209863"/>
      </dsp:txXfrm>
    </dsp:sp>
    <dsp:sp modelId="{A3FFCFA4-A8B6-4B36-8033-71696965AE9B}">
      <dsp:nvSpPr>
        <dsp:cNvPr id="0" name=""/>
        <dsp:cNvSpPr/>
      </dsp:nvSpPr>
      <dsp:spPr>
        <a:xfrm>
          <a:off x="215906" y="2403159"/>
          <a:ext cx="5181587" cy="211332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0800" dist="381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it-IT" sz="1800" b="0" i="0" u="none" strike="noStrike" kern="1200" cap="none" normalizeH="0" baseline="0" dirty="0">
              <a:ln/>
              <a:effectLst/>
              <a:latin typeface="+mn-lt"/>
              <a:ea typeface="Times New Roman" pitchFamily="18" charset="0"/>
              <a:cs typeface="Times New Roman" pitchFamily="18" charset="0"/>
            </a:rPr>
            <a:t>Nei casi in cui l'alunno esegue un criterio di esecuzione in modo corretto due volte su tre, segnate un «1» nella casella corrispondente, nell’apposita colonna della scheda di registrazione. </a:t>
          </a:r>
        </a:p>
        <a:p>
          <a:pPr marL="0" lvl="0" indent="0" algn="ctr" defTabSz="800100">
            <a:lnSpc>
              <a:spcPct val="90000"/>
            </a:lnSpc>
            <a:spcBef>
              <a:spcPct val="0"/>
            </a:spcBef>
            <a:spcAft>
              <a:spcPct val="35000"/>
            </a:spcAft>
            <a:buNone/>
          </a:pPr>
          <a:r>
            <a:rPr kumimoji="0" lang="it-IT" sz="1800" b="0" i="0" u="none" strike="noStrike" kern="1200" cap="none" normalizeH="0" baseline="0" dirty="0">
              <a:ln/>
              <a:effectLst/>
              <a:latin typeface="+mn-lt"/>
              <a:ea typeface="Times New Roman" pitchFamily="18" charset="0"/>
              <a:cs typeface="Times New Roman" pitchFamily="18" charset="0"/>
            </a:rPr>
            <a:t>Nei casi in cui l'alunno non esegue quel criterio o lo esegua in modo corretto una sola volta, segnate uno «0». </a:t>
          </a:r>
          <a:endParaRPr lang="it-IT" sz="1800" kern="1200" dirty="0">
            <a:latin typeface="+mn-lt"/>
          </a:endParaRPr>
        </a:p>
      </dsp:txBody>
      <dsp:txXfrm>
        <a:off x="277803" y="2465056"/>
        <a:ext cx="5057793" cy="19895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74F09-A34A-634C-B38D-5A72F9C39FD1}" type="datetimeFigureOut">
              <a:rPr lang="it-IT" smtClean="0"/>
              <a:pPr/>
              <a:t>28/04/20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6F011-9BEC-3446-A0B0-4D176A42CAD3}" type="slidenum">
              <a:rPr lang="it-IT" smtClean="0"/>
              <a:pPr/>
              <a:t>‹N›</a:t>
            </a:fld>
            <a:endParaRPr lang="it-IT"/>
          </a:p>
        </p:txBody>
      </p:sp>
    </p:spTree>
    <p:extLst>
      <p:ext uri="{BB962C8B-B14F-4D97-AF65-F5344CB8AC3E}">
        <p14:creationId xmlns:p14="http://schemas.microsoft.com/office/powerpoint/2010/main" val="39068318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Arrotonda angolo diagonale rettangolo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olo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it-IT"/>
              <a:t>Fare clic per modificare lo stile del titolo</a:t>
            </a:r>
            <a:endParaRPr kumimoji="0" lang="en-US"/>
          </a:p>
        </p:txBody>
      </p:sp>
      <p:sp>
        <p:nvSpPr>
          <p:cNvPr id="9" name="Sottotitolo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a:t>Fare clic per modificare lo stile del sottotitolo dello schema</a:t>
            </a:r>
            <a:endParaRPr kumimoji="0" lang="en-US"/>
          </a:p>
        </p:txBody>
      </p:sp>
      <p:sp>
        <p:nvSpPr>
          <p:cNvPr id="10" name="Segnaposto data 9"/>
          <p:cNvSpPr>
            <a:spLocks noGrp="1"/>
          </p:cNvSpPr>
          <p:nvPr>
            <p:ph type="dt" sz="half" idx="10"/>
          </p:nvPr>
        </p:nvSpPr>
        <p:spPr>
          <a:xfrm>
            <a:off x="5562600" y="6509004"/>
            <a:ext cx="3002280" cy="274320"/>
          </a:xfrm>
        </p:spPr>
        <p:txBody>
          <a:bodyPr vert="horz" rtlCol="0"/>
          <a:lstStyle/>
          <a:p>
            <a:fld id="{5A447B3E-44C2-4A8A-BE40-FB59293A3CA1}" type="datetime1">
              <a:rPr lang="it-IT" smtClean="0"/>
              <a:pPr/>
              <a:t>28/04/20</a:t>
            </a:fld>
            <a:endParaRPr lang="it-IT"/>
          </a:p>
        </p:txBody>
      </p:sp>
      <p:sp>
        <p:nvSpPr>
          <p:cNvPr id="11" name="Segnaposto numero diapositiva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D34476BE-9C73-7945-8C96-16C49C9A43C1}" type="slidenum">
              <a:rPr lang="it-IT" smtClean="0"/>
              <a:pPr/>
              <a:t>‹N›</a:t>
            </a:fld>
            <a:endParaRPr lang="it-IT"/>
          </a:p>
        </p:txBody>
      </p:sp>
      <p:sp>
        <p:nvSpPr>
          <p:cNvPr id="12" name="Segnaposto piè di pagina 11"/>
          <p:cNvSpPr>
            <a:spLocks noGrp="1"/>
          </p:cNvSpPr>
          <p:nvPr>
            <p:ph type="ftr" sz="quarter" idx="12"/>
          </p:nvPr>
        </p:nvSpPr>
        <p:spPr>
          <a:xfrm>
            <a:off x="1600200" y="6509004"/>
            <a:ext cx="3907464" cy="274320"/>
          </a:xfrm>
        </p:spPr>
        <p:txBody>
          <a:bodyPr vert="horz" rtlCol="0"/>
          <a:lstStyle/>
          <a:p>
            <a:r>
              <a:rPr lang="it-IT"/>
              <a:t>AMPA - UNIMOL Attività motoria in età evolutiva II A.a. 2016-17 Docente: Cristiana D'Anna</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E672B720-64A2-43C5-BA5F-56D83EF63BAA}" type="datetime1">
              <a:rPr lang="it-IT" smtClean="0"/>
              <a:pPr/>
              <a:t>28/04/20</a:t>
            </a:fld>
            <a:endParaRPr lang="it-IT"/>
          </a:p>
        </p:txBody>
      </p:sp>
      <p:sp>
        <p:nvSpPr>
          <p:cNvPr id="5" name="Segnaposto piè di pagina 4"/>
          <p:cNvSpPr>
            <a:spLocks noGrp="1"/>
          </p:cNvSpPr>
          <p:nvPr>
            <p:ph type="ftr" sz="quarter" idx="11"/>
          </p:nvPr>
        </p:nvSpPr>
        <p:spPr/>
        <p:txBody>
          <a:bodyPr/>
          <a:lstStyle/>
          <a:p>
            <a:r>
              <a:rPr lang="it-IT"/>
              <a:t>AMPA - UNIMOL Attività motoria in età evolutiva II A.a. 2016-17 Docente: Cristiana D'Anna</a:t>
            </a:r>
          </a:p>
        </p:txBody>
      </p:sp>
      <p:sp>
        <p:nvSpPr>
          <p:cNvPr id="6" name="Segnaposto numero diapositiva 5"/>
          <p:cNvSpPr>
            <a:spLocks noGrp="1"/>
          </p:cNvSpPr>
          <p:nvPr>
            <p:ph type="sldNum" sz="quarter" idx="12"/>
          </p:nvPr>
        </p:nvSpPr>
        <p:spPr/>
        <p:txBody>
          <a:bodyPr/>
          <a:lstStyle/>
          <a:p>
            <a:fld id="{D34476BE-9C73-7945-8C96-16C49C9A43C1}"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lvl1pPr algn="l">
              <a:defRPr/>
            </a:lvl1pPr>
            <a:extLs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F3F7969C-87DB-4D6C-8AF9-355279A3E9CF}" type="datetime1">
              <a:rPr lang="it-IT" smtClean="0"/>
              <a:pPr/>
              <a:t>28/04/20</a:t>
            </a:fld>
            <a:endParaRPr lang="it-IT"/>
          </a:p>
        </p:txBody>
      </p:sp>
      <p:sp>
        <p:nvSpPr>
          <p:cNvPr id="5" name="Segnaposto piè di pagina 4"/>
          <p:cNvSpPr>
            <a:spLocks noGrp="1"/>
          </p:cNvSpPr>
          <p:nvPr>
            <p:ph type="ftr" sz="quarter" idx="11"/>
          </p:nvPr>
        </p:nvSpPr>
        <p:spPr/>
        <p:txBody>
          <a:bodyPr/>
          <a:lstStyle/>
          <a:p>
            <a:r>
              <a:rPr lang="it-IT"/>
              <a:t>AMPA - UNIMOL Attività motoria in età evolutiva II A.a. 2016-17 Docente: Cristiana D'Anna</a:t>
            </a:r>
          </a:p>
        </p:txBody>
      </p:sp>
      <p:sp>
        <p:nvSpPr>
          <p:cNvPr id="6" name="Segnaposto numero diapositiva 5"/>
          <p:cNvSpPr>
            <a:spLocks noGrp="1"/>
          </p:cNvSpPr>
          <p:nvPr>
            <p:ph type="sldNum" sz="quarter" idx="12"/>
          </p:nvPr>
        </p:nvSpPr>
        <p:spPr/>
        <p:txBody>
          <a:bodyPr/>
          <a:lstStyle/>
          <a:p>
            <a:fld id="{D34476BE-9C73-7945-8C96-16C49C9A43C1}"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ttangolo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B3E32D60-1196-4706-A501-D7D7D7AB0087}" type="datetime1">
              <a:rPr lang="it-IT" smtClean="0"/>
              <a:pPr/>
              <a:t>28/04/20</a:t>
            </a:fld>
            <a:endParaRPr lang="it-IT"/>
          </a:p>
        </p:txBody>
      </p:sp>
      <p:sp>
        <p:nvSpPr>
          <p:cNvPr id="5" name="Segnaposto piè di pagina 4"/>
          <p:cNvSpPr>
            <a:spLocks noGrp="1"/>
          </p:cNvSpPr>
          <p:nvPr>
            <p:ph type="ftr" sz="quarter" idx="11"/>
          </p:nvPr>
        </p:nvSpPr>
        <p:spPr/>
        <p:txBody>
          <a:bodyPr/>
          <a:lstStyle/>
          <a:p>
            <a:r>
              <a:rPr lang="it-IT"/>
              <a:t>AMPA - UNIMOL Attività motoria in età evolutiva II A.a. 2016-17 Docente: Cristiana D'Anna</a:t>
            </a:r>
          </a:p>
        </p:txBody>
      </p:sp>
      <p:sp>
        <p:nvSpPr>
          <p:cNvPr id="6" name="Segnaposto numero diapositiva 5"/>
          <p:cNvSpPr>
            <a:spLocks noGrp="1"/>
          </p:cNvSpPr>
          <p:nvPr>
            <p:ph type="sldNum" sz="quarter" idx="12"/>
          </p:nvPr>
        </p:nvSpPr>
        <p:spPr/>
        <p:txBody>
          <a:bodyPr/>
          <a:lstStyle/>
          <a:p>
            <a:fld id="{D34476BE-9C73-7945-8C96-16C49C9A43C1}"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7" name="Rettangolo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it-IT"/>
              <a:t>Fare clic per modificare lo stile del titolo</a:t>
            </a:r>
            <a:endParaRPr kumimoji="0" lang="en-US"/>
          </a:p>
        </p:txBody>
      </p:sp>
      <p:sp>
        <p:nvSpPr>
          <p:cNvPr id="3" name="Segnaposto testo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a:t>Fare clic per modificare stili del testo dello schema</a:t>
            </a:r>
          </a:p>
        </p:txBody>
      </p:sp>
      <p:sp>
        <p:nvSpPr>
          <p:cNvPr id="8" name="Segnaposto data 7"/>
          <p:cNvSpPr>
            <a:spLocks noGrp="1"/>
          </p:cNvSpPr>
          <p:nvPr>
            <p:ph type="dt" sz="half" idx="10"/>
          </p:nvPr>
        </p:nvSpPr>
        <p:spPr>
          <a:xfrm>
            <a:off x="5562600" y="6513670"/>
            <a:ext cx="3002280" cy="274320"/>
          </a:xfrm>
        </p:spPr>
        <p:txBody>
          <a:bodyPr vert="horz" rtlCol="0"/>
          <a:lstStyle/>
          <a:p>
            <a:fld id="{6C60CD5D-762C-44A7-93AA-6F9D2ED36670}" type="datetime1">
              <a:rPr lang="it-IT" smtClean="0"/>
              <a:pPr/>
              <a:t>28/04/20</a:t>
            </a:fld>
            <a:endParaRPr lang="it-IT"/>
          </a:p>
        </p:txBody>
      </p:sp>
      <p:sp>
        <p:nvSpPr>
          <p:cNvPr id="9" name="Segnaposto numero diapositiva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D34476BE-9C73-7945-8C96-16C49C9A43C1}" type="slidenum">
              <a:rPr lang="it-IT" smtClean="0"/>
              <a:pPr/>
              <a:t>‹N›</a:t>
            </a:fld>
            <a:endParaRPr lang="it-IT"/>
          </a:p>
        </p:txBody>
      </p:sp>
      <p:sp>
        <p:nvSpPr>
          <p:cNvPr id="10" name="Segnaposto piè di pagina 9"/>
          <p:cNvSpPr>
            <a:spLocks noGrp="1"/>
          </p:cNvSpPr>
          <p:nvPr>
            <p:ph type="ftr" sz="quarter" idx="12"/>
          </p:nvPr>
        </p:nvSpPr>
        <p:spPr>
          <a:xfrm>
            <a:off x="1600200" y="6513670"/>
            <a:ext cx="3907464" cy="274320"/>
          </a:xfrm>
        </p:spPr>
        <p:txBody>
          <a:bodyPr vert="horz" rtlCol="0"/>
          <a:lstStyle/>
          <a:p>
            <a:r>
              <a:rPr lang="it-IT"/>
              <a:t>AMPA - UNIMOL Attività motoria in età evolutiva II A.a. 2016-17 Docente: Cristiana D'Anna</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3DF777F5-134C-48CE-87DF-A8F15CD3C07C}" type="datetime1">
              <a:rPr lang="it-IT" smtClean="0"/>
              <a:pPr/>
              <a:t>28/04/20</a:t>
            </a:fld>
            <a:endParaRPr lang="it-IT"/>
          </a:p>
        </p:txBody>
      </p:sp>
      <p:sp>
        <p:nvSpPr>
          <p:cNvPr id="6" name="Segnaposto piè di pagina 5"/>
          <p:cNvSpPr>
            <a:spLocks noGrp="1"/>
          </p:cNvSpPr>
          <p:nvPr>
            <p:ph type="ftr" sz="quarter" idx="11"/>
          </p:nvPr>
        </p:nvSpPr>
        <p:spPr/>
        <p:txBody>
          <a:bodyPr/>
          <a:lstStyle/>
          <a:p>
            <a:r>
              <a:rPr lang="it-IT"/>
              <a:t>AMPA - UNIMOL Attività motoria in età evolutiva II A.a. 2016-17 Docente: Cristiana D'Anna</a:t>
            </a:r>
          </a:p>
        </p:txBody>
      </p:sp>
      <p:sp>
        <p:nvSpPr>
          <p:cNvPr id="7" name="Segnaposto numero diapositiva 6"/>
          <p:cNvSpPr>
            <a:spLocks noGrp="1"/>
          </p:cNvSpPr>
          <p:nvPr>
            <p:ph type="sldNum" sz="quarter" idx="12"/>
          </p:nvPr>
        </p:nvSpPr>
        <p:spPr>
          <a:xfrm>
            <a:off x="8641080" y="6514568"/>
            <a:ext cx="464288" cy="274320"/>
          </a:xfrm>
        </p:spPr>
        <p:txBody>
          <a:bodyPr/>
          <a:lstStyle/>
          <a:p>
            <a:fld id="{D34476BE-9C73-7945-8C96-16C49C9A43C1}" type="slidenum">
              <a:rPr lang="it-IT" smtClean="0"/>
              <a:pPr/>
              <a:t>‹N›</a:t>
            </a:fld>
            <a:endParaRPr lang="it-IT"/>
          </a:p>
        </p:txBody>
      </p:sp>
      <p:sp>
        <p:nvSpPr>
          <p:cNvPr id="10" name="Rettangolo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Rettangolo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ttangolo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olo 1"/>
          <p:cNvSpPr>
            <a:spLocks noGrp="1"/>
          </p:cNvSpPr>
          <p:nvPr>
            <p:ph type="title"/>
          </p:nvPr>
        </p:nvSpPr>
        <p:spPr>
          <a:xfrm>
            <a:off x="457200" y="251948"/>
            <a:ext cx="8229600" cy="1143000"/>
          </a:xfrm>
        </p:spPr>
        <p:txBody>
          <a:bodyPr anchor="b"/>
          <a:lstStyle>
            <a:lvl1pPr>
              <a:defRPr/>
            </a:lvl1pPr>
            <a:extLst/>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DBA62B7A-E25F-4DFA-9AE0-A76C7B8E2BBB}" type="datetime1">
              <a:rPr lang="it-IT" smtClean="0"/>
              <a:pPr/>
              <a:t>28/04/20</a:t>
            </a:fld>
            <a:endParaRPr lang="it-IT"/>
          </a:p>
        </p:txBody>
      </p:sp>
      <p:sp>
        <p:nvSpPr>
          <p:cNvPr id="8" name="Segnaposto piè di pagina 7"/>
          <p:cNvSpPr>
            <a:spLocks noGrp="1"/>
          </p:cNvSpPr>
          <p:nvPr>
            <p:ph type="ftr" sz="quarter" idx="11"/>
          </p:nvPr>
        </p:nvSpPr>
        <p:spPr/>
        <p:txBody>
          <a:bodyPr/>
          <a:lstStyle/>
          <a:p>
            <a:r>
              <a:rPr lang="it-IT"/>
              <a:t>AMPA - UNIMOL Attività motoria in età evolutiva II A.a. 2016-17 Docente: Cristiana D'Anna</a:t>
            </a:r>
          </a:p>
        </p:txBody>
      </p:sp>
      <p:sp>
        <p:nvSpPr>
          <p:cNvPr id="9" name="Segnaposto numero diapositiva 8"/>
          <p:cNvSpPr>
            <a:spLocks noGrp="1"/>
          </p:cNvSpPr>
          <p:nvPr>
            <p:ph type="sldNum" sz="quarter" idx="12"/>
          </p:nvPr>
        </p:nvSpPr>
        <p:spPr>
          <a:xfrm>
            <a:off x="8641080" y="6514568"/>
            <a:ext cx="464288" cy="274320"/>
          </a:xfrm>
        </p:spPr>
        <p:txBody>
          <a:bodyPr/>
          <a:lstStyle/>
          <a:p>
            <a:fld id="{D34476BE-9C73-7945-8C96-16C49C9A43C1}"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53218"/>
            <a:ext cx="8229600" cy="1143000"/>
          </a:xfrm>
        </p:spPr>
        <p:txBody>
          <a:body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6E41C57C-96BE-4D13-90E0-532E7E07797B}" type="datetime1">
              <a:rPr lang="it-IT" smtClean="0"/>
              <a:pPr/>
              <a:t>28/04/20</a:t>
            </a:fld>
            <a:endParaRPr lang="it-IT"/>
          </a:p>
        </p:txBody>
      </p:sp>
      <p:sp>
        <p:nvSpPr>
          <p:cNvPr id="4" name="Segnaposto piè di pagina 3"/>
          <p:cNvSpPr>
            <a:spLocks noGrp="1"/>
          </p:cNvSpPr>
          <p:nvPr>
            <p:ph type="ftr" sz="quarter" idx="11"/>
          </p:nvPr>
        </p:nvSpPr>
        <p:spPr/>
        <p:txBody>
          <a:bodyPr/>
          <a:lstStyle/>
          <a:p>
            <a:r>
              <a:rPr lang="it-IT"/>
              <a:t>AMPA - UNIMOL Attività motoria in età evolutiva II A.a. 2016-17 Docente: Cristiana D'Anna</a:t>
            </a:r>
          </a:p>
        </p:txBody>
      </p:sp>
      <p:sp>
        <p:nvSpPr>
          <p:cNvPr id="5" name="Segnaposto numero diapositiva 4"/>
          <p:cNvSpPr>
            <a:spLocks noGrp="1"/>
          </p:cNvSpPr>
          <p:nvPr>
            <p:ph type="sldNum" sz="quarter" idx="12"/>
          </p:nvPr>
        </p:nvSpPr>
        <p:spPr/>
        <p:txBody>
          <a:bodyPr/>
          <a:lstStyle/>
          <a:p>
            <a:fld id="{D34476BE-9C73-7945-8C96-16C49C9A43C1}" type="slidenum">
              <a:rPr lang="it-IT" smtClean="0"/>
              <a:pPr/>
              <a:t>‹N›</a:t>
            </a:fld>
            <a:endParaRPr lang="it-IT"/>
          </a:p>
        </p:txBody>
      </p:sp>
      <p:sp>
        <p:nvSpPr>
          <p:cNvPr id="7" name="Rettangolo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E9E5AC4-532C-401D-8E88-DF3113544E1F}" type="datetime1">
              <a:rPr lang="it-IT" smtClean="0"/>
              <a:pPr/>
              <a:t>28/04/20</a:t>
            </a:fld>
            <a:endParaRPr lang="it-IT"/>
          </a:p>
        </p:txBody>
      </p:sp>
      <p:sp>
        <p:nvSpPr>
          <p:cNvPr id="3" name="Segnaposto piè di pagina 2"/>
          <p:cNvSpPr>
            <a:spLocks noGrp="1"/>
          </p:cNvSpPr>
          <p:nvPr>
            <p:ph type="ftr" sz="quarter" idx="11"/>
          </p:nvPr>
        </p:nvSpPr>
        <p:spPr/>
        <p:txBody>
          <a:bodyPr/>
          <a:lstStyle/>
          <a:p>
            <a:r>
              <a:rPr lang="it-IT"/>
              <a:t>AMPA - UNIMOL Attività motoria in età evolutiva II A.a. 2016-17 Docente: Cristiana D'Anna</a:t>
            </a:r>
          </a:p>
        </p:txBody>
      </p:sp>
      <p:sp>
        <p:nvSpPr>
          <p:cNvPr id="4" name="Segnaposto numero diapositiva 3"/>
          <p:cNvSpPr>
            <a:spLocks noGrp="1"/>
          </p:cNvSpPr>
          <p:nvPr>
            <p:ph type="sldNum" sz="quarter" idx="12"/>
          </p:nvPr>
        </p:nvSpPr>
        <p:spPr/>
        <p:txBody>
          <a:bodyPr/>
          <a:lstStyle/>
          <a:p>
            <a:fld id="{D34476BE-9C73-7945-8C96-16C49C9A43C1}"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2"/>
      </p:bgRef>
    </p:bg>
    <p:spTree>
      <p:nvGrpSpPr>
        <p:cNvPr id="1" name=""/>
        <p:cNvGrpSpPr/>
        <p:nvPr/>
      </p:nvGrpSpPr>
      <p:grpSpPr>
        <a:xfrm>
          <a:off x="0" y="0"/>
          <a:ext cx="0" cy="0"/>
          <a:chOff x="0" y="0"/>
          <a:chExt cx="0" cy="0"/>
        </a:xfrm>
      </p:grpSpPr>
      <p:sp>
        <p:nvSpPr>
          <p:cNvPr id="8" name="Rettangolo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4963136" y="304800"/>
            <a:ext cx="3931920" cy="762000"/>
          </a:xfrm>
        </p:spPr>
        <p:txBody>
          <a:bodyPr anchor="b"/>
          <a:lstStyle>
            <a:lvl1pPr marL="0" algn="r">
              <a:buNone/>
              <a:defRPr sz="2000" b="1"/>
            </a:lvl1pPr>
            <a:extLst/>
          </a:lstStyle>
          <a:p>
            <a:r>
              <a:rPr kumimoji="0" lang="it-IT"/>
              <a:t>Fare clic per modificare lo stile del titolo</a:t>
            </a:r>
            <a:endParaRPr kumimoji="0" lang="en-US"/>
          </a:p>
        </p:txBody>
      </p:sp>
      <p:sp>
        <p:nvSpPr>
          <p:cNvPr id="3" name="Segnaposto testo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9" name="Segnaposto data 8"/>
          <p:cNvSpPr>
            <a:spLocks noGrp="1"/>
          </p:cNvSpPr>
          <p:nvPr>
            <p:ph type="dt" sz="half" idx="10"/>
          </p:nvPr>
        </p:nvSpPr>
        <p:spPr>
          <a:xfrm>
            <a:off x="5562600" y="6513670"/>
            <a:ext cx="3002280" cy="274320"/>
          </a:xfrm>
        </p:spPr>
        <p:txBody>
          <a:bodyPr vert="horz" rtlCol="0"/>
          <a:lstStyle/>
          <a:p>
            <a:fld id="{D4DCD40B-3AAD-4456-BC4B-BFD39B559D6E}" type="datetime1">
              <a:rPr lang="it-IT" smtClean="0"/>
              <a:pPr/>
              <a:t>28/04/20</a:t>
            </a:fld>
            <a:endParaRPr lang="it-IT"/>
          </a:p>
        </p:txBody>
      </p:sp>
      <p:sp>
        <p:nvSpPr>
          <p:cNvPr id="10" name="Segnaposto numero diapositiva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D34476BE-9C73-7945-8C96-16C49C9A43C1}" type="slidenum">
              <a:rPr lang="it-IT" smtClean="0"/>
              <a:pPr/>
              <a:t>‹N›</a:t>
            </a:fld>
            <a:endParaRPr lang="it-IT"/>
          </a:p>
        </p:txBody>
      </p:sp>
      <p:sp>
        <p:nvSpPr>
          <p:cNvPr id="11" name="Segnaposto piè di pagina 10"/>
          <p:cNvSpPr>
            <a:spLocks noGrp="1"/>
          </p:cNvSpPr>
          <p:nvPr>
            <p:ph type="ftr" sz="quarter" idx="12"/>
          </p:nvPr>
        </p:nvSpPr>
        <p:spPr>
          <a:xfrm>
            <a:off x="1600200" y="6513670"/>
            <a:ext cx="3907464" cy="274320"/>
          </a:xfrm>
        </p:spPr>
        <p:txBody>
          <a:bodyPr vert="horz" rtlCol="0"/>
          <a:lstStyle/>
          <a:p>
            <a:r>
              <a:rPr lang="it-IT"/>
              <a:t>AMPA - UNIMOL Attività motoria in età evolutiva II A.a. 2016-17 Docente: Cristiana D'Anna</a:t>
            </a: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040443" y="4724400"/>
            <a:ext cx="5486400" cy="664536"/>
          </a:xfrm>
        </p:spPr>
        <p:txBody>
          <a:bodyPr anchor="b"/>
          <a:lstStyle>
            <a:lvl1pPr marL="0" algn="r">
              <a:buNone/>
              <a:defRPr sz="2000" b="1"/>
            </a:lvl1pPr>
            <a:extLst/>
          </a:lstStyle>
          <a:p>
            <a:r>
              <a:rPr kumimoji="0" lang="it-IT"/>
              <a:t>Fare clic per modificare lo stile del titolo</a:t>
            </a:r>
            <a:endParaRPr kumimoji="0" lang="en-US"/>
          </a:p>
        </p:txBody>
      </p:sp>
      <p:sp>
        <p:nvSpPr>
          <p:cNvPr id="4" name="Segnaposto testo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it-IT"/>
              <a:t>Fare clic per modificare stili del testo dello schema</a:t>
            </a:r>
          </a:p>
        </p:txBody>
      </p:sp>
      <p:sp>
        <p:nvSpPr>
          <p:cNvPr id="13" name="Segnaposto immagine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it-IT">
                <a:solidFill>
                  <a:schemeClr val="lt1"/>
                </a:solidFill>
                <a:latin typeface="+mn-lt"/>
                <a:ea typeface="+mn-ea"/>
                <a:cs typeface="+mn-cs"/>
              </a:rPr>
              <a:t>Fare clic sull'icona per inserire un'immagine</a:t>
            </a:r>
            <a:endParaRPr kumimoji="0" lang="en-US" dirty="0">
              <a:solidFill>
                <a:schemeClr val="lt1"/>
              </a:solidFill>
              <a:latin typeface="+mn-lt"/>
              <a:ea typeface="+mn-ea"/>
              <a:cs typeface="+mn-cs"/>
            </a:endParaRPr>
          </a:p>
        </p:txBody>
      </p:sp>
      <p:sp>
        <p:nvSpPr>
          <p:cNvPr id="8" name="Segnaposto data 7"/>
          <p:cNvSpPr>
            <a:spLocks noGrp="1"/>
          </p:cNvSpPr>
          <p:nvPr>
            <p:ph type="dt" sz="half" idx="10"/>
          </p:nvPr>
        </p:nvSpPr>
        <p:spPr>
          <a:xfrm>
            <a:off x="5562600" y="6509004"/>
            <a:ext cx="3002280" cy="274320"/>
          </a:xfrm>
        </p:spPr>
        <p:txBody>
          <a:bodyPr vert="horz" rtlCol="0"/>
          <a:lstStyle/>
          <a:p>
            <a:fld id="{A6F2FD03-5F33-4317-9CA9-B21F4CC356CA}" type="datetime1">
              <a:rPr lang="it-IT" smtClean="0"/>
              <a:pPr/>
              <a:t>28/04/20</a:t>
            </a:fld>
            <a:endParaRPr lang="it-IT"/>
          </a:p>
        </p:txBody>
      </p:sp>
      <p:sp>
        <p:nvSpPr>
          <p:cNvPr id="9" name="Segnaposto numero diapositiva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D34476BE-9C73-7945-8C96-16C49C9A43C1}" type="slidenum">
              <a:rPr lang="it-IT" smtClean="0"/>
              <a:pPr/>
              <a:t>‹N›</a:t>
            </a:fld>
            <a:endParaRPr lang="it-IT"/>
          </a:p>
        </p:txBody>
      </p:sp>
      <p:sp>
        <p:nvSpPr>
          <p:cNvPr id="10" name="Segnaposto piè di pagina 9"/>
          <p:cNvSpPr>
            <a:spLocks noGrp="1"/>
          </p:cNvSpPr>
          <p:nvPr>
            <p:ph type="ftr" sz="quarter" idx="12"/>
          </p:nvPr>
        </p:nvSpPr>
        <p:spPr>
          <a:xfrm>
            <a:off x="1600200" y="6509004"/>
            <a:ext cx="3907464" cy="274320"/>
          </a:xfrm>
        </p:spPr>
        <p:txBody>
          <a:bodyPr vert="horz" rtlCol="0"/>
          <a:lstStyle/>
          <a:p>
            <a:r>
              <a:rPr lang="it-IT"/>
              <a:t>AMPA - UNIMOL Attività motoria in età evolutiva II A.a. 2016-17 Docente: Cristiana D'Anna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Arrotonda angolo diagonale rettangolo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Segnaposto piè di pagina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r>
              <a:rPr lang="it-IT"/>
              <a:t>AMPA - UNIMOL Attività motoria in età evolutiva II A.a. 2016-17 Docente: Cristiana D'Anna</a:t>
            </a:r>
          </a:p>
        </p:txBody>
      </p:sp>
      <p:sp>
        <p:nvSpPr>
          <p:cNvPr id="14" name="Segnaposto data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729C228D-6BC4-4D1E-AFDD-3282912344EA}" type="datetime1">
              <a:rPr lang="it-IT" smtClean="0"/>
              <a:pPr/>
              <a:t>28/04/20</a:t>
            </a:fld>
            <a:endParaRPr lang="it-IT"/>
          </a:p>
        </p:txBody>
      </p:sp>
      <p:sp>
        <p:nvSpPr>
          <p:cNvPr id="23" name="Segnaposto numero diapositiva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D34476BE-9C73-7945-8C96-16C49C9A43C1}" type="slidenum">
              <a:rPr lang="it-IT" smtClean="0"/>
              <a:pPr/>
              <a:t>‹N›</a:t>
            </a:fld>
            <a:endParaRPr lang="it-IT"/>
          </a:p>
        </p:txBody>
      </p:sp>
      <p:sp>
        <p:nvSpPr>
          <p:cNvPr id="22" name="Segnaposto titolo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Tree>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sldNum="0" hdr="0" dt="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446088" y="253536"/>
            <a:ext cx="8229600" cy="1143000"/>
          </a:xfrm>
        </p:spPr>
        <p:txBody>
          <a:bodyPr>
            <a:normAutofit fontScale="90000"/>
          </a:bodyPr>
          <a:lstStyle/>
          <a:p>
            <a:pPr algn="ctr" eaLnBrk="1" hangingPunct="1">
              <a:defRPr/>
            </a:pPr>
            <a:br>
              <a:rPr lang="it-IT" sz="2800" b="0" i="1" dirty="0">
                <a:solidFill>
                  <a:schemeClr val="hlink"/>
                </a:solidFill>
                <a:latin typeface="Arial" pitchFamily="34" charset="0"/>
              </a:rPr>
            </a:br>
            <a:r>
              <a:rPr lang="it-IT" sz="2800" b="1" i="1" dirty="0">
                <a:solidFill>
                  <a:srgbClr val="FFC000"/>
                </a:solidFill>
                <a:latin typeface="Arial" pitchFamily="34" charset="0"/>
              </a:rPr>
              <a:t>D.A. Ulrich</a:t>
            </a:r>
            <a:r>
              <a:rPr lang="ja-JP" altLang="it-IT" sz="2800" b="1" i="1" dirty="0">
                <a:solidFill>
                  <a:srgbClr val="FFC000"/>
                </a:solidFill>
                <a:latin typeface="Arial" pitchFamily="34" charset="0"/>
              </a:rPr>
              <a:t>’</a:t>
            </a:r>
            <a:r>
              <a:rPr lang="it-IT" altLang="ja-JP" sz="2800" b="1" i="1" dirty="0">
                <a:solidFill>
                  <a:srgbClr val="FFC000"/>
                </a:solidFill>
                <a:latin typeface="Arial" pitchFamily="34" charset="0"/>
              </a:rPr>
              <a:t>s </a:t>
            </a:r>
            <a:r>
              <a:rPr lang="it-IT" altLang="ja-JP" sz="2800" b="1" i="1" dirty="0" err="1">
                <a:solidFill>
                  <a:srgbClr val="FFC000"/>
                </a:solidFill>
                <a:latin typeface="Arial" pitchFamily="34" charset="0"/>
              </a:rPr>
              <a:t>evaluation</a:t>
            </a:r>
            <a:r>
              <a:rPr lang="it-IT" altLang="ja-JP" sz="2800" b="1" i="1" dirty="0">
                <a:solidFill>
                  <a:srgbClr val="FFC000"/>
                </a:solidFill>
                <a:latin typeface="Arial" pitchFamily="34" charset="0"/>
              </a:rPr>
              <a:t> Test of </a:t>
            </a:r>
            <a:r>
              <a:rPr lang="it-IT" altLang="ja-JP" sz="2800" b="1" i="1" dirty="0" err="1">
                <a:solidFill>
                  <a:srgbClr val="FFC000"/>
                </a:solidFill>
                <a:latin typeface="Arial" pitchFamily="34" charset="0"/>
              </a:rPr>
              <a:t>Gross</a:t>
            </a:r>
            <a:r>
              <a:rPr lang="it-IT" altLang="ja-JP" sz="2800" b="1" i="1" dirty="0">
                <a:solidFill>
                  <a:srgbClr val="FFC000"/>
                </a:solidFill>
                <a:latin typeface="Arial" pitchFamily="34" charset="0"/>
              </a:rPr>
              <a:t> Motor Development (1985)</a:t>
            </a:r>
            <a:endParaRPr lang="it-IT" sz="2800" b="1" i="1" dirty="0">
              <a:solidFill>
                <a:srgbClr val="FFC000"/>
              </a:solidFill>
              <a:latin typeface="Arial" pitchFamily="34" charset="0"/>
            </a:endParaRPr>
          </a:p>
        </p:txBody>
      </p:sp>
      <p:sp>
        <p:nvSpPr>
          <p:cNvPr id="156675" name="Rectangle 3"/>
          <p:cNvSpPr>
            <a:spLocks noGrp="1" noChangeArrowheads="1"/>
          </p:cNvSpPr>
          <p:nvPr>
            <p:ph type="body" idx="1"/>
          </p:nvPr>
        </p:nvSpPr>
        <p:spPr>
          <a:xfrm>
            <a:off x="4140200" y="1844675"/>
            <a:ext cx="4535488" cy="4248150"/>
          </a:xfrm>
        </p:spPr>
        <p:txBody>
          <a:bodyPr/>
          <a:lstStyle/>
          <a:p>
            <a:pPr eaLnBrk="1" hangingPunct="1">
              <a:buFont typeface="Wingdings" charset="0"/>
              <a:buNone/>
              <a:defRPr/>
            </a:pPr>
            <a:r>
              <a:rPr lang="it-IT" sz="2400" b="1" dirty="0" err="1">
                <a:latin typeface="Arial" charset="0"/>
                <a:ea typeface="+mn-ea"/>
                <a:cs typeface="+mn-cs"/>
              </a:rPr>
              <a:t>Subtest</a:t>
            </a:r>
            <a:r>
              <a:rPr lang="it-IT" sz="2400" b="1" dirty="0">
                <a:latin typeface="Arial" charset="0"/>
                <a:ea typeface="+mn-ea"/>
                <a:cs typeface="+mn-cs"/>
              </a:rPr>
              <a:t> 1 </a:t>
            </a:r>
            <a:r>
              <a:rPr lang="it-IT" sz="2400" b="1" dirty="0" err="1">
                <a:latin typeface="Arial" charset="0"/>
                <a:ea typeface="+mn-ea"/>
                <a:cs typeface="+mn-cs"/>
              </a:rPr>
              <a:t>Locomotor</a:t>
            </a:r>
            <a:endParaRPr lang="it-IT" sz="2400" b="1" dirty="0">
              <a:latin typeface="Arial" charset="0"/>
              <a:ea typeface="+mn-ea"/>
              <a:cs typeface="+mn-cs"/>
            </a:endParaRPr>
          </a:p>
          <a:p>
            <a:pPr eaLnBrk="1" hangingPunct="1">
              <a:buFont typeface="Wingdings" charset="0"/>
              <a:buNone/>
              <a:defRPr/>
            </a:pPr>
            <a:r>
              <a:rPr lang="it-IT" sz="1800" b="1" dirty="0" err="1">
                <a:latin typeface="Arial" charset="0"/>
                <a:ea typeface="+mn-ea"/>
                <a:cs typeface="+mn-cs"/>
              </a:rPr>
              <a:t>Example</a:t>
            </a:r>
            <a:r>
              <a:rPr lang="it-IT" sz="1800" b="1" dirty="0">
                <a:latin typeface="Arial" charset="0"/>
                <a:ea typeface="+mn-ea"/>
                <a:cs typeface="+mn-cs"/>
              </a:rPr>
              <a:t>: </a:t>
            </a:r>
            <a:endParaRPr lang="it-IT" sz="1800" dirty="0">
              <a:latin typeface="Arial" charset="0"/>
              <a:ea typeface="+mn-ea"/>
              <a:cs typeface="+mn-cs"/>
            </a:endParaRPr>
          </a:p>
        </p:txBody>
      </p:sp>
      <p:pic>
        <p:nvPicPr>
          <p:cNvPr id="8196" name="Picture 4" descr="Imma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382838"/>
            <a:ext cx="295275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descr="C:\Users\CRISTIANA\Desktop\1 locomo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2708275"/>
            <a:ext cx="38163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ttangolo 1"/>
          <p:cNvSpPr>
            <a:spLocks noChangeArrowheads="1"/>
          </p:cNvSpPr>
          <p:nvPr/>
        </p:nvSpPr>
        <p:spPr bwMode="auto">
          <a:xfrm>
            <a:off x="4211638" y="4292600"/>
            <a:ext cx="5003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pitchFamily="2" charset="2"/>
              <a:buNone/>
            </a:pPr>
            <a:r>
              <a:rPr lang="it-IT" sz="2400" b="1">
                <a:latin typeface="Arial" charset="0"/>
              </a:rPr>
              <a:t>Subtest 2    Object control</a:t>
            </a:r>
          </a:p>
          <a:p>
            <a:r>
              <a:rPr lang="it-IT" sz="2000" b="1">
                <a:latin typeface="Arial" charset="0"/>
              </a:rPr>
              <a:t>Example: </a:t>
            </a:r>
            <a:endParaRPr lang="it-IT" sz="2000">
              <a:latin typeface="Arial" charset="0"/>
            </a:endParaRPr>
          </a:p>
          <a:p>
            <a:pPr>
              <a:buFont typeface="Wingdings" pitchFamily="2" charset="2"/>
              <a:buNone/>
            </a:pPr>
            <a:endParaRPr lang="it-IT" sz="2800">
              <a:latin typeface="Arial" charset="0"/>
            </a:endParaRPr>
          </a:p>
        </p:txBody>
      </p:sp>
      <p:pic>
        <p:nvPicPr>
          <p:cNvPr id="8199" name="Picture 8" descr="C:\Users\CRISTIANA\Desktop\locomotor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363" y="5300663"/>
            <a:ext cx="3816350"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457200" y="1396536"/>
            <a:ext cx="3186881" cy="923330"/>
          </a:xfrm>
          <a:prstGeom prst="rect">
            <a:avLst/>
          </a:prstGeom>
          <a:noFill/>
        </p:spPr>
        <p:txBody>
          <a:bodyPr wrap="square" rtlCol="0">
            <a:spAutoFit/>
          </a:bodyPr>
          <a:lstStyle/>
          <a:p>
            <a:r>
              <a:rPr lang="it-IT" b="1" i="1" dirty="0">
                <a:latin typeface="Calibri" pitchFamily="34" charset="0"/>
                <a:cs typeface="Calibri" pitchFamily="34" charset="0"/>
              </a:rPr>
              <a:t>Il test di valutazione delle Abilità  Grosso Motorie di Ulrich D.A. TGM</a:t>
            </a:r>
            <a:endParaRPr lang="it-IT" dirty="0">
              <a:latin typeface="Calibri" pitchFamily="34" charset="0"/>
              <a:cs typeface="Calibri" pitchFamily="34" charset="0"/>
            </a:endParaRPr>
          </a:p>
        </p:txBody>
      </p:sp>
    </p:spTree>
    <p:extLst>
      <p:ext uri="{BB962C8B-B14F-4D97-AF65-F5344CB8AC3E}">
        <p14:creationId xmlns:p14="http://schemas.microsoft.com/office/powerpoint/2010/main" val="3952168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6" name="CasellaDiTesto 5"/>
          <p:cNvSpPr txBox="1"/>
          <p:nvPr/>
        </p:nvSpPr>
        <p:spPr>
          <a:xfrm>
            <a:off x="854483" y="1485900"/>
            <a:ext cx="7767229" cy="5078313"/>
          </a:xfrm>
          <a:prstGeom prst="rect">
            <a:avLst/>
          </a:prstGeom>
          <a:noFill/>
        </p:spPr>
        <p:txBody>
          <a:bodyPr wrap="square" rtlCol="0">
            <a:spAutoFit/>
          </a:bodyPr>
          <a:lstStyle/>
          <a:p>
            <a:r>
              <a:rPr lang="it-IT" i="1" dirty="0">
                <a:solidFill>
                  <a:srgbClr val="92D050"/>
                </a:solidFill>
              </a:rPr>
              <a:t>Materiale </a:t>
            </a:r>
          </a:p>
          <a:p>
            <a:endParaRPr lang="it-IT" i="1" dirty="0"/>
          </a:p>
          <a:p>
            <a:r>
              <a:rPr lang="it-IT" dirty="0"/>
              <a:t>L'ambiente viene predisposto prima dell'inizio della prova, così da accorciare i tempi di somministrazione. </a:t>
            </a:r>
          </a:p>
          <a:p>
            <a:r>
              <a:rPr lang="it-IT" dirty="0">
                <a:solidFill>
                  <a:srgbClr val="92D050"/>
                </a:solidFill>
              </a:rPr>
              <a:t>Attrezzatura necessaria:</a:t>
            </a:r>
          </a:p>
          <a:p>
            <a:r>
              <a:rPr lang="it-IT" dirty="0"/>
              <a:t>• scheda di registrazione dell'alunno;</a:t>
            </a:r>
          </a:p>
          <a:p>
            <a:r>
              <a:rPr lang="it-IT" dirty="0"/>
              <a:t>• nastro adesivo colorato, gesso;</a:t>
            </a:r>
          </a:p>
          <a:p>
            <a:r>
              <a:rPr lang="it-IT" dirty="0"/>
              <a:t>• coni o cinesini;</a:t>
            </a:r>
          </a:p>
          <a:p>
            <a:r>
              <a:rPr lang="it-IT" dirty="0"/>
              <a:t>• </a:t>
            </a:r>
            <a:r>
              <a:rPr lang="it-IT" dirty="0" err="1"/>
              <a:t>n°</a:t>
            </a:r>
            <a:r>
              <a:rPr lang="it-IT" dirty="0"/>
              <a:t> 3 palline di spugna (da tennis);</a:t>
            </a:r>
          </a:p>
          <a:p>
            <a:r>
              <a:rPr lang="it-IT" dirty="0"/>
              <a:t>• </a:t>
            </a:r>
            <a:r>
              <a:rPr lang="it-IT" dirty="0" err="1"/>
              <a:t>n°</a:t>
            </a:r>
            <a:r>
              <a:rPr lang="it-IT" dirty="0"/>
              <a:t> 3 palloni da pallavolo;</a:t>
            </a:r>
          </a:p>
          <a:p>
            <a:r>
              <a:rPr lang="it-IT" dirty="0"/>
              <a:t>• </a:t>
            </a:r>
            <a:r>
              <a:rPr lang="it-IT" dirty="0" err="1"/>
              <a:t>n°</a:t>
            </a:r>
            <a:r>
              <a:rPr lang="it-IT" dirty="0"/>
              <a:t> 3 palloni di spugna da pallavolo;</a:t>
            </a:r>
          </a:p>
          <a:p>
            <a:r>
              <a:rPr lang="it-IT" dirty="0"/>
              <a:t>• </a:t>
            </a:r>
            <a:r>
              <a:rPr lang="it-IT" dirty="0" err="1"/>
              <a:t>n°</a:t>
            </a:r>
            <a:r>
              <a:rPr lang="it-IT" dirty="0"/>
              <a:t> 3 palloni di plastica leggermente sgonfi tipo pallavolo;</a:t>
            </a:r>
          </a:p>
          <a:p>
            <a:r>
              <a:rPr lang="it-IT" dirty="0"/>
              <a:t>• una racchetta da tennis.</a:t>
            </a:r>
          </a:p>
          <a:p>
            <a:endParaRPr lang="it-IT" dirty="0"/>
          </a:p>
          <a:p>
            <a:r>
              <a:rPr lang="it-IT" dirty="0"/>
              <a:t>E’ necessario che gli alunni indossino un abbigliamento comodo e scarpe con suola di gomma.</a:t>
            </a:r>
          </a:p>
          <a:p>
            <a:r>
              <a:rPr lang="it-IT" i="1" dirty="0"/>
              <a:t> </a:t>
            </a:r>
            <a:endParaRPr lang="it-IT" dirty="0"/>
          </a:p>
          <a:p>
            <a:endParaRPr lang="it-IT" dirty="0"/>
          </a:p>
        </p:txBody>
      </p:sp>
    </p:spTree>
    <p:extLst>
      <p:ext uri="{BB962C8B-B14F-4D97-AF65-F5344CB8AC3E}">
        <p14:creationId xmlns:p14="http://schemas.microsoft.com/office/powerpoint/2010/main" val="3208539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6" name="CasellaDiTesto 5"/>
          <p:cNvSpPr txBox="1"/>
          <p:nvPr/>
        </p:nvSpPr>
        <p:spPr>
          <a:xfrm>
            <a:off x="4600984" y="889931"/>
            <a:ext cx="4085816" cy="369332"/>
          </a:xfrm>
          <a:prstGeom prst="rect">
            <a:avLst/>
          </a:prstGeom>
          <a:noFill/>
        </p:spPr>
        <p:txBody>
          <a:bodyPr wrap="square" rtlCol="0">
            <a:spAutoFit/>
          </a:bodyPr>
          <a:lstStyle/>
          <a:p>
            <a:r>
              <a:rPr lang="it-IT" i="1" dirty="0">
                <a:solidFill>
                  <a:srgbClr val="92D050"/>
                </a:solidFill>
              </a:rPr>
              <a:t>ABILITÀ </a:t>
            </a:r>
            <a:r>
              <a:rPr lang="it-IT" i="1" dirty="0" err="1">
                <a:solidFill>
                  <a:srgbClr val="92D050"/>
                </a:solidFill>
              </a:rPr>
              <a:t>DI</a:t>
            </a:r>
            <a:r>
              <a:rPr lang="it-IT" i="1" dirty="0">
                <a:solidFill>
                  <a:srgbClr val="92D050"/>
                </a:solidFill>
              </a:rPr>
              <a:t> LOCOMOZIONE – ITEM </a:t>
            </a:r>
            <a:endParaRPr lang="it-IT" dirty="0">
              <a:solidFill>
                <a:srgbClr val="92D050"/>
              </a:solidFill>
            </a:endParaRPr>
          </a:p>
        </p:txBody>
      </p:sp>
      <p:pic>
        <p:nvPicPr>
          <p:cNvPr id="36866" name="Picture 2" descr="1 item  sub test 1 a"/>
          <p:cNvPicPr>
            <a:picLocks noChangeAspect="1" noChangeArrowheads="1"/>
          </p:cNvPicPr>
          <p:nvPr/>
        </p:nvPicPr>
        <p:blipFill>
          <a:blip r:embed="rId2"/>
          <a:srcRect/>
          <a:stretch>
            <a:fillRect/>
          </a:stretch>
        </p:blipFill>
        <p:spPr bwMode="auto">
          <a:xfrm>
            <a:off x="476598" y="1681317"/>
            <a:ext cx="4124386" cy="4922683"/>
          </a:xfrm>
          <a:prstGeom prst="rect">
            <a:avLst/>
          </a:prstGeom>
          <a:noFill/>
          <a:ln w="9525">
            <a:noFill/>
            <a:miter lim="800000"/>
            <a:headEnd/>
            <a:tailEnd/>
          </a:ln>
        </p:spPr>
      </p:pic>
      <p:pic>
        <p:nvPicPr>
          <p:cNvPr id="36867" name="Picture 3" descr="2 item sub test 2 a"/>
          <p:cNvPicPr>
            <a:picLocks noChangeAspect="1" noChangeArrowheads="1"/>
          </p:cNvPicPr>
          <p:nvPr/>
        </p:nvPicPr>
        <p:blipFill>
          <a:blip r:embed="rId3"/>
          <a:srcRect/>
          <a:stretch>
            <a:fillRect/>
          </a:stretch>
        </p:blipFill>
        <p:spPr bwMode="auto">
          <a:xfrm>
            <a:off x="4786312" y="1681317"/>
            <a:ext cx="4078287" cy="4922683"/>
          </a:xfrm>
          <a:prstGeom prst="rect">
            <a:avLst/>
          </a:prstGeom>
          <a:noFill/>
          <a:ln w="9525">
            <a:noFill/>
            <a:miter lim="800000"/>
            <a:headEnd/>
            <a:tailEnd/>
          </a:ln>
        </p:spPr>
      </p:pic>
    </p:spTree>
    <p:extLst>
      <p:ext uri="{BB962C8B-B14F-4D97-AF65-F5344CB8AC3E}">
        <p14:creationId xmlns:p14="http://schemas.microsoft.com/office/powerpoint/2010/main" val="3208539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6" name="CasellaDiTesto 5"/>
          <p:cNvSpPr txBox="1"/>
          <p:nvPr/>
        </p:nvSpPr>
        <p:spPr>
          <a:xfrm>
            <a:off x="4600984" y="889931"/>
            <a:ext cx="4085816" cy="369332"/>
          </a:xfrm>
          <a:prstGeom prst="rect">
            <a:avLst/>
          </a:prstGeom>
          <a:noFill/>
        </p:spPr>
        <p:txBody>
          <a:bodyPr wrap="square" rtlCol="0">
            <a:spAutoFit/>
          </a:bodyPr>
          <a:lstStyle/>
          <a:p>
            <a:r>
              <a:rPr lang="it-IT" i="1" dirty="0">
                <a:solidFill>
                  <a:srgbClr val="92D050"/>
                </a:solidFill>
              </a:rPr>
              <a:t>ABILITÀ </a:t>
            </a:r>
            <a:r>
              <a:rPr lang="it-IT" i="1" dirty="0" err="1">
                <a:solidFill>
                  <a:srgbClr val="92D050"/>
                </a:solidFill>
              </a:rPr>
              <a:t>DI</a:t>
            </a:r>
            <a:r>
              <a:rPr lang="it-IT" i="1" dirty="0">
                <a:solidFill>
                  <a:srgbClr val="92D050"/>
                </a:solidFill>
              </a:rPr>
              <a:t> LOCOMOZIONE – ITEM </a:t>
            </a:r>
            <a:endParaRPr lang="it-IT" dirty="0">
              <a:solidFill>
                <a:srgbClr val="92D050"/>
              </a:solidFill>
            </a:endParaRPr>
          </a:p>
        </p:txBody>
      </p:sp>
      <p:pic>
        <p:nvPicPr>
          <p:cNvPr id="37890" name="Picture 2" descr="3 item sub test 3 a"/>
          <p:cNvPicPr>
            <a:picLocks noChangeAspect="1" noChangeArrowheads="1"/>
          </p:cNvPicPr>
          <p:nvPr/>
        </p:nvPicPr>
        <p:blipFill>
          <a:blip r:embed="rId2"/>
          <a:srcRect/>
          <a:stretch>
            <a:fillRect/>
          </a:stretch>
        </p:blipFill>
        <p:spPr bwMode="auto">
          <a:xfrm>
            <a:off x="527868" y="1681317"/>
            <a:ext cx="4073116" cy="4707109"/>
          </a:xfrm>
          <a:prstGeom prst="rect">
            <a:avLst/>
          </a:prstGeom>
          <a:noFill/>
          <a:ln w="9525">
            <a:noFill/>
            <a:miter lim="800000"/>
            <a:headEnd/>
            <a:tailEnd/>
          </a:ln>
        </p:spPr>
      </p:pic>
      <p:pic>
        <p:nvPicPr>
          <p:cNvPr id="37891" name="Picture 3" descr="4 item sub test 4a"/>
          <p:cNvPicPr>
            <a:picLocks noChangeAspect="1" noChangeArrowheads="1"/>
          </p:cNvPicPr>
          <p:nvPr/>
        </p:nvPicPr>
        <p:blipFill>
          <a:blip r:embed="rId3"/>
          <a:srcRect/>
          <a:stretch>
            <a:fillRect/>
          </a:stretch>
        </p:blipFill>
        <p:spPr bwMode="auto">
          <a:xfrm>
            <a:off x="4851400" y="1681317"/>
            <a:ext cx="3835400" cy="4757583"/>
          </a:xfrm>
          <a:prstGeom prst="rect">
            <a:avLst/>
          </a:prstGeom>
          <a:noFill/>
          <a:ln w="9525">
            <a:noFill/>
            <a:miter lim="800000"/>
            <a:headEnd/>
            <a:tailEnd/>
          </a:ln>
        </p:spPr>
      </p:pic>
    </p:spTree>
    <p:extLst>
      <p:ext uri="{BB962C8B-B14F-4D97-AF65-F5344CB8AC3E}">
        <p14:creationId xmlns:p14="http://schemas.microsoft.com/office/powerpoint/2010/main" val="320853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6" name="CasellaDiTesto 5"/>
          <p:cNvSpPr txBox="1"/>
          <p:nvPr/>
        </p:nvSpPr>
        <p:spPr>
          <a:xfrm>
            <a:off x="4600984" y="889931"/>
            <a:ext cx="4085816" cy="369332"/>
          </a:xfrm>
          <a:prstGeom prst="rect">
            <a:avLst/>
          </a:prstGeom>
          <a:noFill/>
        </p:spPr>
        <p:txBody>
          <a:bodyPr wrap="square" rtlCol="0">
            <a:spAutoFit/>
          </a:bodyPr>
          <a:lstStyle/>
          <a:p>
            <a:r>
              <a:rPr lang="it-IT" i="1" dirty="0">
                <a:solidFill>
                  <a:srgbClr val="92D050"/>
                </a:solidFill>
              </a:rPr>
              <a:t>ABILITÀ </a:t>
            </a:r>
            <a:r>
              <a:rPr lang="it-IT" i="1" dirty="0" err="1">
                <a:solidFill>
                  <a:srgbClr val="92D050"/>
                </a:solidFill>
              </a:rPr>
              <a:t>DI</a:t>
            </a:r>
            <a:r>
              <a:rPr lang="it-IT" i="1" dirty="0">
                <a:solidFill>
                  <a:srgbClr val="92D050"/>
                </a:solidFill>
              </a:rPr>
              <a:t> LOCOMOZIONE – ITEM </a:t>
            </a:r>
            <a:endParaRPr lang="it-IT" dirty="0">
              <a:solidFill>
                <a:srgbClr val="92D050"/>
              </a:solidFill>
            </a:endParaRPr>
          </a:p>
        </p:txBody>
      </p:sp>
      <p:pic>
        <p:nvPicPr>
          <p:cNvPr id="38914" name="Picture 2" descr="5 item sub test 5 a"/>
          <p:cNvPicPr>
            <a:picLocks noChangeAspect="1" noChangeArrowheads="1"/>
          </p:cNvPicPr>
          <p:nvPr/>
        </p:nvPicPr>
        <p:blipFill>
          <a:blip r:embed="rId2"/>
          <a:srcRect/>
          <a:stretch>
            <a:fillRect/>
          </a:stretch>
        </p:blipFill>
        <p:spPr bwMode="auto">
          <a:xfrm>
            <a:off x="622300" y="1587723"/>
            <a:ext cx="3978684" cy="4844789"/>
          </a:xfrm>
          <a:prstGeom prst="rect">
            <a:avLst/>
          </a:prstGeom>
          <a:noFill/>
          <a:ln w="9525">
            <a:noFill/>
            <a:miter lim="800000"/>
            <a:headEnd/>
            <a:tailEnd/>
          </a:ln>
        </p:spPr>
      </p:pic>
      <p:pic>
        <p:nvPicPr>
          <p:cNvPr id="38915" name="Picture 3" descr="6 item sub test"/>
          <p:cNvPicPr>
            <a:picLocks noChangeAspect="1" noChangeArrowheads="1"/>
          </p:cNvPicPr>
          <p:nvPr/>
        </p:nvPicPr>
        <p:blipFill>
          <a:blip r:embed="rId3"/>
          <a:srcRect/>
          <a:stretch>
            <a:fillRect/>
          </a:stretch>
        </p:blipFill>
        <p:spPr bwMode="auto">
          <a:xfrm>
            <a:off x="4816884" y="1587723"/>
            <a:ext cx="4085816" cy="4844789"/>
          </a:xfrm>
          <a:prstGeom prst="rect">
            <a:avLst/>
          </a:prstGeom>
          <a:noFill/>
          <a:ln w="9525">
            <a:noFill/>
            <a:miter lim="800000"/>
            <a:headEnd/>
            <a:tailEnd/>
          </a:ln>
        </p:spPr>
      </p:pic>
    </p:spTree>
    <p:extLst>
      <p:ext uri="{BB962C8B-B14F-4D97-AF65-F5344CB8AC3E}">
        <p14:creationId xmlns:p14="http://schemas.microsoft.com/office/powerpoint/2010/main" val="3208539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6" name="CasellaDiTesto 5"/>
          <p:cNvSpPr txBox="1"/>
          <p:nvPr/>
        </p:nvSpPr>
        <p:spPr>
          <a:xfrm>
            <a:off x="4600984" y="889931"/>
            <a:ext cx="4085816" cy="369332"/>
          </a:xfrm>
          <a:prstGeom prst="rect">
            <a:avLst/>
          </a:prstGeom>
          <a:noFill/>
        </p:spPr>
        <p:txBody>
          <a:bodyPr wrap="square" rtlCol="0">
            <a:spAutoFit/>
          </a:bodyPr>
          <a:lstStyle/>
          <a:p>
            <a:r>
              <a:rPr lang="it-IT" i="1" dirty="0">
                <a:solidFill>
                  <a:srgbClr val="92D050"/>
                </a:solidFill>
              </a:rPr>
              <a:t>ABILITÀ </a:t>
            </a:r>
            <a:r>
              <a:rPr lang="it-IT" i="1" dirty="0" err="1">
                <a:solidFill>
                  <a:srgbClr val="92D050"/>
                </a:solidFill>
              </a:rPr>
              <a:t>DI</a:t>
            </a:r>
            <a:r>
              <a:rPr lang="it-IT" i="1" dirty="0">
                <a:solidFill>
                  <a:srgbClr val="92D050"/>
                </a:solidFill>
              </a:rPr>
              <a:t> LOCOMOZIONE – ITEM </a:t>
            </a:r>
            <a:endParaRPr lang="it-IT" dirty="0">
              <a:solidFill>
                <a:srgbClr val="92D050"/>
              </a:solidFill>
            </a:endParaRPr>
          </a:p>
        </p:txBody>
      </p:sp>
      <p:pic>
        <p:nvPicPr>
          <p:cNvPr id="1026" name="Picture 2" descr="7 item sub test 7 a"/>
          <p:cNvPicPr>
            <a:picLocks noChangeAspect="1" noChangeArrowheads="1"/>
          </p:cNvPicPr>
          <p:nvPr/>
        </p:nvPicPr>
        <p:blipFill>
          <a:blip r:embed="rId2"/>
          <a:srcRect/>
          <a:stretch>
            <a:fillRect/>
          </a:stretch>
        </p:blipFill>
        <p:spPr bwMode="auto">
          <a:xfrm>
            <a:off x="457200" y="1485900"/>
            <a:ext cx="4471885" cy="5128837"/>
          </a:xfrm>
          <a:prstGeom prst="rect">
            <a:avLst/>
          </a:prstGeom>
          <a:noFill/>
          <a:ln w="9525">
            <a:noFill/>
            <a:miter lim="800000"/>
            <a:headEnd/>
            <a:tailEnd/>
          </a:ln>
        </p:spPr>
      </p:pic>
    </p:spTree>
    <p:extLst>
      <p:ext uri="{BB962C8B-B14F-4D97-AF65-F5344CB8AC3E}">
        <p14:creationId xmlns:p14="http://schemas.microsoft.com/office/powerpoint/2010/main" val="320853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6" name="CasellaDiTesto 5"/>
          <p:cNvSpPr txBox="1"/>
          <p:nvPr/>
        </p:nvSpPr>
        <p:spPr>
          <a:xfrm>
            <a:off x="4343400" y="889931"/>
            <a:ext cx="4559300" cy="646331"/>
          </a:xfrm>
          <a:prstGeom prst="rect">
            <a:avLst/>
          </a:prstGeom>
          <a:noFill/>
        </p:spPr>
        <p:txBody>
          <a:bodyPr wrap="square" rtlCol="0">
            <a:spAutoFit/>
          </a:bodyPr>
          <a:lstStyle/>
          <a:p>
            <a:r>
              <a:rPr lang="it-IT" i="1" dirty="0">
                <a:solidFill>
                  <a:srgbClr val="92D050"/>
                </a:solidFill>
              </a:rPr>
              <a:t>ABILITÀ  CONTROLLO DEGLI OGGETT– ITEM </a:t>
            </a:r>
            <a:endParaRPr lang="it-IT" dirty="0">
              <a:solidFill>
                <a:srgbClr val="92D050"/>
              </a:solidFill>
            </a:endParaRPr>
          </a:p>
        </p:txBody>
      </p:sp>
      <p:pic>
        <p:nvPicPr>
          <p:cNvPr id="2050" name="Picture 2" descr="8 item sub test a"/>
          <p:cNvPicPr>
            <a:picLocks noChangeAspect="1" noChangeArrowheads="1"/>
          </p:cNvPicPr>
          <p:nvPr/>
        </p:nvPicPr>
        <p:blipFill>
          <a:blip r:embed="rId2"/>
          <a:srcRect/>
          <a:stretch>
            <a:fillRect/>
          </a:stretch>
        </p:blipFill>
        <p:spPr bwMode="auto">
          <a:xfrm>
            <a:off x="457200" y="1536261"/>
            <a:ext cx="3980806" cy="4989137"/>
          </a:xfrm>
          <a:prstGeom prst="rect">
            <a:avLst/>
          </a:prstGeom>
          <a:noFill/>
          <a:ln w="9525">
            <a:noFill/>
            <a:miter lim="800000"/>
            <a:headEnd/>
            <a:tailEnd/>
          </a:ln>
        </p:spPr>
      </p:pic>
      <p:pic>
        <p:nvPicPr>
          <p:cNvPr id="2051" name="Picture 3" descr="9 item sub test a"/>
          <p:cNvPicPr>
            <a:picLocks noChangeAspect="1" noChangeArrowheads="1"/>
          </p:cNvPicPr>
          <p:nvPr/>
        </p:nvPicPr>
        <p:blipFill>
          <a:blip r:embed="rId3"/>
          <a:srcRect/>
          <a:stretch>
            <a:fillRect/>
          </a:stretch>
        </p:blipFill>
        <p:spPr bwMode="auto">
          <a:xfrm>
            <a:off x="4762554" y="1536262"/>
            <a:ext cx="4140146" cy="4989137"/>
          </a:xfrm>
          <a:prstGeom prst="rect">
            <a:avLst/>
          </a:prstGeom>
          <a:noFill/>
          <a:ln w="9525">
            <a:noFill/>
            <a:miter lim="800000"/>
            <a:headEnd/>
            <a:tailEnd/>
          </a:ln>
        </p:spPr>
      </p:pic>
    </p:spTree>
    <p:extLst>
      <p:ext uri="{BB962C8B-B14F-4D97-AF65-F5344CB8AC3E}">
        <p14:creationId xmlns:p14="http://schemas.microsoft.com/office/powerpoint/2010/main" val="3208539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pic>
        <p:nvPicPr>
          <p:cNvPr id="3074" name="Picture 2" descr="10 item sub test a"/>
          <p:cNvPicPr>
            <a:picLocks noChangeAspect="1" noChangeArrowheads="1"/>
          </p:cNvPicPr>
          <p:nvPr/>
        </p:nvPicPr>
        <p:blipFill>
          <a:blip r:embed="rId2"/>
          <a:srcRect/>
          <a:stretch>
            <a:fillRect/>
          </a:stretch>
        </p:blipFill>
        <p:spPr bwMode="auto">
          <a:xfrm>
            <a:off x="457200" y="1481746"/>
            <a:ext cx="3975101" cy="5071454"/>
          </a:xfrm>
          <a:prstGeom prst="rect">
            <a:avLst/>
          </a:prstGeom>
          <a:noFill/>
          <a:ln w="9525">
            <a:noFill/>
            <a:miter lim="800000"/>
            <a:headEnd/>
            <a:tailEnd/>
          </a:ln>
        </p:spPr>
      </p:pic>
      <p:pic>
        <p:nvPicPr>
          <p:cNvPr id="3075" name="Picture 3" descr="11 item sub tst a"/>
          <p:cNvPicPr>
            <a:picLocks noChangeAspect="1" noChangeArrowheads="1"/>
          </p:cNvPicPr>
          <p:nvPr/>
        </p:nvPicPr>
        <p:blipFill>
          <a:blip r:embed="rId3"/>
          <a:srcRect/>
          <a:stretch>
            <a:fillRect/>
          </a:stretch>
        </p:blipFill>
        <p:spPr bwMode="auto">
          <a:xfrm>
            <a:off x="4600984" y="1481746"/>
            <a:ext cx="4150290" cy="5071453"/>
          </a:xfrm>
          <a:prstGeom prst="rect">
            <a:avLst/>
          </a:prstGeom>
          <a:noFill/>
          <a:ln w="9525">
            <a:noFill/>
            <a:miter lim="800000"/>
            <a:headEnd/>
            <a:tailEnd/>
          </a:ln>
        </p:spPr>
      </p:pic>
      <p:sp>
        <p:nvSpPr>
          <p:cNvPr id="9" name="CasellaDiTesto 8"/>
          <p:cNvSpPr txBox="1"/>
          <p:nvPr/>
        </p:nvSpPr>
        <p:spPr>
          <a:xfrm>
            <a:off x="4343400" y="835415"/>
            <a:ext cx="4559300" cy="646331"/>
          </a:xfrm>
          <a:prstGeom prst="rect">
            <a:avLst/>
          </a:prstGeom>
          <a:noFill/>
        </p:spPr>
        <p:txBody>
          <a:bodyPr wrap="square" rtlCol="0">
            <a:spAutoFit/>
          </a:bodyPr>
          <a:lstStyle/>
          <a:p>
            <a:r>
              <a:rPr lang="it-IT" i="1" dirty="0">
                <a:solidFill>
                  <a:srgbClr val="92D050"/>
                </a:solidFill>
              </a:rPr>
              <a:t>ABILITÀ  CONTROLLO DEGLI OGGETTI ITEM </a:t>
            </a:r>
            <a:endParaRPr lang="it-IT" dirty="0">
              <a:solidFill>
                <a:srgbClr val="92D050"/>
              </a:solidFill>
            </a:endParaRPr>
          </a:p>
        </p:txBody>
      </p:sp>
    </p:spTree>
    <p:extLst>
      <p:ext uri="{BB962C8B-B14F-4D97-AF65-F5344CB8AC3E}">
        <p14:creationId xmlns:p14="http://schemas.microsoft.com/office/powerpoint/2010/main" val="3208539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9" name="CasellaDiTesto 8"/>
          <p:cNvSpPr txBox="1"/>
          <p:nvPr/>
        </p:nvSpPr>
        <p:spPr>
          <a:xfrm>
            <a:off x="4343400" y="835415"/>
            <a:ext cx="4559300" cy="646331"/>
          </a:xfrm>
          <a:prstGeom prst="rect">
            <a:avLst/>
          </a:prstGeom>
          <a:noFill/>
        </p:spPr>
        <p:txBody>
          <a:bodyPr wrap="square" rtlCol="0">
            <a:spAutoFit/>
          </a:bodyPr>
          <a:lstStyle/>
          <a:p>
            <a:r>
              <a:rPr lang="it-IT" i="1" dirty="0">
                <a:solidFill>
                  <a:srgbClr val="92D050"/>
                </a:solidFill>
              </a:rPr>
              <a:t>ABILITÀ  CONTROLLO DEGLI OGGETTI ITEM </a:t>
            </a:r>
            <a:endParaRPr lang="it-IT" dirty="0">
              <a:solidFill>
                <a:srgbClr val="92D050"/>
              </a:solidFill>
            </a:endParaRPr>
          </a:p>
        </p:txBody>
      </p:sp>
      <p:pic>
        <p:nvPicPr>
          <p:cNvPr id="4098" name="Picture 2" descr="12 item subtest a"/>
          <p:cNvPicPr>
            <a:picLocks noChangeAspect="1" noChangeArrowheads="1"/>
          </p:cNvPicPr>
          <p:nvPr/>
        </p:nvPicPr>
        <p:blipFill>
          <a:blip r:embed="rId2"/>
          <a:srcRect/>
          <a:stretch>
            <a:fillRect/>
          </a:stretch>
        </p:blipFill>
        <p:spPr bwMode="auto">
          <a:xfrm>
            <a:off x="457200" y="1481746"/>
            <a:ext cx="8445500" cy="5084154"/>
          </a:xfrm>
          <a:prstGeom prst="rect">
            <a:avLst/>
          </a:prstGeom>
          <a:noFill/>
          <a:ln w="9525">
            <a:noFill/>
            <a:miter lim="800000"/>
            <a:headEnd/>
            <a:tailEnd/>
          </a:ln>
        </p:spPr>
      </p:pic>
    </p:spTree>
    <p:extLst>
      <p:ext uri="{BB962C8B-B14F-4D97-AF65-F5344CB8AC3E}">
        <p14:creationId xmlns:p14="http://schemas.microsoft.com/office/powerpoint/2010/main" val="3208539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9" name="CasellaDiTesto 8"/>
          <p:cNvSpPr txBox="1"/>
          <p:nvPr/>
        </p:nvSpPr>
        <p:spPr>
          <a:xfrm>
            <a:off x="4343400" y="835415"/>
            <a:ext cx="4559300" cy="369332"/>
          </a:xfrm>
          <a:prstGeom prst="rect">
            <a:avLst/>
          </a:prstGeom>
          <a:noFill/>
        </p:spPr>
        <p:txBody>
          <a:bodyPr wrap="square" rtlCol="0">
            <a:spAutoFit/>
          </a:bodyPr>
          <a:lstStyle/>
          <a:p>
            <a:r>
              <a:rPr lang="it-IT" i="1" dirty="0">
                <a:solidFill>
                  <a:srgbClr val="92D050"/>
                </a:solidFill>
              </a:rPr>
              <a:t>PROTOCOLLO </a:t>
            </a:r>
            <a:endParaRPr lang="it-IT" dirty="0">
              <a:solidFill>
                <a:srgbClr val="92D050"/>
              </a:solidFill>
            </a:endParaRPr>
          </a:p>
        </p:txBody>
      </p:sp>
      <p:graphicFrame>
        <p:nvGraphicFramePr>
          <p:cNvPr id="7" name="Diagramma 6"/>
          <p:cNvGraphicFramePr/>
          <p:nvPr/>
        </p:nvGraphicFramePr>
        <p:xfrm>
          <a:off x="762000" y="2146300"/>
          <a:ext cx="7683500"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ttangolo 9"/>
          <p:cNvSpPr/>
          <p:nvPr/>
        </p:nvSpPr>
        <p:spPr>
          <a:xfrm>
            <a:off x="762000" y="1562100"/>
            <a:ext cx="7645400" cy="533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t-IT" dirty="0"/>
              <a:t>Linee guida generali per l’esaminatore</a:t>
            </a:r>
          </a:p>
        </p:txBody>
      </p:sp>
    </p:spTree>
    <p:extLst>
      <p:ext uri="{BB962C8B-B14F-4D97-AF65-F5344CB8AC3E}">
        <p14:creationId xmlns:p14="http://schemas.microsoft.com/office/powerpoint/2010/main" val="3208539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9" name="CasellaDiTesto 8"/>
          <p:cNvSpPr txBox="1"/>
          <p:nvPr/>
        </p:nvSpPr>
        <p:spPr>
          <a:xfrm>
            <a:off x="4343400" y="835415"/>
            <a:ext cx="4559300" cy="369332"/>
          </a:xfrm>
          <a:prstGeom prst="rect">
            <a:avLst/>
          </a:prstGeom>
          <a:noFill/>
        </p:spPr>
        <p:txBody>
          <a:bodyPr wrap="square" rtlCol="0">
            <a:spAutoFit/>
          </a:bodyPr>
          <a:lstStyle/>
          <a:p>
            <a:r>
              <a:rPr lang="it-IT" i="1" dirty="0">
                <a:solidFill>
                  <a:srgbClr val="92D050"/>
                </a:solidFill>
              </a:rPr>
              <a:t>Procedure standard</a:t>
            </a:r>
            <a:endParaRPr lang="it-IT" dirty="0">
              <a:solidFill>
                <a:srgbClr val="92D050"/>
              </a:solidFill>
            </a:endParaRPr>
          </a:p>
        </p:txBody>
      </p:sp>
      <p:graphicFrame>
        <p:nvGraphicFramePr>
          <p:cNvPr id="7" name="Diagramma 6"/>
          <p:cNvGraphicFramePr/>
          <p:nvPr/>
        </p:nvGraphicFramePr>
        <p:xfrm>
          <a:off x="457200" y="1681317"/>
          <a:ext cx="8204200" cy="4859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8539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8900" y="6380617"/>
            <a:ext cx="4572000" cy="276999"/>
          </a:xfrm>
          <a:prstGeom prst="rect">
            <a:avLst/>
          </a:prstGeom>
        </p:spPr>
        <p:txBody>
          <a:bodyPr>
            <a:spAutoFit/>
          </a:bodyPr>
          <a:lstStyle/>
          <a:p>
            <a:pPr algn="ctr"/>
            <a:r>
              <a:rPr lang="it-IT" sz="1200" dirty="0"/>
              <a:t>AMPA - UNIMOL Attività motoria in età evolutiva II</a:t>
            </a:r>
          </a:p>
        </p:txBody>
      </p:sp>
      <p:sp>
        <p:nvSpPr>
          <p:cNvPr id="7" name="Rettangolo 6"/>
          <p:cNvSpPr/>
          <p:nvPr/>
        </p:nvSpPr>
        <p:spPr>
          <a:xfrm>
            <a:off x="609600" y="1746766"/>
            <a:ext cx="8077200" cy="3970318"/>
          </a:xfrm>
          <a:prstGeom prst="rect">
            <a:avLst/>
          </a:prstGeom>
        </p:spPr>
        <p:txBody>
          <a:bodyPr wrap="square">
            <a:spAutoFit/>
          </a:bodyPr>
          <a:lstStyle/>
          <a:p>
            <a:r>
              <a:rPr lang="it-IT" i="1" dirty="0"/>
              <a:t>Finalità del test</a:t>
            </a:r>
            <a:endParaRPr lang="it-IT" dirty="0"/>
          </a:p>
          <a:p>
            <a:r>
              <a:rPr lang="it-IT" dirty="0"/>
              <a:t>Il primo obiettivo nella costruzione del TGMD è stato quello di realizzare un test che includesse dei contenuti che sono frequentemente oggetto d’insegnamento con bambini di età dai 3 fino ai 10 anni. Il secondo scopo era di mettere a punto un test che potesse essere usato da un vasto numero di operatori professionali con una quantità minima di competenze specifiche. Il terzo scopo era di costruire un test capace di fornire risultati sia normativi che </a:t>
            </a:r>
            <a:r>
              <a:rPr lang="it-IT" dirty="0" err="1"/>
              <a:t>criteriali</a:t>
            </a:r>
            <a:r>
              <a:rPr lang="it-IT" dirty="0"/>
              <a:t>. L'ultimo obiettivo era quello di considerare prioritaria la valutazione qualitativa della sequenza armonica dello sviluppo delle abilità grosso motorie piuttosto che il semplice risultato di prestazioni motorie. La padronanza delle principali abilità grosso-motorie richiede, infatti, che il bambino sviluppi uno schema maturo di movimento e ciò è più importante rispetto ai risultati quantitativi espressi in termini di tempo, distanza e accuratezza della prestazione.</a:t>
            </a:r>
          </a:p>
        </p:txBody>
      </p:sp>
      <p:sp>
        <p:nvSpPr>
          <p:cNvPr id="6" name="CasellaDiTesto 5"/>
          <p:cNvSpPr txBox="1"/>
          <p:nvPr/>
        </p:nvSpPr>
        <p:spPr>
          <a:xfrm>
            <a:off x="609600" y="4575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Tree>
    <p:extLst>
      <p:ext uri="{BB962C8B-B14F-4D97-AF65-F5344CB8AC3E}">
        <p14:creationId xmlns:p14="http://schemas.microsoft.com/office/powerpoint/2010/main" val="1539589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9" name="CasellaDiTesto 8"/>
          <p:cNvSpPr txBox="1"/>
          <p:nvPr/>
        </p:nvSpPr>
        <p:spPr>
          <a:xfrm>
            <a:off x="4343400" y="835415"/>
            <a:ext cx="4559300" cy="646331"/>
          </a:xfrm>
          <a:prstGeom prst="rect">
            <a:avLst/>
          </a:prstGeom>
          <a:noFill/>
        </p:spPr>
        <p:txBody>
          <a:bodyPr wrap="square" rtlCol="0">
            <a:spAutoFit/>
          </a:bodyPr>
          <a:lstStyle/>
          <a:p>
            <a:r>
              <a:rPr lang="it-IT" i="1" dirty="0">
                <a:solidFill>
                  <a:srgbClr val="92D050"/>
                </a:solidFill>
              </a:rPr>
              <a:t>Criteri standard di attribuzione dei punteggi</a:t>
            </a:r>
            <a:endParaRPr lang="it-IT" dirty="0">
              <a:solidFill>
                <a:srgbClr val="92D050"/>
              </a:solidFill>
            </a:endParaRPr>
          </a:p>
        </p:txBody>
      </p:sp>
      <p:graphicFrame>
        <p:nvGraphicFramePr>
          <p:cNvPr id="11" name="Diagramma 10"/>
          <p:cNvGraphicFramePr/>
          <p:nvPr/>
        </p:nvGraphicFramePr>
        <p:xfrm>
          <a:off x="3162300" y="2159000"/>
          <a:ext cx="56134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ttangolo 11"/>
          <p:cNvSpPr/>
          <p:nvPr/>
        </p:nvSpPr>
        <p:spPr>
          <a:xfrm>
            <a:off x="457199" y="1481746"/>
            <a:ext cx="8318501" cy="523220"/>
          </a:xfrm>
          <a:prstGeom prst="rect">
            <a:avLst/>
          </a:prstGeom>
        </p:spPr>
        <p:txBody>
          <a:bodyPr wrap="square">
            <a:spAutoFit/>
          </a:bodyPr>
          <a:lstStyle/>
          <a:p>
            <a:r>
              <a:rPr lang="it-IT" sz="1400" dirty="0">
                <a:ea typeface="Times New Roman" pitchFamily="18" charset="0"/>
                <a:cs typeface="Times New Roman" pitchFamily="18" charset="0"/>
              </a:rPr>
              <a:t>Ogni abilità grosso-motoria include tre o quattro componenti di esecuzione. </a:t>
            </a:r>
          </a:p>
          <a:p>
            <a:r>
              <a:rPr lang="it-IT" sz="1400" dirty="0">
                <a:ea typeface="Times New Roman" pitchFamily="18" charset="0"/>
                <a:cs typeface="Times New Roman" pitchFamily="18" charset="0"/>
              </a:rPr>
              <a:t>Questi criteri rappresentano uno schema maturo di esecuzione di quell’abilità</a:t>
            </a:r>
            <a:r>
              <a:rPr lang="it-IT" sz="1400" dirty="0">
                <a:latin typeface="Times New Roman" pitchFamily="18" charset="0"/>
                <a:ea typeface="Times New Roman" pitchFamily="18" charset="0"/>
                <a:cs typeface="Times New Roman" pitchFamily="18" charset="0"/>
              </a:rPr>
              <a:t>. </a:t>
            </a:r>
          </a:p>
        </p:txBody>
      </p:sp>
      <p:sp>
        <p:nvSpPr>
          <p:cNvPr id="13" name="Rettangolo 12"/>
          <p:cNvSpPr/>
          <p:nvPr/>
        </p:nvSpPr>
        <p:spPr>
          <a:xfrm>
            <a:off x="482694" y="3263899"/>
            <a:ext cx="2578006" cy="182260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it-IT" dirty="0">
              <a:ea typeface="Times New Roman" pitchFamily="18" charset="0"/>
              <a:cs typeface="Times New Roman" pitchFamily="18" charset="0"/>
            </a:endParaRPr>
          </a:p>
          <a:p>
            <a:pPr algn="ctr"/>
            <a:r>
              <a:rPr lang="it-IT" dirty="0">
                <a:ea typeface="Times New Roman" pitchFamily="18" charset="0"/>
                <a:cs typeface="Times New Roman" pitchFamily="18" charset="0"/>
              </a:rPr>
              <a:t>Operazioni specifiche nell'attribuzione </a:t>
            </a:r>
          </a:p>
          <a:p>
            <a:pPr algn="ctr"/>
            <a:r>
              <a:rPr lang="it-IT" dirty="0">
                <a:ea typeface="Times New Roman" pitchFamily="18" charset="0"/>
                <a:cs typeface="Times New Roman" pitchFamily="18" charset="0"/>
              </a:rPr>
              <a:t>dei punteggi per ogni item</a:t>
            </a:r>
          </a:p>
          <a:p>
            <a:pPr algn="ctr"/>
            <a:endParaRPr lang="it-IT" dirty="0"/>
          </a:p>
        </p:txBody>
      </p:sp>
    </p:spTree>
    <p:extLst>
      <p:ext uri="{BB962C8B-B14F-4D97-AF65-F5344CB8AC3E}">
        <p14:creationId xmlns:p14="http://schemas.microsoft.com/office/powerpoint/2010/main" val="3208539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pic>
        <p:nvPicPr>
          <p:cNvPr id="10" name="Immagine 9" descr="scheda rilevazione dati TGM.png"/>
          <p:cNvPicPr>
            <a:picLocks noChangeAspect="1"/>
          </p:cNvPicPr>
          <p:nvPr/>
        </p:nvPicPr>
        <p:blipFill>
          <a:blip r:embed="rId2"/>
          <a:stretch>
            <a:fillRect/>
          </a:stretch>
        </p:blipFill>
        <p:spPr>
          <a:xfrm>
            <a:off x="215900" y="1259263"/>
            <a:ext cx="8737600" cy="5420937"/>
          </a:xfrm>
          <a:prstGeom prst="rect">
            <a:avLst/>
          </a:prstGeom>
        </p:spPr>
      </p:pic>
    </p:spTree>
    <p:extLst>
      <p:ext uri="{BB962C8B-B14F-4D97-AF65-F5344CB8AC3E}">
        <p14:creationId xmlns:p14="http://schemas.microsoft.com/office/powerpoint/2010/main" val="3208539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828376"/>
            <a:ext cx="7767229" cy="523220"/>
          </a:xfrm>
          <a:prstGeom prst="rect">
            <a:avLst/>
          </a:prstGeom>
          <a:noFill/>
        </p:spPr>
        <p:txBody>
          <a:bodyPr wrap="square" rtlCol="0">
            <a:spAutoFit/>
          </a:bodyPr>
          <a:lstStyle/>
          <a:p>
            <a:r>
              <a:rPr lang="it-IT" sz="2800" dirty="0">
                <a:solidFill>
                  <a:srgbClr val="FFC000"/>
                </a:solidFill>
                <a:latin typeface="Calibri" pitchFamily="34" charset="0"/>
                <a:cs typeface="Calibri" pitchFamily="34" charset="0"/>
              </a:rPr>
              <a:t>Tabella di riconversione – </a:t>
            </a:r>
            <a:r>
              <a:rPr lang="it-IT" sz="2800" dirty="0" err="1">
                <a:solidFill>
                  <a:srgbClr val="FFC000"/>
                </a:solidFill>
                <a:latin typeface="Calibri" pitchFamily="34" charset="0"/>
                <a:cs typeface="Calibri" pitchFamily="34" charset="0"/>
              </a:rPr>
              <a:t>Subtest</a:t>
            </a:r>
            <a:r>
              <a:rPr lang="it-IT" sz="2800" dirty="0">
                <a:solidFill>
                  <a:srgbClr val="FFC000"/>
                </a:solidFill>
                <a:latin typeface="Calibri" pitchFamily="34" charset="0"/>
                <a:cs typeface="Calibri" pitchFamily="34" charset="0"/>
              </a:rPr>
              <a:t> 1</a:t>
            </a:r>
          </a:p>
        </p:txBody>
      </p:sp>
      <p:pic>
        <p:nvPicPr>
          <p:cNvPr id="3" name="Immagine 2">
            <a:extLst>
              <a:ext uri="{FF2B5EF4-FFF2-40B4-BE49-F238E27FC236}">
                <a16:creationId xmlns:a16="http://schemas.microsoft.com/office/drawing/2014/main" id="{D07A303F-59BA-6B4E-A25F-95116C95914A}"/>
              </a:ext>
            </a:extLst>
          </p:cNvPr>
          <p:cNvPicPr>
            <a:picLocks noChangeAspect="1"/>
          </p:cNvPicPr>
          <p:nvPr/>
        </p:nvPicPr>
        <p:blipFill>
          <a:blip r:embed="rId2"/>
          <a:stretch>
            <a:fillRect/>
          </a:stretch>
        </p:blipFill>
        <p:spPr>
          <a:xfrm>
            <a:off x="574763" y="1626691"/>
            <a:ext cx="7957820" cy="4891918"/>
          </a:xfrm>
          <a:prstGeom prst="rect">
            <a:avLst/>
          </a:prstGeom>
        </p:spPr>
      </p:pic>
    </p:spTree>
    <p:extLst>
      <p:ext uri="{BB962C8B-B14F-4D97-AF65-F5344CB8AC3E}">
        <p14:creationId xmlns:p14="http://schemas.microsoft.com/office/powerpoint/2010/main" val="3208539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828376"/>
            <a:ext cx="7767229" cy="523220"/>
          </a:xfrm>
          <a:prstGeom prst="rect">
            <a:avLst/>
          </a:prstGeom>
          <a:noFill/>
        </p:spPr>
        <p:txBody>
          <a:bodyPr wrap="square" rtlCol="0">
            <a:spAutoFit/>
          </a:bodyPr>
          <a:lstStyle/>
          <a:p>
            <a:r>
              <a:rPr lang="it-IT" sz="2800" dirty="0">
                <a:solidFill>
                  <a:srgbClr val="FFC000"/>
                </a:solidFill>
                <a:latin typeface="Calibri" pitchFamily="34" charset="0"/>
                <a:cs typeface="Calibri" pitchFamily="34" charset="0"/>
              </a:rPr>
              <a:t>Tabella di riconversione – </a:t>
            </a:r>
            <a:r>
              <a:rPr lang="it-IT" sz="2800" dirty="0" err="1">
                <a:solidFill>
                  <a:srgbClr val="FFC000"/>
                </a:solidFill>
                <a:latin typeface="Calibri" pitchFamily="34" charset="0"/>
                <a:cs typeface="Calibri" pitchFamily="34" charset="0"/>
              </a:rPr>
              <a:t>Subtest</a:t>
            </a:r>
            <a:r>
              <a:rPr lang="it-IT" sz="2800" dirty="0">
                <a:solidFill>
                  <a:srgbClr val="FFC000"/>
                </a:solidFill>
                <a:latin typeface="Calibri" pitchFamily="34" charset="0"/>
                <a:cs typeface="Calibri" pitchFamily="34" charset="0"/>
              </a:rPr>
              <a:t> 2</a:t>
            </a:r>
          </a:p>
        </p:txBody>
      </p:sp>
      <p:pic>
        <p:nvPicPr>
          <p:cNvPr id="4" name="Immagine 3">
            <a:extLst>
              <a:ext uri="{FF2B5EF4-FFF2-40B4-BE49-F238E27FC236}">
                <a16:creationId xmlns:a16="http://schemas.microsoft.com/office/drawing/2014/main" id="{09D62741-1B7E-1149-9ED7-ABB11D0D2966}"/>
              </a:ext>
            </a:extLst>
          </p:cNvPr>
          <p:cNvPicPr>
            <a:picLocks noChangeAspect="1"/>
          </p:cNvPicPr>
          <p:nvPr/>
        </p:nvPicPr>
        <p:blipFill>
          <a:blip r:embed="rId2"/>
          <a:stretch>
            <a:fillRect/>
          </a:stretch>
        </p:blipFill>
        <p:spPr>
          <a:xfrm>
            <a:off x="901333" y="1534887"/>
            <a:ext cx="7305403" cy="5009419"/>
          </a:xfrm>
          <a:prstGeom prst="rect">
            <a:avLst/>
          </a:prstGeom>
        </p:spPr>
      </p:pic>
    </p:spTree>
    <p:extLst>
      <p:ext uri="{BB962C8B-B14F-4D97-AF65-F5344CB8AC3E}">
        <p14:creationId xmlns:p14="http://schemas.microsoft.com/office/powerpoint/2010/main" val="2774380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457200" y="828376"/>
            <a:ext cx="8334103" cy="523220"/>
          </a:xfrm>
          <a:prstGeom prst="rect">
            <a:avLst/>
          </a:prstGeom>
          <a:noFill/>
        </p:spPr>
        <p:txBody>
          <a:bodyPr wrap="square" rtlCol="0">
            <a:spAutoFit/>
          </a:bodyPr>
          <a:lstStyle/>
          <a:p>
            <a:r>
              <a:rPr lang="it-IT" sz="2800" dirty="0">
                <a:solidFill>
                  <a:srgbClr val="FFC000"/>
                </a:solidFill>
                <a:latin typeface="Calibri" pitchFamily="34" charset="0"/>
                <a:cs typeface="Calibri" pitchFamily="34" charset="0"/>
              </a:rPr>
              <a:t>Tabella di riconversione – Punti standard/quoziente GM</a:t>
            </a:r>
          </a:p>
        </p:txBody>
      </p:sp>
      <p:pic>
        <p:nvPicPr>
          <p:cNvPr id="3" name="Immagine 2">
            <a:extLst>
              <a:ext uri="{FF2B5EF4-FFF2-40B4-BE49-F238E27FC236}">
                <a16:creationId xmlns:a16="http://schemas.microsoft.com/office/drawing/2014/main" id="{628ED0D4-B7A1-E847-B5B1-1EDA7DEFD668}"/>
              </a:ext>
            </a:extLst>
          </p:cNvPr>
          <p:cNvPicPr>
            <a:picLocks noChangeAspect="1"/>
          </p:cNvPicPr>
          <p:nvPr/>
        </p:nvPicPr>
        <p:blipFill>
          <a:blip r:embed="rId2"/>
          <a:stretch>
            <a:fillRect/>
          </a:stretch>
        </p:blipFill>
        <p:spPr>
          <a:xfrm>
            <a:off x="836023" y="1681317"/>
            <a:ext cx="7262948" cy="4887141"/>
          </a:xfrm>
          <a:prstGeom prst="rect">
            <a:avLst/>
          </a:prstGeom>
        </p:spPr>
      </p:pic>
    </p:spTree>
    <p:extLst>
      <p:ext uri="{BB962C8B-B14F-4D97-AF65-F5344CB8AC3E}">
        <p14:creationId xmlns:p14="http://schemas.microsoft.com/office/powerpoint/2010/main" val="184468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5" name="Rettangolo 4"/>
          <p:cNvSpPr/>
          <p:nvPr/>
        </p:nvSpPr>
        <p:spPr>
          <a:xfrm>
            <a:off x="558800" y="2448848"/>
            <a:ext cx="8128000" cy="3693319"/>
          </a:xfrm>
          <a:prstGeom prst="rect">
            <a:avLst/>
          </a:prstGeom>
        </p:spPr>
        <p:txBody>
          <a:bodyPr wrap="square">
            <a:spAutoFit/>
          </a:bodyPr>
          <a:lstStyle/>
          <a:p>
            <a:r>
              <a:rPr lang="it-IT" dirty="0"/>
              <a:t>Williams (1983) definisce lo sviluppo grosso-motorio come “l'uso progressivamente sempre più abile della </a:t>
            </a:r>
            <a:r>
              <a:rPr lang="it-IT" b="1" dirty="0"/>
              <a:t>totalità del corpo in un'attività che coinvolge ampi gruppi muscolari </a:t>
            </a:r>
            <a:r>
              <a:rPr lang="it-IT" dirty="0"/>
              <a:t>e che richiede la </a:t>
            </a:r>
            <a:r>
              <a:rPr lang="it-IT" b="1" dirty="0"/>
              <a:t>coordinazione spaziale e temporale del movimento simultaneo di vari segmenti corporei</a:t>
            </a:r>
            <a:r>
              <a:rPr lang="it-IT" dirty="0"/>
              <a:t>”. Lo sviluppo grosso-motorio riguarda prevalentemente abilità che sono usate per spostare il corpo da un posto all'altro (locomozione) e per muovere e prendere oggetti. Molti autorevoli studiosi concordano sul fatto che le abilità grosso-motorie si sviluppano in modo sequenziale (</a:t>
            </a:r>
            <a:r>
              <a:rPr lang="it-IT" dirty="0" err="1"/>
              <a:t>Gallahue</a:t>
            </a:r>
            <a:r>
              <a:rPr lang="it-IT" dirty="0"/>
              <a:t>, 1982; </a:t>
            </a:r>
            <a:r>
              <a:rPr lang="it-IT" dirty="0" err="1"/>
              <a:t>Robertson</a:t>
            </a:r>
            <a:r>
              <a:rPr lang="it-IT" dirty="0"/>
              <a:t>, 1982; Williams, 1983; </a:t>
            </a:r>
            <a:r>
              <a:rPr lang="it-IT" dirty="0" err="1"/>
              <a:t>Zaichkowsky</a:t>
            </a:r>
            <a:r>
              <a:rPr lang="it-IT" dirty="0"/>
              <a:t>, </a:t>
            </a:r>
            <a:r>
              <a:rPr lang="it-IT" dirty="0" err="1"/>
              <a:t>Zaichkowsky</a:t>
            </a:r>
            <a:r>
              <a:rPr lang="it-IT" dirty="0"/>
              <a:t> e </a:t>
            </a:r>
            <a:r>
              <a:rPr lang="it-IT" dirty="0" err="1"/>
              <a:t>Martinek</a:t>
            </a:r>
            <a:r>
              <a:rPr lang="it-IT" dirty="0"/>
              <a:t>, 1980), come illustrato nella tabella 1. È generalmente accettato che le persone progrediscano attraverso i vari stadi motori con un ritmo diverso, che dipende da fattori sia biologici che ambientali (Malina, 1980; </a:t>
            </a:r>
            <a:r>
              <a:rPr lang="it-IT" dirty="0" err="1"/>
              <a:t>Rarick</a:t>
            </a:r>
            <a:r>
              <a:rPr lang="it-IT" dirty="0"/>
              <a:t>, 1982; </a:t>
            </a:r>
            <a:r>
              <a:rPr lang="it-IT" dirty="0" err="1"/>
              <a:t>Seefeldt</a:t>
            </a:r>
            <a:r>
              <a:rPr lang="it-IT" dirty="0"/>
              <a:t> e </a:t>
            </a:r>
            <a:r>
              <a:rPr lang="it-IT" dirty="0" err="1"/>
              <a:t>Haubenstricker</a:t>
            </a:r>
            <a:r>
              <a:rPr lang="it-IT" dirty="0"/>
              <a:t>, 1982).</a:t>
            </a:r>
          </a:p>
        </p:txBody>
      </p:sp>
      <p:sp>
        <p:nvSpPr>
          <p:cNvPr id="6" name="CasellaDiTesto 5"/>
          <p:cNvSpPr txBox="1"/>
          <p:nvPr/>
        </p:nvSpPr>
        <p:spPr>
          <a:xfrm>
            <a:off x="854484" y="1485900"/>
            <a:ext cx="5927316" cy="369332"/>
          </a:xfrm>
          <a:prstGeom prst="rect">
            <a:avLst/>
          </a:prstGeom>
          <a:noFill/>
        </p:spPr>
        <p:txBody>
          <a:bodyPr wrap="square" rtlCol="0">
            <a:spAutoFit/>
          </a:bodyPr>
          <a:lstStyle/>
          <a:p>
            <a:r>
              <a:rPr lang="it-IT" i="1" dirty="0"/>
              <a:t>Lo sviluppo delle abilità grosso-motorie</a:t>
            </a:r>
            <a:endParaRPr lang="it-IT" dirty="0"/>
          </a:p>
        </p:txBody>
      </p:sp>
    </p:spTree>
    <p:extLst>
      <p:ext uri="{BB962C8B-B14F-4D97-AF65-F5344CB8AC3E}">
        <p14:creationId xmlns:p14="http://schemas.microsoft.com/office/powerpoint/2010/main" val="4055137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6" name="CasellaDiTesto 5"/>
          <p:cNvSpPr txBox="1"/>
          <p:nvPr/>
        </p:nvSpPr>
        <p:spPr>
          <a:xfrm>
            <a:off x="854484" y="1485900"/>
            <a:ext cx="5927316" cy="369332"/>
          </a:xfrm>
          <a:prstGeom prst="rect">
            <a:avLst/>
          </a:prstGeom>
          <a:noFill/>
        </p:spPr>
        <p:txBody>
          <a:bodyPr wrap="square" rtlCol="0">
            <a:spAutoFit/>
          </a:bodyPr>
          <a:lstStyle/>
          <a:p>
            <a:r>
              <a:rPr lang="it-IT" i="1" dirty="0"/>
              <a:t>Lo sviluppo delle abilità grosso-motorie</a:t>
            </a:r>
            <a:endParaRPr lang="it-IT" dirty="0"/>
          </a:p>
        </p:txBody>
      </p:sp>
      <p:graphicFrame>
        <p:nvGraphicFramePr>
          <p:cNvPr id="3" name="Diagramma 2"/>
          <p:cNvGraphicFramePr/>
          <p:nvPr>
            <p:extLst>
              <p:ext uri="{D42A27DB-BD31-4B8C-83A1-F6EECF244321}">
                <p14:modId xmlns:p14="http://schemas.microsoft.com/office/powerpoint/2010/main" val="1996892471"/>
              </p:ext>
            </p:extLst>
          </p:nvPr>
        </p:nvGraphicFramePr>
        <p:xfrm>
          <a:off x="473484" y="1681317"/>
          <a:ext cx="7883116" cy="4237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8539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10414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5121" name="Rectangle 1"/>
          <p:cNvSpPr>
            <a:spLocks noChangeArrowheads="1"/>
          </p:cNvSpPr>
          <p:nvPr/>
        </p:nvSpPr>
        <p:spPr bwMode="auto">
          <a:xfrm>
            <a:off x="533401" y="1426397"/>
            <a:ext cx="808831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b="0" i="0" u="none" strike="noStrike" cap="none" normalizeH="0" baseline="0" dirty="0" err="1">
                <a:ln>
                  <a:noFill/>
                </a:ln>
                <a:solidFill>
                  <a:schemeClr val="tx1"/>
                </a:solidFill>
                <a:effectLst/>
                <a:ea typeface="Times New Roman" pitchFamily="18" charset="0"/>
                <a:cs typeface="Times New Roman" pitchFamily="18" charset="0"/>
              </a:rPr>
              <a:t>Seefeldt</a:t>
            </a:r>
            <a:r>
              <a:rPr kumimoji="0" lang="it-IT" b="0" i="0" u="none" strike="noStrike" cap="none" normalizeH="0" baseline="0" dirty="0">
                <a:ln>
                  <a:noFill/>
                </a:ln>
                <a:solidFill>
                  <a:schemeClr val="tx1"/>
                </a:solidFill>
                <a:effectLst/>
                <a:ea typeface="Times New Roman" pitchFamily="18" charset="0"/>
                <a:cs typeface="Times New Roman" pitchFamily="18" charset="0"/>
              </a:rPr>
              <a:t> e </a:t>
            </a:r>
            <a:r>
              <a:rPr kumimoji="0" lang="it-IT" b="0" i="0" u="none" strike="noStrike" cap="none" normalizeH="0" baseline="0" dirty="0" err="1">
                <a:ln>
                  <a:noFill/>
                </a:ln>
                <a:solidFill>
                  <a:schemeClr val="tx1"/>
                </a:solidFill>
                <a:effectLst/>
                <a:ea typeface="Times New Roman" pitchFamily="18" charset="0"/>
                <a:cs typeface="Times New Roman" pitchFamily="18" charset="0"/>
              </a:rPr>
              <a:t>Haubenstricker</a:t>
            </a:r>
            <a:r>
              <a:rPr kumimoji="0" lang="it-IT" b="0" i="0" u="none" strike="noStrike" cap="none" normalizeH="0" baseline="0" dirty="0">
                <a:ln>
                  <a:noFill/>
                </a:ln>
                <a:solidFill>
                  <a:schemeClr val="tx1"/>
                </a:solidFill>
                <a:effectLst/>
                <a:ea typeface="Times New Roman" pitchFamily="18" charset="0"/>
                <a:cs typeface="Times New Roman" pitchFamily="18" charset="0"/>
              </a:rPr>
              <a:t> (1982) notano, infatti, che quando non sono ancora padroneggiati dei livelli adeguati di performance relativamente ad abilità e schemi grosso-motori fondamentali, le persone incontrano degli ostacoli che possono ridurre il</a:t>
            </a:r>
            <a:r>
              <a:rPr lang="it-IT" dirty="0">
                <a:cs typeface="Arial" pitchFamily="34" charset="0"/>
              </a:rPr>
              <a:t> </a:t>
            </a:r>
            <a:r>
              <a:rPr kumimoji="0" lang="it-IT" b="0" i="0" u="none" strike="noStrike" cap="none" normalizeH="0" baseline="0" dirty="0">
                <a:ln>
                  <a:noFill/>
                </a:ln>
                <a:solidFill>
                  <a:schemeClr val="tx1"/>
                </a:solidFill>
                <a:effectLst/>
                <a:ea typeface="Times New Roman" pitchFamily="18" charset="0"/>
                <a:cs typeface="Times New Roman" pitchFamily="18" charset="0"/>
              </a:rPr>
              <a:t>loro potenziale di apprendimento in molte altre abilità più avanzate anche in ambiti</a:t>
            </a:r>
            <a:r>
              <a:rPr lang="it-IT" dirty="0">
                <a:cs typeface="Arial" pitchFamily="34" charset="0"/>
              </a:rPr>
              <a:t> </a:t>
            </a:r>
            <a:r>
              <a:rPr kumimoji="0" lang="it-IT" b="0" i="0" u="none" strike="noStrike" cap="none" normalizeH="0" baseline="0" dirty="0">
                <a:ln>
                  <a:noFill/>
                </a:ln>
                <a:solidFill>
                  <a:schemeClr val="tx1"/>
                </a:solidFill>
                <a:effectLst/>
                <a:ea typeface="Times New Roman" pitchFamily="18" charset="0"/>
                <a:cs typeface="Times New Roman" pitchFamily="18" charset="0"/>
              </a:rPr>
              <a:t>diversi da quello motorio o sportivo.</a:t>
            </a:r>
            <a:r>
              <a:rPr kumimoji="0" lang="it-IT" b="0" i="0" u="none" strike="noStrike" cap="none" normalizeH="0" baseline="30000" dirty="0">
                <a:ln>
                  <a:noFill/>
                </a:ln>
                <a:solidFill>
                  <a:schemeClr val="tx1"/>
                </a:solidFill>
                <a:effectLst/>
                <a:ea typeface="Times New Roman" pitchFamily="18" charset="0"/>
                <a:cs typeface="Times New Roman" pitchFamily="18" charset="0"/>
                <a:hlinkClick r:id="" action="ppaction://noaction"/>
              </a:rPr>
              <a:t>[</a:t>
            </a:r>
            <a:r>
              <a:rPr kumimoji="0" lang="it-IT" b="0" i="0" u="none" strike="noStrike" cap="none" normalizeH="0" baseline="30000" dirty="0" bmk="">
                <a:ln>
                  <a:noFill/>
                </a:ln>
                <a:solidFill>
                  <a:schemeClr val="tx1"/>
                </a:solidFill>
                <a:effectLst/>
                <a:ea typeface="Times New Roman" pitchFamily="18" charset="0"/>
                <a:cs typeface="Times New Roman" pitchFamily="18" charset="0"/>
                <a:hlinkClick r:id="" action="ppaction://noaction"/>
              </a:rPr>
              <a:t>1]</a:t>
            </a:r>
            <a:endParaRPr kumimoji="0" lang="it-IT"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it-IT" b="0" i="0" u="none" strike="noStrike" cap="none" normalizeH="0" baseline="0" dirty="0">
                <a:ln>
                  <a:noFill/>
                </a:ln>
                <a:solidFill>
                  <a:schemeClr val="tx1"/>
                </a:solidFill>
                <a:effectLst/>
                <a:cs typeface="Arial" pitchFamily="34" charset="0"/>
              </a:rPr>
            </a:br>
            <a:endParaRPr kumimoji="0" lang="it-IT" b="0" i="0" u="none" strike="noStrike" cap="none" normalizeH="0" baseline="0" dirty="0">
              <a:ln>
                <a:noFill/>
              </a:ln>
              <a:solidFill>
                <a:schemeClr val="tx1"/>
              </a:solidFill>
              <a:effectLst/>
              <a:cs typeface="Arial" pitchFamily="34" charset="0"/>
            </a:endParaRPr>
          </a:p>
        </p:txBody>
      </p:sp>
      <p:sp>
        <p:nvSpPr>
          <p:cNvPr id="9" name="CasellaDiTesto 8"/>
          <p:cNvSpPr txBox="1"/>
          <p:nvPr/>
        </p:nvSpPr>
        <p:spPr>
          <a:xfrm>
            <a:off x="533401" y="3273056"/>
            <a:ext cx="8088312" cy="923330"/>
          </a:xfrm>
          <a:prstGeom prst="rect">
            <a:avLst/>
          </a:prstGeom>
          <a:noFill/>
        </p:spPr>
        <p:txBody>
          <a:bodyPr wrap="square" rtlCol="0">
            <a:spAutoFit/>
          </a:bodyPr>
          <a:lstStyle/>
          <a:p>
            <a:r>
              <a:rPr lang="it-IT" dirty="0">
                <a:solidFill>
                  <a:schemeClr val="accent5">
                    <a:lumMod val="40000"/>
                    <a:lumOff val="60000"/>
                  </a:schemeClr>
                </a:solidFill>
              </a:rPr>
              <a:t>Perché è importante lo sviluppo delle Abilità Grosso-Motorie?</a:t>
            </a:r>
          </a:p>
          <a:p>
            <a:endParaRPr lang="it-IT" dirty="0"/>
          </a:p>
          <a:p>
            <a:endParaRPr lang="it-IT" dirty="0"/>
          </a:p>
        </p:txBody>
      </p:sp>
      <p:sp>
        <p:nvSpPr>
          <p:cNvPr id="10" name="Rectangle 1"/>
          <p:cNvSpPr>
            <a:spLocks noChangeArrowheads="1"/>
          </p:cNvSpPr>
          <p:nvPr/>
        </p:nvSpPr>
        <p:spPr bwMode="auto">
          <a:xfrm>
            <a:off x="533401" y="3734721"/>
            <a:ext cx="8088312"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it-IT" dirty="0"/>
              <a:t>L’abilità nello sport che sono rappresentate nel 4° stadio, dipendono strettamente dalla padronanza dei livelli inferiori di abilità grosso-motorie fondamentali in quanto le abilità sportive implicano la combinazione e il coordinamento di abilità grosso-motorie basilari.</a:t>
            </a:r>
          </a:p>
          <a:p>
            <a:pPr defTabSz="914400" eaLnBrk="0" fontAlgn="base" hangingPunct="0">
              <a:spcBef>
                <a:spcPct val="0"/>
              </a:spcBef>
              <a:spcAft>
                <a:spcPct val="0"/>
              </a:spcAft>
            </a:pPr>
            <a:r>
              <a:rPr lang="it-IT" dirty="0"/>
              <a:t>Un bambino che padroneggia le abilità grosso-motorie avrà maggiore facilità ad acquisire abilità sportive rispetto a coloro che presentano dei rallentamenti nello sviluppo motorio. Durante l’età della scuola primaria le abilità </a:t>
            </a:r>
            <a:r>
              <a:rPr lang="it-IT" dirty="0" err="1"/>
              <a:t>grosso.motorie</a:t>
            </a:r>
            <a:r>
              <a:rPr lang="it-IT" dirty="0"/>
              <a:t> rivestono un ruolo significativo nello sviluppo del concetto di sé e condizionano fortemente anche le abilità sociali.</a:t>
            </a:r>
          </a:p>
          <a:p>
            <a:pPr marL="0" marR="0" lvl="0" indent="0" algn="l" defTabSz="914400" rtl="0" eaLnBrk="0" fontAlgn="base" latinLnBrk="0" hangingPunct="0">
              <a:lnSpc>
                <a:spcPct val="100000"/>
              </a:lnSpc>
              <a:spcBef>
                <a:spcPct val="0"/>
              </a:spcBef>
              <a:spcAft>
                <a:spcPct val="0"/>
              </a:spcAft>
              <a:buClrTx/>
              <a:buSzTx/>
              <a:buFontTx/>
              <a:buNone/>
              <a:tabLst/>
            </a:pPr>
            <a:br>
              <a:rPr kumimoji="0" lang="it-IT" b="0" i="0" u="none" strike="noStrike" cap="none" normalizeH="0" baseline="0" dirty="0">
                <a:ln>
                  <a:noFill/>
                </a:ln>
                <a:solidFill>
                  <a:schemeClr val="tx1"/>
                </a:solidFill>
                <a:effectLst/>
                <a:cs typeface="Arial" pitchFamily="34" charset="0"/>
              </a:rPr>
            </a:br>
            <a:endParaRPr kumimoji="0" lang="it-IT" b="0" i="0" u="none" strike="noStrike" cap="none" normalizeH="0" baseline="0" dirty="0">
              <a:ln>
                <a:noFill/>
              </a:ln>
              <a:solidFill>
                <a:schemeClr val="tx1"/>
              </a:solidFill>
              <a:effectLst/>
              <a:cs typeface="Arial" pitchFamily="34" charset="0"/>
            </a:endParaRPr>
          </a:p>
        </p:txBody>
      </p:sp>
    </p:spTree>
    <p:extLst>
      <p:ext uri="{BB962C8B-B14F-4D97-AF65-F5344CB8AC3E}">
        <p14:creationId xmlns:p14="http://schemas.microsoft.com/office/powerpoint/2010/main" val="3208539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6" name="CasellaDiTesto 5"/>
          <p:cNvSpPr txBox="1"/>
          <p:nvPr/>
        </p:nvSpPr>
        <p:spPr>
          <a:xfrm>
            <a:off x="854484" y="1485900"/>
            <a:ext cx="5927316" cy="369332"/>
          </a:xfrm>
          <a:prstGeom prst="rect">
            <a:avLst/>
          </a:prstGeom>
          <a:noFill/>
        </p:spPr>
        <p:txBody>
          <a:bodyPr wrap="square" rtlCol="0">
            <a:spAutoFit/>
          </a:bodyPr>
          <a:lstStyle/>
          <a:p>
            <a:r>
              <a:rPr lang="it-IT" i="1" dirty="0"/>
              <a:t>Descrizione del TEST</a:t>
            </a:r>
            <a:endParaRPr lang="it-IT" dirty="0"/>
          </a:p>
        </p:txBody>
      </p:sp>
      <p:graphicFrame>
        <p:nvGraphicFramePr>
          <p:cNvPr id="7" name="Diagramma 6"/>
          <p:cNvGraphicFramePr/>
          <p:nvPr/>
        </p:nvGraphicFramePr>
        <p:xfrm>
          <a:off x="685800" y="2095500"/>
          <a:ext cx="8001000" cy="4483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8539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6" name="CasellaDiTesto 5"/>
          <p:cNvSpPr txBox="1"/>
          <p:nvPr/>
        </p:nvSpPr>
        <p:spPr>
          <a:xfrm>
            <a:off x="854484" y="1485900"/>
            <a:ext cx="5927316" cy="369332"/>
          </a:xfrm>
          <a:prstGeom prst="rect">
            <a:avLst/>
          </a:prstGeom>
          <a:noFill/>
        </p:spPr>
        <p:txBody>
          <a:bodyPr wrap="square" rtlCol="0">
            <a:spAutoFit/>
          </a:bodyPr>
          <a:lstStyle/>
          <a:p>
            <a:r>
              <a:rPr lang="it-IT" i="1" dirty="0"/>
              <a:t>Descrizione del test </a:t>
            </a:r>
            <a:endParaRPr lang="it-IT" dirty="0"/>
          </a:p>
        </p:txBody>
      </p:sp>
      <p:sp>
        <p:nvSpPr>
          <p:cNvPr id="3073" name="Rectangle 1"/>
          <p:cNvSpPr>
            <a:spLocks noChangeArrowheads="1"/>
          </p:cNvSpPr>
          <p:nvPr/>
        </p:nvSpPr>
        <p:spPr bwMode="auto">
          <a:xfrm>
            <a:off x="622300" y="1855232"/>
            <a:ext cx="5080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b="1" i="0" u="none" strike="noStrike" cap="none" normalizeH="0" baseline="0" dirty="0" err="1">
                <a:ln>
                  <a:noFill/>
                </a:ln>
                <a:solidFill>
                  <a:srgbClr val="92D050"/>
                </a:solidFill>
                <a:effectLst/>
                <a:ea typeface="Times New Roman" pitchFamily="18" charset="0"/>
                <a:cs typeface="Times New Roman" pitchFamily="18" charset="0"/>
              </a:rPr>
              <a:t>Subtest</a:t>
            </a:r>
            <a:r>
              <a:rPr kumimoji="0" lang="it-IT" b="1" i="0" u="none" strike="noStrike" cap="none" normalizeH="0" baseline="0" dirty="0">
                <a:ln>
                  <a:noFill/>
                </a:ln>
                <a:solidFill>
                  <a:srgbClr val="92D050"/>
                </a:solidFill>
                <a:effectLst/>
                <a:ea typeface="Times New Roman" pitchFamily="18" charset="0"/>
                <a:cs typeface="Times New Roman" pitchFamily="18" charset="0"/>
              </a:rPr>
              <a:t> 1: Locomozione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b="0" i="0" u="none" strike="noStrike" cap="none" normalizeH="0" baseline="0" dirty="0">
              <a:ln>
                <a:noFill/>
              </a:ln>
              <a:solidFill>
                <a:srgbClr val="92D05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chemeClr val="tx1"/>
                </a:solidFill>
                <a:effectLst/>
                <a:ea typeface="Times New Roman" pitchFamily="18" charset="0"/>
                <a:cs typeface="Times New Roman" pitchFamily="18" charset="0"/>
              </a:rPr>
              <a:t>Questo </a:t>
            </a:r>
            <a:r>
              <a:rPr kumimoji="0" lang="it-IT" b="0" i="0" u="none" strike="noStrike" cap="none" normalizeH="0" baseline="0" dirty="0" err="1">
                <a:ln>
                  <a:noFill/>
                </a:ln>
                <a:solidFill>
                  <a:schemeClr val="tx1"/>
                </a:solidFill>
                <a:effectLst/>
                <a:ea typeface="Times New Roman" pitchFamily="18" charset="0"/>
                <a:cs typeface="Times New Roman" pitchFamily="18" charset="0"/>
              </a:rPr>
              <a:t>subtest</a:t>
            </a:r>
            <a:r>
              <a:rPr kumimoji="0" lang="it-IT" b="0" i="0" u="none" strike="noStrike" cap="none" normalizeH="0" baseline="0" dirty="0">
                <a:ln>
                  <a:noFill/>
                </a:ln>
                <a:solidFill>
                  <a:schemeClr val="tx1"/>
                </a:solidFill>
                <a:effectLst/>
                <a:ea typeface="Times New Roman" pitchFamily="18" charset="0"/>
                <a:cs typeface="Times New Roman" pitchFamily="18" charset="0"/>
              </a:rPr>
              <a:t> misura le seguenti sette abilità:</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1. corsa;</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2. galoppo;</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3. saltelli in avanti su un piede;</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4. balzi in avanti;</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5. salto in lungo da fermo;</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6. saltelli in avanti alternati su un piede;</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7. galoppo laterale.</a:t>
            </a:r>
          </a:p>
          <a:p>
            <a:pPr marL="0" marR="0" lvl="0" indent="0" algn="just" defTabSz="914400" rtl="0" eaLnBrk="0" fontAlgn="base" latinLnBrk="0" hangingPunct="0">
              <a:lnSpc>
                <a:spcPct val="100000"/>
              </a:lnSpc>
              <a:spcBef>
                <a:spcPct val="0"/>
              </a:spcBef>
              <a:spcAft>
                <a:spcPct val="0"/>
              </a:spcAft>
              <a:buClrTx/>
              <a:buSzTx/>
              <a:buFontTx/>
              <a:buNone/>
              <a:tabLst/>
            </a:pPr>
            <a:endParaRPr lang="it-IT" dirty="0">
              <a:solidFill>
                <a:schemeClr val="accent5">
                  <a:lumMod val="60000"/>
                  <a:lumOff val="40000"/>
                </a:schemeClr>
              </a:solidFill>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b="0" i="0" u="none" strike="noStrike" cap="none" normalizeH="0" baseline="0" dirty="0">
              <a:ln>
                <a:noFill/>
              </a:ln>
              <a:solidFill>
                <a:schemeClr val="accent5">
                  <a:lumMod val="60000"/>
                  <a:lumOff val="40000"/>
                </a:schemeClr>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chemeClr val="tx1"/>
                </a:solidFill>
                <a:effectLst/>
                <a:ea typeface="Times New Roman" pitchFamily="18" charset="0"/>
                <a:cs typeface="Times New Roman" pitchFamily="18" charset="0"/>
              </a:rPr>
              <a:t>Queste sono abilità che si effettuano in movimento nello spazio.</a:t>
            </a:r>
            <a:endParaRPr kumimoji="0" lang="it-IT" b="0" i="0" u="none" strike="noStrike" cap="none" normalizeH="0" baseline="0" dirty="0">
              <a:ln>
                <a:noFill/>
              </a:ln>
              <a:solidFill>
                <a:schemeClr val="tx1"/>
              </a:solidFill>
              <a:effectLst/>
              <a:cs typeface="Arial" pitchFamily="34" charset="0"/>
            </a:endParaRPr>
          </a:p>
        </p:txBody>
      </p:sp>
    </p:spTree>
    <p:extLst>
      <p:ext uri="{BB962C8B-B14F-4D97-AF65-F5344CB8AC3E}">
        <p14:creationId xmlns:p14="http://schemas.microsoft.com/office/powerpoint/2010/main" val="3208539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6" name="CasellaDiTesto 5"/>
          <p:cNvSpPr txBox="1"/>
          <p:nvPr/>
        </p:nvSpPr>
        <p:spPr>
          <a:xfrm>
            <a:off x="854484" y="1485900"/>
            <a:ext cx="5927316" cy="369332"/>
          </a:xfrm>
          <a:prstGeom prst="rect">
            <a:avLst/>
          </a:prstGeom>
          <a:noFill/>
        </p:spPr>
        <p:txBody>
          <a:bodyPr wrap="square" rtlCol="0">
            <a:spAutoFit/>
          </a:bodyPr>
          <a:lstStyle/>
          <a:p>
            <a:r>
              <a:rPr lang="it-IT" i="1" dirty="0"/>
              <a:t>Descrizione del Test </a:t>
            </a:r>
            <a:endParaRPr lang="it-IT" dirty="0"/>
          </a:p>
        </p:txBody>
      </p:sp>
      <p:sp>
        <p:nvSpPr>
          <p:cNvPr id="2049" name="Rectangle 1"/>
          <p:cNvSpPr>
            <a:spLocks noChangeArrowheads="1"/>
          </p:cNvSpPr>
          <p:nvPr/>
        </p:nvSpPr>
        <p:spPr bwMode="auto">
          <a:xfrm>
            <a:off x="854484" y="1906201"/>
            <a:ext cx="59944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b="1" i="0" u="none" strike="noStrike" cap="none" normalizeH="0" baseline="0" dirty="0" err="1">
                <a:ln>
                  <a:noFill/>
                </a:ln>
                <a:solidFill>
                  <a:srgbClr val="FFC000"/>
                </a:solidFill>
                <a:effectLst/>
                <a:ea typeface="Times New Roman" pitchFamily="18" charset="0"/>
                <a:cs typeface="Times New Roman" pitchFamily="18" charset="0"/>
              </a:rPr>
              <a:t>Subtest</a:t>
            </a:r>
            <a:r>
              <a:rPr kumimoji="0" lang="it-IT" b="1" i="0" u="none" strike="noStrike" cap="none" normalizeH="0" baseline="0" dirty="0">
                <a:ln>
                  <a:noFill/>
                </a:ln>
                <a:solidFill>
                  <a:srgbClr val="FFC000"/>
                </a:solidFill>
                <a:effectLst/>
                <a:ea typeface="Times New Roman" pitchFamily="18" charset="0"/>
                <a:cs typeface="Times New Roman" pitchFamily="18" charset="0"/>
              </a:rPr>
              <a:t> 2: Controllo degli oggetti</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chemeClr val="tx1"/>
                </a:solidFill>
                <a:effectLst/>
                <a:ea typeface="Times New Roman" pitchFamily="18" charset="0"/>
                <a:cs typeface="Times New Roman" pitchFamily="18" charset="0"/>
              </a:rPr>
              <a:t>Questo </a:t>
            </a:r>
            <a:r>
              <a:rPr kumimoji="0" lang="it-IT" b="0" i="0" u="none" strike="noStrike" cap="none" normalizeH="0" baseline="0" dirty="0" err="1">
                <a:ln>
                  <a:noFill/>
                </a:ln>
                <a:solidFill>
                  <a:schemeClr val="tx1"/>
                </a:solidFill>
                <a:effectLst/>
                <a:ea typeface="Times New Roman" pitchFamily="18" charset="0"/>
                <a:cs typeface="Times New Roman" pitchFamily="18" charset="0"/>
              </a:rPr>
              <a:t>subtest</a:t>
            </a:r>
            <a:r>
              <a:rPr kumimoji="0" lang="it-IT" b="0" i="0" u="none" strike="noStrike" cap="none" normalizeH="0" baseline="0" dirty="0">
                <a:ln>
                  <a:noFill/>
                </a:ln>
                <a:solidFill>
                  <a:schemeClr val="tx1"/>
                </a:solidFill>
                <a:effectLst/>
                <a:ea typeface="Times New Roman" pitchFamily="18" charset="0"/>
                <a:cs typeface="Times New Roman" pitchFamily="18" charset="0"/>
              </a:rPr>
              <a:t> misura altre cinque abilità:</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b="0" i="0" u="none" strike="noStrike" cap="none" normalizeH="0" baseline="0" dirty="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8. colpire una pallina con una racchetta da tennis;</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9. far rimbalzare una palla da fermo;</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10. ricevere con le mani una palla lanciata;</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11. calciare una palla correndo;</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rgbClr val="FFC000"/>
                </a:solidFill>
                <a:effectLst/>
                <a:ea typeface="Times New Roman" pitchFamily="18" charset="0"/>
                <a:cs typeface="Times New Roman" pitchFamily="18" charset="0"/>
              </a:rPr>
              <a:t>12. lanciare una pallina con una mano. </a:t>
            </a:r>
            <a:endParaRPr kumimoji="0" lang="it-IT" b="0" i="0" u="none" strike="noStrike" cap="none" normalizeH="0" baseline="0" dirty="0">
              <a:ln>
                <a:noFill/>
              </a:ln>
              <a:solidFill>
                <a:srgbClr val="FFC000"/>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b="0" i="0" u="none" strike="noStrike" cap="none" normalizeH="0" baseline="0" dirty="0">
              <a:ln>
                <a:noFill/>
              </a:ln>
              <a:solidFill>
                <a:schemeClr val="tx1"/>
              </a:solidFill>
              <a:effectLst/>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it-IT" dirty="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b="0" i="0" u="none" strike="noStrike" cap="none" normalizeH="0" baseline="0" dirty="0">
                <a:ln>
                  <a:noFill/>
                </a:ln>
                <a:solidFill>
                  <a:schemeClr val="tx1"/>
                </a:solidFill>
                <a:effectLst/>
                <a:ea typeface="Times New Roman" pitchFamily="18" charset="0"/>
                <a:cs typeface="Times New Roman" pitchFamily="18" charset="0"/>
              </a:rPr>
              <a:t>Queste sono tutte abilità legate al lanciare e ricevere oggetti.</a:t>
            </a:r>
            <a:endParaRPr kumimoji="0" lang="it-IT" b="0" i="0" u="none" strike="noStrike" cap="none" normalizeH="0" baseline="0" dirty="0">
              <a:ln>
                <a:noFill/>
              </a:ln>
              <a:solidFill>
                <a:schemeClr val="tx1"/>
              </a:solidFill>
              <a:effectLst/>
              <a:cs typeface="Arial" pitchFamily="34" charset="0"/>
            </a:endParaRPr>
          </a:p>
        </p:txBody>
      </p:sp>
    </p:spTree>
    <p:extLst>
      <p:ext uri="{BB962C8B-B14F-4D97-AF65-F5344CB8AC3E}">
        <p14:creationId xmlns:p14="http://schemas.microsoft.com/office/powerpoint/2010/main" val="320853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p:cNvSpPr txBox="1">
            <a:spLocks/>
          </p:cNvSpPr>
          <p:nvPr/>
        </p:nvSpPr>
        <p:spPr>
          <a:xfrm>
            <a:off x="457200" y="162233"/>
            <a:ext cx="8229600" cy="1519084"/>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algn="ct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br>
              <a:rPr lang="it-IT" sz="3200" b="1" i="1" dirty="0">
                <a:effectLst/>
                <a:latin typeface="Calibri" pitchFamily="34" charset="0"/>
                <a:cs typeface="Calibri" pitchFamily="34" charset="0"/>
              </a:rPr>
            </a:br>
            <a:endParaRPr lang="it-IT" sz="3200" dirty="0">
              <a:latin typeface="Calibri" pitchFamily="34" charset="0"/>
              <a:cs typeface="Calibri" pitchFamily="34" charset="0"/>
            </a:endParaRPr>
          </a:p>
        </p:txBody>
      </p:sp>
      <p:sp>
        <p:nvSpPr>
          <p:cNvPr id="2" name="CasellaDiTesto 1"/>
          <p:cNvSpPr txBox="1"/>
          <p:nvPr/>
        </p:nvSpPr>
        <p:spPr>
          <a:xfrm>
            <a:off x="854484" y="305156"/>
            <a:ext cx="7767229" cy="954107"/>
          </a:xfrm>
          <a:prstGeom prst="rect">
            <a:avLst/>
          </a:prstGeom>
          <a:noFill/>
        </p:spPr>
        <p:txBody>
          <a:bodyPr wrap="square" rtlCol="0">
            <a:spAutoFit/>
          </a:bodyPr>
          <a:lstStyle/>
          <a:p>
            <a:r>
              <a:rPr lang="it-IT" sz="2800" b="1" i="1" dirty="0">
                <a:solidFill>
                  <a:srgbClr val="FFC000"/>
                </a:solidFill>
                <a:latin typeface="Calibri" pitchFamily="34" charset="0"/>
                <a:cs typeface="Calibri" pitchFamily="34" charset="0"/>
              </a:rPr>
              <a:t>Il test di valutazione delle Abilità  Grosso Motorie di Ulrich D.A. (TGMD)</a:t>
            </a:r>
            <a:endParaRPr lang="it-IT" sz="2800" dirty="0">
              <a:solidFill>
                <a:srgbClr val="FFC000"/>
              </a:solidFill>
              <a:latin typeface="Calibri" pitchFamily="34" charset="0"/>
              <a:cs typeface="Calibri" pitchFamily="34" charset="0"/>
            </a:endParaRPr>
          </a:p>
        </p:txBody>
      </p:sp>
      <p:sp>
        <p:nvSpPr>
          <p:cNvPr id="1025" name="Rectangle 1"/>
          <p:cNvSpPr>
            <a:spLocks noChangeArrowheads="1"/>
          </p:cNvSpPr>
          <p:nvPr/>
        </p:nvSpPr>
        <p:spPr bwMode="auto">
          <a:xfrm>
            <a:off x="457201" y="1256468"/>
            <a:ext cx="8496299"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b="0" i="0" u="sng" strike="noStrike" cap="none" normalizeH="0" baseline="0" dirty="0">
                <a:ln>
                  <a:noFill/>
                </a:ln>
                <a:solidFill>
                  <a:srgbClr val="92D050"/>
                </a:solidFill>
                <a:effectLst/>
                <a:ea typeface="Calibri" pitchFamily="34" charset="0"/>
                <a:cs typeface="Times New Roman" pitchFamily="18" charset="0"/>
              </a:rPr>
              <a:t>Il protocollo del Test TGM</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b="0" i="1" u="none" strike="noStrike" cap="none" normalizeH="0" baseline="0" dirty="0">
                <a:ln>
                  <a:noFill/>
                </a:ln>
                <a:solidFill>
                  <a:srgbClr val="92D050"/>
                </a:solidFill>
                <a:effectLst/>
                <a:ea typeface="Times New Roman" pitchFamily="18" charset="0"/>
                <a:cs typeface="Times New Roman" pitchFamily="18" charset="0"/>
              </a:rPr>
              <a:t>Indicazioni generali per lo svolgimento dei TGM</a:t>
            </a:r>
            <a:endParaRPr kumimoji="0" lang="it-IT" b="0" i="0" u="none" strike="noStrike" cap="none" normalizeH="0" baseline="0" dirty="0">
              <a:ln>
                <a:noFill/>
              </a:ln>
              <a:solidFill>
                <a:srgbClr val="92D05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b="0" i="1" u="none" strike="noStrike" cap="none" normalizeH="0" baseline="0" dirty="0">
              <a:ln>
                <a:noFill/>
              </a:ln>
              <a:solidFill>
                <a:schemeClr val="tx1"/>
              </a:solidFill>
              <a:effectLst/>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b="0" i="1" u="none" strike="noStrike" cap="none" normalizeH="0" baseline="0" dirty="0">
                <a:ln>
                  <a:noFill/>
                </a:ln>
                <a:solidFill>
                  <a:srgbClr val="FFC000"/>
                </a:solidFill>
                <a:effectLst/>
                <a:ea typeface="Times New Roman" pitchFamily="18" charset="0"/>
                <a:cs typeface="Times New Roman" pitchFamily="18" charset="0"/>
              </a:rPr>
              <a:t>Competenze richieste all'esaminatore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ea typeface="Times New Roman" pitchFamily="18" charset="0"/>
                <a:cs typeface="Times New Roman" pitchFamily="18" charset="0"/>
              </a:rPr>
              <a:t>Si fonda principalmente sulla sua </a:t>
            </a:r>
            <a:r>
              <a:rPr kumimoji="0" lang="it-IT" sz="1600" b="1" i="0" u="none" strike="noStrike" cap="none" normalizeH="0" baseline="0" dirty="0">
                <a:ln>
                  <a:noFill/>
                </a:ln>
                <a:solidFill>
                  <a:schemeClr val="tx1"/>
                </a:solidFill>
                <a:effectLst/>
                <a:ea typeface="Times New Roman" pitchFamily="18" charset="0"/>
                <a:cs typeface="Times New Roman" pitchFamily="18" charset="0"/>
              </a:rPr>
              <a:t>capacità di osservare e rilevare adeguatamente la presenza di tre dei quattro criteri di esecuzione per ognuna delle abilità valutate</a:t>
            </a:r>
            <a:r>
              <a:rPr kumimoji="0" lang="it-IT" sz="1600" b="0" i="0" u="none" strike="noStrike" cap="none" normalizeH="0" baseline="0" dirty="0">
                <a:ln>
                  <a:noFill/>
                </a:ln>
                <a:solidFill>
                  <a:schemeClr val="tx1"/>
                </a:solidFill>
                <a:effectLst/>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ea typeface="Times New Roman" pitchFamily="18" charset="0"/>
                <a:cs typeface="Times New Roman" pitchFamily="18" charset="0"/>
              </a:rPr>
              <a:t>Per ottenere dei buoni risultati, chi somministra il test deve formarsi inizialmente un </a:t>
            </a:r>
            <a:r>
              <a:rPr kumimoji="0" lang="it-IT" b="1" i="0" u="none" strike="noStrike" cap="none" normalizeH="0" baseline="0" dirty="0">
                <a:ln>
                  <a:noFill/>
                </a:ln>
                <a:solidFill>
                  <a:schemeClr val="tx1"/>
                </a:solidFill>
                <a:effectLst/>
                <a:ea typeface="Times New Roman" pitchFamily="18" charset="0"/>
                <a:cs typeface="Times New Roman" pitchFamily="18" charset="0"/>
              </a:rPr>
              <a:t>quadro mentale dell’esecuzione ottimale </a:t>
            </a:r>
            <a:r>
              <a:rPr kumimoji="0" lang="it-IT" sz="1600" b="0" i="0" u="none" strike="noStrike" cap="none" normalizeH="0" baseline="0" dirty="0">
                <a:ln>
                  <a:noFill/>
                </a:ln>
                <a:solidFill>
                  <a:schemeClr val="tx1"/>
                </a:solidFill>
                <a:effectLst/>
                <a:ea typeface="Times New Roman" pitchFamily="18" charset="0"/>
                <a:cs typeface="Times New Roman" pitchFamily="18" charset="0"/>
              </a:rPr>
              <a:t>di una persona con buone abilità motorie, come viene descritta dagli specifici criteri di esecuzione elencati per quella data abilità.</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ea typeface="Times New Roman" pitchFamily="18" charset="0"/>
                <a:cs typeface="Times New Roman" pitchFamily="18" charset="0"/>
              </a:rPr>
              <a:t>E’ fondamentale nella somministrazione del test osservare bene le illustrazioni fornite per ogni item ed esercitarsi osservandone le specifiche componenti prima di condurre una valutazione formale.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1" i="1" u="none" strike="noStrike" cap="none" normalizeH="0" baseline="0" dirty="0">
                <a:ln>
                  <a:noFill/>
                </a:ln>
                <a:solidFill>
                  <a:srgbClr val="FFC000"/>
                </a:solidFill>
                <a:effectLst/>
                <a:ea typeface="Times New Roman" pitchFamily="18" charset="0"/>
                <a:cs typeface="Times New Roman" pitchFamily="18" charset="0"/>
              </a:rPr>
              <a:t>Tempi di somministrazione</a:t>
            </a:r>
            <a:endParaRPr kumimoji="0" lang="it-IT" sz="1600" b="1" i="0" u="none" strike="noStrike" cap="none" normalizeH="0" baseline="0" dirty="0">
              <a:ln>
                <a:noFill/>
              </a:ln>
              <a:solidFill>
                <a:srgbClr val="FFC00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ea typeface="Times New Roman" pitchFamily="18" charset="0"/>
                <a:cs typeface="Times New Roman" pitchFamily="18" charset="0"/>
              </a:rPr>
              <a:t>La valutazione di un bambino richiede in media circa quindici minuti.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600" b="0" i="0" u="none" strike="noStrike" cap="none" normalizeH="0" baseline="0" dirty="0">
                <a:ln>
                  <a:noFill/>
                </a:ln>
                <a:solidFill>
                  <a:schemeClr val="tx1"/>
                </a:solidFill>
                <a:effectLst/>
                <a:ea typeface="Times New Roman" pitchFamily="18" charset="0"/>
                <a:cs typeface="Times New Roman" pitchFamily="18" charset="0"/>
              </a:rPr>
              <a:t> Il tempo può diminuire notevolmente a seconda dell'età del bambino e del livello di competenza e organizzazione raggiunto dall'esaminatore.</a:t>
            </a:r>
            <a:endParaRPr kumimoji="0" lang="it-IT" sz="16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085396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alassia">
  <a:themeElements>
    <a:clrScheme name="Onde">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Galassia">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Galassia">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695</TotalTime>
  <Words>1779</Words>
  <Application>Microsoft Macintosh PowerPoint</Application>
  <PresentationFormat>Presentazione su schermo (4:3)</PresentationFormat>
  <Paragraphs>177</Paragraphs>
  <Slides>24</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24</vt:i4>
      </vt:variant>
    </vt:vector>
  </HeadingPairs>
  <TitlesOfParts>
    <vt:vector size="32" baseType="lpstr">
      <vt:lpstr>Arial</vt:lpstr>
      <vt:lpstr>Calibri</vt:lpstr>
      <vt:lpstr>HG明朝B</vt:lpstr>
      <vt:lpstr>Rockwell</vt:lpstr>
      <vt:lpstr>Times New Roman</vt:lpstr>
      <vt:lpstr>Wingdings</vt:lpstr>
      <vt:lpstr>Wingdings 2</vt:lpstr>
      <vt:lpstr>Galassia</vt:lpstr>
      <vt:lpstr> D.A. Ulrich’s evaluation Test of Gross Motor Development (1985)</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CRISTIANA D'ANNA</dc:creator>
  <cp:lastModifiedBy>Microsoft Office User</cp:lastModifiedBy>
  <cp:revision>73</cp:revision>
  <dcterms:created xsi:type="dcterms:W3CDTF">2013-09-17T06:17:27Z</dcterms:created>
  <dcterms:modified xsi:type="dcterms:W3CDTF">2020-04-28T13:39:39Z</dcterms:modified>
</cp:coreProperties>
</file>