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Garamond"/>
      <p:regular r:id="rId9"/>
      <p:bold r:id="rId10"/>
      <p:italic r:id="rId11"/>
      <p:boldItalic r:id="rId12"/>
    </p:embeddedFont>
    <p:embeddedFont>
      <p:font typeface="Arim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gyLnUMIt9CAhrWKwoyr+LDU1iq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italic.fntdata"/><Relationship Id="rId10" Type="http://schemas.openxmlformats.org/officeDocument/2006/relationships/font" Target="fonts/Garamond-bold.fntdata"/><Relationship Id="rId13" Type="http://schemas.openxmlformats.org/officeDocument/2006/relationships/font" Target="fonts/Arimo-regular.fntdata"/><Relationship Id="rId12" Type="http://schemas.openxmlformats.org/officeDocument/2006/relationships/font" Target="fonts/Garamon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ramond-regular.fntdata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customschemas.google.com/relationships/presentationmetadata" Target="meta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mailto:fgomezpaloma@gmail.co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-26987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68312" y="5516562"/>
            <a:ext cx="8280400" cy="1077912"/>
          </a:xfrm>
          <a:prstGeom prst="rect">
            <a:avLst/>
          </a:prstGeom>
          <a:noFill/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Filippo Gomez Paloma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Professore Ordinario di Didattica e Pedagogia Speciale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Università di Macerata - </a:t>
            </a:r>
            <a:r>
              <a:rPr b="0" i="0"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fgomezpaloma@gmail.com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39750" y="2781300"/>
            <a:ext cx="623728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Corso di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Educazione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Motoria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0" y="1778000"/>
            <a:ext cx="9144000" cy="584200"/>
          </a:xfrm>
          <a:prstGeom prst="rect">
            <a:avLst/>
          </a:prstGeom>
          <a:solidFill>
            <a:srgbClr val="08FFBC">
              <a:alpha val="1450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Corso di Laurea SFP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8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7250" y="2698750"/>
            <a:ext cx="3781425" cy="2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0" y="-26987"/>
            <a:ext cx="9144000" cy="68580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ctangle: Click to edit Master text styles &#10;Second level &#10;Third level &#10;Fourth level &#10;Fifth level" id="99" name="Google Shape;99;p2"/>
          <p:cNvSpPr txBox="1"/>
          <p:nvPr/>
        </p:nvSpPr>
        <p:spPr>
          <a:xfrm>
            <a:off x="285750" y="285750"/>
            <a:ext cx="8532812" cy="62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mo"/>
              <a:buNone/>
            </a:pPr>
            <a:r>
              <a:rPr b="1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TEMATICHE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Modelli teorici e attività motorie e ludico-sportive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Aspetti anatomo-funzionali del movimento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Basi neurofisiologiche del movimento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Embodied Cognitive Science e ECD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Crescita, leggi auxologiche, assistenza e attrezzi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La psicomotricità e il laboratorio motorio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L’apprendimento e il controllo motorio: abilità e capacità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Valutazione in ambito motorio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Educazione Fisica e Indicazioni Nazionali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Corporeità ed inclusione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Progetto Sport di Classe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MIUR, CONI, CIP, SOI</a:t>
            </a:r>
            <a:endParaRPr/>
          </a:p>
          <a:p>
            <a:pPr indent="-2311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None/>
            </a:pPr>
            <a:r>
              <a:t/>
            </a:r>
            <a:endParaRPr b="0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26987"/>
            <a:ext cx="9144000" cy="68580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ctangle: Click to edit Master text styles &#10;Second level &#10;Third level &#10;Fourth level &#10;Fifth level" id="105" name="Google Shape;105;p3"/>
          <p:cNvSpPr txBox="1"/>
          <p:nvPr/>
        </p:nvSpPr>
        <p:spPr>
          <a:xfrm>
            <a:off x="285750" y="285750"/>
            <a:ext cx="8532812" cy="62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mo"/>
              <a:buNone/>
            </a:pPr>
            <a:r>
              <a:rPr b="1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Patto formativo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Cosa (30%), Come (35%), Perché (35%)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Interazione e confronto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Qualità e non quantità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760"/>
              <a:buFont typeface="Calibri"/>
              <a:buAutoNum type="arabicPeriod"/>
            </a:pPr>
            <a:r>
              <a:rPr b="0" i="0" lang="en-US" sz="2200" u="non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Prova finale a carattere argomentativo</a:t>
            </a:r>
            <a:endParaRPr b="0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Cristiana D'Anna - </a:t>
            </a:r>
            <a:r>
              <a:rPr b="0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Educazione fisica nel i ciclo d'istruzione. Dai nuclei fondanti alla progettazione didattica. Proposte metodologiche e spunti didattici,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Edizioni Nuova Cultura, Roma, 2018, Pagine/Capitoli: 180 pagine (ADOTTATO)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2. 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Filippo Gomez Paloma &amp; Paola Damiani - </a:t>
            </a:r>
            <a:r>
              <a:rPr b="0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Cognizione corporea, competenze integrate e formazione dei docenti. I tre volti dell'Embodied Cognitive Science per una scuola più inclusiva,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Erickson, Trento, 2015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Pagine/Capitoli: 140 (CONSIGLIATO)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Filippo Gomez Paloma, Paola Damiani - </a:t>
            </a:r>
            <a:r>
              <a:rPr b="0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Manuale delle Scuole ECS,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Morcelliana, Brescia 2020 Pagine/Capitoli: 1-321 (ADOTTATO)</a:t>
            </a:r>
            <a:endParaRPr b="0" i="0" sz="2200" u="none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2018-04-26T11:25:47Z</dcterms:created>
  <dc:creator>Utente di Microsoft Office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