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8"/>
  </p:notesMasterIdLst>
  <p:sldIdLst>
    <p:sldId id="256" r:id="rId2"/>
    <p:sldId id="483" r:id="rId3"/>
    <p:sldId id="484" r:id="rId4"/>
    <p:sldId id="485" r:id="rId5"/>
    <p:sldId id="486" r:id="rId6"/>
    <p:sldId id="487" r:id="rId7"/>
    <p:sldId id="401" r:id="rId8"/>
    <p:sldId id="385" r:id="rId9"/>
    <p:sldId id="500" r:id="rId10"/>
    <p:sldId id="389" r:id="rId11"/>
    <p:sldId id="504" r:id="rId12"/>
    <p:sldId id="390" r:id="rId13"/>
    <p:sldId id="386" r:id="rId14"/>
    <p:sldId id="387" r:id="rId15"/>
    <p:sldId id="393" r:id="rId16"/>
    <p:sldId id="391" r:id="rId17"/>
    <p:sldId id="392" r:id="rId18"/>
    <p:sldId id="399" r:id="rId19"/>
    <p:sldId id="501" r:id="rId20"/>
    <p:sldId id="502" r:id="rId21"/>
    <p:sldId id="503" r:id="rId22"/>
    <p:sldId id="506" r:id="rId23"/>
    <p:sldId id="508" r:id="rId24"/>
    <p:sldId id="507" r:id="rId25"/>
    <p:sldId id="510" r:id="rId26"/>
    <p:sldId id="511" r:id="rId2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5" autoAdjust="0"/>
    <p:restoredTop sz="94660"/>
  </p:normalViewPr>
  <p:slideViewPr>
    <p:cSldViewPr>
      <p:cViewPr varScale="1">
        <p:scale>
          <a:sx n="81" d="100"/>
          <a:sy n="81" d="100"/>
        </p:scale>
        <p:origin x="156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67771E8-7DF5-4983-ABFF-39B09DC1D6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20F0D1F-837C-4FF3-B626-B1848AE2DCB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AFAFD4-D61F-4DCB-853C-D0F884C3187D}" type="datetimeFigureOut">
              <a:rPr lang="pt-BR"/>
              <a:pPr>
                <a:defRPr/>
              </a:pPr>
              <a:t>21/10/2023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AF703644-A66E-4993-A9BA-DDD40212EA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FE6B77A1-E5EB-4949-A8C9-65196C1579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os estilos de texto Mestres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82BAE9-3145-4FA9-A07F-E29C176F19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3CCF8A-0A28-49D4-8AB6-34A2DE6439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B482AD7-9E71-4BB7-B363-32FDA9494B7F}" type="slidenum">
              <a:rPr lang="pt-BR"/>
              <a:pPr>
                <a:defRPr/>
              </a:pPr>
              <a:t>‹N›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>
            <a:extLst>
              <a:ext uri="{FF2B5EF4-FFF2-40B4-BE49-F238E27FC236}">
                <a16:creationId xmlns:a16="http://schemas.microsoft.com/office/drawing/2014/main" id="{DF1300B8-E4CC-4A31-8D18-2D7449178B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>
            <a:extLst>
              <a:ext uri="{FF2B5EF4-FFF2-40B4-BE49-F238E27FC236}">
                <a16:creationId xmlns:a16="http://schemas.microsoft.com/office/drawing/2014/main" id="{DDD7D6BD-D22B-49BE-B552-4BE80D0175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196" name="Espaço Reservado para Número de Slide 3">
            <a:extLst>
              <a:ext uri="{FF2B5EF4-FFF2-40B4-BE49-F238E27FC236}">
                <a16:creationId xmlns:a16="http://schemas.microsoft.com/office/drawing/2014/main" id="{E5249B7B-A7D8-4705-A078-94536B96E7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2839AFE-B048-43E4-B3F1-C841145CC343}" type="slidenum">
              <a:rPr lang="pt-BR" altLang="pt-BR" smtClean="0"/>
              <a:pPr/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>
            <a:extLst>
              <a:ext uri="{FF2B5EF4-FFF2-40B4-BE49-F238E27FC236}">
                <a16:creationId xmlns:a16="http://schemas.microsoft.com/office/drawing/2014/main" id="{0B07A6A6-4D9B-4AA8-A2FD-F51EAAB462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>
            <a:extLst>
              <a:ext uri="{FF2B5EF4-FFF2-40B4-BE49-F238E27FC236}">
                <a16:creationId xmlns:a16="http://schemas.microsoft.com/office/drawing/2014/main" id="{2F8D35B2-F2A9-46EB-BCB7-403EA8F8D3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9F0726CB-A892-4B9A-9FD0-9FCF02F2D8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1F8B99B-EADF-42D0-8A06-9259DE2A8EDD}" type="slidenum">
              <a:rPr lang="pt-BR" altLang="pt-BR" smtClean="0"/>
              <a:pPr/>
              <a:t>10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>
            <a:extLst>
              <a:ext uri="{FF2B5EF4-FFF2-40B4-BE49-F238E27FC236}">
                <a16:creationId xmlns:a16="http://schemas.microsoft.com/office/drawing/2014/main" id="{5D63F99B-79B5-403F-9865-6DB78315DB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>
            <a:extLst>
              <a:ext uri="{FF2B5EF4-FFF2-40B4-BE49-F238E27FC236}">
                <a16:creationId xmlns:a16="http://schemas.microsoft.com/office/drawing/2014/main" id="{836F131C-0C9A-45B0-B7C1-E4FF51B325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4340" name="Espaço Reservado para Número de Slide 3">
            <a:extLst>
              <a:ext uri="{FF2B5EF4-FFF2-40B4-BE49-F238E27FC236}">
                <a16:creationId xmlns:a16="http://schemas.microsoft.com/office/drawing/2014/main" id="{0EAF9BFD-34FE-474F-A708-DDE2EDD845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FC23FDB-C0C3-443A-B2FF-001E526D9D94}" type="slidenum">
              <a:rPr lang="pt-BR" altLang="pt-BR" smtClean="0"/>
              <a:pPr/>
              <a:t>12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>
            <a:extLst>
              <a:ext uri="{FF2B5EF4-FFF2-40B4-BE49-F238E27FC236}">
                <a16:creationId xmlns:a16="http://schemas.microsoft.com/office/drawing/2014/main" id="{8F1D7776-3B49-4887-B9D5-3C09C83EB4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29A61E18-B917-4C6C-BF86-19FC9CAEBE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01621CD7-4346-4B3B-AB8D-E6B5F5F02A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224071D-7282-4D52-B21D-916BA8248BCE}" type="slidenum">
              <a:rPr lang="pt-BR" altLang="pt-BR" smtClean="0"/>
              <a:pPr/>
              <a:t>13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>
            <a:extLst>
              <a:ext uri="{FF2B5EF4-FFF2-40B4-BE49-F238E27FC236}">
                <a16:creationId xmlns:a16="http://schemas.microsoft.com/office/drawing/2014/main" id="{5C24CE80-ABDE-43DE-B3C3-80425DC993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>
            <a:extLst>
              <a:ext uri="{FF2B5EF4-FFF2-40B4-BE49-F238E27FC236}">
                <a16:creationId xmlns:a16="http://schemas.microsoft.com/office/drawing/2014/main" id="{26D6A06C-AF56-4527-A233-3F97F44CCE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8436" name="Espaço Reservado para Número de Slide 3">
            <a:extLst>
              <a:ext uri="{FF2B5EF4-FFF2-40B4-BE49-F238E27FC236}">
                <a16:creationId xmlns:a16="http://schemas.microsoft.com/office/drawing/2014/main" id="{FF9D0F0F-6EAE-4E1C-88A3-47F02B8E7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4B2385E-B823-45DD-8F4E-84119053DE00}" type="slidenum">
              <a:rPr lang="pt-BR" altLang="pt-BR" smtClean="0"/>
              <a:pPr/>
              <a:t>14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>
            <a:extLst>
              <a:ext uri="{FF2B5EF4-FFF2-40B4-BE49-F238E27FC236}">
                <a16:creationId xmlns:a16="http://schemas.microsoft.com/office/drawing/2014/main" id="{F14FA1DD-311C-4D02-8679-91E239E74C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>
            <a:extLst>
              <a:ext uri="{FF2B5EF4-FFF2-40B4-BE49-F238E27FC236}">
                <a16:creationId xmlns:a16="http://schemas.microsoft.com/office/drawing/2014/main" id="{FDE6B349-52CE-4D29-AA27-E41113DC9E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0484" name="Espaço Reservado para Número de Slide 3">
            <a:extLst>
              <a:ext uri="{FF2B5EF4-FFF2-40B4-BE49-F238E27FC236}">
                <a16:creationId xmlns:a16="http://schemas.microsoft.com/office/drawing/2014/main" id="{74369063-197A-42EE-B80E-2849AE8E64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A0F983C-AA26-4E60-9AD3-C95E9DEE8BFD}" type="slidenum">
              <a:rPr lang="pt-BR" altLang="pt-BR" smtClean="0"/>
              <a:pPr/>
              <a:t>15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>
            <a:extLst>
              <a:ext uri="{FF2B5EF4-FFF2-40B4-BE49-F238E27FC236}">
                <a16:creationId xmlns:a16="http://schemas.microsoft.com/office/drawing/2014/main" id="{0C395603-162C-4FD3-AEF8-EC29E6A1D3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>
            <a:extLst>
              <a:ext uri="{FF2B5EF4-FFF2-40B4-BE49-F238E27FC236}">
                <a16:creationId xmlns:a16="http://schemas.microsoft.com/office/drawing/2014/main" id="{5073D876-8402-4CA0-A9B5-0013FAA843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2532" name="Espaço Reservado para Número de Slide 3">
            <a:extLst>
              <a:ext uri="{FF2B5EF4-FFF2-40B4-BE49-F238E27FC236}">
                <a16:creationId xmlns:a16="http://schemas.microsoft.com/office/drawing/2014/main" id="{7DAD3E13-6091-4041-9639-BE5D3403DE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8AD74CE-ED6A-4A95-9F2C-09FE1566B20D}" type="slidenum">
              <a:rPr lang="pt-BR" altLang="pt-BR" smtClean="0"/>
              <a:pPr/>
              <a:t>16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B95F483D-A450-4BFB-A6D6-BBB36A7D01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2188A58D-03B5-464D-A3CA-F3BF8CB06C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41E05105-55D0-4FD4-8055-70A289079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93CD13C-8EF6-407B-9D4E-D904D0C48364}" type="slidenum">
              <a:rPr lang="pt-BR" altLang="pt-BR" smtClean="0"/>
              <a:pPr/>
              <a:t>17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201DAFF-6544-4591-9C94-13B625B67E6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A40FCCB9-5DB8-417A-9B6F-76DD38FEC93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6DA6CFDA-28F3-497D-B989-B5C5654FB13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9792658C-34E9-4023-B077-D875AE54C7B1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101385" name="Rectangle 9">
            <a:extLst>
              <a:ext uri="{FF2B5EF4-FFF2-40B4-BE49-F238E27FC236}">
                <a16:creationId xmlns:a16="http://schemas.microsoft.com/office/drawing/2014/main" id="{C2B4F5A4-7A2D-415B-BD4E-F7983AE82AAF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249A42-0B1C-49BD-AB30-643F6136AB9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D51FFF-251D-478C-82BD-F63A6CACC2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59DEE4-F6F7-49BB-B84A-EC1532F50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DD57-A7E3-487D-AC0A-B0606143DB8A}" type="slidenum">
              <a:rPr lang="pt-BR" altLang="pt-BR"/>
              <a:pPr>
                <a:defRPr/>
              </a:pPr>
              <a:t>‹N›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384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EBA68-72D2-48E2-BEC7-AF1EBA4E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EF252F9-5EA0-42B1-A969-3118CC104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3B928BF-781B-4E93-A56C-840FE2B72E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2E043F5-254C-4B4C-8753-676B957FD2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FA999DC-D866-44ED-A187-09109E21C0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39E83-2C19-4AF6-9213-AFAAD88FEB5E}" type="slidenum">
              <a:rPr lang="pt-BR" altLang="pt-BR"/>
              <a:pPr>
                <a:defRPr/>
              </a:pPr>
              <a:t>‹N›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20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EF8D10-5802-4975-9F29-F120B90A5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E66D6AA-1522-4A33-90FA-8029E738C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1D6E9B2-1EDB-4024-ADD1-1504C9EE9B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4A46815-EA87-4E0F-A90B-D579908509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FA37CAD-C272-4070-9B22-51EB06ED11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796A4-16D3-46B7-BE1D-7F623EE2A75A}" type="slidenum">
              <a:rPr lang="pt-BR" altLang="pt-BR"/>
              <a:pPr>
                <a:defRPr/>
              </a:pPr>
              <a:t>‹N›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9112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85F83-58AE-44C7-81C4-844FF809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FAB2F3-2396-4A2E-AF1E-F5E5EF8CC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D0D3400-77D6-4FAB-91FA-E11D43B5A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9594E41-FBE0-46BE-A1CF-2F5E9EF04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9D3B749-6992-490C-8CF1-AE7085C38C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64B24-F326-4D59-BCDE-99952335CA31}" type="slidenum">
              <a:rPr lang="pt-BR" altLang="pt-BR"/>
              <a:pPr>
                <a:defRPr/>
              </a:pPr>
              <a:t>‹N›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172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4E942-AB1C-4134-9332-CEF16B89F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A373A5-BCED-439B-820F-30082B016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FEF708D-222B-4ABA-81E2-82C04E0620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CDA3AC8-93FF-4E37-AAEF-329247CA6F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34E4CAB-98CF-445B-87A0-7397FD774E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C84E5-2366-43B6-BC8A-471D7E2FF6AD}" type="slidenum">
              <a:rPr lang="pt-BR" altLang="pt-BR"/>
              <a:pPr>
                <a:defRPr/>
              </a:pPr>
              <a:t>‹N›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7095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D23B8-79C4-4669-BEC4-3412203C0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0B644A-328F-4A34-B372-8D381B931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574C56D-9F8F-4655-8710-389B4F8B8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0EFB3C8-134D-437F-8982-4A5D1986F4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91795D2-FFB7-457A-8170-469360388F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BAB3526-C012-42E9-9DCC-3848CD49F6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B9188-19A6-4F67-A04A-A4A8306D6491}" type="slidenum">
              <a:rPr lang="pt-BR" altLang="pt-BR"/>
              <a:pPr>
                <a:defRPr/>
              </a:pPr>
              <a:t>‹N›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76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105E8-D9A4-4D12-A653-49F020F82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AB93A8-AD61-4580-9E23-18916395C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B89DF0-AFF5-45FE-BAFD-58062E2C5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F142311-4F60-4C43-B405-A9301938A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AA17AA3-7044-47EC-8C6A-18F053460F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1EBA4FD-2A22-40ED-B517-3D7C174821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D787D44-8F46-433A-AC87-FD305536E9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5F111D5-EE2A-422C-A4DC-1BB64BE3F7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20203-1379-4ABD-A058-D3F250404619}" type="slidenum">
              <a:rPr lang="pt-BR" altLang="pt-BR"/>
              <a:pPr>
                <a:defRPr/>
              </a:pPr>
              <a:t>‹N›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940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5A557-2FC8-4C5F-A6DC-FA16BFA39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536DF47-3822-4031-BD60-199487305F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8B8D844-06A3-44DF-9EB8-12C18203A2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8CACF3E-940B-4A7C-A2AD-9994C968C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BBC78-4BD1-46BC-8FBD-057634A966DE}" type="slidenum">
              <a:rPr lang="pt-BR" altLang="pt-BR"/>
              <a:pPr>
                <a:defRPr/>
              </a:pPr>
              <a:t>‹N›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143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232F4AD-91DF-4012-B1FF-C31BBA43F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111F828-8DCF-4620-B932-45C60997F0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F5558AB-6D18-425B-BE7C-F515894684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2AEF0-5D96-4F46-9CAA-1112FFA62E56}" type="slidenum">
              <a:rPr lang="pt-BR" altLang="pt-BR"/>
              <a:pPr>
                <a:defRPr/>
              </a:pPr>
              <a:t>‹N›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030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AE691-2F37-4D2E-9643-AEB52CEE4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BFAD98-6A32-4A9D-A41A-3E010FF0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D9F456-0572-49B1-9C62-EFECABBBA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5A19493-0CDC-453C-848E-84B698BC9A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2F9DC17-B283-48CD-92E3-53224ABE6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9829510-95EA-43D8-9D77-7CB37BF102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D6857-6D60-45CD-B59E-8406150506EA}" type="slidenum">
              <a:rPr lang="pt-BR" altLang="pt-BR"/>
              <a:pPr>
                <a:defRPr/>
              </a:pPr>
              <a:t>‹N›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187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7F8C0-25AF-4275-87AC-99AF34FB6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345220B-EEFE-4928-9A8A-A29E81041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D52BCE2-8BFF-4D1C-9AB1-5A635EC3A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A942E1F-586A-4E11-877B-AFC86D1EA5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3244BE6-0D8F-41BD-B932-CDD4C54F06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8CFE4B1-E318-493A-A7A6-4ADC8E55CC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FA295-951C-43DE-BAEF-141A7C6576ED}" type="slidenum">
              <a:rPr lang="pt-BR" altLang="pt-BR"/>
              <a:pPr>
                <a:defRPr/>
              </a:pPr>
              <a:t>‹N›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346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BC4E5E62-C5B6-49AB-A902-FD185819615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00355" name="Freeform 3">
              <a:extLst>
                <a:ext uri="{FF2B5EF4-FFF2-40B4-BE49-F238E27FC236}">
                  <a16:creationId xmlns:a16="http://schemas.microsoft.com/office/drawing/2014/main" id="{C6098F33-A5FF-47B2-A744-F4AF2063C1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00F6782D-138C-4A68-B175-3F08C097158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0357" name="Rectangle 5">
            <a:extLst>
              <a:ext uri="{FF2B5EF4-FFF2-40B4-BE49-F238E27FC236}">
                <a16:creationId xmlns:a16="http://schemas.microsoft.com/office/drawing/2014/main" id="{DA1E001E-FD1A-4BFA-81A3-C5AA3A98BC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0358" name="Rectangle 6">
            <a:extLst>
              <a:ext uri="{FF2B5EF4-FFF2-40B4-BE49-F238E27FC236}">
                <a16:creationId xmlns:a16="http://schemas.microsoft.com/office/drawing/2014/main" id="{3CCEA2FD-C31F-49BD-8792-DBCB8A05A4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0359" name="Rectangle 7">
            <a:extLst>
              <a:ext uri="{FF2B5EF4-FFF2-40B4-BE49-F238E27FC236}">
                <a16:creationId xmlns:a16="http://schemas.microsoft.com/office/drawing/2014/main" id="{4920CA16-58E2-4F2A-9896-53218E7C8B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0360" name="Rectangle 8">
            <a:extLst>
              <a:ext uri="{FF2B5EF4-FFF2-40B4-BE49-F238E27FC236}">
                <a16:creationId xmlns:a16="http://schemas.microsoft.com/office/drawing/2014/main" id="{9923E12B-B9FC-4D59-965D-EF857AE202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0361" name="Rectangle 9">
            <a:extLst>
              <a:ext uri="{FF2B5EF4-FFF2-40B4-BE49-F238E27FC236}">
                <a16:creationId xmlns:a16="http://schemas.microsoft.com/office/drawing/2014/main" id="{D520D27C-8E28-430F-B4A2-21AAB8E21A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C631889-3A3B-4A43-845F-EB6A2C1FF5F5}" type="slidenum">
              <a:rPr lang="pt-BR" altLang="pt-BR"/>
              <a:pPr>
                <a:defRPr/>
              </a:pPr>
              <a:t>‹N›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5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719ACAB-6FC8-4E18-A769-EA107439B8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527" y="1628801"/>
            <a:ext cx="8641085" cy="1656183"/>
          </a:xfrm>
        </p:spPr>
        <p:txBody>
          <a:bodyPr/>
          <a:lstStyle/>
          <a:p>
            <a:br>
              <a:rPr lang="pt-BR" dirty="0"/>
            </a:br>
            <a:r>
              <a:rPr lang="it-IT" dirty="0"/>
              <a:t> </a:t>
            </a:r>
            <a:br>
              <a:rPr lang="pt-BR" dirty="0"/>
            </a:br>
            <a:br>
              <a:rPr lang="pt-BR" dirty="0"/>
            </a:br>
            <a:r>
              <a:rPr lang="it-IT" dirty="0"/>
              <a:t> </a:t>
            </a:r>
            <a:r>
              <a:rPr lang="pt-BR" sz="3600" b="1" dirty="0" err="1">
                <a:effectLst/>
              </a:rPr>
              <a:t>Giustizia</a:t>
            </a:r>
            <a:r>
              <a:rPr lang="pt-BR" sz="3600" b="1" dirty="0">
                <a:effectLst/>
              </a:rPr>
              <a:t> </a:t>
            </a:r>
            <a:r>
              <a:rPr lang="pt-BR" sz="3600" b="1" dirty="0" err="1">
                <a:effectLst/>
              </a:rPr>
              <a:t>di</a:t>
            </a:r>
            <a:r>
              <a:rPr lang="pt-BR" sz="3600" b="1" dirty="0">
                <a:effectLst/>
              </a:rPr>
              <a:t> </a:t>
            </a:r>
            <a:r>
              <a:rPr lang="pt-BR" sz="3600" b="1" dirty="0" err="1">
                <a:effectLst/>
              </a:rPr>
              <a:t>transizione</a:t>
            </a:r>
            <a:r>
              <a:rPr lang="pt-BR" sz="3600" b="1" dirty="0">
                <a:effectLst/>
              </a:rPr>
              <a:t> e </a:t>
            </a:r>
            <a:r>
              <a:rPr lang="pt-BR" sz="3600" b="1" dirty="0" err="1">
                <a:effectLst/>
              </a:rPr>
              <a:t>politiche</a:t>
            </a:r>
            <a:r>
              <a:rPr lang="pt-BR" sz="3600" b="1" dirty="0">
                <a:effectLst/>
              </a:rPr>
              <a:t> </a:t>
            </a:r>
            <a:r>
              <a:rPr lang="pt-BR" sz="3600" b="1" dirty="0" err="1">
                <a:effectLst/>
              </a:rPr>
              <a:t>della</a:t>
            </a:r>
            <a:r>
              <a:rPr lang="pt-BR" sz="3600" b="1" dirty="0">
                <a:effectLst/>
              </a:rPr>
              <a:t> memoria </a:t>
            </a:r>
            <a:r>
              <a:rPr lang="pt-BR" sz="3600" b="1" dirty="0" err="1">
                <a:effectLst/>
              </a:rPr>
              <a:t>nel</a:t>
            </a:r>
            <a:r>
              <a:rPr lang="pt-BR" sz="3600" b="1" dirty="0">
                <a:effectLst/>
              </a:rPr>
              <a:t> </a:t>
            </a:r>
            <a:r>
              <a:rPr lang="pt-BR" sz="3600" b="1" dirty="0" err="1">
                <a:effectLst/>
              </a:rPr>
              <a:t>Brasile</a:t>
            </a:r>
            <a:r>
              <a:rPr lang="pt-BR" sz="3600" b="1" dirty="0">
                <a:effectLst/>
              </a:rPr>
              <a:t> </a:t>
            </a:r>
            <a:r>
              <a:rPr lang="pt-BR" sz="3600" b="1" dirty="0" err="1">
                <a:effectLst/>
              </a:rPr>
              <a:t>contemporaneo</a:t>
            </a:r>
            <a:endParaRPr lang="pt-BR" altLang="pt-BR" sz="3600" b="1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1497BD2-2BE2-4A51-A475-7D760DEDC3D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4149725"/>
            <a:ext cx="8496300" cy="1489075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dirty="0" err="1"/>
              <a:t>Università</a:t>
            </a:r>
            <a:r>
              <a:rPr lang="pt-BR" altLang="pt-BR" sz="2400" dirty="0"/>
              <a:t> </a:t>
            </a:r>
            <a:r>
              <a:rPr lang="pt-BR" altLang="pt-BR" sz="2400" dirty="0" err="1"/>
              <a:t>degli</a:t>
            </a:r>
            <a:r>
              <a:rPr lang="pt-BR" altLang="pt-BR" sz="2400" dirty="0"/>
              <a:t> Studi </a:t>
            </a:r>
            <a:r>
              <a:rPr lang="pt-BR" altLang="pt-BR" sz="2400" dirty="0" err="1"/>
              <a:t>di</a:t>
            </a:r>
            <a:r>
              <a:rPr lang="pt-BR" altLang="pt-BR" sz="2400" dirty="0"/>
              <a:t> </a:t>
            </a:r>
            <a:r>
              <a:rPr lang="pt-BR" altLang="pt-BR" sz="2400" dirty="0" err="1"/>
              <a:t>Macerata</a:t>
            </a:r>
            <a:endParaRPr lang="pt-BR" altLang="pt-BR" sz="2400" dirty="0"/>
          </a:p>
          <a:p>
            <a:pPr eaLnBrk="1" hangingPunct="1">
              <a:defRPr/>
            </a:pPr>
            <a:r>
              <a:rPr lang="pt-BR" altLang="pt-BR" sz="2400" dirty="0"/>
              <a:t>18 </a:t>
            </a:r>
            <a:r>
              <a:rPr lang="pt-BR" altLang="pt-BR" sz="2400" dirty="0" err="1"/>
              <a:t>ottobre</a:t>
            </a:r>
            <a:r>
              <a:rPr lang="pt-BR" altLang="pt-BR" sz="2400" dirty="0"/>
              <a:t> 2023</a:t>
            </a:r>
          </a:p>
          <a:p>
            <a:pPr eaLnBrk="1" hangingPunct="1">
              <a:defRPr/>
            </a:pPr>
            <a:r>
              <a:rPr lang="pt-BR" altLang="pt-BR" sz="2400" dirty="0"/>
              <a:t>Cristiano Paixão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AFB5E3-272C-4503-BB0C-82448676D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9219" name="Espaço Reservado para Conteúdo 3">
            <a:extLst>
              <a:ext uri="{FF2B5EF4-FFF2-40B4-BE49-F238E27FC236}">
                <a16:creationId xmlns:a16="http://schemas.microsoft.com/office/drawing/2014/main" id="{2E31C8CB-89A1-4736-9B24-614A4B2A6C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6075" y="1408113"/>
            <a:ext cx="3371850" cy="4495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0FF39-4E36-20F6-6FAB-03B050520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3679C8-DC21-4460-F73C-AD315BC5F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Pessoas na frente de um caminhão&#10;&#10;Descrição gerada automaticamente">
            <a:extLst>
              <a:ext uri="{FF2B5EF4-FFF2-40B4-BE49-F238E27FC236}">
                <a16:creationId xmlns:a16="http://schemas.microsoft.com/office/drawing/2014/main" id="{2EC36C72-44BD-6AC8-40A3-DA8C1833F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129616"/>
            <a:ext cx="6750451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719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F852C-17B6-427C-96A7-AC78E8212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D419F0-0E44-4E90-86EE-099DFB0AA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13316" name="Imagem 3">
            <a:extLst>
              <a:ext uri="{FF2B5EF4-FFF2-40B4-BE49-F238E27FC236}">
                <a16:creationId xmlns:a16="http://schemas.microsoft.com/office/drawing/2014/main" id="{FEB967A6-BC4B-43E7-BD58-677B93A0E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461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919C01-ADD5-4D66-B3D2-A433C7ADD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15363" name="Espaço Reservado para Conteúdo 3">
            <a:extLst>
              <a:ext uri="{FF2B5EF4-FFF2-40B4-BE49-F238E27FC236}">
                <a16:creationId xmlns:a16="http://schemas.microsoft.com/office/drawing/2014/main" id="{669F75C7-500F-407A-AFF5-3B713D406E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981075"/>
            <a:ext cx="8001000" cy="44767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311D3-F78B-4A6C-9EAF-BD4E48562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17411" name="Espaço Reservado para Conteúdo 3">
            <a:extLst>
              <a:ext uri="{FF2B5EF4-FFF2-40B4-BE49-F238E27FC236}">
                <a16:creationId xmlns:a16="http://schemas.microsoft.com/office/drawing/2014/main" id="{82064FBB-99AE-47FC-8A3E-A19B4060BF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0150" y="1052513"/>
            <a:ext cx="6743700" cy="44958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40DB9-6E0B-47A1-9A6F-487E1E909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19459" name="Espaço Reservado para Conteúdo 3">
            <a:extLst>
              <a:ext uri="{FF2B5EF4-FFF2-40B4-BE49-F238E27FC236}">
                <a16:creationId xmlns:a16="http://schemas.microsoft.com/office/drawing/2014/main" id="{49F8F869-B3BA-48FB-B539-E501C3A12D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0163" y="1125538"/>
            <a:ext cx="6543675" cy="4495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8AB91A-D9BA-4AEC-BFC3-CC3592D8F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21507" name="Espaço Reservado para Conteúdo 3">
            <a:extLst>
              <a:ext uri="{FF2B5EF4-FFF2-40B4-BE49-F238E27FC236}">
                <a16:creationId xmlns:a16="http://schemas.microsoft.com/office/drawing/2014/main" id="{644D4668-5D5D-495F-A947-3BFF92E69A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4800" y="1052513"/>
            <a:ext cx="5994400" cy="4495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BA158-21FD-4414-B765-9F3FCED8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23555" name="Espaço Reservado para Conteúdo 3">
            <a:extLst>
              <a:ext uri="{FF2B5EF4-FFF2-40B4-BE49-F238E27FC236}">
                <a16:creationId xmlns:a16="http://schemas.microsoft.com/office/drawing/2014/main" id="{C3336DB1-9D38-4E67-A4D4-4527E82D33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9368" y="1066170"/>
            <a:ext cx="6945039" cy="477039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002481-7CFF-4C0E-92A1-FD890CF0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b="1" dirty="0"/>
              <a:t>Brasília, 6 </a:t>
            </a:r>
            <a:r>
              <a:rPr lang="pt-BR" b="1" dirty="0" err="1"/>
              <a:t>novembre</a:t>
            </a:r>
            <a:r>
              <a:rPr lang="pt-BR" b="1" dirty="0"/>
              <a:t> 2018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1A53EF-E9D1-4A72-985D-41840BB4F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25604" name="Imagem 3">
            <a:extLst>
              <a:ext uri="{FF2B5EF4-FFF2-40B4-BE49-F238E27FC236}">
                <a16:creationId xmlns:a16="http://schemas.microsoft.com/office/drawing/2014/main" id="{8EBAFB46-F260-44C7-BDCB-ED6F5EB77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-1567" r="18922" b="16228"/>
          <a:stretch>
            <a:fillRect/>
          </a:stretch>
        </p:blipFill>
        <p:spPr bwMode="auto">
          <a:xfrm>
            <a:off x="755650" y="1439863"/>
            <a:ext cx="7426325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402C19-6F7D-6F84-862D-14C9DC82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/>
          <a:lstStyle/>
          <a:p>
            <a:r>
              <a:rPr lang="pt-BR" b="1" dirty="0"/>
              <a:t>Brasília, </a:t>
            </a:r>
            <a:r>
              <a:rPr lang="pt-BR" b="1" dirty="0" err="1"/>
              <a:t>gennaio-marzo</a:t>
            </a:r>
            <a:r>
              <a:rPr lang="pt-BR" b="1" dirty="0"/>
              <a:t> 2023</a:t>
            </a:r>
          </a:p>
        </p:txBody>
      </p:sp>
      <p:pic>
        <p:nvPicPr>
          <p:cNvPr id="4" name="Espaço Reservado para Conteúdo 3" descr="Multidão de pessoas&#10;&#10;Descrição gerada automaticamente">
            <a:extLst>
              <a:ext uri="{FF2B5EF4-FFF2-40B4-BE49-F238E27FC236}">
                <a16:creationId xmlns:a16="http://schemas.microsoft.com/office/drawing/2014/main" id="{DA52F6BC-A011-6A54-75CC-4A901758C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387112"/>
            <a:ext cx="7920880" cy="531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5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C9680-0346-4EEA-9437-A8D12440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br>
              <a:rPr lang="it-IT" dirty="0">
                <a:effectLst/>
              </a:rPr>
            </a:br>
            <a:r>
              <a:rPr lang="it-IT" b="1" dirty="0">
                <a:effectLst/>
              </a:rPr>
              <a:t>Chiudere i conti: il passato autoritario</a:t>
            </a:r>
            <a:br>
              <a:rPr lang="it-IT" dirty="0">
                <a:effectLst/>
              </a:rPr>
            </a:b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50CB111-B5BC-47DF-9B37-E3B134ACD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51176"/>
          </a:xfrm>
        </p:spPr>
        <p:txBody>
          <a:bodyPr/>
          <a:lstStyle/>
          <a:p>
            <a:r>
              <a:rPr lang="it-IT" dirty="0">
                <a:effectLst/>
              </a:rPr>
              <a:t>Giustizia di transizione: 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 algn="just">
              <a:buNone/>
            </a:pPr>
            <a:r>
              <a:rPr lang="it-IT" sz="3600" dirty="0">
                <a:effectLst/>
              </a:rPr>
              <a:t>“L’insieme dei procedimenti giudiziari, delle epurazioni e dei risarcimenti cui si procede dopo la transizione da un sistema politico ad un altro”</a:t>
            </a:r>
          </a:p>
          <a:p>
            <a:pPr marL="0" indent="0">
              <a:buNone/>
            </a:pPr>
            <a:r>
              <a:rPr lang="pt-BR" sz="3600" dirty="0"/>
              <a:t>(Jon </a:t>
            </a:r>
            <a:r>
              <a:rPr lang="pt-BR" sz="3600" dirty="0" err="1"/>
              <a:t>Elster</a:t>
            </a:r>
            <a:r>
              <a:rPr lang="pt-BR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20827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FD6940-8970-62B4-D758-73E3981D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A39191-7D8E-FB0B-4E56-C1FAB7C0B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 descr="Grupo troca nome da ponte Costa e Silva para Honestino Guimarães, em  Brasília | Distrito Federal | G1">
            <a:extLst>
              <a:ext uri="{FF2B5EF4-FFF2-40B4-BE49-F238E27FC236}">
                <a16:creationId xmlns:a16="http://schemas.microsoft.com/office/drawing/2014/main" id="{072C321D-4A52-18A0-9506-89B6C0024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62539"/>
            <a:ext cx="7416824" cy="4932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517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96B9C-B145-0832-7851-3B56ED2C0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E2CFA5-5E32-72CC-F980-6DEB72DCD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Homem e mulher em pé posando para foto&#10;&#10;Descrição gerada automaticamente">
            <a:extLst>
              <a:ext uri="{FF2B5EF4-FFF2-40B4-BE49-F238E27FC236}">
                <a16:creationId xmlns:a16="http://schemas.microsoft.com/office/drawing/2014/main" id="{DADEF0D3-08DE-C9E5-C79B-E3B1A52E9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0383"/>
            <a:ext cx="7056784" cy="4705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713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E49B67-DCF8-4289-B41F-D93300D17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274638"/>
            <a:ext cx="8784976" cy="1143000"/>
          </a:xfrm>
        </p:spPr>
        <p:txBody>
          <a:bodyPr/>
          <a:lstStyle/>
          <a:p>
            <a:pPr>
              <a:defRPr/>
            </a:pPr>
            <a:r>
              <a:rPr lang="pt-BR" b="1" dirty="0"/>
              <a:t>2019-2022: </a:t>
            </a:r>
            <a:r>
              <a:rPr lang="pt-BR" b="1" dirty="0" err="1"/>
              <a:t>dibattito</a:t>
            </a:r>
            <a:r>
              <a:rPr lang="pt-BR" b="1" dirty="0"/>
              <a:t> </a:t>
            </a:r>
            <a:r>
              <a:rPr lang="pt-BR" b="1" dirty="0" err="1"/>
              <a:t>sulla</a:t>
            </a:r>
            <a:r>
              <a:rPr lang="pt-BR" b="1" dirty="0"/>
              <a:t> </a:t>
            </a:r>
            <a:r>
              <a:rPr lang="pt-BR" b="1" dirty="0" err="1"/>
              <a:t>celebrazione</a:t>
            </a:r>
            <a:r>
              <a:rPr lang="pt-BR" b="1" dirty="0"/>
              <a:t> </a:t>
            </a:r>
            <a:r>
              <a:rPr lang="pt-BR" b="1" dirty="0" err="1"/>
              <a:t>del</a:t>
            </a:r>
            <a:r>
              <a:rPr lang="pt-BR" b="1" dirty="0"/>
              <a:t> colpo </a:t>
            </a:r>
            <a:r>
              <a:rPr lang="pt-BR" b="1" dirty="0" err="1"/>
              <a:t>di</a:t>
            </a:r>
            <a:r>
              <a:rPr lang="pt-BR" b="1" dirty="0"/>
              <a:t> </a:t>
            </a:r>
            <a:r>
              <a:rPr lang="pt-BR" b="1" dirty="0" err="1"/>
              <a:t>stato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D1F5C5-BE55-4EA3-9E37-9489BC823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19B11A6-233A-E255-DE30-1BD01AB3F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34" y="1741393"/>
            <a:ext cx="66675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95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05A8A-172E-6871-F432-97B2B429C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6BF336-2362-09B6-31A8-D1712BAA2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 descr="Bolsonaro estimula celebração do golpe militar de 1964; generais pedem  prudência - Instituto Humanitas Unisinos - IHU">
            <a:extLst>
              <a:ext uri="{FF2B5EF4-FFF2-40B4-BE49-F238E27FC236}">
                <a16:creationId xmlns:a16="http://schemas.microsoft.com/office/drawing/2014/main" id="{843EC9F4-23F5-0407-1F8C-25914B163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7" y="1850368"/>
            <a:ext cx="7883985" cy="3407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892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B61CD-DA7D-650D-667F-D05CBC16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Foto em preto e branco de grupo de pessoas em uma praia&#10;&#10;Descrição gerada automaticamente">
            <a:extLst>
              <a:ext uri="{FF2B5EF4-FFF2-40B4-BE49-F238E27FC236}">
                <a16:creationId xmlns:a16="http://schemas.microsoft.com/office/drawing/2014/main" id="{C772445E-AFA9-E02E-A017-C5F04EB97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0" y="1417638"/>
            <a:ext cx="8435280" cy="3918857"/>
          </a:xfrm>
        </p:spPr>
      </p:pic>
    </p:spTree>
    <p:extLst>
      <p:ext uri="{BB962C8B-B14F-4D97-AF65-F5344CB8AC3E}">
        <p14:creationId xmlns:p14="http://schemas.microsoft.com/office/powerpoint/2010/main" val="4130292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10E61-EA4B-9B95-C4C8-92AB7E960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9C0260-0882-A730-0B5C-CA38309CE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8948785-511F-2E96-D84B-9C41C91BE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88" y="910928"/>
            <a:ext cx="8388424" cy="50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70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2208B-1F09-9A22-B7AC-99EEB73A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6266EC-265C-5CD9-E451-DED088EE9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87B8381-2843-C106-5F17-E233B8A32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00808"/>
            <a:ext cx="7293769" cy="39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28F4D3-8EF2-4FAF-B63A-F976BE01F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pt-BR" b="1" dirty="0" err="1"/>
              <a:t>Elementi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B62A73-7F53-4027-8796-51042AEC8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4971256"/>
          </a:xfrm>
        </p:spPr>
        <p:txBody>
          <a:bodyPr/>
          <a:lstStyle/>
          <a:p>
            <a:r>
              <a:rPr lang="it-IT" dirty="0">
                <a:effectLst/>
              </a:rPr>
              <a:t>Costituzione di commissioni speciali d'inchiesta e ricerca della verità</a:t>
            </a:r>
          </a:p>
          <a:p>
            <a:r>
              <a:rPr lang="it-IT" dirty="0">
                <a:effectLst/>
              </a:rPr>
              <a:t>Conservazione degli archivi e memorializzazione</a:t>
            </a:r>
          </a:p>
          <a:p>
            <a:r>
              <a:rPr lang="it-IT" dirty="0">
                <a:effectLst/>
              </a:rPr>
              <a:t>Riparazione alle vittime</a:t>
            </a:r>
          </a:p>
          <a:p>
            <a:r>
              <a:rPr lang="it-IT" dirty="0">
                <a:effectLst/>
              </a:rPr>
              <a:t>Responsabilità legale degli autori di violazioni dei diritti umani</a:t>
            </a:r>
          </a:p>
          <a:p>
            <a:r>
              <a:rPr lang="it-IT" dirty="0">
                <a:effectLst/>
              </a:rPr>
              <a:t>Riforme delle istituzioni, in particolare quelle legate al settore della sicurezza pubblica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759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484FF-FE01-4DEB-996B-AEF369CA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/>
              <a:t>Esperienza</a:t>
            </a:r>
            <a:r>
              <a:rPr lang="pt-BR" b="1" dirty="0"/>
              <a:t> brasiliana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00BE2F-6CBA-47DB-8C56-B735A42A4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effectLst/>
              </a:rPr>
              <a:t>Amnistia. Storia e significati.</a:t>
            </a:r>
          </a:p>
          <a:p>
            <a:endParaRPr lang="it-IT" dirty="0">
              <a:effectLst/>
            </a:endParaRPr>
          </a:p>
          <a:p>
            <a:r>
              <a:rPr lang="it-IT" dirty="0">
                <a:effectLst/>
              </a:rPr>
              <a:t>Commissioni di Stato. Commissione d'Amnistia. Procedure.</a:t>
            </a:r>
          </a:p>
          <a:p>
            <a:endParaRPr lang="it-IT" dirty="0">
              <a:effectLst/>
            </a:endParaRPr>
          </a:p>
          <a:p>
            <a:r>
              <a:rPr lang="it-IT" dirty="0">
                <a:effectLst/>
              </a:rPr>
              <a:t>Commissione per la Verità. Commissione Nazionale. Commissioni «settoriali».</a:t>
            </a:r>
          </a:p>
          <a:p>
            <a:endParaRPr lang="it-IT" dirty="0">
              <a:effectLst/>
            </a:endParaRPr>
          </a:p>
          <a:p>
            <a:endParaRPr lang="it-IT" dirty="0">
              <a:effectLst/>
            </a:endParaRPr>
          </a:p>
          <a:p>
            <a:endParaRPr lang="it-IT" dirty="0">
              <a:effectLst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249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E82335-041A-4F98-B750-F5102781D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Uma imagem contendo teto, pessoa, no interior, grupo&#10;&#10;Descrição gerada automaticamente">
            <a:extLst>
              <a:ext uri="{FF2B5EF4-FFF2-40B4-BE49-F238E27FC236}">
                <a16:creationId xmlns:a16="http://schemas.microsoft.com/office/drawing/2014/main" id="{40287110-9C6D-477D-814F-A588077EE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5016600" cy="3344400"/>
          </a:xfrm>
        </p:spPr>
      </p:pic>
      <p:pic>
        <p:nvPicPr>
          <p:cNvPr id="7" name="Imagem 6" descr="Pessoas sentadas em auditório&#10;&#10;Descrição gerada automaticamente">
            <a:extLst>
              <a:ext uri="{FF2B5EF4-FFF2-40B4-BE49-F238E27FC236}">
                <a16:creationId xmlns:a16="http://schemas.microsoft.com/office/drawing/2014/main" id="{C970DBCF-71C8-4265-BC39-7225AD05F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91794"/>
            <a:ext cx="4256734" cy="28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64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A9AC07-35C3-4A65-95C2-BE0BA0A7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Uma imagem contendo pessoa, pessoas, grupo, em pé&#10;&#10;Descrição gerada automaticamente">
            <a:extLst>
              <a:ext uri="{FF2B5EF4-FFF2-40B4-BE49-F238E27FC236}">
                <a16:creationId xmlns:a16="http://schemas.microsoft.com/office/drawing/2014/main" id="{1D750AD7-A4BB-4608-B72D-8FA9A1206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6460144" cy="3333600"/>
          </a:xfrm>
        </p:spPr>
      </p:pic>
    </p:spTree>
    <p:extLst>
      <p:ext uri="{BB962C8B-B14F-4D97-AF65-F5344CB8AC3E}">
        <p14:creationId xmlns:p14="http://schemas.microsoft.com/office/powerpoint/2010/main" val="290516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E49B67-DCF8-4289-B41F-D93300D17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b="1" dirty="0"/>
              <a:t>Brasília – Ponte </a:t>
            </a:r>
            <a:r>
              <a:rPr lang="pt-BR" b="1" dirty="0" err="1"/>
              <a:t>Honestino</a:t>
            </a:r>
            <a:r>
              <a:rPr lang="pt-BR" b="1" dirty="0"/>
              <a:t> Guimarães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D1F5C5-BE55-4EA3-9E37-9489BC823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6148" name="Picture 2" descr="Resultado de imagem para ponte honestino guimarÃ£es">
            <a:extLst>
              <a:ext uri="{FF2B5EF4-FFF2-40B4-BE49-F238E27FC236}">
                <a16:creationId xmlns:a16="http://schemas.microsoft.com/office/drawing/2014/main" id="{5E9EFD2B-3366-4791-BDF9-39DBF9931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16113"/>
            <a:ext cx="549910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A95A3-A890-4729-8583-850040BDD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b="1" dirty="0"/>
              <a:t>Brasília, 2 </a:t>
            </a:r>
            <a:r>
              <a:rPr lang="pt-BR" b="1" dirty="0" err="1"/>
              <a:t>luglio</a:t>
            </a:r>
            <a:r>
              <a:rPr lang="pt-BR" b="1" dirty="0"/>
              <a:t> 2015</a:t>
            </a:r>
          </a:p>
        </p:txBody>
      </p:sp>
      <p:pic>
        <p:nvPicPr>
          <p:cNvPr id="7171" name="Espaço Reservado para Conteúdo 3">
            <a:extLst>
              <a:ext uri="{FF2B5EF4-FFF2-40B4-BE49-F238E27FC236}">
                <a16:creationId xmlns:a16="http://schemas.microsoft.com/office/drawing/2014/main" id="{3A1A6A8A-C1E3-429B-BC84-2F0C11418A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060575"/>
            <a:ext cx="5238750" cy="39909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B03ED-307C-444A-829C-FA4D6719A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6866" name="Picture 2" descr="Resultado de imagem para honestino guimarães">
            <a:extLst>
              <a:ext uri="{FF2B5EF4-FFF2-40B4-BE49-F238E27FC236}">
                <a16:creationId xmlns:a16="http://schemas.microsoft.com/office/drawing/2014/main" id="{BCEF1CD5-F91B-4952-ADD5-68D7D4D79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643" y="6985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Resultado de imagem para honestino guimarães">
            <a:extLst>
              <a:ext uri="{FF2B5EF4-FFF2-40B4-BE49-F238E27FC236}">
                <a16:creationId xmlns:a16="http://schemas.microsoft.com/office/drawing/2014/main" id="{3587A85C-A1B9-4DC2-8300-FD76C3DAD4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4613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Resultado de imagem para honestino guimarães">
            <a:extLst>
              <a:ext uri="{FF2B5EF4-FFF2-40B4-BE49-F238E27FC236}">
                <a16:creationId xmlns:a16="http://schemas.microsoft.com/office/drawing/2014/main" id="{82AE4524-6007-4154-88FC-549AE1D42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16463"/>
            <a:ext cx="52768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89650"/>
      </p:ext>
    </p:extLst>
  </p:cSld>
  <p:clrMapOvr>
    <a:masterClrMapping/>
  </p:clrMapOvr>
</p:sld>
</file>

<file path=ppt/theme/theme1.xml><?xml version="1.0" encoding="utf-8"?>
<a:theme xmlns:a="http://schemas.openxmlformats.org/drawingml/2006/main" name="Fenda">
  <a:themeElements>
    <a:clrScheme name="Fenda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Fend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Fenda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nda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nda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nda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nda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nda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nda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nda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nda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1153</TotalTime>
  <Words>172</Words>
  <Application>Microsoft Office PowerPoint</Application>
  <PresentationFormat>Presentazione su schermo (4:3)</PresentationFormat>
  <Paragraphs>36</Paragraphs>
  <Slides>26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1" baseType="lpstr">
      <vt:lpstr>Arial</vt:lpstr>
      <vt:lpstr>Calibri</vt:lpstr>
      <vt:lpstr>Tahoma</vt:lpstr>
      <vt:lpstr>Wingdings</vt:lpstr>
      <vt:lpstr>Fenda</vt:lpstr>
      <vt:lpstr>     Giustizia di transizione e politiche della memoria nel Brasile contemporaneo</vt:lpstr>
      <vt:lpstr> Chiudere i conti: il passato autoritario </vt:lpstr>
      <vt:lpstr>Elementi</vt:lpstr>
      <vt:lpstr>Esperienza brasiliana</vt:lpstr>
      <vt:lpstr>Presentazione standard di PowerPoint</vt:lpstr>
      <vt:lpstr>Presentazione standard di PowerPoint</vt:lpstr>
      <vt:lpstr>Brasília – Ponte Honestino Guimarães</vt:lpstr>
      <vt:lpstr>Brasília, 2 luglio 2015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Brasília, 6 novembre 2018</vt:lpstr>
      <vt:lpstr>Brasília, gennaio-marzo 2023</vt:lpstr>
      <vt:lpstr>Presentazione standard di PowerPoint</vt:lpstr>
      <vt:lpstr>Presentazione standard di PowerPoint</vt:lpstr>
      <vt:lpstr>2019-2022: dibattito sulla celebrazione del colpo di stato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Kille®Soft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Direito, memória e narrativa: a guerra contra o terror e o futuro da Constituição</dc:title>
  <dc:creator>fdir</dc:creator>
  <cp:lastModifiedBy>flavia.stara@unimc.it</cp:lastModifiedBy>
  <cp:revision>77</cp:revision>
  <dcterms:created xsi:type="dcterms:W3CDTF">2008-05-30T13:38:19Z</dcterms:created>
  <dcterms:modified xsi:type="dcterms:W3CDTF">2023-10-21T06:21:47Z</dcterms:modified>
</cp:coreProperties>
</file>