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103" d="100"/>
          <a:sy n="103" d="100"/>
        </p:scale>
        <p:origin x="17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68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28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95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8598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8477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80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279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0748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610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288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368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42A-9C8D-AB4E-B8EE-0572CF97F410}" type="datetimeFigureOut">
              <a:rPr lang="it-IT" smtClean="0"/>
              <a:t>07/10/21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A1826-6392-AD44-8790-52AB74CD04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212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7351" y="-277329"/>
            <a:ext cx="7772400" cy="1470025"/>
          </a:xfrm>
        </p:spPr>
        <p:txBody>
          <a:bodyPr>
            <a:normAutofit/>
          </a:bodyPr>
          <a:lstStyle/>
          <a:p>
            <a:r>
              <a:rPr lang="it-IT" sz="3000" dirty="0">
                <a:solidFill>
                  <a:srgbClr val="FF0000"/>
                </a:solidFill>
              </a:rPr>
              <a:t>Indicazioni per lavori di gruppo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99473" y="736106"/>
            <a:ext cx="7782709" cy="2431573"/>
          </a:xfrm>
        </p:spPr>
        <p:txBody>
          <a:bodyPr>
            <a:noAutofit/>
          </a:bodyPr>
          <a:lstStyle/>
          <a:p>
            <a:pPr marL="514350" indent="-514350" algn="l">
              <a:spcBef>
                <a:spcPts val="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tx1"/>
                </a:solidFill>
              </a:rPr>
              <a:t>Fare una prima ricerca generale su </a:t>
            </a:r>
            <a:r>
              <a:rPr lang="it-IT" sz="2000" dirty="0" err="1">
                <a:solidFill>
                  <a:schemeClr val="tx1"/>
                </a:solidFill>
              </a:rPr>
              <a:t>google</a:t>
            </a:r>
            <a:endParaRPr lang="it-IT" sz="2000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tx1"/>
                </a:solidFill>
              </a:rPr>
              <a:t>Individuare informazioni attendibili e complete (attenti a blog)</a:t>
            </a:r>
          </a:p>
          <a:p>
            <a:pPr marL="514350" indent="-514350" algn="l">
              <a:spcBef>
                <a:spcPts val="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tx1"/>
                </a:solidFill>
              </a:rPr>
              <a:t>Cercare su siti mirati (es. BCE, Banca d’Italia, ICE, OCSE, IMF, </a:t>
            </a:r>
            <a:r>
              <a:rPr lang="it-IT" sz="2000" dirty="0" err="1">
                <a:solidFill>
                  <a:schemeClr val="tx1"/>
                </a:solidFill>
              </a:rPr>
              <a:t>repec.org</a:t>
            </a:r>
            <a:r>
              <a:rPr lang="it-IT" sz="2000" dirty="0">
                <a:solidFill>
                  <a:schemeClr val="tx1"/>
                </a:solidFill>
              </a:rPr>
              <a:t>/, </a:t>
            </a:r>
            <a:r>
              <a:rPr lang="it-IT" sz="2000" dirty="0" err="1">
                <a:solidFill>
                  <a:schemeClr val="tx1"/>
                </a:solidFill>
              </a:rPr>
              <a:t>TheEconomist</a:t>
            </a:r>
            <a:r>
              <a:rPr lang="it-IT" sz="2000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spcBef>
                <a:spcPts val="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tx1"/>
                </a:solidFill>
              </a:rPr>
              <a:t>Individuare 3 o 4 lavori di riferimento e creare una sintesi ragionata</a:t>
            </a:r>
          </a:p>
          <a:p>
            <a:pPr marL="514350" indent="-514350" algn="l">
              <a:spcBef>
                <a:spcPts val="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tx1"/>
                </a:solidFill>
              </a:rPr>
              <a:t>Produrre il </a:t>
            </a:r>
            <a:r>
              <a:rPr lang="it-IT" sz="2000" dirty="0" err="1">
                <a:solidFill>
                  <a:schemeClr val="tx1"/>
                </a:solidFill>
              </a:rPr>
              <a:t>ppt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303427" y="3313630"/>
            <a:ext cx="8840573" cy="24315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tx1"/>
                </a:solidFill>
              </a:rPr>
              <a:t>la presentazione dura 10 minuti. Fare al massimo 10 diapositive esaustive, chiare con poco testo (che va commentato da chi presenta). Indicare nella prima pagina i componenti del gruppo</a:t>
            </a:r>
          </a:p>
          <a:p>
            <a:pPr marL="514350" indent="-514350" algn="l">
              <a:spcBef>
                <a:spcPts val="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tx1"/>
                </a:solidFill>
              </a:rPr>
              <a:t>Struttura: Titolo e componenti gruppo; corpo; conclusioni; Fonti consultate</a:t>
            </a:r>
          </a:p>
          <a:p>
            <a:pPr marL="514350" indent="-514350" algn="l">
              <a:spcBef>
                <a:spcPts val="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tx1"/>
                </a:solidFill>
              </a:rPr>
              <a:t>Ricordare: Tabelle e Figure vanno numerate progressivamente e va messo il titolo. Citare la fonte</a:t>
            </a: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528771" y="234770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000" dirty="0">
                <a:solidFill>
                  <a:srgbClr val="FF0000"/>
                </a:solidFill>
              </a:rPr>
              <a:t>PPT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A9ABB345-FF1E-7946-8566-23523BC1E6E3}"/>
              </a:ext>
            </a:extLst>
          </p:cNvPr>
          <p:cNvSpPr txBox="1">
            <a:spLocks/>
          </p:cNvSpPr>
          <p:nvPr/>
        </p:nvSpPr>
        <p:spPr>
          <a:xfrm>
            <a:off x="550542" y="480788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000" dirty="0">
                <a:solidFill>
                  <a:srgbClr val="FF0000"/>
                </a:solidFill>
              </a:rPr>
              <a:t>Scadenze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E5A40B17-2030-8B47-BC57-781C0E4114E9}"/>
              </a:ext>
            </a:extLst>
          </p:cNvPr>
          <p:cNvSpPr txBox="1">
            <a:spLocks/>
          </p:cNvSpPr>
          <p:nvPr/>
        </p:nvSpPr>
        <p:spPr>
          <a:xfrm>
            <a:off x="303427" y="5759288"/>
            <a:ext cx="8840573" cy="24315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it-IT" sz="2000" dirty="0">
                <a:solidFill>
                  <a:schemeClr val="tx1"/>
                </a:solidFill>
              </a:rPr>
              <a:t>Nel file su Teams viene indicata la data di presentazione. Si prega caricare su Teams la presentazione entro la mezzanotte del giorno precedente </a:t>
            </a:r>
            <a:r>
              <a:rPr lang="it-IT" sz="2000">
                <a:solidFill>
                  <a:schemeClr val="tx1"/>
                </a:solidFill>
              </a:rPr>
              <a:t>la presentazione</a:t>
            </a:r>
            <a:endParaRPr lang="it-IT" sz="2000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endParaRPr lang="it-IT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811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3958</TotalTime>
  <Words>152</Words>
  <Application>Microsoft Macintosh PowerPoint</Application>
  <PresentationFormat>Presentazione su schermo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Indicazioni per lavori di gruppo</vt:lpstr>
    </vt:vector>
  </TitlesOfParts>
  <Manager/>
  <Company>Università di Macerata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Indicazioni per lavori di gruppo</dc:title>
  <dc:subject/>
  <dc:creator>Francesca Spigarelli</dc:creator>
  <cp:keywords/>
  <dc:description/>
  <cp:lastModifiedBy>francesca.spigarelli@unimc.it</cp:lastModifiedBy>
  <cp:revision>13</cp:revision>
  <dcterms:created xsi:type="dcterms:W3CDTF">2013-10-27T17:38:03Z</dcterms:created>
  <dcterms:modified xsi:type="dcterms:W3CDTF">2021-10-07T19:11:32Z</dcterms:modified>
  <cp:category/>
</cp:coreProperties>
</file>