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83" r:id="rId3"/>
    <p:sldId id="285" r:id="rId4"/>
    <p:sldId id="28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87" r:id="rId13"/>
    <p:sldId id="286" r:id="rId14"/>
    <p:sldId id="265" r:id="rId15"/>
    <p:sldId id="266" r:id="rId16"/>
    <p:sldId id="288" r:id="rId17"/>
    <p:sldId id="289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8:41.46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510AD2AA-1073-4E96-8B5A-2367E10485F0}" emma:medium="tactile" emma:mode="ink">
          <msink:context xmlns:msink="http://schemas.microsoft.com/ink/2010/main" type="writingRegion" rotatedBoundingBox="6795,9347 10309,9299 10333,11025 6819,11073"/>
        </emma:interpretation>
      </emma:emma>
    </inkml:annotationXML>
    <inkml:traceGroup>
      <inkml:annotationXML>
        <emma:emma xmlns:emma="http://www.w3.org/2003/04/emma" version="1.0">
          <emma:interpretation id="{429D280A-021F-4D7E-A407-531ABD3335AC}" emma:medium="tactile" emma:mode="ink">
            <msink:context xmlns:msink="http://schemas.microsoft.com/ink/2010/main" type="paragraph" rotatedBoundingBox="6795,9347 10309,9299 10333,11025 6819,1107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96BF629-2165-4AEE-A4F5-70D497BB2AB8}" emma:medium="tactile" emma:mode="ink">
              <msink:context xmlns:msink="http://schemas.microsoft.com/ink/2010/main" type="line" rotatedBoundingBox="6795,9347 10309,9299 10333,11025 6819,11073"/>
            </emma:interpretation>
          </emma:emma>
        </inkml:annotationXML>
        <inkml:traceGroup>
          <inkml:annotationXML>
            <emma:emma xmlns:emma="http://www.w3.org/2003/04/emma" version="1.0">
              <emma:interpretation id="{8AF33137-9CBB-4484-BB84-C4CE8548BEFB}" emma:medium="tactile" emma:mode="ink">
                <msink:context xmlns:msink="http://schemas.microsoft.com/ink/2010/main" type="inkWord" rotatedBoundingBox="6795,9347 10309,9299 10333,11025 6819,11073">
                  <msink:destinationLink direction="with" ref="{F17FAAD9-3775-4330-A9AC-9F9039AF97C8}"/>
                  <msink:destinationLink direction="from" ref="{8EB01F33-EA41-4C20-AE60-54A257E26BF0}"/>
                  <msink:destinationLink direction="to" ref="{8EB01F33-EA41-4C20-AE60-54A257E26BF0}"/>
                  <msink:destinationLink direction="to" ref="{42AF631E-03DF-42C5-A5E7-C3C626B1D5A3}"/>
                  <msink:destinationLink direction="to" ref="{5A5D2324-BDCB-4E36-B3FF-6984B61651F1}"/>
                  <msink:destinationLink direction="from" ref="{5A5D2324-BDCB-4E36-B3FF-6984B61651F1}"/>
                  <msink:destinationLink direction="to" ref="{85F21232-8DBE-498B-8978-C9426FB9FAA1}"/>
                  <msink:destinationLink direction="to" ref="{804D55DA-DEB8-4F19-8379-FF7885FAA5C3}"/>
                </msink:context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1696 376 1135 0,'-22'-7'448'0,"3"-8"-254"15,1-3-175-15,4 4-15 16,1 7 1-16,-1-1 11 16,-2 8 33-16,11 4 11 15,-9 0 15-15,1 7-7 16,-5-1-26-16,-5 4-10 16,13 7-15-16,0-3-4 15,10 4-7-15,-8-8-2 0,12 1 0 16,7 0-1-16,13-3 5 15,16 4 2-15,3-8 3 16,7-5-2-16,6 5-4 16,2-8-3-16,-6 4-1 15,-6 4 0-15,-12 2 2 16,-4 9 1-16,-14 3 6 16,-13 4 7-16,-14 7 6 15,-13-2 2-15,-19 5 2 16,-3-1-2-16,-8-5 4 15,3 2 4-15,-8-14 0 16,9 1-5-16,11-10-11 16,2-4-5-16,15-3-8 15,3-5-1-15,9-5-9 16,5-2-14-16,12-7-53 16,13-1-53-16,-1-11-215 15,9 1 218-15</inkml:trace>
          <inkml:trace contextRef="#ctx0" brushRef="#br0" timeOffset="858.0491">2080 478 1079 0,'11'-7'404'0,"2"1"-299"15,-8-7-63-15,-1-3-24 16,15 8 3-16,-14-12 10 16,5 7 7-16,-2 5 20 0,-10-3 3 15,7 11 6-15,-3-3 5 16,-2-4 2-16,0 6-3 15,-2-1-9-15,0 1-8 16,1-1-16-16,-1 2-7 16,1 0-14-16,-1 0-4 15,5 22-6-15,8 40-2 16,-9-31-4-16,12 8 0 16,-14-4-1-16,23 10 0 0,-11-10 0 15,3-8 1-15,5 3 0 16,-15-15 0-16,14-3 2 15,-12-7 1-15,2-8 5 16,7-3 3-16,-8-13 8 16,5-5 3-16,-2-15 3 15,0-8-2-15,0-7-9 16,5-1-5-16,0 8-6 16,3 4-2-16,3 14 0 15,-7 0-1-15,-2 12-1 16,-2 2 0-16,0 7-2 15,0 8 0-15,3 5 0 16,4 13-1-16,-4 10 2 16,0 9 0-16,-2 8 0 15,0 2 1-15,3 4 0 16,-4-9 0-16,5-2 2 0,1-9 0 16,-4-13 4-1,9 1 2-15,-6-19 5 0,7 0 5 16,-4-13 15-16,5-6 5 15,1-9 0-15,-11-12-4 16,-4-8-20-16,-8 0-8 16,-1 10-9-16,4 8-14 15,8 19-95-15,-25 3-290 16</inkml:trace>
          <inkml:trace contextRef="#ctx0" brushRef="#br0" timeOffset="1721.944">2894 228 1367 0,'-10'-2'481'0,"12"4"-417"15,-4 1-32-15,1-3 14 16,-1 0 3-16,0 0 10 16,1 0 2-16,-1 0-2 15,2 0-1-15,0 2-2 16,3 5-5-16,-1 14-16 15,17 6-13-15,48 47-16 16,-32-41-4-16,3 4-2 16,-3-9 0-16,-6 1-11 15,3 8-28-15,-13-17-133 16,-2-1 118-16</inkml:trace>
          <inkml:trace contextRef="#ctx0" brushRef="#br0" timeOffset="-2119.2581">102 183 1238 0,'5'8'502'0,"-2"-8"-296"16,-3 2-140-16,-2-2-61 16,1 0-2-16,-1 0 11 15,2 0 12-15,-2 0 21 16,1 0 13-16,1 0 12 0,0 0 0 16,0 0-5-16,0 0-5 15,0 0-12-15,-2 0-6 16,2 0-8-16,0 3-3 15,2 6-4-15,4 7-2 16,2 3-4-16,16 39-1 16,-10-34-3-16,-6 3-2 15,-6 0-1-15,9 6-1 16,-4 2 1-16,4 4-2 0,-5-3-2 16,5 4-1-16,2 5-2 15,-10-6 0-15,5 8-1 16,-3-3 1-16,-5-1 0 15,0-3 1-15,0 1 0 16,0-4-2-16,3-2-2 16,-1-3-2-16,2-5-1 15,8-3 0-15,-6-10 0 16,0-1 0-16,1-7 1 16,-4-3 1-16,0-3 2 15,-3-1 2-15,0-1 2 16,0 1 1-16,-2-1-1 15,1 1-2-15,-4-20-2 16,-3-13-1-16,-17-48-1 16,9 35-2-16,-7-2 0 0,1-2-1 15,9 8-1 1,-4 0 0-16,4 5-1 0,-6-2 1 16,8 2-1-16,-2 3 1 15,0-7 0-15,10 11-1 16,-11-8 0-16,0-1 0 15,4 7 0-15,2-4 0 16,6 4 0-16,7 1 0 0,-6 3-1 16,-14-1 0-16,4 5 0 15,3 4 0-15,7 3-1 16,1 1 0-16,0 1-1 16,-4 3 0-16,22 7-2 15,-2 1 1-15,5-1-1 16,-4-1 1-16,-9-4 1 15,14 2 1-15,13 7 1 16,-4-6 0-16,2 5 0 16,2 0-1-16,-1-2 2 15,7 5 0-15,-8 0 0 16,-1 0-1-16,-2 8 0 16,-1-2 0-16,1 9 0 15,2-1 1-15,-5-3 0 16,-1 0 0-16,-5 0 1 15,-2-3-1-15,-8 2 1 16,2 0 0-16,1 2-1 0,-1 4 0 16,-9-5 1-1,-2 2 0-15,-2-7 0 0,-8 2 1 16,3 0 1-16,-3-3-1 16,-9 0 2-16,4 0-1 15,-3 1-1-15,-1 2 0 16,-3-2 0-16,1 2-1 15,-5-3-1-15,1-2 0 16,2 2 0-16,2 1 0 0,4 1 2 16,3-2-1-16,-4-5 2 15,3 0-1-15,-3-5-1 16,2 2 0-16,-1 1-1 16,-1 0 1-16,2 2 0 15,-3-1-1-15,-2-2 0 16,-1 0 0-16,6 1 0 15,0 2 0-15,3 2 0 16,-1-1 0-16,-7 4-3 16,18 4-1-16,1 1-1 15,-3 3-1-15,3 1 0 16,3-1-1-16,-3-4 0 16,8 1 2-16,4-8-83 15,-7-7-85-15,24-19 110 16</inkml:trace>
          <inkml:trace contextRef="#ctx0" brushRef="#br0" timeOffset="-687.0513">1559-199 1101 0,'0'2'425'0,"5"-10"-279"16,9 3-95-16,7 5-30 15,-12 6 8-15,-1 1 35 16,-8-4 18-16,-4-2 28 15,2-1 7-15,0 0-19 16,-2 0-12-16,-27 8-21 16,-40 13-9-16,52-8-16 0,-10-1-8 15,5 1-10-15,5 11-6 16,-14-6-4-16,-4-6-2 16,2 9 0-16,-11-3 1 15,7 9 2-15,1 1 1 16,6 6-2-16,7 4 0 15,-9-5-5-15,6 9-1 16,-6-1-1-16,-2-3 1 16,7 15 0-16,0-5 2 0,13 11-2 15,5 1 2-15,2-7-2 16,-1 4 0-16,10-1-1 16,-11-4 0-16,11 7 2 15,0 0 2-15,-8-9 4 16,11 2 2-16,0-6-1 15,10 1-1-15,11-3-3 16,-2-6-1-16,15-6 1 16,1-5 1-16,7-1 3 15,4-6 0-15,2 6-1 16,3-7-2-16,-1-3 0 16,-7-3-2-16,3-4 1 15,-2-1-1-15,-28-8-2 16,1 7 0-16,-18-7-2 15,-5 0-2-15,-2 3-41 16,3-3-58-16,-21 3-253 16,-76 16 229-16</inkml:trace>
          <inkml:trace contextRef="#ctx0" brushRef="#br0" timeOffset="2754.0128">2962-440 1419 0,'-13'0'516'0,"12"2"-419"0,10 3-65 16,-7 1-27-16,19 5-2 15,-12-1 4-15,1-1 4 16,12 7 12-16,-8-1 7 15,7 4 7-15,0 5 3 16,0 1-3-16,4 12-5 16,7 7-8-16,1 12-5 0,7 3-5 15,0-3-1 1,8 4-3-16,-4-9-1 0,-2 8-2 16,-2-1 0-16,-13-1 0 15,6 8 1-15,-19 4 11 16,-12 6 7-16,-20 6 15 15,-18 0 3-15,-14-1-6 16,6-4-9-16,4-6-17 16,-5-13-4-16,9-4-5 15,-9-10 1-15,1-14 1 16,2-7-1-16,2-13-14 16,7-4-22-16,3-14-108 15,15-15 93-15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25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457D6369-CDF7-45CA-B268-B9E23DB4B467}" emma:medium="tactile" emma:mode="ink">
          <msink:context xmlns:msink="http://schemas.microsoft.com/ink/2010/main" type="inkDrawing" rotatedBoundingBox="17956,14905 23505,16990 23004,18324 17454,16239" semanticType="callout" shapeName="Other"/>
        </emma:interpretation>
      </emma:emma>
    </inkml:annotationXML>
    <inkml:trace contextRef="#ctx0" brushRef="#br0">350-6 883 0,'-30'-7'332'0,"6"9"-228"15,3 7-58-15,-3 11-15 16,0 10-7-16,-11 18-20 15,2 7-2-15,-7 17 1 16,4 6 3-16,7 5 1 16,-1 1 2-16,12-1 0 15,7-3 0-15,11 6-1 16,5-2 1-16,17 8 2 16,10 6 1-16,19-1 5 15,9-3 3-15,9-15 3 16,6-5 1-16,9-7-2 15,4 1-3-15,10-1-1 16,12 1 3-16,13-1 5 0,-39-29 1 16,1 1-4-1,71 24-4-15,33 3-10 0,-15-14-2 16,-10-12-3-16,3-2 0 16,4-3-1-16,2 0 0 15,-1 0 1-15,7 0 0 16,-1 2 2-16,-1-10 6 15,-2-5 16-15,-9-2 6 16,-6-12 4-16,0-1 0 0,-3-8-13 16,7-4-4-16,4-8-7 15,0 1-3-15,8 0-4 16,4 5-1-16,-4 10-2 16,1 11-1-16,-8 13-2 15,-16 8-1-15,-23 0-19 16,-12-13-40-16,-24-22-168 15,-14-20 151-15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91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BFB6C40E-F696-468E-852A-5091BB9A6840}" emma:medium="tactile" emma:mode="ink">
          <msink:context xmlns:msink="http://schemas.microsoft.com/ink/2010/main" type="inkDrawing" rotatedBoundingBox="21538,14674 24415,14540 24438,15056 21561,15189" semanticType="callout" shapeName="Other"/>
        </emma:interpretation>
      </emma:emma>
    </inkml:annotationXML>
    <inkml:trace contextRef="#ctx0" brushRef="#br0">-5 520 819 0,'0'-19'282'0,"13"-11"-256"15,3-2-24-15,8 0-2 16,3 2 2-16,1 5 12 15,0 4 8-15,2 0 19 16,2 4 11-16,1 6 3 16,7 6-5-16,8 8-15 15,6 6-11-15,14 7-16 16,1 0-2-16,4 3-3 16,5-1-1-16,-1 3 0 15,-1-2 0-15,5 5 6 16,0 1 9-16,5-3 14 0,4-2 7 15,-1-6 2-15,-8-1-3 16,-8-4-13-16,2 1-6 16,-6-1-7-16,4 1-3 15,3-4-2-15,4-1 0 16,4-7 5-16,1-2 5 16,-1-15 7-16,-1-7 2 15,0-17-2-15,-2-11-4 0,2-5-8 16,-4-3-3-16,1 3-5 15,-7 2-1-15,-9 7-1 16,0 7 0-16,-13 7 5 16,0 7-47-16,-5 7 32 15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6.33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E67B6386-B6CF-439E-AD57-ED8A1042DFDC}" emma:medium="tactile" emma:mode="ink">
          <msink:context xmlns:msink="http://schemas.microsoft.com/ink/2010/main" type="inkDrawing" rotatedBoundingBox="25274,10449 26262,13448 25770,13610 24783,10611" semanticType="callout" shapeName="Other"/>
        </emma:interpretation>
      </emma:emma>
    </inkml:annotationXML>
    <inkml:trace contextRef="#ctx0" brushRef="#br0">1200 2918 1089 0,'-13'40'441'0,"-6"-19"-237"15,3 1-98-15,9-17-39 16,1-4-2-16,-2-8-15 15,0-8-2-15,-6-7 3 16,-7-10 3-16,-1-16-5 16,-2-6-5-16,-5-11-7 15,4 0-3-15,-7-1 1 16,-2 3 2-16,3-3 6 16,-4-4 3-16,1-5-5 15,2-3-4-15,-1-5-14 16,6 1-5-16,-2 0-10 15,2 0-4-15,5-1-2 16,-7 5-1-16,8 1 0 16,2 2 0-16,2 7 1 15,1 3 0-15,-2 3 2 16,4 4 0-16,0 3-1 16,-2-3 1-16,1 1-1 0,-1 1 0 15,-1 2 0-15,-1 1-2 16,2 6 0-16,2-1 0 15,0 3-1-15,-1 4 0 16,1 3 1-16,1-1 0 16,2 0-1-16,2 2 1 15,-1 4-1-15,2-1 0 16,-5 1 1-16,2 1-1 0,2-2 0 16,-4-4 0-16,2 6 0 15,-4-3 0-15,3-1 0 16,-1-1 0-16,3-3-1 15,9 0 0-15,-2 4 0 16,1 4-1-16,2 2 1 16,-2 1 0-16,2 5-1 15,-1 0 1-15,-1 3 1 16,-3 2 0-16,1 3 0 16,-1 4 0-16,-1 2 0 15,-2 2 0-15,-2 5 0 16,0-3-1-16,-1 6 0 15,0 0-1-15,0 1 0 16,0 7 0-16,0 0 0 16,3 5-1-16,-7 6 0 15,0-3-1-15,3 3 1 16,1 0 0-16,3-1 0 0,5 4 1 16,1 0 0-16,1-3 0 15,4 2 0-15,-6-5 0 16,3-8 1-16,-3-5-1 15,4-3 2-15,-1-1 0 16,0-1 0-16,0 0 2 0,8-7-1 16,7-20 0-1,48-44-1-15,-37 41 0 0,-1-1 0 16,2 5 1-16,-4 8 0 16,-1 1 0-16,-3 12-1 15,0 4-1-15,-3 3 0 16,2 6-2-16,1 9 0 15,1 4 0-15,9 18-1 16,1 6 0-16,4 11 2 16,-1 3 0-16,-1-4 1 15,2-6 14-15,5-10-117 16,0-7-264-16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4:10.32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85F21232-8DBE-498B-8978-C9426FB9FAA1}" emma:medium="tactile" emma:mode="ink">
          <msink:context xmlns:msink="http://schemas.microsoft.com/ink/2010/main" type="inkDrawing" rotatedBoundingBox="11453,8789 24821,6405 25248,8797 11879,11180" semanticType="callout" shapeName="Other">
            <msink:sourceLink direction="to" ref="{8AF33137-9CBB-4484-BB84-C4CE8548BEFB}"/>
          </msink:context>
        </emma:interpretation>
      </emma:emma>
    </inkml:annotationXML>
    <inkml:trace contextRef="#ctx0" brushRef="#br0">13433 1862 888 0,'-16'6'459'0,"16"2"-66"0,2-8-346 16,7-5-72-16,3-3-1 15,-1-6 26-15,0-3 9 16,-5 1 10-16,2 1 4 15,-5 1 4-15,1 6 3 0,-1-5 7 16,2 2 2-16,-2-3 0 16,3-1-3-1,-3 0-8-15,2-1-1 0,-5 3 0 16,0 5 1-16,0 0 3 16,-3-2 2-16,0 6 2 15,0-3 1-15,1 7-5 16,0 0-6-16,1 0-8 15,1 0-5-15,-2-1-5 16,1-1-1-16,-1 0-2 16,2 1 0-16,-2-1 2 15,1 1 0-15,-1-1 0 16,1 1 0-16,-1-1-2 16,0 0-1-16,1 1 0 15,-1-1-1-15,1 1 0 16,-1-1 0-16,0 0-1 15,2 1 0-15,0-1 0 16,0 1 0-16,0-1 0 0,-1 0 1 16,-1 1 2-1,1-1 1-15,-1 2 0 0,1 0 0 16,-1 0-1-16,2 0 1 16,0 0 0-16,0 0-1 15,0 0 1-15,-2-1 1 16,2-1 1-16,-1 0 0 15,1 1-1-15,-2-1 1 0,1 1-3 16,-1-1 0-16,0-11 1 16,-1-1-1-16,0-2 2 15,-7-38 0-15,10 40-2 16,4-2 1-16,-3-2-3 16,2 1 1-16,-1-4-1 15,1 0-1-15,-3-1 2 16,0 0-1-16,-1-2 1 15,-3 0 0-15,3-5 1 16,-1 1 1-16,-1-1 2 16,-2-5 1-16,2 3-1 15,0-3 0-15,-2 4-4 16,-1-4 0-16,-4 1-2 16,-1-4 0-16,0-1 0 15,1 0 0-15,-2 3 0 16,-1 3 2-16,-1-1 0 15,2 1 0-15,1 0 1 16,2 3-1-16,-4 2-1 16,0-2 0-16,-3-1 1 0,7-3-1 15,-1-2 0-15,-9-2-2 16,5 0 0-16,-15-1 0 16,4 5 0-16,-4-1 0 15,-3 9 1-15,2-5-1 0,-8 3 0 16,1-1 0-16,-3 0 0 15,2 7 0-15,-2-1 2 16,0 1-1-16,0 2-1 16,-1 0 0-16,-5 3 0 15,0 2 0-15,3 1 0 16,-2 0 0-16,2-1 0 16,-8-1 0-16,-11 4 0 15,0 0 0-15,1 0 0 16,1 0 1-16,-1 1-1 15,1 6 0-15,-4 4-1 16,2 0 0-16,6 6 0 16,-4 3 0-16,-1 4 1 15,-6 6-1-15,-3 5 1 16,3 2 0-16,7 4-1 16,4 0 1-16,0 5-1 15,1-3-1-15,-3 8 1 16,-2-2 0-16,2 5 0 0,-4 2 1 15,0 1 0-15,-5 0 0 16,-4 5 0-16,2 0 0 16,4 2 0-16,1 2 0 15,2 3 0-15,0 1 0 16,3 1-1-16,3 7 1 16,1-3 0-16,-4-1 0 15,-7 4 0-15,1-5 1 0,5 2-1 16,1-2 1-16,4-4 0 15,4-1 0-15,4-8-1 16,1 5 0-16,6-1 0 16,-6 3 0-16,6-2 0 15,-2-3 0-15,-7-5 0 16,3-1 1-16,-12-2 0 16,4-2-1-16,3 4 0 15,0-4 1-15,-4 2-1 16,-3 0 0-16,-7 3 0 15,-2 0 0-15,3 2 0 16,17-16-1 0,-1 0 1-16,-37 27 0 0,-12 1 1 15,8-2-1-15,14-11 0 16,2 1 0-16,-10 0 0 16,5 1-1-16,-8 2 1 15,-1-3 0-15,1 6 0 16,-8 0 0-16,4-4 0 0,0-1 0 15,7-6-1-15,0-8 1 16,3-3 0-16,2-5 0 16,-8-6 0-16,2-1 0 15,-5 3 0-15,0-1 0 0,1 4 0 16,0 1-1 0,2 1 0-16,2-2 1 0,-4-1 0 15,1 1 0-15,1-1 0 16,0-3 0-16,5 1 0 15,-4-3 0-15,-2 1 0 16,-4-2 0-16,-11-1 0 16,-2-1 0-16,-10-2 1 15,4-4 0-15,-5 3 0 16,-4-7 1-16,-1-1-1 16,-1 0 0-16,-5-3-1 15,10 2 0-15,-3-6 0 16,-6-3 1-16,4 0-1 15,-8-6 0-15,8 5 0 16,2-3 0-16,7-1 0 16,6 1 1-16,7-3-1 15,2 3 0-15,3-3 0 16,1 1 0-16,12-1-1 16,2-3 0-16,2-1 1 0,4 1 0 15,-7-2 0-15,4 2 0 16,-1-2 0-16,3 0-1 15,0 5 1-15,6-4 0 16,1 1 0-16,2 1 0 16,-4 0 0-16,-3 1-1 15,-1 1 0-15,6-4 0 0,0-1 0 16,-3-1 0-16,2-1 0 16,-4 4 0-16,4 0-1 15,-2 4 2-15,-5 2 0 16,0 0 0-16,2 3 0 15,-1-4 0-15,6 4-1 16,3 3 0-16,-2 1 0 16,5 1 0-16,4 3 0 15,-7 0 0-15,-5-1 0 16,-2 1 0-16,-4 2 1 16,9-2 0-16,8 0 0 15,0 0 0-15,8 1 0 16,0-3 0-16,8 1 0 15,2-2 0-15,7-3 0 16,2-1 0-16,10-2 0 16,1 0-1-16,6 4 0 15,2 0 0-15,2-1-1 0,-4 2 0 16,6-4 0-16,-6 0 1 16,3 2-1-16,4 0 1 15,-2-2-1-15,7 2 0 16,0-4-1-16,4 3 1 15,-1 2-2-15,0 0-2 16,0 1-1-16,5-18-1 0,8-10 0 16,33-43 0-16,-19 34 2 15,5-5 0-15,6-5 3 16,5-3 1-16,3 4 1 16,-1 0 1-16,-7 16 0 15,-4 4 0-15,-9 11 1 16,-6 4 0-16,-6 6 1 15,-5 3 1-15,-6 1 1 16,-2 4 1-16,-2-2 0 16,0 0-1-16,-9 5-2 15,-32 3-1-15,-57 60-1 16,39-31 1-16,-9 7 0 16,-3 1 0-16,-8 4 1 15,-5-1 0-15,0-7-1 16,5-2 0-16,7-9 1 15,4-3 0-15,11-8 0 16,8 0 1-16,18-9 0 0,1-4 0 16,7-3-1-16,5-1 0 15,0-2-1-15,10 0-1 16,4 0-1-16,-4 2-1 16,9 2-1-16,-4 3-2 15,8 5 1-15,5 6-1 16,13 12 3-16,4 7 1 0,7 12 2 15,6 5 2-15,5 16 3 16,11 8 2-16,7 10 3 16,1 3 0-16,-1-10 0 15,-10-8-2-15,-7-20-1 16,-1-10-10-16,-14-27-577 16,-26-18 433-16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06.85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804D55DA-DEB8-4F19-8379-FF7885FAA5C3}" emma:medium="tactile" emma:mode="ink">
          <msink:context xmlns:msink="http://schemas.microsoft.com/ink/2010/main" type="inkDrawing" rotatedBoundingBox="8703,9455 8870,6612 9513,6650 9345,9493" semanticType="callout" shapeName="Other">
            <msink:sourceLink direction="to" ref="{8AF33137-9CBB-4484-BB84-C4CE8548BEFB}"/>
            <msink:sourceLink direction="to" ref="{2D888F81-7A46-4882-BFF1-4D19FFD36F72}"/>
          </msink:context>
        </emma:interpretation>
      </emma:emma>
    </inkml:annotationXML>
    <inkml:trace contextRef="#ctx0" brushRef="#br0">19 3958 1009 0,'38'70'406'0,"-39"-67"-248"16,1-3-107-16,0-2-49 0,0 2 10 15,0-1 47-15,0-1 25 16,-2 1 35-16,1-1 2 15,-1 1-21-15,0-1-12 16,2 0-13-16,0-1-4 16,0-13-14-16,0-1-8 15,2-45-14-15,-5 38-5 16,9-3-8-16,-4-5 0 0,-2-6 1 16,5 1 0-1,1-1 1-15,2-2 0 0,-5-5-2 16,2-2-1-16,-7-11-3 15,2 2 0-15,11-1-3 16,-3-2-1-16,5-3 0 16,-14-6 1-16,1-6 0 15,0-2-1-15,1-7-4 16,17 0-2-16,-10-3-3 16,1 5-1-16,2 1 1 15,-1 6 0-15,1-1 2 16,0-2-1-16,-3 2-1 15,0 1 1-15,-2-1-2 16,1 0-1-16,4 0-1 16,-3 2-1-16,-2 4-1 15,-1 6 1-15,-5 4 1 16,0 5 2-16,0 4 1 16,5 6 0-16,-5 1-1 0,0 6-1 15,3 2-1-15,-1 0 0 16,2 11 0-16,-4-3-1 15,0 9 1-15,2 2-1 16,0 7 1-16,1-2-1 16,0 1 0-16,-1-1 0 0,1-3 0 15,0 1-1-15,0-1 1 16,2-1 0-16,-4 1 0 16,3 0-1-16,-4 1 1 15,-4-1 1-15,3 4-1 16,-4 0 2-16,4 2-2 15,1 4 1-15,-4-1-1 16,3 3 0-16,-1 1 1 16,1-1-1-16,-1 1 0 15,0-1 0-15,1 0-1 16,-1-1 0-16,1 0 1 16,-1 0-1-16,0 1 1 15,1 1-1-15,-1-1 0 16,1-1 0-16,-1 1-1 15,0 1 0-15,1-1-1 16,-10-4-1-16,-2 1 0 16,-5 2 0-16,-36 9 0 0,43 7 1 15,-5 3 1-15,3 0 1 16,-7-5 0-16,-6 2 0 16,4 1 0-16,1-3 0 15,1 5 1-15,4-3-1 16,0-1 1-16,-3-2-1 15,9-2 1-15,-3-2-1 0,4-2 2 16,9-1-1-16,-5-5 0 16,5 2 1-16,0 0 0 15,0-1 0-15,8-1 1 16,3-3-1-16,3-3 1 16,-6 2-1-16,2 1 1 15,6-6 1-15,32-40 1 16,-26 40-1-16,-6-5-1 15,3 3-1-15,-6 2-1 16,-5 0-1-16,1 4 2 16,1 3 0-16,-5 2-1 15,-4 1 1-15,1 1-1 16,-4-2-1-16,2 0 0 16,0 1 1-16,0 1-1 15,0 0 1-15,19 1 0 16,13 4 0-16,51 16 0 15,-42-8 0-15,2 2 1 16,-1 1-1-16,-7 4 2 0,3 0 0 16,-11-1 2-1,-3 4 0-15,-6-7 2 0,-4-5 0 16,-9-3-2-16,-1-4-2 16,-7-4-13-16,-11-6-30 15,-28-31-651-15,-16-15 505 16</inkml:trace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03.928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A955EFE5-B260-493F-A233-FF8D5CC5FDEE}" emma:medium="tactile" emma:mode="ink">
          <msink:context xmlns:msink="http://schemas.microsoft.com/ink/2010/main" type="inkDrawing" rotatedBoundingBox="10712,8271 18872,5115 18984,5407 10825,8562" semanticType="callout" shapeName="Other">
            <msink:sourceLink direction="from" ref="{D0E1CFBE-E8F4-4110-9536-997D886A6BE5}"/>
          </msink:context>
        </emma:interpretation>
      </emma:emma>
    </inkml:annotationXML>
    <inkml:trace contextRef="#ctx0" brushRef="#br0">3930-1484 796 0,'-1'4'267'0,"2"6"-260"16,4 9-4-16,-3-9 17 15,3 6 22-15,-5-8 32 16,0 3 14-16,-2-8 13 16,2 2-3-16,2 3-6 0,-2-8-2 15,0 0-14-15,0 0-9 16,0 0-11-16,11 4-4 15,13 6-5-15,44 14-3 16,-31-24-9-16,6-2-5 16,3-9-4-16,-1 0 1 15,12-7 2-15,2-2-1 0,5-6-4 16,6 1-2-16,-5-1-6 16,-1-1-1-16,4 3-1 15,-1-4-1-15,6 2-2 16,2 4 0-16,0-2-3 15,0 3 0-15,-4 1 0 16,3-1 1-16,-6 2 2 16,1-3 0-16,4-1 1 15,3 1-1-15,-1-5-2 16,-2 0 0-16,1-2-2 16,-7-1-2-16,3 0 2 15,-3 3 0-15,-5 1 1 16,0-6 1-16,3 10 0 15,7-8-3-15,-2-1 0 16,-24 12-1 0,0 0 1-16,37-24 0 0,9-5 1 15,-6 5 1-15,-11 2 0 16,2 1 2-16,4 2-1 0,0-2 0 16,-3 4 0-16,-1 2 0 15,-10 5 0-15,-1 4 0 16,3-2 0-16,-1 3-2 15,9 5-1-15,4-7 0 16,11 1-2-16,-9-10 0 16,6-10 0-16,-4 2 0 0,-7 0-1 15,3 2-1-15,-6 3 1 16,1 1-1-16,4 2 5 16,3 3 1-16,-4 2 2 15,6 0-1-15,-2-1-2 16,-2 3-2-16,3-4-2 15,-7 0 0-15,2 0 0 16,3-3 0-16,-6 0 0 16,-1-5 0-16,-7 0-1 15,2 4 2-15,1-1-1 16,-1 2-1-16,-2 3 1 16,-1 0-1-16,5 2 0 15,1 1 1-15,0 2-1 16,-4-1-1-16,-2 2 1 15,-2 4-1-15,-5-2 0 16,-1 0 1-16,-1 7 0 16,-3 1 0-16,3 3-1 15,1 3-1-15,-4 2 1 0,1-4 0 16,-7-1 0-16,2 0 1 16,-1-4 0-16,-2-1-1 15,3 4 0-15,-4 0-1 16,-2 9 1-16,3-8 0 15,-2 2 0-15,-5 1 0 16,1-6 1-16,-4 7-1 0,0-2 1 16,5 0-1-16,-1 1 1 15,-4 0 0-15,-3-1 0 16,-5 0-1-16,-1-2 0 16,3-2 1-16,7 0-1 15,-4-2 1-15,4 1 0 16,-4 0 0-16,-2 0-1 15,-1 3 1-15,-2 0-2 16,2 2 1-16,-2 0 0 16,1 2 0-16,-1 1-1 15,2 0 1-15,1 3-1 16,1-3 0-16,-1 3 0 16,1-3 1-16,-1 2 0 15,-3-4 0-15,-7 1 2 16,0 1-1-16,-7-2 2 15,3 2 0-15,-11 0 1 0,4 2-1 16,-9 3 0-16,-5 1-1 16,7 2-1-16,-5 0 0 15,0 0 0-15,0 0-1 16,-2 0 0-16,1-2 0 16,-1 2 0-16,1 0 1 15,-1-1 0-15,2-1-1 0,0 2 0 16,0 0-1-16,0 0 1 15,-2 0-1-15,1 0 1 16,-1 0 0-16,1 0 0 16,-1 0 0-16,0 0-1 15,1 0 1-15,-1 0-1 16,1-1 0-16,-1 1 0 16,0 0 0-16,1-2 0 15,-1 1 1-15,2-1 0 16,0 0 0-16,0 1-1 15,0-1 1-15,0 1 0 16,0-1 0-16,0 0 0 16,7-1-1-16,1 0 1 15,-2 0 0-15,2 0-1 16,0-1-1-16,3 1-1 16,0 2 1-16,8-1-1 15,40 2 0-15,-38 3 0 16,3 4 1-16,-3-3 1 0,-1 3 0 15,-7 2 0-15,-3-4 0 16,-6 3-1-16,-1-2 1 16,-1-2 0-16,0-1 1 15,-2-3 2-15,0 0 0 16,0 0 1-16,0-2 1 16,-2 1 0-16,0-1 0 15,1 0 1-15,-10-20 0 0,-34-46-2 16,24 39 0-16,7-1-3 15,5 4-1-15,5 6-1 16,1 2-1-16,3 8-2 16,0 6-1-16,0 5-4 15,0-1 1-15,0 0-2 16,0 2 2-16,-1 23 3 16,-3 41 1-16,4-41 4 15,-1-4 0-15,-1-8 1 16,1-1 2-16,-1-7 1 15,2-3 0-15,0-2 1 16,0-2 0-16,0 1 0 16,0-1-1-16,0-6 0 15,0-13 0-15,0-1-2 16,5-39 1-16,-8 44-3 16,-4 1 0-16,2 8-4 0,2 3-1 15,2 5-1-15,-1 0-2 16,1 0 2-16,-1 3 0 15,-3 20 3-15,-6 37 2 16,9-44 1-16,1-3 1 16,2-8 4-16,1-5-1 15,6-5 2-15,-8 3 0 16,0 1-1-16,2-4 1 16,-1-19-1-16,49-40 0 0,-39 42-2 15,-2 1-1-15,-4 12-3 16,-5 4-3-16,-2 11 0 15,-4 9 0-15,-5 7-4 16,0 10-4-16,-10 6-84 16,-3 8-447-16</inkml:trace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05.050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B3536E7-6B0D-43A1-8DD1-126A25B9AD72}" emma:medium="tactile" emma:mode="ink">
          <msink:context xmlns:msink="http://schemas.microsoft.com/ink/2010/main" type="writingRegion" rotatedBoundingBox="10725,8078 11010,8078 11010,8616 10725,8616"/>
        </emma:interpretation>
      </emma:emma>
    </inkml:annotationXML>
    <inkml:traceGroup>
      <inkml:annotationXML>
        <emma:emma xmlns:emma="http://www.w3.org/2003/04/emma" version="1.0">
          <emma:interpretation id="{13ECE67F-868B-4B79-A101-63965126E8F2}" emma:medium="tactile" emma:mode="ink">
            <msink:context xmlns:msink="http://schemas.microsoft.com/ink/2010/main" type="paragraph" rotatedBoundingBox="10725,8078 11010,8078 11010,8616 10725,861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69E6389-C6B9-429E-B38A-35A1DAF1D665}" emma:medium="tactile" emma:mode="ink">
              <msink:context xmlns:msink="http://schemas.microsoft.com/ink/2010/main" type="line" rotatedBoundingBox="10725,8078 11010,8078 11010,8616 10725,8616"/>
            </emma:interpretation>
          </emma:emma>
        </inkml:annotationXML>
        <inkml:traceGroup>
          <inkml:annotationXML>
            <emma:emma xmlns:emma="http://www.w3.org/2003/04/emma" version="1.0">
              <emma:interpretation id="{D0E1CFBE-E8F4-4110-9536-997D886A6BE5}" emma:medium="tactile" emma:mode="ink">
                <msink:context xmlns:msink="http://schemas.microsoft.com/ink/2010/main" type="inkWord" rotatedBoundingBox="10725,8078 11010,8078 11010,8616 10725,8616">
                  <msink:destinationLink direction="with" ref="{F17FAAD9-3775-4330-A9AC-9F9039AF97C8}"/>
                  <msink:destinationLink direction="from" ref="{A955EFE5-B260-493F-A233-FF8D5CC5FDEE}"/>
                </msink:context>
              </emma:interpretation>
              <emma:one-of disjunction-type="recognition" id="oneOf0">
                <emma:interpretation id="interp0" emma:lang="" emma:confidence="0">
                  <emma:literal>N</emma:literal>
                </emma:interpretation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F</emma:literal>
                </emma:interpretation>
                <emma:interpretation id="interp3" emma:lang="" emma:confidence="0">
                  <emma:literal>M</emma:literal>
                </emma:interpretation>
                <emma:interpretation id="interp4" emma:lang="" emma:confidence="0">
                  <emma:literal>pl</emma:literal>
                </emma:interpretation>
              </emma:one-of>
            </emma:emma>
          </inkml:annotationXML>
          <inkml:trace contextRef="#ctx0" brushRef="#br0">92 215 1020 0,'-6'3'403'0,"-8"-14"-251"16,6 1-110-16,8 2-38 15,0-1 1-15,0 4 12 16,0-1 10-16,0 4 19 16,0 2 7-16,-2 0-4 15,0 0-7-15,1 7-17 16,-6 26-4-16,-8 53-7 16,10-33-2-16,-5-1-3 15,2-3-1-15,3-12-1 16,-2-7 1-16,7-15 7 15,-2-6 19-15,2-14 17 16,3-6 2-16,2-17 7 16,1-7-15-16,2-16-16 0,2-8-3 15,-4 0-9-15,4-5 0 16,-2 13 3-16,0 7 1 16,-2 15-3-16,-1 11-4 15,-5 14-5-15,0 5-3 16,-8 17-4-16,-2 6 0 15,-1 19-2-15,-2 6 0 0,2 4-1 16,2-3 0-16,4-14 1 16,5-6-1-16,6-19 2 15,9-9 2-15,4-15 4 16,6-16 2-16,9-17 2 16,4-11-1-16,2-9 0 15,-7 4-1-15,-4 10 0 16,-7 10-1-16,-14 22 1 15,0 10 0-15,-13 21-3 16,-8 13-3-16,-9 29 2 16,-8 18-177-16</inkml:trace>
        </inkml:traceGroup>
      </inkml:traceGroup>
    </inkml:traceGroup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2:57.95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E412FDB-12D5-4001-87FE-018801AB710D}" emma:medium="tactile" emma:mode="ink">
          <msink:context xmlns:msink="http://schemas.microsoft.com/ink/2010/main" type="inkDrawing" rotatedBoundingBox="21598,10394 21678,9001 22633,9056 22553,10449" semanticType="callout" shapeName="Other"/>
        </emma:interpretation>
      </emma:emma>
    </inkml:annotationXML>
    <inkml:trace contextRef="#ctx0" brushRef="#br0">537 323 1309 0,'13'0'431'0,"9"-8"-422"15,11-2-25-15,9-3 7 16,-9-1 9-16,-6 1 4 15,-4-1-1-15,-6 1 3 16,-3-2 1-16,-4-2 0 16,-4-2 2-16,-6-4 4 15,0-2 1-15,-8-2 9 0,-4-1 7 16,-6 3 21-16,-1 1 8 16,-6 6 2-16,-4 7-7 15,-3 5-26-15,-5 6-12 16,-1 4-12-16,-8 6-3 15,-3 3-1-15,-2 6 0 16,-5 5 0-16,2 3-1 16,4 10 1-16,3 3 0 0,10 3 3 15,2 2 0-15,6 4 0 16,2 6 0-16,5 7-2 16,4 2-1-16,3 3 0 15,2 0-1-15,6-4 1 16,3 1-1-16,4-5 1 15,6-2-1-15,2-4 1 16,8-5 0-16,6-2 0 16,2-1-1-16,8 1 0 15,1-1 0-15,2-5 1 16,5 0 0-16,2-5 0 16,2-1 2-16,6-2 0 15,2-3 1-15,-4-13 2 16,1-4 3-16,10-15 6 15,-1-10 3-15,4-12 3 16,-2-6-1-16,-15-5-6 16,-2 1-3-16,-11 4-4 15,-4 1-1-15,-5 12-1 0,-7 2-2 16,-10 8-7-16,-3 11-58 16,-16 10 45-16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00.20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11D11D72-9518-4880-986A-33D3057E958E}" emma:medium="tactile" emma:mode="ink">
          <msink:context xmlns:msink="http://schemas.microsoft.com/ink/2010/main" type="inkDrawing" rotatedBoundingBox="22667,10872 22672,8925 23018,8926 23013,10873" semanticType="verticalRange" shapeName="Other"/>
        </emma:interpretation>
      </emma:emma>
    </inkml:annotationXML>
    <inkml:trace contextRef="#ctx0" brushRef="#br0">1384-104 1015 0,'-9'0'371'0,"2"-5"-281"16,1 5-76-16,1 0-11 15,4 0 0-15,-1 0 0 16,0 0 4-16,-4 2 14 16,-12 1 10-16,-1 16 18 15,-46 38 2-15,44-36-6 16,-3 2-7-16,-1 4-11 15,7 5-2-15,-7 6-5 16,-1 2-2-16,4 6-6 16,-2 4-4-16,13 11-4 15,2 6-1-15,7 18-1 16,2 1 1-16,2 13-1 16,4 0-1-16,4 7 1 15,4 7 0-15,0 5 19 16,5 4 12-16,2-9 21 15,-7-7 6-15,12-17-7 16,-1-7-7-16,-4-13-12 16,11-7-7-16,-5-20-10 0,-5-14-6 15,5-7-8-15,-8-8-2 16,-6-8-14-16,-2-2-27 16,-14-16-168-16,-5 2 143 15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30.522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54424A4A-65AF-47CD-900B-FD4170CE92FB}" emma:medium="tactile" emma:mode="ink">
          <msink:context xmlns:msink="http://schemas.microsoft.com/ink/2010/main" type="inkDrawing" rotatedBoundingBox="14804,6913 21404,9849 21005,10746 14405,7811" semanticType="callout" shapeName="Other"/>
        </emma:interpretation>
      </emma:emma>
    </inkml:annotationXML>
    <inkml:trace contextRef="#ctx0" brushRef="#br0">6660 2760 1077 0,'-3'11'407'16,"-7"0"-260"-16,10 3-130 15,7 1-2-15,-1-3 13 16,-1 1 8-16,-5-6 23 16,6-1 10-16,-6-6 13 15,7 0-5-15,0 0-14 0,-7 0-7 16,0 0-13-16,0 0-2 15,0 0-2-15,0 0-1 16,0 0-7-16,0-2-4 16,0 2-8-16,0 0-2 15,0 0 1-15,0 0 1 16,0 0 1-16,-1 0 1 0,-1 0-2 16,1 0 1-16,-1 0 0 15,1 0-1-15,-1 0 0 16,-3 0-1-16,-12 0-4 15,1 0-2-15,-40 7-1 16,37-6 0-16,1 1 1 16,-1-1 0-16,0-1-2 15,-3 0-2-15,0 0 0 16,-1 2-1-16,1-2 4 16,1 2 1-16,-7 1 0 15,-7-2 0-15,-4 4-4 16,-4-3 0-16,-3-1-3 15,6-1-1-15,4 2 1 16,-11-2-1-16,3-3 1 16,-12-5 0-16,-9-2 1 15,11-2 0-15,-4 0 1 16,4 0-2-16,0-1 0 16,-3 2-1-16,1-2-2 0,-5 2 1 15,4 0 0-15,-3 1 0 16,-6 2 0-16,-1-1 0 15,-7 1 0-15,0-2 1 16,6 1 1-16,1-1 0 16,0-1 0-16,5 1-1 0,-3-2 1 15,26 2 0 1,1 2-1-16,-32-9 1 0,-19-3-1 16,13 0 1-16,5 10 1 15,5-4 0-15,-1-2 0 16,-2 3-1-16,1-16-1 15,-6 7-2-15,4-6 1 16,5-1-1-16,-5 2 0 16,6 0 0-16,4 4 0 15,-6-4-1-15,4 2 1 16,0 1-1-16,-1 0 0 16,-1 2 0-16,10 3-1 15,3-2 0-15,5 2 0 16,-2 0 1-16,-6 1-1 15,-2 2 0-15,-1 2 0 16,10 1 0-16,4 4 0 16,0 2 0-16,2-1 0 15,-4-3 0-15,4 2 0 16,3 1 0-16,3-2 0 0,-8-1 0 16,4-2 0-16,4-3 0 15,-6-3 0-15,8 6 1 16,-7-2-1-16,-2-3 0 15,3 5 1-15,-3-7-1 16,1 0 0-16,-1 3 0 0,-1-1 0 16,2 1 1-16,1 1-1 15,-5-8 0-15,2-1 0 16,-3-6 0-16,5-1 0 16,6 1 1-16,-5-6 0 15,5 5 1-15,-3-3-1 16,-8 2 0-16,1-1 0 15,-1-1 1-15,0 0 0 16,3-1-1-16,1 2 0 16,1-3-1-16,-4 2 0 15,1-3 1-15,-1-5-1 16,2 2 1-16,2-2 0 16,-1 1-1-16,1 6 1 15,1-1-1-15,-1 4 1 16,-4 4 0-16,2 2-1 15,-5 1 0-15,2 3 0 16,3-1 0-16,3 1 0 16,4 0 0-16,-1 0 0 0,4-1 0 15,-4 0 0-15,3 1-1 16,6-1 1-16,-1-2 0 16,0 4 0-16,6-2-1 15,0 2 1-15,3 1 0 16,2-4 0-16,-7 4-1 15,2 2 1-15,-7-2-1 16,5 3 0-16,1-1 1 0,-7-3 0 16,9 3 0-16,-3-3 0 15,5 3 0-15,3 3-1 16,1 1 0-16,3 3 0 16,-4-1-1-16,6 2 2 15,-2-2 0-15,0 3-1 16,4 2 0-16,-1-1 0 15,0-1 0-15,3 1 0 16,2-1 0-16,-3-1 0 16,3 6 1-16,0-1 0 15,-1-4 0-15,1 2 0 16,-3-3-1-16,2 0 0 16,3 6 0-16,-2 1-1 15,0-1 0-15,3 3 1 16,1 1 0-16,-1-1 1 15,1 0-1-15,-1 1 1 16,0-1 0-16,1 1-1 0,-1-1 0 16,1 0 1-16,-1 1-1 15,0-1 1-15,1 1-1 16,-1-1 1-16,1 0-2 16,-1 1 0-16,1 1-1 15,-1 0-2-15,-1 0 0 16,0 0 0-16,-4 3 0 0,2 13 1 15,-1 6 2-15,-37 39 0 16,40-41 1-16,0-4 1 16,-1 0 0-16,0-5 0 15,1 2 0-15,1-2 0 16,2-1 0-16,0-2 1 16,0-5 1-16,-2 0-1 15,1-3 1-15,1-1 0 16,0-1-1-16,0 0 0 15,1-5 0-15,9-17 0 16,19-40 0-16,-25 38 0 16,0-1 0-16,-3 2 0 15,-1-1-1-15,0 3 1 16,2 2-1-16,-2 3 0 16,0 2 0-16,-2 7 0 15,1-4 0-15,1 8 0 16,0-1 0-16,-2-2 0 0,2 8-1 15,0-2-1-15,0 1 0 16,0 1-1-16,0 0-1 16,0 0 1-16,0 0 0 15,14 6 1-15,13 7 1 16,48 14 0-16,-33-19 0 16,7-6 1-16,8-2 1 0,9-4-1 15,-9 0 0-15,-5-4 0 16,-7 0-5-16,-16 1-47 15,-1 7-102-15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34.91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825EAD0E-FD7F-4D9B-913E-0126ECEFCC5A}" emma:medium="tactile" emma:mode="ink">
          <msink:context xmlns:msink="http://schemas.microsoft.com/ink/2010/main" type="writingRegion" rotatedBoundingBox="9770,6459 8566,6162 8782,5288 9986,5584"/>
        </emma:interpretation>
      </emma:emma>
    </inkml:annotationXML>
    <inkml:traceGroup>
      <inkml:annotationXML>
        <emma:emma xmlns:emma="http://www.w3.org/2003/04/emma" version="1.0">
          <emma:interpretation id="{308FA367-B555-41C2-941A-716E03DE83BD}" emma:medium="tactile" emma:mode="ink">
            <msink:context xmlns:msink="http://schemas.microsoft.com/ink/2010/main" type="paragraph" rotatedBoundingBox="9770,6459 8566,6162 8782,5288 9986,558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D7E78FC-2AA0-47CF-B148-C83B8624937A}" emma:medium="tactile" emma:mode="ink">
              <msink:context xmlns:msink="http://schemas.microsoft.com/ink/2010/main" type="line" rotatedBoundingBox="9770,6459 8566,6162 8782,5288 9986,5584"/>
            </emma:interpretation>
          </emma:emma>
        </inkml:annotationXML>
        <inkml:traceGroup>
          <inkml:annotationXML>
            <emma:emma xmlns:emma="http://www.w3.org/2003/04/emma" version="1.0">
              <emma:interpretation id="{2D888F81-7A46-4882-BFF1-4D19FFD36F72}" emma:medium="tactile" emma:mode="ink">
                <msink:context xmlns:msink="http://schemas.microsoft.com/ink/2010/main" type="inkWord" rotatedBoundingBox="9770,6459 8566,6162 8782,5288 9986,5584">
                  <msink:destinationLink direction="to" ref="{804D55DA-DEB8-4F19-8379-FF7885FAA5C3}"/>
                </msink:context>
              </emma:interpretation>
              <emma:one-of disjunction-type="recognition" id="oneOf0">
                <emma:interpretation id="interp0" emma:lang="" emma:confidence="0">
                  <emma:literal>*</emma:literal>
                </emma:interpretation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@</emma:literal>
                </emma:interpretation>
                <emma:interpretation id="interp3" emma:lang="" emma:confidence="0">
                  <emma:literal>a</emma:literal>
                </emma:interpretation>
                <emma:interpretation id="interp4" emma:lang="" emma:confidence="0">
                  <emma:literal>p</emma:literal>
                </emma:interpretation>
              </emma:one-of>
            </emma:emma>
          </inkml:annotationXML>
          <inkml:trace contextRef="#ctx0" brushRef="#br0">88 604 640 0,'-43'17'193'16,"31"-15"-215"-16,8-2-9 15,4 2 35-15,0-1 34 16,-2-2 67-16,1-1 24 16,-1 0 18-16,0 2-6 0,1 0-32 15,-1 0-12-15,1-1-12 16,1 1-3-16,-2 0-3 16,2 0-1-16,0-2-9 15,0 1-7-15,0-1-19 16,0 0-8-16,0-1-12 15,11-19-2-15,27-47 3 16,-9 42 4-16,-2-8 4 16,0 0 1-16,-1-3-6 15,-4-2-3-15,5 0-8 16,5 4-3-16,-2-1-3 16,0 2 0-16,-6 3 0 15,-3-1 0-15,-7 3 2 16,1 3 0-16,-3 7-2 15,0 5-2-15,-1 7-3 16,-5 3-2-16,-3 0-2 16,4 5-1-16,-7-2 1 0,0 1-1 15,0 1 1-15,0-2-1 16,0 1 0-16,0-1 0 16,0 0 0-16,0 1 0 15,0-1-1-15,0 1 0 16,0-1 1-16,0 0-1 15,0 1 0-15,6 1 1 16,0 0 0-16,1 0 1 16,-3 0 1-16,1 0 1 0,0 0 1 15,1 1 2-15,-4-1 0 16,1 2-1-16,-1-2 0 16,3 3 0-16,-2-1 0 15,-2 1 0-15,4 2 1 16,-5-4-1-16,5 4 0 15,0 0 0-15,-1-2 0 16,1 2 0-16,-5-3 2 16,5 1 0-16,-3 1 0 15,6 1 0-15,-4 0-2 16,3 0-1-16,-3-4 0 16,1 3-2-16,2-1 1 15,-6-2-1-15,2 3 1 16,1-3 1-16,-4-1-1 15,0 0 1-15,1 3-2 16,-1-3 1-16,3 5-1 16,4 0 0-16,-6-2 0 0,7 3 0 15,-6-1-1-15,1-2 0 16,10 5 0-16,-10-3 0 16,8 6-1-16,3 2 1 15,26 35 0-15,-33-35-1 16,-7-4 0-16,-7 2 1 0,12 5-1 15,6 0 0-15,-9 0 0 16,11 0 0-16,-9-2 0 16,6 5 0-16,1 5 0 15,-5-1 1-15,9 5 0 16,-10-4-1-16,-4-2 1 16,12 7 0-16,-10-2-1 15,5 2 1-15,2 3 0 16,-14-4 0-16,4-1-1 15,0 5 1-15,-3-8-1 16,10 3 1-16,-7-4 1 16,3-6-1-16,11 4 1 15,-3-1-1-15,4 1 1 16,-4-2-1-16,-10-9 1 16,2 4 0-16,1-1-1 15,0 0 1-15,-2-1 0 16,1-4-1-16,-3 0 1 15,-3-6 0-15,3-2 0 16,0 0 0-16,0 0 1 0,0 0 2 16,0 0 4-16,-2 0 2 15,1 0 4-15,-1 0 0 16,1 0 0-16,-1 0-1 16,0 0-4-16,1-2 0 15,-1 1-3-15,1-1-2 0,-1 1 1 16,1-1-1-16,-1 0-2 15,0 1 1-15,1-1 0 16,-1 1-1-16,1-1 0 16,-1 0-1-16,-8-2 1 15,4 0 0-15,-18-7 1 16,-40-38-1-16,45 41-2 16,-3-2 1-16,3 4-1 15,-7 0 0-15,-5-2 0 16,-3 3 0-16,-7-6 0 15,9 3-1-15,2 1 1 16,-10-2 0-16,10 2 0 16,-4 0 0-16,4 0 0 15,3 4 0-15,-7-2-1 16,2 0 0-16,5 4 0 16,-1-1 0-16,1-1 0 15,1 1 1-15,-1-6-1 0,11 2 1 16,-6 1 0-16,9 1 1 15,10 4 0-15,-7-4-1 16,12 4 1-16,-4-1 0 16,1 1 1-16,-1-2 0 15,1 1-1-15,-1 1 1 16,0 0-2-16,1-2 0 0,-1 2-2 16,2 0-2-16,0 0-3 15,0 0-2-15,0 0-7 16,0 0-8-16,-1 0-38 15,-1 0-25-15,0 0-56 16,1 0-29-16,-10-2-71 16,4 1-60-16,-7-6 196 15</inkml:trace>
          <inkml:trace contextRef="#ctx0" brushRef="#br0" timeOffset="1182.1085">-209 228 988 0,'-12'16'381'0,"2"-13"-251"16,2-4-117-16,3 1-26 16,4 8 11-16,-1-8 49 15,1 0 21-15,-1 0 21 16,0-2 2-16,1 0-27 15,1 1-14-15,0-1-14 16,0 1-5-16,0-1-9 16,0 0-2-16,0 1-2 15,0 1 2-15,19 1 7 16,6 4 2-16,50 11 1 16,-35-16-1-16,5 0-8 15,7 6-3-15,2-7-3 16,5 2-1-16,21 3 2 15,-5-4 1-15,6-2-1 16,0-3-1-16,-1 5-5 16,-7-6-2-16,-8 4-1 15,-6 2 1-15,-14-3-1 16,1 3 1-16,-12 2-2 0,1 4 0 16,-15-1-1-16,-4-2 1 15,-3 2 0-15,-8-2-1 16,0 5 2-16,-5-5-1 15,0-3 0-15,0 0 2 16,-2 0-1-16,0 0 2 16,1-1 0-16,-1-1 1 0,-7 0-3 15,-6 2-1-15,3 2-3 16,-4 1 0-16,-35 24-1 16,30-19 0-16,-11 2-2 15,16 7 0-15,-8 6 0 16,7 4 0-16,-4 3 1 15,-19 2 1-15,-3 1-1 16,2 4 0-16,6-1 1 16,6-2 0-16,5-7 1 15,0-8 2-15,8-1 2 16,5-1 2-16,5-3 2 16,4 4-1-16,1-7-2 15,-2-1-3-15,3 1-3 16,-2-2-1-16,2 9 0 15,-5-1-1-15,-3 6 0 16,2 2 1-16,-7-6 0 16,4-3 1-16,5-1 1 15,1-11 0-15,5-1 4 0,-2 1 1 16,0-6 2-16,0 2-1 16,-2-2-3-16,2 1-1 15,0-1-2-15,0 2 0 16,0 0-1-16,0 0 0 0,-1-1 0 15,-1-1 1 1,0 1 0-16,1-1 3 0,-1 0 4 16,1 1 3-16,-1-1 4 15,-4-11 1-15,-7-12-1 16,-22-39-2-16,17 37-4 16,-1 2 0-16,-1 2-2 15,-1 1 1-15,-1 8-2 16,-2-4 0-16,0 4 1 15,1-2 2-15,1-5 6 16,3 2 1-16,6-5 3 16,1 0-1-16,7 2-4 15,-8 0-1-15,8 3-4 16,-6 0-1-16,-5 3-5 16,10 3-3-16,-31-1-33 15,2 6-44-15,-33-2 48 16</inkml:trace>
        </inkml:traceGroup>
      </inkml:traceGroup>
    </inkml:traceGroup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2.3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409 131 547 0,'-6'-8'249'16,"-1"5"-66"-16,1 0-161 0,4-8-22 16,1 1 2-16,-2-4 3 15,-2 1 5-15,-2 7 35 16,1-2 25-16,0 3 44 15,-2 0 12-15,0-1-11 16,0 2-16-16,1 1-30 16,1-2-8-16,0 1-9 15,-5 1-1-15,-2-2-1 16,-2 2-1-16,0 1 1 16,3-1 1-16,-4 0 0 15,1 1-2-15,0 2-8 16,-7-2-6-16,6 2-5 15,-6 0-2-15,7 0-3 16,4 8-5-16,-3-3-9 16,6 2-4-16,3 2-5 15,2 1 0-15,-3-2-1 16,4 4 0-16,-9-1 1 0,-2 2-1 16,8 2 0-16,-3-3 1 15,5 4 0-15,-6 2 0 16,4-4-1-16,-5 0 0 15,4 2 0-15,4-5 0 16,-2 5-1-16,4 0 1 16,0 0-1-16,0 2 1 0,0-2 0 15,0 1 1-15,0 1-1 16,0-1 1-16,1 1 1 16,-1-1 0-16,-3-2 0 15,5 1-1-15,2-1 1 16,6 1-1-16,-1 2 0 15,-4-2 0-15,3-5 1 16,-5 0 1-16,5-1 0 16,3-1 1-16,2 1-1 15,3 1 0-15,-2-3-1 16,-1-3 0-16,5-2 0 16,-7 5 0-16,3-3-1 15,4-2 0-15,-9 0-1 16,9-3 1-16,-1 2-1 15,1 2 0-15,1 0-1 16,-2-1 1-16,-1 0 0 0,2-1 0 16,-1-1 0-16,1-1 0 15,-1-1 0-15,-1 1 0 16,-1-8 0-16,2 4 0 16,-2-2 1-16,2 1 0 15,-3 0-1-15,2-3 1 16,-1 1-1-16,-1-5 1 15,2 0 0-15,0-1 1 16,0-6-1-16,-2 0 1 0,2-2 1 16,2 2 0-16,-9-3-1 15,4-1 1-15,-5-1 0 16,-2 0-1-16,-1 1 2 16,-5 0 0-16,-6 3 1 15,-4-3 2-15,-6 3 0 16,-5-1 1-16,-4 2 1 15,-2-2 0-15,-2 8 1 16,4-3 0-16,-2 4 2 16,-2 1 1-16,-1-2 0 15,-4 5-1-15,-2 0-2 16,-3 0-1-16,1 2 1 16,5-2-2-16,1 4-1 15,5 4-2-15,8 0-6 16,1 4 0-16,7 0-4 15,5 1-45-15,6 1 36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3.682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30-1 904 0,'-2'3'342'0,"1"-3"-215"16,1 4-126-16,-2-1 3 15,1 3 23-15,-1 2 11 16,-1 2 19-16,0 2 11 16,-1 1 10-16,1 0 1 15,0 0 6-15,0-5-3 0,0 4-17 16,3 1-6-16,0-5-14 16,3 9-4-16,18 38-5 15,-15-43-2-15,4 6-5 16,-4-1-2-16,-3-1-3 15,3 8 0-15,-4 2 0 16,-2 1 1-16,0-3 2 16,-5-5 1-16,2 0-4 15,0-2 0-15,-3 3-2 16,1-3-1-16,2 4-1 16,-2-2-2-16,6 0-4 15,3-2-2-15,-4 3-4 16,0-3 0-16,0 2-1 15,0 5-1-15,0 2-1 16,3 2 3-16,3 7 2 16,4 0 4-16,-1 4 3 15,1 0 1-15,-2 0-1 0,1 0-1 16,-1 6-2-16,2 0-2 16,-2 1 1-16,0 0 0 15,1-5 1-15,1-4 1 16,1-7-2-16,-1-1-1 15,-6-12-5-15,1-4-1 16,-3-8-4-16,-2-7-5 16,-5-12-63-16,-5-8-53 0,-10-16-179 15,-3-10-252-15,4-16 358 16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29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494 0 1164 0,'0'6'378'0,"7"-3"-391"15,1 2-3-15,-8-4 17 16,1 6 5-16,-12-6 13 16,1 3 15-16,2-1 37 15,-7-2 11-15,2 9 14 16,-2 0-8-16,-8 2-20 15,0 6-9-15,-4-5-11 16,-5 1-2-16,-3 0-4 16,-1 1 0-16,2-1 1 15,-2 0 1-15,5 5-2 16,3-3-2-16,2 7-9 16,1-1-6-16,4-1-11 15,3 1-4-15,6-5-7 16,-1-2-2-16,7-6-1 15,-1-2-3-15,2-1-4 0,4-3-20 16,1-3-76-16,0-1-64 16,0-1-253-16,0 0 265 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87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-5 0 1107 0,'0'16'395'0,"8"-9"-311"15,6 1-84-15,7-4 4 16,0-7 14-16,0-2 17 15,-1 1 7-15,-1 4 24 16,0 4 5-16,-1 6 5 16,3 3 2-16,3 1-13 15,3 4-11-15,9 4-15 16,-1 0-6-16,10 2-11 16,-4-2-5-16,-2-3-9 15,0 1-3-15,-4-9-4 16,-1-2 1-16,-12-7-121 15,2 1 89-15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5.58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493 0 1301 0,'0'0'435'0,"2"1"-413"16,3 2-31-16,-5-3 9 15,0 0 6-15,-2 0 3 16,0 0 2-16,-17 2 30 16,-16 12 19-16,-41 44 27 15,41-39 9-15,1 1-22 16,-4 3-18-16,0 2-28 15,-2 2-11-15,0 5-9 16,7 6-3-16,4 1-1 16,4 0 0-16,6 1-1 15,1-6-1-15,7-6-2 0,4-4-6 16,7-14-36-16,7-5-36 16,6-10-230-16,3-8 205 15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5.975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0 0 1528 0,'2'8'541'0,"-1"1"-447"0,2 4-92 16,4 5-7-16,71 45 2 15,-23-28 1-15,6 0 1 16,6 7-2-16,3 1-2 16,2-3-23-16,-4-4-56 0,-6-2 57 15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50.915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176 247 1506 0,'3'-3'503'16,"8"-2"-497"-16,-3-4-8 15,-4-1 3-15,-6 0 1 16,-8 1 4-16,-1 1 2 0,0 2 17 16,-3 2 16-16,3 3 22 15,0-1 8-15,4 2-13 16,2 0-16-16,1 3-24 15,2-3-9-15,0 0-8 16,1 0 0-16,-1 0-1 16,1 0 2-16,1 0 0 15,0 10 2-15,0 4 2 16,-2 5 0-16,-4 40 0 16,-4-43-1-16,1-3-2 15,7 3-1-15,-1-2-2 16,3-1 0-16,9 1 0 15,-5-3 1-15,7-1 0 16,6 0 0-16,-1-6 1 16,-3-1-1-16,0 5 0 15,-4-4 0-15,2 2 0 16,-1-3 0-16,1 2 0 16,5-3 0-16,3 1 0 0,-1-3 0 15,-1-3 0-15,1-2 0 16,-1 0 1-16,-1-3-1 15,0-2-1-15,1-1 1 16,6 5 0-16,-1 0-1 16,-1-4 1-16,-1 0 1 15,0-5 1-15,-4-5 1 16,-2 1 3-16,-5-5 0 0,-5 1 2 16,-4-3 1-16,-7-3 1 15,-4 2 0-15,-6-3 10 16,-7 1 4-16,-5 2 2 15,-3 2 1-15,-1 1-9 16,1 3-3-16,-6 7-2 16,7 3 0-16,1 8-3 15,3 3 1-15,2 1-2 16,-1 6 0-16,-4-1-3 16,0 2-1-16,10-2-6 15,-3 1 0-15,8 1 0 16,6 0-2-16,4 0-1 15,3 1 0-15,7 1-1 16,6 2 0-16,4-2 1 16,5 1 1-16,7-5 1 15,4-2 0-15,2-3 1 16,0-1 0-16,-4-9 0 0,-2 1 0 16,2-5 0-16,-5-1 1 15,0 6 1-15,-5-2 0 16,-6 5 0-16,-2 2 0 15,-7 3 0-15,-2 2-1 16,-2 4 0-16,0-6 1 0,0 0-2 16,0 0 0-1,0 2 0-15,0 10 1 0,2 4-1 16,1 5 0-16,19 43 0 16,-4-37 1-16,4 8-1 15,0-2 0-15,4 6 0 16,-4-3 0-16,-1 4 0 15,-1 3 0-15,-5 3 2 16,1 5 0-16,-10 3 1 16,-3-4 2-16,-6 1-1 15,-7-4 1-15,-2-5 1 16,-7 2 0-16,-7-7 1 16,-4 0 1-16,-12-5 0 15,-2-1 1-15,-10-4-2 16,4 1 1-16,3-5-3 15,0-7 0-15,8-5 8 16,-3-1 2-16,6-12 3 16,1-2 1-16,14-7-6 15,2-9-1-15,12-5-2 0,11-7 0 16,18-11-4-16,11-8 0 16,13-9-2-16,10-6-2 15,11-2-2-15,10-5 0 16,10-2-3-16,2-5-2 15,4 10-8-15,-6 5-29 16,-10 3-80-16,-7 6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52.665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46 0 852 0,'-9'14'352'0,"9"-7"-183"16,-10 2-107-16,10 7-27 15,0 3 20-15,-9 4 18 16,7 4-7-16,0-2-17 15,-4 2-19-15,5 0-30 16,-1-3 0-16,0-6-225 16,10-2 169-16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54.71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476 70 692 0,'5'13'364'0,"-13"-9"-26"16,2-4-272-16,-1 0-61 15,-1-1 2-15,-3-1 30 16,-3 2 12-16,-4 0 23 15,1 3 13-15,-4-4 0 16,0 1 0-16,1-3-6 16,4-2-7-16,-2 5-19 15,-1-8-8-15,0 6-14 16,0-6-7-16,1 0-7 0,4 3-3 16,0-1 1-16,-2 0 1 15,-2-4 1-15,1 2 1 16,-4-1 2-16,0 2 2 15,2 7 3-15,-3-1 0 16,6 1-3-16,-1 0-2 16,4-2-9-16,10 4-2 0,-7-2-6 15,12 0-2-15,-2 0-1 16,0 0 0-16,0 0-2 16,0 0 1-16,0 0-1 15,0 0 1-15,0 0 0 16,0 0 0-16,0 0-1 15,0 0 1-15,1 3 0 16,10 6 0-16,2 4 1 16,36 38 0-16,-44-40 2 15,2 2-1-15,-1 0 1 16,-1 6 0-16,1 2 0 16,-3 2 0-16,1 5 0 15,-1-5 1-15,0 5-1 16,-2-5 0-16,3 4 0 15,2 1-1-15,-1-3 0 16,-2 4 0-16,5-1 1 16,-3 6 0-16,3-4 2 15,0-1 1-15,1 3 1 16,-1-5-1-16,0 0 1 0,2 3-1 16,-2-6 0-16,1-2 0 15,-4 0-1-15,0-1 0 16,-5 1-1-16,0 6 1 15,0 0 0-15,0-4 2 16,0 3 2-16,0-3 1 16,0-5 1-16,0-1-2 0,0-9-3 15,0 2-2-15,0-3-1 16,0 2 0-16,1-1 0 16,3-2 1-16,2-1 1 15,-3-3 0-15,0-1 2 16,-3-2 0-16,0 0-2 15,0 0 0-15,0 0-1 16,0 0-1-16,0 0-1 16,0 0 1-16,0 0-1 15,0 0 0-15,2 5 0 16,1 1 0-16,0-1 0 16,0 0 0-16,1-1 2 15,-1 1-1-15,-2-2-1 16,1 1 0-16,1 0 0 15,0 1 0-15,-1 0 0 16,0-2 0-16,1 2-1 16,-3-3 2-16,0-2 1 0,6 4 1 15,7 3 0-15,1-3-1 16,1-2-1-16,39 4 0 16,-40-12 1-16,2 1-1 15,6-1 6-15,4 0 2 16,4-4 3-16,0 0 1 15,5 4-2-15,-1 1-1 16,-4 0-3-16,2 5-1 0,-13 0-3 16,3 2-2-16,-6 1-1 15,-11 0 5-15,3-3-74 16,-13-3 198-16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9:00.508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0 318 631 0,'4'0'251'16,"0"-2"-125"-16,2-1-96 15,2-2 6-15,-6 4 21 16,9-7 1-16,-10 6 13 15,2-1 10-15,-1-2 9 0,1-1 4 16,-1 1-3-16,-1-1-8 16,-1-1-15-16,0-1-6 15,0 2-4-15,-1 0-1 16,-1 1 1-16,1 3-1 16,-1 1-9-16,2-1-7 15,0 0-14-15,0 1-6 16,0-1-2-16,0 1 0 15,0-1 8-15,0 2 3 0,0 0 4 16,0 0-2-16,2 3-9 16,1 16-6-16,2 8-7 15,46 40-4-15,-45-32-2 16,5-1 0-16,-1-2-1 16,-4-2 0-16,0-3 0 15,2-2 0-15,0-7 2 16,-5-2 0-16,-1-8 0 15,-2-3 1-15,0-1-2 16,0-4 0-16,0 0 1 16,0 0 1-16,0 0 2 15,0 0 1-15,0 0 1 16,0 0-1-16,-2-1-3 16,1-1 0-16,-1 1-4 15,1-1 1-15,-1 0 0 16,-3-10-1-16,1-3 1 15,-1-1 0-15,-6-44-1 16,3 34 0-16,6-2 0 0,-6 1-1 16,-1-2 1-16,1 2-1 15,3 2 0-15,5-3 0 16,0 6 0-16,8 1-1 16,-3 4 1-16,-2-1 0 15,8 1 0-15,2-1 0 0,-4 1-1 16,1 1 1-16,1-2-1 15,-5 1 0-15,10 6 0 16,-5-8 0-16,5 6 0 16,5-1 0-16,-4 1 0 15,7 3 0-15,-3 1 0 16,0 6 1-16,4 1-1 16,-4 0 0-16,0 7 0 15,-1 1 0-15,-5 7 1 16,1 2 0-16,1-1 0 15,-6 2 1-15,2 0-1 16,-5 0 1-16,-5-4 1 16,0 1 0-16,-3 1 1 15,-1-1 1-15,-2 3 0 16,-7 0 0-16,-3 0-1 16,2 2 0-16,-8-6 0 15,2 1 1-15,-4-3 2 16,-1-7 1-16,1 0 1 0,-1-3 2 15,-4-3 1-15,4-4 1 16,-1-4-3-16,3-3 0 16,1 1-2-16,4-3 0 15,3 5-2-15,2 0-2 16,16 3-2-16,-7 3-2 16,1 2 0-16,0 3-1 15,-2 0-4-15,1 0-3 0,-1 0-12 16,2 0-26-16,0 0-104 15,0 0-95-15,2 0 147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52.0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F17FAAD9-3775-4330-A9AC-9F9039AF97C8}" emma:medium="tactile" emma:mode="ink">
          <msink:context xmlns:msink="http://schemas.microsoft.com/ink/2010/main" type="inkDrawing" rotatedBoundingBox="3168,6178 11830,4409 12357,6992 3696,8760" semanticType="callout" shapeName="Other">
            <msink:sourceLink direction="with" ref="{8AF33137-9CBB-4484-BB84-C4CE8548BEFB}"/>
            <msink:sourceLink direction="with" ref="{D0E1CFBE-E8F4-4110-9536-997D886A6BE5}"/>
          </msink:context>
        </emma:interpretation>
      </emma:emma>
    </inkml:annotationXML>
    <inkml:trace contextRef="#ctx0" brushRef="#br0">8602 371 941 0,'3'6'394'0,"4"-6"-235"15,-1-1-124-15,0-1-61 16,-1-2 9-16,-5 0 59 16,0 3 26-16,0-1 26 15,0 1 6-15,0-1-16 16,-1 0-12-16,-1 1-18 15,0-7-8-15,1 0-8 16,-1-3 1-16,1 1 11 0,-1 1 6 16,1-3 6-16,-3-3-3 15,0-1-9-15,-17-35-5 16,8 41-8-16,0 2-4 16,-4 0-8-16,-4-5-5 15,-1 9-8-15,-5-4-2 16,6 8 0-16,-8-2 1 15,2-4 3-15,5 3-2 0,-3-2-3 16,-4-2-2-16,-11-4-3 16,-3 5-1-16,-13-7 2 15,9 5 1-15,4 5-1 16,-2 1 1-16,4 2-2 16,-6 0 0-16,-4-3-1 15,-3-6 0-15,-1-1 0 16,0 2-1-16,-8-6 2 15,-4 3 0-15,-10-4 3 16,-7-1-1-16,-2 10 1 16,-2 1 0-16,-1 0-1 15,0 5 1-15,8 2-1 16,4-2 0-16,-2 3-2 16,-3-1 0-16,-4 3 1 15,-4-4 1-15,-7-1 1 16,-1 0 1-16,-8-1 1 0,-7 1-1 15,3 8 1-15,-10 1 1 16,-9 2 0-16,11 0 0 16,-6 1-3-16,3 0 0 15,-1 3-1-15,-14 5 0 16,2 9-1-16,-1 3 1 16,-15-2-2-16,-7-3-1 15,-14-1-1-15,-7-2 0 0,-5 3 0 16,-4-2-1-16,4 2 0 15,-3 2 0-15,12 4 0 16,2 4-1-16,2 3 0 16,7 6 1-16,4 6-1 15,-10 4 1-15,1 6 0 16,4-3-1-16,-10-1 2 16,11-6-1-16,3-1 0 15,10 0-1-15,16-2 1 16,10 4-1-16,11-2 1 15,-2 6-1-15,7 5 1 16,9-4 0-16,16 2 0 16,-6-6 0-16,2 2 1 15,2 0 1-15,-1-4 3 16,14 1 1-16,10-4-1 16,2-1-1-16,6 3-3 15,4 3-1-15,9-4-1 16,7 2 0-16,15 2 0 0,0-1-1 15,6-2 1-15,1-5 0 16,5-1-1-16,7-2 0 16,2-2 0-16,6 0-1 15,3-2-1-15,5 0 0 16,17 6 1-16,3-2-1 16,14 5 1-16,6 1 1 0,5 2-1 15,2-3 0-15,8-5 1 16,2-5 1-16,11-8-1 15,-1 2 1-15,16-5 0 16,1 0 0-16,4-6 0 16,12 0 1-16,6-4-1 15,1-6 1-15,12-3 0 16,-2-3 1-16,-1-3-1 16,10-2 1-16,-7-5 0 15,10-1 0-15,-11-5 0 16,-4 4 0-16,6-2-1 15,-3 2 1-15,6 2-2 16,1-1 0-16,-3 0 2 16,3-5-1-16,4-2 0 15,-1-3 1-15,-1-2-1 16,-4 4 1-16,2-3 1 0,-3 1-1 16,-6 0 0-16,-1 0 0 15,-44 9-1 1,-43 4 1-16,0 0-1 15,128-7 1-15,-5-2 0 0,-2 2 0 16,-58-4-1-16,1-1 1 16,6 3-1-16,-6-6 1 15,6 1 2-15,-2-2-1 16,-9-4 0-16,2 6 1 0,-7 1-3 16,-3 0 0-16,-2 3 1 15,-26 0 0 1,-1 1 0-16,49-11 0 0,15-5 0 15,-9 1 0-15,-12 3 1 16,-7-2 0-16,4 6 0 16,0-4 1-16,-13 1 0 15,7 0-1-15,-2-3-1 16,-8-3 1-16,-3 4-1 16,-3-5 3-16,3-5 2 15,3 0 0-15,-4-7-1 16,-4-2 0-16,-16-3-2 15,0 1 1-15,-2-5 1 16,-3 3 1-16,-6-7 1 16,-8-1 0-16,-3-3 1 15,-3-3 0-15,-2-2-2 16,9-1-2-16,-4 1-1 0,-2 1-1 16,-1 4 0-16,-7 4 1 15,-6 4 1-15,-3 5 2 16,-9 5 1-16,-4-2 1 15,-6 1 4-15,-5 1 1 16,-4 0-2-16,-4 2 1 0,-11-5-5 16,-3 2-1-16,-2 3 1 15,-3-1 0-15,3 11 0 16,-6-1-2-16,-2 1-4 16,0 2-1-16,-1 2-2 15,1 1-2-15,10 8-4 16,-4 6-15-16,4 2-49 15,7-1-39-15,-20-12-86 16,4-8 115-16</inkml:trace>
  </inkml:traceGroup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9:03.151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171 87 614 0,'0'-8'232'0,"0"-1"-151"0,-3 1-57 15,3 0 5-15,2 0 17 16,-1-3 29-16,-1 3 17 15,0-2 28-15,-1 2 4 16,1 7 0-16,-5-3-8 16,3 4-22-16,1-1-13 0,-1-1-25 15,1 1-8-15,-1 1-10 16,0 0-2-16,1 0-4 16,-1 0 0-16,-7 1-1 15,1 1-1-15,-2 1 4 16,2 0-2-16,2 0-5 15,-4 2-1-15,1-3-9 16,1 10 0-16,-2 3 1 16,-39 41-2-16,41-39 1 15,1 1 0-15,1 4-5 16,3 3-2-16,3 2-5 16,0 2-3-16,1 6-2 15,3 0 1-15,-3 3 1 16,1 2 4-16,1-5 5 15,0 2 2-15,5-4 2 16,5-2-2-16,6-3-3 16,2-2-1-16,3 1-3 15,-1-3-1-15,1-2-1 16,-5-1 0-16,-1-10 1 0,1 3-1 16,-13-3 0-16,6-1 0 15,-11-1 1-15,1-1 0 16,1-4-2-16,0-1 0 15,-3-5-18-15,0 1-31 16,-1-1-102-16,-1 0-77 16,0 1 134-16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9:05.29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156 83 660 0,'0'-2'252'0,"0"1"-162"15,4-2-81-15,2-2-8 16,-3 2 2-16,0-1 28 16,1-2 17-16,-1 0 32 0,0-2 15 15,-2 1-4-15,1-1-5 16,0 4-12-16,-2 0-6 16,0 3-12-16,0-1-4 15,0 1-7-15,0-1-1 16,0 0-2-16,0 1 0 15,0-1-6-15,0 1-6 16,-2-1 1-16,0 1 0 0,1-1 1 16,-20-3 2-1,2 5-9-15,-38 11-5 0,36-1-10 16,4-2-4-16,-3 1-2 16,6-1-2-1,6-1-1-15,2 2-1 0,4-4 0 16,5 5-1-16,-1 1 0 15,3 0-1-15,-1 2 0 16,0-1 1-16,5 4-1 16,2-3 1-16,4 5-1 15,-3-4 1-15,6-1 0 16,1-1 1-16,2-2 0 16,4-1 0-16,1-2 0 15,-1 4 0-15,-2-1 0 16,-6-1 0-16,-1 4 1 15,-5 0 1-15,-5 1 1 16,-2 5 3-16,-9 0 4 16,-1 2 1-16,-9 3 4 15,-4-5 2-15,-3 0 4 0,-5-5 2 16,1-3 7-16,-1-6-1 16,8-2-7-16,3-3-4 15,8-3-13-15,7 2-4 16,1-12-5-16,6 5-2 15,2-3-4-15,0-2-7 0,1 5-48 16,1-3-42-16,1 1-132 16,-1 1-145-16,6-1 246 15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9:06.39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0 0 1189 0,'41'45'405'0,"-36"-42"-378"15,3 2-27-15,2-4 1 16,2 6 1-16,-2-3 3 16,1 1 0-16,-3 3 15 15,-3 2 10-15,-2 2 18 16,-1 3 6-16,4 2-3 16,-3-1-9-16,4 2-19 15,-3-4-7-15,0 0-11 0,5 1-2 16,-4-4-1-16,11-2 1 15,-15-7-1-15,1 1 1 16,4 0 0-16,-6-3 1 16,0 0 3-16,0-1 1 15,0-1 5-15,0 1 0 16,0-7 1-16,0-13 1 16,-1 0-1-16,-2-38 0 0,-2 39-1 15,-3-1-4-15,9 2-4 16,3 3-1-16,0 5-2 15,6 0 1-15,-10 4-1 16,3 2-1-16,2 2-1 16,-5 2 0-16,0 1 0 15,0 0 0-15,0 0-1 16,0 0 0-16,0 0-1 16,5 1 0-16,3 4 1 15,-5 6 0-15,6 10 0 16,33 43 0-16,-37-42 1 15,-1-1-1-15,1-1 1 16,0-5 0-16,0-4 0 16,-7-3 2-16,1-5-1 15,2 0 1-15,-1-3 0 16,0 0 2-16,0-2 0 16,0 1 1-16,0-1 1 15,0 1-1-15,2-7-3 0,4-13 0 16,12-38-2-16,-15 40 1 15,6 5 0-15,1-2 1 16,4 1 0-16,-1 4 0 16,0 5 0-16,-2 1-1 15,5 5 4-15,3-1 1 16,2 2 0-16,-2 4 1 0,0 6-3 16,0 7-1-16,-2 2-1 15,4 6-2-15,-3 2 0 16,-4 1 0-16,-3-3-2 15,-4-3 0-15,-4-7-94 16,-3-1-212-16,-3-23 210 16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9:07.618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100 145 699 0,'-2'-2'276'0,"-9"-6"-145"0,6-6-102 15,2 1 14-15,-40-39 40 16,39 42 13-16,-4 2 29 16,-2 0 2-16,5 2-12 15,0-4-11-15,2 7-23 16,3 2-12-16,-1 1-17 16,1 0-7-16,0 0-12 15,0 0-5-15,0 0-6 16,0 0 2-16,0-2 5 15,0 0 1-15,0 1 1 16,12-1-3-16,1 1-7 16,0-1-4-16,4 4-7 15,41 14-4-15,-42-2-3 16,3 0-2-16,-2 9 0 16,1 7-1-16,3 5 0 15,-1 8 1-15,3-2 1 16,-4 2 0-16,-5 2 0 15,-6-4 0-15,-6 1 1 0,-1 2 1 16,-1-2 1-16,-6-2 1 16,-2-1 0-16,1-2 1 15,1-5-3-15,1-2 0 16,-1-8-3-16,1-4 1 16,-1-7-4-16,3 0-1 15,-1-11-59-15,-2 2-44 0,4-4-162 16,1 1-325-16,-1-1 398 15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9:08.78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105 24 1012 0,'-11'8'358'0,"5"-8"-298"15,1 0-51-15,-2-8 12 16,-1 3 16-16,-3-4 28 16,2 4 13-16,2 2 14 15,1 1-1-15,-2 1-3 0,-3 1-5 16,5 0-16-16,1 3-13 16,0 2-23-16,5-5-8 15,0 0-13-15,0 0-3 16,0 0 0-16,13 1 1 15,6-1 4-15,40 0 0 16,-40 0 0-16,-3 0-2 0,3 0 0 16,0 2 0-1,-8-2 1-15,3 0 0 0,-2 3-2 16,-9 0-1-16,3 2 0 16,-1 5 0-16,-10-1 4 15,4-1 1-15,1 6 2 16,-2 1-1-16,2 2-3 15,3 2-2-15,-3-3-3 16,0 3-1-16,2-3 0 16,4 5 1-16,-1 3 3 15,-5-7 1-15,8 7 1 16,-7-1-1-16,4-1-1 16,3 7-2-16,-5-1 0 15,2 4 0-15,0 0-1 16,3 1 1-16,3 2-4 15,0 4-1-15,5 7-1 16,-3 2 0-16,1 4 0 16,-3-6 0-16,2 4 0 0,-3-9 0 15,1-6 0-15,0 2 1 16,-5-12 1-16,2-1 0 16,-3-2 2-16,-3-6-2 15,-1-1 1-15,-1-1-1 16,0-3 1-16,0 4-1 15,-3-7 2-15,0 1 0 16,1-4 2-16,2-2 0 0,-1-3 2 16,-1 0 2-16,1 0 5 15,-1-2 1-15,0 1 0 16,-9-1 0-16,-14 2-3 16,-41 11 1-16,31 2-2 15,0 0 0-15,-3 3-6 16,0 1-3-16,4 1-4 15,-2-1-5-15,7-7-27 16,4-7-35-16,15-16-612 16,13-15 488-16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0:02.85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3886 2098 761 0,'-15'23'265'0,"-2"-8"-229"16,6-6-23-16,1-4 38 16,5 1 23-16,5-4 13 15,-1-2 4-15,1-2-13 16,0 1-8-16,0-1 1 16,5-26-3-16,14-50-16 15,-19 39-12-15,11-7-12 0,0-2-1 16,-9-7 2-16,-4-6 1 15,-6-1-1-15,-2 0-1 16,3 0-2-16,0 3 0 16,-4 2 2-16,-3-1 0 15,-4 10-4-15,-4 4-2 16,-2 4-2-16,3 3 3 16,-1 1 5-16,1-1 2 0,-3 1 4 15,-3-3-2-15,2 3-2 16,1 4 0-16,0-3-4 15,-3 0 0-15,-2 1-5 16,-1 2-1-16,-3-3-4 16,-2 2 0-16,1-4-4 15,-6-1-1-15,-1 5-3 16,4-1 0-16,-7 2-1 16,-1 4-1-16,-7-1 1 15,-7 0-2-15,-7 6-1 16,4-6-1-16,0 2 0 15,0 1-1-15,1 2 0 16,-1 1-1-16,2-6 0 16,-1 0 1-16,-4-1-1 15,-2 1 0-15,-1 7 0 16,-4 1 1-16,3 7-1 16,3 1 0-16,-6 5 0 15,2-1 0-15,3 1 0 0,0 3 0 16,0 0 0-16,-1 4-1 15,-7 1 1-15,2 0-1 16,9-2 1-16,5 4-1 16,3 4 0-16,4-1 0 15,-2 3 0-15,6-8 0 16,5 0 0-16,9 3 0 16,2 0 0-16,-25 3 0 0,-16 4 0 15,6-5 0-15,14-2 0 16,4-3 1-16,4 0-1 15,1 0 0-15,-1-6 0 16,2 4-1-16,2-1 1 16,-2 0 0-16,6 3-1 15,-1 0 1-15,6 3-1 16,-6 2 0-16,0-1 1 16,6 1-1-16,-6-3 1 15,14 4 0-15,-2-4-2 16,6-2 1-16,5 0-1 15,2-4 0-15,10 3-1 16,-3 2 1-16,4-1 1 16,1 0 0-16,-1 0 1 0,1-1-1 15,-1-1 1 1,0 1-1-16,1-1 0 0,-1 1 0 16,1-1 0-16,-1 0 0 15,0 2-1-15,1-1 0 16,-1 1 0-16,1 0-1 15,-1-2-1-15,2 2 1 16,0 0 0-16,0 0 1 16,0 0 0-16,0 0-1 15,0 0 1-15,0 0 1 0,5-1-1 16,4-1 1-16,7-1 1 16,2-2 0-16,42-14-1 15,-37 6 0-15,-1 0 0 16,-3-1 1-16,0-2 0 15,3 2 0-15,-10-2 0 16,2 2 1-16,2-1 0 16,-8 2-1-16,3 1 0 15,2 1 0-15,-5-1 0 16,3 1 1-16,0 2-1 16,-1 2 0-16,-6 3 0 15,3 0 0-15,-1 1 0 16,-3-3 1-16,-1 1-1 15,-2 3 0-15,0 1 1 16,0-1-1-16,0 1 1 0,0-1 0 16,0 1 1-16,0-1 0 15,0 0 1-15,0 1 0 16,0-1-1-16,0 1 0 16,0-1-1-16,-2 2 0 15,1 0-1-15,-1 0 0 16,0 0 1-16,-15 17-1 15,-36 42 1-15,34-41 0 16,0 4 0-16,3-1-1 0,-12 3 1 16,-1 1 0-16,-9-4-1 15,-2 4 1-15,3-2 0 16,5-4 0-16,4-2 1 16,-1-4-1-16,5-6 0 15,2-3-1-15,4-2 1 16,2-1-1-16,5 1 0 15,2 1 0-15,-4-3 0 16,2 3 0-16,0 4-1 16,1-4 1-16,1 3-1 15,1-2-1-15,3-1 0 16,3 3-1-16,2-6-2 16,0 0 0-16,0 0-1 15,5 8 0-15,22 11 2 16,45 40-1-16,-31-33 3 15,4 1 1-15,6 5 0 16,8 1 1-16,-4 4 0 16,1 1 2-16,-13 2-1 0,-8-1 1 15,-9-2 0-15,-2-2-1 16,-9-8 1-16,-5-9-1 16,-4-12-17-16,-4-12 172 15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0.02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167 703 506 0,'-3'-15'199'0,"0"-5"-126"0,-40-39-5 16,35 40 4-16,-1 0-10 15,-4 3-6-15,-2-2 3 16,6 7 11-16,-4 1 3 15,8 7 6-15,-6 0 2 16,-2 3-5-16,9 2-5 16,1-1-19-16,-9-1-11 0,11 0-19 15,-1 2-7 1,5-2-11-16,-3-2-2 0,0 1 0 16,0-1 0-16,23-4 1 15,42-18 4-15,-41 9 8 16,5 4 4-16,1 2 4 15,2 6-1-15,3-4-4 16,-2 1-1-16,4-2-5 16,1-2-2-16,0 4-4 15,4-4 3-15,5-1 9 16,4-5 5-16,-11 4 9 31,-21 5-1-31,2 1-7 0,55-20-5 0,-1 2-6 16,2-1-2-16,-31 11-1 15,2 1-1-15,-7-1 0 16,-3 1-1-16,2 0 2 16,3-1 3-16,3-1 2 15,2-2 3-15,1 1-1 16,-4 0-1-16,-12 3-1 16,7 4 0-16,-8-4-1 0,-3 2-1 15,6 3-3-15,-8 0-1 16,-3 5-4-16,1 3 0 15,-4 3-1-15,0 3 0 16,-4-1 0-16,1 0 0 16,-4 1 0-16,0 1 0 0,-2 2-1 15,0 2-1-15,1-3-1 16,1 2 1-16,5 1-1 16,-1-1 1-16,7-1 0 15,1-1-1-15,-2-3 2 16,3-2 1-16,2-3 0 15,1 2 1-15,5-2-1 16,0 0-1-16,-5 1 1 16,-1 4-1-16,-5 3 1 15,0 3 0-15,4-1-2 16,6-6 2-16,4-2 0 16,2-5 1-16,8-5 2 15,1-3 0-15,2-5 1 16,0 0 0-16,1-3 3 15,4 1 3-15,-2-2 7 16,7 2 0-16,-9 4-1 16,-9-2-3-16,-3 6-5 0,-8-3-2 15,1 5-4-15,1-1 0 16,-7-1-2-16,0 6 0 16,0 0-1-16,-1 1 0 15,-4 5 0-15,0-2 1 16,-6 0 0-16,-2 5-1 15,-1-4-1-15,-2 2 0 0,4-1 0 16,1 1-1-16,1 2 1 16,2 0 0-16,-1 1-1 15,-1 0 1-15,-4 2-1 16,5 4 0-16,-3 2 0 16,1 0-1-16,8 7 0 15,-3 0 1-15,-2-2-1 16,2 3 0-16,-5-4 0 15,-4-4 1-15,9 5 0 16,-2-1 0-16,-1 5-1 16,3 3 1-16,-9 4-1 15,1 0 1-15,-3 2 0 16,7 5 0-16,-9-4 0 16,5 6 1-16,0-6-1 15,-6-1 0-15,6-2 0 16,-3-4 1-16,4 1-1 15,-1-5 1-15,1 2 0 0,-1 0 0 16,-4 0 1-16,-1 1-1 16,2 2-1-16,-4-1 2 15,1 1 0-15,-1 0 0 16,-1-2 2-16,1 1-1 16,-1-1 2-16,1 2 0 15,2-3 0-15,0 2 0 16,-1-6-1-16,-3-7 0 15,0 0-1-15,-3-7 0 0,-1-3-2 16,0-1-36-16,-1-4 25 16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2.97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-3 2454 874 0,'-3'2'361'0,"0"1"-188"0,4 0-109 15,-1-3-37-15,0 0 2 16,0 0-2-16,0 0 0 15,0 0 5-15,0 0 6 16,0 0 17-16,0 0 3 16,0 0-2-16,0-1-3 0,8-6-9 15,0-4-2-15,3-19 5 16,42-39 0-16,-39 42-4 16,4 0-4-16,-2 3-10 15,1-1-4-15,2 3-9 16,2-2-3-16,1 0-5 15,2 0-3-15,2 2-1 16,-1-2 0-16,5 2 0 16,-1-2 1-16,0 0 2 15,-2 1 1-15,3 3 5 16,0 1 2-16,1-4 1 16,4 6-1-16,-5-7-3 15,0 2-2-15,0-4-4 16,-10-7-1-16,5 4 0 15,-4-4 0-15,4 6 1 16,-1 1 0-16,-6 5 4 16,1 4-1-16,-10 1-1 15,1 5 1-15,-1 6-3 16,-5-3-1-16,0 5-2 0,-2 0-1 16,-2 1-1-16,0 0 0 15,0 1-1-15,0-1 2 16,0 1 0-16,5-1-1 15,0-1 1-15,2 0 0 16,-3 1 0-16,-3 1 0 16,-1-1 1-16,0 0 0 15,0 1-1-15,0 1 1 0,0 0-2 16,0 0 0-16,0 0 0 16,0 0-1-16,0 0 1 15,0 0-1-15,0 0 0 16,0 0 0-16,0 1 1 15,2 1 0-15,3 4 0 16,-2-1 0-16,0 3-1 16,0 2 1-16,-1-1 0 15,-1 1 0-15,-1-4 0 16,0-1 0-16,0-5 0 16,0 0 0-16,0 0 1 15,0 0 1-15,0 5 1 16,0-4 0-16,0 1 1 15,0-1 0-15,0-1 1 16,0 0-1-16,0 0 1 16,0 2-1-16,0-2 2 15,0 2 1-15,0-1-2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16,0-1 0-16,0 0 0 15,0 1 0-15,1-1 1 0,7-1 0 16,3-2-1-16,2-1 1 16,3-2 0-16,40-29 0 15,-42 20 0-15,2-2 0 16,2 0 0-16,2-1 0 16,4 0 1-16,3 1 0 15,3 0 0-15,-1-1 0 16,6 3 0-16,-1-4-1 0,1 4 0 15,0-2-1-15,-5 1 0 16,-1 1 0-16,-2 2-1 16,-3 1 0-16,4 1 1 15,4 0 0-15,6-3 0 16,2-3 1-16,5 0 0 16,-4-1 0-16,-3-4 0 15,4-2 0-15,-6 4-1 16,1 0 1-16,3 2-1 15,0 5 1-15,1 0 0 16,0 6 0-16,1-3 1 16,-2-2 0-16,-4-2 1 15,-1-1-1-15,2-4-1 16,4 0-1-16,1 2 1 16,2 0 0-16,-2 0-1 15,-6 3 1-15,3-1 0 16,2 1-1-16,0 3 0 0,2-1 0 15,5 4 1-15,2-3-1 16,2-1 0-16,-2-2 1 16,-4-2 0-16,-5 1 0 15,-4 1 1-15,6 0-1 16,-3-3 0-16,1 1 0 16,-3 4 0-16,0 1 0 0,-4 1 0 15,-2-1 0-15,-2-1 0 16,-1 1 1-16,1 2 1 15,3 1 0-15,2-6 0 16,2-1-1-16,-2-2 2 16,-1-5-1-16,-9 3 0 15,-4-1 1-15,-2-4-1 16,-5 1 1-16,4 2-1 16,-4 0 0-16,2 2 0 15,-3 2 0-15,4-2-1 16,-4 2 2-16,-4 1 0 15,-1 4 1-15,-4-3 0 16,-1 2 1-16,-2-1-1 16,-1-1 0-16,0-1-2 15,0 1 0-15,4 2 0 16,-1 3 0-16,-10 5-1 16,3 1 1-16,-9 1-1 15,7 2 0-15,-1-2-1 0,-2 4-1 16,7-1 0-16,-6 2 0 15,6 0 0-15,1 0-1 16,-1 0 1-16,1 0-1 16,-1 0 1-16,0 0 0 15,1 0 0-15,-1 0 0 16,1 0 0-16,-1 0 1 0,1 0 0 16,-1 0-1-16,-3 0 1 15,-6 3-1-15,0 0 0 16,0 1 1-16,-5-1-1 15,1 0 0-15,-37 14 1 16,42-12 0-16,-1 0-1 16,-2 0 1-16,4 0-1 15,-2-4 0-15,4 1-1 16,1-1 1-16,6-1 1 16,0-1 0-16,0-1 0 15,0 1 1-15,0-1 0 16,0 0 0-16,10-4-1 15,12-7 0-15,30-23 0 16,-31 26-1-16,0-1 1 16,-10 1-1-16,6 2 0 15,-1-1 1-15,-3 1-1 0,1-3 0 16,2 3 0-16,0 3-1 16,0 2 1-16,2 1 0 15,-1 4-1-15,1-2 1 16,-1 5-1-16,-1 3 1 15,2 0 0-15,-2 4 0 16,-4 1 1-16,1 0 0 16,-3 4 0-16,-4-2 1 0,-1-3-1 15,-2 3 1-15,2-11 0 16,-2 0 0-16,0-4-58 16,-3-2 388-16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9.83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77 89 703 0,'-2'0'265'0,"1"0"-193"15,-7 2-15-15,1 0 3 16,2-2-7-16,1 0-3 16,-3 1 3-16,-2 2 2 15,2-1-2-15,1 0-9 16,1-2-6-16,2 0-12 15,0 0-5-15,1 0-3 16,-1 0-1-16,1-2 6 16,1 0 4-16,-1 1-2 15,1-1-2-15,-1 1-10 16,1-1-5-16,1 0-5 16,0 1-1-16,7 1-1 15,13 3 1-15,3 3 2 0,44 17 3 16,-43-17 4-16,2 0 2 15,4-6 4-15,-3-1 2 16,3-7 3-16,5-3 0 16,-4-2-2-16,4 3-2 15,-5 4-4-15,-3 0 0 16,-2 4 3-16,-4 2 0 16,1 0-3-16,2 3-2 0,0 0-5 15,0-1-3-15,5-2-1 16,-2-2 0-16,3-4-1 15,0-4 0-15,1-2 0 16,1 3 0-16,-1-4 1 16,-4 5-1-16,1 0 1 15,-5 0-1-15,-3 3 0 16,0 1-1-16,-2 4 0 16,-2 1 0-16,0 6-1 15,0-3 1-15,-2 1 0 16,7 3 0-16,-1-5 0 15,1 4 0-15,3-4-1 16,-5-3 0-16,3 1 1 16,2-1-1-16,0-1 0 15,0 1 1-15,3 3-1 16,0 2 0-16,-1 1-1 16,1 4 1-16,-2-4 0 15,4 5 0-15,1-5 0 0,-1-3 0 16,7-1 0-16,7-2 0 15,0-2 0-15,2-4 0 16,-4 1 0-16,-10 0 0 16,-3-2 2-16,4 5 0 15,-13-2 0-15,2-1-1 16,0 5 0-16,-7 0 0 0,7 1 0 16,-1 1 1-16,-2 0-2 15,1-2 0-15,0 0 1 16,0 0-1-16,-1-5 1 15,-1 2 0-15,-4 3-1 16,-2 0 1-16,-1 0 0 16,-2 0 0-16,-2 3 0 15,5 3 0-15,-4 6-1 16,2 6-1-16,4-2-52 16,0 1 115-16,-5-10-60 15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12.0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666 3129 945 0,'-16'21'365'0,"0"-5"-224"0,6-7-113 16,5-4-6-16,1-2 10 15,-1-1 5-15,3-4 15 16,1 1 6-16,-1-1 10 16,0 0-1-16,-4-6-8 15,-2-14-5-15,-44-51-11 16,36 38-5-16,3-8-5 16,-5-2 0-16,7 4-1 15,3-4-2-15,0-4-3 16,-1-2-4-16,-2-5-6 15,-1 4-4-15,1 1-4 16,7 1-2-16,-3 2-2 16,-6 2 0-16,4 2 0 15,1 12 2 1,2 0 3-16,-9-29 2 0,7-9-2 16,-3 4 0-16,6 7-4 15,-4 1-2-15,2 4-1 16,1 2 1-16,3 4-1 0,6 0 1 15,-1 2 0-15,-4 0 1 16,-9-4-1-16,3 1 1 16,-3-2-1-16,4 0-1 15,7 0-1-15,-6 0-1 16,3 3 0-16,-5-1 0 16,5 6 1-16,0 0-1 0,-1 1 0 15,6-2 0-15,-4-1-1 16,-1-2 0-16,-5-1 1 15,5 6-1-15,-3-4 0 16,6 5 0-16,-2-2 1 16,0-3-1-16,2 4 0 15,0-2 0-15,7 1-1 16,-4 3 0-16,5 0 0 16,0 2 1-16,-3 1 0 15,-1 0 0-15,-4 2 0 16,2-4 1-16,0 2-1 15,-2-4 0-15,0 1 0 16,0 8 0-16,-2-5 0 16,-1 7 0-16,1 1 0 15,-1 2 0-15,2 7-1 16,-3 0 0-16,6 8 1 16,0 1 0-16,-1 1 1 15,-1 2 0-15,-5-3-1 16,4 5 0-16,-1-2 0 0,-1 1 0 15,0 2 0-15,1 4 0 16,1-1 0-16,-1 1 0 16,0-1 0-16,1 0 0 15,-1 1 0-15,1 1 0 0,-1 0 0 16,0 0 0-16,-6 1-1 16,1 1 1-16,-5 3 0 15,-2 1-1-15,0 1 1 16,-40 32 0-16,38-24 0 15,1 2 0-15,1 1 0 16,-2-4 0-16,2-1 1 16,3-2-1-16,1-1 0 15,2-3 0-15,3-3 0 16,2 2 0-16,1-6 0 16,1 0 0-16,1 0-2 15,0 0 1-15,0-2 0 16,0 1-1-16,0-1 2 15,0 1 0-15,1-4 0 16,11-13-1-16,2 1 1 16,42-42 0-16,-39 43 0 15,1-3 0-15,-1 3 0 16,1 2 0-16,-2 2 0 0,-2 1 0 16,-3 5 0-16,0 3-2 15,4 3-2-15,-1 5 1 16,2 6-2-16,5 1 1 15,3 6 1-15,-1 4-1 16,9 7 1-16,-6-2 2 16,-4 0 1-16,-1 0 0 15,-5-14 26-15,8-8-73 0,-48-64 42 32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01.09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8EB01F33-EA41-4C20-AE60-54A257E26BF0}" emma:medium="tactile" emma:mode="ink">
          <msink:context xmlns:msink="http://schemas.microsoft.com/ink/2010/main" type="inkDrawing" rotatedBoundingBox="6438,9400 6640,7884 7690,8024 7488,9540" semanticType="callout" shapeName="Other">
            <msink:sourceLink direction="from" ref="{8AF33137-9CBB-4484-BB84-C4CE8548BEFB}"/>
            <msink:sourceLink direction="to" ref="{8AF33137-9CBB-4484-BB84-C4CE8548BEFB}"/>
          </msink:context>
        </emma:interpretation>
      </emma:emma>
    </inkml:annotationXML>
    <inkml:trace contextRef="#ctx0" brushRef="#br0">116-287 897 0,'-11'0'306'0,"16"4"-284"16,-13-11-22-16,8 1 6 15,0 3 18-15,-2-2 42 16,2 5 18-16,0 0 26 15,0-2-3-15,0 1-13 16,0-1-7-16,0 0-14 16,0 1-7-16,0-1-16 15,0 1-6-15,0-1-7 16,0 0 0-16,0 1 3 16,2-4 3-16,1-3 1 15,-1 3 1-15,2-7-4 16,0-1-3-16,0-3-5 15,12-45-2-15,-9 39-4 0,4 1-2 16,2-2-3-16,-1-5 1 16,-5 3 0-16,-1 0 2 15,-8-4 3-15,6 5 0 16,-3-8-3-16,1 0-4 16,6-1-7-16,-3-4-3 15,6 5-3-15,-5-4-1 16,0-4 1-16,-6-5 0 0,7 1-1 15,-1-1-1-15,1 10-3 16,4-2 0-16,-8 4 1 16,5 0 2-16,-2-2 2 15,1 4 1-15,-1-2-1 16,-3-4-1-16,5-6-3 16,0-1-1-16,-2-3-2 15,2 6-1-15,-1 3 1 16,-1 3-1-16,-3 6 5 15,-3 4 3-15,0 7 3 16,0 5 0-16,0 4-3 16,0 1-3-16,0 0-3 15,-1 3-2-15,1 4 0 16,-2-1-1-16,2 0-1 16,0 1 2-16,0 1 0 15,0-2 0-15,0 2 1 16,0-1 0-16,0-1-1 0,-1 2 0 15,1 0-1-15,0 0 0 16,0 0-1-16,0-2 1 16,-2 1-1-16,2-1 1 15,0 2 0-15,0 0 1 16,0 0 0-16,0-1 0 16,-2-1 1-16,1 0 0 15,-1 1 0-15,1-1 0 16,-1 1 0-16,0-1-1 0,1 0 0 15,-1 1 0-15,1-2 0 16,-3-5 1-16,3 1 0 16,-1 1 0-16,1 1 1 15,-1-1-1-15,1-1 0 16,-1 1-1-16,0 1 0 16,1 1 0-16,-1-1 0 15,2 2 0-15,-1 1 0 16,-1-1-2-16,0 1 1 15,1 1-1-15,-1-1 2 16,1 0 0-16,-1 1 0 16,0-1 1-16,2 1-1 15,0-1 0-15,0 0 0 16,0 1 0-16,0-1 0 16,0 1-1-16,0-1 0 15,0 0 0-15,0 1 1 16,0-1 1-16,0 1-1 0,0-1 1 15,0 1 0-15,0-1-1 16,0 0 1-16,0 1 1 16,-1-1-1-16,1 1 1 15,-2-1-1-15,1 0 0 16,-1 1-1-16,0-1-1 0,1 1 0 16,-1-1-1-16,1 0 1 15,-1 1 0-15,0-1 0 16,1 1 0-16,-1 1 0 15,1 0 1-15,-1 0 0 16,1 0 0-16,-1 0 0 16,0 0 1-16,1 0-1 15,-1 0-1-15,-6 1 0 16,0 1 0-16,-3 3 0 16,9-5 1-16,-2 1 0 15,-6 4 0-15,9-5 0 16,-1 0-1-16,0 0 1 15,1 0 0-15,-7 5 0 16,1-4 0-16,6-1 1 16,-1 0 1-16,1 0 0 15,-1 0-1-15,0 0 0 16,1 0 0-16,-1 0-1 0,1 0 0 16,-4 2-1-16,2-2-1 15,-10 5 0-15,-6 7 0 16,-37 41 1-16,43-37 0 15,-3 1 0-15,-9 3 1 16,-7 2 0-16,2 3-1 16,-4 4 0-16,4 1 0 15,2 0 1-15,-6-6 0 16,9-3 1-16,7 1-1 0,5-10 1 16,9-1 0-16,-1-7 0 15,2-4 0-15,3 5 0 16,0-6 0-16,0-1 0 15,0 0 1-15,0 1 0 16,0-1 1-16,23-10-1 16,46-31 0-16,-36 15-1 15,10 6 1-15,5 3-1 16,-3-2 1-16,-4 4-1 16,-14-2 1-16,-6 1-1 15,0 5 1-15,-1 1 0 16,3 2 0-16,-3 4-1 15,1-1 1-15,-7 4-1 16,9 2-1-16,-6-3 0 16,2 4 1-16,7 2-1 15,-5 0 1-15,1 4 0 16,0 2-1-16,0 0 2 0,4 5 1 16,6-2-1-16,3 8 2 15,9 2 0-15,3-1 1 16,8 4 1-16,-9-11 0 15,-4 3 1-15,-10-7 2 16,-5 1 5-16,-6 0 1 0,-9-7 2 16,-2-2-3-16,-10-2-4 15,6 4-2-15,-7-5-3 16,1 2 0-16,0-1-12 16,-2-1-26-16,-4-17 122 15,-18-24-79-15</inkml:trace>
  </inkml:traceGroup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20.94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219 0 750 0,'-19'9'288'0,"15"-7"-191"16,0 3-61-1,2-4-18-15,0-1-2 0,1 0-10 16,-1 0 0-16,-7 18 1 16,-7 9 5-16,-30 43 15 15,25-38 8-15,-6-5 9 16,6 2-4-16,0-7-14 16,7 2-9-16,8 3-12 15,1 0-2-15,3 5-2 0,2 1-1 16,7 5 1-16,-1 1 0 15,8 10-1-15,-6 0 1 16,5 2 1-16,5 0-1 16,-6-6 3-16,6-2 0 15,-12-8 3-15,4 2 2 16,-5-9 5-16,-4 1 2 16,7-2 8-16,-5-6 5 0,10-1 4 15,1 1 1-15,-1-5-8 16,3 1-6-16,-3-4-10 15,1 0-4-15,0 1-2 16,-2 1-2-16,-1 5 0 16,-2 1-1-16,6 1 1 15,-1-1-1-15,2-3-1 16,0-6 1-16,3-5 0 16,0-1 0-16,5-6 1 15,-2 3-1-15,2-3 0 16,2 2 0-16,-4 3 0 15,2-2 0-15,-4 3-1 16,1 1 0-16,0-3 1 16,-2 4-1-16,3-1 1 15,4-1 0-15,1 2-1 16,3-6 0-16,5 1 0 16,-3 2 0-16,-3-7 1 0,6 5-1 15,-11-6 1-15,1-5 1 16,5 5-2-16,-3-2 1 15,5 7 0-15,-5 1-1 16,0 2 1-16,-3-2-1 16,2-2 1-16,-1-1-1 15,2-3 1-15,2 2 0 0,3-9-1 16,0 5 0-16,3 4 0 16,0-4 0-16,0 6 0 15,1 3 0-15,1 0 1 16,0 1-1-16,-2 0 0 15,-5-5 1-15,0 0 0 16,2-5 0-16,3 4-1 16,3-1 0-16,1-1 0 15,-4 3 1-15,1 0-1 16,2 1 1-16,-4 6-1 16,1-6 1-16,2 1-1 15,-2-4 0-15,8-9 1 16,1 2-1-16,2-2 0 15,5-1 0-15,-3 8 0 16,0 2 0-16,-5 0 0 16,-6 2 0-16,-1 7 0 15,-4-1 0-15,-3 1 0 16,-1-6 1-16,6 2 0 16,-1-6-1-16,4 0 0 0,1 3 0 15,0 0 0-15,2 3 0 16,5 2 0-16,2 4 0 15,4-5 0-15,5-3 0 16,-2-1 0-16,-1-6 0 16,6 1 0-16,-3-4 0 0,4 5-2 15,-1 0 0-15,-8 4-21 16,0 4-37-16,-2 4 40 16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2:51.719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29 74 126 0,'-21'-53'116'0,"23"44"40"16,-2 1-11-16,2 3-34 16,-1 5-13-16,-1 0-20 0,0 0-6 15,0 0-7-15,-1 0-2 16,-1 0-13-16,2 0-12 15,0 0-21-15,0 0-8 16,0 0-3-16,0 0 3 16,0 3 8-16,5 8 3 15,-2-3 4-15,3 5-1 16,1 1-4-16,1 2-2 16,25 37-6-16,-27-37-1 15,2-2-4-15,4 2 0 16,-3 1 0-16,-1-1-1 0,2 2 2 15,-4-1 0-15,0 1 4 16,1-1 2-16,1 6-1 16,0-3 0-16,-2 4-2 15,0-1-1-15,-1-4 0 16,0 0 1-16,-2 0-1 16,2 0 0-16,0 5 0 15,-2-3-2-15,5 6 0 16,-2-2 1-16,4-1-2 15,-1 8 1-15,1 0-1 16,1 0 0-16,0-1-1 16,0-4 0-16,1-1 0 15,-1 1-1-15,0-1 0 16,2-3 0-16,-2 0 2 16,-5-3 0-16,-1 1 0 15,-5-2 0-15,-2 0 0 0,2 2-2 16,0 1 0-16,3 2 0 15,1 2 1-15,-3-1 1 16,-1 1 3-16,-1-2 1 16,1 1 2-16,1-3 0 15,1 2-1-15,-2 3-2 16,0-3-3-16,-3 2 0 16,-1-1-3-16,3-3 0 15,1 6-2-15,3-5 0 0,-3-2 0 16,0 1 0-16,0-4 2 15,0 1 0-15,2-5 0 16,-1-1 1-16,-1-2 1 16,-3-1-1-16,1 3 0 15,1-1 0-15,-2 1-1 16,-4-2 0-16,3 0-1 16,-1 2 1-16,2 0 0 15,1 0 1-15,-1-2-1 16,0 0 0-16,-2-2 0 15,0-1 0-15,2 2-1 16,-2-2 0-16,0 1-1 16,1 1 0-16,-1 0 1 15,2 1 0-15,-1-2 0 16,1 1 1-16,-2-1 1 0,-1 3-1 16,-2-1 1-16,-1 1-1 15,-1 3 0-15,0 4-2 16,-1-2 1-16,2 1-1 15,-4 3-1-15,2 2 1 16,-2 3 0-16,0 4 0 16,2-3 1-16,0-6-1 15,1-5 0-15,4-7 0 0,0 1-1 16,-1 0 1-16,1-2 0 16,0-2 1-16,1 0-1 15,0-1 1-15,2 0-2 16,1-5 0-16,1 0 1 15,-1 0-1-15,1 0 0 16,-1 0 0-16,0 0 1 16,1 0 0-16,-1 0 1 15,1 0 0-15,-1 0 0 16,0 1 1-16,1 4 0 16,-1-2 0-16,1 1 2 15,-1-3-1-15,0-1 3 16,1 2 4-16,-1-1 5 15,1 1 3-15,-1 0 0 16,0-1-1-16,1 1-4 16,-1-1-1-16,1 1-5 0,-1 0-2 15,0 1-2-15,1-2 0 16,-2 6-1-16,1-3-1 16,1 3-1-16,-3 1 0 15,3-5-1-15,-1 3 0 16,1-2 1-16,-1 2 1 15,0 2 0-15,1-2 0 16,-1 4 1-16,1-1 1 16,-1 1-1-16,0-1 1 15,1 1-2-15,-1 0 1 0,1-1 0 16,-1 1 0-16,0-1 2 16,2-1 0-16,0-8-13 15,0 0 7-15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52.0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B79FBBC3-612F-40E0-B3AB-88522D7BA11D}" emma:medium="tactile" emma:mode="ink">
          <msink:context xmlns:msink="http://schemas.microsoft.com/ink/2010/main" type="inkDrawing" rotatedBoundingBox="3168,6178 11830,4409 12357,6992 3696,8760" hotPoints="12410,5815 7914,7850 3002,7384 7497,5349" semanticType="9" shapeName="Ellipse">
            <msink:sourceLink direction="with" ref="{4292EA46-0E1F-4235-9228-76948B5DCD77}"/>
          </msink:context>
        </emma:interpretation>
      </emma:emma>
    </inkml:annotationXML>
    <inkml:trace contextRef="#ctx0" brushRef="#br0">8602 371 941 0,'3'6'394'0,"4"-6"-235"15,-1-1-124-15,0-1-61 16,-1-2 9-16,-5 0 59 16,0 3 26-16,0-1 26 15,0 1 6-15,0-1-16 16,-1 0-12-16,-1 1-18 15,0-7-8-15,1 0-8 16,-1-3 1-16,1 1 11 0,-1 1 6 16,1-3 6-16,-3-3-3 15,0-1-9-15,-17-35-5 16,8 41-8-16,0 2-4 16,-4 0-8-16,-4-5-5 15,-1 9-8-15,-5-4-2 16,6 8 0-16,-8-2 1 15,2-4 3-15,5 3-2 0,-3-2-3 16,-4-2-2-16,-11-4-3 16,-3 5-1-16,-13-7 2 15,9 5 1-15,4 5-1 16,-2 1 1-16,4 2-2 16,-6 0 0-16,-4-3-1 15,-3-6 0-15,-1-1 0 16,0 2-1-16,-8-6 2 15,-4 3 0-15,-10-4 3 16,-7-1-1-16,-2 10 1 16,-2 1 0-16,-1 0-1 15,0 5 1-15,8 2-1 16,4-2 0-16,-2 3-2 16,-3-1 0-16,-4 3 1 15,-4-4 1-15,-7-1 1 16,-1 0 1-16,-8-1 1 0,-7 1-1 15,3 8 1-15,-10 1 1 16,-9 2 0-16,11 0 0 16,-6 1-3-16,3 0 0 15,-1 3-1-15,-14 5 0 16,2 9-1-16,-1 3 1 16,-15-2-2-16,-7-3-1 15,-14-1-1-15,-7-2 0 0,-5 3 0 16,-4-2-1-16,4 2 0 15,-3 2 0-15,12 4 0 16,2 4-1-16,2 3 0 16,7 6 1-16,4 6-1 15,-10 4 1-15,1 6 0 16,4-3-1-16,-10-1 2 16,11-6-1-16,3-1 0 15,10 0-1-15,16-2 1 16,10 4-1-16,11-2 1 15,-2 6-1-15,7 5 1 16,9-4 0-16,16 2 0 16,-6-6 0-16,2 2 1 15,2 0 1-15,-1-4 3 16,14 1 1-16,10-4-1 16,2-1-1-16,6 3-3 15,4 3-1-15,9-4-1 16,7 2 0-16,15 2 0 0,0-1-1 15,6-2 1-15,1-5 0 16,5-1-1-16,7-2 0 16,2-2 0-16,6 0-1 15,3-2-1-15,5 0 0 16,17 6 1-16,3-2-1 16,14 5 1-16,6 1 1 0,5 2-1 15,2-3 0-15,8-5 1 16,2-5 1-16,11-8-1 15,-1 2 1-15,16-5 0 16,1 0 0-16,4-6 0 16,12 0 1-16,6-4-1 15,1-6 1-15,12-3 0 16,-2-3 1-16,-1-3-1 16,10-2 1-16,-7-5 0 15,10-1 0-15,-11-5 0 16,-4 4 0-16,6-2-1 15,-3 2 1-15,6 2-2 16,1-1 0-16,-3 0 2 16,3-5-1-16,4-2 0 15,-1-3 1-15,-1-2-1 16,-4 4 1-16,2-3 1 0,-3 1-1 16,-6 0 0-16,-1 0 0 15,-44 9-1 1,-43 4 1-16,0 0-1 15,128-7 1-15,-5-2 0 0,-2 2 0 16,-58-4-1-16,1-1 1 16,6 3-1-16,-6-6 1 15,6 1 2-15,-2-2-1 16,-9-4 0-16,2 6 1 0,-7 1-3 16,-3 0 0-16,-2 3 1 15,-26 0 0 1,-1 1 0-16,49-11 0 0,15-5 0 15,-9 1 0-15,-12 3 1 16,-7-2 0-16,4 6 0 16,0-4 1-16,-13 1 0 15,7 0-1-15,-2-3-1 16,-8-3 1-16,-3 4-1 16,-3-5 3-16,3-5 2 15,3 0 0-15,-4-7-1 16,-4-2 0-16,-16-3-2 15,0 1 1-15,-2-5 1 16,-3 3 1-16,-6-7 1 16,-8-1 0-16,-3-3 1 15,-3-3 0-15,-2-2-2 16,9-1-2-16,-4 1-1 0,-2 1-1 16,-1 4 0-16,-7 4 1 15,-6 4 1-15,-3 5 2 16,-9 5 1-16,-4-2 1 15,-6 1 4-15,-5 1 1 16,-4 0-2-16,-4 2 1 0,-11-5-5 16,-3 2-1-16,-2 3 1 15,-3-1 0-15,3 11 0 16,-6-1-2-16,-2 1-4 16,0 2-1-16,-1 2-2 15,1 1-2-15,10 8-4 16,-4 6-15-16,4 2-49 15,7-1-39-15,-20-12-86 16,4-8 115-16</inkml:trace>
  </inkml:traceGroup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17.60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8C085E09-103A-405C-A130-556714358745}" emma:medium="tactile" emma:mode="ink">
          <msink:context xmlns:msink="http://schemas.microsoft.com/ink/2010/main" type="inkDrawing" rotatedBoundingBox="4015,13435 9138,10596 9407,11083 4284,13922" semanticType="callout" shapeName="Other">
            <msink:sourceLink direction="from" ref="{53941083-EC99-451C-972B-32D4DCC50307}"/>
            <msink:sourceLink direction="to" ref="{C5267224-5167-437E-BB1F-85CD41F3FFD2}"/>
          </msink:context>
        </emma:interpretation>
      </emma:emma>
    </inkml:annotationXML>
    <inkml:trace contextRef="#ctx0" brushRef="#br0">-5 3108 858 0,'-5'4'311'0,"8"-5"-244"16,6-9-58-16,17-12-11 0,1-5 1 15,10-8 5-15,2-2 3 16,4-6 8-16,7 3 5 16,2 1 8-16,-1-1 4 15,8 6 6-15,0-6 1 16,13 7 1-16,-4 0-2 16,1-2 5-16,3 4 8 15,-7-4 14-15,6-6 6 0,6-7-3 16,3-6-9-16,12-3-20 15,-6-6-10-15,-3-5-14 16,4 6-5-16,-13 0-5 16,7 9 0-16,-6 10 4 15,-7 2 7-15,2 7 19 16,-1 4 9-16,1 5 6 16,5-2-3-16,4-2-15 15,2-5-8-15,-2-5-11 16,0 0-3-16,-9-5-4 15,-1 2-1-15,2 7 0 16,-4-1-1-16,5 7 3 16,-15-4 2-16,1 4 5 15,-6-1 1-15,1 3 2 16,9 3-1-16,-6 0-4 16,6 0 0-16,-3 0-5 15,3-1-1-15,11-1-2 0,-5-1-1 16,6 0-2-16,-4 1 1 15,-11-1 0-15,4 4 0 16,-2 0 2-16,-5-2-1 16,7 6 2-16,-1-4 0 15,1-1 0-15,15 7-1 16,-5-7 0-16,0 0-2 16,2-3 0-16,-13 0 0 0,-1 0 0 15,-4 1 1-15,-8 11 1 16,-4-5 1-16,-4 9 1 15,-2 5 2-15,-8-4 2 16,4 7 1-16,-4-8-1 16,-6-2-2-16,7 1-3 15,-5-3 1-15,-5 1-2 16,4 0 1-16,-17-4 1 16,6-1 2-16,-10-2 1 15,6 0 1-15,-3-2 0 16,-8-4 1-16,4 4 0 15,-2-1-2-15,8 5-1 16,-4 2 0-16,-1-1-3 16,-8 1 0-16,3-1-1 15,-8-1-2-15,4 0 0 16,4 0 0-16,-1 4 0 16,1 3 0-16,-3-1 1 0,3 3 1 15,-2 1-1-15,-1 4 0 16,1 4-1-16,1-1 0 15,-1 0 1-15,0 1-1 16,1 1 0-16,-1 0 1 16,1 0-1-16,-1 0 0 15,1 0-2-15,-6 6 0 0,-12 5-1 16,-51 39 0-16,41-33 1 16,-3 1 1-16,2 2 0 15,3 1 0-15,2-5 1 16,2-3 0-16,7-4 0 15,4-4 0-15,5-5 0 16,1-2 0-16,4-1 0 16,2 2-2-16,0-1 0 15,0 1 0-15,4-15-1 16,7-10 0-16,36-47 0 16,-15 39-1-16,7-9 1 15,7-3 0-15,3 0 0 16,-9-2 1-16,-3 5 0 15,-12 5 1-15,-1 6 1 16,1 7 0-16,-2 9 1 16,-7 3 1-16,-8 10 1 0,-7 0 2 15,-1 3 3 1,-1 0 2-16,-1 0 0 0,0 0-2 16,2 0-5-16,0 4-3 15,5 14-2-15,3-1-1 16,29 47 1-16,-18-42 2 15,2 2 3-15,2-1 0 16,3 1 1-16,-1-1 1 0,2 6-2 16,-4-7 2-16,-6 1-2 15,-2-3-1-15,-3-2-2 16,-4-2-15-16,-4-8-80 16,-11-16 123-16</inkml:trace>
  </inkml:traceGroup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23.26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EC99E50-D718-44E2-99C8-57C0E16BA04C}" emma:medium="tactile" emma:mode="ink">
          <msink:context xmlns:msink="http://schemas.microsoft.com/ink/2010/main" type="inkDrawing" rotatedBoundingBox="7212,10835 13198,13396 12871,14160 6885,11599" semanticType="callout" shapeName="Other">
            <msink:sourceLink direction="from" ref="{E2C9AAAC-2584-4F65-B484-D929BE5E1D88}"/>
            <msink:sourceLink direction="to" ref="{C5267224-5167-437E-BB1F-85CD41F3FFD2}"/>
          </msink:context>
        </emma:interpretation>
      </emma:emma>
    </inkml:annotationXML>
    <inkml:trace contextRef="#ctx0" brushRef="#br0">5974 2632 1041 0,'0'16'388'15,"-7"-5"-269"-15,4-14-116 16,3-2-3-16,-9-4 11 16,5 1 16-16,-8 1 40 15,8 7 17-15,11 0 21 16,-10-3 0-16,1 2-12 0,0-1-8 15,1 0-18-15,-1 1-10 16,1-1-17-16,-1 1-8 16,0 1-11-16,1-2-2 15,-10 0-1-15,-10-1 2 16,-40-10 5-16,47 10 1 16,-7-2-1-16,1 2-2 0,-4-6-4 15,-6-9-1 1,1 7-3-16,-3-3 0 0,-5-1-4 15,-2 9-1-15,-9-10-3 16,-3-1 2-16,-6 1 0 16,-1-3 1-16,6 6 1 15,-6 0 1-15,-5-1-1 16,-7-5 0-16,-10-4 1 16,8 12 1-16,5-5 2 15,4 4 1-15,-3-4-1 16,4-10-2-16,-3 2-7 15,-4 0-1-15,6-1-3 16,-12 4 0-16,3 0 0 16,1 1-1-16,-1 4 2 15,0-3-1-15,5 6 2 16,0-3 1-16,7 0 1 16,1-3 0-16,0 0-1 15,-5 3-3-15,-6-2 0 16,3 3 0-16,-7-1 1 0,4 0 2 15,-4 6 1-15,3 2 2 16,5 3 1-16,6 1-1 16,1-1 0-16,-6-2-2 15,2-4-2-15,-3-1-1 16,5-6-1-16,5 1-2 16,1 1 1-16,-1 1-1 15,-3-2 0-15,-3-2 0 0,9 1 1 16,21 5 0-1,2 1 0-15,-19-7-1 0,-5-4 0 16,-2-1 1-16,2 5 1 16,0-1-1-16,3-1 0 15,-2 5-1-15,-1 2 0 16,1 1 0-16,-1 3 1 16,6 2 0-16,12 0 1 15,-6-1 1-15,6-1-1 16,-4-2 1-16,-9-6 1 15,4-1 0-15,-4-7 0 16,4 1-1-16,0-7-2 16,-1 3 1-16,3 7-2 15,0-5 1-15,3 6-1 16,-1-3 0-16,1-1 0 0,4 1 0 16,-4 2 0-1,11 4 0-15,0-6 0 0,1 2 1 16,2-2-2-16,-9-4 1 15,7-1-1-15,0 0 1 16,3 1 0-16,0-1 0 16,-4-1-1-16,-5-2 0 0,7 0 1 15,0 2 0 1,5-1 0-16,0 1 0 0,1 1 0 16,-1 2 0-16,-1 0-1 15,1-3 0-15,-2 6 1 16,3-6 0-16,2 6 0 15,3 3 1-15,1-6-1 16,0 8-1-16,1-2 1 16,0-2-1-16,-2-1 0 15,-5-5 0-15,5 5 1 16,0 2 0-16,2 4 1 16,4 1 0-16,-6 2-1 15,-1 3 0-15,1 1-1 16,3 1 0-16,2 2 1 15,-2-2-1-15,-4 1 0 16,1 4-1-16,-3 2-2 16,-1-2 0-16,3 4 0 15,-7-4 0-15,-1 5 0 16,-2 1 1-16,6 4 0 0,-3-2 1 16,0 7 0-16,0-2 0 15,-3 5-1-15,3 4 0 16,2-1-1-16,4 3 1 15,1-1 0-15,3-1 1 16,4-2 0-16,2-6 0 0,6-4 1 16,1-2-1-16,1-8 1 15,0 4 0-15,0-1 1 16,0 0 1-16,0 1 0 16,8-15 2-16,5-11-1 15,15-40 0-15,-21 40-1 16,-3 0 0-16,-2-2 1 15,-2 1-1-15,0-1 0 16,-3 5 1-16,0-2-1 16,-1 7 0-16,1-1 0 15,-2-3 0-15,1 14 1 16,-1-2 0-16,0 7 0 16,2 4-1-16,1 0 0 15,1 0 1-15,-1 0-2 16,2-1 0-16,0-1-2 15,0 1-1-15,0-1 1 16,0 1-1-16,14-4 2 0,9 2 0 16,48 1 0-16,-36 5 0 15,10 2 0-15,3 4 1 16,3 6 2-16,-3-2 1 16,-4-1-1-16,-6 1 0 15,-11-3-2-15,4 6 0 16,-7-5 0-16,-2-2-14 0,-5-6-74 15,-2-3-85-15,-7-17 106 16</inkml:trace>
  </inkml:traceGroup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1.92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53941083-EC99-451C-972B-32D4DCC50307}" emma:medium="tactile" emma:mode="ink">
          <msink:context xmlns:msink="http://schemas.microsoft.com/ink/2010/main" type="inkDrawing" rotatedBoundingBox="2827,13307 11078,13102 11099,13941 2848,14146" shapeName="Other">
            <msink:destinationLink direction="from" ref="{8C085E09-103A-405C-A130-556714358745}"/>
            <msink:destinationLink direction="with" ref="{096CD445-83B0-431E-96C7-50D7D49CF0D8}"/>
          </msink:context>
        </emma:interpretation>
      </emma:emma>
    </inkml:annotationXML>
    <inkml:trace contextRef="#ctx0" brushRef="#br0">40 667 770 0,'-25'13'330'0,"10"-13"-156"16,6-6-122-16,6-6-47 15,4 3-3-15,4-2-2 16,3-2 0-16,-7-3 1 16,3 0 2-16,0 3 3 15,-4-1 8-15,-3 1 12 16,3 2 4-16,0 3 4 0,-1 0-3 16,1 7-11-16,0-1-5 15,-2 0-7-15,2 1-2 16,0-1-2-16,0 1 2 15,0-1 2-15,0 1 0 16,14-6 0-16,-2 2 0 16,3-1 3-16,41-15 3 0,-40 18 5 15,-2-2 2-15,10 4-2 16,-3-6-2 0,6 3 1-16,2-4-1 0,-2-4 0 15,3 5 0-15,-1-6-6 16,3 6 0-16,0 1 0 15,-1 0 4-15,1 6 8 16,-2 0 4-16,4 1 7 16,-4 2-2-16,-9-3-4 15,3 4-6-15,-2-1-8 16,0 3-4-16,2 2-5 16,8 3 1-16,-3 0-1 15,3 2-1-15,6-2 0 16,-9-1 0-16,-1-5 0 15,6-1-1-15,2 3 0 16,1-6 0-16,1-1 3 16,0 0 2-16,4-1 2 0,-1-2 2 15,4 3-1 1,3-2-2-16,-10 2-3 0,3 3-2 16,-11-1-1-16,1 3 0 15,5-4-1-15,-1 2 1 16,2-1-1-16,-2-4 1 15,5-1 1-15,-2-5 1 16,-1-3-1-16,-2 3 0 16,-3 0 0-16,-1 2-1 0,6 3 8 15,1-4 6-15,8-2 6 16,-1-2 0-16,-2-4-7 16,2 1-5-16,-10-4-6 15,1 7-2-15,1 0-1 16,-2 8 0-16,0 3 0 15,-2-3 1-15,6 6 1 16,-7-3 1-16,1 0 2 16,-3 3 2-16,-3-9-1 15,4-1-1-15,4 3-2 16,3-3-1-16,2 2-2 16,-2 2 1-16,5-5-1 15,-8 0 0-15,-6 0 0 16,1 2 0-16,-6-2 0 15,8 6 0-15,1-6 0 16,2-3 0-16,2-3 2 16,1-5-1-16,5 6 1 0,-3-6-1 15,-2 0-1-15,-3-2 0 16,-5 0 0-16,1 1 0 16,-6 4 1-16,-1 1 0 15,0 0 1-15,1 3 1 16,4 3 2-16,3-1 1 0,-5 2 1 15,8 0 0-15,-11-3-1 16,-4 0 0-16,8 6-2 16,-11 1-1-16,1-1-1 15,2 2 0-15,-5 1-1 16,-1 2 1-16,5 3 0 16,-3 2 1-16,2 1 0 15,7 5-1-15,0-3-2 16,4 5 0-16,0 1-1 15,-5-2 1-15,4 4-1 16,1-1 1-16,0 5 0 16,3-3 0-16,3 1 3 15,0-1 0-15,6-4 1 16,8 3-1-16,-4-7 0 16,8 3-1-16,-4-6 1 15,2 2 0-15,5 5 1 16,-2-4 0-16,2-2 2 0,-6-4-1 15,3-5 2 1,-2-6 0-16,5-1 2 0,-1-9-1 16,12 7-1-16,0 1-1 15,0 2-3-15,-3 4 0 16,-12-6 0-16,4 2-1 16,-5 2 0-16,0 1-2 15,0 0 2-15,-5 2-1 0,5 0 1 16,8 3 0-1,2 0-1-15,-2-3-1 0,-1 3 1 16,5 6-2-16,2 2 1 16,3-6 0-16,7-2 1 15,-6-12 0-15,6 3 1 16,1-1 0-16,2 1 2 16,2 1-1-16,-2 1 4 15,-2 3 0-15,-4 0 3 16,-4 1 1-16,-7 3 0 15,-1 0-1-15,-6-1 0 16,4-3-1-16,-4 0-3 16,2-1-1-16,-4 3-2 15,-2 1-2-15,-6-4 1 16,-2 3 0-16,-3 1 0 16,0-7 0-16,-3 8 2 15,-1 0-1-15,-4 0 0 16,0 1 0-16,1 4-2 0,-3-2 0 15,0 1 0-15,-4-3-1 16,1 1 1-16,-4 1 0 16,-1 0-1-16,-2 0 2 15,-2-1-1-15,-1 6 0 16,0-5 0-16,0 7-2 0,0-1 0 16,0-2 0-16,0 0 0 15,-10-2 0-15,5 2 1 16,-3-4 0-16,0 5 0 15,-1-2 0-15,-6 2 0 16,-1-2 0-16,3-2-1 16,-3-4 0-16,0 0 0 15,0 0 0-15,0 0 0 16,0 0 0-16,0 0-1 16,0 0 1-16,0 0 0 15,0 0-1-15,0 0 1 16,4 6-1-16,-1-1 0 15,-2 0 0-15,-1-4 0 16,7 4 0-16,-6-5 0 16,-1 0 0-1,11 5 1-15,9 1-1 0,31 16 1 16,-31-17-1-16,-12 3 0 0,0-6 1 16,6 6-1-16,-4-4 1 15,0-2-1-15,2 6 0 16,3-2 1-16,-6-2-1 15,9 2 0-15,-4-1 0 16,2 4 1-16,5 2-1 16,-4-4 2-16,4-4-1 15,1 3 0-15,-1-1 0 16,-4 2 0-16,3 5 0 0,-5-4 0 16,1 5 1-16,2 1-1 15,-1-3 0-15,1 9 0 16,1-3-1-16,3 5 1 15,1-1 0-15,4-3 2 16,0-4 1-16,-5-1 1 16,-1-5 0-16,-5 0-1 15,0 0-1-15,-5-2 0 16,0 5-1-16,-3-3-1 16,1 0 0-16,9 3 0 15,-5-1 0-15,4 1-1 16,-2-2 0-16,-3 3 0 15,3 2-1-15,-11 2-1 16,9 5-17-16,-14-4-56 16,2-12-643-16</inkml:trace>
  </inkml:traceGroup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3.826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96CD445-83B0-431E-96C7-50D7D49CF0D8}" emma:medium="tactile" emma:mode="ink">
          <msink:context xmlns:msink="http://schemas.microsoft.com/ink/2010/main" type="inkDrawing" rotatedBoundingBox="11383,13426 17032,13499 17020,14427 11371,14354" semanticType="callout" shapeName="Other">
            <msink:sourceLink direction="with" ref="{53941083-EC99-451C-972B-32D4DCC50307}"/>
          </msink:context>
        </emma:interpretation>
      </emma:emma>
    </inkml:annotationXML>
    <inkml:trace contextRef="#ctx0" brushRef="#br0">40 330 999 0,'-12'16'368'0,"0"-5"-278"16,6-2-63-16,0-4-20 15,1-2 1-15,5 5 8 16,0-8 4-16,0 0 4 16,0 0 0-16,0 0-3 15,9 0 1-15,7-1 11 16,3-4 7-16,45-19 6 16,-40 11 0-16,11-3-3 15,3 0 0-15,5-1-1 16,-4-7 0-16,0 0-6 15,0-5-6-15,-3-1-13 16,18 3-5-16,-6-2-8 16,0 4 0-16,0 6 1 15,-12 0 0-15,-2 6 3 16,-4 10 0-16,-4 3 2 16,-1 3-1-16,0 13 1 0,1-3 0 15,-1 4 0-15,3 5 1 16,2-4-1-16,-3 1 1 15,-2 3-2-15,7-1-1 16,-3 3-2-16,1 3-2 16,2-3 0-16,-5 0 1 15,2-5 0-15,3-2 2 16,-4-9 3-16,4 2 0 0,2-8 0 16,-1-2-1-16,5 1-3 15,0-2 0-15,-3-3-1 16,2 0 1-16,-3-4 11 15,1-2 6-15,3-3 6 16,3-3 3-16,7 0-8 16,-8-3-5-16,-10 0-6 15,0 2-5-15,-6 2-2 16,2 1-2-16,2 3-1 16,6 1 0-16,-4-2 0 15,8 2 0-15,0-1-1 16,-4 0-1-16,4 4 1 15,-8-5-1-15,1 5 0 16,-4-2 0-16,-3 6 1 16,4 4 1-16,3 9 1 15,2 4 1-15,4-1 3 16,-6-2 0-16,17-5 1 16,6-1 3-16,1-8 6 0,15-5 5 15,8-13 7-15,1-4 3 16,25-7-3-16,7 8-4 15,2 0-11-15,8 7-5 16,0 12-5-16,-3 5-1 16,13 8 0-16,-1 1 2 15,7 7 3-15,-46-14 4 16,2 1 9-16,74 2 3 0,24-2 2 16,-14-3-4-16,-28 3-9 15,-8 7-6-15,-16 4-6 16,-7 10 1-16,-17 17 0 15,-7 6 2-15,-2 16 2 16,-11 3-1-16,-9 7-3 16,-2 5-1-16,-21-2-12 15,-6 13-10-15,-16 2-36 16,-14 0-34-16,-18-7 83 16,-14-23-19-16</inkml:trace>
  </inkml:traceGroup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39.788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D4857B7B-6602-4D0B-AD44-F702D20A8310}" emma:medium="tactile" emma:mode="ink">
          <msink:context xmlns:msink="http://schemas.microsoft.com/ink/2010/main" type="inkDrawing" rotatedBoundingBox="24249,12545 31171,12886 31012,16112 24090,15771" semanticType="callout" shapeName="Other">
            <msink:sourceLink direction="with" ref="{3AB9D202-5083-4974-B76C-EA926D1CF195}"/>
          </msink:context>
        </emma:interpretation>
      </emma:emma>
    </inkml:annotationXML>
    <inkml:trace contextRef="#ctx0" brushRef="#br0">115 1658 756 0,'-19'-15'264'15,"1"-9"-223"-15,8-7-24 0,1 1-3 16,3-2 1-16,2-3-3 16,1 0 3-16,3-3 5 15,-1-5 2-15,1 2-3 16,0-6-4-16,-2 0-6 16,2 2-3-16,-2 2-1 15,-2 3-1-15,-6 2 2 16,0 5 1-16,3 4 8 15,2 5 8-15,6 6 16 16,4 4 4-16,1 3-2 16,2 1-9-16,0-1-17 15,7 3-7-15,5 2-6 16,8 3-1-16,10 0 0 16,5-1 3-16,5-2 3 15,4-2 1-15,9-2 1 16,1 1 0-16,11 1-1 15,10 2 0-15,1 1 0 16,5-5-1-16,5 1 0 16,-4-4 0-16,7-6 0 15,3-2 0-15,8-1-1 0,4-5 0 16,6 0-2-16,-2 1 0 16,-6-9-1-16,-2 2 0 15,5 1-1-15,2 0 1 16,-4 0 1-16,1 0 1 15,-12-4 3-15,0-3 0 16,7 4-2-16,3 2 0 0,2 3-3 16,-1 4-1-16,-7 4-1 15,-1 4 0-15,4 9 0 16,3 4 0-16,6 5 0 16,-1 3 0-16,-4 0 0 15,-4-3 0-15,1-1 1 16,5-5 0-16,5-7 2 15,0-5 0-15,-7-7 3 16,-33 6 2 0,-39 9 5-16,0 2 7 15,106-30 15-15,2 6 2 0,-5 8-4 16,-52 15-8-16,0 9-18 16,-3-2-3-16,-2 0-4 15,4 2 1-15,-5 0-1 16,-1 0 0-16,-3 4 0 15,-6-3 0-15,-2 2 0 16,0 2 1-16,-9 0 0 0,-4 3 0 16,-4 3 0-16,3 2 0 15,-2 8 1-15,2 2 2 16,-3 8 2-16,-7-1 1 16,3-1-1-16,0-4-1 15,-3-3-4-15,-2-3 1 16,-8-1 0-16,-6-2-1 0,-5 1 2 15,-1 4 0-15,-3 8 5 16,1 3 4-16,-1 7 9 16,-1 3 4-16,-3-1 4 15,2 2-1-15,-1-6-5 16,0-4-6-16,2 6-2 16,2 4-6-16,-5 8-3 15,0 1 1-15,-5 2-5 16,-4-8 1-16,-1 10 7 15,-1 2 9-15,2 5 14 16,3 6 3-16,-4-1-3 16,2-3-7-16,-7-2-15 15,-8-1-5-15,0 0-4 16,2-2 0-16,-1 4 1 16,0 1 1-16,-10 4 9 15,-9 1 7-15,-10 0 14 0,-5 2 6 16,-6-1 0-16,-5 1-5 15,-4-2-9-15,-2-6-6 16,-2 1-4-16,-1-1 0 16,-6 3-2-16,1 0 1 15,7-1 0-15,-4 0-1 16,3 1-3-16,-1-1-1 16,-7-3 0-16,8-1 2 15,4-11 0-15,1 0-2 0,8-7-3 16,-2-1-4-16,7-3-4 15,3-5-2-15,5 0-6 16,1-8-13-16,-1-8-65 16,3 2-62-16,-20-21 90 15</inkml:trace>
  </inkml:traceGroup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25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2608DB2F-1646-4F14-99BA-1385070F282F}" emma:medium="tactile" emma:mode="ink">
          <msink:context xmlns:msink="http://schemas.microsoft.com/ink/2010/main" type="inkDrawing" rotatedBoundingBox="17956,14905 23505,16990 23004,18324 17454,16239" semanticType="callout" shapeName="Other">
            <msink:sourceLink direction="with" ref="{51523671-DF5A-4CB3-BA8B-D355999D4A1A}"/>
          </msink:context>
        </emma:interpretation>
      </emma:emma>
    </inkml:annotationXML>
    <inkml:trace contextRef="#ctx0" brushRef="#br0">350-6 883 0,'-30'-7'332'0,"6"9"-228"15,3 7-58-15,-3 11-15 16,0 10-7-16,-11 18-20 15,2 7-2-15,-7 17 1 16,4 6 3-16,7 5 1 16,-1 1 2-16,12-1 0 15,7-3 0-15,11 6-1 16,5-2 1-16,17 8 2 16,10 6 1-16,19-1 5 15,9-3 3-15,9-15 3 16,6-5 1-16,9-7-2 15,4 1-3-15,10-1-1 16,12 1 3-16,13-1 5 0,-39-29 1 16,1 1-4-1,71 24-4-15,33 3-10 0,-15-14-2 16,-10-12-3-16,3-2 0 16,4-3-1-16,2 0 0 15,-1 0 1-15,7 0 0 16,-1 2 2-16,-1-10 6 15,-2-5 16-15,-9-2 6 16,-6-12 4-16,0-1 0 0,-3-8-13 16,7-4-4-16,4-8-7 15,0 1-3-15,8 0-4 16,4 5-1-16,-4 10-2 16,1 11-1-16,-8 13-2 15,-16 8-1-15,-23 0-19 16,-12-13-40-16,-24-22-168 15,-14-20 151-15</inkml:trace>
  </inkml:traceGroup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91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C606C460-C713-4D61-B56A-82DDCD776DA8}" emma:medium="tactile" emma:mode="ink">
          <msink:context xmlns:msink="http://schemas.microsoft.com/ink/2010/main" type="inkDrawing" rotatedBoundingBox="21538,14674 24415,14540 24438,15056 21561,15189" semanticType="callout" shapeName="Other">
            <msink:sourceLink direction="with" ref="{51523671-DF5A-4CB3-BA8B-D355999D4A1A}"/>
          </msink:context>
        </emma:interpretation>
      </emma:emma>
    </inkml:annotationXML>
    <inkml:trace contextRef="#ctx0" brushRef="#br0">-5 520 819 0,'0'-19'282'0,"13"-11"-256"15,3-2-24-15,8 0-2 16,3 2 2-16,1 5 12 15,0 4 8-15,2 0 19 16,2 4 11-16,1 6 3 16,7 6-5-16,8 8-15 15,6 6-11-15,14 7-16 16,1 0-2-16,4 3-3 16,5-1-1-16,-1 3 0 15,-1-2 0-15,5 5 6 16,0 1 9-16,5-3 14 0,4-2 7 15,-1-6 2-15,-8-1-3 16,-8-4-13-16,2 1-6 16,-6-1-7-16,4 1-3 15,3-4-2-15,4-1 0 16,4-7 5-16,1-2 5 16,-1-15 7-16,-1-7 2 15,0-17-2-15,-2-11-4 0,2-5-8 16,-4-3-3-16,1 3-5 15,-7 2-1-15,-9 7-1 16,0 7 0-16,-13 7 5 16,0 7-47-16,-5 7 32 15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17.60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42AF631E-03DF-42C5-A5E7-C3C626B1D5A3}" emma:medium="tactile" emma:mode="ink">
          <msink:context xmlns:msink="http://schemas.microsoft.com/ink/2010/main" type="inkDrawing" rotatedBoundingBox="4015,13435 9138,10596 9407,11083 4284,13922" semanticType="callout" shapeName="Other">
            <msink:sourceLink direction="to" ref="{8AF33137-9CBB-4484-BB84-C4CE8548BEFB}"/>
            <msink:sourceLink direction="from" ref="{D4CA8EFA-05EE-4E08-88A5-559D89A9D838}"/>
          </msink:context>
        </emma:interpretation>
      </emma:emma>
    </inkml:annotationXML>
    <inkml:trace contextRef="#ctx0" brushRef="#br0">-5 3108 858 0,'-5'4'311'0,"8"-5"-244"16,6-9-58-16,17-12-11 0,1-5 1 15,10-8 5-15,2-2 3 16,4-6 8-16,7 3 5 16,2 1 8-16,-1-1 4 15,8 6 6-15,0-6 1 16,13 7 1-16,-4 0-2 16,1-2 5-16,3 4 8 15,-7-4 14-15,6-6 6 0,6-7-3 16,3-6-9-16,12-3-20 15,-6-6-10-15,-3-5-14 16,4 6-5-16,-13 0-5 16,7 9 0-16,-6 10 4 15,-7 2 7-15,2 7 19 16,-1 4 9-16,1 5 6 16,5-2-3-16,4-2-15 15,2-5-8-15,-2-5-11 16,0 0-3-16,-9-5-4 15,-1 2-1-15,2 7 0 16,-4-1-1-16,5 7 3 16,-15-4 2-16,1 4 5 15,-6-1 1-15,1 3 2 16,9 3-1-16,-6 0-4 16,6 0 0-16,-3 0-5 15,3-1-1-15,11-1-2 0,-5-1-1 16,6 0-2-16,-4 1 1 15,-11-1 0-15,4 4 0 16,-2 0 2-16,-5-2-1 16,7 6 2-16,-1-4 0 15,1-1 0-15,15 7-1 16,-5-7 0-16,0 0-2 16,2-3 0-16,-13 0 0 0,-1 0 0 15,-4 1 1-15,-8 11 1 16,-4-5 1-16,-4 9 1 15,-2 5 2-15,-8-4 2 16,4 7 1-16,-4-8-1 16,-6-2-2-16,7 1-3 15,-5-3 1-15,-5 1-2 16,4 0 1-16,-17-4 1 16,6-1 2-16,-10-2 1 15,6 0 1-15,-3-2 0 16,-8-4 1-16,4 4 0 15,-2-1-2-15,8 5-1 16,-4 2 0-16,-1-1-3 16,-8 1 0-16,3-1-1 15,-8-1-2-15,4 0 0 16,4 0 0-16,-1 4 0 16,1 3 0-16,-3-1 1 0,3 3 1 15,-2 1-1-15,-1 4 0 16,1 4-1-16,1-1 0 15,-1 0 1-15,0 1-1 16,1 1 0-16,-1 0 1 16,1 0-1-16,-1 0 0 15,1 0-2-15,-6 6 0 0,-12 5-1 16,-51 39 0-16,41-33 1 16,-3 1 1-16,2 2 0 15,3 1 0-15,2-5 1 16,2-3 0-16,7-4 0 15,4-4 0-15,5-5 0 16,1-2 0-16,4-1 0 16,2 2-2-16,0-1 0 15,0 1 0-15,4-15-1 16,7-10 0-16,36-47 0 16,-15 39-1-16,7-9 1 15,7-3 0-15,3 0 0 16,-9-2 1-16,-3 5 0 15,-12 5 1-15,-1 6 1 16,1 7 0-16,-2 9 1 16,-7 3 1-16,-8 10 1 0,-7 0 2 15,-1 3 3 1,-1 0 2-16,-1 0 0 0,0 0-2 16,2 0-5-16,0 4-3 15,5 14-2-15,3-1-1 16,29 47 1-16,-18-42 2 15,2 2 3-15,2-1 0 16,3 1 1-16,-1-1 1 0,2 6-2 16,-4-7 2-16,-6 1-2 15,-2-3-1-15,-3-2-2 16,-4-2-15-16,-4-8-80 16,-11-16 123-16</inkml:trace>
  </inkml:traceGroup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6.33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A372F821-CB7E-43CF-B801-9AA297F6B28C}" emma:medium="tactile" emma:mode="ink">
          <msink:context xmlns:msink="http://schemas.microsoft.com/ink/2010/main" type="inkDrawing" rotatedBoundingBox="25274,10449 26262,13448 25770,13610 24783,10611" semanticType="callout" shapeName="Other">
            <msink:sourceLink direction="from" ref="{C8486477-C78D-415E-B0B0-7011ABAAD841}"/>
          </msink:context>
        </emma:interpretation>
      </emma:emma>
    </inkml:annotationXML>
    <inkml:trace contextRef="#ctx0" brushRef="#br0">1200 2918 1089 0,'-13'40'441'0,"-6"-19"-237"15,3 1-98-15,9-17-39 16,1-4-2-16,-2-8-15 15,0-8-2-15,-6-7 3 16,-7-10 3-16,-1-16-5 16,-2-6-5-16,-5-11-7 15,4 0-3-15,-7-1 1 16,-2 3 2-16,3-3 6 16,-4-4 3-16,1-5-5 15,2-3-4-15,-1-5-14 16,6 1-5-16,-2 0-10 15,2 0-4-15,5-1-2 16,-7 5-1-16,8 1 0 16,2 2 0-16,2 7 1 15,1 3 0-15,-2 3 2 16,4 4 0-16,0 3-1 16,-2-3 1-16,1 1-1 0,-1 1 0 15,-1 2 0-15,-1 1-2 16,2 6 0-16,2-1 0 15,0 3-1-15,-1 4 0 16,1 3 1-16,1-1 0 16,2 0-1-16,2 2 1 15,-1 4-1-15,2-1 0 16,-5 1 1-16,2 1-1 0,2-2 0 16,-4-4 0-16,2 6 0 15,-4-3 0-15,3-1 0 16,-1-1 0-16,3-3-1 15,9 0 0-15,-2 4 0 16,1 4-1-16,2 2 1 16,-2 1 0-16,2 5-1 15,-1 0 1-15,-1 3 1 16,-3 2 0-16,1 3 0 16,-1 4 0-16,-1 2 0 15,-2 2 0-15,-2 5 0 16,0-3-1-16,-1 6 0 15,0 0-1-15,0 1 0 16,0 7 0-16,0 0 0 16,3 5-1-16,-7 6 0 15,0-3-1-15,3 3 1 16,1 0 0-16,3-1 0 0,5 4 1 16,1 0 0-16,1-3 0 15,4 2 0-15,-6-5 0 16,3-8 1-16,-3-5-1 15,4-3 2-15,-1-1 0 16,0-1 0-16,0 0 2 0,8-7-1 16,7-20 0-1,48-44-1-15,-37 41 0 0,-1-1 0 16,2 5 1-16,-4 8 0 16,-1 1 0-16,-3 12-1 15,0 4-1-15,-3 3 0 16,2 6-2-16,1 9 0 15,1 4 0-15,9 18-1 16,1 6 0-16,4 11 2 16,-1 3 0-16,-1-4 1 15,2-6 14-15,5-10-117 16,0-7-264-16</inkml:trace>
  </inkml:traceGroup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4:10.32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E2C9AAAC-2584-4F65-B484-D929BE5E1D88}" emma:medium="tactile" emma:mode="ink">
          <msink:context xmlns:msink="http://schemas.microsoft.com/ink/2010/main" type="inkDrawing" rotatedBoundingBox="11517,9265 24760,6365 25325,8944 12082,11844" hotPoints="27934,6685 21031,9772 13492,10369 20395,7282" semanticType="enclosure" shapeName="Ellipse">
            <msink:destinationLink direction="from" ref="{0EC99E50-D718-44E2-99C8-57C0E16BA04C}"/>
            <msink:destinationLink direction="to" ref="{066126EB-68EB-4AD7-A180-7BDBD6C9624B}"/>
            <msink:destinationLink direction="from" ref="{F89AC3EB-4997-485D-91DA-A0B2A369DAFE}"/>
            <msink:destinationLink direction="with" ref="{EFAFFDE1-9F60-4C1E-BA30-7D09B0A1EB4F}"/>
            <msink:destinationLink direction="to" ref="{5DD591F2-7AEB-4455-8B78-A0527AEA290E}"/>
            <msink:destinationLink direction="with" ref="{26C42CA4-A592-49CB-8FD0-7A6D5E92840F}"/>
          </msink:context>
        </emma:interpretation>
      </emma:emma>
    </inkml:annotationXML>
    <inkml:trace contextRef="#ctx0" brushRef="#br0">13433 1862 888 0,'-16'6'459'0,"16"2"-66"0,2-8-346 16,7-5-72-16,3-3-1 15,-1-6 26-15,0-3 9 16,-5 1 10-16,2 1 4 15,-5 1 4-15,1 6 3 0,-1-5 7 16,2 2 2-16,-2-3 0 16,3-1-3-1,-3 0-8-15,2-1-1 0,-5 3 0 16,0 5 1-16,0 0 3 16,-3-2 2-16,0 6 2 15,0-3 1-15,1 7-5 16,0 0-6-16,1 0-8 15,1 0-5-15,-2-1-5 16,1-1-1-16,-1 0-2 16,2 1 0-16,-2-1 2 15,1 1 0-15,-1-1 0 16,1 1 0-16,-1-1-2 16,0 0-1-16,1 1 0 15,-1-1-1-15,1 1 0 16,-1-1 0-16,0 0-1 15,2 1 0-15,0-1 0 16,0 1 0-16,0-1 0 0,-1 0 1 16,-1 1 2-1,1-1 1-15,-1 2 0 0,1 0 0 16,-1 0-1-16,2 0 1 16,0 0 0-16,0 0-1 15,0 0 1-15,-2-1 1 16,2-1 1-16,-1 0 0 15,1 1-1-15,-2-1 1 0,1 1-3 16,-1-1 0-16,0-11 1 16,-1-1-1-16,0-2 2 15,-7-38 0-15,10 40-2 16,4-2 1-16,-3-2-3 16,2 1 1-16,-1-4-1 15,1 0-1-15,-3-1 2 16,0 0-1-16,-1-2 1 15,-3 0 0-15,3-5 1 16,-1 1 1-16,-1-1 2 16,-2-5 1-16,2 3-1 15,0-3 0-15,-2 4-4 16,-1-4 0-16,-4 1-2 16,-1-4 0-16,0-1 0 15,1 0 0-15,-2 3 0 16,-1 3 2-16,-1-1 0 15,2 1 0-15,1 0 1 16,2 3-1-16,-4 2-1 16,0-2 0-16,-3-1 1 0,7-3-1 15,-1-2 0-15,-9-2-2 16,5 0 0-16,-15-1 0 16,4 5 0-16,-4-1 0 15,-3 9 1-15,2-5-1 0,-8 3 0 16,1-1 0-16,-3 0 0 15,2 7 0-15,-2-1 2 16,0 1-1-16,0 2-1 16,-1 0 0-16,-5 3 0 15,0 2 0-15,3 1 0 16,-2 0 0-16,2-1 0 16,-8-1 0-16,-11 4 0 15,0 0 0-15,1 0 0 16,1 0 1-16,-1 1-1 15,1 6 0-15,-4 4-1 16,2 0 0-16,6 6 0 16,-4 3 0-16,-1 4 1 15,-6 6-1-15,-3 5 1 16,3 2 0-16,7 4-1 16,4 0 1-16,0 5-1 15,1-3-1-15,-3 8 1 16,-2-2 0-16,2 5 0 0,-4 2 1 15,0 1 0-15,-5 0 0 16,-4 5 0-16,2 0 0 16,4 2 0-16,1 2 0 15,2 3 0-15,0 1 0 16,3 1-1-16,3 7 1 16,1-3 0-16,-4-1 0 15,-7 4 0-15,1-5 1 0,5 2-1 16,1-2 1-16,4-4 0 15,4-1 0-15,4-8-1 16,1 5 0-16,6-1 0 16,-6 3 0-16,6-2 0 15,-2-3 0-15,-7-5 0 16,3-1 1-16,-12-2 0 16,4-2-1-16,3 4 0 15,0-4 1-15,-4 2-1 16,-3 0 0-16,-7 3 0 15,-2 0 0-15,3 2 0 16,17-16-1 0,-1 0 1-16,-37 27 0 0,-12 1 1 15,8-2-1-15,14-11 0 16,2 1 0-16,-10 0 0 16,5 1-1-16,-8 2 1 15,-1-3 0-15,1 6 0 16,-8 0 0-16,4-4 0 0,0-1 0 15,7-6-1-15,0-8 1 16,3-3 0-16,2-5 0 16,-8-6 0-16,2-1 0 15,-5 3 0-15,0-1 0 0,1 4 0 16,0 1-1 0,2 1 0-16,2-2 1 0,-4-1 0 15,1 1 0-15,1-1 0 16,0-3 0-16,5 1 0 15,-4-3 0-15,-2 1 0 16,-4-2 0-16,-11-1 0 16,-2-1 0-16,-10-2 1 15,4-4 0-15,-5 3 0 16,-4-7 1-16,-1-1-1 16,-1 0 0-16,-5-3-1 15,10 2 0-15,-3-6 0 16,-6-3 1-16,4 0-1 15,-8-6 0-15,8 5 0 16,2-3 0-16,7-1 0 16,6 1 1-16,7-3-1 15,2 3 0-15,3-3 0 16,1 1 0-16,12-1-1 16,2-3 0-16,2-1 1 0,4 1 0 15,-7-2 0-15,4 2 0 16,-1-2 0-16,3 0-1 15,0 5 1-15,6-4 0 16,1 1 0-16,2 1 0 16,-4 0 0-16,-3 1-1 15,-1 1 0-15,6-4 0 0,0-1 0 16,-3-1 0-16,2-1 0 16,-4 4 0-16,4 0-1 15,-2 4 2-15,-5 2 0 16,0 0 0-16,2 3 0 15,-1-4 0-15,6 4-1 16,3 3 0-16,-2 1 0 16,5 1 0-16,4 3 0 15,-7 0 0-15,-5-1 0 16,-2 1 0-16,-4 2 1 16,9-2 0-16,8 0 0 15,0 0 0-15,8 1 0 16,0-3 0-16,8 1 0 15,2-2 0-15,7-3 0 16,2-1 0-16,10-2 0 16,1 0-1-16,6 4 0 15,2 0 0-15,2-1-1 0,-4 2 0 16,6-4 0-16,-6 0 1 16,3 2-1-16,4 0 1 15,-2-2-1-15,7 2 0 16,0-4-1-16,4 3 1 15,-1 2-2-15,0 0-2 16,0 1-1-16,5-18-1 0,8-10 0 16,33-43 0-16,-19 34 2 15,5-5 0-15,6-5 3 16,5-3 1-16,3 4 1 16,-1 0 1-16,-7 16 0 15,-4 4 0-15,-9 11 1 16,-6 4 0-16,-6 6 1 15,-5 3 1-15,-6 1 1 16,-2 4 1-16,-2-2 0 16,0 0-1-16,-9 5-2 15,-32 3-1-15,-57 60-1 16,39-31 1-16,-9 7 0 16,-3 1 0-16,-8 4 1 15,-5-1 0-15,0-7-1 16,5-2 0-16,7-9 1 15,4-3 0-15,11-8 0 16,8 0 1-16,18-9 0 0,1-4 0 16,7-3-1-16,5-1 0 15,0-2-1-15,10 0-1 16,4 0-1-16,-4 2-1 16,9 2-1-16,-4 3-2 15,8 5 1-15,5 6-1 16,13 12 3-16,4 7 1 0,7 12 2 15,6 5 2-15,5 16 3 16,11 8 2-16,7 10 3 16,1 3 0-16,-1-10 0 15,-10-8-2-15,-7-20-1 16,-1-10-10-16,-14-27-577 16,-26-18 433-16</inkml:trace>
    <inkml:trace contextRef="#ctx0" brushRef="#br0" timeOffset="4.08454E7">602 3907 391 0,'-7'0'211'0,"-2"2"-36"16,-2 1-109-16,1-3-65 15,7 2 2-15,1-2 23 16,1 0 23-16,-1 0 50 15,1 0 23-15,1 0 9 16,0 0-9-16,0 0-35 16,0 0-15-16,0 0-15 15,0 0-13-15,0-2 1 16,0 0 5-16,0 1-2 16,0-1 9-16,0 1-3 15,1-15-7-15,2-6-2 16,12-42-3-16,-7 40-8 15,0-3-5-15,6-2-13 16,0 1-6-16,-3-3-5 0,1 4-2 16,-3 6-2-16,-4 1 1 15,1 7 3-15,2 3 1 16,-3 1 5-16,0-2 0 16,-2 3-3-16,-1 5-2 15,-1 3-6-15,-1 0-1 0,0 0-2 16,-1 0 1-16,-1 0 2 15,-1 12 0-15,-4 9 0 16,-13 38 1-16,15-48 1 16,2 0-1-16,4-4 3 15,4-1 2-15,1 0 0 16,2 4 1-16,-1 3-2 16,4-2 0-16,2 3 0 15,1-1 0-15,5-5 1 16,5 0 0-16,-3-5 2 15,-1 0 2-15,4-3 2 16,-1-1 1-16,8-6-1 16,9 2-2-16,-6-2-4 15,2 0-1-15,-1 6-3 16,-4-1-2-16,4 2 1 16,-2 2 0-16,2-1 1 15,0-1 0-15,5 2-1 16,5 4 0-16,1-1-1 15,2 3 0-15,-9 1 0 0,-2-1 0 16,-2 0 1-16,0 2 0 16,2-5 1-16,3-2 0 15,3 0 5-15,0-3 1 16,4 0 2-16,-2 2 0 0,1-2-5 16,2 1-1-16,-4 2-3 15,1 1 1-15,-4 4-1 16,7-2 0-16,-3 0 1 15,3-1 1-15,-4-2 2 16,-4 0 0-16,6 2 0 16,0 0 1-16,9-2-2 15,-5 2 1-15,-2-5 4 16,0 3 0-16,-5 0 1 16,-2 2-3-16,-2 3-2 15,0 2-2-15,-2-4-1 16,-2 2 0-16,5-3 0 15,5-1 0-15,-4 3 1 16,5-1-1-16,2-1 0 16,-7 1 1-16,7-2 2 15,-2-3 0-15,-3-1 1 16,2 0 1-16,-1-1-1 0,1 1 0 16,4 1-1-16,4-1 0 15,-5 2 0-15,-2-1-2 16,-5 1 0-16,-2 3-1 15,-1-2 0-15,6 2 1 16,4-2 0-16,0 0 3 16,5-1 1-16,-4-1 1 15,-3-1-2-15,-3 3-2 16,-5 4-3-16,1-1 0 0,4 4-1 16,0-1 1-16,-2 2-1 15,0 1 1-15,-7-4 0 16,2-1 0-16,3-3 1 15,5 4-2-15,4-4 1 16,-2 3 0-16,4-2 0 16,-7-4 1-16,0 1 1 15,0-2 1-15,-2 0-1 16,-1-3 1-16,0-2-1 16,-4 2-1-16,2 3 0 15,-3 0-1-15,4 1 0 16,-1 1 0-16,-3-1 1 15,6-1-1-15,-1-1 2 16,6-1-1-16,4-6 1 16,-1 5-1-16,0-3 0 15,-2 1-1-15,4 2 0 16,-4-2-1-16,3 0 0 0,2 2 0 16,2 0 1-16,-1-2 0 15,-7 0 1-15,2-1-1 16,6-4 0-16,5 4 1 15,8 0-2-15,-3-1 1 16,-5 4 0-16,-2-2-1 16,5 0 1-16,-1 1 0 0,-1-3 0 15,4-2 0-15,-10-4 0 16,3-1 0-16,4-1-1 16,-2-1 0-16,3 4 1 15,0 1-1-15,-3-1 1 16,-3 1-1-16,3 0 0 15,-1 0 1-15,1-3-1 16,-6-2 1-16,4 0 0 16,1-7 0-16,-1 3 2 15,7-3-1-15,-9-2 2 16,0 6 1-16,-9 1-1 16,-3 1 0-16,-5-2 0 15,2-2-1-15,1-4 0 16,-4-3 1-16,3 0-1 15,1 1 2-15,-9-4-1 16,8 6-1-16,-5-4 0 16,-5-1-1-16,16 5 0 0,0-2-1 15,1-1 0-15,4 1 0 16,-7-3 0-16,-1 0 0 16,5 1 0-16,-2-1 0 15,2 0 1-15,-2 1 0 16,7 0 0-16,-23 9 0 15,0-1 0-15,29-14-1 0,14-5-1 16,-9 7 1-16,0 9 0 16,-7-5 0-16,-4 2-1 15,-2-2 1-15,-4 2-1 16,1-1 1-16,-3 1 0 16,-1 1 1-16,-5 2 5 15,2 2 1-15,-9 1 1 16,-5-1 0-16,5 3-5 15,-7-2-1-15,10 0-2 16,2-1 0-16,-4-2 1 16,4-3-1-16,-5 0 0 15,0 5 0-15,-1-1-1 16,-2 1 1-16,-5 3-1 16,2 1 1-16,-1-4-1 15,7 3 0-15,4 0 1 16,0-5-1-16,2 3 0 0,-2 2 0 15,-1-5 0 1,4 5 1-16,-6-3 0 0,1-4-1 16,5 3 1-16,-4-1 0 15,7 3 0-15,-4 0-1 16,-8 2 1-16,1 0 0 16,-6 0 0-16,-1 0 0 15,0-2-1-15,3 2 1 16,-2 0-1-16,2-2 1 0,4 4-1 15,-3 1 0-15,1 0 0 16,3 3 0-16,-5-3 0 16,-2-3 0-16,1 2 0 15,-5-3-1-15,4 3 1 16,1 1 0-16,-6-2 0 16,-1-2 0-16,-1-1 0 15,-4 0-1-15,12 5 0 16,-7 2 1-16,0 0-1 15,5 1 1-15,-10-1 0 16,8 1-1-16,-2 0 1 16,0-1 0-16,1-4 0 15,-4 2 0-15,4 1 0 16,-3-1 0-16,-1 1 0 16,-2 1 0-16,-3 0-1 15,1 2 1-15,0-2-1 16,3 1 1-16,4-1 0 15,0-3 0-15,2-3 0 0,2 1 0 16,0 0 0-16,-1 0 0 16,3-2 0-16,-4-1 0 15,-1 3 0-15,-4-3-1 16,3 1 1-16,3 0 0 16,-7-3-1-16,8 2 1 15,-9-3-1-15,-6-1 1 0,7 4 0 16,-3-4-1-16,6 6 1 15,3-3-1-15,-1 1 1 16,0-2-1-16,-5-1 1 16,-2 1 0-16,2-2-1 15,-3 4 1-15,1 1-1 16,2 4 0-16,-3 1 0 16,-1 3 0-16,-1 4 0 15,2-3 0-15,3 3 0 16,0 1 0-16,2 0 1 15,-1-2 0-15,-1-1 0 16,0 0 0-16,5 0 0 16,1 0 0-16,2 1 0 15,1 1 0-15,1 2 0 16,-2 1 0-16,0 3-1 16,-2 0 0-16,-3 3 0 0,3 0 0 15,7 1 0-15,-7 1 0 16,4 1 0-16,9 0 0 15,-8-3 1-15,14 5 0 16,1-3 0-16,-7-1 0 16,3 1 0-16,-8 1 0 15,5 0 0-15,-3 3 0 16,-2 1 0-16,1-1 0 0,-3 1-1 16,3 2 0-16,-1 1 0 15,3-1 1-15,-1 1 0 16,0-1 0-16,-5-1-2 15,-5 2 0-15,-4 3 1 16,-4-4-1-16,-6 5 0 16,6 1 1-16,-2 2 0 15,-4-1 0-15,4 5 1 16,-2-2 0-16,3-1-1 16,4 2 0-16,-4 1 1 15,-5-2-1-15,1 0 1 16,1 2 0-16,3-2 0 15,4 7 0-15,1-3 0 16,1 3 0-16,0-2-1 16,-3-5 1-16,1 2-1 15,-2-1 0-15,-1 4 1 16,-3-2 0-16,-3 2-1 0,-1-6 1 16,-4 1-1-16,0-1 0 15,3-1 1-15,-1 2 0 16,1-3 0-16,4-2 1 15,-2 1 0-15,0 1-1 16,0 1 0-16,0 4 0 16,-2 1 1-16,4 2-1 0,-2 0 0 15,-2 0 1-15,4 1-1 16,-2 1 0-16,-2 2 1 16,2 1 0-16,0 1 0 15,-2-1 0-15,5-3 0 16,-1 1 0-16,1 1 1 15,3-2-1-15,1-1 2 16,-2-2-1-16,-1-9-1 16,-1 2-1-16,-3-5-3 15,-1 2-5-15,-7-5-35 16,-3 0-15-16,-17-13-37 16,-8-8-31-16,-30-22-215 15,-8-33 231-15</inkml:trace>
  </inkml:traceGroup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30.522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066126EB-68EB-4AD7-A180-7BDBD6C9624B}" emma:medium="tactile" emma:mode="ink">
          <msink:context xmlns:msink="http://schemas.microsoft.com/ink/2010/main" type="inkDrawing" rotatedBoundingBox="14804,6913 21404,9849 21005,10746 14405,7811" semanticType="callout" shapeName="Other">
            <msink:sourceLink direction="to" ref="{E2C9AAAC-2584-4F65-B484-D929BE5E1D88}"/>
            <msink:sourceLink direction="to" ref="{C554C8CC-673C-4BA4-A9D4-A5EF508D0BBC}"/>
          </msink:context>
        </emma:interpretation>
      </emma:emma>
    </inkml:annotationXML>
    <inkml:trace contextRef="#ctx0" brushRef="#br0">6660 2760 1077 0,'-3'11'407'16,"-7"0"-260"-16,10 3-130 15,7 1-2-15,-1-3 13 16,-1 1 8-16,-5-6 23 16,6-1 10-16,-6-6 13 15,7 0-5-15,0 0-14 0,-7 0-7 16,0 0-13-16,0 0-2 15,0 0-2-15,0 0-1 16,0 0-7-16,0-2-4 16,0 2-8-16,0 0-2 15,0 0 1-15,0 0 1 16,0 0 1-16,-1 0 1 0,-1 0-2 16,1 0 1-16,-1 0 0 15,1 0-1-15,-1 0 0 16,-3 0-1-16,-12 0-4 15,1 0-2-15,-40 7-1 16,37-6 0-16,1 1 1 16,-1-1 0-16,0-1-2 15,-3 0-2-15,0 0 0 16,-1 2-1-16,1-2 4 16,1 2 1-16,-7 1 0 15,-7-2 0-15,-4 4-4 16,-4-3 0-16,-3-1-3 15,6-1-1-15,4 2 1 16,-11-2-1-16,3-3 1 16,-12-5 0-16,-9-2 1 15,11-2 0-15,-4 0 1 16,4 0-2-16,0-1 0 16,-3 2-1-16,1-2-2 0,-5 2 1 15,4 0 0-15,-3 1 0 16,-6 2 0-16,-1-1 0 15,-7 1 0-15,0-2 1 16,6 1 1-16,1-1 0 16,0-1 0-16,5 1-1 0,-3-2 1 15,26 2 0 1,1 2-1-16,-32-9 1 0,-19-3-1 16,13 0 1-16,5 10 1 15,5-4 0-15,-1-2 0 16,-2 3-1-16,1-16-1 15,-6 7-2-15,4-6 1 16,5-1-1-16,-5 2 0 16,6 0 0-16,4 4 0 15,-6-4-1-15,4 2 1 16,0 1-1-16,-1 0 0 16,-1 2 0-16,10 3-1 15,3-2 0-15,5 2 0 16,-2 0 1-16,-6 1-1 15,-2 2 0-15,-1 2 0 16,10 1 0-16,4 4 0 16,0 2 0-16,2-1 0 15,-4-3 0-15,4 2 0 16,3 1 0-16,3-2 0 0,-8-1 0 16,4-2 0-16,4-3 0 15,-6-3 0-15,8 6 1 16,-7-2-1-16,-2-3 0 15,3 5 1-15,-3-7-1 16,1 0 0-16,-1 3 0 0,-1-1 0 16,2 1 1-16,1 1-1 15,-5-8 0-15,2-1 0 16,-3-6 0-16,5-1 0 16,6 1 1-16,-5-6 0 15,5 5 1-15,-3-3-1 16,-8 2 0-16,1-1 0 15,-1-1 1-15,0 0 0 16,3-1-1-16,1 2 0 16,1-3-1-16,-4 2 0 15,1-3 1-15,-1-5-1 16,2 2 1-16,2-2 0 16,-1 1-1-16,1 6 1 15,1-1-1-15,-1 4 1 16,-4 4 0-16,2 2-1 15,-5 1 0-15,2 3 0 16,3-1 0-16,3 1 0 16,4 0 0-16,-1 0 0 0,4-1 0 15,-4 0 0-15,3 1-1 16,6-1 1-16,-1-2 0 16,0 4 0-16,6-2-1 15,0 2 1-15,3 1 0 16,2-4 0-16,-7 4-1 15,2 2 1-15,-7-2-1 16,5 3 0-16,1-1 1 0,-7-3 0 16,9 3 0-16,-3-3 0 15,5 3 0-15,3 3-1 16,1 1 0-16,3 3 0 16,-4-1-1-16,6 2 2 15,-2-2 0-15,0 3-1 16,4 2 0-16,-1-1 0 15,0-1 0-15,3 1 0 16,2-1 0-16,-3-1 0 16,3 6 1-16,0-1 0 15,-1-4 0-15,1 2 0 16,-3-3-1-16,2 0 0 16,3 6 0-16,-2 1-1 15,0-1 0-15,3 3 1 16,1 1 0-16,-1-1 1 15,1 0-1-15,-1 1 1 16,0-1 0-16,1 1-1 0,-1-1 0 16,1 0 1-16,-1 1-1 15,0-1 1-15,1 1-1 16,-1-1 1-16,1 0-2 16,-1 1 0-16,1 1-1 15,-1 0-2-15,-1 0 0 16,0 0 0-16,-4 3 0 0,2 13 1 15,-1 6 2-15,-37 39 0 16,40-41 1-16,0-4 1 16,-1 0 0-16,0-5 0 15,1 2 0-15,1-2 0 16,2-1 0-16,0-2 1 16,0-5 1-16,-2 0-1 15,1-3 1-15,1-1 0 16,0-1-1-16,0 0 0 15,1-5 0-15,9-17 0 16,19-40 0-16,-25 38 0 16,0-1 0-16,-3 2 0 15,-1-1-1-15,0 3 1 16,2 2-1-16,-2 3 0 16,0 2 0-16,-2 7 0 15,1-4 0-15,1 8 0 16,0-1 0-16,-2-2 0 0,2 8-1 15,0-2-1-15,0 1 0 16,0 1-1-16,0 0-1 16,0 0 1-16,0 0 0 15,14 6 1-15,13 7 1 16,48 14 0-16,-33-19 0 16,7-6 1-16,8-2 1 0,9-4-1 15,-9 0 0-15,-5-4 0 16,-7 0-5-16,-16 1-47 15,-1 7-102-15</inkml:trace>
  </inkml:traceGroup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0.02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11FC5BF5-DA09-49AA-8007-9ADCA923B569}" emma:medium="tactile" emma:mode="ink">
          <msink:context xmlns:msink="http://schemas.microsoft.com/ink/2010/main" type="inkDrawing" rotatedBoundingBox="18039,12899 21730,12963 21711,14023 18021,13958" semanticType="callout" shapeName="Other">
            <msink:sourceLink direction="with" ref="{CAC6D568-0319-4A16-A477-7AC74D295929}"/>
          </msink:context>
        </emma:interpretation>
      </emma:emma>
    </inkml:annotationXML>
    <inkml:trace contextRef="#ctx0" brushRef="#br0">167 703 506 0,'-3'-15'199'0,"0"-5"-126"0,-40-39-5 16,35 40 4-16,-1 0-10 15,-4 3-6-15,-2-2 3 16,6 7 11-16,-4 1 3 15,8 7 6-15,-6 0 2 16,-2 3-5-16,9 2-5 16,1-1-19-16,-9-1-11 0,11 0-19 15,-1 2-7 1,5-2-11-16,-3-2-2 0,0 1 0 16,0-1 0-16,23-4 1 15,42-18 4-15,-41 9 8 16,5 4 4-16,1 2 4 15,2 6-1-15,3-4-4 16,-2 1-1-16,4-2-5 16,1-2-2-16,0 4-4 15,4-4 3-15,5-1 9 16,4-5 5-16,-11 4 9 31,-21 5-1-31,2 1-7 0,55-20-5 0,-1 2-6 16,2-1-2-16,-31 11-1 15,2 1-1-15,-7-1 0 16,-3 1-1-16,2 0 2 16,3-1 3-16,3-1 2 15,2-2 3-15,1 1-1 16,-4 0-1-16,-12 3-1 16,7 4 0-16,-8-4-1 0,-3 2-1 15,6 3-3-15,-8 0-1 16,-3 5-4-16,1 3 0 15,-4 3-1-15,0 3 0 16,-4-1 0-16,1 0 0 16,-4 1 0-16,0 1 0 0,-2 2-1 15,0 2-1-15,1-3-1 16,1 2 1-16,5 1-1 16,-1-1 1-16,7-1 0 15,1-1-1-15,-2-3 2 16,3-2 1-16,2-3 0 15,1 2 1-15,5-2-1 16,0 0-1-16,-5 1 1 16,-1 4-1-16,-5 3 1 15,0 3 0-15,4-1-2 16,6-6 2-16,4-2 0 16,2-5 1-16,8-5 2 15,1-3 0-15,2-5 1 16,0 0 0-16,1-3 3 15,4 1 3-15,-2-2 7 16,7 2 0-16,-9 4-1 16,-9-2-3-16,-3 6-5 0,-8-3-2 15,1 5-4-15,1-1 0 16,-7-1-2-16,0 6 0 16,0 0-1-16,-1 1 0 15,-4 5 0-15,0-2 1 16,-6 0 0-16,-2 5-1 15,-1-4-1-15,-2 2 0 0,4-1 0 16,1 1-1-16,1 2 1 16,2 0 0-16,-1 1-1 15,-1 0 1-15,-4 2-1 16,5 4 0-16,-3 2 0 16,1 0-1-16,8 7 0 15,-3 0 1-15,-2-2-1 16,2 3 0-16,-5-4 0 15,-4-4 1-15,9 5 0 16,-2-1 0-16,-1 5-1 16,3 3 1-16,-9 4-1 15,1 0 1-15,-3 2 0 16,7 5 0-16,-9-4 0 16,5 6 1-16,0-6-1 15,-6-1 0-15,6-2 0 16,-3-4 1-16,4 1-1 15,-1-5 1-15,1 2 0 0,-1 0 0 16,-4 0 1-16,-1 1-1 16,2 2-1-16,-4-1 2 15,1 1 0-15,-1 0 0 16,-1-2 2-16,1 1-1 16,-1-1 2-16,1 2 0 15,2-3 0-15,0 2 0 16,-1-6-1-16,-3-7 0 15,0 0-1-15,-3-7 0 0,-1-3-2 16,0-1-36-16,-1-4 25 16</inkml:trace>
  </inkml:traceGroup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9.83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3AB9D202-5083-4974-B76C-EA926D1CF195}" emma:medium="tactile" emma:mode="ink">
          <msink:context xmlns:msink="http://schemas.microsoft.com/ink/2010/main" type="inkDrawing" rotatedBoundingBox="21913,13567 23925,13529 23928,13678 21916,13716" shapeName="Other">
            <msink:destinationLink direction="with" ref="{D4857B7B-6602-4D0B-AD44-F702D20A8310}"/>
          </msink:context>
        </emma:interpretation>
      </emma:emma>
    </inkml:annotationXML>
    <inkml:trace contextRef="#ctx0" brushRef="#br0">77 89 703 0,'-2'0'265'0,"1"0"-193"15,-7 2-15-15,1 0 3 16,2-2-7-16,1 0-3 16,-3 1 3-16,-2 2 2 15,2-1-2-15,1 0-9 16,1-2-6-16,2 0-12 15,0 0-5-15,1 0-3 16,-1 0-1-16,1-2 6 16,1 0 4-16,-1 1-2 15,1-1-2-15,-1 1-10 16,1-1-5-16,1 0-5 16,0 1-1-16,7 1-1 15,13 3 1-15,3 3 2 0,44 17 3 16,-43-17 4-16,2 0 2 15,4-6 4-15,-3-1 2 16,3-7 3-16,5-3 0 16,-4-2-2-16,4 3-2 15,-5 4-4-15,-3 0 0 16,-2 4 3-16,-4 2 0 16,1 0-3-16,2 3-2 0,0 0-5 15,0-1-3-15,5-2-1 16,-2-2 0-16,3-4-1 15,0-4 0-15,1-2 0 16,1 3 0-16,-1-4 1 16,-4 5-1-16,1 0 1 15,-5 0-1-15,-3 3 0 16,0 1-1-16,-2 4 0 16,-2 1 0-16,0 6-1 15,0-3 1-15,-2 1 0 16,7 3 0-16,-1-6 0 15,1 6 0-15,3-5-1 16,-5-3 0-16,3 1 1 16,2-1-1-16,0-1 0 15,0 1 1-15,3 3-1 16,0 2 0-16,-1 1-1 16,1 4 1-16,-2-4 0 15,4 5 0-15,1-5 0 0,-1-3 0 16,7-1 0-16,7-2 0 15,0-2 0-15,2-4 0 16,-4 1 0-16,-10 0 0 16,-3-2 2-16,4 5 0 15,-13-2 0-15,2-1-1 16,0 5 0-16,-7 0 0 0,7 1 0 16,-1 1 1-16,-2 0-2 15,1-2 0-15,0 0 1 16,0 0-1-16,-1-5 1 15,-1 2 0-15,-4 3-1 16,-2 0 1-16,-1 0 0 16,-2 0 0-16,-2 3 0 15,5 3 0-15,-4 6-1 16,2 6-1-16,4-2-52 16,0 1 115-16,-5-10-60 15</inkml:trace>
  </inkml:traceGroup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3.69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F89AC3EB-4997-485D-91DA-A0B2A369DAFE}" emma:medium="tactile" emma:mode="ink">
          <msink:context xmlns:msink="http://schemas.microsoft.com/ink/2010/main" type="inkDrawing" rotatedBoundingBox="15252,6834 21675,9478 21397,10155 14973,7512" semanticType="callout" shapeName="Other">
            <msink:sourceLink direction="from" ref="{E2C9AAAC-2584-4F65-B484-D929BE5E1D88}"/>
            <msink:sourceLink direction="to" ref="{C554C8CC-673C-4BA4-A9D4-A5EF508D0BBC}"/>
          </msink:context>
        </emma:interpretation>
      </emma:emma>
    </inkml:annotationXML>
    <inkml:trace contextRef="#ctx0" brushRef="#br0">-6312-3354 385 0,'-20'-51'131'0,"18"44"-124"15,-1 3-6-15,1-3 1 16,1 6 2-16,-1-1 17 16,1 0 12-16,-1 1 19 15,0-1 6-15,1 1-5 16,-7-6-5-16,0 2-13 0,5-6-3 16,-1-3-7-16,-2-5-3 15,-37-42-2-15,38 42-1 16,1-3-4-16,2 8-2 15,-6 2-5-15,-3 0-2 16,12 9 0-16,-2-4 1 16,6 4 5-16,-5 1 5 15,0 1 19-15,0 1 14 0,0 0 18 16,0 0 0-16,0 0-8 16,-2 0-14-16,0 0-12 15,1 0 0-15,-1 0-4 16,1 0-3-16,-1 0-9 15,0 0-3-15,1 0-4 16,-1 0 1-16,1 0 1 16,-1 0-2-16,1 0-4 15,-3 3-2-15,3-3-4 16,-1 0 1-16,-1 3 0 16,1-1 1-16,-1 1 1 15,2-1 1-15,-4-1 0 16,-2 2 0-16,-1 2-2 15,7-5-1-15,-2 0-2 16,-2 5 0-16,-1 1 1 16,-1 2-1-16,2 0 2 15,1 0 3-15,2-8 12 16,0 0 2-16,-1 3 3 0,2-3-4 16,-3 3-9-16,3-3-4 15,-1 0-3-15,1 0 0 16,-1 0-1-16,1 0-1 15,-1 0 1-15,0 0 0 16,1 0-1-16,-1 0 1 16,1 0-1-16,-1 0 1 15,0 0 0-15,1 0 0 0,-1 0 1 16,1 0 0-16,-1 0 0 16,0 0 1-16,1 0 1 15,1 0 2-15,0 0-1 16,0 0 1-16,-2 0-2 15,1 0-1-15,-1 0 2 16,2 0 2-16,0 0 2 16,0 0 3-16,0 0 0 15,0 0 2-15,0 0 0 16,0 0-2-16,0 0-2 16,0 0-2-16,0 0-3 15,0 0 0-15,0 0-1 16,0 0 0-16,3 7-2 15,4 9 1-15,-4-5 0 16,3 3-1-16,21 39 0 16,-17-36-1-16,6 2 0 15,1 2 0-15,4 5 0 0,1-2 0 16,4 4 2-16,-1 1 0 16,5 1 0-16,2 0 0 15,2 1 0-15,-1-3-1 16,-1 1-1-16,-2 0 1 15,4-4 0-15,1 2 1 16,0-6 2-16,1 0 0 0,1-2 0 16,0 1-1-16,4 6 0 15,1-2-1-15,-7 9-1 16,-2-3 0-16,-3 4 0 16,5 3-1-16,4-4-1 15,2 0 0-15,4 1 0 16,-1-4 0-16,-2-3 1 15,1-3-1-15,-4-5 1 16,0-1 0-16,4-4 1 16,3 0-2-16,9 1 1 15,1-3 0-15,2 1 0 16,-11 2 0-16,1-1 1 16,1 3 0-16,-2 2 1 15,2 1-1-15,-4 7 1 16,-4-5 0-16,2 0-1 0,-2 4 0 15,2-9 0-15,0 6 0 16,5-4 0-16,2 0 1 16,4 0 0-16,-5 0 0 15,5 3-1-15,-1 4 2 16,-4 4 0-16,7-1 2 16,-5 3 2-16,1-2 0 15,-1-3 0-15,2 2 0 16,0-6 0-16,-1 1 1 0,4-1-1 15,3-3 0-15,-10 3-1 16,-3-3 3-16,-4 4 4 16,-2-1 3-16,3-3 3 15,3 4-1-15,-3-5-5 16,-3 0-3-16,3 2-6 16,0-5 0-16,-4-2-2 15,3 2 0-15,-7-8 0 16,0 0 1-16,-2-1 0 15,2-7 0-15,-3 1-1 16,-16-1 0 0,2 2 0-16,10-2 1 0,4 1-1 15,0 2-1-15,0 1 0 16,3 5-2-16,2-1 2 16,-2 0-1-16,4-1 0 15,1-1 1-15,-3-6-1 16,3 3 0-16,-4-1-1 15,4-2 0-15,6 3 1 0,0-3 0 16,10 1 0-16,-10-2 0 16,-3-1 1-16,0 2 0 15,-3 0 0-15,5 0 0 16,3 0 0-16,-4-1 0 16,4-4 0-16,-2 5 0 0,0 0 0 15,-3 5 2-15,-4 3-1 16,-3-2 1-16,-2 5 1 15,4 5-1-15,0 2 0 16,0 4 1-16,2 0-3 16,-5-3 0-16,-6 0 0 15,-2-6-1-15,2-2 0 16,-4-1 0-16,5-5 0 16,4 1 0-16,-6-3 1 15,3 0 0-15,-3 4 0 16,1-2 0-16,-7-1 0 15,5 3 1-15,-3-1-2 16,2 0 1-16,2 1 0 16,-2-2-2-16,1 1 1 15,5 0-1-15,9 1 0 16,1-3 0-16,5 1 0 16,-2-2 0-16,-7-1 0 0,-1 1 0 15,-5 0 1-15,1 2 0 16,-1 2 1-16,3 0-1 15,2 0 0-15,-2 2 1 16,0 1 0-16,-7 3 0 16,3 1 0-16,-4-1 0 15,1 0-1-15,4-4 1 0,-3 1 0 16,0-1 0-16,1 2 1 16,0-1-1-16,5 1 0 15,-1-1-1-15,4 1 0 16,-2 1 2-16,-4 0-1 15,3 0 1-15,-1-2 1 16,1-1-1-16,-3 1 0 16,-2-2-1-16,-9-8-2 15,-7-3-1-15,-19-15-73 16,-16-7-108-16,-37-26 119 16</inkml:trace>
  </inkml:traceGroup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20.94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2D84D63C-1E9A-4826-BF03-0985A30173C0}" emma:medium="tactile" emma:mode="ink">
          <msink:context xmlns:msink="http://schemas.microsoft.com/ink/2010/main" type="inkDrawing" rotatedBoundingBox="17931,13494 21246,14343 20970,15421 17655,14571" semanticType="callout" shapeName="Other"/>
        </emma:interpretation>
      </emma:emma>
    </inkml:annotationXML>
    <inkml:trace contextRef="#ctx0" brushRef="#br0">219 0 750 0,'-19'9'288'0,"15"-7"-191"16,0 3-61-1,2-4-18-15,0-1-2 0,1 0-10 16,-1 0 0-16,-7 18 1 16,-7 9 5-16,-30 43 15 15,25-38 8-15,-6-5 9 16,6 2-4-16,0-7-14 16,7 2-9-16,8 3-12 15,1 0-2-15,3 5-2 0,2 1-1 16,7 5 1-16,-1 1 0 15,8 10-1-15,-6 0 1 16,5 2 1-16,5 0-1 16,-6-6 3-16,6-2 0 15,-12-8 3-15,4 2 2 16,-5-9 5-16,-4 1 2 16,7-2 8-16,-5-6 5 0,10-1 4 15,1 1 1-15,-1-5-8 16,3 1-6-16,-3-4-10 15,1 0-4-15,0 1-2 16,-2 1-2-16,-1 5 0 16,-2 1-1-16,6 1 1 15,-1-1-1-15,2-3-1 16,0-6 1-16,3-5 0 16,0-1 0-16,5-6 1 15,-2 3-1-15,2-3 0 16,2 2 0-16,-4 3 0 15,2-2 0-15,-4 3-1 16,1 1 0-16,0-3 1 16,-2 4-1-16,3-1 1 15,4-1 0-15,1 2-1 16,3-6 0-16,5 1 0 16,-3 2 0-16,-3-7 1 0,6 5-1 15,-11-6 1-15,1-5 1 16,5 5-2-16,-3-2 1 15,5 7 0-15,-5 1-1 16,0 2 1-16,-3-2-1 16,2-2 1-16,-1-1-1 15,2-3 1-15,2 2 0 0,3-9-1 16,0 5 0-16,3 4 0 16,0-4 0-16,0 6 0 15,1 3 0-15,1 0 1 16,0 1-1-16,-2 0 0 15,-5-5 1-15,0 0 0 16,2-5 0-16,3 4-1 16,3-1 0-16,1-1 0 15,-4 3 1-15,1 0-1 16,2 1 1-16,-4 6-1 16,1-6 1-16,2 1-1 15,-2-4 0-15,8-9 1 16,1 2-1-16,2-2 0 15,5-1 0-15,-3 8 0 16,0 2 0-16,-5 0 0 16,-6 2 0-16,-1 7 0 15,-4-1 0-15,-3 1 0 16,-1-6 1-16,6 2 0 16,-1-6-1-16,4 0 0 0,1 3 0 15,0 0 0-15,2 3 0 16,5 2 0-16,2 4 0 15,4-5 0-15,5-3 0 16,-2-1 0-16,-1-6 0 16,6 1 0-16,-3-4 0 0,4 5-2 15,-1 0 0-15,-8 4-21 16,0 4-37-16,-2 4 40 16</inkml:trace>
  </inkml:traceGroup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2:51.719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C8486477-C78D-415E-B0B0-7011ABAAD841}" emma:medium="tactile" emma:mode="ink">
          <msink:context xmlns:msink="http://schemas.microsoft.com/ink/2010/main" type="inkDrawing" rotatedBoundingBox="27124,10565 27184,8375 27564,8386 27504,10576" semanticType="verticalRange" shapeName="Other">
            <msink:sourceLink direction="with" ref="{7CECC4A9-B2C2-4377-9FE3-EC97AA037C37}"/>
            <msink:destinationLink direction="from" ref="{A372F821-CB7E-43CF-B801-9AA297F6B28C}"/>
          </msink:context>
        </emma:interpretation>
      </emma:emma>
    </inkml:annotationXML>
    <inkml:trace contextRef="#ctx0" brushRef="#br0">29 74 126 0,'-21'-53'116'0,"23"44"40"16,-2 1-11-16,2 3-34 16,-1 5-13-16,-1 0-20 0,0 0-6 15,0 0-7-15,-1 0-2 16,-1 0-13-16,2 0-12 15,0 0-21-15,0 0-8 16,0 0-3-16,0 0 3 16,0 3 8-16,5 8 3 15,-2-3 4-15,3 5-1 16,1 1-4-16,1 2-2 16,25 37-6-16,-27-37-1 15,2-2-4-15,4 2 0 16,-3 1 0-16,-1-1-1 0,2 2 2 15,-4-1 0-15,0 1 4 16,1-1 2-16,1 6-1 16,0-3 0-16,-2 4-2 15,0-1-1-15,-1-4 0 16,0 0 1-16,-2 0-1 16,2 0 0-16,0 5 0 15,-2-3-2-15,5 6 0 16,-2-2 1-16,4-1-2 15,-1 8 1-15,1 0-1 16,1 0 0-16,0-1-1 16,0-4 0-16,1-1 0 15,-1 1-1-15,0-1 0 16,2-3 0-16,-2 0 2 16,-5-3 0-16,-1 1 0 15,-5-2 0-15,-2 0 0 0,2 2-2 16,0 1 0-16,3 2 0 15,1 2 1-15,-3-1 1 16,-1 1 3-16,-1-2 1 16,1 1 2-16,1-3 0 15,1 2-1-15,-2 3-2 16,0-3-3-16,-3 2 0 16,-1-1-3-16,3-3 0 15,1 6-2-15,3-5 0 0,-3-2 0 16,0 1 0-16,0-4 2 15,0 1 0-15,2-5 0 16,-1-1 1-16,-1-2 1 16,-3-1-1-16,1 3 0 15,1-1 0-15,-2 1-1 16,-4-2 0-16,3 0-1 16,-1 2 1-16,2 0 0 15,1 0 1-15,-1-2-1 16,0 0 0-16,-2-2 0 15,0-1 0-15,2 2-1 16,-2-2 0-16,0 1-1 16,1 1 0-16,-1 0 1 15,2 1 0-15,-1-2 0 16,1 1 1-16,-2-1 1 0,-1 3-1 16,-2-1 1-16,-1 1-1 15,-1 3 0-15,0 4-2 16,-1-2 1-16,2 1-1 15,-4 3-1-15,2 2 1 16,-2 3 0-16,0 4 0 16,2-3 1-16,0-6-1 15,1-5 0-15,4-7 0 0,0 1-1 16,-1 0 1-16,1-2 0 16,0-2 1-16,1 0-1 15,0-1 1-15,2 0-2 16,1-5 0-16,1 0 1 15,-1 0-1-15,1 0 0 16,-1 0 0-16,0 0 1 16,1 0 0-16,-1 0 1 15,1 0 0-15,-1 0 0 16,0 1 1-16,1 4 0 16,-1-2 0-16,1 1 2 15,-1-3-1-15,0-1 3 16,1 2 4-16,-1-1 5 15,1 1 3-15,-1 0 0 16,0-1-1-16,1 1-4 16,-1-1-1-16,1 1-5 0,-1 0-2 15,0 1-2-15,1-2 0 16,-2 6-1-16,1-3-1 16,1 3-1-16,-3 1 0 15,3-5-1-15,-1 3 0 16,1-2 1-16,-1 2 1 15,0 2 0-15,1-2 0 16,-1 4 1-16,1-1 1 16,-1 1-1-16,0-1 1 15,1 1-2-15,-1 0 1 0,1-1 0 16,-1 1 0-16,0-1 2 16,2-1 0-16,0-8-13 15,0 0 7-15</inkml:trace>
  </inkml:traceGroup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50.915"/>
    </inkml:context>
    <inkml:brush xml:id="br0">
      <inkml:brushProperty name="width" value="0.07" units="cm"/>
      <inkml:brushProperty name="height" value="0.07" units="cm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B160BB43-C957-42F3-8908-2DC36877B604}" emma:medium="tactile" emma:mode="ink">
          <msink:context xmlns:msink="http://schemas.microsoft.com/ink/2010/main" type="writingRegion" rotatedBoundingBox="23169,8733 27100,8314 27277,9978 23346,10397"/>
        </emma:interpretation>
      </emma:emma>
    </inkml:annotationXML>
    <inkml:traceGroup>
      <inkml:annotationXML>
        <emma:emma xmlns:emma="http://www.w3.org/2003/04/emma" version="1.0">
          <emma:interpretation id="{B1F29758-24B6-41EB-BA99-F73EBF874C0B}" emma:medium="tactile" emma:mode="ink">
            <msink:context xmlns:msink="http://schemas.microsoft.com/ink/2010/main" type="paragraph" rotatedBoundingBox="23169,8733 27100,8314 27277,9978 23346,1039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CECC4A9-B2C2-4377-9FE3-EC97AA037C37}" emma:medium="tactile" emma:mode="ink">
              <msink:context xmlns:msink="http://schemas.microsoft.com/ink/2010/main" type="line" rotatedBoundingBox="23169,8733 27100,8314 27277,9978 23346,10397">
                <msink:destinationLink direction="with" ref="{C8486477-C78D-415E-B0B0-7011ABAAD841}"/>
              </msink:context>
            </emma:interpretation>
          </emma:emma>
        </inkml:annotationXML>
        <inkml:traceGroup>
          <inkml:annotationXML>
            <emma:emma xmlns:emma="http://www.w3.org/2003/04/emma" version="1.0">
              <emma:interpretation id="{51523671-DF5A-4CB3-BA8B-D355999D4A1A}" emma:medium="tactile" emma:mode="ink">
                <msink:context xmlns:msink="http://schemas.microsoft.com/ink/2010/main" type="inkWord" rotatedBoundingBox="23169,8733 27100,8314 27277,9978 23346,10397">
                  <msink:destinationLink direction="with" ref="{C606C460-C713-4D61-B56A-82DDCD776DA8}"/>
                  <msink:destinationLink direction="with" ref="{2608DB2F-1646-4F14-99BA-1385070F282F}"/>
                  <msink:destinationLink direction="from" ref="{5DD591F2-7AEB-4455-8B78-A0527AEA290E}"/>
                  <msink:destinationLink direction="to" ref="{B7E1091C-81FC-4425-9691-715A519C35CC}"/>
                  <msink:destinationLink direction="from" ref="{B7E1091C-81FC-4425-9691-715A519C35CC}"/>
                </msink:context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176 248 1506 0,'3'-3'503'16,"8"-2"-497"-16,-3-4-8 15,-4-1 3-15,-6 0 1 16,-8 1 4-16,-1 1 2 0,0 2 17 16,-3 2 16-16,3 3 22 15,0-1 8-15,4 2-13 16,2 0-16-16,1 3-24 15,2-3-9-15,0 0-8 16,1 0 0-16,-1 0-1 16,1 0 2-16,1 0 0 15,0 10 2-15,0 4 2 16,-2 5 0-16,-4 40 0 16,-4-43-1-16,1-3-2 15,7 3-1-15,-1-2-2 16,3-1 0-16,9 1 0 15,-5-3 1-15,7-1 0 16,6 0 0-16,-1-6 1 16,-3-1-1-16,0 5 0 15,-4-4 0-15,2 2 0 16,-1-3 0-16,1 2 0 16,5-3 0-16,3 1 0 0,-1-3 0 15,-1-3 0-15,1-2 0 16,-1 0 1-16,-1-3-1 15,0-2-1-15,1-1 1 16,6 5 0-16,-1 0-1 16,-1-4 1-16,-1 0 1 15,0-5 1-15,-4-5 1 16,-2 1 3-16,-5-5 0 0,-5 1 2 16,-4-3 1-16,-7-3 1 15,-4 2 0-15,-6-3 10 16,-7 1 4-16,-5 2 2 15,-3 2 1-15,-1 1-9 16,1 3-3-16,-6 7-2 16,7 3 0-16,1 8-3 15,3 3 1-15,2 1-2 16,-1 6 0-16,-4-1-3 16,0 2-1-16,10-2-6 15,-3 1 0-15,8 1 0 16,6 0-2-16,4 0-1 15,3 1 0-15,7 1-1 16,6 2 0-16,4-2 1 16,5 1 1-16,7-5 1 15,4-2 0-15,2-3 1 16,0-1 0-16,-4-9 0 0,-2 1 0 16,2-5 0-16,-5-1 1 15,0 6 1-15,-5-2 0 16,-6 5 0-16,-2 2 0 15,-7 3 0-15,-2 2-1 16,-2 4 0-16,0-6 1 0,0 0-2 16,0 0 0-1,0 2 0-15,0 10 1 0,2 4-1 16,1 5 0-16,19 43 0 16,-4-37 1-16,4 8-1 15,0-2 0-15,4 6 0 16,-4-3 0-16,-1 4 0 15,-1 3 0-15,-5 3 2 16,1 5 0-16,-10 3 1 16,-3-4 2-16,-6 1-1 15,-7-3 1-15,-2-6 1 16,-7 2 0-16,-7-7 1 16,-4 0 1-16,-12-5 0 15,-2-1 1-15,-10-4-2 16,4 1 1-16,3-5-3 15,0-7 0-15,8-5 8 16,-3-1 2-16,6-12 3 16,1-2 1-16,14-7-6 15,2-9-1-15,12-5-2 0,11-7 0 16,18-11-4-16,11-8 0 16,13-9-2-16,10-6-2 15,11-3-2-15,10-4 0 16,10-2-3-16,2-5-2 15,4 10-8-15,-6 5-29 16,-10 3-80-16,-7 6 0 0</inkml:trace>
          <inkml:trace contextRef="#ctx0" brushRef="#br0" timeOffset="3795">1399-256 692 0,'5'13'364'0,"-13"-9"-26"16,2-4-272-16,-1 0-61 15,-1-1 2-15,-3-1 30 16,-3 2 12-16,-4 0 23 15,1 3 13-15,-4-4 0 16,0 1 0-16,1-3-6 16,4-2-7-16,-2 5-19 15,-1-8-8-15,0 6-14 16,0-6-7-16,1 0-7 0,4 3-3 16,0-1 1-16,-2 0 1 15,-2-4 1-15,1 2 1 16,-4-1 2-16,0 2 2 15,2 7 3-15,-3-1 0 16,6 1-3-16,-1 0-2 16,4-2-9-16,10 4-2 0,-7-2-6 15,12 0-2-15,-2 0-1 16,0 0 0-16,0 0-2 16,0 0 1-16,0 0-1 15,0 0 1-15,0 0 0 16,0 0 0-16,0 0-1 15,0 0 1-15,1 3 0 16,10 6 0-16,2 4 1 16,36 38 0-16,-44-40 2 15,2 2-1-15,-1 0 1 16,-1 6 0-16,1 2 0 16,-3 2 0-16,1 5 0 15,-1-5 1-15,0 5-1 16,-2-5 0-16,3 5 0 15,2 0-1-15,-1-3 0 16,-2 4 0-16,5-1 1 16,-3 6 0-16,3-4 2 15,0-1 1-15,1 3 1 16,-1-5-1-16,0 0 1 0,2 3-1 16,-2-6 0-16,1-2 0 15,-4 0-1-15,0-1 0 16,-5 1-1-16,0 6 1 15,0 0 0-15,0-4 2 16,0 3 2-16,0-3 1 16,0-5 1-16,0-1-2 0,0-9-3 15,0 2-2-15,0-3-1 16,0 2 0-16,1-1 0 16,3-2 1-16,2-1 1 15,-3-3 0-15,0-1 2 16,-3-2 0-16,0 0-2 15,0 0 0-15,0 0-1 16,0 0-1-16,0 0-1 16,0 0 1-16,0 0-1 15,0 0 0-15,2 5 0 16,1 1 0-16,0-1 0 16,0 0 0-16,1-1 2 15,-1 1-1-15,-2-2-1 16,1 1 0-16,1 0 0 15,0 1 0-15,-1 0 0 16,0-1 0-16,1 1-1 16,-3-3 2-16,0-2 1 0,6 4 1 15,7 3 0-15,1-3-1 16,1-2-1-16,39 4 0 16,-40-12 1-16,2 1-1 15,6-1 6-15,4 0 2 16,4-5 3-16,0 1 1 15,5 4-2-15,-1 1-1 16,-4 0-3-16,2 5-1 0,-13 0-3 16,3 2-2-16,-6 1-1 15,-11 0 5-15,3-3-74 16,-13-3 198-16</inkml:trace>
          <inkml:trace contextRef="#ctx0" brushRef="#br0" timeOffset="9593">1398 116 631 0,'4'0'251'16,"0"-2"-125"-16,2-1-96 15,2-2 6-15,-6 4 21 16,9-7 1-16,-10 6 13 15,2-1 10-15,-1-2 9 0,1-1 4 16,-1 1-3-16,-1-1-8 16,-1-1-15-16,0-1-6 15,0 2-4-15,-1 0-1 16,-1 1 1-16,1 3-1 16,-1 1-9-16,2-1-7 15,0 0-14-15,0 1-6 16,0-1-2-16,0 1 0 15,0-1 8-15,0 2 3 0,0 0 4 16,0 0-2-16,2 3-9 16,1 16-6-16,2 8-7 15,46 40-4-15,-45-32-2 16,5-1 0-16,-1-2-1 16,-4-2 0-16,0-3 0 15,2-2 0-15,0-7 2 16,-5-2 0-16,-1-8 0 15,-2-3 1-15,0-1-2 16,0-4 0-16,0 0 1 16,0 0 1-16,0 0 2 15,0 0 1-15,0 0 1 16,0 0-1-16,-2-1-3 16,1-1 0-16,-1 1-4 15,1-1 1-15,-1 0 0 16,-3-10-1-16,1-3 1 15,-1-1 0-15,-6-44-1 16,3 34 0-16,6-2 0 0,-6 1-1 16,-1-2 1-16,1 2-1 15,3 2 0-15,5-3 0 16,0 6 0-16,8 1-1 16,-3 4 1-16,-2-1 0 15,8 1 0-15,2-1 0 0,-4 0-1 16,1 2 1-16,1-2-1 15,-5 1 0-15,10 6 0 16,-5-8 0-16,5 6 0 16,5-1 0-16,-4 1 0 15,7 3 0-15,-3 1 0 16,0 6 1-16,4 1-1 16,-4 0 0-16,0 7 0 15,-1 1 0-15,-5 7 1 16,1 2 0-16,1-1 0 15,-6 2 1-15,2 0-1 16,-5 0 1-16,-5-4 1 16,0 1 0-16,-3 1 1 15,-1-1 1-15,-2 4 0 16,-7-1 0-16,-3 0-1 16,2 2 0-16,-8-6 0 15,2 1 1-15,-4-3 2 16,-1-7 1-16,1 0 1 0,-1-3 2 15,-4-3 1-15,4-4 1 16,-1-4-3-16,3-3 0 16,1 1-2-16,4-3 0 15,3 5-2-15,2 0-2 16,16 3-2-16,-7 2-2 16,1 3 0-16,0 3-1 15,-2 0-4-15,1 0-3 0,-1 0-12 16,2 0-26-16,0 0-104 15,0 0-95-15,2 0 147 16</inkml:trace>
          <inkml:trace contextRef="#ctx0" brushRef="#br0" timeOffset="12236">2207-86 614 0,'0'-8'232'0,"0"-1"-151"0,-3 1-57 15,3 0 5-15,2 0 17 16,-1-3 29-16,-1 3 17 15,0-2 28-15,-1 2 4 16,1 7 0-16,-5-3-8 16,3 4-22-16,1-1-13 0,-1-1-25 15,1 1-8-15,-1 1-10 16,0 0-2-16,1 0-4 16,-1 0 0-16,-7 1-1 15,1 1-1-15,-2 1 4 16,2 0-2-16,2 0-5 15,-4 2-1-15,1-3-9 16,1 10 0-16,-2 3 1 16,-39 41-2-16,41-39 1 15,1 2 0-15,1 3-5 16,3 3-2-16,3 2-5 16,0 2-3-16,1 6-2 15,3 0 1-15,-3 3 1 16,1 2 4-16,1-5 5 15,0 2 2-15,5-4 2 16,5-2-2-16,6-3-3 16,2-2-1-16,3 1-3 15,-1-3-1-15,1-2-1 16,-5-1 0-16,-1-10 1 0,1 3-1 16,-13-3 0-16,6-1 0 15,-11-1 1-15,1-1 0 16,1-4-2-16,0-1 0 15,-3-5-18-15,0 1-31 16,-1-1-102-16,-1 0-77 16,0 1 134-16</inkml:trace>
          <inkml:trace contextRef="#ctx0" brushRef="#br0" timeOffset="14375">2476 6 660 0,'0'-2'252'0,"0"1"-162"15,4-2-81-15,2-2-8 16,-3 2 2-16,0-1 28 16,1-2 17-16,-1 0 32 0,0-2 15 15,-2 1-4-15,1-2-5 16,0 5-12-16,-2 0-6 16,0 3-12-16,0-1-4 15,0 1-7-15,0-1-1 16,0 0-2-16,0 1 0 15,0-1-6-15,0 1-6 16,-2-1 1-16,0 1 0 0,1-1 1 16,-20-3 2-1,2 5-9-15,-38 11-5 0,36-1-10 16,4-2-4-16,-3 2-2 16,6-2-2-1,6-1-1-15,2 2-1 0,4-4 0 16,5 5-1-16,-1 1 0 15,3 0-1-15,-1 2 0 16,0-1 1-16,5 4-1 16,2-3 1-16,4 5-1 15,-3-4 1-15,6-1 0 16,1-1 1-16,2-2 0 16,4-1 0-16,1-2 0 15,-1 4 0-15,-2-1 0 16,-6-1 0-16,-1 4 1 15,-5 0 1-15,-5 1 1 16,-2 5 3-16,-9 0 4 16,-1 2 1-16,-9 3 4 15,-4-5 2-15,-3 0 4 0,-5-5 2 16,1-3 7-16,-1-6-1 16,8-2-7-16,3-3-4 15,8-3-13-15,7 2-4 16,1-12-5-16,6 5-2 15,2-3-4-15,0-2-7 0,1 5-48 16,1-3-42-16,1 1-132 16,-1 1-145-16,6-1 246 15</inkml:trace>
          <inkml:trace contextRef="#ctx0" brushRef="#br0" timeOffset="15481">2693 25 1189 0,'41'45'405'0,"-36"-42"-378"15,3 2-27-15,2-4 1 16,2 6 1-16,-2-3 3 16,1 1 0-16,-3 3 15 15,-3 2 10-15,-2 2 18 16,-1 3 6-16,4 2-3 16,-3-1-9-16,4 2-19 15,-3-4-7-15,0 0-11 0,5 1-2 16,-4-4-1-16,11-2 1 15,-15-7-1-15,1 1 1 16,4 0 0-16,-6-3 1 16,0 0 3-16,0-1 1 15,0-1 5-15,0 1 0 16,0-7 1-16,0-13 1 16,-1 0-1-16,-2-38 0 0,-2 39-1 15,-3-1-4-15,9 2-4 16,3 3-1-16,0 5-2 15,6 0 1-15,-10 4-1 16,3 2-1-16,2 2-1 16,-5 2 0-16,0 1 0 15,0 0 0-15,0 0-1 16,0 0 0-16,0 0-1 16,5 1 0-16,3 4 1 15,-5 6 0-15,6 10 0 16,33 43 0-16,-37-42 1 15,-1-1-1-15,1-1 1 16,0-5 0-16,0-4 0 16,-7-3 2-16,1-5-1 15,2 0 1-15,-1-3 0 16,0 0 2-16,0-2 0 16,0 1 1-16,0-1 1 15,0 1-1-15,2-7-3 0,4-13 0 16,12-38-2-16,-15 40 1 15,6 5 0-15,1-2 1 16,4 1 0-16,-1 4 0 16,0 5 0-16,-2 1-1 15,5 5 4-15,3-1 1 16,2 2 0-16,-2 4 1 0,0 6-3 16,0 7-1-16,-2 2-1 15,4 6-2-15,-3 2 0 16,-4 1 0-16,-3-3-2 15,-4-3 0-15,-4-7-94 16,-3-1-212-16,-3-23 210 16</inkml:trace>
          <inkml:trace contextRef="#ctx0" brushRef="#br0" timeOffset="16703">3381-97 699 0,'-2'-2'276'0,"-9"-6"-145"0,6-6-102 15,2 1 14-15,-40-39 40 16,39 42 13-16,-4 2 29 16,-2 0 2-16,5 2-12 15,0-4-11-15,2 7-23 16,3 2-12-16,-1 1-17 16,1 0-7-16,0 0-12 15,0 0-5-15,0 0-6 16,0 0 2-16,0-2 5 15,0 0 1-15,0 1 1 16,12-1-3-16,1 1-7 16,0-1-4-16,4 4-7 15,41 14-4-15,-42-2-3 16,3 0-2-16,-2 9 0 16,1 7-1-16,3 5 0 15,-1 8 1-15,3-1 1 16,-4 1 0-16,-5 2 0 15,-6-4 0-15,-6 1 1 0,-1 2 1 16,-1-2 1-16,-6-2 1 16,-2-1 0-16,1-2 1 15,1-5-3-15,1-2 0 16,-1-8-3-16,1-4 1 16,-1-7-4-16,3 0-1 15,-1-11-59-15,-2 2-44 0,4-4-162 16,1 1-325-16,-1-1 398 15</inkml:trace>
          <inkml:trace contextRef="#ctx0" brushRef="#br0" timeOffset="17865">3623-387 1012 0,'-11'8'358'0,"5"-8"-298"15,1 0-51-15,-2-8 12 16,-1 3 16-16,-3-4 28 16,2 4 13-16,2 2 14 15,1 1-1-15,-2 1-3 0,-3 1-5 16,5 0-16-16,1 3-13 16,0 2-23-16,5-5-8 15,0 0-13-15,0 0-3 16,0 0 0-16,13 1 1 15,6-1 4-15,40 0 0 16,-40 0 0-16,-3 0-2 0,3 0 0 16,0 2 0-1,-8-2 1-15,3 0 0 0,-2 3-2 16,-9 0-1-16,3 2 0 16,-1 5 0-16,-10-1 4 15,4-1 1-15,1 6 2 16,-2 1-1-16,2 2-3 15,3 2-2-15,-3-3-3 16,0 3-1-16,2-3 0 16,4 5 1-16,-1 3 3 15,-5-7 1-15,8 7 1 16,-7-1-1-16,4-1-1 16,3 7-2-16,-5-1 0 15,2 5 0-15,0-1-1 16,3 1 1-16,3 2-4 15,0 4-1-15,5 7-1 16,-3 2 0-16,1 4 0 16,-3-6 0-16,2 4 0 0,-3-9 0 15,1-6 0-15,0 2 1 16,-5-12 1-16,2-1 0 16,-3-2 2-16,-3-6-2 15,-1-1 1-15,-1-1-1 16,0-3 1-16,0 4-1 15,-3-7 2-15,0 1 0 16,1-4 2-16,2-2 0 0,-1-3 2 16,-1 0 2-16,1 0 5 15,-1-2 1-15,0 1 0 16,-9-1 0-16,-14 2-3 16,-41 11 1-16,31 2-2 15,0 0 0-15,-3 3-6 16,0 2-3-16,4 0-4 15,-2-1-5-15,7-7-27 16,4-7-35-16,15-16-612 16,13-15 488-16</inkml:trace>
          <inkml:trace contextRef="#ctx0" brushRef="#br0" timeOffset="1750">945 816 852 0,'-9'14'352'0,"9"-7"-183"16,-10 2-107-16,10 7-27 15,0 3 20-15,-9 4 18 16,7 4-7-16,0-2-17 15,-4 2-19-15,5 0-30 16,-1-3 0-16,0-6-225 16,10-2 169-16</inkml:trace>
          <inkml:trace contextRef="#ctx0" brushRef="#br1" timeOffset="4.06762E7">3106-812 912 0,'-20'-18'330'0,"5"10"-255"16,7 2-35-16,7 9-14 16,-5 5-4-16,1 11-17 0,-5 12 3 15,-1 4 7-15,-3 4 5 16,1 8 12-16,-1-3 6 15,-5 4 11-15,3 1 1 16,-4-2 1-16,11-1-1 16,1-6 1-16,2-7 1 15,12-11 0-15,2-1 3 16,14-15 2-16,10-6-1 0,21-14-1 16,4-10-9-16,16-1-18 15,-1-1-9-15,-4 12-13 16,-2 3-4-16,-11 9-1 15,3 4 0-15,-9 1 1 16,-4 3 0-16,-10-3-1 16,-3 1-38-16,-1-6 28 15</inkml:trace>
        </inkml:traceGroup>
      </inkml:traceGroup>
    </inkml:traceGroup>
  </inkml:traceGroup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8:41.463"/>
    </inkml:context>
    <inkml:brush xml:id="br0">
      <inkml:brushProperty name="width" value="0.1" units="cm"/>
      <inkml:brushProperty name="height" value="0.1" units="cm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C5C1A69-ADDA-4A7A-B2CF-3009E0A8EAA4}" emma:medium="tactile" emma:mode="ink">
          <msink:context xmlns:msink="http://schemas.microsoft.com/ink/2010/main" type="writingRegion" rotatedBoundingBox="6666,9710 11010,8078 11767,10093 7424,11725">
            <msink:destinationLink direction="with" ref="{44CB0702-F3C1-4893-804D-3E735BBC704A}"/>
          </msink:context>
        </emma:interpretation>
      </emma:emma>
    </inkml:annotationXML>
    <inkml:traceGroup>
      <inkml:annotationXML>
        <emma:emma xmlns:emma="http://www.w3.org/2003/04/emma" version="1.0">
          <emma:interpretation id="{B92189F5-4668-4FFE-B6DF-162D4BFF7CA6}" emma:medium="tactile" emma:mode="ink">
            <msink:context xmlns:msink="http://schemas.microsoft.com/ink/2010/main" type="paragraph" rotatedBoundingBox="6666,9710 11010,8078 11767,10093 7424,1172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0F82D04-C9FF-416E-934B-54D4E1C277F8}" emma:medium="tactile" emma:mode="ink">
              <msink:context xmlns:msink="http://schemas.microsoft.com/ink/2010/main" type="line" rotatedBoundingBox="6666,9710 11010,8078 11767,10093 7424,11725"/>
            </emma:interpretation>
          </emma:emma>
        </inkml:annotationXML>
        <inkml:traceGroup>
          <inkml:annotationXML>
            <emma:emma xmlns:emma="http://www.w3.org/2003/04/emma" version="1.0">
              <emma:interpretation id="{C5267224-5167-437E-BB1F-85CD41F3FFD2}" emma:medium="tactile" emma:mode="ink">
                <msink:context xmlns:msink="http://schemas.microsoft.com/ink/2010/main" type="inkWord" rotatedBoundingBox="6714,9839 9791,8682 10500,10569 7424,11725">
                  <msink:destinationLink direction="to" ref="{0EC99E50-D718-44E2-99C8-57C0E16BA04C}"/>
                  <msink:destinationLink direction="to" ref="{8C085E09-103A-405C-A130-556714358745}"/>
                </msink:context>
              </emma:interpretation>
              <emma:one-of disjunction-type="recognition" id="oneOf0">
                <emma:interpretation id="interp0" emma:lang="" emma:confidence="0">
                  <emma:literal>Pone)</emma:literal>
                </emma:interpretation>
                <emma:interpretation id="interp1" emma:lang="" emma:confidence="0">
                  <emma:literal>Pian)</emma:literal>
                </emma:interpretation>
                <emma:interpretation id="interp2" emma:lang="" emma:confidence="0">
                  <emma:literal>Pugni)</emma:literal>
                </emma:interpretation>
                <emma:interpretation id="interp3" emma:lang="" emma:confidence="0">
                  <emma:literal>Pin)</emma:literal>
                </emma:interpretation>
                <emma:interpretation id="interp4" emma:lang="" emma:confidence="0">
                  <emma:literal>Pisani)</emma:literal>
                </emma:interpretation>
              </emma:one-of>
            </emma:emma>
          </inkml:annotationXML>
          <inkml:trace contextRef="#ctx0" brushRef="#br0">-438 4681 1135 0,'-22'-7'448'0,"3"-8"-254"15,1-3-175-15,4 4-15 16,1 7 1-16,-1-1 11 16,-2 8 33-16,11 4 11 15,-9 0 15-15,1 7-7 16,-5-1-26-16,-5 4-10 16,13 7-15-16,0-3-4 15,10 4-7-15,-8-8-2 0,12 1 0 16,7 0-1-16,13-3 5 15,16 4 2-15,3-8 3 16,7-5-2-16,6 5-4 16,2-8-3-16,-6 4-1 15,-6 4 0-15,-12 2 2 16,-4 9 1-16,-14 3 6 16,-13 4 7-16,-14 7 6 15,-13-2 2-15,-19 5 2 16,-3-1-2-16,-8-5 4 15,3 2 4-15,-8-14 0 16,9 1-5-16,11-10-11 16,2-4-5-16,15-3-8 15,3-5-1-15,9-5-9 16,5-2-14-16,12-7-53 16,13-1-53-16,-1-11-215 15,9 1 218-15</inkml:trace>
          <inkml:trace contextRef="#ctx0" brushRef="#br0" timeOffset="858.0491">-54 4783 1079 0,'11'-7'404'0,"2"1"-299"15,-8-7-63-15,-1-3-24 16,15 8 3-16,-14-12 10 16,5 7 7-16,-2 5 20 0,-10-3 3 15,7 11 6-15,-3-3 5 16,-2-4 2-16,0 6-3 15,-2-1-9-15,0 1-8 16,1-1-16-16,-1 2-7 16,1 0-14-16,-1 0-4 15,5 22-6-15,8 40-2 16,-9-31-4-16,12 8 0 16,-14-4-1-16,23 10 0 0,-11-10 0 15,3-8 1-15,5 3 0 16,-15-15 0-16,14-3 2 15,-12-7 1-15,2-8 5 16,7-3 3-16,-8-13 8 16,5-5 3-16,-2-15 3 15,0-8-2-15,0-7-9 16,5-1-5-16,0 8-6 16,3 4-2-16,3 14 0 15,-7 0-1-15,-2 12-1 16,-2 2 0-16,0 7-2 15,0 8 0-15,3 5 0 16,4 13-1-16,-4 10 2 16,0 9 0-16,-2 8 0 15,0 2 1-15,3 4 0 16,-4-9 0-16,5-2 2 0,1-9 0 16,-4-13 4-1,9 1 2-15,-6-19 5 0,7 0 5 16,-4-13 15-16,5-6 5 15,1-9 0-15,-11-12-4 16,-4-8-20-16,-8 0-8 16,-1 10-9-16,4 8-14 15,8 19-95-15,-25 3-290 16</inkml:trace>
          <inkml:trace contextRef="#ctx0" brushRef="#br0" timeOffset="1721.944">760 4533 1367 0,'-10'-2'481'0,"12"4"-417"15,-4 1-32-15,1-3 14 16,-1 0 3-16,0 0 10 16,1 0 2-16,-1 0-2 15,2 0-1-15,0 2-2 16,3 5-5-16,-1 14-16 15,17 6-13-15,48 47-16 16,-32-41-4-16,3 4-2 16,-3-9 0-16,-6 1-11 15,3 8-28-15,-13-17-133 16,-2-1 118-16</inkml:trace>
          <inkml:trace contextRef="#ctx0" brushRef="#br0" timeOffset="-687.0513">-575 4106 1101 0,'0'2'425'0,"5"-10"-279"16,9 3-95-16,7 5-30 15,-12 6 8-15,-1 1 35 16,-8-4 18-16,-4-2 28 15,2-1 7-15,0 0-19 16,-2 0-12-16,-27 8-21 16,-40 13-9-16,52-8-16 0,-10-1-8 15,5 1-10-15,5 11-6 16,-14-6-4-16,-4-6-2 16,2 9 0-16,-11-3 1 15,7 9 2-15,1 1 1 16,6 6-2-16,7 4 0 15,-9-5-5-15,6 9-1 16,-6-1-1-16,-2-3 1 16,7 15 0-16,0-5 2 0,13 11-2 15,5 1 2-15,2-7-2 16,-1 4 0-16,10-1-1 16,-11-4 0-16,11 7 2 15,0 0 2-15,-8-9 4 16,11 2 2-16,0-6-1 15,10 1-1-15,11-3-3 16,-2-6-1-16,15-6 1 16,1-5 1-16,7-1 3 15,4-6 0-15,2 6-1 16,3-7-2-16,-1-3 0 16,-7-3-2-16,3-4 1 15,-2-1-1-15,-28-8-2 16,1 7 0-16,-18-7-2 15,-5 0-2-15,-2 3-41 16,3-3-58-16,-21 3-253 16,-76 16 229-16</inkml:trace>
          <inkml:trace contextRef="#ctx0" brushRef="#br0" timeOffset="-2119.2581">-2032 4488 1238 0,'5'8'502'0,"-2"-8"-296"16,-3 2-140-16,-2-2-61 16,1 0-2-16,-1 0 11 15,2 0 12-15,-2 0 21 16,1 0 13-16,1 0 12 0,0 0 0 16,0 0-5-16,0 0-5 15,0 0-12-15,-2 0-6 16,2 0-8-16,0 3-3 15,2 6-4-15,4 7-2 16,2 3-4-16,16 39-1 16,-10-34-3-16,-6 3-2 15,-6 0-1-15,9 6-1 16,-4 2 1-16,4 4-2 0,-5-3-2 16,5 4-1-16,2 5-2 15,-10-6 0-15,5 8-1 16,-3-3 1-16,-5-1 0 15,0-3 1-15,0 1 0 16,0-4-2-16,3-2-2 16,-1-3-2-16,2-5-1 15,8-3 0-15,-6-10 0 16,0-1 0-16,1-7 1 16,-4-3 1-16,0-3 2 15,-3-1 2-15,0-1 2 16,0 1 1-16,-2-1-1 15,1 1-2-15,-4-20-2 16,-3-13-1-16,-17-48-1 16,9 35-2-16,-7-2 0 0,1-2-1 15,9 8-1 1,-4 0 0-16,4 5-1 0,-6-2 1 16,8 2-1-16,-2 3 1 15,0-7 0-15,10 11-1 16,-11-8 0-16,0-1 0 15,4 7 0-15,2-4 0 16,6 4 0-16,7 1 0 0,-6 3-1 16,-14-1 0-16,4 5 0 15,3 4 0-15,7 3-1 16,1 1 0-16,0 1-1 16,-4 3 0-16,22 7-2 15,-2 1 1-15,5-1-1 16,-4-1 1-16,-9-4 1 15,14 2 1-15,13 7 1 16,-4-6 0-16,2 5 0 16,2 0-1-16,-1-2 2 15,7 5 0-15,-8 0 0 16,-1 0-1-16,-2 8 0 16,-1-2 0-16,1 9 0 15,2-1 1-15,-5-3 0 16,-1 0 0-16,-5 0 1 15,-2-3-1-15,-8 2 1 16,2 0 0-16,1 2-1 0,-1 4 0 16,-9-5 1-1,-2 2 0-15,-2-7 0 0,-8 2 1 16,3 0 1-16,-3-3-1 16,-9 0 2-16,4 0-1 15,-3 1-1-15,-1 2 0 16,-3-2 0-16,1 2-1 15,-5-3-1-15,1-2 0 16,2 2 0-16,2 1 0 0,4 1 2 16,3-2-1-16,-4-5 2 15,3 0-1-15,-3-5-1 16,2 2 0-16,-1 1-1 16,-1 0 1-16,2 2 0 15,-3-1-1-15,-2-2 0 16,-1 0 0-16,6 1 0 15,0 2 0-15,3 2 0 16,-1-1 0-16,-7 4-3 16,18 4-1-16,1 1-1 15,-3 3-1-15,3 1 0 16,3-1-1-16,-3-4 0 16,8 1 2-16,4-8-83 15,-7-7-85-15,24-19 110 16</inkml:trace>
          <inkml:trace contextRef="#ctx0" brushRef="#br0" timeOffset="2754.0128">828 3865 1419 0,'-13'0'516'0,"12"2"-419"0,10 3-65 16,-7 1-27-16,19 5-2 15,-12-1 4-15,1-1 4 16,12 7 12-16,-8-1 7 15,7 4 7-15,0 5 3 16,0 1-3-16,4 12-5 16,7 7-8-16,1 12-5 0,7 3-5 15,0-3-1 1,8 4-3-16,-4-9-1 0,-2 8-2 16,-2-1 0-16,-13-1 0 15,6 8 1-15,-19 4 11 16,-12 6 7-16,-20 6 15 15,-18 0 3-15,-14-1-6 16,6-4-9-16,4-6-17 16,-5-13-4-16,9-4-5 15,-9-10 1-15,1-14 1 16,2-7-1-16,2-13-14 16,7-4-22-16,3-14-108 15,15-15 93-15</inkml:trace>
        </inkml:traceGroup>
        <inkml:traceGroup>
          <inkml:annotationXML>
            <emma:emma xmlns:emma="http://www.w3.org/2003/04/emma" version="1.0">
              <emma:interpretation id="{4D4C9BF6-767C-404A-A12E-AE88C51C81F4}" emma:medium="tactile" emma:mode="ink">
                <msink:context xmlns:msink="http://schemas.microsoft.com/ink/2010/main" type="inkWord" rotatedBoundingBox="10583,8238 11009,8078 11151,8455 10724,8616">
                  <msink:destinationLink direction="with" ref="{055BA5AC-DEFF-4079-8503-7EB869158B30}"/>
                  <msink:destinationLink direction="from" ref="{9305C6A6-244F-4FA7-83C5-C572BDAEB0E6}"/>
                </msink:context>
              </emma:interpretation>
            </emma:emma>
          </inkml:annotationXML>
          <inkml:trace contextRef="#ctx0" brushRef="#br1" timeOffset="1.70359E6">1879 2851 1020 0,'-6'3'403'0,"-8"-14"-251"16,6 1-110-16,8 2-38 15,0-1 1-15,0 4 12 16,0-1 10-16,0 4 19 16,0 2 7-16,-2 0-4 15,0 0-7-15,1 7-17 16,-6 26-4-16,-8 53-7 16,10-33-2-16,-5-1-3 15,2-3-1-15,3-12-1 16,-2-7 1-16,7-15 7 15,-2-6 19-15,2-14 17 16,3-6 2-16,2-17 7 16,1-7-15-16,2-16-16 0,2-8-3 15,-4 0-9-15,4-5 0 16,-2 13 3-16,0 7 1 16,-2 15-3-16,-1 11-4 15,-5 14-5-15,0 5-3 16,-8 17-4-16,-2 6 0 15,-1 19-2-15,-2 6 0 0,2 4-1 16,2-3 0-16,4-14 1 16,5-6-1-16,6-19 2 15,9-9 2-15,4-15 4 16,6-16 2-16,9-17 2 16,4-11-1-16,2-9 0 15,-7 4-1-15,-4 10 0 16,-7 10-1-16,-14 22 1 15,0 10 0-15,-13 21-3 16,-8 13-3-16,-9 29 2 16,-8 18-177-16</inkml:trace>
        </inkml:traceGroup>
      </inkml:traceGroup>
    </inkml:traceGroup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23.26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5A5D2324-BDCB-4E36-B3FF-6984B61651F1}" emma:medium="tactile" emma:mode="ink">
          <msink:context xmlns:msink="http://schemas.microsoft.com/ink/2010/main" type="inkDrawing" rotatedBoundingBox="7212,10835 13198,13396 12871,14160 6885,11599" semanticType="callout" shapeName="Other">
            <msink:sourceLink direction="to" ref="{8AF33137-9CBB-4484-BB84-C4CE8548BEFB}"/>
            <msink:sourceLink direction="from" ref="{8AF33137-9CBB-4484-BB84-C4CE8548BEFB}"/>
          </msink:context>
        </emma:interpretation>
      </emma:emma>
    </inkml:annotationXML>
    <inkml:trace contextRef="#ctx0" brushRef="#br0">5974 2632 1041 0,'0'16'388'15,"-7"-5"-269"-15,4-14-116 16,3-2-3-16,-9-4 11 16,5 1 16-16,-8 1 40 15,8 7 17-15,11 0 21 16,-10-3 0-16,1 2-12 0,0-1-8 15,1 0-18-15,-1 1-10 16,1-1-17-16,-1 1-8 16,0 1-11-16,1-2-2 15,-10 0-1-15,-10-1 2 16,-40-10 5-16,47 10 1 16,-7-2-1-16,1 2-2 0,-4-6-4 15,-6-9-1 1,1 7-3-16,-3-3 0 0,-5-1-4 15,-2 9-1-15,-9-10-3 16,-3-1 2-16,-6 1 0 16,-1-3 1-16,6 6 1 15,-6 0 1-15,-5-1-1 16,-7-5 0-16,-10-4 1 16,8 12 1-16,5-5 2 15,4 4 1-15,-3-4-1 16,4-10-2-16,-3 2-7 15,-4 0-1-15,6-1-3 16,-12 4 0-16,3 0 0 16,1 1-1-16,-1 4 2 15,0-3-1-15,5 6 2 16,0-3 1-16,7 0 1 16,1-3 0-16,0 0-1 15,-5 3-3-15,-6-2 0 16,3 3 0-16,-7-1 1 0,4 0 2 15,-4 6 1-15,3 2 2 16,5 3 1-16,6 1-1 16,1-1 0-16,-6-2-2 15,2-4-2-15,-3-1-1 16,5-6-1-16,5 1-2 16,1 1 1-16,-1 1-1 15,-3-2 0-15,-3-2 0 0,9 1 1 16,21 5 0-1,2 1 0-15,-19-7-1 0,-5-4 0 16,-2-1 1-16,2 5 1 16,0-1-1-16,3-1 0 15,-2 5-1-15,-1 2 0 16,1 1 0-16,-1 3 1 16,6 2 0-16,12 0 1 15,-6-1 1-15,6-1-1 16,-4-2 1-16,-9-6 1 15,4-1 0-15,-4-7 0 16,4 1-1-16,0-7-2 16,-1 3 1-16,3 7-2 15,0-5 1-15,3 6-1 16,-1-3 0-16,1-1 0 0,4 1 0 16,-4 2 0-1,11 4 0-15,0-6 0 0,1 2 1 16,2-2-2-16,-9-4 1 15,7-1-1-15,0 0 1 16,3 1 0-16,0-1 0 16,-4-1-1-16,-5-2 0 0,7 0 1 15,0 2 0 1,5-1 0-16,0 1 0 0,1 1 0 16,-1 2 0-16,-1 0-1 15,1-3 0-15,-2 6 1 16,3-6 0-16,2 6 0 15,3 3 1-15,1-6-1 16,0 8-1-16,1-2 1 16,0-2-1-16,-2-1 0 15,-5-5 0-15,5 5 1 16,0 2 0-16,2 4 1 16,4 1 0-16,-6 2-1 15,-1 3 0-15,1 1-1 16,3 1 0-16,2 2 1 15,-2-2-1-15,-4 1 0 16,1 4-1-16,-3 2-2 16,-1-2 0-16,3 4 0 15,-7-4 0-15,-1 5 0 16,-2 1 1-16,6 4 0 0,-3-2 1 16,0 7 0-16,0-2 0 15,-3 5-1-15,3 4 0 16,2-1-1-16,4 3 1 15,1-1 0-15,3-1 1 16,4-2 0-16,2-6 0 0,6-4 1 16,1-2-1-16,1-8 1 15,0 4 0-15,0-1 1 16,0 0 1-16,0 1 0 16,8-15 2-16,5-11-1 15,15-40 0-15,-21 40-1 16,-3 0 0-16,-2-2 1 15,-2 1-1-15,0-1 0 16,-3 5 1-16,0-2-1 16,-1 7 0-16,1-1 0 15,-2-3 0-15,1 14 1 16,-1-2 0-16,0 7 0 16,2 4-1-16,1 0 0 15,1 0 1-15,-1 0-2 16,2-1 0-16,0-1-2 15,0 1-1-15,0-1 1 16,0 1-1-16,14-4 2 0,9 2 0 16,48 1 0-16,-36 5 0 15,10 2 0-15,3 4 1 16,3 6 2-16,-3-2 1 16,-4-1-1-16,-6 1 0 15,-11-3-2-15,4 6 0 16,-7-5 0-16,-2-2-14 0,-5-6-74 15,-2-3-85-15,-7-17 106 16</inkml:trace>
  </inkml:traceGroup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87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2AF29E7B-6D48-4F88-AA46-74E56092D3A0}" emma:medium="tactile" emma:mode="ink">
          <msink:context xmlns:msink="http://schemas.microsoft.com/ink/2010/main" type="inkDrawing" rotatedBoundingBox="18910,6299 19488,6548 19467,6595 18890,6347" semanticType="callout" shapeName="Other">
            <msink:sourceLink direction="with" ref="{F064BF2B-ECAE-4ADF-A9BD-1F95CA63B660}"/>
          </msink:context>
        </emma:interpretation>
      </emma:emma>
    </inkml:annotationXML>
    <inkml:trace contextRef="#ctx0" brushRef="#br0">299 618 1107 0,'0'16'395'0,"8"-9"-311"15,6 1-84-15,7-4 4 16,0-7 14-16,0-2 17 15,-1 1 7-15,-1 4 24 16,0 4 5-16,-1 6 5 16,3 3 2-16,3 1-13 15,3 4-11-15,9 4-15 16,-1 0-6-16,10 2-11 16,-4-2-5-16,-2-3-9 15,0 1-3-15,-4-9-4 16,-1-2 1-16,-12-7-121 15,2 1 89-15</inkml:trace>
  </inkml:traceGroup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5.975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EFAFFDE1-9F60-4C1E-BA30-7D09B0A1EB4F}" emma:medium="tactile" emma:mode="ink">
          <msink:context xmlns:msink="http://schemas.microsoft.com/ink/2010/main" type="inkDrawing" rotatedBoundingBox="18981,7309 19530,7679 19507,7713 18957,7343" semanticType="callout" shapeName="Other">
            <msink:sourceLink direction="with" ref="{E2C9AAAC-2584-4F65-B484-D929BE5E1D88}"/>
          </msink:context>
        </emma:interpretation>
      </emma:emma>
    </inkml:annotationXML>
    <inkml:trace contextRef="#ctx0" brushRef="#br0">382 1598 1528 0,'2'8'541'0,"-1"1"-447"0,2 4-92 16,4 5-7-16,71 45 2 15,-23-28 1-15,6 0 1 16,6 7-2-16,3 1-2 16,2-3-23-16,-4-4-56 0,-6-2 57 15</inkml:trace>
  </inkml:traceGroup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0:02.85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5DD591F2-7AEB-4455-8B78-A0527AEA290E}" emma:medium="tactile" emma:mode="ink">
          <msink:context xmlns:msink="http://schemas.microsoft.com/ink/2010/main" type="inkDrawing" rotatedBoundingBox="19902,6261 23900,7701 23475,8882 19476,7442" semanticType="callout" shapeName="Other">
            <msink:sourceLink direction="from" ref="{51523671-DF5A-4CB3-BA8B-D355999D4A1A}"/>
            <msink:sourceLink direction="to" ref="{E2C9AAAC-2584-4F65-B484-D929BE5E1D88}"/>
          </msink:context>
        </emma:interpretation>
      </emma:emma>
    </inkml:annotationXML>
    <inkml:trace contextRef="#ctx0" brushRef="#br0">4902 3100 761 0,'-15'23'265'0,"-2"-8"-229"16,6-6-23-16,1-4 38 16,5 1 23-16,5-4 13 15,-1-2 4-15,1-2-13 16,0 1-8-16,0-1 1 16,5-26-3-16,14-50-16 15,-19 39-12-15,11-7-12 0,0-2-1 16,-9-7 2-16,-4-6 1 15,-6-1-1-15,-2 0-1 16,3 0-2-16,0 3 0 16,-4 2 2-16,-3-1 0 15,-4 10-4-15,-4 4-2 16,-2 4-2-16,3 3 3 16,-1 1 5-16,1-1 2 0,-3 1 4 15,-3-3-2-15,2 3-2 16,1 4 0-16,0-3-4 15,-3 0 0-15,-2 1-5 16,-1 2-1-16,-3-3-4 16,-2 2 0-16,1-4-4 15,-6-1-1-15,-1 5-3 16,4-1 0-16,-7 2-1 16,-1 4-1-16,-7-1 1 15,-7 0-2-15,-7 6-1 16,4-6-1-16,0 2 0 15,0 1-1-15,1 2 0 16,-1 1-1-16,2-6 0 16,-1 0 1-16,-4-1-1 15,-2 1 0-15,-1 7 0 16,-4 1 1-16,3 7-1 16,3 1 0-16,-6 5 0 15,2-1 0-15,3 1 0 0,0 3 0 16,0 0 0-16,-1 4-1 15,-7 1 1-15,2 0-1 16,9-2 1-16,5 4-1 16,3 4 0-16,4-1 0 15,-2 3 0-15,6-8 0 16,5 0 0-16,9 3 0 16,2 0 0-16,-25 3 0 0,-16 4 0 15,6-5 0-15,14-2 0 16,4-3 1-16,4 0-1 15,1 0 0-15,-1-6 0 16,2 4-1-16,2-1 1 16,-2 0 0-16,6 3-1 15,-1 0 1-15,6 3-1 16,-6 2 0-16,0-1 1 16,6 1-1-16,-6-3 1 15,14 4 0-15,-2-4-2 16,6-2 1-16,5 0-1 15,2-4 0-15,10 3-1 16,-3 2 1-16,4-1 1 16,1 0 0-16,-1 0 1 0,1-1-1 15,-1-1 1 1,0 1-1-16,1-1 0 0,-1 1 0 16,1-1 0-16,-1 0 0 15,0 2-1-15,1-1 0 16,-1 1 0-16,1 0-1 15,-1-2-1-15,2 2 1 16,0 0 0-16,0 0 1 16,0 0 0-16,0 0-1 15,0 0 1-15,0 0 1 0,5-1-1 16,4-1 1-16,7-1 1 16,2-2 0-16,42-14-1 15,-37 6 0-15,-1 0 0 16,-3-1 1-16,0-2 0 15,3 2 0-15,-10-2 0 16,2 2 1-16,2-1 0 16,-8 2-1-16,3 1 0 15,2 1 0-15,-5-1 0 16,3 1 1-16,0 2-1 16,-1 2 0-16,-6 3 0 15,3 0 0-15,-1 1 0 16,-3-3 1-16,-1 1-1 15,-2 3 0-15,0 1 1 16,0-1-1-16,0 1 1 0,0-1 0 16,0 1 1-16,0-1 0 15,0 0 1-15,0 1 0 16,0-1-1-16,0 1 0 16,0-1-1-16,-2 2 0 15,1 0-1-15,-1 0 0 16,0 0 1-16,-15 17-1 15,-36 42 1-15,34-41 0 16,0 4 0-16,3-1-1 0,-12 3 1 16,-1 1 0-16,-9-4-1 15,-2 4 1-15,3-2 0 16,5-4 0-16,4-2 1 16,-1-4-1-16,5-6 0 15,2-3-1-15,4-2 1 16,2-1-1-16,5 1 0 15,2 1 0-15,-4-3 0 16,2 3 0-16,0 4-1 16,1-4 1-16,1 3-1 15,1-2-1-15,3-1 0 16,3 3-1-16,2-6-2 16,0 0 0-16,0 0-1 15,5 8 0-15,22 11 2 16,45 40-1-16,-31-33 3 15,4 1 1-15,6 5 0 16,8 1 1-16,-4 4 0 16,1 1 2-16,-13 2-1 0,-8-1 1 15,-9-2 0-15,-2-2-1 16,-9-8 1-16,-5-9-1 16,-4-12-17-16,-4-12 172 15</inkml:trace>
  </inkml:traceGroup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9.46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B7E1091C-81FC-4425-9691-715A519C35CC}" emma:medium="tactile" emma:mode="ink">
          <msink:context xmlns:msink="http://schemas.microsoft.com/ink/2010/main" type="inkDrawing" rotatedBoundingBox="20117,6925 23181,8176 22914,8828 19851,7577" semanticType="callout" shapeName="Other">
            <msink:sourceLink direction="to" ref="{51523671-DF5A-4CB3-BA8B-D355999D4A1A}"/>
            <msink:sourceLink direction="from" ref="{51523671-DF5A-4CB3-BA8B-D355999D4A1A}"/>
          </msink:context>
        </emma:interpretation>
      </emma:emma>
    </inkml:annotationXML>
    <inkml:trace contextRef="#ctx0" brushRef="#br0">1441 1700 444 0,'-10'6'156'0,"3"-3"-130"16,0-3-10-16,2-5-3 16,5-4-1-16,4-5-6 15,4-4 0-15,1 1 1 16,-3-1-2-16,-2 2 0 16,-6 5 0-16,0 1 11 15,2 6 5-15,0 0 7 16,-1 3 1-16,-1-1-8 15,1 1-2-15,-1-1 5 0,0 0 2 16,1 1 10-16,-1-1 6 16,1 1 6-16,-1-1 3 15,1 1 0-15,-3-4-5 16,3 3-4-16,-1 1-1 16,1-1 0-16,-1 0-2 15,0 1-6-15,1-1-4 16,-1 1-5-16,1-1-4 15,-1 0-6-15,0 1-3 0,1-1-4 16,-1 1 3-16,1-1 5 16,-1 0 7-16,0 1 6 15,1-1 1-15,-1 1-5 16,2-1-5-16,0 0-10 16,0 1-3-16,0-1-4 15,0 1-2-15,0-1 0 16,0 1 0-16,0-1-1 15,0 0 1-15,15-2 0 16,2 0 0-16,42-2 2 16,-40 6 1-16,3 0 2 15,2 0 1-15,-1 5 0 16,-1-2 1-16,-1 7-2 16,1-3 0-16,3 1-1 15,-1 0 1-15,3-3 2 16,2-2 2-16,0-3 7 15,-1 0 1-15,3 0-1 16,-1 0-2-16,2 2-6 0,1 4-1 16,5 2-3-16,2 2 0 15,2-2 0-15,-6 0-1 16,-1-2-1-16,-4 2 1 16,-1-3 0-16,0 1 0 15,4-3 3-15,-3-1 0 16,4 0-1-16,5 1 1 0,0 2-3 15,-2 3 2-15,-4 4-1 16,-6 3 0-16,1 1 1 16,1-4-1-16,4-2 1 15,1-2-1-15,3 0 0 16,0-2 1-16,-3-1-1 16,2 0 1-16,-4 1 6 15,-7-3 3-15,2 5 2 16,-4 0 1-16,3 5-5 15,1-2-3-15,-3 3-3 16,0 2 0-16,-2-3-3 16,1 0 0-16,1 0 1 15,1-2-2-15,-2-2 1 16,3 6 0-16,-4-4-1 16,0-2 0-16,1 1 0 15,-2 1 0-15,2-1 0 16,-2 1 0-16,2-2 0 0,0 1 0 15,3-2 1-15,3 3-2 16,4 3 1-16,-2-1-1 16,-1 1 0-16,-4 2 0 15,-7-5 1-15,8 5 0 16,-9-1 0-16,5-1 0 16,0 2 0-16,-6-5 0 0,-4-1 0 15,0 1 0-15,-1-2 0 16,0-1 1-16,0 3 1 15,-2-1-1-15,-5-4 3 16,0 2-1-16,-1 0 0 16,0-1 0-16,0-3-1 15,-4 3-1-15,1-2 1 16,-2-5 0-16,0 0 1 16,0 0 0-16,0 0-1 15,0 0 1-15,0 0-3 16,0 0 1-16,0 0-2 15,0 0 1-15,0 0-1 16,8 3 1-16,-2 0 1 16,1 0 1-16,-3 0 3 15,1 1 1-15,-3-4 4 16,-1 0-1-16,4 3 1 16,-2-2-3-16,4 1-3 0,-2 1-2 15,-1 7 0-15,1-1-2 16,1 2 1-16,4 4-2 15,38 42 0-15,-39-43 0 16,4 4 0-16,-2-1 0 16,2-1 0-16,-2 0 1 15,-5-1 1-15,-1-6 0 16,-2 1 1-16,-1-1-1 0,0-2 0 16,-1 2-1-16,1-4 0 15,-2-2 0-15,0-3 0 16,0 0-2-16,0 0 1 15,0 0 0-15,0 5 0 16,0 1 1-16,1 2-1 16,1-1 1-16,-2-4-1 15,2 3 1-15,-2-4-1 16,0-1 0-16,0 2 0 16,0-3-1-16,0 0 1 15,0 0-1-15,0 0 1 16,0 0 0-16,0 0 1 15,0 0 1-15,0 0-1 16,0 0 1-16,0 0-2 16,0 0-1-16,0 0 0 15,3 2 0-15,-2-2 0 16,-1 0 0-16,4 2 1 0,-3-2 0 16,-1 1 0-16,2 2 0 15,-1 1-1-15,-1-3 0 16,2 2 0-16,0 2-1 15,4 0 0-15,-5-2 0 16,7 8 0-16,-1 0 1 16,2 2 0-16,42 41 0 0,-43-43 0 15,2 1 0-15,4-1-1 16,-1 3 1-16,1 4-1 16,4-1 1-16,-4 4 0 15,5 3 0-15,0 0 0 16,-6 0 0-16,3-2 0 15,0-1 0-15,-3-6 1 16,1 1 0-16,-3 0 0 16,0 0 0-16,4 2 1 15,-3 1 0-15,-2 3 0 16,-7-1 0-16,0 0-1 16,-3-1 6-16,2 3-202 15,3-6 148-15</inkml:trace>
  </inkml:traceGroup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2.97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CAC6D568-0319-4A16-A477-7AC74D295929}" emma:medium="tactile" emma:mode="ink">
          <msink:context xmlns:msink="http://schemas.microsoft.com/ink/2010/main" type="inkDrawing" rotatedBoundingBox="19939,12557 23679,10331 23857,10629 20117,12856" semanticType="callout" shapeName="Other">
            <msink:destinationLink direction="with" ref="{11FC5BF5-DA09-49AA-8007-9ADCA923B569}"/>
          </msink:context>
        </emma:interpretation>
      </emma:emma>
    </inkml:annotationXML>
    <inkml:trace contextRef="#ctx0" brushRef="#br0">-1631 2232 874 0,'-3'2'361'0,"0"1"-188"0,4 0-109 15,-1-3-37-15,0 0 2 16,0 0-2-16,0 0 0 15,0 0 5-15,0 0 6 16,0 0 17-16,0 0 3 16,0 0-2-16,0-1-3 0,8-6-9 15,0-4-2-15,3-19 5 16,42-39 0-16,-39 42-4 16,4 0-4-16,-2 3-10 15,1-1-4-15,2 3-9 16,2-2-3-16,1 0-5 15,2 0-3-15,2 2-1 16,-1-2 0-16,5 2 0 16,-1-2 1-16,0 0 2 15,-2 1 1-15,3 3 5 16,0 1 2-16,1-4 1 16,4 6-1-16,-5-7-3 15,0 2-2-15,0-4-4 16,-10-7-1-16,5 4 0 15,-4-4 0-15,4 6 1 16,-1 1 0-16,-6 5 4 16,1 4-1-16,-10 1-1 15,1 5 1-15,-1 6-3 16,-5-3-1-16,0 5-2 0,-2 0-1 16,-2 1-1-16,0 0 0 15,0 1-1-15,0-1 2 16,0 1 0-16,5-1-1 15,0-1 1-15,2 0 0 16,-3 1 0-16,-3 1 0 16,-1-1 1-16,0 0 0 15,0 1-1-15,0 1 1 0,0 0-2 16,0 0 0-16,0 0 0 16,0 0-1-16,0 0 1 15,0 0-1-15,0 0 0 16,0 0 0-16,0 1 1 15,2 1 0-15,3 4 0 16,-2-1 0-16,0 3-1 16,0 2 1-16,-1-1 0 15,-1 1 0-15,-1-4 0 16,0-1 0-16,0-5 0 16,0 0 0-16,0 0 1 15,0 0 1-15,0 5 1 16,0-4 0-16,0 1 1 15,0-1 0-15,0-1 1 16,0 0-1-16,0 0 1 16,0 2-1-16,0-2 2 15,0 2 1-15,0-1-2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16,0-1 0-16,0 0 0 15,0 1 0-15,1-1 1 0,7-1 0 16,3-2-1-16,2-1 1 16,3-2 0-16,40-29 0 15,-42 20 0-15,2-2 0 16,2 0 0-16,2-1 0 16,4 0 1-16,3 1 0 15,3 0 0-15,-1-1 0 16,6 3 0-16,-1-4-1 0,1 4 0 15,0-2-1-15,-5 1 0 16,-1 1 0-16,-2 2-1 16,-3 1 0-16,4 1 1 15,4 0 0-15,6-3 0 16,2-3 1-16,5 0 0 16,-4-1 0-16,-3-4 0 15,4-2 0-15,-6 4-1 16,1 0 1-16,3 2-1 15,0 5 1-15,1 0 0 16,0 6 0-16,1-3 1 16,-2-2 0-16,-4-2 1 15,-1-1-1-15,2-4-1 16,4 0-1-16,1 2 1 16,2 0 0-16,-2 0-1 15,-6 3 1-15,3-1 0 16,2 1-1-16,0 3 0 0,2-1 0 15,5 4 1-15,2-3-1 16,2-1 0-16,-2-2 1 16,-4-2 0-16,-5 1 0 15,-4 1 1-15,6 0-1 16,-3-3 0-16,1 1 0 16,-3 4 0-16,0 1 0 0,-4 1 0 15,-2-1 0-15,-2-1 0 16,-1 1 1-16,1 2 1 15,3 1 0-15,2-6 0 16,2-1-1-16,-2-2 2 16,-1-5-1-16,-9 3 0 15,-4-1 1-15,-2-4-1 16,-5 1 1-16,4 2-1 16,-4 0 0-16,2 2 0 15,-3 2 0-15,4-2-1 16,-4 2 2-16,-4 1 0 15,-1 4 1-15,-4-3 0 16,-1 2 1-16,-2-1-1 16,-1-1 0-16,0-1-2 15,0 1 0-15,4 2 0 16,-1 3 0-16,-10 5-1 16,3 1 1-16,-9 1-1 15,7 2 0-15,-1-2-1 0,-2 4-1 16,7-1 0-16,-6 2 0 15,6 0 0-15,1 0-1 16,-1 0 1-16,1 0-1 16,-1 0 1-16,0 0 0 15,1 0 0-15,-1 0 0 16,1 0 0-16,-1 0 1 0,1 0 0 16,-1 0-1-16,-3 0 1 15,-6 3-1-15,0 0 0 16,0 1 1-16,-5-1-1 15,1 0 0-15,-37 14 1 16,42-12 0-16,-1 0-1 16,-2 0 1-16,4 0-1 15,-2-4 0-15,4 1-1 16,1-1 1-16,6-1 1 16,0-1 0-16,0-1 0 15,0 1 1-15,0-1 0 16,0 0 0-16,10-4-1 15,12-7 0-15,30-23 0 16,-31 26-1-16,0-1 1 16,-10 1-1-16,6 2 0 15,-1-1 1-15,-3 1-1 0,1-3 0 16,2 3 0-16,0 3-1 16,0 2 1-16,2 1 0 15,-1 4-1-15,1-2 1 16,-1 5-1-16,-1 3 1 15,2 0 0-15,-2 4 0 16,-4 1 1-16,1 0 0 16,-3 4 0-16,-4-2 1 0,-1-3-1 15,-2 3 1-15,2-11 0 16,-2 0 0-16,0-4-58 16,-3-2 388-16</inkml:trace>
    <inkml:trace contextRef="#ctx0" brushRef="#br0">-1631 2232 874 0,'-3'2'361'0,"0"1"-188"0,4 0-109 15,-1-3-37-15,0 0 2 16,0 0-2-16,0 0 0 15,0 0 5-15,0 0 6 16,0 0 17-16,0 0 3 16,0 0-2-16,0-1-3 0,8-6-9 15,0-4-2-15,3-19 5 16,42-39 0-16,-39 42-4 16,4 0-4-16,-2 3-10 15,1-1-4-15,2 3-9 16,2-2-3-16,1 0-5 15,2 0-3-15,2 2-1 16,-1-2 0-16,5 2 0 16,-1-2 1-16,0 0 2 15,-2 1 1-15,3 3 5 16,0 1 2-16,1-4 1 16,4 6-1-16,-5-7-3 15,0 2-2-15,0-4-4 16,-10-7-1-16,5 4 0 15,-4-4 0-15,4 6 1 16,-1 1 0-16,-6 5 4 16,1 4-1-16,-10 1-1 15,1 5 1-15,-1 6-3 16,-5-3-1-16,0 5-2 0,-2 0-1 16,-2 1-1-16,0 0 0 15,0 1-1-15,0-1 2 16,0 1 0-16,5-1-1 15,0-1 1-15,2 0 0 16,-3 1 0-16,-3 1 0 16,-1-1 1-16,0 0 0 15,0 1-1-15,0 1 1 0,0 0-2 16,0 0 0-16,0 0 0 16,0 0-1-16,0 0 1 15,0 0-1-15,0 0 0 16,0 0 0-16,0 1 1 15,2 1 0-15,3 4 0 16,-2-1 0-16,0 3-1 16,0 2 1-16,-1-1 0 15,-1 1 0-15,-1-4 0 16,0-1 0-16,0-5 0 16,0 0 0-16,0 0 1 15,0 0 1-15,0 5 1 16,0-4 0-16,0 1 1 15,0-1 0-15,0-1 1 16,0 0-1-16,0 0 1 16,0 2-1-16,0-2 2 15,0 2 1-15,0-1-2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16,0-1 0-16,0 0 0 15,0 1 0-15,1-1 1 0,7-1 0 16,3-2-1-16,2-1 1 16,3-2 0-16,40-29 0 15,-42 20 0-15,2-2 0 16,2 0 0-16,2-1 0 16,4 0 1-16,3 1 0 15,3 0 0-15,-1-1 0 16,6 3 0-16,-1-4-1 0,1 4 0 15,0-2-1-15,-5 1 0 16,-1 1 0-16,-2 2-1 16,-3 1 0-16,4 1 1 15,4 0 0-15,6-3 0 16,2-3 1-16,5 0 0 16,-4-1 0-16,-3-4 0 15,4-2 0-15,-6 4-1 16,1 0 1-16,3 2-1 15,0 5 1-15,1 0 0 16,0 6 0-16,1-3 1 16,-2-2 0-16,-4-2 1 15,-1-1-1-15,2-4-1 16,4 0-1-16,1 2 1 16,2 0 0-16,-2 0-1 15,-6 3 1-15,3-1 0 16,2 1-1-16,0 3 0 0,2-1 0 15,5 4 1-15,2-3-1 16,2-1 0-16,-2-2 1 16,-4-2 0-16,-5 1 0 15,-4 1 1-15,6 0-1 16,-3-3 0-16,1 1 0 16,-3 4 0-16,0 1 0 0,-4 1 0 15,-2-1 0-15,-2-1 0 16,-1 1 1-16,1 2 1 15,3 1 0-15,2-6 0 16,2-1-1-16,-2-2 2 16,-1-5-1-16,-9 3 0 15,-4-1 1-15,-2-4-1 16,-5 1 1-16,4 2-1 16,-4 0 0-16,2 2 0 15,-3 2 0-15,4-2-1 16,-4 2 2-16,-4 1 0 15,-1 4 1-15,-4-3 0 16,-1 2 1-16,-2-1-1 16,-1-1 0-16,0-1-2 15,0 1 0-15,4 2 0 16,-1 3 0-16,-10 5-1 16,3 1 1-16,-9 1-1 15,7 2 0-15,-1-2-1 0,-2 4-1 16,7-1 0-16,-6 2 0 15,6 0 0-15,1 0-1 16,-1 0 1-16,1 0-1 16,-1 0 1-16,0 0 0 15,1 0 0-15,-1 0 0 16,1 0 0-16,-1 0 1 0,1 0 0 16,-1 0-1-16,-3 0 1 15,-6 3-1-15,0 0 0 16,0 1 1-16,-5-1-1 15,1 0 0-15,-37 14 1 16,42-12 0-16,-1 0-1 16,-2 0 1-16,4 0-1 15,-2-4 0-15,4 1-1 16,1-1 1-16,6-1 1 16,0-1 0-16,0-1 0 15,0 1 1-15,0-1 0 16,0 0 0-16,10-4-1 15,12-7 0-15,30-23 0 16,-31 26-1-16,0-1 1 16,-10 1-1-16,6 2 0 15,-1-1 1-15,-3 1-1 0,1-3 0 16,2 3 0-16,0 3-1 16,0 2 1-16,2 1 0 15,-1 4-1-15,1-2 1 16,-1 5-1-16,-1 3 1 15,2 0 0-15,-2 4 0 16,-4 1 1-16,1 0 0 16,-3 4 0-16,-4-2 1 0,-1-3-1 15,-2 3 1-15,2-11 0 16,-2 0 0-16,0-4-58 16,-3-2 388-16</inkml:trace>
    <inkml:trace contextRef="#ctx0" brushRef="#br0">-1631 2232 874 0,'-3'2'361'0,"0"1"-188"0,4 0-109 15,-1-3-37-15,0 0 2 16,0 0-2-16,0 0 0 15,0 0 5-15,0 0 6 16,0 0 17-16,0 0 3 16,0 0-2-16,0-1-3 0,8-6-9 15,0-4-2-15,3-19 5 16,42-39 0-16,-39 42-4 16,4 0-4-16,-2 3-10 15,1-1-4-15,2 3-9 16,2-2-3-16,1 0-5 15,2 0-3-15,2 2-1 16,-1-2 0-16,5 2 0 16,-1-2 1-16,0 0 2 15,-2 1 1-15,3 3 5 16,0 1 2-16,1-4 1 16,4 6-1-16,-5-7-3 15,0 2-2-15,0-4-4 16,-10-7-1-16,5 4 0 15,-4-4 0-15,4 6 1 16,-1 1 0-16,-6 5 4 16,1 4-1-16,-10 1-1 15,1 5 1-15,-1 6-3 16,-5-3-1-16,0 5-2 0,-2 0-1 16,-2 1-1-16,0 0 0 15,0 1-1-15,0-1 2 16,0 1 0-16,5-1-1 15,0-1 1-15,2 0 0 16,-3 1 0-16,-3 1 0 16,-1-1 1-16,0 0 0 15,0 1-1-15,0 1 1 0,0 0-2 16,0 0 0-16,0 0 0 16,0 0-1-16,0 0 1 15,0 0-1-15,0 0 0 16,0 0 0-16,0 1 1 15,2 1 0-15,3 4 0 16,-2-1 0-16,0 3-1 16,0 2 1-16,-1-1 0 15,-1 1 0-15,-1-4 0 16,0-1 0-16,0-5 0 16,0 0 0-16,0 0 1 15,0 0 1-15,0 5 1 16,0-4 0-16,0 1 1 15,0-1 0-15,0-1 1 16,0 0-1-16,0 0 1 16,0 2-1-16,0-2 2 15,0 2 1-15,0-1-2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16,0-1 0-16,0 0 0 15,0 1 0-15,1-1 1 0,7-1 0 16,3-2-1-16,2-1 1 16,3-2 0-16,40-29 0 15,-42 20 0-15,2-2 0 16,2 0 0-16,2-1 0 16,4 0 1-16,3 1 0 15,3 0 0-15,-1-1 0 16,6 3 0-16,-1-4-1 0,1 4 0 15,0-2-1-15,-5 1 0 16,-1 1 0-16,-2 2-1 16,-3 1 0-16,4 1 1 15,4 0 0-15,6-3 0 16,2-3 1-16,5 0 0 16,-4-1 0-16,-3-4 0 15,4-2 0-15,-6 4-1 16,1 0 1-16,3 2-1 15,0 5 1-15,1 0 0 16,0 6 0-16,1-3 1 16,-2-2 0-16,-4-2 1 15,-1-1-1-15,2-4-1 16,4 0-1-16,1 2 1 16,2 0 0-16,-2 0-1 15,-6 3 1-15,3-1 0 16,2 1-1-16,0 3 0 0,2-1 0 15,5 4 1-15,2-3-1 16,2-1 0-16,-2-2 1 16,-4-2 0-16,-5 1 0 15,-4 1 1-15,6 0-1 16,-3-3 0-16,1 1 0 16,-3 4 0-16,0 1 0 0,-4 1 0 15,-2-1 0-15,-2-1 0 16,-1 1 1-16,1 2 1 15,3 1 0-15,2-6 0 16,2-1-1-16,-2-2 2 16,-1-5-1-16,-9 3 0 15,-4-1 1-15,-2-4-1 16,-5 1 1-16,4 2-1 16,-4 0 0-16,2 2 0 15,-3 2 0-15,4-2-1 16,-4 2 2-16,-4 1 0 15,-1 4 1-15,-4-3 0 16,-1 2 1-16,-2-1-1 16,-1-1 0-16,0-1-2 15,0 1 0-15,4 2 0 16,-1 3 0-16,-10 5-1 16,3 1 1-16,-9 1-1 15,7 2 0-15,-1-2-1 0,-2 4-1 16,7-1 0-16,-6 2 0 15,6 0 0-15,1 0-1 16,-1 0 1-16,1 0-1 16,-1 0 1-16,0 0 0 15,1 0 0-15,-1 0 0 16,1 0 0-16,-1 0 1 0,1 0 0 16,-1 0-1-16,-3 0 1 15,-6 3-1-15,0 0 0 16,0 1 1-16,-5-1-1 15,1 0 0-15,-37 14 1 16,42-12 0-16,-1 0-1 16,-2 0 1-16,4 0-1 15,-2-4 0-15,4 1-1 16,1-1 1-16,6-1 1 16,0-1 0-16,0-1 0 15,0 1 1-15,0-1 0 16,0 0 0-16,10-4-1 15,12-7 0-15,30-23 0 16,-31 26-1-16,0-1 1 16,-10 1-1-16,6 2 0 15,-1-1 1-15,-3 1-1 0,1-3 0 16,2 3 0-16,0 3-1 16,0 2 1-16,2 1 0 15,-1 4-1-15,1-2 1 16,-1 5-1-16,-1 3 1 15,2 0 0-15,-2 4 0 16,-4 1 1-16,1 0 0 16,-3 4 0-16,-4-2 1 0,-1-3-1 15,-2 3 1-15,2-11 0 16,-2 0 0-16,0-4-58 16,-3-2 388-16</inkml:trace>
  </inkml:traceGroup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2.3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F064BF2B-ECAE-4ADF-A9BD-1F95CA63B660}" emma:medium="tactile" emma:mode="ink">
          <msink:context xmlns:msink="http://schemas.microsoft.com/ink/2010/main" type="inkDrawing" rotatedBoundingBox="19017,5559 19316,6127 18759,6419 18461,5851" hotPoints="19194,6039 18887,6347 18579,6039 18887,5732" semanticType="enclosure" shapeName="Circle">
            <msink:destinationLink direction="with" ref="{2AF29E7B-6D48-4F88-AA46-74E56092D3A0}"/>
            <msink:destinationLink direction="with" ref="{26C42CA4-A592-49CB-8FD0-7A6D5E92840F}"/>
            <msink:destinationLink direction="to" ref="{9305C6A6-244F-4FA7-83C5-C572BDAEB0E6}"/>
          </msink:context>
        </emma:interpretation>
      </emma:emma>
    </inkml:annotationXML>
    <inkml:trace contextRef="#ctx0" brushRef="#br0">8283-2236 547 0,'-6'-8'249'16,"-1"5"-66"-16,1 0-161 0,4-8-22 16,1 1 2-16,-2-4 3 15,-2 1 5-15,-2 7 35 16,1-2 25-16,0 3 44 15,-2 0 12-15,0-1-11 16,0 2-16-16,1 1-30 16,1-2-8-16,0 1-9 15,-5 1-1-15,-2-2-1 16,-2 2-1-16,0 1 1 16,3-1 1-16,-4 0 0 15,1 1-2-15,0 2-8 16,-7-2-6-16,6 2-5 15,-6 0-2-15,7 0-3 16,4 8-5-16,-3-3-9 16,6 2-4-16,3 2-5 15,2 1 0-15,-3-2-1 16,4 4 0-16,-9-1 1 0,-2 2-1 16,8 2 0-16,-3-3 1 15,5 4 0-15,-6 2 0 16,4-4-1-16,-5 0 0 15,4 2 0-15,4-5 0 16,-2 5-1-16,4 0 1 16,0 0-1-16,0 2 1 0,0-2 0 15,0 1 1-15,0 1-1 16,0-1 1-16,1 1 1 16,-1-1 0-16,-3-2 0 15,5 1-1-15,2-1 1 16,6 1-1-16,-1 2 0 15,-4-2 0-15,3-5 1 16,-5 0 1-16,5-1 0 16,3-1 1-16,2 1-1 15,3 1 0-15,-2-3-1 16,-1-3 0-16,5-2 0 16,-7 5 0-16,3-3-1 15,4-2 0-15,-9 0-1 16,9-3 1-16,-1 2-1 15,1 2 0-15,1 0-1 16,-2-1 1-16,-1 0 0 0,2-1 0 16,-1-1 0-16,1-1 0 15,-1-1 0-15,-1 1 0 16,-1-8 0-16,2 4 0 16,-2-2 1-16,2 1 0 15,-3 0-1-15,2-3 1 16,-1 1-1-16,-1-5 1 15,2 0 0-15,0-1 1 16,0-6-1-16,-2 0 1 0,2-2 1 16,2 2 0-16,-9-3-1 15,4-1 1-15,-5-1 0 16,-2 0-1-16,-1 1 2 16,-5 0 0-16,-6 3 1 15,-4-3 2-15,-6 3 0 16,-5-1 1-16,-4 2 1 15,-2-2 0-15,-2 8 1 16,4-3 0-16,-2 4 2 16,-2 1 1-16,-1-2 0 15,-4 5-1-15,-2 0-2 16,-3 0-1-16,1 2 1 16,5-2-2-16,1 4-1 15,5 4-2-15,8 0-6 16,1 4 0-16,7 0-4 15,5 1-45-15,6 1 36 0</inkml:trace>
  </inkml:traceGroup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29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26C42CA4-A592-49CB-8FD0-7A6D5E92840F}" emma:medium="tactile" emma:mode="ink">
          <msink:context xmlns:msink="http://schemas.microsoft.com/ink/2010/main" type="inkDrawing" rotatedBoundingBox="18166,7777 18249,6083 19011,6120 18928,7815" semanticType="10" shapeName="Other">
            <msink:sourceLink direction="with" ref="{F064BF2B-ECAE-4ADF-A9BD-1F95CA63B660}"/>
            <msink:sourceLink direction="with" ref="{E2C9AAAC-2584-4F65-B484-D929BE5E1D88}"/>
          </msink:context>
        </emma:interpretation>
      </emma:emma>
    </inkml:annotationXML>
    <inkml:trace contextRef="#ctx0" brushRef="#br0">7993-1796 1164 0,'0'6'378'0,"7"-3"-391"15,1 2-3-15,-8-4 17 16,1 6 5-16,-12-6 13 16,1 3 15-16,2-1 37 15,-7-2 11-15,2 9 14 16,-2 0-8-16,-8 2-20 15,0 6-9-15,-4-5-11 16,-5 1-2-16,-3 0-4 16,-1 1 0-16,2-1 1 15,-2 0 1-15,5 5-2 16,3-3-2-16,2 7-9 16,1-1-6-16,4-1-11 15,3 1-4-15,6-5-7 16,-1-2-2-16,7-6-1 15,-1-2-3-15,2-1-4 0,4-3-20 16,1-3-76-16,0-1-64 16,0-1-253-16,0 0 265 15</inkml:trace>
    <inkml:trace contextRef="#ctx0" brushRef="#br0" timeOffset="-608">8084-1967 904 0,'-2'3'342'0,"1"-3"-215"16,1 4-126-16,-2-1 3 15,1 3 23-15,-1 2 11 16,-1 2 19-16,0 2 11 16,-1 1 10-16,1 0 1 15,0 0 6-15,0-5-3 0,0 4-17 16,3 1-6-16,0-5-14 16,3 9-4-16,18 38-5 15,-15-43-2-15,4 6-5 16,-4-1-2-16,-3-1-3 15,3 8 0-15,-4 2 0 16,-2 1 1-16,0-3 2 16,-5-5 1-16,2 0-4 15,0-2 0-15,-3 3-2 16,1-3-1-16,2 4-1 16,-2-2-2-16,6 0-4 15,3-2-2-15,-4 3-4 16,0-3 0-16,0 2-1 15,0 5-1-15,0 2-1 16,3 2 3-16,3 7 2 16,4 0 4-16,-1 4 3 15,1 0 1-15,-2 0-1 0,1 0-1 16,-1 6-2-16,2 0-2 16,-2 1 1-16,0 0 0 15,1-5 1-15,1-4 1 16,1-7-2-16,-1-1-1 15,-6-12-5-15,1-4-1 16,-3-8-4-16,-2-7-5 16,-5-12-63-16,-5-8-53 0,-10-16-179 15,-3-10-252-15,4-16 358 16</inkml:trace>
    <inkml:trace contextRef="#ctx0" brushRef="#br0" timeOffset="1296">8122-772 1301 0,'0'0'435'0,"2"1"-413"16,3 2-31-16,-5-3 9 15,0 0 6-15,-2 0 3 16,0 0 2-16,-17 2 30 16,-16 12 19-16,-41 44 27 15,41-39 9-15,1 1-22 16,-4 3-18-16,0 2-28 15,-2 2-11-15,0 5-9 16,7 6-3-16,4 1-1 16,4 0 0-16,6 1-1 15,1-6-1-15,7-6-2 0,4-4-6 16,7-14-36-16,7-5-36 16,6-10-230-16,3-8 205 15</inkml:trace>
  </inkml:traceGroup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4.94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055BA5AC-DEFF-4079-8503-7EB869158B30}" emma:medium="tactile" emma:mode="ink">
          <msink:context xmlns:msink="http://schemas.microsoft.com/ink/2010/main" type="inkDrawing" rotatedBoundingBox="14422,7296 15673,6707 15949,7292 14698,7881" semanticType="callout" shapeName="Other">
            <msink:sourceLink direction="with" ref="{4D4C9BF6-767C-404A-A12E-AE88C51C81F4}"/>
          </msink:context>
        </emma:interpretation>
      </emma:emma>
    </inkml:annotationXML>
    <inkml:trace contextRef="#ctx0" brushRef="#br0">3991-266 999 0,'-11'27'347'0,"4"-3"-304"0,7-13-43 16,0-3 0-16,0-8 5 15,0 0 7-15,0-1 15 16,0-1 3-16,0 0 3 16,0 1-5-16,-1-1-9 15,-1 1-1-15,-1-15-7 16,-3-8-2-16,-15-43-3 16,10 35 2-16,4 5 2 15,1-3 1-15,0 1 1 16,4 10 0-16,-4-11 1 15,6 6-1-15,0 3-1 16,0-3-1-16,8 5 7 16,-3 2 4-16,2-6 6 15,-3-1-1-15,4 2-8 16,0-2-5-16,1 8-5 16,1 2 2-16,-4 0 7 15,-1-1 7-15,-2-5 10 16,0-3 0-16,2-5-7 15,0-3-6-15,0 6-12 0,1 1-3 16,0 10-3-16,-1 4 0 16,1 5-1-16,1 0 1 15,1 4 3-15,3 2 2 16,-2-2 0-16,3-2 1 16,0-2-2-16,0-6-2 15,-1 3 0-15,1-3-1 16,0-2 0-16,0 2 0 0,3 1-2 15,1 4 0-15,-1 3 0 16,0-5 0-16,-1 6 1 16,0-1 1-16,-4-3 3 15,3 6 0-15,0 1 2 16,1-1 0-16,3 3-1 16,4 1-2-16,3-3 0 15,6 10-1-15,5 0 0 16,-3-1 0-16,3 4-1 15,-14-9 0-15,4 5 0 16,-4-2 1-16,3 0 0 16,5 4 1-16,-2-1 0 15,3 2 2-15,-3-5 1 16,5 0 1-16,-2-5 0 16,2-1-1-16,5 1-3 15,-2-1 0-15,3-1-3 16,0-4 1-16,0-3 3 0,1-4 1 15,-3-6 2-15,-2 3 1 16,-9-1-3-16,1 1-1 16,-12 9 1-16,-6-1-1 15,5 11 2-15,-12 4-2 16,4 15-48-16,0 15-84 16,-28 14 81-16</inkml:trace>
  </inkml:traceGroup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7:55.179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41DF0072-AA2A-48E6-B312-34D6850D8B10}" emma:medium="tactile" emma:mode="ink">
          <msink:context xmlns:msink="http://schemas.microsoft.com/ink/2010/main" type="writingRegion" rotatedBoundingBox="26260,4942 32397,3849 32757,5870 26620,6962"/>
        </emma:interpretation>
      </emma:emma>
    </inkml:annotationXML>
    <inkml:traceGroup>
      <inkml:annotationXML>
        <emma:emma xmlns:emma="http://www.w3.org/2003/04/emma" version="1.0">
          <emma:interpretation id="{4FE659E1-81A6-4923-90C9-4D74CEE84BBF}" emma:medium="tactile" emma:mode="ink">
            <msink:context xmlns:msink="http://schemas.microsoft.com/ink/2010/main" type="paragraph" rotatedBoundingBox="26293,4844 30372,4328 30499,5333 26420,58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10BC087-4240-4BFD-A803-13B3145EDF7F}" emma:medium="tactile" emma:mode="ink">
              <msink:context xmlns:msink="http://schemas.microsoft.com/ink/2010/main" type="line" rotatedBoundingBox="26293,4844 30372,4328 30499,5333 26420,5849"/>
            </emma:interpretation>
          </emma:emma>
        </inkml:annotationXML>
        <inkml:traceGroup>
          <inkml:annotationXML>
            <emma:emma xmlns:emma="http://www.w3.org/2003/04/emma" version="1.0">
              <emma:interpretation id="{180E6E71-26A9-48E6-8938-B6304B68EDF3}" emma:medium="tactile" emma:mode="ink">
                <msink:context xmlns:msink="http://schemas.microsoft.com/ink/2010/main" type="inkWord" rotatedBoundingBox="26293,4844 30372,4328 30499,5333 26420,5849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856 470 1327 0,'13'-8'447'0,"11"3"-433"16,6-4-10-16,2-7 2 15,4 1 0-15,12-2 3 16,3-1 1-16,8 2 2 15,0-4-1-15,-8-3-3 16,-6-1-1-16,-7 2 0 16,-2-2-38-16,-12-6-116 15,-3 1-103-15,-8 4 139 16</inkml:trace>
          <inkml:trace contextRef="#ctx0" brushRef="#br0" timeOffset="-223.6562">932 96 1224 0,'16'-20'415'0,"11"0"-391"15,8-3-24-15,13 1 0 16,5-2 17-16,9 2 30 16,3-2 6-16,7 3 7 0,1 2-16 15,-4-1-28-15,-9 5-5 16,-12-2-3-16,-7-1 0 15,-14 1 0-15,-3 2 0 16,-11 1-3-16,-7 3-20 16,-12 8-90-16,-10 0-67 15,-9 12-238-15,-6 10 253 16</inkml:trace>
          <inkml:trace contextRef="#ctx0" brushRef="#br0" timeOffset="-545.8069">1127 33 1221 0,'1'-6'417'0,"-2"9"-384"16,-2 15-35-16,-7 12-5 16,-1 8 3-16,-2 13 0 15,-1-1-1-15,7 7 1 16,6 0 1-16,1-7 5 16,5-6 2-16,-2-12 7 15,3-5 3-15,7-8 7 16,-2-1 6-16,16-5 8 15,2-7 4-15,4-4 3 0,1-4-2 16,7-3-9-16,2-1-7 16,11-4-8-16,10 4-4 15,-4-4-1-15,1-1-2 16,-2 2 1-16,-10-1-2 16,-1 4-1-16,-10 1-2 15,-9 2 0-15,-7 1 0 16,-15 1-22-16,-12 1-50 0,-17 1-152 15,-6 2-144-15,-15 7 216 16</inkml:trace>
          <inkml:trace contextRef="#ctx0" brushRef="#br0" timeOffset="-1279.1513">676 0 1260 0,'51'35'459'0,"-41"-43"-336"16,-1 11-123-16,-4 4 1 15,-10-1 2-15,-4 4 2 0,-9-2 0 16,-3 1 1-16,-7 4 4 16,-6 1 3-16,-15 10 12 15,-4-2 8-15,-15 5 3 16,-4 7-2-16,2-1-13 15,0 6-9-15,11 2-9 16,7-1-1-16,16-7-2 16,11-3-2-16,25-9-3 15,8-5 0-15,24-6 1 16,12-2 1-16,14-2 3 16,5-3 0-16,12 0-1 15,-1 2 1-15,-8-2 0 16,-2 5 0-16,-19 5 0 15,-9 0 0-15,-13 4 2 16,-14 4 2-16,-17 6 3 16,-11 3 1-16,-8 4 11 15,-8 1 6-15,-16-2 10 16,-5-2 2-16,-14-8-5 0,0 1-7 16,10-3-13-16,2 0-4 15,11-4-5-15,4-1-2 16,4-5 1-16,4-1-2 15,10-1 0-15,4 3-44 16,10 3-134-16,6 5-157 16,24 19 197-16</inkml:trace>
          <inkml:trace contextRef="#ctx0" brushRef="#br0" timeOffset="713.1041">2429-331 1213 0,'39'3'440'15,"-11"26"-356"-15,4 18-67 16,-6 30-23-16,-9 12 0 0,-7 18 5 15,1 7 1 1,0 1 0-16,2-11 2 0,-2-22 1 16,-3-15 2-1,-8-25 6-15,-2-14 4 0,-14-21 11 16,2-10 3-16,-10-25 2 16,-6-7 3-16,-4-20 3 15,-15-15 3-15,-10-15 2 16,0-10-3-16,-6 1-15 15,3 8-7-15,8 24-12 16,6 19-6-16,21 23-7 16,1 13-5-16,9 18-6 15,6 13 0-15,-4 25 0 16,6 15 6-16,-1 15 8 16,1-1 3-16,4-4 3 15,-3-9 2-15,6-13-1 16,-7-7 1-16,-1-8 2 15,4-9-25-15,-4-5-115 16,6-4-130-16,0-5 158 16</inkml:trace>
          <inkml:trace contextRef="#ctx0" brushRef="#br0" timeOffset="1201.2637">3100-320 1360 0,'-3'30'494'0,"-23"7"-378"15,-1 12-106-15,-9 15-14 16,1 4 1-16,4 4 2 16,9-7 1-16,17-11 0 15,7-4 0-15,12-18 1 16,0-7 2-16,9-10 1 16,2-6 0-16,2-7 2 15,5-1 0-15,-3-4 0 16,-2 0 0-16,-6 0 0 0,-4 3-1 15,-9 8 0-15,-3-2 0 16,-8 12-1-16,-8-1 0 16,-4 4-2-16,-2 3 0 15,-4 1-1-15,-3 2 0 16,-6 3 0-16,-4-1-1 16,-2-3 1-16,1-1-1 15,0-1-33-15,-2-3-22 16,13-10-66-1,13-5-61-15,0 1 117 0</inkml:trace>
          <inkml:trace contextRef="#ctx0" brushRef="#br0" timeOffset="1669.5702">3503 89 1286 0,'13'19'452'0,"-5"10"-377"16,4 12-81-16,3 7 1 15,2-5 2-15,7-8 1 16,11-22 4-16,5-8 2 0,6-15 7 16,0-12 5-16,5-23 16 15,-3-10 5-15,-2-23 2 16,-12 1-4-16,-7-6-7 15,-10 2 6-15,-14 5 19 16,-1-1 7-16,-23 18-1 16,-6 15-11-16,-14 26-33 15,-4 15-13-15,-4 33-15 16,-2 15-3-16,-10 23 3 16,-2 10-5-16,-17 19-117 15,-4 9-199-15,-12 10 216 16</inkml:trace>
        </inkml:traceGroup>
      </inkml:traceGroup>
    </inkml:traceGroup>
    <inkml:traceGroup>
      <inkml:annotationXML>
        <emma:emma xmlns:emma="http://www.w3.org/2003/04/emma" version="1.0">
          <emma:interpretation id="{90FDCDD4-7D0C-4819-8D1C-373136E27C61}" emma:medium="tactile" emma:mode="ink">
            <msink:context xmlns:msink="http://schemas.microsoft.com/ink/2010/main" type="paragraph" rotatedBoundingBox="26517,5851 32562,4775 32757,5870 26712,694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B39FC0DC-5367-4EE8-8D57-446A35BB12B4}" emma:medium="tactile" emma:mode="ink">
              <msink:context xmlns:msink="http://schemas.microsoft.com/ink/2010/main" type="line" rotatedBoundingBox="26517,5851 32562,4775 32757,5870 26712,6946"/>
            </emma:interpretation>
          </emma:emma>
        </inkml:annotationXML>
        <inkml:traceGroup>
          <inkml:annotationXML>
            <emma:emma xmlns:emma="http://www.w3.org/2003/04/emma" version="1.0">
              <emma:interpretation id="{CFE87B52-1E4D-42F5-9A7D-4EB0F8807662}" emma:medium="tactile" emma:mode="ink">
                <msink:context xmlns:msink="http://schemas.microsoft.com/ink/2010/main" type="inkWord" rotatedBoundingBox="26517,5851 31814,4908 32009,6003 26712,6946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2780.4098">584 962 1000 0,'8'-16'357'0,"-10"13"-292"16,0 14-58-16,-10 3-4 15,-12 7 0-15,-5 11 3 16,-12 3 4-16,-5 9 2 15,12 4 0-15,10 8 0 16,13 1-5-16,21 5-5 16,10 2 0-16,20-10 2 15,11-12 1-15,2-18 4 16,4-7 2-16,-9-11 1 16,-5 2 1-16,-7 2 0 15,-10-7 4-15,-15 10 15 16,-8 0 4-16,-17 3 1 0,-5 3-5 15,-11-2-15 1,-10 1-4-16,1-2-4 0,-5-5-1 16,-7 2-5-16,3 1 0 15,-6-3-2-15,8 3-1 16,3-2-45-16,5 0-63 16,6 1-309-16,5 1 274 0</inkml:trace>
          <inkml:trace contextRef="#ctx0" brushRef="#br0" timeOffset="3335.5287">947 1180 1051 0,'-2'-8'395'0,"-6"8"-301"0,5 8-64 15,1 13-38-15,1 9 0 16,1 16 1-16,3 10 3 16,8 14 3-16,8 0 1 15,4-3 2-15,-1-5 1 16,5-12 1-16,0-7 0 0,0-15 1 16,5-4 1-16,-3-14 4 15,1-6-1-15,2-4 1 16,-4-3-2-16,6-6-4 15,-2 1-2-15,0-11-6 16,4-1-35-16,-2-3-129 16,-4-9-161-16,-3 0 200 15</inkml:trace>
          <inkml:trace contextRef="#ctx0" brushRef="#br0" timeOffset="3687.148">956 1358 1347 0,'34'-17'494'16,"14"-7"-355"-16,23 0-137 16,4 2-2-16,3 1-1 15,-6 2-32-15,-12-5-127 16,-2 0 112-16</inkml:trace>
          <inkml:trace contextRef="#ctx0" brushRef="#br0" timeOffset="3508.71">1001 1151 1232 0,'2'-25'435'0,"5"1"-357"15,17 8-80-15,10 0-3 16,12 5 1-16,5 2 2 15,-2-4 1-15,1 2 0 16,-10-2 1-16,-2-1 0 16,-3 1-16-16,-11 0-45 0,-13 2-188 15,-10 1 167-15</inkml:trace>
          <inkml:trace contextRef="#ctx0" brushRef="#br0" timeOffset="4753.8034">2117 960 861 0,'-16'-4'324'16,"-3"0"-224"-16,-8 14-87 15,-5 6-3-15,-7 11-3 16,-6 3 1-16,-6 5-2 16,-2 3 0-16,4 5-3 15,8 4-3-15,17 8 0 16,9 1-1-16,19 8 2 15,4-10 3-15,19-11 5 0,12-6 4 16,9-26 5-16,11-2 1 16,-5-18 12-16,-1-7 9 15,-5-11 11-15,-5-8 2 16,-8 0-10-16,-5-2-11 16,-8 10-13-16,-7 1-4 15,-4 12-7-15,-3 5-1 16,-5 4-8-16,-2 6-2 0,-4 12-3 15,-1 3 1-15,-1 10 2 16,0 10 1-16,5 1 1 16,0 3 1-16,5-5 1 15,4-8 1-15,9-16 4 16,3-11 2-16,7-24 5 16,2-16 2-16,2-16 3 15,2-6 4-15,-7-6 15 16,1 1 3-16,-12 5 5 15,-9 6-4-15,-10 13-13 16,-13 11-5-16,-8 15-17 16,1 14-6-16,-5 12-8 15,-1 10-55-15,-3 23-218 16,-4 9 198-16</inkml:trace>
          <inkml:trace contextRef="#ctx0" brushRef="#br0" timeOffset="5606.6652">3235 645 1207 0,'19'-3'435'0,"-12"6"-346"16,-7 15-85-16,1 29-17 0,1 17 3 15,-5 20 4-15,-8 2 2 16,-5-4 4-16,5-11 0 16,-10-18 3-16,5-10 2 15,-3-18 5-15,-3-7 3 16,-6-18 3-16,1-5 1 15,-6-16-3-15,-4-4 0 16,-6-15-2-16,-4-1-1 16,-4-10-3-16,1-2-2 0,7 5-5 15,5 5-1-15,9 19-5 16,7 7-2-16,9 14-3 16,7 8-2-16,3 9 1 15,-2 10-1-15,3 8 3 16,-4 1 3-16,4 5 3 15,2-4 1-15,-4 1-33 16,4-3-37-16,-10-5-128 16,2 0-117-16,-8-3 196 15</inkml:trace>
          <inkml:trace contextRef="#ctx0" brushRef="#br0" timeOffset="6309.7861">3508 809 1165 0,'-16'-9'437'0,"9"4"-349"15,7 10-48-15,7 36-52 16,-2 11-4-16,-2 19 9 15,-3 0 3-15,1-4 4 16,1-5-5-16,1-14-14 16,2-7 0-16,-4-20 5 15,3-10 8-15,-4-22 17 16,0-11 2-16,-4-24-2 16,3-9-2-16,-1-18-1 15,-3-10 0-15,-2-11 6 16,-6-1-1-16,-2 10-2 15,3 12-1-15,4 24-11 16,6 11-4-16,7 15-5 0,11 7-3 16,8 16-2-16,6 5 1 15,10 13 2-15,0 6 3 16,4 6 5-16,2-1 2 16,4 2 2-16,-4 1 2 15,-3 2 0-15,-2 1 0 16,-9 0 1-16,-6 0 0 0,-20 3 2 15,-4 3 2-15,-26 6-1 16,-10 4 0-16,-13 3-1 16,-9-3-1-16,0 1-1 15,-3-2 1-15,0-3-2 16,0 0 1-16,4-6 0 16,2-1-1-16,13-8 1 15,2-9-17-15,11-5-67 16,8-10-59-16,12-2 81 15</inkml:trace>
          <inkml:trace contextRef="#ctx0" brushRef="#br0" timeOffset="6987.5264">3643 761 1440 0,'22'-14'517'0,"18"-4"-416"16,14 7-89-16,13 10-14 15,6-1 0-15,1 2 3 16,-4-3 0-16,-7-10-2 15,0 2-22-15,-9-8-52 16,-6 0-32-16,-13-3-108 0,-5-6-95 16,-2 5 202-1</inkml:trace>
          <inkml:trace contextRef="#ctx0" brushRef="#br0" timeOffset="6758.7378">4095 1331 1107 0,'-22'-38'547'0,"19"-38"-85"16,-7-2-398-16,10-4-85 15,-3-2-5-15,0 0 1 16,3-1 7-16,8 10 11 16,5 10 2-16,3 16 0 15,9 14 0-15,-6 12-3 16,0 9-3-16,5 14-6 16,-3 5-2-16,14 17 2 15,3 7 3-15,2 12 7 16,-2 5 3-16,-1 12 1 15,-4 4 2-15,-7 6-1 16,-2-1 1-16,-10-3-2 16,-3-5-11-16,-5-7-46 15,1-4-29-15,-10-13-83 16,-4-5-84-16,-12-7 168 16</inkml:trace>
          <inkml:trace contextRef="#ctx0" brushRef="#br0" timeOffset="7845.5923">4751 704 634 0,'12'60'238'0,"7"17"-172"16,-5 10-50-16,-3 7-12 15,-4-4 0-15,-12-20 2 16,3-15 3-16,-3-21 5 15,-6-12 27-15,3-20 57 16,-1-9 17-16,-2-24 27 0,3-14-10 16,-3-25-30-16,-4-19-13 15,-2-29-28-15,4-6-17 16,8 1-30-16,0 12-7 16,13 33-8-16,7 6-2 15,10 18-3-15,9 0 0 16,9 9-3-16,0 12-2 15,0 15-2-15,-4 16-2 16,-8 15 3-16,-4 6 1 0,-16 8 3 16,-10 4 1-16,-15 12 3 15,-11 4 1-15,-18 8 2 16,-8 3 1-16,1-5 1 16,1-5 1-16,12-13 2 15,10-7 1-15,13-12 1 16,6-3-1-16,10-8 3 15,6-5 1-15,3-3 3 16,5-7 3-16,6-1 2 16,5 0 1-16,10 6-6 15,2 5-4-15,3 10-7 16,-1 7-2-16,2 15-2 16,-3 6 0-16,-8 8 3 15,-3 7 0-15,-9-2 0 16,-1 0 0-16,-6-2 1 15,-3-4-1-15,-9-5-35 16,-2-4-36-16,-6-10-159 0,-2-6 146 16</inkml:trace>
          <inkml:trace contextRef="#ctx0" brushRef="#br0" timeOffset="8088.3499">5323 69 1795 0,'48'62'595'0,"-3"46"-602"16,-9 11-20-16,-36 7 1 15,-6-13 1-15,-15-14 7 16,-1-7 7-16,3-20-48 15,-5-10-37-15,-11-25-92 16,-7-18-79-16,-4-18 173 16</inkml:trace>
        </inkml:traceGroup>
        <inkml:traceGroup>
          <inkml:annotationXML>
            <emma:emma xmlns:emma="http://www.w3.org/2003/04/emma" version="1.0">
              <emma:interpretation id="{6C180AE1-DAD8-44B3-BB8A-9001C2118244}" emma:medium="tactile" emma:mode="ink">
                <msink:context xmlns:msink="http://schemas.microsoft.com/ink/2010/main" type="inkWord" rotatedBoundingBox="32060,5007 32586,4913 32691,5503 32165,5597"/>
              </emma:interpretation>
              <emma:one-of disjunction-type="recognition" id="oneOf2">
                <emma:interpretation id="interp2" emma:lang="" emma:confidence="0">
                  <emma:literal>o</emma:literal>
                </emma:interpretation>
                <emma:interpretation id="interp3" emma:lang="" emma:confidence="0">
                  <emma:literal>0</emma:literal>
                </emma:interpretation>
                <emma:interpretation id="interp4" emma:lang="" emma:confidence="0">
                  <emma:literal>O</emma:literal>
                </emma:interpretation>
                <emma:interpretation id="interp5" emma:lang="" emma:confidence="0">
                  <emma:literal>°</emma:literal>
                </emma:interpretation>
                <emma:interpretation id="interp6" emma:lang="" emma:confidence="0">
                  <emma:literal>.</emma:literal>
                </emma:interpretation>
              </emma:one-of>
            </emma:emma>
          </inkml:annotationXML>
          <inkml:trace contextRef="#ctx0" brushRef="#br0" timeOffset="8537.2087">5788 452 1023 0,'15'8'377'15,"1"10"-268"-15,3 17-109 16,-3 6-1-16,0 5 1 16,3-3 3-16,9-9 8 15,4-10 15-15,10-24 38 16,-3-8 21-16,3-27 23 15,-2-15-9-15,-4-15-26 16,1-3-12-16,-23-20-12 16,-3 0-1-16,-22 7 3 15,-13 3-3-15,-14 37-20 0,-16 20-11 16,-19 32-20 0,-7 16-6-16,-8 39-94 15,-1 15-107-15,19 29 136 0</inkml:trace>
        </inkml:traceGroup>
      </inkml:traceGroup>
    </inkml:traceGroup>
  </inkml:traceGroup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12.0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Group>
    <inkml:annotationXML>
      <emma:emma xmlns:emma="http://www.w3.org/2003/04/emma" version="1.0">
        <emma:interpretation id="{0A5D016F-41E5-4DD3-834D-3BEEBDC971D8}" emma:medium="tactile" emma:mode="ink">
          <msink:context xmlns:msink="http://schemas.microsoft.com/ink/2010/main" type="inkDrawing" rotatedBoundingBox="22182,10578 22544,13773 22090,13824 21729,10629" semanticType="verticalRange" shapeName="Other"/>
        </emma:interpretation>
      </emma:emma>
    </inkml:annotationXML>
    <inkml:trace contextRef="#ctx0" brushRef="#br0">666 3129 945 0,'-16'21'365'0,"0"-5"-224"0,6-7-113 16,5-4-6-16,1-2 10 15,-1-1 5-15,3-4 15 16,1 1 6-16,-1-1 10 16,0 0-1-16,-4-6-8 15,-2-14-5-15,-44-51-11 16,36 38-5-16,3-8-5 16,-5-2 0-16,7 4-1 15,3-4-2-15,0-4-3 16,-1-2-4-16,-2-5-6 15,-1 4-4-15,1 1-4 16,7 1-2-16,-3 2-2 16,-6 2 0-16,4 2 0 15,1 12 2 1,2 0 3-16,-9-29 2 0,7-9-2 16,-3 4 0-16,6 7-4 15,-4 1-2-15,2 4-1 16,1 2 1-16,3 4-1 0,6 0 1 15,-1 2 0-15,-4 0 1 16,-9-4-1-16,3 1 1 16,-3-2-1-16,4 0-1 15,7 0-1-15,-6 0-1 16,3 3 0-16,-5-1 0 16,5 6 1-16,0 0-1 0,-1 1 0 15,6-2 0-15,-4-1-1 16,-1-2 0-16,-5-1 1 15,5 6-1-15,-3-4 0 16,6 5 0-16,-2-2 1 16,0-3-1-16,2 4 0 15,0-2 0-15,7 1-1 16,-4 3 0-16,5 0 0 16,0 2 1-16,-3 1 0 15,-1 0 0-15,-4 2 0 16,2-4 1-16,0 2-1 15,-2-4 0-15,0 1 0 16,0 8 0-16,-2-5 0 16,-1 7 0-16,1 1 0 15,-1 2 0-15,2 7-1 16,-3 0 0-16,6 8 1 16,0 1 0-16,-1 1 1 15,-1 2 0-15,-5-3-1 16,4 5 0-16,-1-2 0 0,-1 1 0 15,0 2 0-15,1 4 0 16,1-1 0-16,-1 1 0 16,0-1 0-16,1 0 0 15,-1 1 0-15,1 1 0 0,-1 0 0 16,0 0 0-16,-6 1-1 16,1 1 1-16,-5 3 0 15,-2 1-1-15,0 1 1 16,-40 32 0-16,38-24 0 15,1 2 0-15,1 1 0 16,-2-4 0-16,2-1 1 16,3-2-1-16,1-1 0 15,2-3 0-15,3-3 0 16,2 2 0-16,1-6 0 16,1 0 0-16,1 0-2 15,0 0 1-15,0-2 0 16,0 1-1-16,0-1 2 15,0 1 0-15,1-4 0 16,11-13-1-16,2 1 1 16,42-42 0-16,-39 43 0 15,1-3 0-15,-1 3 0 16,1 2 0-16,-2 2 0 0,-2 1 0 16,-3 5 0-16,0 3-2 15,4 3-2-15,-1 5 1 16,2 6-2-16,5 1 1 15,3 6 1-15,-1 4-1 16,9 7 1-16,-6-2 2 16,-4 0 1-16,-1 0 0 15,-5-14 26-15,8-8-73 0,-48-64 42 32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1.92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D4CA8EFA-05EE-4E08-88A5-559D89A9D838}" emma:medium="tactile" emma:mode="ink">
          <msink:context xmlns:msink="http://schemas.microsoft.com/ink/2010/main" type="inkDrawing" rotatedBoundingBox="2827,13307 11078,13102 11099,13941 2848,14146" semanticType="callout" shapeName="Other">
            <msink:destinationLink direction="from" ref="{42AF631E-03DF-42C5-A5E7-C3C626B1D5A3}"/>
            <msink:destinationLink direction="with" ref="{98390C65-D72B-4FFF-A26E-D919E9687856}"/>
          </msink:context>
        </emma:interpretation>
      </emma:emma>
    </inkml:annotationXML>
    <inkml:trace contextRef="#ctx0" brushRef="#br0">40 667 770 0,'-25'13'330'0,"10"-13"-156"16,6-6-122-16,6-6-47 15,4 3-3-15,4-2-2 16,3-2 0-16,-7-3 1 16,3 0 2-16,0 3 3 15,-4-1 8-15,-3 1 12 16,3 2 4-16,0 3 4 0,-1 0-3 16,1 7-11-16,0-1-5 15,-2 0-7-15,2 1-2 16,0-1-2-16,0 1 2 15,0-1 2-15,0 1 0 16,14-6 0-16,-2 2 0 16,3-1 3-16,41-15 3 0,-40 18 5 15,-2-2 2-15,10 4-2 16,-3-6-2 0,6 3 1-16,2-4-1 0,-2-4 0 15,3 5 0-15,-1-6-6 16,3 6 0-16,0 1 0 15,-1 0 4-15,1 6 8 16,-2 0 4-16,4 1 7 16,-4 2-2-16,-9-3-4 15,3 4-6-15,-2-1-8 16,0 3-4-16,2 2-5 16,8 3 1-16,-3 0-1 15,3 2-1-15,6-2 0 16,-9-1 0-16,-1-5 0 15,6-1-1-15,2 3 0 16,1-6 0-16,1-1 3 16,0 0 2-16,4-1 2 0,-1-2 2 15,4 3-1 1,3-2-2-16,-10 2-3 0,3 3-2 16,-11-1-1-16,1 3 0 15,5-4-1-15,-1 2 1 16,2-1-1-16,-2-4 1 15,5-1 1-15,-2-5 1 16,-1-3-1-16,-2 3 0 16,-3 0 0-16,-1 2-1 0,6 3 8 15,1-4 6-15,8-2 6 16,-1-2 0-16,-2-4-7 16,2 1-5-16,-10-4-6 15,1 7-2-15,1 0-1 16,-2 8 0-16,0 3 0 15,-2-3 1-15,6 6 1 16,-7-3 1-16,1 0 2 16,-3 3 2-16,-3-9-1 15,4-1-1-15,4 3-2 16,3-3-1-16,2 2-2 16,-2 2 1-16,5-5-1 15,-8 0 0-15,-6 0 0 16,1 2 0-16,-6-2 0 15,8 6 0-15,1-6 0 16,2-3 0-16,2-3 2 16,1-5-1-16,5 6 1 0,-3-6-1 15,-2 0-1-15,-3-2 0 16,-5 0 0-16,1 1 0 16,-6 4 1-16,-1 1 0 15,0 0 1-15,1 3 1 16,4 3 2-16,3-1 1 0,-5 2 1 15,8 0 0-15,-11-3-1 16,-4 0 0-16,8 6-2 16,-11 1-1-16,1-1-1 15,2 2 0-15,-5 1-1 16,-1 2 1-16,5 3 0 16,-3 2 1-16,2 1 0 15,7 5-1-15,0-3-2 16,4 5 0-16,0 1-1 15,-5-2 1-15,4 4-1 16,1-1 1-16,0 5 0 16,3-3 0-16,3 1 3 15,0-1 0-15,6-4 1 16,8 3-1-16,-4-7 0 16,8 3-1-16,-4-6 1 15,2 2 0-15,5 5 1 16,-2-4 0-16,2-2 2 0,-6-4-1 15,3-5 2 1,-2-6 0-16,5-1 2 0,-1-9-1 16,12 7-1-16,0 1-1 15,0 2-3-15,-3 4 0 16,-12-6 0-16,4 2-1 16,-5 2 0-16,0 1-2 15,0 0 2-15,-5 2-1 0,5 0 1 16,8 3 0-1,2 0-1-15,-2-3-1 0,-1 3 1 16,5 6-2-16,2 2 1 16,3-6 0-16,7-2 1 15,-6-12 0-15,6 3 1 16,1-1 0-16,2 1 2 16,2 1-1-16,-2 1 4 15,-2 3 0-15,-4 0 3 16,-4 1 1-16,-7 3 0 15,-1 0-1-15,-6-1 0 16,4-3-1-16,-4 0-3 16,2-1-1-16,-4 3-2 15,-2 1-2-15,-6-4 1 16,-2 3 0-16,-3 1 0 16,0-7 0-16,-3 8 2 15,-1 0-1-15,-4 0 0 16,0 1 0-16,1 4-2 0,-3-2 0 15,0 1 0-15,-4-3-1 16,1 1 1-16,-4 1 0 16,-1 0-1-16,-2 0 2 15,-2-1-1-15,-1 6 0 16,0-5 0-16,0 7-2 0,0-1 0 16,0-2 0-16,0 0 0 15,-10-2 0-15,5 2 1 16,-3-4 0-16,0 5 0 15,-1-2 0-15,-6 2 0 16,-1-2 0-16,3-2-1 16,-3-4 0-16,0 0 0 15,0 0 0-15,0 0 0 16,0 0 0-16,0 0-1 16,0 0 1-16,0 0 0 15,0 0-1-15,0 0 1 16,4 6-1-16,-1-1 0 15,-2 0 0-15,-1-4 0 16,7 4 0-16,-6-5 0 16,-1 0 0-1,11 5 1-15,9 1-1 0,31 16 1 16,-31-17-1-16,-12 3 0 0,0-6 1 16,6 6-1-16,-4-4 1 15,0-2-1-15,2 6 0 16,3-2 1-16,-6-2-1 15,9 2 0-15,-4-1 0 16,2 4 1-16,5 2-1 16,-4-4 2-16,4-4-1 15,1 3 0-15,-1-1 0 16,-4 2 0-16,3 5 0 0,-5-4 0 16,1 5 1-16,2 1-1 15,-1-3 0-15,1 9 0 16,1-3-1-16,3 5 1 15,1-1 0-15,4-3 2 16,0-4 1-16,-5-1 1 16,-1-5 0-16,-5 0-1 15,0 0-1-15,-5-2 0 16,0 5-1-16,-3-3-1 16,1 0 0-16,9 3 0 15,-5-1 0-15,4 1-1 16,-2-2 0-16,-3 3 0 15,3 2-1-15,-11 2-1 16,9 5-17-16,-14-4-56 16,2-12-643-16</inkml:trace>
  </inkml:traceGroup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2.16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750D8C30-44BD-4E76-BD12-3B48613514C3}" emma:medium="tactile" emma:mode="ink">
          <msink:context xmlns:msink="http://schemas.microsoft.com/ink/2010/main" type="inkDrawing" rotatedBoundingBox="8593,9394 8890,6726 8998,6738 8700,9406" semanticType="callout" shapeName="Other"/>
        </emma:interpretation>
      </emma:emma>
    </inkml:annotationXML>
    <inkml:trace contextRef="#ctx0" brushRef="#br0">33 1397 110 0,'-4'-61'102'0,"5"53"37"0,1-1-3 16,6 4-23-16,-7-3-10 15,1 5-11-15,1-2 1 0,-3 4 3 16,0 1-6-16,0-2-9 15,0 2-8-15,0 0-14 16,0 0-6-16,0 0-15 16,0 0-6-16,0 0-1 15,0 0 4-15,-1 6 14 16,-1 6 11-16,-1 0 13 16,-2-2-1-16,-1 1-9 15,-2-1-9-15,1 1-22 16,3 0-8-16,-1 0-14 15,0 3-2-15,0 1-4 16,-6 42-1-16,11-36 2 16,2-5 5-16,-2 0 10 15,-2-2 1-15,1 0 1 16,-3-1-4-16,0 1-8 16,4 2 0-16,-2 5 0 15,2 3 0-15,-2 6 0 16,1 4-1-16,-4-1-1 0,-9 4 1 15,7 7 2 1,-2-1 3-16,-1 7 5 0,2-1 2 16,-5 2 0-16,4 1-2 15,-2-2-8-15,0-4-2 16,1-5-5-16,-1-4 1 16,5-4 0-16,1 4 1 15,-2 0 4-15,3 3 0 0,-1 3 0 16,0 0-1-16,5-2-3 15,-2 0-1-15,2-2-2 16,0 0 0-16,0 1-1 16,2 0 0-16,0 5-1 15,-1-4 1-15,1 4-1 16,-2-4 0-16,0-4 2 16,0 1 0-16,0-5 0 15,0 1 1-15,-3 1-2 16,-2-2 1-16,-1 1 1 15,1-4 4-15,-3-3 5 16,-2 0 0-16,2 2 0 16,0 3-4-16,2 1-5 15,-2-1 0-15,2 0-2 16,-2-2-1-16,3 0 1 16,2 2-1-16,1 2 0 15,0-1 1-15,-1-1 3 16,3-2 1-16,-1-3 5 0,-1 2 0 15,1-7-3-15,1 0-1 16,1-2-5-16,1-6 0 16,4 5-1-16,-1 2 0 15,-2 1 1-15,5 0-1 16,-3-1 0-16,-4-3 3 16,3-1 4-16,-4 2 4 0,1-1 4 15,-1-1-1-15,0-1-4 16,0-5-2-16,0-3-6 15,0 0-2-15,2-9-3 16,-4-1-5-16,1 0-127 16,-1-41-286-16,-11-111 283 15</inkml:trace>
  </inkml:traceGroup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06.85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44CB0702-F3C1-4893-804D-3E735BBC704A}" emma:medium="tactile" emma:mode="ink">
          <msink:context xmlns:msink="http://schemas.microsoft.com/ink/2010/main" type="inkDrawing" rotatedBoundingBox="8703,9455 8870,6612 9513,6650 9345,9493" semanticType="verticalRange" shapeName="Other">
            <msink:sourceLink direction="with" ref="{7C5C1A69-ADDA-4A7A-B2CF-3009E0A8EAA4}"/>
            <msink:destinationLink direction="with" ref="{EEAB5ADE-233B-4681-A47E-EA8A3DAB4310}"/>
          </msink:context>
        </emma:interpretation>
      </emma:emma>
    </inkml:annotationXML>
    <inkml:trace contextRef="#ctx0" brushRef="#br0">19 3958 1009 0,'38'70'406'0,"-39"-67"-248"16,1-3-107-16,0-2-49 0,0 2 10 15,0-1 47-15,0-1 25 16,-2 1 35-16,1-1 2 15,-1 1-21-15,0-1-12 16,2 0-13-16,0-1-4 16,0-13-14-16,0-1-8 15,2-45-14-15,-5 38-5 16,9-3-8-16,-4-5 0 0,-2-6 1 16,5 1 0-1,1-1 1-15,2-2 0 0,-5-5-2 16,2-2-1-16,-7-11-3 15,2 2 0-15,11-1-3 16,-3-2-1-16,5-3 0 16,-14-6 1-16,1-6 0 15,0-2-1-15,1-7-4 16,17 0-2-16,-10-3-3 16,1 5-1-16,2 1 1 15,-1 6 0-15,1-1 2 16,0-2-1-16,-3 2-1 15,0 1 1-15,-2-1-2 16,1 0-1-16,4 0-1 16,-3 2-1-16,-2 4-1 15,-1 6 1-15,-5 4 1 16,0 5 2-16,0 4 1 16,5 6 0-16,-5 1-1 0,0 6-1 15,3 2-1-15,-1 0 0 16,2 11 0-16,-4-3-1 15,0 9 1-15,2 2-1 16,0 7 1-16,1-2-1 16,0 1 0-16,-1-1 0 0,1-3 0 15,0 1-1-15,0-1 1 16,2-1 0-16,-4 1 0 16,3 0-1-16,-4 1 1 15,-4-1 1-15,3 4-1 16,-4 0 2-16,4 2-2 15,1 4 1-15,-4-1-1 16,3 3 0-16,-1 1 1 16,1-1-1-16,-1 1 0 15,0-1 0-15,1 0-1 16,-1-1 0-16,1 0 1 16,-1 0-1-16,0 1 1 15,1 1-1-15,-1-1 0 16,1-1 0-16,-1 1-1 15,0 1 0-15,1-1-1 16,-10-4-1-16,-2 1 0 16,-5 2 0-16,-36 9 0 0,43 7 1 15,-5 3 1-15,3 0 1 16,-7-5 0-16,-6 2 0 16,4 1 0-16,1-3 0 15,1 5 1-15,4-3-1 16,0-1 1-16,-3-2-1 15,9-2 1-15,-3-2-1 0,4-2 2 16,9-1-1-16,-5-5 0 16,5 2 1-16,0 0 0 15,0-1 0-15,8-1 1 16,3-3-1-16,3-3 1 16,-6 2-1-16,2 1 1 15,6-6 1-15,32-40 1 16,-26 40-1-16,-6-5-1 15,3 3-1-15,-6 2-1 16,-5 0-1-16,1 4 2 16,1 3 0-16,-5 2-1 15,-4 1 1-15,1 1-1 16,-4-2-1-16,2 0 0 16,0 1 1-16,0 1-1 15,0 0 1-15,19 1 0 16,13 4 0-16,51 16 0 15,-42-8 0-15,2 2 1 16,-1 1-1-16,-7 4 2 0,3 0 0 16,-11-1 2-1,-3 4 0-15,-6-7 2 0,-4-5 0 16,-9-3-2-16,-1-4-2 16,-7-4-13-16,-11-6-30 15,-28-31-651-15,-16-15 505 16</inkml:trace>
  </inkml:traceGroup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6:46.384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BF50DB29-6A8B-4D35-838C-2CB2362AE304}" emma:medium="tactile" emma:mode="ink">
          <msink:context xmlns:msink="http://schemas.microsoft.com/ink/2010/main" type="inkDrawing" rotatedBoundingBox="26422,8243 29657,5787 29995,6232 26760,8688" shapeName="Other"/>
        </emma:interpretation>
      </emma:emma>
    </inkml:annotationXML>
    <inkml:trace contextRef="#ctx0" brushRef="#br0">3433-748 159 0,'-5'16'112'0,"-1"6"24"16,1 2 9-16,0 1 2 15,-1 2-5-15,4-4-26 16,-1-7-17-16,2-10-29 15,-1-4-1-15,2-4 4 16,0 0 5-16,0 1 2 16,2-6-10-16,7-28-21 15,7-43-8-15,-14 31-12 16,2 0-2-16,-2-10-1 16,1 3 1-16,0-2 0 15,-1-1-4-15,6 14-7 16,0 1-4-16,8 14-10 15,1 4-2-15,15 19-4 16,3 7-1-16,10 22 2 16,6 12 1-16,-5 9 2 15,5-1 0-15,-3-7 1 16,1-10 0-16,0-19 2 0,2-13 0 16,0-20 15-16,-4-13 9 15,0-23 15-15,3-6 4 16,1-16-7-16,-2-4-8 15,-11-12-14-15,-11-6-3 16,-12-3-7-16,-3-1-1 16,4 19-3-16,7 13-3 0,4 20-1 15,-3 15-2-15,6 23-3 16,-8 6-1-16,12 25 0 16,5 10 1-16,4 19 2 15,7 10 2-15,4 0 1 16,-2-6 1-16,17-16 0 15,3-15 2-15,2-21 1 16,6-8 1-16,-5-25 6 16,-3-11 2-16,-2-22 7 15,-8-7 1-15,-10-12-2 16,-7-10-1-16,-16-2-5 16,-4-1-1-16,-3 11-5 15,1 13-2-15,5 22-5 16,3 14-1-16,2 18-3 15,4 11-1-15,-4 19 0 16,4 10 0-16,7 16 3 16,6 3 2-16,10-10 2 15,2-4 1-15,10-22 3 0,3-15 3 16,11-17 9-16,5-12 3 16,-10-16 8-16,-5-1-2 15,-20-2-6-15,-13 6-5 16,-11 20-13-16,-5 11-6 15,-8 25-63-15,-3 11-76 16,-8 37 92-16</inkml:trace>
  </inkml:traceGroup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8:44.28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828597FD-B122-49FC-8683-FDB0072431DB}" emma:medium="tactile" emma:mode="ink">
          <msink:context xmlns:msink="http://schemas.microsoft.com/ink/2010/main" type="inkDrawing" rotatedBoundingBox="2891,1637 4320,1481 4337,1641 2908,1797" semanticType="callout" shapeName="Other"/>
        </emma:interpretation>
      </emma:emma>
    </inkml:annotationXML>
    <inkml:trace contextRef="#ctx0" brushRef="#br0">-240-178 926 0,'-8'-13'418'0,"9"-8"-99"0,6 2-310 16,1 5-9-16,3 1 3 15,-3 1 5-15,-5 0 22 16,2 3 9-16,-4 2 18 16,1-1 7-16,-2 4 4 15,0 2 3-15,-2 1-1 16,2-1-4-16,0 0-10 16,-1 1-5-16,-1-1-4 15,1 1-1-15,-1-1-2 16,0 0-3-16,1 1-7 15,1-1-5-15,0 1-11 16,0-1-6-16,0 0 0 16,0 1 0-16,0-1-2 15,0 1 4-15,0-1-3 16,0 2 1-16,11-2 5 16,8 1 0-16,2-1 0 15,44-3-3-15,-30 1-3 0,5-3-1 16,25-4-1-16,10 3 1 15,14-1 0-15,9 2-2 16,-3-2 0-16,-7 2-2 16,1 3 0-16,-2-3 1 15,-2 6 0-15,1-3 1 16,-18 1 1-16,-6 0 0 0,-11 0-1 16,-6 0 0-16,-7 3-3 15,-8-2-1-15,-12 2-2 16,-4 0-2-16,-7 0-4 15,-4 0-4-15,-6-1-49 16,1-1-38-16,-1 0-117 16,-40-6-110-16,-69-8 204 15</inkml:trace>
  </inkml:traceGroup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8:45.474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611674CA-49C7-471D-8847-2E801805A64C}" emma:medium="tactile" emma:mode="ink">
          <msink:context xmlns:msink="http://schemas.microsoft.com/ink/2010/main" type="writingRegion" rotatedBoundingBox="2961,964 13818,854 13854,4330 2996,4441"/>
        </emma:interpretation>
      </emma:emma>
    </inkml:annotationXML>
    <inkml:traceGroup>
      <inkml:annotationXML>
        <emma:emma xmlns:emma="http://www.w3.org/2003/04/emma" version="1.0">
          <emma:interpretation id="{7E30C1E3-196F-46F0-8E08-85FA6E6C0096}" emma:medium="tactile" emma:mode="ink">
            <msink:context xmlns:msink="http://schemas.microsoft.com/ink/2010/main" type="paragraph" rotatedBoundingBox="3116,1136 13064,735 13122,2171 3174,257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A2D28C1-E0D0-43ED-9259-A6552E2EDD4F}" emma:medium="tactile" emma:mode="ink">
              <msink:context xmlns:msink="http://schemas.microsoft.com/ink/2010/main" type="inkBullet" rotatedBoundingBox="3150,1985 4468,1932 4472,2038 3155,2092"/>
            </emma:interpretation>
            <emma:one-of disjunction-type="recognition" id="oneOf0">
              <emma:interpretation id="interp0" emma:lang="" emma:confidence="0">
                <emma:literal>-</emma:literal>
              </emma:interpretation>
            </emma:one-of>
          </emma:emma>
        </inkml:annotationXML>
        <inkml:trace contextRef="#ctx0" brushRef="#br0">-2628-1485 1213 0,'1'-3'417'0,"1"3"-365"15,1 0-57-15,-3 0 5 16,0-2 7-16,0 1 33 16,0-1 11-16,0 1 13 15,13-7 8-15,6-5-13 16,43-25-4-16,-40 33-14 15,1 0-9-15,-1 5-13 16,-5-3-3-16,12 3 11 16,-3-2 10-16,-1-1 9 0,9 3 1 15,-3-1-5-15,11 1-7 16,7 3-9-16,7 3 1 16,1 5-5-16,2-1-1 15,8 3-4-15,3-2 0 16,7 0 3-16,2-1 5 15,1-9 4-15,-2-1-1 0,-11-9-8 16,0-1-3-16,-18-1-6 16,-9 3-2-16,-15 0-4 15,-7 3-2-15,-12 0-9 16,-4 7-6-16,-5 4-69 16,1-6-46-16,0 0-145 15,-20 0-141-15,-53-9 266 16</inkml:trace>
      </inkml:traceGroup>
      <inkml:traceGroup>
        <inkml:annotationXML>
          <emma:emma xmlns:emma="http://www.w3.org/2003/04/emma" version="1.0">
            <emma:interpretation id="{64B10075-66E4-4412-A2B5-EF13341EB06F}" emma:medium="tactile" emma:mode="ink">
              <msink:context xmlns:msink="http://schemas.microsoft.com/ink/2010/main" type="line" rotatedBoundingBox="4417,1083 13064,735 13122,2171 4475,2519"/>
            </emma:interpretation>
          </emma:emma>
        </inkml:annotationXML>
        <inkml:traceGroup>
          <inkml:annotationXML>
            <emma:emma xmlns:emma="http://www.w3.org/2003/04/emma" version="1.0">
              <emma:interpretation id="{F7ED8B83-3AC2-442B-BD66-DF2C55B04392}" emma:medium="tactile" emma:mode="ink">
                <msink:context xmlns:msink="http://schemas.microsoft.com/ink/2010/main" type="inkWord" rotatedBoundingBox="4421,1199 6037,1134 6082,2238 4466,2304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0" timeOffset="50501.5343">133-2154 1480 0,'3'-8'523'0,"-1"12"-435"0,3 2-96 16,-5-6-36-16,0 0 5 15,0 10 5-15,-2 5 1 16,1-5 13-16,-1-4 4 16,2-6 6-16,0 0 9 15,0 0 9-15,0-1 3 16,10-15 4-16,-7-22 5 15,49-42 5-15,-42 35 2 16,-5 4-1-16,-1 8-5 0,-2 7-7 16,-2 12-4-16,2 9-3 15,-2 5 0-15,-5 8-3 16,3-8 0-16,1 0-4 16,-10 32-5-16,-20 46-60 15,14-37-80-15,-9 1 93 16</inkml:trace>
          <inkml:trace contextRef="#ctx0" brushRef="#br0" timeOffset="51219.5536">179-1564 1547 0,'0'12'505'0,"-4"12"-509"16,-1 5-75-16,0 3-2 16,-3-4 23-16,-1-2 33 15,-3-5 19-15,6-9 11 16,6-2 2-16,0-8 2 15,3-2 3-15,-3-2 1 16,0 0-1-16,0 1-3 16,15-9-2-16,5-4-2 15,38-55 4-15,-42 38 10 16,-4 0 4-16,-1 6 2 16,1 2-4-16,-3 16-7 15,-6 3-1-15,-7 9-1 16,-11 8 0-16,-12 6 0 15,-1 6 1-15,-1 9-1 0,3-2 1 16,9-2-6-16,3-5-2 16,10-5 1-16,4-6 1 15,10-9-3-15,4-4 4 16,7-12-47-16,1-3 30 16</inkml:trace>
          <inkml:trace contextRef="#ctx0" brushRef="#br0" timeOffset="153.6834">-1322-2326 1275 0,'-2'-1'420'16,"0"-1"-421"-16,1 1-7 0,-1-1 20 15,-1 0 21-15,2 1 32 16,-1 1 7-16,0 0-1 16,1 0-10-16,-1 8-14 15,4 5-5-15,4 7-11 16,31 39-7-16,-7-35-9 16,2 5-1-16,12-2 5 15,7 3 3-15,5-1 0 16,6-1-2-16,-3-2-3 15,-3-4-1-15,0 7 1 16,-9-2 0-16,-7 5-3 16,-6 1-1-16,-14 2-4 15,-5-3 0-15,-15 3 3 16,-8 0 3-16,-18 5 6 16,-6 3 3-16,-15-2-3 15,-4 6-3-15,0-1-7 16,-3 0-2-16,-1 5-3 15,3-7-2-15,-2 1 0 0,6-4 0 16,13-10 0-16,6-6 2 16,12-12 1-16,4-8-1 15,5-5-22-15,2-8-41 16,-2-10-140-16,-7-2-236 16,-2-15 277-16</inkml:trace>
        </inkml:traceGroup>
        <inkml:traceGroup>
          <inkml:annotationXML>
            <emma:emma xmlns:emma="http://www.w3.org/2003/04/emma" version="1.0">
              <emma:interpretation id="{B37A8DE2-414D-426B-910B-AC38FF5585B6}" emma:medium="tactile" emma:mode="ink">
                <msink:context xmlns:msink="http://schemas.microsoft.com/ink/2010/main" type="inkWord" rotatedBoundingBox="6778,988 13064,735 13122,2171 6835,2424"/>
              </emma:interpretation>
            </emma:emma>
          </inkml:annotationXML>
          <inkml:trace contextRef="#ctx0" brushRef="#br0" timeOffset="53951.9629">1272-2249 1381 0,'-10'-7'471'0,"14"14"-430"16,2 12-46-16,2 11-2 16,0 10 4-16,-6 11 2 15,-2 6 0-15,-5 15 0 16,2 6 0-16,-2 5 1 15,-3-4 0-15,-2-12 1 16,-1-11 2-16,2-15 1 16,1-10 7-16,0-14 17 15,1-4 5-15,1-13 9 0,-7-6-3 16,2-6-16 0,-2-3-4-16,-3-11-11 0,4-1-2 15,2-11-3-15,-3-2 0 16,5-1-2-16,0 1 0 15,4 0 0-15,-3 2 0 16,-1-2 0-16,-1 0 0 16,-4 2 0-16,5 0 1 15,5 7 1-15,-2 3 0 16,-3 9 3-16,0 3 1 0,-6 1 1 16,9 6 2-16,5 2-1 15,6 6-1-15,4-1-3 16,-1 2-3-16,3 0-2 15,-1 0 1-15,17 3-1 16,4 1 0-16,14 0 0 16,10 1 0-16,6 3 0 15,0 2 0-15,5 1-1 16,-1 5 1-16,2 3-1 16,4 3 0-16,-5 5 0 15,-8 5 1-15,-13 5 0 16,-11 1 1-16,-11-3 0 15,-5 0 0-15,-8 2 3 16,-5-1 1-16,-10-2 2 16,-6-4 1-16,-15-3-2 15,-6-1 2-15,-15 1 2 16,-16-7 2-16,-11-4 6 0,-4 0 3 16,-1-6 1-16,8-1-1 15,3-1-6-15,4-5-4 16,7 1-5-16,10-1 2 15,20-3 3-15,1-2-1 16,20 1-3-16,0-3-7 16,7 0-36-16,-2 2-43 0,0 0-198 15,8-1 182-15</inkml:trace>
          <inkml:trace contextRef="#ctx0" brushRef="#br0" timeOffset="55871.0169">2121-2228 1175 0,'9'-4'476'0,"14"0"-285"15,9-6-124-15,23 0-69 16,11-7 2-16,7-7 9 15,5 0 4-15,8-6 2 16,3 0 0-16,3-7-7 16,-1 4-4-16,-18 1-3 15,-4 3-2-15,-18 7-14 16,-5-2-16-16,-19 3-45 16,-8-1-29-16,-12 4-97 15,-17 2-77-15,-17 10 179 16</inkml:trace>
          <inkml:trace contextRef="#ctx0" brushRef="#br0" timeOffset="56129.6214">1973-1951 1405 0,'24'1'473'0,"22"-2"-453"16,11-3-20-16,13-4 3 15,5 1-1-15,0-3-2 16,-2 0 0-16,-6 1-16 16,-6-1-32-16,-14-1-108 15,-5-6-155-15,-4-1 195 16</inkml:trace>
          <inkml:trace contextRef="#ctx0" brushRef="#br0" timeOffset="56947.3522">4198-2369 1279 0,'11'19'475'0,"6"4"-346"0,6 10-113 15,0 28-24-15,-3 10 0 16,-11 15 4-16,-7 8 1 16,-5 8 2-16,-4-5 1 0,-6-7 2 15,2-14 1-15,2-30 4 16,-1-12 4-16,2-26 6 16,-5-7 7-16,-4-13 13 15,-4-6 7-15,-11-15 9 16,-3-10-4-16,-11-23-11 15,-10-10-9-15,1-7-16 16,7 0-3-16,-3 12-7 16,14 7 0-16,1 18-1 15,-4 6 0-15,11 19 2 16,-4 7 1-16,4 17-4 16,0 13-1-16,-1 14-3 15,3 8-2-15,5 12 0 16,4 4 2-16,7 2 2 15,3-1 1-15,5-4-2 16,0-4 2-16,3-12-21 16,-5-10-22-16,-6-9-82 15,-7-6-83-15,-12-18 128 16</inkml:trace>
          <inkml:trace contextRef="#ctx0" brushRef="#br0" timeOffset="55536.3562">2161-1990 842 0,'4'-28'324'0,"3"-3"-191"16,6 3-102-16,-1 4 14 16,-1 2 38-16,2 3 12 15,-3 4 9-15,1 1-4 16,3 4-24-16,2 6-13 15,-2 0-27-15,1 8-11 16,-9 13-13-16,-3 7-2 0,-3 19-4 16,-1 2 0-1,-4 7-2-15,-1 5-1 16,-4-2 7-16,4-1 6 0,1-8 7 16,5 0 2-16,8-11-4 15,3-9-5-15,13-3-2 16,3-5 3-16,13-8 8 15,1 2 5-15,9-12 0 16,12 0-1-16,8-1-7 16,11-4-5-16,2 0-4 15,-7-4-3-15,-1 2-5 16,-6-2-1-16,-6 4-3 16,-4 3-1-16,-17 2 0 15,-3 0 0-15,-16-4-15 16,-1-1-22-16,-8-3-60 15,-12 0-52-15,-8-7-225 16,-10-2 243-16</inkml:trace>
          <inkml:trace contextRef="#ctx0" brushRef="#br0" timeOffset="57548.7986">4825-2004 1275 0,'-35'18'422'15,"0"7"-370"-15,6 20-87 16,7 9-4-16,3 14 33 0,9-1 4 16,14-5 3-16,10-11 2 15,18-19 0-15,3-6 0 16,8-26 4-16,-2-7 5 16,7-23 13-16,3-15 6 15,-3-17 9-15,-1-11 14 16,-8-7 28-16,-7 2 3 0,-20 10 4 15,-12 6-13-15,-19 16-32 16,-11 7-9-16,-16 19-18 16,0 12-6-16,-4 16-11 15,-2 8-3-15,5 20-5 16,0 6-1-16,7 13-12 16,6 7-19-16,6 1-59 15,5-1-45-15,12-5-136 16,10-6-113-16,25-13 250 15</inkml:trace>
          <inkml:trace contextRef="#ctx0" brushRef="#br0" timeOffset="58064.1328">5338-2326 1568 0,'54'8'529'0,"26"5"-504"16,15-3-21-16,6-2 2 0,2-7 0 15,-3-9 3-15,-1-5-1 16,-13-17-1-16,-8-3-3 15,-17-15-15-15,-7-3-20 16,-24-2-82-16,-4 3-65 16,-14 10-207-16,-4 3 237 15</inkml:trace>
          <inkml:trace contextRef="#ctx0" brushRef="#br0" timeOffset="57828.9318">5992-2244 1564 0,'-11'25'545'16,"10"21"-464"-16,-2 16-92 0,-1 24-16 15,-2 4 5-15,-15 13 5 16,4-1 4-16,2-5-28 15,-7-4-19-15,0-17-28 16,-4-8-11-16,-9-20 18 16,11-14 8-16,-3-31-93 15,3-16-134-15,-3-27 194 16</inkml:trace>
          <inkml:trace contextRef="#ctx0" brushRef="#br0" timeOffset="58503.0681">6110-1429 1833 0,'69'-78'639'16,"10"-11"-518"-16,14-16-159 16,1 0-6-16,-10 6 21 15,-15 6 7-15,-23 11 16 0,2 2 2 16,-5 7-1-16,3 6-1 16,0 6 1-16,-5 9-1 15,-12 15 0-15,0 13-3 16,-7 21-5-16,-4 11-2 15,-1 27-1-15,-4 13 1 16,0 19 4-16,-2 4 1 16,-3 11 2-16,1-6 0 15,1 4-2-15,-1-1-2 16,2-4-16-16,-1 6-10 0,-5-7-30 16,0-3-25-16,-9-4-67 15,-5-3-59-15,-13-8 134 16</inkml:trace>
          <inkml:trace contextRef="#ctx0" brushRef="#br0" timeOffset="58710.8581">6493-2015 1925 0,'124'11'678'16,"14"-1"-565"-16,10 4-233 0,-4 0-53 15,-39-12-110-15,-13-7-87 16,-20-11 244-16</inkml:trace>
        </inkml:traceGroup>
      </inkml:traceGroup>
    </inkml:traceGroup>
    <inkml:traceGroup>
      <inkml:annotationXML>
        <emma:emma xmlns:emma="http://www.w3.org/2003/04/emma" version="1.0">
          <emma:interpretation id="{ED1D67AD-B882-414C-9F90-BF3C6DF736F4}" emma:medium="tactile" emma:mode="ink">
            <msink:context xmlns:msink="http://schemas.microsoft.com/ink/2010/main" type="paragraph" rotatedBoundingBox="2983,3133 13840,3023 13854,4330 2996,444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2A14A38-B411-4492-A659-2720243A7DBA}" emma:medium="tactile" emma:mode="ink">
              <msink:context xmlns:msink="http://schemas.microsoft.com/ink/2010/main" type="inkBullet" rotatedBoundingBox="2985,3376 4823,3357 4828,3897 2991,3915"/>
            </emma:interpretation>
            <emma:one-of disjunction-type="recognition" id="oneOf2">
              <emma:interpretation id="interp2" emma:lang="" emma:confidence="0">
                <emma:literal>→</emma:literal>
              </emma:interpretation>
            </emma:one-of>
          </emma:emma>
        </inkml:annotationXML>
        <inkml:trace contextRef="#ctx0" brushRef="#br0" timeOffset="8784.2239">-2697 369 922 0,'-20'-11'368'0,"-1"6"-198"15,3 2-95-15,6 1-22 16,2-2 11-16,2-3 3 16,3 1 7-16,5 3 9 15,5-1 0-15,-5 3-11 16,0-1-5-16,32-4-9 16,46-13-5-16,-18 9-7 15,18-1-2-15,16-3 2 16,12-4 1-16,2-1-2 15,-1 3-4-15,-1 10-13 16,-2 6-4-16,-4 0-7 16,-14-2-3-16,-5-1-2 15,-4-2-2-15,-20 0-2 16,2 4-3-16,-19-1-1 16,-11-1 0-16,-10 0-1 15,-10-2-14-15,-9-6-49 16,-9 0-38-16,-15-8-108 0,-10-7-76 15,-12-6-281-15,-8-3 355 16</inkml:trace>
        <inkml:trace contextRef="#ctx0" brushRef="#br0" timeOffset="9102.8239">-1408-184 1074 0,'33'2'401'0,"12"11"-259"16,2 4-79-16,3 6-8 16,2 4 3-16,-2 0-10 15,-2 1 5-15,-10-1 10 16,-3-1 0-16,-10-1-11 16,-7-1-3-16,-10 0 6 15,-5-2 6-15,-17 1 5 16,-4 2-5-16,-23-2-15 15,-12-1-10-15,-11 2-11 16,-2-5-1-16,13 5-6 16,4-2-5-16,20-8-11 15,3 2-2-15,12-9-15 16,5-6-36-16,9-1-124 16,4 0-158-16,-4-1 205 15</inkml:trace>
      </inkml:traceGroup>
      <inkml:traceGroup>
        <inkml:annotationXML>
          <emma:emma xmlns:emma="http://www.w3.org/2003/04/emma" version="1.0">
            <emma:interpretation id="{7861029D-99F0-4F8D-8A20-5258EDC3280E}" emma:medium="tactile" emma:mode="ink">
              <msink:context xmlns:msink="http://schemas.microsoft.com/ink/2010/main" type="line" rotatedBoundingBox="5716,3106 13840,3023 13854,4330 5729,4413"/>
            </emma:interpretation>
          </emma:emma>
        </inkml:annotationXML>
        <inkml:traceGroup>
          <inkml:annotationXML>
            <emma:emma xmlns:emma="http://www.w3.org/2003/04/emma" version="1.0">
              <emma:interpretation id="{C00D536B-D947-4DD5-8DA9-556A8EFE7B14}" emma:medium="tactile" emma:mode="ink">
                <msink:context xmlns:msink="http://schemas.microsoft.com/ink/2010/main" type="inkWord" rotatedBoundingBox="5720,3546 5942,3544 5950,4408 5729,4410"/>
              </emma:interpretation>
              <emma:one-of disjunction-type="recognition" id="oneOf3">
                <emma:interpretation id="interp3" emma:lang="" emma:confidence="1">
                  <emma:literal/>
                </emma:interpretation>
              </emma:one-of>
            </emma:emma>
          </inkml:annotationXML>
          <inkml:trace contextRef="#ctx0" brushRef="#br0" timeOffset="10596.0738">17 721 1388 0,'10'22'534'0,"6"-17"-341"15,3 5-192-15,-3-1-32 16,-2 4 4-16,-6-2 10 15,-3 3 8-15,-2-6 9 16,-2 5 2-16,-2-3 0 16,-2-7 2-16,-1 10 6 15,1-9 2-15,2 0 3 16,-1-1 4-16,0-5 2 16,1 1 0-16,1-1-3 15,0 0-4-15,1-15-7 16,4-9-1-16,14-39-2 15,-11 41 0-15,-8 0 3 0,0 2 4 16,-3 8 11-16,0 2 5 16,-3 8-2-16,-4 4-5 15,-3 8-12-15,-6 3-6 16,-2 11-2-16,-4 0-2 16,-4 4 2-16,9-1 0 15,2-4 0-15,9-3 0 16,7-4 0-16,5-6 1 0,15-8 2 15,6-3 0-15,4-12 3 16,4-2 1-16,-2-7 3 16,-4-2 6-16,-4 6 8 15,-4 1 2-15,-9 8-3 16,-1 3-6-16,-6 6-12 16,-5 2-5-16,-12 13-23 15,-9 3-34-15,-23 8 37 16</inkml:trace>
          <inkml:trace contextRef="#ctx0" brushRef="#br0" timeOffset="9841.56">0 0 1430 0,'39'52'539'16,"-37"-38"-337"-16,3 15-228 15,-2 3-12-15,0 6 5 16,0-8 4-16,0-7 20 15,2-7 9-15,6-10 7 16,1-8 1-16,3-7 3 16,0-2 1-16,-2-8 2 0,-1 3 9 15,-4-7 17-15,-1-1 6 16,-6 5 6-16,-1 3-9 16,-6 8-22-16,-1 5-11 15,-7 5-13-15,-2 4-3 16,-5 10-2-16,2 2 0 15,7 2 3-15,0 4 1 16,11-3 1-16,1-2 2 0,3-1 1 16,3-10 3-16,7-10 4 15,-2-3 0-15,7-11 4 16,-2 4-1-16,-5-3 5 16,-2-7 9-16,-9 6 9 15,-1-3 1-15,-7 3-6 16,-3 6-10-16,-4 4-13 15,1 0-3-15,5 9-3 16,1-2-3-16,6 7-5 16,2 7 0-16,2 1-31 15,1 3-36-15,0 5-123 16,-3-5-164-16,-6 5 231 16</inkml:trace>
        </inkml:traceGroup>
        <inkml:traceGroup>
          <inkml:annotationXML>
            <emma:emma xmlns:emma="http://www.w3.org/2003/04/emma" version="1.0">
              <emma:interpretation id="{EBE2454D-6569-4110-9085-041701D870F8}" emma:medium="tactile" emma:mode="ink">
                <msink:context xmlns:msink="http://schemas.microsoft.com/ink/2010/main" type="inkWord" rotatedBoundingBox="6932,3093 8066,3082 8075,3954 6941,3966"/>
              </emma:interpretation>
              <emma:one-of disjunction-type="recognition" id="oneOf4">
                <emma:interpretation id="interp4" emma:lang="" emma:confidence="1">
                  <emma:literal/>
                </emma:interpretation>
              </emma:one-of>
            </emma:emma>
          </inkml:annotationXML>
          <inkml:trace contextRef="#ctx0" brushRef="#br0" timeOffset="59840.4326">1154-109 1644 0,'37'-6'580'0,"25"-5"-484"15,8-2-91-15,22-5-5 16,9-4 0-16,2-5 3 15,1-3 0-15,-10-8-3 16,-8-1-1-16,-16 4-25 16,-10 0-21-16,-15 11-72 15,-15-4-54-15,-24 12-203 16,-10 5 236-16</inkml:trace>
          <inkml:trace contextRef="#ctx0" brushRef="#br0" timeOffset="59559.0159">1339-67 1195 0,'6'-5'508'0,"5"5"-191"16,4 9-307-16,-3 9-15 16,-4 15 3-16,-8 9 2 15,-11 12 1-15,-1 3 1 0,-3 2 3 16,2-5 3-16,6-12 16 15,3-6 7-15,6-12 6 16,4-5 3-16,12-1 0 16,1-5-1-16,10-5 1 15,6-5-1-15,17-3-11 16,12-2-5-16,20-1-11 16,4 3-4-16,7-2-6 15,-2-1-2-15,-9 0 0 16,-4-3 0-16,-18-2-3 15,-6 0-10-15,-16-2-41 16,-7 1-31-16,-14 1-101 16,-14-5-84-16,-24-5 172 15</inkml:trace>
          <inkml:trace contextRef="#ctx0" brushRef="#br0" timeOffset="60096.6667">1323 0 1447 0,'35'3'562'0,"19"-3"-320"16,32-7-239-16,14 1-3 0,7-7 1 16,-3-1 0-16,-20 1-2 15,-6-1-17-15,-13-1-54 16,-17-2-43-16,-19-1 66 16</inkml:trace>
        </inkml:traceGroup>
        <inkml:traceGroup>
          <inkml:annotationXML>
            <emma:emma xmlns:emma="http://www.w3.org/2003/04/emma" version="1.0">
              <emma:interpretation id="{C554C8CC-673C-4BA4-A9D4-A5EF508D0BBC}" emma:medium="tactile" emma:mode="ink">
                <msink:context xmlns:msink="http://schemas.microsoft.com/ink/2010/main" type="inkWord" rotatedBoundingBox="8586,3281 13842,3228 13854,4330 8598,4384">
                  <msink:destinationLink direction="to" ref="{F89AC3EB-4997-485D-91DA-A0B2A369DAFE}"/>
                  <msink:destinationLink direction="to" ref="{066126EB-68EB-4AD7-A180-7BDBD6C9624B}"/>
                </msink:context>
              </emma:interpretation>
              <emma:one-of disjunction-type="recognition" id="oneOf5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0" timeOffset="61499.6266">3863 160 1646 0,'7'42'556'16,"2"10"-482"-16,5 22-174 16,-1-6-9-16,-3-1 33 15,1-8 19-15,-14-16 50 16,1-6 9-16,-3-22 8 16,2-7 5-16,-3-14 17 15,4-8 10-15,-3-17 15 16,-4-7 6-16,2-16 0 0,-1-10-5 15,2-12-14-15,-2-4-11 16,7 4-18-16,1 3-6 16,4 9-10-16,11 3-4 15,17 12-4-15,3 4 0 16,11 10 3-16,2 10 1 16,-9 12-1-16,1 7-1 15,-5 9-1-15,-1 8 2 16,-7 7 2-16,-2 1 1 0,-9 8 2 15,-13-2 1-15,-7 4 3 16,-14 0 0-16,-17-2 0 16,-5 0 0-16,-16-8 0 15,-3-2-1-15,-3-9-1 16,5-3-3-16,6-5-22 16,5 0-16-16,9 0-48 15,-6 0-44-15,7-1 84 16</inkml:trace>
          <inkml:trace contextRef="#ctx0" brushRef="#br0" timeOffset="62273.4783">4389 173 1413 0,'68'104'506'15,"-66"-79"-379"-15,3 18-211 16,-1 6-26-16,-4 12 10 16,-3-5 20-16,-3-5 47 15,-4-5 23-15,10-9 13 16,-3-7 2-16,3-11 34 16,2-10 28-16,-2-15 34 15,3-10 13-15,3-19-14 16,9-6-21-16,4-15-19 15,-7-8-5-15,6-11-17 16,-4-3-5-16,1 2-20 16,7 3-7-16,7 11-7 15,4 4-1-15,15 10-1 16,3 5 0-16,3 4 0 0,-3 5 1 16,-3 7-1-16,-5 8-1 15,-12 11-1-15,-3 6-1 16,-16 6 0-16,-9 7-3 15,-12 9-1-15,-12 4 0 16,-19 13 1-16,-9 1 0 16,-13 7 0-16,-3 1 0 0,9-5 3 15,-5-7-3-15,18-12-3 16,2-6 1-16,9-3 1 16,8-5 4-16,13 0 4 15,5 0 0-15,7 1-1 16,12 9 0-16,9 6-1 15,4 4 0-15,2 7 3 16,11 8 1-16,2 8 7 16,4 2 2-16,4 7-1 15,-8 1 2-15,-4-5-1 16,-3-4-1-16,-7-12-1 16,-8-5-1-16,-10-16-7 15,-2-6-14-15,-9-11-56 16,-6-9-43-16,-6-10-190 15,-7-9 193-15</inkml:trace>
          <inkml:trace contextRef="#ctx0" brushRef="#br0" timeOffset="62661.9613">5379-7 1527 0,'19'11'563'16,"-3"7"-397"-16,7 15-171 15,-1 7-4-15,-9 17 4 16,-1 2 0-16,-8 8-8 16,-4 3-11-16,-4-4-15 15,-7-1-13-15,-9-9-31 16,-8-7-24-16,-7-8-101 0,-6-7-108 15,4-10 201-15</inkml:trace>
          <inkml:trace contextRef="#ctx0" brushRef="#br0" timeOffset="60914.7358">3352-82 781 0,'-6'-11'346'0,"6"-2"-147"0,3 1-144 16,2-4-59-16,1 0 4 16,-6 0 45-16,3 2 21 15,-3-1 29-15,-3 2 8 16,-5 4-14-16,-5-1-13 15,-12 4-24-15,-7 3-8 0,-18 3-22 16,0 6-6-16,-13 10 0 16,1 5 2-16,5 12 1 15,-2 1-2-15,16 1-7 16,6 3-5-16,18-3-4 16,11-3 0-16,15-3 5 15,10-6 0-15,18-3-1 16,7 3 1-16,17 0-4 15,1 1-1-15,-1-1 1 16,2 0 0-16,-15 1 2 16,-8-5 1-16,-16 5 6 15,-7-2 3-15,-23 3 5 16,-10 4-1-16,-12-2-5 16,-13-1 0-16,-3-7 1 15,-2-3-1-15,-5-5-5 16,1-5-9-16,6-6-35 15,4 0-22-15,6-1-78 16,1-7-70-16,9 4 131 0</inkml:trace>
          <inkml:trace contextRef="#ctx0" brushRef="#br0" timeOffset="63671.9369">5832 84 1505 0,'63'33'550'0,"-52"-17"-408"16,9 3-172-16,-5 5-9 15,-8 7 5-15,-2-3 9 0,-2 9 23 16,-3 6 1-16,1 1 1 16,-1 4 0-16,-4-5 0 15,2-6 2-15,2-10 2 16,0-10 3-16,5-10 14 15,1-4 6-15,-4-13 8 16,1-1 1-16,-3-14-13 16,0-4-4-16,-3-11 1 15,-2-6 3-15,2-13 6 16,-13-8 1-16,8-1-16 16,-10-1-6-16,1 12-8 15,11 12 0-15,1 15 1 16,5 9 2-16,12 15-4 15,-4 8-5-15,4 15-5 16,4 10 0-16,-1 12 6 16,9-1 3-16,23-5 4 15,7-6 1-15,9-17 3 16,3-7 1-16,-11-13 1 16,0-9 0-16,-4-9-1 15,-2-4-1-15,-8-3 3 0,-4 1 3 16,-10 4 3-16,-6 5-2 15,-5 9-6-15,-8 5-5 16,-2 11-4-16,-9 3-1 16,-4 17 0-16,-4 7 0 15,2 26 1-15,4 8 1 0,0 20 4 16,4 6 3-16,-3-1 2 16,4-1 2-16,-3-14-2 15,2-4-1-15,1-13 0 16,-2-7-2-16,0-17-2 15,2-13-14-15,-4-13-52 16,-6-11-46-16,-6-17-258 16,-5-6 244-16</inkml:trace>
          <inkml:trace contextRef="#ctx0" brushRef="#br0" timeOffset="64056.2312">7005 27 1675 0,'23'0'557'16,"-4"0"-546"-16,5 1-27 0,-12 10 4 16,1 4 15-16,-7 5 13 15,-2 6 3-15,-3 10-3 16,-6 11-6-16,-6 7-10 16,-1 3 0-16,-1-1 2 15,6-4 5-15,6-5 21 16,1-6 12-16,9-8 21 15,7-2 3-15,11-7-11 16,13-4-8-16,14-2-19 16,5-2-7-16,8-3-9 15,2-4-2-15,4-3-4 16,2-2-2-16,-5-4-2 16,-5 0-5-16,-9-2-21 15,-5-1-15-15,-2-5-32 16,-3 0-16-16,-4-6-32 15,-13-4-15-15,-18-4-27 16,-7-5-13-16,-16-2-29 16,-12-3-54-16,-14 0 173 15</inkml:trace>
          <inkml:trace contextRef="#ctx0" brushRef="#br0" timeOffset="64399.7475">7045-91 1415 0,'45'-16'575'0,"15"-3"-361"15,6-4-128-15,7 1-89 16,8 1 1-16,-5 2 13 16,6 5 8-16,1-2 3 15,-4 2-1-15,2 4-10 16,-3-1-9-16,-11 5-6 16,-5-1-12-16,-23 1-41 15,-9 1-22-15,-16 2-65 16,-14-3-17-16,-11 2-66 15,-16 0-94-15,-22 4 219 16</inkml:trace>
        </inkml:traceGroup>
        <inkml:traceGroup>
          <inkml:annotationXML>
            <emma:emma xmlns:emma="http://www.w3.org/2003/04/emma" version="1.0">
              <emma:interpretation id="{8B805B65-F227-40A5-86FF-3DEA1FA81232}" emma:medium="tactile" emma:mode="ink">
                <msink:context xmlns:msink="http://schemas.microsoft.com/ink/2010/main" type="inkWord" rotatedBoundingBox="12912,3685 13670,3678 13670,3758 12913,3766"/>
              </emma:interpretation>
              <emma:one-of disjunction-type="recognition" id="oneOf6">
                <emma:interpretation id="interp6" emma:lang="" emma:confidence="0">
                  <emma:literal>-</emma:literal>
                </emma:interpretation>
                <emma:interpretation id="interp7" emma:lang="" emma:confidence="0">
                  <emma:literal>_</emma:literal>
                </emma:interpretation>
                <emma:interpretation id="interp8" emma:lang="" emma:confidence="0">
                  <emma:literal>.</emma:literal>
                </emma:interpretation>
                <emma:interpretation id="interp9" emma:lang="" emma:confidence="0">
                  <emma:literal>è</emma:literal>
                </emma:interpretation>
                <emma:interpretation id="interp10" emma:lang="" emma:confidence="0">
                  <emma:literal>,</emma:literal>
                </emma:interpretation>
              </emma:one-of>
            </emma:emma>
          </inkml:annotationXML>
          <inkml:trace contextRef="#ctx0" brushRef="#br0" timeOffset="64742.4263">7131 160 1155 0,'37'19'534'16,"1"-12"-92"-16,13 2-429 16,14 1-3-16,7-4 34 15,1-1 5-15,12-5-1 16,-4-5-12-16,-2-1-59 0,-2-7-34 16,-20-11 175-1,-15-12-109-15</inkml:trace>
        </inkml:traceGroup>
      </inkml:traceGroup>
    </inkml:traceGroup>
  </inkml:traceGroup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3.18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EEAB5ADE-233B-4681-A47E-EA8A3DAB4310}" emma:medium="tactile" emma:mode="ink">
          <msink:context xmlns:msink="http://schemas.microsoft.com/ink/2010/main" type="inkDrawing" rotatedBoundingBox="8461,6828 9011,6656 9040,6750 8491,6922" semanticType="callout" shapeName="Other">
            <msink:sourceLink direction="with" ref="{44CB0702-F3C1-4893-804D-3E735BBC704A}"/>
          </msink:context>
        </emma:interpretation>
      </emma:emma>
    </inkml:annotationXML>
    <inkml:trace contextRef="#ctx0" brushRef="#br0">-268 1321 584 0,'0'0'249'0,"0"0"-111"16,0 0-108-16,0 0-28 15,0 0 2-15,0 0 5 16,0 0 10-16,0 0 7 16,-1 4 1-16,-1 3 9 15,-1-1 2-15,-2 2 10 16,-1 0 3-16,3-5-1 15,-10 2-4-15,-1-3-1 16,1-1 1-16,-41 41-1 16,38-39-2-16,2 0-11 15,-1 5-5-15,6-2-7 16,1 1-2-16,3 2-2 16,0-6 1-16,4 1 0 15,1 0 0-15,0-4 7 16,0 0 2-16,0 0 6 15,0 0 3-15,0 0 0 16,17 2 0-16,7-4-5 16,43-4 1-16,-38-2 2 0,4-3 1 15,4 0 3-15,4-2-1 16,4-5-8-16,1 1-4 16,-2-2-8-16,3-2-6 15,-9 4-4-15,-8-3-3 16,-11 5-1-16,-5 0-2 15,-10 4-89-15,0 8-323 0</inkml:trace>
  </inkml:traceGroup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34.91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4292EA46-0E1F-4235-9228-76948B5DCD77}" emma:medium="tactile" emma:mode="ink">
          <msink:context xmlns:msink="http://schemas.microsoft.com/ink/2010/main" type="writingRegion" rotatedBoundingBox="9770,6459 8566,6162 8782,5288 9986,5584">
            <msink:destinationLink direction="with" ref="{B79FBBC3-612F-40E0-B3AB-88522D7BA11D}"/>
          </msink:context>
        </emma:interpretation>
      </emma:emma>
    </inkml:annotationXML>
    <inkml:traceGroup>
      <inkml:annotationXML>
        <emma:emma xmlns:emma="http://www.w3.org/2003/04/emma" version="1.0">
          <emma:interpretation id="{4879D932-496C-4320-84C1-E6A8C9FB26D0}" emma:medium="tactile" emma:mode="ink">
            <msink:context xmlns:msink="http://schemas.microsoft.com/ink/2010/main" type="paragraph" rotatedBoundingBox="9770,6459 8566,6162 8782,5288 9986,558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CCE5C42-40B8-4E47-85B8-8A889565D642}" emma:medium="tactile" emma:mode="ink">
              <msink:context xmlns:msink="http://schemas.microsoft.com/ink/2010/main" type="line" rotatedBoundingBox="9770,6459 8566,6162 8782,5288 9986,5584"/>
            </emma:interpretation>
          </emma:emma>
        </inkml:annotationXML>
        <inkml:traceGroup>
          <inkml:annotationXML>
            <emma:emma xmlns:emma="http://www.w3.org/2003/04/emma" version="1.0">
              <emma:interpretation id="{65BD5586-093E-4D47-8184-59B63BD24A35}" emma:medium="tactile" emma:mode="ink">
                <msink:context xmlns:msink="http://schemas.microsoft.com/ink/2010/main" type="inkWord" rotatedBoundingBox="9770,6459 8566,6162 8782,5288 9986,5584"/>
              </emma:interpretation>
            </emma:emma>
          </inkml:annotationXML>
          <inkml:trace contextRef="#ctx0" brushRef="#br0">88 604 640 0,'-43'17'193'16,"31"-15"-215"-16,8-2-9 15,4 2 35-15,0-1 34 16,-2-2 67-16,1-1 24 16,-1 0 18-16,0 2-6 0,1 0-32 15,-1 0-12-15,1-1-12 16,1 1-3-16,-2 0-3 16,2 0-1-16,0-2-9 15,0 1-7-15,0-1-19 16,0 0-8-16,0-1-12 15,11-19-2-15,27-47 3 16,-9 42 4-16,-2-8 4 16,0 0 1-16,-1-3-6 15,-4-2-3-15,5 0-8 16,5 4-3-16,-2-1-3 16,0 2 0-16,-6 3 0 15,-3-1 0-15,-7 3 2 16,1 3 0-16,-3 7-2 15,0 5-2-15,-1 7-3 16,-5 3-2-16,-3 0-2 16,4 5-1-16,-7-2 1 0,0 1-1 15,0 1 1-15,0-2-1 16,0 1 0-16,0-1 0 16,0 0 0-16,0 1 0 15,0-1-1-15,0 1 0 16,0-1 1-16,0 0-1 15,0 1 0-15,6 1 1 16,0 0 0-16,1 0 1 16,-3 0 1-16,1 0 1 0,0 0 1 15,1 1 2-15,-4-1 0 16,1 2-1-16,-1-2 0 16,3 3 0-16,-2-1 0 15,-2 1 0-15,4 2 1 16,-5-4-1-16,5 4 0 15,0 0 0-15,-1-2 0 16,1 2 0-16,-5-3 2 16,5 1 0-16,-3 1 0 15,6 1 0-15,-4 0-2 16,3 0-1-16,-3-4 0 16,1 3-2-16,2-1 1 15,-6-2-1-15,2 3 1 16,1-3 1-16,-4-1-1 15,0 0 1-15,1 3-2 16,-1-3 1-16,3 5-1 16,4 0 0-16,-6-2 0 0,7 3 0 15,-6-1-1-15,1-2 0 16,10 5 0-16,-10-3 0 16,8 6-1-16,3 2 1 15,26 35 0-15,-33-35-1 16,-7-4 0-16,-7 2 1 0,12 5-1 15,6 0 0-15,-9 0 0 16,11 0 0-16,-9-2 0 16,6 5 0-16,1 5 0 15,-5-1 1-15,9 5 0 16,-10-4-1-16,-4-2 1 16,12 7 0-16,-10-2-1 15,5 2 1-15,2 3 0 16,-14-4 0-16,4-1-1 15,0 5 1-15,-3-8-1 16,10 3 1-16,-7-4 1 16,3-6-1-16,11 4 1 15,-3-1-1-15,4 1 1 16,-4-2-1-16,-10-9 1 16,2 4 0-16,1-1-1 15,0 0 1-15,-2-1 0 16,1-4-1-16,-3 0 1 15,-3-6 0-15,3-2 0 16,0 0 0-16,0 0 1 0,0 0 2 16,0 0 4-16,-2 0 2 15,1 0 4-15,-1 0 0 16,1 0 0-16,-1 0-1 16,0 0-4-16,1-2 0 15,-1 1-3-15,1-1-2 0,-1 1 1 16,1-1-1-16,-1 0-2 15,0 1 1-15,1-1 0 16,-1 1-1-16,1-1 0 16,-1 0-1-16,-8-2 1 15,4 0 0-15,-18-7 1 16,-40-38-1-16,45 41-2 16,-3-2 1-16,3 4-1 15,-7 0 0-15,-5-2 0 16,-3 3 0-16,-7-6 0 15,9 3-1-15,2 1 1 16,-10-2 0-16,10 2 0 16,-4 0 0-16,4 0 0 15,3 4 0-15,-7-2-1 16,2 0 0-16,5 4 0 16,-1-1 0-16,1-1 0 15,1 1 1-15,-1-6-1 0,11 2 1 16,-6 1 0-16,9 1 1 15,10 4 0-15,-7-4-1 16,12 4 1-16,-4-1 0 16,1 1 1-16,-1-2 0 15,1 1-1-15,-1 1 1 16,0 0-2-16,1-2 0 0,-1 2-2 16,2 0-2-16,0 0-3 15,0 0-2-15,0 0-7 16,0 0-8-16,-1 0-38 15,-1 0-25-15,0 0-56 16,1 0-29-16,-10-2-71 16,4 1-60-16,-7-6 196 15</inkml:trace>
          <inkml:trace contextRef="#ctx0" brushRef="#br0" timeOffset="1182.1085">-209 228 988 0,'-12'16'381'0,"2"-13"-251"16,2-4-117-16,3 1-26 16,4 8 11-16,-1-8 49 15,1 0 21-15,-1 0 21 16,0-2 2-16,1 0-27 15,1 1-14-15,0-1-14 16,0 1-5-16,0-1-9 16,0 0-2-16,0 1-2 15,0 1 2-15,19 1 7 16,6 4 2-16,50 11 1 16,-35-16-1-16,5 0-8 15,7 6-3-15,2-7-3 16,5 2-1-16,21 3 2 15,-5-4 1-15,6-2-1 16,0-3-1-16,-1 5-5 16,-7-6-2-16,-8 4-1 15,-6 2 1-15,-14-3-1 16,1 3 1-16,-12 2-2 0,1 4 0 16,-15-1-1-16,-4-2 1 15,-3 2 0-15,-8-2-1 16,0 5 2-16,-5-5-1 15,0-3 0-15,0 0 2 16,-2 0-1-16,0 0 2 16,1-1 0-16,-1-1 1 0,-7 0-3 15,-6 2-1-15,3 2-3 16,-4 1 0-16,-35 24-1 16,30-19 0-16,-11 2-2 15,16 7 0-15,-8 6 0 16,7 4 0-16,-4 3 1 15,-19 2 1-15,-3 1-1 16,2 4 0-16,6-1 1 16,6-2 0-16,5-7 1 15,0-8 2-15,8-1 2 16,5-1 2-16,5-3 2 16,4 4-1-16,1-7-2 15,-2-1-3-15,3 1-3 16,-2-2-1-16,2 9 0 15,-5-1-1-15,-3 6 0 16,2 2 1-16,-7-6 0 16,4-3 1-16,5-1 1 15,1-11 0-15,5-1 4 0,-2 1 1 16,0-6 2-16,0 2-1 16,-2-2-3-16,2 1-1 15,0-1-2-15,0 2 0 16,0 0-1-16,0 0 0 0,-1-1 0 15,-1-1 1 1,0 1 0-16,1-1 3 0,-1 0 4 16,1 1 3-16,-1-1 4 15,-4-11 1-15,-7-12-1 16,-22-39-2-16,17 37-4 16,-1 2 0-16,-1 2-2 15,-1 1 1-15,-1 8-2 16,-2-4 0-16,0 4 1 15,1-2 2-15,1-5 6 16,3 2 1-16,6-5 3 16,1 0-1-16,7 2-4 15,-8 0-1-15,8 3-4 16,-6 0-1-16,-5 3-5 16,10 3-3-16,-31-1-33 15,2 6-44-15,-33-2 48 16</inkml:trace>
        </inkml:traceGroup>
      </inkml:traceGroup>
    </inkml:traceGroup>
  </inkml:traceGroup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6.1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DAC7FBD1-301A-4F7D-B358-118AF658B959}" emma:medium="tactile" emma:mode="ink">
          <msink:context xmlns:msink="http://schemas.microsoft.com/ink/2010/main" type="writingRegion" rotatedBoundingBox="6012,9293 6524,7758 7695,8148 7183,9683"/>
        </emma:interpretation>
      </emma:emma>
    </inkml:annotationXML>
    <inkml:traceGroup>
      <inkml:annotationXML>
        <emma:emma xmlns:emma="http://www.w3.org/2003/04/emma" version="1.0">
          <emma:interpretation id="{76A7BCEE-473A-46FF-A844-DABD1FF4C97A}" emma:medium="tactile" emma:mode="ink">
            <msink:context xmlns:msink="http://schemas.microsoft.com/ink/2010/main" type="paragraph" rotatedBoundingBox="6012,9293 6524,7758 7695,8148 7183,968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24775AB-471E-42C7-985A-3534FC8FD84B}" emma:medium="tactile" emma:mode="ink">
              <msink:context xmlns:msink="http://schemas.microsoft.com/ink/2010/main" type="line" rotatedBoundingBox="6012,9293 6524,7758 7695,8148 7183,9683"/>
            </emma:interpretation>
          </emma:emma>
        </inkml:annotationXML>
        <inkml:traceGroup>
          <inkml:annotationXML>
            <emma:emma xmlns:emma="http://www.w3.org/2003/04/emma" version="1.0">
              <emma:interpretation id="{CF62E5F2-DCEA-4DA4-893D-0DC0A0DE4E59}" emma:medium="tactile" emma:mode="ink">
                <msink:context xmlns:msink="http://schemas.microsoft.com/ink/2010/main" type="inkWord" rotatedBoundingBox="6012,9293 6524,7758 7695,8148 7183,9683"/>
              </emma:interpretation>
            </emma:emma>
          </inkml:annotationXML>
          <inkml:trace contextRef="#ctx0" brushRef="#br0">-2042 2967 723 0,'-4'-8'245'16,"-3"-4"-233"-16,1-1-10 0,-2-3 1 15,-10-35 1-15,10 32 12 16,8 4 6-16,-3 0 17 15,-8-8 10-15,13 6 6 16,-9-2 0-16,6 4-6 16,1 7-4-16,-4-1-1 15,0 1 3-15,1 0 4 16,-4 1 1-16,4 7-3 16,8 0-6-16,-5 0-9 15,0 0-7-15,0 0-9 16,0 0 1-16,0 0 5 15,0 0 5-15,-2 0 3 16,1 7 2-16,-3 4 3 16,1 2 3-16,-3 6 6 15,-12 33 0-15,15-37-6 16,-2 2-7-16,-3-4-8 0,-1 1-4 16,1 7-7-1,0-2-2-15,5 11 0 0,0 4-1 16,-1-1 0-16,1 5 1 15,0-2-3-15,-2-5 1 16,2 3 3-16,0-6 1 16,3 1 0-16,-2 0-3 15,1-4-5-15,-1 2 0 16,-1-3 4-16,1 0 2 0,-1 2 2 16,0-4 0-16,-7 7-6 15,2 1-3-15,-4 6-2 16,-1 6 0-16,0 2 2 15,-1-1 1-15,1 0 0 16,0-1 0-16,2-5-2 16,3-2 0-16,0-8-2 15,3 0 1-15,1-7-1 16,-4 1 0-16,5 3 0 16,-1-2 0-16,3 2-1 15,2 0 0-15,1-6-1 16,-2-1 2-16,3-6-1 15,-1 0 1-15,3-1 1 16,-2-4-1-16,0-1 0 16,0 1 1-16,-3-6 0 15,0 0 1-15,0 0 1 0,0 0 1 16,0 0 0-16,0 0 0 16,0 0-3-16,0 0-3 15,0 0-10-15,-2 0-32 16,1 0-162-16,-1 5 141 15</inkml:trace>
          <inkml:trace contextRef="#ctx0" brushRef="#br0" timeOffset="-4.2305E7">-2018 4018 897 0,'-11'0'306'0,"16"4"-284"16,-13-11-22-16,8 1 6 15,0 3 18-15,-2-2 42 16,2 5 18-16,0 0 26 15,0-2-3-15,0 1-13 16,0-1-7-16,0 0-14 16,0 1-7-16,0-1-16 15,0 1-6-15,0-1-7 16,0 0 0-16,0 1 3 16,2-4 3-16,1-3 1 15,-1 3 1-15,2-7-4 16,0-1-3-16,0-3-5 15,12-45-2-15,-9 39-4 0,4 1-2 16,2-2-3-16,-1-5 1 16,-5 3 0-16,-1 0 2 15,-8-4 3-15,6 5 0 16,-3-8-3-16,1 0-4 16,6-1-7-16,-3-4-3 15,6 5-3-15,-5-4-1 16,0-4 1-16,-6-5 0 0,7 1-1 15,-1-1-1-15,1 10-3 16,4-2 0-16,-8 4 1 16,5 0 2-16,-2-2 2 15,1 4 1-15,-1-2-1 16,-3-4-1-16,5-6-3 16,0-1-1-16,-2-3-2 15,2 6-1-15,-1 3 1 16,-1 3-1-16,-3 6 5 15,-3 4 3-15,0 7 3 16,0 5 0-16,0 4-3 16,0 1-3-16,0 0-3 15,-1 3-2-15,1 4 0 16,-2-1-1-16,2 0-1 16,0 1 2-16,0 1 0 15,0-2 0-15,0 2 1 16,0-1 0-16,0-1-1 0,-1 2 0 15,1 0-1-15,0 0 0 16,0 0-1-16,0-2 1 16,-2 1-1-16,2-1 1 15,0 2 0-15,0 0 1 16,0 0 0-16,0-1 0 16,-2-1 1-16,1 0 0 15,-1 1 0-15,1-1 0 16,-1 1 0-16,0-1-1 0,1 0 0 15,-1 1 0-15,1-2 0 16,-3-5 1-16,3 1 0 16,-1 1 0-16,1 1 1 15,-1-1-1-15,1-1 0 16,-1 1-1-16,0 1 0 16,1 1 0-16,-1-1 0 15,2 2 0-15,-1 1 0 16,-1-1-2-16,0 1 1 15,1 1-1-15,-1-1 2 16,1 0 0-16,-1 1 0 16,0-1 1-16,2 1-1 15,0-1 0-15,0 0 0 16,0 1 0-16,0-1 0 16,0 1-1-16,0-1 0 15,0 0 0-15,0 1 1 16,0-1 1-16,0 1-1 0,0-1 1 15,0 1 0-15,0-1-1 16,0 0 1-16,0 1 1 16,-1-1-1-16,1 1 1 15,-2-1-1-15,1 0 0 16,-1 1-1-16,0-1-1 0,1 1 0 16,-1-1-1-16,1 0 1 15,-1 1 0-15,0-1 0 16,1 1 0-16,-1 1 0 15,1 0 1-15,-1 0 0 16,1 0 0-16,-1 0 0 16,0 0 1-16,1 0-1 15,-1 0-1-15,-6 1 0 16,0 1 0-16,-3 3 0 16,9-5 1-16,-2 1 0 15,-6 4 0-15,9-5 0 16,-1 0-1-16,0 0 1 15,1 0 0-15,-7 5 0 16,1-4 0-16,6-1 1 16,-1 0 1-16,1 0 0 15,-1 0-1-15,0 0 0 16,1 0 0-16,-1 0-1 0,1 0 0 16,-4 2-1-16,2-2-1 15,-10 5 0-15,-6 7 0 16,-37 41 1-16,43-37 0 15,-3 1 0-15,-9 3 1 16,-7 2 0-16,2 3-1 16,-4 4 0-16,4 1 0 15,2 0 1-15,-6-6 0 16,9-3 1-16,7 1-1 0,5-10 1 16,9-1 0-16,-1-7 0 15,2-4 0-15,3 5 0 16,0-6 0-16,0-1 0 15,0 0 1-15,0 1 0 16,0-1 1-16,23-10-1 16,46-31 0-16,-36 15-1 15,10 6 1-15,5 3-1 16,-3-2 1-16,-4 4-1 16,-14-2 1-16,-6 1-1 15,0 5 1-15,-1 1 0 16,3 2 0-16,-3 4-1 15,1-1 1-15,-7 4-1 16,9 2-1-16,-6-3 0 16,2 4 1-16,7 2-1 15,-5 0 1-15,1 4 0 16,0 2-1-16,0 0 2 0,4 5 1 16,6-2-1-16,3 8 2 15,9 2 0-15,3-1 1 16,8 4 1-16,-9-11 0 15,-4 3 1-15,-10-7 2 16,-5 1 5-16,-6 0 1 0,-9-7 2 16,-2-2-3-16,-10-2-4 15,6 4-2-15,-7-5-3 16,1 2 0-16,0-1-12 16,-2-1-26-16,-4-17 122 15,-18-24-79-15</inkml:trace>
          <inkml:trace contextRef="#ctx0" brushRef="#br0" timeOffset="2921.9681">-2306 3063 59 0,'-2'0'28'0,"1"-2"1"0,-1 1 24 15,1-3 25-15,-6-12 51 16,2 2 17-16,-17-40-13 15,19 36-16-15,0 6-43 16,1-1-19-16,-1 2-16 16,0 6-3-16,0-1 1 15,-7-1 1-15,1 12-2 16,-4 6 1-16,0 4 3 16,2 2 4-16,-2-3 7 15,-1-6-2-15,1-4-3 16,4-1 0-16,2-5 1 15,1 1 2-15,4 2-8 16,1-1-9-16,1-1-14 16,0-1 0-16,0 0 5 15,4-1 3-15,25-5 5 16,41-54 1-16,-35 29 4 16,7-1 4-16,5 2 0 15,3-7-6-15,1 7-12 16,-4 0-2-16,-7 2 0 0,-5 7-1 15,-8 7-3-15,-8 4-7 16,-7 7-18-16,-6 2-21 16,-8 9-180-16,-6 5 149 15</inkml:trace>
          <inkml:trace contextRef="#ctx0" brushRef="#br0" timeOffset="1976.1416">-2519 2896 681 0,'-2'0'232'0,"0"0"-216"16,1 0-16-16,-1 0 1 15,-3 1 3-15,-3 1 10 16,-1-1 8-16,-1-1 18 16,2 0 8-16,0-1 1 0,2-1-5 15,4 1-14-15,1-1-4 16,-1 0 6-16,1 2 3 15,-1 0 4-15,0 0 0 16,1 0-11-16,-1 0 0 16,1-1 7-16,-1 1 1 15,1-2-2-15,-1 1-4 16,0-1-12-16,1 2-2 0,-1 0-1 16,2 0 1-16,0 0 6 15,0 0 4-15,3-2 3 16,13 1 2-16,0-4 0 15,42-24-3-15,-39 17-1 16,0-7-3-16,3 4-5 16,5 2-4-16,-3 1-6 15,1 2-2-15,1-1 9 16,-5-2 4-16,-1-1 6 16,3-2 0-16,-3 2-7 15,-4 4-4-15,-1 4-4 16,-4-2-2-16,0 0 0 15,5 0 0-15,5-5-2 16,-2 4-1-16,-2-7-1 16,1 1-2-16,-7 1 0 15,0 1 0-15,2 7-2 16,-4 1 1-16,1 4 1 16,1-4 1-16,-5 5 2 0,-2-2 1 15,-1 2 3-15,-3 0 1 16,0 0-2-16,0 0 1 15,0 0-2-15,0 0 0 16,0 0 3-16,3 0 1 16,5 0 5-16,6 2 2 15,-1-1 0-15,1-1-1 16,39 8-8-16,-42-5-3 0,3 1-5 16,-1 2-2-16,8 5 0 15,-1 2 0-15,4 4-1 16,7 3 1-16,0-3 0 15,8 5 1-15,5-3 1 16,4 2 0-16,8-3 4 16,4-1 2-16,-9-7 3 15,2-5-1-15,-13-5-3 16,-13-2-5-16,-3 2-19 16,-15-2-52-16,-15 1-330 15,-21 1 280-15</inkml:trace>
        </inkml:traceGroup>
      </inkml:traceGroup>
    </inkml:traceGroup>
  </inkml:traceGroup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03.928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9305C6A6-244F-4FA7-83C5-C572BDAEB0E6}" emma:medium="tactile" emma:mode="ink">
          <msink:context xmlns:msink="http://schemas.microsoft.com/ink/2010/main" type="inkDrawing" rotatedBoundingBox="10712,8271 18872,5115 18984,5407 10825,8562" semanticType="callout" shapeName="Other">
            <msink:sourceLink direction="from" ref="{4D4C9BF6-767C-404A-A12E-AE88C51C81F4}"/>
            <msink:sourceLink direction="to" ref="{F064BF2B-ECAE-4ADF-A9BD-1F95CA63B660}"/>
          </msink:context>
        </emma:interpretation>
      </emma:emma>
    </inkml:annotationXML>
    <inkml:trace contextRef="#ctx0" brushRef="#br0">9 185 796 0,'-1'4'267'0,"2"6"-260"16,4 9-4-16,-3-9 17 15,3 6 22-15,-5-8 32 16,0 3 14-16,-2-8 13 16,2 2-3-16,2 3-6 0,-2-8-2 15,0 0-14-15,0 0-9 16,0 0-11-16,11 4-4 15,13 6-5-15,44 14-3 16,-31-24-9-16,6-2-5 16,3-9-4-16,-1 0 1 15,12-7 2-15,2-2-1 0,5-6-4 16,6 1-2-16,-5-1-6 16,-1-1-1-16,4 3-1 15,-1-4-1-15,6 2-2 16,2 4 0-16,0-2-3 15,0 3 0-15,-4 1 0 16,3-1 1-16,-6 2 2 16,1-3 0-16,4-1 1 15,3 1-1-15,-1-5-2 16,-2 0 0-16,1-2-2 16,-7-1-2-16,3 0 2 15,-3 3 0-15,-5 1 1 16,0-6 1-16,3 10 0 15,7-8-3-15,-2-1 0 16,-24 12-1 0,0 0 1-16,37-24 0 0,9-5 1 15,-6 5 1-15,-11 2 0 16,2 1 2-16,4 2-1 0,0-2 0 16,-3 4 0-16,-1 2 0 15,-10 5 0-15,-1 4 0 16,3-2 0-16,-1 3-2 15,9 5-1-15,4-7 0 16,11 1-2-16,-9-10 0 16,6-10 0-16,-4 2 0 0,-7 0-1 15,3 2-1-15,-6 3 1 16,1 1-1-16,4 2 5 16,3 3 1-16,-4 2 2 15,6 0-1-15,-2-1-2 16,-2 3-2-16,3-4-2 15,-7 0 0-15,2 0 0 16,3-3 0-16,-6 0 0 16,-1-5 0-16,-7 0-1 15,2 4 2-15,1-1-1 16,-1 2-1-16,-2 3 1 16,-1 0-1-16,5 2 0 15,1 1 1-15,0 2-1 16,-4-1-1-16,-2 2 1 15,-2 4-1-15,-5-2 0 16,-1 0 1-16,-1 7 0 16,-3 1 0-16,3 3-1 15,1 3-1-15,-4 2 1 0,1-4 0 16,-7-1 0-16,2 0 1 16,-1-4 0-16,-2-1-1 15,3 4 0-15,-4 0-1 16,-2 9 1-16,3-8 0 15,-2 2 0-15,-5 1 0 16,1-6 1-16,-4 7-1 0,0-2 1 16,5 0-1-16,-1 1 1 15,-4 0 0-15,-3-1 0 16,-5 0-1-16,-1-2 0 16,3-2 1-16,7 0-1 15,-4-2 1-15,4 1 0 16,-4 0 0-16,-2 0-1 15,-1 3 1-15,-2 0-2 16,2 2 1-16,-2 0 0 16,1 2 0-16,-1 1-1 15,2 0 1-15,1 3-1 16,1-3 0-16,-1 3 0 16,1-3 1-16,-1 2 0 15,-3-4 0-15,-7 1 2 16,0 1-1-16,-7-2 2 15,3 2 0-15,-11 0 1 0,4 2-1 16,-9 3 0-16,-5 1-1 16,7 2-1-16,-5 0 0 15,0 0 0-15,0 0-1 16,-2 0 0-16,1-2 0 16,-1 2 0-16,1 0 1 15,-1-1 0-15,2-1-1 0,0 2 0 16,0 0-1-16,0 0 1 15,-2 0-1-15,1 0 1 16,-1 0 0-16,1 0 0 16,-1 0 0-16,0 0-1 15,1 0 1-15,-1 0-1 16,1-1 0-16,-1 1 0 16,0 0 0-16,1-2 0 15,-1 1 1-15,2-1 0 16,0 0 0-16,0 1-1 15,0-1 1-15,0 1 0 16,0-1 0-16,0 0 0 16,7-1-1-16,1 0 1 15,-2 0 0-15,2 0-1 16,0-1-1-16,3 1-1 16,0 2 1-16,8-1-1 15,40 2 0-15,-38 3 0 16,3 4 1-16,-3-3 1 0,-1 3 0 15,-7 2 0-15,-3-4 0 16,-6 3-1-16,-1-2 1 16,-1-2 0-16,0-1 1 15,-2-3 2-15,0 0 0 16,0 0 1-16,0-2 1 16,-2 1 0-16,0-1 0 15,1 0 1-15,-10-20 0 0,-34-46-2 16,24 39 0-16,7-1-3 15,5 4-1-15,5 6-1 16,1 2-1-16,3 8-2 16,0 6-1-16,0 5-4 15,0-1 1-15,0 0-2 16,0 2 2-16,-1 23 3 16,-3 41 1-16,4-41 4 15,-1-4 0-15,-1-8 1 16,1-1 2-16,-1-7 1 15,2-3 0-15,0-2 1 16,0-2 0-16,0 1 0 16,0-1-1-16,0-6 0 15,0-13 0-15,0-1-2 16,5-39 1-16,-8 44-3 16,-4 1 0-16,2 8-4 0,2 3-1 15,2 5-1-15,-1 0-2 16,1 0 2-16,-1 3 0 15,-3 20 3-15,-6 37 2 16,9-44 1-16,1-3 1 16,2-8 4-16,1-5-1 15,6-5 2-15,-8 3 0 16,0 1-1-16,2-4 1 16,-1-19-1-16,49-40 0 0,-39 42-2 15,-2 1-1-15,-4 12-3 16,-5 4-3-16,-2 11 0 15,-4 9 0-15,-5 7-4 16,0 10-4-16,-10 6-84 16,-3 8-447-16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3.826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98390C65-D72B-4FFF-A26E-D919E9687856}" emma:medium="tactile" emma:mode="ink">
          <msink:context xmlns:msink="http://schemas.microsoft.com/ink/2010/main" type="inkDrawing" rotatedBoundingBox="11383,13425 17032,13498 17020,14426 11371,14353" semanticType="callout" shapeName="Other">
            <msink:sourceLink direction="with" ref="{D4CA8EFA-05EE-4E08-88A5-559D89A9D838}"/>
          </msink:context>
        </emma:interpretation>
      </emma:emma>
    </inkml:annotationXML>
    <inkml:trace contextRef="#ctx0" brushRef="#br0">40 330 999 0,'-12'16'368'0,"0"-5"-278"16,6-2-63-16,0-4-20 15,1-2 1-15,5 5 8 16,0-8 4-16,0 0 4 16,0 0 0-16,0 0-3 15,9 0 1-15,7-1 11 16,3-4 7-16,45-19 6 16,-40 11 0-16,11-3-3 15,3 0 0-15,5-1-1 16,-4-7 0-16,0 0-6 15,0-5-6-15,-3-1-13 16,18 3-5-16,-6-2-8 16,0 4 0-16,0 6 1 15,-12 0 0-15,-2 6 3 16,-4 10 0-16,-4 3 2 16,-1 3-1-16,0 13 1 0,1-3 0 15,-1 4 0-15,3 5 1 16,2-4-1-16,-3 1 1 15,-2 3-2-15,7-1-1 16,-3 3-2-16,1 3-2 16,2-3 0-16,-5 0 1 15,2-5 0-15,3-2 2 16,-4-9 3-16,4 2 0 0,2-8 0 16,-1-2-1-16,5 1-3 15,0-2 0-15,-3-3-1 16,2 0 1-16,-3-4 11 15,1-2 6-15,3-3 6 16,3-3 3-16,7 0-8 16,-8-3-5-16,-10 0-6 15,0 2-5-15,-6 2-2 16,2 1-2-16,2 3-1 16,6 1 0-16,-4-2 0 15,8 2 0-15,0-1-1 16,-4 0-1-16,4 4 1 15,-8-5-1-15,1 5 0 16,-4-2 0-16,-3 6 1 16,4 4 1-16,3 9 1 15,2 4 1-15,4-1 3 16,-6-2 0-16,17-5 1 16,6-1 3-16,1-8 6 0,15-5 5 15,8-13 7-15,1-4 3 16,25-7-3-16,7 8-4 15,2 0-11-15,8 7-5 16,0 12-5-16,-3 5-1 16,13 8 0-16,-1 1 2 15,7 7 3-15,-46-14 4 16,2 1 9-16,74 2 3 0,24-2 2 16,-14-3-4-16,-28 3-9 15,-8 7-6-15,-16 4-6 16,-7 10 1-16,-17 17 0 15,-7 6 2-15,-2 16 2 16,-11 3-1-16,-9 7-3 16,-2 5-1-16,-21-2-12 15,-6 13-10-15,-16 2-36 16,-14 0-34-16,-18-7 83 16,-14-23-19-16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39.788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Group>
    <inkml:annotationXML>
      <emma:emma xmlns:emma="http://www.w3.org/2003/04/emma" version="1.0">
        <emma:interpretation id="{D1522564-5F9D-4528-A370-2AE6C120D545}" emma:medium="tactile" emma:mode="ink">
          <msink:context xmlns:msink="http://schemas.microsoft.com/ink/2010/main" type="inkDrawing" rotatedBoundingBox="24249,12545 31171,12886 31012,16112 24090,15771" semanticType="callout" shapeName="Other"/>
        </emma:interpretation>
      </emma:emma>
    </inkml:annotationXML>
    <inkml:trace contextRef="#ctx0" brushRef="#br0">115 1658 756 0,'-19'-15'264'15,"1"-9"-223"-15,8-7-24 0,1 1-3 16,3-2 1-16,2-3-3 16,1 0 3-16,3-3 5 15,-1-5 2-15,1 2-3 16,0-6-4-16,-2 0-6 16,2 2-3-16,-2 2-1 15,-2 3-1-15,-6 2 2 16,0 5 1-16,3 4 8 15,2 5 8-15,6 6 16 16,4 4 4-16,1 3-2 16,2 1-9-16,0-1-17 15,7 3-7-15,5 2-6 16,8 3-1-16,10 0 0 16,5-1 3-16,5-2 3 15,4-2 1-15,9-2 1 16,1 1 0-16,11 1-1 15,10 2 0-15,1 1 0 16,5-5-1-16,5 1 0 16,-4-4 0-16,7-6 0 15,3-2 0-15,8-1-1 0,4-5 0 16,6 0-2-16,-2 1 0 16,-6-9-1-16,-2 2 0 15,5 1-1-15,2 0 1 16,-4 0 1-16,1 0 1 15,-12-4 3-15,0-3 0 16,7 4-2-16,3 2 0 0,2 3-3 16,-1 4-1-16,-7 4-1 15,-1 4 0-15,4 9 0 16,3 4 0-16,6 5 0 16,-1 3 0-16,-4 0 0 15,-4-3 0-15,1-1 1 16,5-5 0-16,5-7 2 15,0-5 0-15,-7-7 3 16,-33 6 2 0,-39 9 5-16,0 2 7 15,106-30 15-15,2 6 2 0,-5 8-4 16,-52 15-8-16,0 9-18 16,-3-2-3-16,-2 0-4 15,4 2 1-15,-5 0-1 16,-1 0 0-16,-3 4 0 15,-6-3 0-15,-2 2 0 16,0 2 1-16,-9 0 0 0,-4 3 0 16,-4 3 0-16,3 2 0 15,-2 8 1-15,2 2 2 16,-3 8 2-16,-7-1 1 16,3-1-1-16,0-4-1 15,-3-3-4-15,-2-3 1 16,-8-1 0-16,-6-2-1 0,-5 1 2 15,-1 4 0-15,-3 8 5 16,1 3 4-16,-1 7 9 16,-1 3 4-16,-3-1 4 15,2 2-1-15,-1-6-5 16,0-4-6-16,2 6-2 16,2 4-6-16,-5 8-3 15,0 1 1-15,-5 2-5 16,-4-8 1-16,-1 10 7 15,-1 2 9-15,2 5 14 16,3 6 3-16,-4-1-3 16,2-3-7-16,-7-2-15 15,-8-1-5-15,0 0-4 16,2-2 0-16,-1 4 1 16,0 1 1-16,-10 4 9 15,-9 1 7-15,-10 0 14 0,-5 2 6 16,-6-1 0-16,-5 1-5 15,-4-2-9-15,-2-6-6 16,-2 1-4-16,-1-1 0 16,-6 3-2-16,1 0 1 15,7-1 0-15,-4 0-1 16,3 1-3-16,-1-1-1 16,-7-3 0-16,8-1 2 15,4-11 0-15,1 0-2 0,8-7-3 16,-2-1-4-16,7-3-4 15,3-5-2-15,5 0-6 16,1-8-13-16,-1-8-65 16,3 2-62-16,-20-21 90 15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583D6-5C55-4547-837B-805EF0B60FD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28030-A7B8-4F37-B379-673688D0D40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097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FBF9F3-59CD-4C36-9111-24B4076D59E1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7944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9A9836-56F5-4F67-AA45-D097CE04B6B2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0470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6EA79A-32BC-469F-A8EF-F49CCBC07CC1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9876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0393CC-B764-4481-B266-42C49596EC85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5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AF2910-E11B-4486-A5C8-F0BE6F383238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3239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26948F-C411-4F62-918C-E09A19BF9265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662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4F1A33-206E-4983-A938-587D5063A239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790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017C89-7A18-422A-8BE4-B66CE9559810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486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8F5FB7-6689-40AA-93C8-20199D52C96E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722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7783B2-0838-441B-9A88-C0BB65CE906C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2946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5759E1-AE9C-41BF-939F-C10E9899889A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217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CC9D3D-3336-4B8A-84D7-E903CA058366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79714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10283D-E65E-45A1-BE21-91ABD5CA0964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3106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C0FFB0-2614-4668-9001-86EF983AC407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9421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B3AFD5-47DA-4530-888D-8F5060646A55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0704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2F6855-26E5-41A1-9817-A64AE3472843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8751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CC9D3D-3336-4B8A-84D7-E903CA058366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657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0739FA-E505-4DD4-BA21-1F337A9D9E4C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827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E75DE7-94AE-4F74-B502-7D16EBD8C245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0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BB985-75B8-4654-B5E2-0F7856EA4C8D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617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E75DE7-94AE-4F74-B502-7D16EBD8C245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63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C0D81B-B7AB-4A37-AE35-5DEF7EC8AA0C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1299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7BD4BD-CD40-4DF9-9BF7-6D3D9E19585C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594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78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80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8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27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4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12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21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60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77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67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628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68DAB-671A-4D0E-B47E-0E63FC3FAA19}" type="datetimeFigureOut">
              <a:rPr lang="it-IT" smtClean="0"/>
              <a:t>18/02/2023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1670B-F0C2-42D1-B93E-E5DAFB3AE4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20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emf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19.emf"/><Relationship Id="rId21" Type="http://schemas.openxmlformats.org/officeDocument/2006/relationships/image" Target="../media/image10.emf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3.emf"/><Relationship Id="rId50" Type="http://schemas.openxmlformats.org/officeDocument/2006/relationships/customXml" Target="../ink/ink25.xml"/><Relationship Id="rId55" Type="http://schemas.openxmlformats.org/officeDocument/2006/relationships/image" Target="../media/image27.emf"/><Relationship Id="rId63" Type="http://schemas.openxmlformats.org/officeDocument/2006/relationships/image" Target="../media/image31.emf"/><Relationship Id="rId68" Type="http://schemas.openxmlformats.org/officeDocument/2006/relationships/customXml" Target="../ink/ink34.xml"/><Relationship Id="rId76" Type="http://schemas.openxmlformats.org/officeDocument/2006/relationships/customXml" Target="../ink/ink38.xml"/><Relationship Id="rId7" Type="http://schemas.openxmlformats.org/officeDocument/2006/relationships/image" Target="../media/image3.emf"/><Relationship Id="rId71" Type="http://schemas.openxmlformats.org/officeDocument/2006/relationships/image" Target="../media/image35.emf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4.emf"/><Relationship Id="rId11" Type="http://schemas.openxmlformats.org/officeDocument/2006/relationships/image" Target="../media/image5.emf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emf"/><Relationship Id="rId40" Type="http://schemas.openxmlformats.org/officeDocument/2006/relationships/customXml" Target="../ink/ink20.xml"/><Relationship Id="rId45" Type="http://schemas.openxmlformats.org/officeDocument/2006/relationships/image" Target="../media/image22.emf"/><Relationship Id="rId53" Type="http://schemas.openxmlformats.org/officeDocument/2006/relationships/image" Target="../media/image26.emf"/><Relationship Id="rId58" Type="http://schemas.openxmlformats.org/officeDocument/2006/relationships/customXml" Target="../ink/ink29.xml"/><Relationship Id="rId66" Type="http://schemas.openxmlformats.org/officeDocument/2006/relationships/customXml" Target="../ink/ink33.xml"/><Relationship Id="rId74" Type="http://schemas.openxmlformats.org/officeDocument/2006/relationships/customXml" Target="../ink/ink37.xml"/><Relationship Id="rId79" Type="http://schemas.openxmlformats.org/officeDocument/2006/relationships/image" Target="../media/image39.emf"/><Relationship Id="rId5" Type="http://schemas.openxmlformats.org/officeDocument/2006/relationships/image" Target="../media/image2.emf"/><Relationship Id="rId61" Type="http://schemas.openxmlformats.org/officeDocument/2006/relationships/image" Target="../media/image30.emf"/><Relationship Id="rId82" Type="http://schemas.openxmlformats.org/officeDocument/2006/relationships/customXml" Target="../ink/ink41.xml"/><Relationship Id="rId10" Type="http://schemas.openxmlformats.org/officeDocument/2006/relationships/customXml" Target="../ink/ink5.xml"/><Relationship Id="rId19" Type="http://schemas.openxmlformats.org/officeDocument/2006/relationships/image" Target="../media/image9.emf"/><Relationship Id="rId31" Type="http://schemas.openxmlformats.org/officeDocument/2006/relationships/image" Target="../media/image15.emf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emf"/><Relationship Id="rId73" Type="http://schemas.openxmlformats.org/officeDocument/2006/relationships/image" Target="../media/image36.emf"/><Relationship Id="rId78" Type="http://schemas.openxmlformats.org/officeDocument/2006/relationships/customXml" Target="../ink/ink39.xml"/><Relationship Id="rId81" Type="http://schemas.openxmlformats.org/officeDocument/2006/relationships/image" Target="../media/image40.emf"/><Relationship Id="rId4" Type="http://schemas.openxmlformats.org/officeDocument/2006/relationships/customXml" Target="../ink/ink2.xml"/><Relationship Id="rId9" Type="http://schemas.openxmlformats.org/officeDocument/2006/relationships/image" Target="../media/image4.emf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emf"/><Relationship Id="rId30" Type="http://schemas.openxmlformats.org/officeDocument/2006/relationships/customXml" Target="../ink/ink15.xml"/><Relationship Id="rId35" Type="http://schemas.openxmlformats.org/officeDocument/2006/relationships/image" Target="../media/image17.emf"/><Relationship Id="rId43" Type="http://schemas.openxmlformats.org/officeDocument/2006/relationships/image" Target="../media/image21.emf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4.emf"/><Relationship Id="rId77" Type="http://schemas.openxmlformats.org/officeDocument/2006/relationships/image" Target="../media/image38.emf"/><Relationship Id="rId8" Type="http://schemas.openxmlformats.org/officeDocument/2006/relationships/customXml" Target="../ink/ink4.xml"/><Relationship Id="rId51" Type="http://schemas.openxmlformats.org/officeDocument/2006/relationships/image" Target="../media/image25.emf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3" Type="http://schemas.openxmlformats.org/officeDocument/2006/relationships/image" Target="../media/image1.emf"/><Relationship Id="rId12" Type="http://schemas.openxmlformats.org/officeDocument/2006/relationships/customXml" Target="../ink/ink6.xml"/><Relationship Id="rId17" Type="http://schemas.openxmlformats.org/officeDocument/2006/relationships/image" Target="../media/image8.emf"/><Relationship Id="rId25" Type="http://schemas.openxmlformats.org/officeDocument/2006/relationships/image" Target="../media/image12.emf"/><Relationship Id="rId33" Type="http://schemas.openxmlformats.org/officeDocument/2006/relationships/image" Target="../media/image16.emf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emf"/><Relationship Id="rId67" Type="http://schemas.openxmlformats.org/officeDocument/2006/relationships/image" Target="../media/image33.emf"/><Relationship Id="rId20" Type="http://schemas.openxmlformats.org/officeDocument/2006/relationships/customXml" Target="../ink/ink10.xml"/><Relationship Id="rId41" Type="http://schemas.openxmlformats.org/officeDocument/2006/relationships/image" Target="../media/image20.emf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emf"/><Relationship Id="rId83" Type="http://schemas.openxmlformats.org/officeDocument/2006/relationships/image" Target="../media/image41.emf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.xml"/><Relationship Id="rId15" Type="http://schemas.openxmlformats.org/officeDocument/2006/relationships/image" Target="../media/image7.emf"/><Relationship Id="rId23" Type="http://schemas.openxmlformats.org/officeDocument/2006/relationships/image" Target="../media/image11.emf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emf"/><Relationship Id="rId57" Type="http://schemas.openxmlformats.org/officeDocument/2006/relationships/image" Target="../media/image2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emf"/><Relationship Id="rId18" Type="http://schemas.openxmlformats.org/officeDocument/2006/relationships/customXml" Target="../ink/ink47.xml"/><Relationship Id="rId26" Type="http://schemas.openxmlformats.org/officeDocument/2006/relationships/customXml" Target="../ink/ink51.xml"/><Relationship Id="rId39" Type="http://schemas.openxmlformats.org/officeDocument/2006/relationships/image" Target="../media/image19.emf"/><Relationship Id="rId109" Type="http://schemas.openxmlformats.org/officeDocument/2006/relationships/image" Target="../media/image54.emf"/><Relationship Id="rId117" Type="http://schemas.openxmlformats.org/officeDocument/2006/relationships/image" Target="../media/image58.emf"/><Relationship Id="rId21" Type="http://schemas.openxmlformats.org/officeDocument/2006/relationships/image" Target="../media/image10.emf"/><Relationship Id="rId84" Type="http://schemas.openxmlformats.org/officeDocument/2006/relationships/customXml" Target="../ink/ink58.xml"/><Relationship Id="rId89" Type="http://schemas.openxmlformats.org/officeDocument/2006/relationships/image" Target="../media/image44.emf"/><Relationship Id="rId97" Type="http://schemas.openxmlformats.org/officeDocument/2006/relationships/image" Target="../media/image48.emf"/><Relationship Id="rId104" Type="http://schemas.openxmlformats.org/officeDocument/2006/relationships/customXml" Target="../ink/ink68.xml"/><Relationship Id="rId112" Type="http://schemas.openxmlformats.org/officeDocument/2006/relationships/customXml" Target="../ink/ink72.xml"/><Relationship Id="rId120" Type="http://schemas.openxmlformats.org/officeDocument/2006/relationships/customXml" Target="../ink/ink76.xml"/><Relationship Id="rId125" Type="http://schemas.openxmlformats.org/officeDocument/2006/relationships/image" Target="../media/image62.emf"/><Relationship Id="rId7" Type="http://schemas.openxmlformats.org/officeDocument/2006/relationships/image" Target="../media/image3.emf"/><Relationship Id="rId92" Type="http://schemas.openxmlformats.org/officeDocument/2006/relationships/customXml" Target="../ink/ink62.xml"/><Relationship Id="rId2" Type="http://schemas.openxmlformats.org/officeDocument/2006/relationships/customXml" Target="../ink/ink42.xml"/><Relationship Id="rId16" Type="http://schemas.openxmlformats.org/officeDocument/2006/relationships/customXml" Target="../ink/ink46.xml"/><Relationship Id="rId107" Type="http://schemas.openxmlformats.org/officeDocument/2006/relationships/image" Target="../media/image53.emf"/><Relationship Id="rId11" Type="http://schemas.openxmlformats.org/officeDocument/2006/relationships/image" Target="../media/image5.emf"/><Relationship Id="rId24" Type="http://schemas.openxmlformats.org/officeDocument/2006/relationships/customXml" Target="../ink/ink50.xml"/><Relationship Id="rId40" Type="http://schemas.openxmlformats.org/officeDocument/2006/relationships/customXml" Target="../ink/ink53.xml"/><Relationship Id="rId74" Type="http://schemas.openxmlformats.org/officeDocument/2006/relationships/customXml" Target="../ink/ink54.xml"/><Relationship Id="rId79" Type="http://schemas.openxmlformats.org/officeDocument/2006/relationships/image" Target="../media/image39.emf"/><Relationship Id="rId87" Type="http://schemas.openxmlformats.org/officeDocument/2006/relationships/image" Target="../media/image43.emf"/><Relationship Id="rId102" Type="http://schemas.openxmlformats.org/officeDocument/2006/relationships/customXml" Target="../ink/ink67.xml"/><Relationship Id="rId110" Type="http://schemas.openxmlformats.org/officeDocument/2006/relationships/customXml" Target="../ink/ink71.xml"/><Relationship Id="rId115" Type="http://schemas.openxmlformats.org/officeDocument/2006/relationships/image" Target="../media/image57.emf"/><Relationship Id="rId123" Type="http://schemas.openxmlformats.org/officeDocument/2006/relationships/image" Target="../media/image61.emf"/><Relationship Id="rId15" Type="http://schemas.openxmlformats.org/officeDocument/2006/relationships/image" Target="../media/image7.emf"/><Relationship Id="rId23" Type="http://schemas.openxmlformats.org/officeDocument/2006/relationships/image" Target="../media/image11.emf"/><Relationship Id="rId28" Type="http://schemas.openxmlformats.org/officeDocument/2006/relationships/customXml" Target="../ink/ink52.xml"/><Relationship Id="rId82" Type="http://schemas.openxmlformats.org/officeDocument/2006/relationships/customXml" Target="../ink/ink57.xml"/><Relationship Id="rId90" Type="http://schemas.openxmlformats.org/officeDocument/2006/relationships/customXml" Target="../ink/ink61.xml"/><Relationship Id="rId95" Type="http://schemas.openxmlformats.org/officeDocument/2006/relationships/image" Target="../media/image47.emf"/><Relationship Id="rId106" Type="http://schemas.openxmlformats.org/officeDocument/2006/relationships/customXml" Target="../ink/ink69.xml"/><Relationship Id="rId114" Type="http://schemas.openxmlformats.org/officeDocument/2006/relationships/customXml" Target="../ink/ink73.xml"/><Relationship Id="rId119" Type="http://schemas.openxmlformats.org/officeDocument/2006/relationships/image" Target="../media/image59.emf"/><Relationship Id="rId19" Type="http://schemas.openxmlformats.org/officeDocument/2006/relationships/image" Target="../media/image9.emf"/><Relationship Id="rId73" Type="http://schemas.openxmlformats.org/officeDocument/2006/relationships/image" Target="../media/image36.emf"/><Relationship Id="rId78" Type="http://schemas.openxmlformats.org/officeDocument/2006/relationships/customXml" Target="../ink/ink55.xml"/><Relationship Id="rId81" Type="http://schemas.openxmlformats.org/officeDocument/2006/relationships/image" Target="../media/image40.emf"/><Relationship Id="rId86" Type="http://schemas.openxmlformats.org/officeDocument/2006/relationships/customXml" Target="../ink/ink59.xml"/><Relationship Id="rId94" Type="http://schemas.openxmlformats.org/officeDocument/2006/relationships/customXml" Target="../ink/ink63.xml"/><Relationship Id="rId99" Type="http://schemas.openxmlformats.org/officeDocument/2006/relationships/image" Target="../media/image49.emf"/><Relationship Id="rId101" Type="http://schemas.openxmlformats.org/officeDocument/2006/relationships/image" Target="../media/image50.emf"/><Relationship Id="rId122" Type="http://schemas.openxmlformats.org/officeDocument/2006/relationships/customXml" Target="../ink/ink77.xml"/><Relationship Id="rId14" Type="http://schemas.openxmlformats.org/officeDocument/2006/relationships/customXml" Target="../ink/ink45.xml"/><Relationship Id="rId22" Type="http://schemas.openxmlformats.org/officeDocument/2006/relationships/customXml" Target="../ink/ink49.xml"/><Relationship Id="rId27" Type="http://schemas.openxmlformats.org/officeDocument/2006/relationships/image" Target="../media/image13.emf"/><Relationship Id="rId77" Type="http://schemas.openxmlformats.org/officeDocument/2006/relationships/image" Target="../media/image38.emf"/><Relationship Id="rId100" Type="http://schemas.openxmlformats.org/officeDocument/2006/relationships/customXml" Target="../ink/ink66.xml"/><Relationship Id="rId105" Type="http://schemas.openxmlformats.org/officeDocument/2006/relationships/image" Target="../media/image52.emf"/><Relationship Id="rId113" Type="http://schemas.openxmlformats.org/officeDocument/2006/relationships/image" Target="../media/image56.emf"/><Relationship Id="rId118" Type="http://schemas.openxmlformats.org/officeDocument/2006/relationships/customXml" Target="../ink/ink75.xml"/><Relationship Id="rId8" Type="http://schemas.openxmlformats.org/officeDocument/2006/relationships/customXml" Target="../ink/ink43.xml"/><Relationship Id="rId80" Type="http://schemas.openxmlformats.org/officeDocument/2006/relationships/customXml" Target="../ink/ink56.xml"/><Relationship Id="rId85" Type="http://schemas.openxmlformats.org/officeDocument/2006/relationships/image" Target="../media/image42.emf"/><Relationship Id="rId93" Type="http://schemas.openxmlformats.org/officeDocument/2006/relationships/image" Target="../media/image46.emf"/><Relationship Id="rId98" Type="http://schemas.openxmlformats.org/officeDocument/2006/relationships/customXml" Target="../ink/ink65.xml"/><Relationship Id="rId121" Type="http://schemas.openxmlformats.org/officeDocument/2006/relationships/image" Target="../media/image60.emf"/><Relationship Id="rId12" Type="http://schemas.openxmlformats.org/officeDocument/2006/relationships/customXml" Target="../ink/ink44.xml"/><Relationship Id="rId17" Type="http://schemas.openxmlformats.org/officeDocument/2006/relationships/image" Target="../media/image8.emf"/><Relationship Id="rId25" Type="http://schemas.openxmlformats.org/officeDocument/2006/relationships/image" Target="../media/image12.emf"/><Relationship Id="rId103" Type="http://schemas.openxmlformats.org/officeDocument/2006/relationships/image" Target="../media/image51.emf"/><Relationship Id="rId108" Type="http://schemas.openxmlformats.org/officeDocument/2006/relationships/customXml" Target="../ink/ink70.xml"/><Relationship Id="rId116" Type="http://schemas.openxmlformats.org/officeDocument/2006/relationships/customXml" Target="../ink/ink74.xml"/><Relationship Id="rId124" Type="http://schemas.openxmlformats.org/officeDocument/2006/relationships/customXml" Target="../ink/ink78.xml"/><Relationship Id="rId20" Type="http://schemas.openxmlformats.org/officeDocument/2006/relationships/customXml" Target="../ink/ink48.xml"/><Relationship Id="rId83" Type="http://schemas.openxmlformats.org/officeDocument/2006/relationships/image" Target="../media/image41.emf"/><Relationship Id="rId88" Type="http://schemas.openxmlformats.org/officeDocument/2006/relationships/customXml" Target="../ink/ink60.xml"/><Relationship Id="rId91" Type="http://schemas.openxmlformats.org/officeDocument/2006/relationships/image" Target="../media/image45.emf"/><Relationship Id="rId96" Type="http://schemas.openxmlformats.org/officeDocument/2006/relationships/customXml" Target="../ink/ink64.xml"/><Relationship Id="rId111" Type="http://schemas.openxmlformats.org/officeDocument/2006/relationships/image" Target="../media/image55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Fil Ling 22-23</a:t>
            </a:r>
            <a:endParaRPr lang="it-IT"/>
          </a:p>
        </p:txBody>
      </p:sp>
      <p:sp>
        <p:nvSpPr>
          <p:cNvPr id="8" name="Sottotitol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Lezioni 9-12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967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Esprimere e denotare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Frege distingue tra senso e referente</a:t>
            </a:r>
          </a:p>
          <a:p>
            <a:r>
              <a:rPr lang="it-IT" dirty="0" smtClean="0"/>
              <a:t>La relazione che lega un termine al suo senso la chiamiamo </a:t>
            </a:r>
            <a:r>
              <a:rPr lang="it-IT" i="1" dirty="0" smtClean="0"/>
              <a:t>esprimere</a:t>
            </a:r>
          </a:p>
          <a:p>
            <a:r>
              <a:rPr lang="it-IT" dirty="0" smtClean="0"/>
              <a:t>La relazione che lega un termine al suo referente la chiamiamo </a:t>
            </a:r>
            <a:r>
              <a:rPr lang="it-IT" i="1" dirty="0" smtClean="0"/>
              <a:t>denotare </a:t>
            </a:r>
            <a:r>
              <a:rPr lang="it-IT" dirty="0" smtClean="0"/>
              <a:t>o </a:t>
            </a:r>
            <a:r>
              <a:rPr lang="it-IT" i="1" dirty="0" smtClean="0"/>
              <a:t>riferirsi </a:t>
            </a:r>
            <a:r>
              <a:rPr lang="it-IT" dirty="0" smtClean="0"/>
              <a:t>o </a:t>
            </a:r>
            <a:r>
              <a:rPr lang="it-IT" i="1" dirty="0" smtClean="0"/>
              <a:t>far riferimento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625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Come Frege risolve il puzzle del riferimento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it-IT" dirty="0" smtClean="0"/>
              <a:t>(1) Giovanni crede che la stella del mattino è un pianeta</a:t>
            </a:r>
          </a:p>
          <a:p>
            <a:pPr>
              <a:defRPr/>
            </a:pPr>
            <a:r>
              <a:rPr lang="it-IT" dirty="0" smtClean="0"/>
              <a:t>(2) la stella della sera è la stella del mattino</a:t>
            </a:r>
          </a:p>
          <a:p>
            <a:pPr>
              <a:defRPr/>
            </a:pPr>
            <a:r>
              <a:rPr lang="it-IT" dirty="0" smtClean="0"/>
              <a:t>(3) Giovanni crede che la stella della sera è un pianeta</a:t>
            </a:r>
          </a:p>
          <a:p>
            <a:pPr>
              <a:defRPr/>
            </a:pPr>
            <a:r>
              <a:rPr lang="it-IT" dirty="0" smtClean="0"/>
              <a:t>Nella frase (1)  "la stella del mattino" DENOTA il senso che esprime nei contesti estensionali (il suo senso ordinario) e quindi ESPRIME un senso di livello superiore</a:t>
            </a:r>
          </a:p>
          <a:p>
            <a:pPr>
              <a:defRPr/>
            </a:pPr>
            <a:r>
              <a:rPr lang="it-IT" dirty="0" smtClean="0"/>
              <a:t>Nella frase (2) "la stella del mattino" DENOTA il pianeta Venere (il suo referente ordinario) ed ESPRIME il suo senso ordinario</a:t>
            </a:r>
          </a:p>
          <a:p>
            <a:pPr>
              <a:defRPr/>
            </a:pPr>
            <a:r>
              <a:rPr lang="it-IT" dirty="0" smtClean="0"/>
              <a:t>Quindi, "la stella del mattino" significa due cose diverse nelle due frasi e perciò NON possiamo applicare la legge di sostituibilità degli identici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934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(1) 2 è pari</a:t>
            </a:r>
          </a:p>
          <a:p>
            <a:r>
              <a:rPr lang="it-IT" dirty="0" smtClean="0"/>
              <a:t>(2) 2 è identico a radice di 4</a:t>
            </a:r>
          </a:p>
          <a:p>
            <a:r>
              <a:rPr lang="it-IT" dirty="0" smtClean="0"/>
              <a:t>(3) radice di 4 è pari</a:t>
            </a:r>
          </a:p>
          <a:p>
            <a:r>
              <a:rPr lang="it-IT" dirty="0" smtClean="0"/>
              <a:t>«2» HA LO STESSO SIGNIFICATO sia in (1) che in (2)</a:t>
            </a:r>
          </a:p>
          <a:p>
            <a:r>
              <a:rPr lang="it-IT" dirty="0" smtClean="0"/>
              <a:t>(4) </a:t>
            </a:r>
            <a:r>
              <a:rPr lang="it-IT" dirty="0"/>
              <a:t>G</a:t>
            </a:r>
            <a:r>
              <a:rPr lang="it-IT" dirty="0" smtClean="0"/>
              <a:t>iovanni crede che 2 è pari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302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Nota aggiunta dopo la lezione: vedere versione arricchita nella lezione successiva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/>
              <a:t>la stella del mattino è un pianeta</a:t>
            </a:r>
          </a:p>
          <a:p>
            <a:endParaRPr lang="it-IT" dirty="0" smtClean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Giovanni </a:t>
            </a:r>
            <a:r>
              <a:rPr lang="it-IT" dirty="0"/>
              <a:t>crede che la stella del mattino è un pianeta</a:t>
            </a:r>
          </a:p>
          <a:p>
            <a:endParaRPr lang="it-IT" dirty="0"/>
          </a:p>
        </p:txBody>
      </p:sp>
      <p:sp>
        <p:nvSpPr>
          <p:cNvPr id="6" name="Fumetto 4 5"/>
          <p:cNvSpPr/>
          <p:nvPr/>
        </p:nvSpPr>
        <p:spPr>
          <a:xfrm>
            <a:off x="2050472" y="2863273"/>
            <a:ext cx="2096655" cy="16256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8" name="Input penna 7"/>
              <p14:cNvContentPartPr/>
              <p14:nvPr/>
            </p14:nvContentPartPr>
            <p14:xfrm>
              <a:off x="2449593" y="3350080"/>
              <a:ext cx="1266480" cy="630720"/>
            </p14:xfrm>
          </p:contentPart>
        </mc:Choice>
        <mc:Fallback xmlns="">
          <p:pic>
            <p:nvPicPr>
              <p:cNvPr id="8" name="Input penna 7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25113" y="3332800"/>
                <a:ext cx="1311480" cy="66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6" name="Input penna 15"/>
              <p14:cNvContentPartPr/>
              <p14:nvPr/>
            </p14:nvContentPartPr>
            <p14:xfrm>
              <a:off x="3127473" y="1959400"/>
              <a:ext cx="424800" cy="325080"/>
            </p14:xfrm>
          </p:contentPart>
        </mc:Choice>
        <mc:Fallback xmlns="">
          <p:pic>
            <p:nvPicPr>
              <p:cNvPr id="16" name="Input penna 1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09473" y="1938880"/>
                <a:ext cx="463320" cy="36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Input penna 17"/>
              <p14:cNvContentPartPr/>
              <p14:nvPr/>
            </p14:nvContentPartPr>
            <p14:xfrm>
              <a:off x="1224153" y="1809280"/>
              <a:ext cx="3130200" cy="1068480"/>
            </p14:xfrm>
          </p:contentPart>
        </mc:Choice>
        <mc:Fallback xmlns="">
          <p:pic>
            <p:nvPicPr>
              <p:cNvPr id="18" name="Input penna 1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00393" y="1786600"/>
                <a:ext cx="3179520" cy="111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1" name="Input penna 20"/>
              <p14:cNvContentPartPr/>
              <p14:nvPr/>
            </p14:nvContentPartPr>
            <p14:xfrm>
              <a:off x="2370033" y="2860120"/>
              <a:ext cx="387720" cy="547560"/>
            </p14:xfrm>
          </p:contentPart>
        </mc:Choice>
        <mc:Fallback xmlns="">
          <p:pic>
            <p:nvPicPr>
              <p:cNvPr id="21" name="Input penna 20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46633" y="2836720"/>
                <a:ext cx="435600" cy="58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4" name="Input penna 23"/>
              <p14:cNvContentPartPr/>
              <p14:nvPr/>
            </p14:nvContentPartPr>
            <p14:xfrm>
              <a:off x="1510713" y="3827800"/>
              <a:ext cx="1853640" cy="1117440"/>
            </p14:xfrm>
          </p:contentPart>
        </mc:Choice>
        <mc:Fallback xmlns="">
          <p:pic>
            <p:nvPicPr>
              <p:cNvPr id="24" name="Input penna 2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98473" y="3805120"/>
                <a:ext cx="1888200" cy="11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6" name="Input penna 25"/>
              <p14:cNvContentPartPr/>
              <p14:nvPr/>
            </p14:nvContentPartPr>
            <p14:xfrm>
              <a:off x="2569473" y="3943360"/>
              <a:ext cx="2149920" cy="957240"/>
            </p14:xfrm>
          </p:contentPart>
        </mc:Choice>
        <mc:Fallback xmlns="">
          <p:pic>
            <p:nvPicPr>
              <p:cNvPr id="26" name="Input penna 2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546073" y="3919960"/>
                <a:ext cx="2187360" cy="9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8" name="Input penna 27"/>
              <p14:cNvContentPartPr/>
              <p14:nvPr/>
            </p14:nvContentPartPr>
            <p14:xfrm>
              <a:off x="1027593" y="4763080"/>
              <a:ext cx="2965680" cy="255960"/>
            </p14:xfrm>
          </p:contentPart>
        </mc:Choice>
        <mc:Fallback xmlns="">
          <p:pic>
            <p:nvPicPr>
              <p:cNvPr id="28" name="Input penna 2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14273" y="4742560"/>
                <a:ext cx="300276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0" name="Input penna 29"/>
              <p14:cNvContentPartPr/>
              <p14:nvPr/>
            </p14:nvContentPartPr>
            <p14:xfrm>
              <a:off x="4096593" y="4850200"/>
              <a:ext cx="2030040" cy="343800"/>
            </p14:xfrm>
          </p:contentPart>
        </mc:Choice>
        <mc:Fallback xmlns="">
          <p:pic>
            <p:nvPicPr>
              <p:cNvPr id="30" name="Input penna 29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081473" y="4827520"/>
                <a:ext cx="2067480" cy="388800"/>
              </a:xfrm>
              <a:prstGeom prst="rect">
                <a:avLst/>
              </a:prstGeom>
            </p:spPr>
          </p:pic>
        </mc:Fallback>
      </mc:AlternateContent>
      <p:sp>
        <p:nvSpPr>
          <p:cNvPr id="46" name="CasellaDiTesto 45"/>
          <p:cNvSpPr txBox="1"/>
          <p:nvPr/>
        </p:nvSpPr>
        <p:spPr>
          <a:xfrm>
            <a:off x="7509164" y="33500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9" name="Fumetto 4 88"/>
          <p:cNvSpPr/>
          <p:nvPr/>
        </p:nvSpPr>
        <p:spPr>
          <a:xfrm>
            <a:off x="7509164" y="2524635"/>
            <a:ext cx="2567709" cy="1964237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09" name="Input penna 108"/>
              <p14:cNvContentPartPr/>
              <p14:nvPr/>
            </p14:nvContentPartPr>
            <p14:xfrm>
              <a:off x="8706393" y="4605760"/>
              <a:ext cx="2491920" cy="1173960"/>
            </p14:xfrm>
          </p:contentPart>
        </mc:Choice>
        <mc:Fallback xmlns="">
          <p:pic>
            <p:nvPicPr>
              <p:cNvPr id="109" name="Input penna 10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693433" y="4588840"/>
                <a:ext cx="2524680" cy="121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13" name="Input penna 112"/>
              <p14:cNvContentPartPr/>
              <p14:nvPr/>
            </p14:nvContentPartPr>
            <p14:xfrm>
              <a:off x="6386193" y="5386240"/>
              <a:ext cx="2035080" cy="847800"/>
            </p14:xfrm>
          </p:contentPart>
        </mc:Choice>
        <mc:Fallback xmlns="">
          <p:pic>
            <p:nvPicPr>
              <p:cNvPr id="113" name="Input penna 112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371793" y="5373640"/>
                <a:ext cx="2064960" cy="87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15" name="Input penna 114"/>
              <p14:cNvContentPartPr/>
              <p14:nvPr/>
            </p14:nvContentPartPr>
            <p14:xfrm>
              <a:off x="7762113" y="5235040"/>
              <a:ext cx="1027800" cy="205200"/>
            </p14:xfrm>
          </p:contentPart>
        </mc:Choice>
        <mc:Fallback xmlns="">
          <p:pic>
            <p:nvPicPr>
              <p:cNvPr id="115" name="Input penna 114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750233" y="5218840"/>
                <a:ext cx="1055880" cy="23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18" name="Input penna 117"/>
              <p14:cNvContentPartPr/>
              <p14:nvPr/>
            </p14:nvContentPartPr>
            <p14:xfrm>
              <a:off x="8943633" y="3792160"/>
              <a:ext cx="432360" cy="1082880"/>
            </p14:xfrm>
          </p:contentPart>
        </mc:Choice>
        <mc:Fallback xmlns="">
          <p:pic>
            <p:nvPicPr>
              <p:cNvPr id="118" name="Input penna 11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922033" y="3770200"/>
                <a:ext cx="465480" cy="112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29" name="Input penna 128"/>
              <p14:cNvContentPartPr/>
              <p14:nvPr/>
            </p14:nvContentPartPr>
            <p14:xfrm>
              <a:off x="4188033" y="2386000"/>
              <a:ext cx="4860360" cy="1415520"/>
            </p14:xfrm>
          </p:contentPart>
        </mc:Choice>
        <mc:Fallback xmlns="">
          <p:pic>
            <p:nvPicPr>
              <p:cNvPr id="129" name="Input penna 128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166793" y="2364040"/>
                <a:ext cx="4900320" cy="145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43" name="Input penna 142"/>
              <p14:cNvContentPartPr/>
              <p14:nvPr/>
            </p14:nvContentPartPr>
            <p14:xfrm>
              <a:off x="3191553" y="2386720"/>
              <a:ext cx="230040" cy="1024200"/>
            </p14:xfrm>
          </p:contentPart>
        </mc:Choice>
        <mc:Fallback xmlns="">
          <p:pic>
            <p:nvPicPr>
              <p:cNvPr id="143" name="Input penna 142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167433" y="2362600"/>
                <a:ext cx="278640" cy="106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44" name="Input penna 143"/>
              <p14:cNvContentPartPr/>
              <p14:nvPr/>
            </p14:nvContentPartPr>
            <p14:xfrm>
              <a:off x="3866193" y="1857520"/>
              <a:ext cx="2959560" cy="1164240"/>
            </p14:xfrm>
          </p:contentPart>
        </mc:Choice>
        <mc:Fallback xmlns="">
          <p:pic>
            <p:nvPicPr>
              <p:cNvPr id="144" name="Input penna 143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853953" y="1834120"/>
                <a:ext cx="2995200" cy="120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48" name="Input penna 147"/>
              <p14:cNvContentPartPr/>
              <p14:nvPr/>
            </p14:nvContentPartPr>
            <p14:xfrm>
              <a:off x="3861153" y="2908360"/>
              <a:ext cx="102960" cy="194040"/>
            </p14:xfrm>
          </p:contentPart>
        </mc:Choice>
        <mc:Fallback xmlns="">
          <p:pic>
            <p:nvPicPr>
              <p:cNvPr id="148" name="Input penna 147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843153" y="2887480"/>
                <a:ext cx="141840" cy="23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149" name="Input penna 148"/>
              <p14:cNvContentPartPr/>
              <p14:nvPr/>
            </p14:nvContentPartPr>
            <p14:xfrm>
              <a:off x="7788393" y="3252880"/>
              <a:ext cx="337320" cy="500040"/>
            </p14:xfrm>
          </p:contentPart>
        </mc:Choice>
        <mc:Fallback xmlns="">
          <p:pic>
            <p:nvPicPr>
              <p:cNvPr id="149" name="Input penna 148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7769673" y="3234520"/>
                <a:ext cx="374760" cy="53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150" name="Input penna 149"/>
              <p14:cNvContentPartPr/>
              <p14:nvPr/>
            </p14:nvContentPartPr>
            <p14:xfrm>
              <a:off x="8160633" y="3213280"/>
              <a:ext cx="126360" cy="700920"/>
            </p14:xfrm>
          </p:contentPart>
        </mc:Choice>
        <mc:Fallback xmlns="">
          <p:pic>
            <p:nvPicPr>
              <p:cNvPr id="150" name="Input penna 149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8143713" y="3198880"/>
                <a:ext cx="154440" cy="73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152" name="Input penna 151"/>
              <p14:cNvContentPartPr/>
              <p14:nvPr/>
            </p14:nvContentPartPr>
            <p14:xfrm>
              <a:off x="5284233" y="2554120"/>
              <a:ext cx="2406960" cy="1035000"/>
            </p14:xfrm>
          </p:contentPart>
        </mc:Choice>
        <mc:Fallback xmlns="">
          <p:pic>
            <p:nvPicPr>
              <p:cNvPr id="152" name="Input penna 151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267673" y="2537560"/>
                <a:ext cx="2437920" cy="106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153" name="Input penna 152"/>
              <p14:cNvContentPartPr/>
              <p14:nvPr/>
            </p14:nvContentPartPr>
            <p14:xfrm>
              <a:off x="6695793" y="2056240"/>
              <a:ext cx="231120" cy="209880"/>
            </p14:xfrm>
          </p:contentPart>
        </mc:Choice>
        <mc:Fallback xmlns="">
          <p:pic>
            <p:nvPicPr>
              <p:cNvPr id="153" name="Input penna 152"/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681753" y="2042560"/>
                <a:ext cx="25956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154" name="Input penna 153"/>
              <p14:cNvContentPartPr/>
              <p14:nvPr/>
            </p14:nvContentPartPr>
            <p14:xfrm>
              <a:off x="6760593" y="2200600"/>
              <a:ext cx="62280" cy="447840"/>
            </p14:xfrm>
          </p:contentPart>
        </mc:Choice>
        <mc:Fallback xmlns="">
          <p:pic>
            <p:nvPicPr>
              <p:cNvPr id="154" name="Input penna 153"/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6747993" y="2192320"/>
                <a:ext cx="91080" cy="47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155" name="Input penna 154"/>
              <p14:cNvContentPartPr/>
              <p14:nvPr/>
            </p14:nvContentPartPr>
            <p14:xfrm>
              <a:off x="6560793" y="2261800"/>
              <a:ext cx="183960" cy="124200"/>
            </p14:xfrm>
          </p:contentPart>
        </mc:Choice>
        <mc:Fallback xmlns="">
          <p:pic>
            <p:nvPicPr>
              <p:cNvPr id="155" name="Input penna 154"/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6546393" y="2253160"/>
                <a:ext cx="208440" cy="14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156" name="Input penna 155"/>
              <p14:cNvContentPartPr/>
              <p14:nvPr/>
            </p14:nvContentPartPr>
            <p14:xfrm>
              <a:off x="6805233" y="2278720"/>
              <a:ext cx="208440" cy="85320"/>
            </p14:xfrm>
          </p:contentPart>
        </mc:Choice>
        <mc:Fallback xmlns="">
          <p:pic>
            <p:nvPicPr>
              <p:cNvPr id="156" name="Input penna 155"/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795153" y="2270440"/>
                <a:ext cx="23112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157" name="Input penna 156"/>
              <p14:cNvContentPartPr/>
              <p14:nvPr/>
            </p14:nvContentPartPr>
            <p14:xfrm>
              <a:off x="6607593" y="2630440"/>
              <a:ext cx="179280" cy="172080"/>
            </p14:xfrm>
          </p:contentPart>
        </mc:Choice>
        <mc:Fallback xmlns="">
          <p:pic>
            <p:nvPicPr>
              <p:cNvPr id="157" name="Input penna 156"/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6593913" y="2619280"/>
                <a:ext cx="204120" cy="19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158" name="Input penna 157"/>
              <p14:cNvContentPartPr/>
              <p14:nvPr/>
            </p14:nvContentPartPr>
            <p14:xfrm>
              <a:off x="6833313" y="2631520"/>
              <a:ext cx="196920" cy="135720"/>
            </p14:xfrm>
          </p:contentPart>
        </mc:Choice>
        <mc:Fallback xmlns="">
          <p:pic>
            <p:nvPicPr>
              <p:cNvPr id="158" name="Input penna 157"/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6821433" y="2621440"/>
                <a:ext cx="221040" cy="15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159" name="Input penna 158"/>
              <p14:cNvContentPartPr/>
              <p14:nvPr/>
            </p14:nvContentPartPr>
            <p14:xfrm>
              <a:off x="8399313" y="3324520"/>
              <a:ext cx="290880" cy="382680"/>
            </p14:xfrm>
          </p:contentPart>
        </mc:Choice>
        <mc:Fallback xmlns="">
          <p:pic>
            <p:nvPicPr>
              <p:cNvPr id="159" name="Input penna 158"/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8382753" y="3309040"/>
                <a:ext cx="322560" cy="41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160" name="Input penna 159"/>
              <p14:cNvContentPartPr/>
              <p14:nvPr/>
            </p14:nvContentPartPr>
            <p14:xfrm>
              <a:off x="8722953" y="3617560"/>
              <a:ext cx="16920" cy="91080"/>
            </p14:xfrm>
          </p:contentPart>
        </mc:Choice>
        <mc:Fallback xmlns="">
          <p:pic>
            <p:nvPicPr>
              <p:cNvPr id="160" name="Input penna 159"/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8712513" y="3610360"/>
                <a:ext cx="3456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161" name="Input penna 160"/>
              <p14:cNvContentPartPr/>
              <p14:nvPr/>
            </p14:nvContentPartPr>
            <p14:xfrm>
              <a:off x="8731593" y="3207160"/>
              <a:ext cx="259920" cy="379080"/>
            </p14:xfrm>
          </p:contentPart>
        </mc:Choice>
        <mc:Fallback xmlns="">
          <p:pic>
            <p:nvPicPr>
              <p:cNvPr id="161" name="Input penna 160"/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717193" y="3192760"/>
                <a:ext cx="289800" cy="40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162" name="Input penna 161"/>
              <p14:cNvContentPartPr/>
              <p14:nvPr/>
            </p14:nvContentPartPr>
            <p14:xfrm>
              <a:off x="8902593" y="3251440"/>
              <a:ext cx="174960" cy="208080"/>
            </p14:xfrm>
          </p:contentPart>
        </mc:Choice>
        <mc:Fallback xmlns="">
          <p:pic>
            <p:nvPicPr>
              <p:cNvPr id="162" name="Input penna 161"/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8896473" y="3236320"/>
                <a:ext cx="19620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163" name="Input penna 162"/>
              <p14:cNvContentPartPr/>
              <p14:nvPr/>
            </p14:nvContentPartPr>
            <p14:xfrm>
              <a:off x="9132633" y="3262240"/>
              <a:ext cx="83160" cy="266760"/>
            </p14:xfrm>
          </p:contentPart>
        </mc:Choice>
        <mc:Fallback xmlns="">
          <p:pic>
            <p:nvPicPr>
              <p:cNvPr id="163" name="Input penna 162"/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9118233" y="3249280"/>
                <a:ext cx="112320" cy="29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164" name="Input penna 163"/>
              <p14:cNvContentPartPr/>
              <p14:nvPr/>
            </p14:nvContentPartPr>
            <p14:xfrm>
              <a:off x="9234873" y="3296440"/>
              <a:ext cx="98640" cy="165240"/>
            </p14:xfrm>
          </p:contentPart>
        </mc:Choice>
        <mc:Fallback xmlns="">
          <p:pic>
            <p:nvPicPr>
              <p:cNvPr id="164" name="Input penna 163"/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9221913" y="3283480"/>
                <a:ext cx="124560" cy="19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165" name="Input penna 164"/>
              <p14:cNvContentPartPr/>
              <p14:nvPr/>
            </p14:nvContentPartPr>
            <p14:xfrm>
              <a:off x="9369153" y="3333160"/>
              <a:ext cx="208440" cy="87840"/>
            </p14:xfrm>
          </p:contentPart>
        </mc:Choice>
        <mc:Fallback xmlns="">
          <p:pic>
            <p:nvPicPr>
              <p:cNvPr id="165" name="Input penna 164"/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9360513" y="3324160"/>
                <a:ext cx="22968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166" name="Input penna 165"/>
              <p14:cNvContentPartPr/>
              <p14:nvPr/>
            </p14:nvContentPartPr>
            <p14:xfrm>
              <a:off x="9580833" y="3237400"/>
              <a:ext cx="105120" cy="257760"/>
            </p14:xfrm>
          </p:contentPart>
        </mc:Choice>
        <mc:Fallback xmlns="">
          <p:pic>
            <p:nvPicPr>
              <p:cNvPr id="166" name="Input penna 165"/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9567153" y="3223360"/>
                <a:ext cx="132840" cy="28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167" name="Input penna 166"/>
              <p14:cNvContentPartPr/>
              <p14:nvPr/>
            </p14:nvContentPartPr>
            <p14:xfrm>
              <a:off x="9666153" y="3176560"/>
              <a:ext cx="146880" cy="417240"/>
            </p14:xfrm>
          </p:contentPart>
        </mc:Choice>
        <mc:Fallback xmlns="">
          <p:pic>
            <p:nvPicPr>
              <p:cNvPr id="167" name="Input penna 166"/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9652833" y="3163960"/>
                <a:ext cx="175320" cy="44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168" name="Input penna 167"/>
              <p14:cNvContentPartPr/>
              <p14:nvPr/>
            </p14:nvContentPartPr>
            <p14:xfrm>
              <a:off x="7061553" y="2416960"/>
              <a:ext cx="1398960" cy="777240"/>
            </p14:xfrm>
          </p:contentPart>
        </mc:Choice>
        <mc:Fallback xmlns="">
          <p:pic>
            <p:nvPicPr>
              <p:cNvPr id="168" name="Input penna 167"/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7046793" y="2402200"/>
                <a:ext cx="1421280" cy="80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169" name="Input penna 168"/>
              <p14:cNvContentPartPr/>
              <p14:nvPr/>
            </p14:nvContentPartPr>
            <p14:xfrm>
              <a:off x="6490953" y="4663720"/>
              <a:ext cx="1325520" cy="384480"/>
            </p14:xfrm>
          </p:contentPart>
        </mc:Choice>
        <mc:Fallback xmlns="">
          <p:pic>
            <p:nvPicPr>
              <p:cNvPr id="169" name="Input penna 168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480153" y="4648960"/>
                <a:ext cx="1351800" cy="41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170" name="Input penna 169"/>
              <p14:cNvContentPartPr/>
              <p14:nvPr/>
            </p14:nvContentPartPr>
            <p14:xfrm>
              <a:off x="7243713" y="3739600"/>
              <a:ext cx="1319040" cy="882360"/>
            </p14:xfrm>
          </p:contentPart>
        </mc:Choice>
        <mc:Fallback xmlns="">
          <p:pic>
            <p:nvPicPr>
              <p:cNvPr id="170" name="Input penna 169"/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7232193" y="3723760"/>
                <a:ext cx="1347840" cy="90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171" name="Input penna 170"/>
              <p14:cNvContentPartPr/>
              <p14:nvPr/>
            </p14:nvContentPartPr>
            <p14:xfrm>
              <a:off x="7890993" y="4879720"/>
              <a:ext cx="723600" cy="47520"/>
            </p14:xfrm>
          </p:contentPart>
        </mc:Choice>
        <mc:Fallback xmlns="">
          <p:pic>
            <p:nvPicPr>
              <p:cNvPr id="171" name="Input penna 170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7879833" y="4867120"/>
                <a:ext cx="74736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72" name="Input penna 171"/>
              <p14:cNvContentPartPr/>
              <p14:nvPr/>
            </p14:nvContentPartPr>
            <p14:xfrm>
              <a:off x="7829793" y="3819520"/>
              <a:ext cx="240120" cy="1146960"/>
            </p14:xfrm>
          </p:contentPart>
        </mc:Choice>
        <mc:Fallback xmlns="">
          <p:pic>
            <p:nvPicPr>
              <p:cNvPr id="172" name="Input penna 171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74" name="Input penna 173"/>
              <p14:cNvContentPartPr/>
              <p14:nvPr/>
            </p14:nvContentPartPr>
            <p14:xfrm>
              <a:off x="6424353" y="4870360"/>
              <a:ext cx="1188360" cy="451080"/>
            </p14:xfrm>
          </p:contentPart>
        </mc:Choice>
        <mc:Fallback xmlns="">
          <p:pic>
            <p:nvPicPr>
              <p:cNvPr id="174" name="Input penna 173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6414633" y="4863880"/>
                <a:ext cx="1208520" cy="46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75" name="Input penna 174"/>
              <p14:cNvContentPartPr/>
              <p14:nvPr/>
            </p14:nvContentPartPr>
            <p14:xfrm>
              <a:off x="9783513" y="3016000"/>
              <a:ext cx="126000" cy="788760"/>
            </p14:xfrm>
          </p:contentPart>
        </mc:Choice>
        <mc:Fallback xmlns="">
          <p:pic>
            <p:nvPicPr>
              <p:cNvPr id="175" name="Input penna 174"/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9771273" y="3007360"/>
                <a:ext cx="149040" cy="80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1347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Ambiguità sistematica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Per Frege tutti i termini sono sistematicamente ambigui perché cambiano di senso e referente a seconda che si trovano in un contesto intensionale o estensionale</a:t>
            </a:r>
          </a:p>
          <a:p>
            <a:pPr>
              <a:defRPr/>
            </a:pPr>
            <a:r>
              <a:rPr lang="it-IT" dirty="0" smtClean="0"/>
              <a:t>Confrontare con:</a:t>
            </a:r>
          </a:p>
          <a:p>
            <a:pPr>
              <a:buFont typeface="Arial" charset="0"/>
              <a:buNone/>
              <a:defRPr/>
            </a:pPr>
            <a:r>
              <a:rPr lang="it-IT" dirty="0" smtClean="0"/>
              <a:t>		Aristotele è un filosofo</a:t>
            </a:r>
          </a:p>
          <a:p>
            <a:pPr>
              <a:buFont typeface="Arial" charset="0"/>
              <a:buNone/>
              <a:defRPr/>
            </a:pPr>
            <a:r>
              <a:rPr lang="it-IT" dirty="0" smtClean="0"/>
              <a:t>		Aristotele (Onassis) è il secondo marito di 	Jacqueline Kennedy </a:t>
            </a:r>
          </a:p>
          <a:p>
            <a:pPr>
              <a:buFont typeface="Arial" charset="0"/>
              <a:buNone/>
              <a:defRPr/>
            </a:pPr>
            <a:r>
              <a:rPr lang="it-IT" dirty="0" smtClean="0"/>
              <a:t>		il secondo marito di Jacqueline Kennedy è 	un filosofo</a:t>
            </a:r>
          </a:p>
          <a:p>
            <a:pPr>
              <a:buFont typeface="Arial" charset="0"/>
              <a:buNone/>
              <a:defRPr/>
            </a:pPr>
            <a:endParaRPr lang="it-IT" dirty="0" smtClean="0"/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189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Rappresentazione della gerarchia dei sensi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it-IT" dirty="0" smtClean="0"/>
              <a:t>Contesto estensionale (a è un pianeta)</a:t>
            </a:r>
          </a:p>
          <a:p>
            <a:pPr>
              <a:defRPr/>
            </a:pPr>
            <a:r>
              <a:rPr lang="it-IT" dirty="0" smtClean="0"/>
              <a:t>referente primario di "a" = r("a")</a:t>
            </a:r>
          </a:p>
          <a:p>
            <a:pPr>
              <a:defRPr/>
            </a:pPr>
            <a:r>
              <a:rPr lang="it-IT" dirty="0" smtClean="0"/>
              <a:t>senso primario di "a" = s("a")</a:t>
            </a:r>
          </a:p>
          <a:p>
            <a:pPr>
              <a:defRPr/>
            </a:pPr>
            <a:r>
              <a:rPr lang="it-IT" dirty="0" smtClean="0"/>
              <a:t>Contesto intensionale di primo livello (Giovanni crede che a è un pianeta)</a:t>
            </a:r>
          </a:p>
          <a:p>
            <a:pPr>
              <a:defRPr/>
            </a:pPr>
            <a:r>
              <a:rPr lang="it-IT" dirty="0" smtClean="0"/>
              <a:t>referente secondario di "a" = s("a")</a:t>
            </a:r>
          </a:p>
          <a:p>
            <a:pPr>
              <a:defRPr/>
            </a:pPr>
            <a:r>
              <a:rPr lang="it-IT" dirty="0" smtClean="0"/>
              <a:t>senso secondario di "a" = s(</a:t>
            </a:r>
            <a:r>
              <a:rPr lang="it-IT" dirty="0" err="1" smtClean="0"/>
              <a:t>s</a:t>
            </a:r>
            <a:r>
              <a:rPr lang="it-IT" dirty="0" smtClean="0"/>
              <a:t>("a"))</a:t>
            </a:r>
          </a:p>
          <a:p>
            <a:pPr>
              <a:defRPr/>
            </a:pPr>
            <a:r>
              <a:rPr lang="it-IT" dirty="0" smtClean="0"/>
              <a:t>Contesto intensionale di secondo livello (Marta desidera che Giovanni creda </a:t>
            </a:r>
            <a:r>
              <a:rPr lang="it-IT" smtClean="0"/>
              <a:t>che a è </a:t>
            </a:r>
            <a:r>
              <a:rPr lang="it-IT" dirty="0" smtClean="0"/>
              <a:t>un pianeta)</a:t>
            </a:r>
          </a:p>
          <a:p>
            <a:pPr>
              <a:defRPr/>
            </a:pPr>
            <a:r>
              <a:rPr lang="it-IT" dirty="0" smtClean="0"/>
              <a:t>Ecc.</a:t>
            </a:r>
          </a:p>
        </p:txBody>
      </p:sp>
    </p:spTree>
    <p:extLst>
      <p:ext uri="{BB962C8B-B14F-4D97-AF65-F5344CB8AC3E}">
        <p14:creationId xmlns:p14="http://schemas.microsoft.com/office/powerpoint/2010/main" val="4237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lezioni 11-12</a:t>
            </a:r>
          </a:p>
          <a:p>
            <a:r>
              <a:rPr lang="it-IT" dirty="0" smtClean="0"/>
              <a:t>17/2/23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9368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/>
              <a:t>la stella del mattino è un pianeta</a:t>
            </a:r>
          </a:p>
          <a:p>
            <a:endParaRPr lang="it-IT" dirty="0" smtClean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Giovanni </a:t>
            </a:r>
            <a:r>
              <a:rPr lang="it-IT" dirty="0"/>
              <a:t>crede che la stella del mattino è un pianeta</a:t>
            </a:r>
          </a:p>
          <a:p>
            <a:endParaRPr lang="it-IT" dirty="0"/>
          </a:p>
        </p:txBody>
      </p:sp>
      <p:sp>
        <p:nvSpPr>
          <p:cNvPr id="6" name="Fumetto 4 5"/>
          <p:cNvSpPr/>
          <p:nvPr/>
        </p:nvSpPr>
        <p:spPr>
          <a:xfrm>
            <a:off x="2050472" y="2863273"/>
            <a:ext cx="2096655" cy="16256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8" name="Input penna 17"/>
              <p14:cNvContentPartPr/>
              <p14:nvPr/>
            </p14:nvContentPartPr>
            <p14:xfrm>
              <a:off x="1224153" y="1809280"/>
              <a:ext cx="3130200" cy="1068480"/>
            </p14:xfrm>
          </p:contentPart>
        </mc:Choice>
        <mc:Fallback xmlns="">
          <p:pic>
            <p:nvPicPr>
              <p:cNvPr id="18" name="Input penna 1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00393" y="1786600"/>
                <a:ext cx="3179520" cy="111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4" name="Input penna 23"/>
              <p14:cNvContentPartPr/>
              <p14:nvPr/>
            </p14:nvContentPartPr>
            <p14:xfrm>
              <a:off x="1510713" y="3827800"/>
              <a:ext cx="1853640" cy="1117440"/>
            </p14:xfrm>
          </p:contentPart>
        </mc:Choice>
        <mc:Fallback xmlns="">
          <p:pic>
            <p:nvPicPr>
              <p:cNvPr id="24" name="Input penna 2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98473" y="3805120"/>
                <a:ext cx="1888200" cy="11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6" name="Input penna 25"/>
              <p14:cNvContentPartPr/>
              <p14:nvPr/>
            </p14:nvContentPartPr>
            <p14:xfrm>
              <a:off x="2569473" y="3943360"/>
              <a:ext cx="2149920" cy="957240"/>
            </p14:xfrm>
          </p:contentPart>
        </mc:Choice>
        <mc:Fallback xmlns="">
          <p:pic>
            <p:nvPicPr>
              <p:cNvPr id="26" name="Input penna 2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546073" y="3919960"/>
                <a:ext cx="2187360" cy="9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8" name="Input penna 27"/>
              <p14:cNvContentPartPr/>
              <p14:nvPr/>
            </p14:nvContentPartPr>
            <p14:xfrm>
              <a:off x="1027593" y="4763080"/>
              <a:ext cx="2965680" cy="255960"/>
            </p14:xfrm>
          </p:contentPart>
        </mc:Choice>
        <mc:Fallback xmlns="">
          <p:pic>
            <p:nvPicPr>
              <p:cNvPr id="28" name="Input penna 2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14273" y="4742560"/>
                <a:ext cx="300276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0" name="Input penna 29"/>
              <p14:cNvContentPartPr/>
              <p14:nvPr/>
            </p14:nvContentPartPr>
            <p14:xfrm>
              <a:off x="4096593" y="4850200"/>
              <a:ext cx="2030040" cy="343800"/>
            </p14:xfrm>
          </p:contentPart>
        </mc:Choice>
        <mc:Fallback xmlns="">
          <p:pic>
            <p:nvPicPr>
              <p:cNvPr id="30" name="Input penna 29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081473" y="4827520"/>
                <a:ext cx="2067480" cy="388800"/>
              </a:xfrm>
              <a:prstGeom prst="rect">
                <a:avLst/>
              </a:prstGeom>
            </p:spPr>
          </p:pic>
        </mc:Fallback>
      </mc:AlternateContent>
      <p:sp>
        <p:nvSpPr>
          <p:cNvPr id="46" name="CasellaDiTesto 45"/>
          <p:cNvSpPr txBox="1"/>
          <p:nvPr/>
        </p:nvSpPr>
        <p:spPr>
          <a:xfrm>
            <a:off x="7509164" y="33500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9" name="Fumetto 4 88"/>
          <p:cNvSpPr/>
          <p:nvPr/>
        </p:nvSpPr>
        <p:spPr>
          <a:xfrm>
            <a:off x="7509164" y="2524635"/>
            <a:ext cx="2567709" cy="1964237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09" name="Input penna 108"/>
              <p14:cNvContentPartPr/>
              <p14:nvPr/>
            </p14:nvContentPartPr>
            <p14:xfrm>
              <a:off x="8706393" y="4605760"/>
              <a:ext cx="2491920" cy="1173960"/>
            </p14:xfrm>
          </p:contentPart>
        </mc:Choice>
        <mc:Fallback xmlns="">
          <p:pic>
            <p:nvPicPr>
              <p:cNvPr id="109" name="Input penna 10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693433" y="4588840"/>
                <a:ext cx="2524680" cy="121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13" name="Input penna 112"/>
              <p14:cNvContentPartPr/>
              <p14:nvPr/>
            </p14:nvContentPartPr>
            <p14:xfrm>
              <a:off x="6386193" y="5386240"/>
              <a:ext cx="2035080" cy="847800"/>
            </p14:xfrm>
          </p:contentPart>
        </mc:Choice>
        <mc:Fallback xmlns="">
          <p:pic>
            <p:nvPicPr>
              <p:cNvPr id="113" name="Input penna 112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371793" y="5373640"/>
                <a:ext cx="2064960" cy="87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15" name="Input penna 114"/>
              <p14:cNvContentPartPr/>
              <p14:nvPr/>
            </p14:nvContentPartPr>
            <p14:xfrm>
              <a:off x="7762113" y="5235040"/>
              <a:ext cx="1027800" cy="205200"/>
            </p14:xfrm>
          </p:contentPart>
        </mc:Choice>
        <mc:Fallback xmlns="">
          <p:pic>
            <p:nvPicPr>
              <p:cNvPr id="115" name="Input penna 114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750233" y="5218840"/>
                <a:ext cx="1055880" cy="23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18" name="Input penna 117"/>
              <p14:cNvContentPartPr/>
              <p14:nvPr/>
            </p14:nvContentPartPr>
            <p14:xfrm>
              <a:off x="8943633" y="3792160"/>
              <a:ext cx="432360" cy="1082880"/>
            </p14:xfrm>
          </p:contentPart>
        </mc:Choice>
        <mc:Fallback xmlns="">
          <p:pic>
            <p:nvPicPr>
              <p:cNvPr id="118" name="Input penna 11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922033" y="3770200"/>
                <a:ext cx="465480" cy="112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29" name="Input penna 128"/>
              <p14:cNvContentPartPr/>
              <p14:nvPr/>
            </p14:nvContentPartPr>
            <p14:xfrm>
              <a:off x="4188033" y="2386000"/>
              <a:ext cx="4860360" cy="1466640"/>
            </p14:xfrm>
          </p:contentPart>
        </mc:Choice>
        <mc:Fallback xmlns="">
          <p:pic>
            <p:nvPicPr>
              <p:cNvPr id="129" name="Input penna 128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166793" y="2364040"/>
                <a:ext cx="4900320" cy="145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52" name="Input penna 151"/>
              <p14:cNvContentPartPr/>
              <p14:nvPr/>
            </p14:nvContentPartPr>
            <p14:xfrm>
              <a:off x="5284233" y="2554120"/>
              <a:ext cx="2406960" cy="1035000"/>
            </p14:xfrm>
          </p:contentPart>
        </mc:Choice>
        <mc:Fallback xmlns="">
          <p:pic>
            <p:nvPicPr>
              <p:cNvPr id="152" name="Input penna 151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267673" y="2537560"/>
                <a:ext cx="2437920" cy="106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169" name="Input penna 168"/>
              <p14:cNvContentPartPr/>
              <p14:nvPr/>
            </p14:nvContentPartPr>
            <p14:xfrm>
              <a:off x="6490953" y="4663720"/>
              <a:ext cx="1325520" cy="384480"/>
            </p14:xfrm>
          </p:contentPart>
        </mc:Choice>
        <mc:Fallback xmlns="">
          <p:pic>
            <p:nvPicPr>
              <p:cNvPr id="169" name="Input penna 168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480153" y="4648960"/>
                <a:ext cx="1351800" cy="41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171" name="Input penna 170"/>
              <p14:cNvContentPartPr/>
              <p14:nvPr/>
            </p14:nvContentPartPr>
            <p14:xfrm>
              <a:off x="7890993" y="4879720"/>
              <a:ext cx="723600" cy="47520"/>
            </p14:xfrm>
          </p:contentPart>
        </mc:Choice>
        <mc:Fallback xmlns="">
          <p:pic>
            <p:nvPicPr>
              <p:cNvPr id="171" name="Input penna 170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7879833" y="4867120"/>
                <a:ext cx="74736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72" name="Input penna 171"/>
              <p14:cNvContentPartPr/>
              <p14:nvPr/>
            </p14:nvContentPartPr>
            <p14:xfrm>
              <a:off x="5467473" y="2508760"/>
              <a:ext cx="2328840" cy="922320"/>
            </p14:xfrm>
          </p:contentPart>
        </mc:Choice>
        <mc:Fallback xmlns="">
          <p:pic>
            <p:nvPicPr>
              <p:cNvPr id="172" name="Input penna 171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74" name="Input penna 173"/>
              <p14:cNvContentPartPr/>
              <p14:nvPr/>
            </p14:nvContentPartPr>
            <p14:xfrm>
              <a:off x="6424353" y="4870360"/>
              <a:ext cx="1188360" cy="451080"/>
            </p14:xfrm>
          </p:contentPart>
        </mc:Choice>
        <mc:Fallback xmlns="">
          <p:pic>
            <p:nvPicPr>
              <p:cNvPr id="174" name="Input penna 173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6414633" y="4863880"/>
                <a:ext cx="1208520" cy="46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75" name="Input penna 174"/>
              <p14:cNvContentPartPr/>
              <p14:nvPr/>
            </p14:nvContentPartPr>
            <p14:xfrm>
              <a:off x="9783513" y="3016000"/>
              <a:ext cx="126000" cy="788760"/>
            </p14:xfrm>
          </p:contentPart>
        </mc:Choice>
        <mc:Fallback xmlns="">
          <p:pic>
            <p:nvPicPr>
              <p:cNvPr id="175" name="Input penna 174"/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9771273" y="3007360"/>
                <a:ext cx="149040" cy="80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10" name="Input penna 9"/>
              <p14:cNvContentPartPr/>
              <p14:nvPr/>
            </p14:nvContentPartPr>
            <p14:xfrm>
              <a:off x="8399313" y="3020680"/>
              <a:ext cx="1413720" cy="687960"/>
            </p14:xfrm>
          </p:contentPart>
        </mc:Choice>
        <mc:Fallback xmlns="">
          <p:pic>
            <p:nvPicPr>
              <p:cNvPr id="10" name="Input penna 9"/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8382753" y="3007360"/>
                <a:ext cx="1445040" cy="71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9" name="Input penna 18"/>
              <p14:cNvContentPartPr/>
              <p14:nvPr/>
            </p14:nvContentPartPr>
            <p14:xfrm>
              <a:off x="2449593" y="2908360"/>
              <a:ext cx="1514520" cy="1072440"/>
            </p14:xfrm>
          </p:contentPart>
        </mc:Choice>
        <mc:Fallback xmlns="">
          <p:pic>
            <p:nvPicPr>
              <p:cNvPr id="19" name="Input penna 18"/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2425113" y="2887480"/>
                <a:ext cx="1559880" cy="11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52" name="Input penna 51"/>
              <p14:cNvContentPartPr/>
              <p14:nvPr/>
            </p14:nvContentPartPr>
            <p14:xfrm>
              <a:off x="6805233" y="2278720"/>
              <a:ext cx="208440" cy="85320"/>
            </p14:xfrm>
          </p:contentPart>
        </mc:Choice>
        <mc:Fallback xmlns="">
          <p:pic>
            <p:nvPicPr>
              <p:cNvPr id="52" name="Input penna 51"/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6795153" y="2270440"/>
                <a:ext cx="23112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54" name="Input penna 53"/>
              <p14:cNvContentPartPr/>
              <p14:nvPr/>
            </p14:nvContentPartPr>
            <p14:xfrm>
              <a:off x="6833313" y="2631520"/>
              <a:ext cx="196920" cy="135720"/>
            </p14:xfrm>
          </p:contentPart>
        </mc:Choice>
        <mc:Fallback xmlns="">
          <p:pic>
            <p:nvPicPr>
              <p:cNvPr id="54" name="Input penna 53"/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6821433" y="2621440"/>
                <a:ext cx="221040" cy="15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56" name="Input penna 55"/>
              <p14:cNvContentPartPr/>
              <p14:nvPr/>
            </p14:nvContentPartPr>
            <p14:xfrm>
              <a:off x="7061553" y="2416960"/>
              <a:ext cx="1398960" cy="777240"/>
            </p14:xfrm>
          </p:contentPart>
        </mc:Choice>
        <mc:Fallback xmlns="">
          <p:pic>
            <p:nvPicPr>
              <p:cNvPr id="56" name="Input penna 55"/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7046793" y="2402200"/>
                <a:ext cx="1421280" cy="80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57" name="Input penna 56"/>
              <p14:cNvContentPartPr/>
              <p14:nvPr/>
            </p14:nvContentPartPr>
            <p14:xfrm>
              <a:off x="7197273" y="2599120"/>
              <a:ext cx="1052640" cy="579600"/>
            </p14:xfrm>
          </p:contentPart>
        </mc:Choice>
        <mc:Fallback xmlns="">
          <p:pic>
            <p:nvPicPr>
              <p:cNvPr id="57" name="Input penna 56"/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7182153" y="2583640"/>
                <a:ext cx="1085400" cy="61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58" name="Input penna 57"/>
              <p14:cNvContentPartPr/>
              <p14:nvPr/>
            </p14:nvContentPartPr>
            <p14:xfrm>
              <a:off x="7243713" y="3213280"/>
              <a:ext cx="1319040" cy="1408680"/>
            </p14:xfrm>
          </p:contentPart>
        </mc:Choice>
        <mc:Fallback xmlns="">
          <p:pic>
            <p:nvPicPr>
              <p:cNvPr id="58" name="Input penna 57"/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7232193" y="3198880"/>
                <a:ext cx="1347840" cy="143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72" name="Input penna 71"/>
              <p14:cNvContentPartPr/>
              <p14:nvPr/>
            </p14:nvContentPartPr>
            <p14:xfrm>
              <a:off x="6695793" y="2056240"/>
              <a:ext cx="231120" cy="209880"/>
            </p14:xfrm>
          </p:contentPart>
        </mc:Choice>
        <mc:Fallback xmlns="">
          <p:pic>
            <p:nvPicPr>
              <p:cNvPr id="72" name="Input penna 71"/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6681753" y="2042560"/>
                <a:ext cx="25956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73" name="Input penna 72"/>
              <p14:cNvContentPartPr/>
              <p14:nvPr/>
            </p14:nvContentPartPr>
            <p14:xfrm>
              <a:off x="6560793" y="2200600"/>
              <a:ext cx="262080" cy="601920"/>
            </p14:xfrm>
          </p:contentPart>
        </mc:Choice>
        <mc:Fallback xmlns="">
          <p:pic>
            <p:nvPicPr>
              <p:cNvPr id="73" name="Input penna 72"/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6546393" y="2192320"/>
                <a:ext cx="292680" cy="62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74" name="Input penna 73"/>
              <p14:cNvContentPartPr/>
              <p14:nvPr/>
            </p14:nvContentPartPr>
            <p14:xfrm>
              <a:off x="5265873" y="2540440"/>
              <a:ext cx="453240" cy="297720"/>
            </p14:xfrm>
          </p:contentPart>
        </mc:Choice>
        <mc:Fallback xmlns="">
          <p:pic>
            <p:nvPicPr>
              <p:cNvPr id="74" name="Input penna 73"/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5250033" y="2522080"/>
                <a:ext cx="487800" cy="32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90" name="Input penna 89"/>
              <p14:cNvContentPartPr/>
              <p14:nvPr/>
            </p14:nvContentPartPr>
            <p14:xfrm>
              <a:off x="9509913" y="1601560"/>
              <a:ext cx="2235960" cy="785880"/>
            </p14:xfrm>
          </p:contentPart>
        </mc:Choice>
        <mc:Fallback xmlns="">
          <p:pic>
            <p:nvPicPr>
              <p:cNvPr id="90" name="Input penna 89"/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9493713" y="1582120"/>
                <a:ext cx="2270880" cy="81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91" name="Input penna 90"/>
              <p14:cNvContentPartPr/>
              <p14:nvPr/>
            </p14:nvContentPartPr>
            <p14:xfrm>
              <a:off x="7829793" y="3819520"/>
              <a:ext cx="240120" cy="1146960"/>
            </p14:xfrm>
          </p:contentPart>
        </mc:Choice>
        <mc:Fallback xmlns="">
          <p:pic>
            <p:nvPicPr>
              <p:cNvPr id="91" name="Input penna 90"/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126" name="Input penna 125"/>
              <p14:cNvContentPartPr/>
              <p14:nvPr/>
            </p14:nvContentPartPr>
            <p14:xfrm>
              <a:off x="3118473" y="2427760"/>
              <a:ext cx="115920" cy="958680"/>
            </p14:xfrm>
          </p:contentPart>
        </mc:Choice>
        <mc:Fallback xmlns="">
          <p:pic>
            <p:nvPicPr>
              <p:cNvPr id="126" name="Input penna 125"/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3097593" y="2413360"/>
                <a:ext cx="151200" cy="99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127" name="Input penna 126"/>
              <p14:cNvContentPartPr/>
              <p14:nvPr/>
            </p14:nvContentPartPr>
            <p14:xfrm>
              <a:off x="3191553" y="2386720"/>
              <a:ext cx="230040" cy="1024200"/>
            </p14:xfrm>
          </p:contentPart>
        </mc:Choice>
        <mc:Fallback xmlns="">
          <p:pic>
            <p:nvPicPr>
              <p:cNvPr id="127" name="Input penna 126"/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3167433" y="2362600"/>
                <a:ext cx="278640" cy="106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136" name="Input penna 135"/>
              <p14:cNvContentPartPr/>
              <p14:nvPr/>
            </p14:nvContentPartPr>
            <p14:xfrm>
              <a:off x="9622593" y="2214640"/>
              <a:ext cx="1158480" cy="898920"/>
            </p14:xfrm>
          </p:contentPart>
        </mc:Choice>
        <mc:Fallback xmlns="">
          <p:pic>
            <p:nvPicPr>
              <p:cNvPr id="136" name="Input penna 135"/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9608553" y="2195920"/>
                <a:ext cx="1190160" cy="9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180" name="Input penna 179"/>
              <p14:cNvContentPartPr/>
              <p14:nvPr/>
            </p14:nvContentPartPr>
            <p14:xfrm>
              <a:off x="1049913" y="542080"/>
              <a:ext cx="507600" cy="105480"/>
            </p14:xfrm>
          </p:contentPart>
        </mc:Choice>
        <mc:Fallback xmlns="">
          <p:pic>
            <p:nvPicPr>
              <p:cNvPr id="180" name="Input penna 179"/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034793" y="524440"/>
                <a:ext cx="545760" cy="13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191" name="Input penna 190"/>
              <p14:cNvContentPartPr/>
              <p14:nvPr/>
            </p14:nvContentPartPr>
            <p14:xfrm>
              <a:off x="1076913" y="323200"/>
              <a:ext cx="3906000" cy="1264680"/>
            </p14:xfrm>
          </p:contentPart>
        </mc:Choice>
        <mc:Fallback xmlns="">
          <p:pic>
            <p:nvPicPr>
              <p:cNvPr id="191" name="Input penna 190"/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1059993" y="310240"/>
                <a:ext cx="3940920" cy="129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8">
            <p14:nvContentPartPr>
              <p14:cNvPr id="217" name="Input penna 216"/>
              <p14:cNvContentPartPr/>
              <p14:nvPr/>
            </p14:nvContentPartPr>
            <p14:xfrm>
              <a:off x="3054033" y="2410120"/>
              <a:ext cx="194040" cy="73440"/>
            </p14:xfrm>
          </p:contentPart>
        </mc:Choice>
        <mc:Fallback xmlns="">
          <p:pic>
            <p:nvPicPr>
              <p:cNvPr id="217" name="Input penna 216"/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3037473" y="2392840"/>
                <a:ext cx="227520" cy="10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250" name="Input penna 249"/>
              <p14:cNvContentPartPr/>
              <p14:nvPr/>
            </p14:nvContentPartPr>
            <p14:xfrm>
              <a:off x="3127473" y="1959400"/>
              <a:ext cx="424800" cy="325080"/>
            </p14:xfrm>
          </p:contentPart>
        </mc:Choice>
        <mc:Fallback xmlns="">
          <p:pic>
            <p:nvPicPr>
              <p:cNvPr id="250" name="Input penna 249"/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3109473" y="1938880"/>
                <a:ext cx="463320" cy="36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2">
            <p14:nvContentPartPr>
              <p14:cNvPr id="251" name="Input penna 250"/>
              <p14:cNvContentPartPr/>
              <p14:nvPr/>
            </p14:nvContentPartPr>
            <p14:xfrm>
              <a:off x="2280393" y="2860120"/>
              <a:ext cx="477360" cy="551520"/>
            </p14:xfrm>
          </p:contentPart>
        </mc:Choice>
        <mc:Fallback xmlns="">
          <p:pic>
            <p:nvPicPr>
              <p:cNvPr id="251" name="Input penna 250"/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2264913" y="2836720"/>
                <a:ext cx="517320" cy="59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259" name="Input penna 258"/>
              <p14:cNvContentPartPr/>
              <p14:nvPr/>
            </p14:nvContentPartPr>
            <p14:xfrm>
              <a:off x="3866193" y="1857520"/>
              <a:ext cx="2959560" cy="1164240"/>
            </p14:xfrm>
          </p:contentPart>
        </mc:Choice>
        <mc:Fallback xmlns="">
          <p:pic>
            <p:nvPicPr>
              <p:cNvPr id="259" name="Input penna 258"/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853953" y="1834120"/>
                <a:ext cx="2995200" cy="120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58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Gerarchia dei sensi e sostituibilità degli identici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it-IT" dirty="0" smtClean="0"/>
              <a:t>(1) Giovanni crede che la </a:t>
            </a:r>
            <a:r>
              <a:rPr lang="it-IT" dirty="0" err="1" smtClean="0"/>
              <a:t>sm</a:t>
            </a:r>
            <a:r>
              <a:rPr lang="it-IT" dirty="0" smtClean="0"/>
              <a:t> è un pianeta</a:t>
            </a:r>
          </a:p>
          <a:p>
            <a:pPr>
              <a:defRPr/>
            </a:pPr>
            <a:r>
              <a:rPr lang="it-IT" dirty="0" smtClean="0"/>
              <a:t>Livello del referente: r("Giovanni")</a:t>
            </a:r>
            <a:r>
              <a:rPr lang="it-IT" dirty="0" err="1" smtClean="0"/>
              <a:t>+r</a:t>
            </a:r>
            <a:r>
              <a:rPr lang="it-IT" dirty="0" smtClean="0"/>
              <a:t>("crede") +[s("la </a:t>
            </a:r>
            <a:r>
              <a:rPr lang="it-IT" dirty="0" err="1" smtClean="0"/>
              <a:t>sm</a:t>
            </a:r>
            <a:r>
              <a:rPr lang="it-IT" dirty="0" smtClean="0"/>
              <a:t>") + s("è un pianeta")]</a:t>
            </a:r>
          </a:p>
          <a:p>
            <a:pPr>
              <a:defRPr/>
            </a:pPr>
            <a:r>
              <a:rPr lang="it-IT" dirty="0" smtClean="0"/>
              <a:t>Livello del senso:  s("Giovanni")</a:t>
            </a:r>
            <a:r>
              <a:rPr lang="it-IT" dirty="0" err="1" smtClean="0"/>
              <a:t>+s</a:t>
            </a:r>
            <a:r>
              <a:rPr lang="it-IT" dirty="0" smtClean="0"/>
              <a:t>("crede") +[s(</a:t>
            </a:r>
            <a:r>
              <a:rPr lang="it-IT" dirty="0" err="1" smtClean="0"/>
              <a:t>s</a:t>
            </a:r>
            <a:r>
              <a:rPr lang="it-IT" dirty="0" smtClean="0"/>
              <a:t>("la </a:t>
            </a:r>
            <a:r>
              <a:rPr lang="it-IT" dirty="0" err="1" smtClean="0"/>
              <a:t>sm</a:t>
            </a:r>
            <a:r>
              <a:rPr lang="it-IT" dirty="0" smtClean="0"/>
              <a:t>"))+ s(</a:t>
            </a:r>
            <a:r>
              <a:rPr lang="it-IT" dirty="0" err="1" smtClean="0"/>
              <a:t>s</a:t>
            </a:r>
            <a:r>
              <a:rPr lang="it-IT" dirty="0" smtClean="0"/>
              <a:t>("è un pianeta"))]</a:t>
            </a:r>
          </a:p>
          <a:p>
            <a:pPr>
              <a:defRPr/>
            </a:pPr>
            <a:r>
              <a:rPr lang="it-IT" dirty="0" smtClean="0"/>
              <a:t>(2) la </a:t>
            </a:r>
            <a:r>
              <a:rPr lang="it-IT" dirty="0" err="1" smtClean="0"/>
              <a:t>sm</a:t>
            </a:r>
            <a:r>
              <a:rPr lang="it-IT" dirty="0" smtClean="0"/>
              <a:t> = la ss</a:t>
            </a:r>
          </a:p>
          <a:p>
            <a:pPr>
              <a:defRPr/>
            </a:pPr>
            <a:r>
              <a:rPr lang="it-IT" dirty="0" smtClean="0"/>
              <a:t>Livello del referente: r("la </a:t>
            </a:r>
            <a:r>
              <a:rPr lang="it-IT" dirty="0" err="1" smtClean="0"/>
              <a:t>sm</a:t>
            </a:r>
            <a:r>
              <a:rPr lang="it-IT" dirty="0" smtClean="0"/>
              <a:t>")</a:t>
            </a:r>
            <a:r>
              <a:rPr lang="it-IT" dirty="0" err="1" smtClean="0"/>
              <a:t>+r</a:t>
            </a:r>
            <a:r>
              <a:rPr lang="it-IT" dirty="0" smtClean="0"/>
              <a:t>("=")</a:t>
            </a:r>
            <a:r>
              <a:rPr lang="it-IT" dirty="0" err="1" smtClean="0"/>
              <a:t>+r</a:t>
            </a:r>
            <a:r>
              <a:rPr lang="it-IT" dirty="0" smtClean="0"/>
              <a:t>("la ss")</a:t>
            </a:r>
          </a:p>
          <a:p>
            <a:pPr>
              <a:defRPr/>
            </a:pPr>
            <a:r>
              <a:rPr lang="it-IT" dirty="0" smtClean="0"/>
              <a:t>Il "significato globale" (referente/senso) di "la </a:t>
            </a:r>
            <a:r>
              <a:rPr lang="it-IT" dirty="0" err="1" smtClean="0"/>
              <a:t>sm</a:t>
            </a:r>
            <a:r>
              <a:rPr lang="it-IT" dirty="0" smtClean="0"/>
              <a:t>" cambia nel passaggio da (1) a (2)</a:t>
            </a:r>
          </a:p>
          <a:p>
            <a:pPr>
              <a:defRPr/>
            </a:pPr>
            <a:r>
              <a:rPr lang="it-IT" dirty="0" smtClean="0"/>
              <a:t>Ecco perché non possiamo applicare la legge di sostituibilità degli identici, ossia:</a:t>
            </a:r>
          </a:p>
          <a:p>
            <a:pPr>
              <a:defRPr/>
            </a:pPr>
            <a:r>
              <a:rPr lang="it-IT" dirty="0" smtClean="0"/>
              <a:t>a = b, P(a), quindi P(a/b)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77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Esistenza e termini singolari non denotanti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Ci sono termini singolari non denotanti (privi di referente) come "il cavallo alato"</a:t>
            </a:r>
          </a:p>
          <a:p>
            <a:pPr>
              <a:defRPr/>
            </a:pPr>
            <a:r>
              <a:rPr lang="it-IT" dirty="0" smtClean="0"/>
              <a:t>Corrispondentemente ci sono esistenziali negativi veri come</a:t>
            </a:r>
          </a:p>
          <a:p>
            <a:pPr lvl="1">
              <a:defRPr/>
            </a:pPr>
            <a:r>
              <a:rPr lang="it-IT" dirty="0" smtClean="0"/>
              <a:t>il cavallo alato non esiste</a:t>
            </a:r>
          </a:p>
          <a:p>
            <a:pPr>
              <a:defRPr/>
            </a:pPr>
            <a:r>
              <a:rPr lang="it-IT" dirty="0" smtClean="0"/>
              <a:t>Nei contesti estensionali come "... è un mammifero" generano frasi che tendiamo a giudicare non vere o che almeno ci danno perplessità</a:t>
            </a:r>
          </a:p>
          <a:p>
            <a:pPr>
              <a:defRPr/>
            </a:pPr>
            <a:r>
              <a:rPr lang="it-IT" dirty="0" smtClean="0"/>
              <a:t>Nei contesti intensionali possono senza problemi dare adito a enunciati veri:</a:t>
            </a:r>
          </a:p>
          <a:p>
            <a:pPr lvl="1">
              <a:defRPr/>
            </a:pPr>
            <a:r>
              <a:rPr lang="it-IT" dirty="0" smtClean="0"/>
              <a:t>Alcibiade credeva che il cavallo alato fosse bianco</a:t>
            </a:r>
          </a:p>
          <a:p>
            <a:pPr lvl="1">
              <a:buFont typeface="Arial" charset="0"/>
              <a:buNone/>
              <a:defRPr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3893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Lezioni 9-10</a:t>
            </a:r>
          </a:p>
          <a:p>
            <a:r>
              <a:rPr lang="it-IT" dirty="0" smtClean="0"/>
              <a:t>16/2/23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425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Ancora sul confronto tra contesti intensionali ed estensionali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I contesti intensionali NON impegnano all'esistenza</a:t>
            </a:r>
          </a:p>
          <a:p>
            <a:pPr lvl="1">
              <a:defRPr/>
            </a:pPr>
            <a:r>
              <a:rPr lang="it-IT" dirty="0" smtClean="0"/>
              <a:t> Giovanni crede che il cavallo alato è bianco NON IMPLICA esiste un individuo (un cavallo alato) del quale Giovanni crede che è bianco</a:t>
            </a:r>
          </a:p>
          <a:p>
            <a:pPr lvl="1">
              <a:defRPr/>
            </a:pPr>
            <a:r>
              <a:rPr lang="it-IT" dirty="0" smtClean="0"/>
              <a:t>Nel futuro, l'uomo più veloce della terra correrà i 100 m. in 5 secondi NON IMPLICA  esiste (ora) un individuo (uomo) tale che nel futuro correrà i 100 m. in 5 secondi </a:t>
            </a:r>
          </a:p>
          <a:p>
            <a:pPr>
              <a:defRPr/>
            </a:pPr>
            <a:r>
              <a:rPr lang="it-IT" dirty="0" smtClean="0"/>
              <a:t>I contesti estensionali impegnano all'esistenza</a:t>
            </a:r>
          </a:p>
          <a:p>
            <a:pPr lvl="1">
              <a:defRPr/>
            </a:pPr>
            <a:r>
              <a:rPr lang="it-IT" dirty="0" smtClean="0"/>
              <a:t>Il cavallo alato è bianco IMPLICA esiste un individuo bianco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11153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Come Frege tratta i termini non denotanti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Se posti in un contesto estensionale (es. "il cavallo alato è bianco"), essi generano una frase priva di valore di verità</a:t>
            </a:r>
          </a:p>
          <a:p>
            <a:pPr lvl="1">
              <a:defRPr/>
            </a:pPr>
            <a:r>
              <a:rPr lang="it-IT" dirty="0" smtClean="0"/>
              <a:t>Motivo: la funzione che funge da referente del predicato non riceve in input un argomento e quindi non può dare V o F come risposta</a:t>
            </a:r>
          </a:p>
          <a:p>
            <a:pPr>
              <a:defRPr/>
            </a:pPr>
            <a:r>
              <a:rPr lang="it-IT" dirty="0" smtClean="0"/>
              <a:t>Se posti in un contesto intensionale (es. "nell'Odissea si racconta che Ulisse approdò ad Itaca immerso nel sonno") generano una frase con valore di verità</a:t>
            </a:r>
          </a:p>
          <a:p>
            <a:pPr lvl="1">
              <a:defRPr/>
            </a:pPr>
            <a:r>
              <a:rPr lang="it-IT" dirty="0" smtClean="0"/>
              <a:t>Motivo: nel contesto intensionale tali termini hanno un referente (cioè il senso che hanno nel contesto estensionale) e quindi la funzione che funge da referente del predicato riceve in input un argomento (il senso in questione)</a:t>
            </a:r>
          </a:p>
        </p:txBody>
      </p:sp>
    </p:spTree>
    <p:extLst>
      <p:ext uri="{BB962C8B-B14F-4D97-AF65-F5344CB8AC3E}">
        <p14:creationId xmlns:p14="http://schemas.microsoft.com/office/powerpoint/2010/main" val="3697747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Presupposizioni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Quindi, per Frege, l’esistenza dell'oggetto al quale si vuol fare riferimento con il termine singolare è PRESUPPOSTA</a:t>
            </a:r>
          </a:p>
          <a:p>
            <a:pPr>
              <a:defRPr/>
            </a:pPr>
            <a:r>
              <a:rPr lang="it-IT" i="1" dirty="0" smtClean="0"/>
              <a:t>Mario sta mangiando </a:t>
            </a:r>
            <a:r>
              <a:rPr lang="it-IT" dirty="0" smtClean="0"/>
              <a:t>presuppone </a:t>
            </a:r>
            <a:r>
              <a:rPr lang="it-IT" i="1" dirty="0" smtClean="0"/>
              <a:t>Mario esiste</a:t>
            </a:r>
          </a:p>
          <a:p>
            <a:pPr>
              <a:defRPr/>
            </a:pPr>
            <a:r>
              <a:rPr lang="it-IT" i="1" dirty="0" smtClean="0"/>
              <a:t>Mario Non sta mangiando </a:t>
            </a:r>
            <a:r>
              <a:rPr lang="it-IT" dirty="0" smtClean="0"/>
              <a:t>presuppone </a:t>
            </a:r>
            <a:r>
              <a:rPr lang="it-IT" i="1" dirty="0" smtClean="0"/>
              <a:t>Mario esiste</a:t>
            </a:r>
          </a:p>
          <a:p>
            <a:pPr>
              <a:defRPr/>
            </a:pPr>
            <a:r>
              <a:rPr lang="it-IT" dirty="0" smtClean="0"/>
              <a:t>Questo punto di vista è stato ripreso negli anni 50 del secolo scorso dal filosofo inglese P. F. Strawson (in polemica con Russell)</a:t>
            </a:r>
          </a:p>
          <a:p>
            <a:pPr>
              <a:defRPr/>
            </a:pPr>
            <a:r>
              <a:rPr lang="it-IT" dirty="0" smtClean="0"/>
              <a:t>In generale: Q presuppone P quando sia Q che non-Q implicano P</a:t>
            </a:r>
          </a:p>
          <a:p>
            <a:pPr>
              <a:defRPr/>
            </a:pPr>
            <a:r>
              <a:rPr lang="it-IT" dirty="0"/>
              <a:t>Esempio: </a:t>
            </a:r>
            <a:r>
              <a:rPr lang="it-IT" i="1" dirty="0"/>
              <a:t>Marta ha smesso di fumare </a:t>
            </a:r>
            <a:r>
              <a:rPr lang="it-IT" dirty="0"/>
              <a:t>presuppone </a:t>
            </a:r>
            <a:r>
              <a:rPr lang="it-IT" i="1" dirty="0"/>
              <a:t>Marta </a:t>
            </a:r>
            <a:r>
              <a:rPr lang="it-IT" i="1" dirty="0" smtClean="0"/>
              <a:t>fumava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627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Cos'è l'esistenza secondo Frege?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it-IT" dirty="0" smtClean="0"/>
              <a:t>E' una proprietà di classi (o di proprietà concetti) così come l'universalità espressa da "tutto" ed i numeri</a:t>
            </a:r>
          </a:p>
          <a:p>
            <a:pPr>
              <a:defRPr/>
            </a:pPr>
            <a:r>
              <a:rPr lang="it-IT" dirty="0" smtClean="0"/>
              <a:t>"i pianeti sono nove" vuol dire che la classe dei pianeti ha la proprietà nove, ossia contiene nove membri</a:t>
            </a:r>
          </a:p>
          <a:p>
            <a:pPr>
              <a:defRPr/>
            </a:pPr>
            <a:r>
              <a:rPr lang="it-IT" dirty="0" smtClean="0"/>
              <a:t>"tutto è materiale" vuol dire che la classe degli enti materiali ha la proprietà dell'universalità, ossia contiene tutto quello che esiste</a:t>
            </a:r>
          </a:p>
          <a:p>
            <a:pPr>
              <a:defRPr/>
            </a:pPr>
            <a:r>
              <a:rPr lang="it-IT" dirty="0" smtClean="0"/>
              <a:t>"esiste un pianeta" vuol dire che la classe dei pianeti ha la proprietà dell'esistenza, ossia, non è vuota, contiene almeno un elemento</a:t>
            </a:r>
          </a:p>
          <a:p>
            <a:pPr>
              <a:defRPr/>
            </a:pPr>
            <a:r>
              <a:rPr lang="it-IT" dirty="0" smtClean="0"/>
              <a:t>L'esistenza quindi non è una proprietà di cui, per es., Obama gode e il cavallo alato non gode.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764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La gerarchia dei concetti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dirty="0" smtClean="0"/>
              <a:t>Quindi secondo Frege l'esistenza, così come l'universalità e i numeri, è un concetto di secondo livello</a:t>
            </a:r>
          </a:p>
          <a:p>
            <a:pPr eaLnBrk="1" hangingPunct="1">
              <a:defRPr/>
            </a:pPr>
            <a:r>
              <a:rPr lang="it-IT" dirty="0" smtClean="0"/>
              <a:t>I concetti di livello 1 si applicano agli oggetti</a:t>
            </a:r>
          </a:p>
          <a:p>
            <a:pPr eaLnBrk="1" hangingPunct="1">
              <a:defRPr/>
            </a:pPr>
            <a:r>
              <a:rPr lang="it-IT" dirty="0" smtClean="0"/>
              <a:t>I concetti di livello 2 (quantificatori) a quelli di livello 1</a:t>
            </a:r>
          </a:p>
          <a:p>
            <a:pPr eaLnBrk="1" hangingPunct="1">
              <a:defRPr/>
            </a:pPr>
            <a:r>
              <a:rPr lang="it-IT" dirty="0" smtClean="0"/>
              <a:t>Ecc.</a:t>
            </a:r>
          </a:p>
          <a:p>
            <a:pPr eaLnBrk="1" hangingPunct="1">
              <a:defRPr/>
            </a:pPr>
            <a:r>
              <a:rPr lang="it-IT" dirty="0" smtClean="0"/>
              <a:t>'Zero' è, si potrebbe dire, la non esistenza, il concetto di livello 2 che si applica veridicamente ad un concetto di livello 1 (per es., 'unicorno') se e solo se non ci sono oggetti a cui tale concetto di livello 1 si applica veridicamente</a:t>
            </a:r>
          </a:p>
          <a:p>
            <a:pPr eaLnBrk="1" hangingPunct="1">
              <a:defRPr/>
            </a:pPr>
            <a:r>
              <a:rPr lang="it-IT" dirty="0" smtClean="0"/>
              <a:t>Frege usa l'espressione "cadere sotto un concetto"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351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39939" name="Picture 2" descr="C:\Users\utente\Pictures\unicorno%20di%20Gessner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38439" y="1643063"/>
            <a:ext cx="2713037" cy="2000250"/>
          </a:xfrm>
          <a:noFill/>
        </p:spPr>
      </p:pic>
      <p:sp>
        <p:nvSpPr>
          <p:cNvPr id="6" name="Ovale 5"/>
          <p:cNvSpPr/>
          <p:nvPr/>
        </p:nvSpPr>
        <p:spPr>
          <a:xfrm>
            <a:off x="6738938" y="2428876"/>
            <a:ext cx="3429000" cy="3286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/>
              <a:t>purtroppo non cado sotto alcun concetto </a:t>
            </a:r>
          </a:p>
          <a:p>
            <a:pPr algn="ctr">
              <a:defRPr/>
            </a:pPr>
            <a:r>
              <a:rPr lang="it-IT" dirty="0"/>
              <a:t>nemmeno sotto il concetto 'unicorno'</a:t>
            </a:r>
          </a:p>
        </p:txBody>
      </p:sp>
      <p:cxnSp>
        <p:nvCxnSpPr>
          <p:cNvPr id="8" name="Connettore 1 7"/>
          <p:cNvCxnSpPr/>
          <p:nvPr/>
        </p:nvCxnSpPr>
        <p:spPr>
          <a:xfrm>
            <a:off x="4953000" y="2857500"/>
            <a:ext cx="2071688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rot="10800000">
            <a:off x="5095876" y="2357439"/>
            <a:ext cx="1928813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28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ol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3582987"/>
          </a:xfrm>
        </p:spPr>
        <p:txBody>
          <a:bodyPr/>
          <a:lstStyle/>
          <a:p>
            <a:pPr eaLnBrk="1" hangingPunct="1"/>
            <a:r>
              <a:rPr lang="it-IT" smtClean="0"/>
              <a:t>Spinoza morì di "substance abuse"</a:t>
            </a:r>
            <a:br>
              <a:rPr lang="it-IT" smtClean="0"/>
            </a:br>
            <a:r>
              <a:rPr lang="it-IT" smtClean="0"/>
              <a:t>Leibniz morì cadendo dalla finestra di una monade</a:t>
            </a:r>
            <a:br>
              <a:rPr lang="it-IT" smtClean="0"/>
            </a:br>
            <a:r>
              <a:rPr lang="it-IT" smtClean="0"/>
              <a:t/>
            </a:r>
            <a:br>
              <a:rPr lang="it-IT" smtClean="0"/>
            </a:br>
            <a:r>
              <a:rPr lang="it-IT" smtClean="0"/>
              <a:t>Come mori Frege?</a:t>
            </a:r>
          </a:p>
        </p:txBody>
      </p:sp>
      <p:pic>
        <p:nvPicPr>
          <p:cNvPr id="40963" name="Picture 3" descr="C:\Users\utente\Pictures\IMMAGINI INTERNET\images[1]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9464" y="1844676"/>
            <a:ext cx="174783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 descr="C:\Users\utente\Pictures\IMMAGINI INTERNET\spinoz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9637" y="395980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44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o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3797300"/>
          </a:xfrm>
        </p:spPr>
        <p:txBody>
          <a:bodyPr/>
          <a:lstStyle/>
          <a:p>
            <a:pPr eaLnBrk="1" hangingPunct="1"/>
            <a:r>
              <a:rPr lang="it-IT" smtClean="0"/>
              <a:t>"cadde sotto un concetto"</a:t>
            </a:r>
            <a:br>
              <a:rPr lang="it-IT" smtClean="0"/>
            </a:br>
            <a:r>
              <a:rPr lang="it-IT" smtClean="0"/>
              <a:t>Quale?</a:t>
            </a:r>
          </a:p>
        </p:txBody>
      </p:sp>
    </p:spTree>
    <p:extLst>
      <p:ext uri="{BB962C8B-B14F-4D97-AF65-F5344CB8AC3E}">
        <p14:creationId xmlns:p14="http://schemas.microsoft.com/office/powerpoint/2010/main" val="315792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ol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511675"/>
          </a:xfrm>
        </p:spPr>
        <p:txBody>
          <a:bodyPr/>
          <a:lstStyle/>
          <a:p>
            <a:r>
              <a:rPr lang="it-IT" smtClean="0"/>
              <a:t>Alcune ipotesi ...</a:t>
            </a:r>
          </a:p>
        </p:txBody>
      </p:sp>
    </p:spTree>
    <p:extLst>
      <p:ext uri="{BB962C8B-B14F-4D97-AF65-F5344CB8AC3E}">
        <p14:creationId xmlns:p14="http://schemas.microsoft.com/office/powerpoint/2010/main" val="105196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ol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3582987"/>
          </a:xfrm>
        </p:spPr>
        <p:txBody>
          <a:bodyPr/>
          <a:lstStyle/>
          <a:p>
            <a:r>
              <a:rPr lang="it-IT" smtClean="0"/>
              <a:t>Sotto il concetto 'morto'</a:t>
            </a:r>
          </a:p>
        </p:txBody>
      </p:sp>
    </p:spTree>
    <p:extLst>
      <p:ext uri="{BB962C8B-B14F-4D97-AF65-F5344CB8AC3E}">
        <p14:creationId xmlns:p14="http://schemas.microsoft.com/office/powerpoint/2010/main" val="424100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Domande di verifica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Ho messo nel sito le domande per la parte 1</a:t>
            </a:r>
          </a:p>
          <a:p>
            <a:r>
              <a:rPr lang="it-IT" dirty="0" smtClean="0"/>
              <a:t>Se volete chiarimenti su queste domande, ne </a:t>
            </a:r>
            <a:r>
              <a:rPr lang="it-IT" smtClean="0"/>
              <a:t>possiamo parlare a lezione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52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olo 1"/>
          <p:cNvSpPr>
            <a:spLocks noGrp="1"/>
          </p:cNvSpPr>
          <p:nvPr>
            <p:ph type="title"/>
          </p:nvPr>
        </p:nvSpPr>
        <p:spPr>
          <a:xfrm>
            <a:off x="2024063" y="500064"/>
            <a:ext cx="8229600" cy="4643437"/>
          </a:xfrm>
        </p:spPr>
        <p:txBody>
          <a:bodyPr/>
          <a:lstStyle/>
          <a:p>
            <a:r>
              <a:rPr lang="it-IT" smtClean="0"/>
              <a:t>Oppure sotto</a:t>
            </a:r>
            <a:br>
              <a:rPr lang="it-IT" smtClean="0"/>
            </a:br>
            <a:r>
              <a:rPr lang="it-IT" smtClean="0"/>
              <a:t>'zero'</a:t>
            </a:r>
            <a:br>
              <a:rPr lang="it-IT" smtClean="0"/>
            </a:br>
            <a:r>
              <a:rPr lang="it-IT" smtClean="0"/>
              <a:t>'non-esistenza'</a:t>
            </a:r>
            <a:br>
              <a:rPr lang="it-IT" smtClean="0"/>
            </a:br>
            <a:r>
              <a:rPr lang="it-IT" smtClean="0"/>
              <a:t>'cavallo alato' ?</a:t>
            </a:r>
          </a:p>
        </p:txBody>
      </p:sp>
    </p:spTree>
    <p:extLst>
      <p:ext uri="{BB962C8B-B14F-4D97-AF65-F5344CB8AC3E}">
        <p14:creationId xmlns:p14="http://schemas.microsoft.com/office/powerpoint/2010/main" val="176622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tre dati problematici per Frege </a:t>
            </a:r>
          </a:p>
        </p:txBody>
      </p:sp>
      <p:sp>
        <p:nvSpPr>
          <p:cNvPr id="4608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Questi tre enunciati sembrano veri, ma per Frege sono né veri né falsi</a:t>
            </a:r>
          </a:p>
          <a:p>
            <a:pPr lvl="1" eaLnBrk="1" hangingPunct="1"/>
            <a:r>
              <a:rPr lang="it-IT" smtClean="0"/>
              <a:t>il cavallo alato non esiste</a:t>
            </a:r>
          </a:p>
          <a:p>
            <a:pPr lvl="1" eaLnBrk="1" hangingPunct="1"/>
            <a:r>
              <a:rPr lang="it-IT" smtClean="0"/>
              <a:t>il cavallo alato è un cavallo</a:t>
            </a:r>
          </a:p>
          <a:p>
            <a:pPr lvl="1" eaLnBrk="1" hangingPunct="1"/>
            <a:r>
              <a:rPr lang="it-IT" smtClean="0"/>
              <a:t> Polifemo è più alto di Ciampi</a:t>
            </a:r>
          </a:p>
        </p:txBody>
      </p:sp>
    </p:spTree>
    <p:extLst>
      <p:ext uri="{BB962C8B-B14F-4D97-AF65-F5344CB8AC3E}">
        <p14:creationId xmlns:p14="http://schemas.microsoft.com/office/powerpoint/2010/main" val="272425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it-IT" dirty="0"/>
          </a:p>
          <a:p>
            <a:r>
              <a:rPr lang="it-IT" dirty="0"/>
              <a:t> </a:t>
            </a:r>
            <a:r>
              <a:rPr lang="it-IT" b="1" dirty="0"/>
              <a:t>Presentazione del volume </a:t>
            </a:r>
            <a:endParaRPr lang="it-IT" dirty="0"/>
          </a:p>
          <a:p>
            <a:r>
              <a:rPr lang="it-IT" b="1" dirty="0"/>
              <a:t>ZENONE DI ELEA, </a:t>
            </a:r>
            <a:r>
              <a:rPr lang="it-IT" b="1" i="1" dirty="0"/>
              <a:t>FRAMMENTI E TESTIMONIANZE </a:t>
            </a:r>
            <a:endParaRPr lang="it-IT" dirty="0"/>
          </a:p>
          <a:p>
            <a:r>
              <a:rPr lang="it-IT" b="1" dirty="0"/>
              <a:t>PRIMA EDIZIONE INTEGRALE A CURA DI LUCIA PALPACELLI, </a:t>
            </a:r>
            <a:r>
              <a:rPr lang="it-IT" b="1" dirty="0" err="1"/>
              <a:t>MORCELLIANA</a:t>
            </a:r>
            <a:r>
              <a:rPr lang="it-IT" b="1" dirty="0"/>
              <a:t> </a:t>
            </a:r>
            <a:r>
              <a:rPr lang="it-IT" b="1" dirty="0" err="1"/>
              <a:t>SCHOLÈ</a:t>
            </a:r>
            <a:r>
              <a:rPr lang="it-IT" b="1" dirty="0"/>
              <a:t>, BRESCIA 2022 </a:t>
            </a:r>
            <a:endParaRPr lang="it-IT" dirty="0"/>
          </a:p>
          <a:p>
            <a:r>
              <a:rPr lang="it-IT" dirty="0"/>
              <a:t>INTRODUCE </a:t>
            </a:r>
          </a:p>
          <a:p>
            <a:r>
              <a:rPr lang="it-IT" b="1" dirty="0"/>
              <a:t>Arianna FERMANI</a:t>
            </a:r>
            <a:r>
              <a:rPr lang="it-IT" dirty="0"/>
              <a:t>: Presidente CU Filosofia </a:t>
            </a:r>
          </a:p>
          <a:p>
            <a:r>
              <a:rPr lang="it-IT" dirty="0"/>
              <a:t>DIALOGANO CON LA CURATRICE </a:t>
            </a:r>
          </a:p>
          <a:p>
            <a:r>
              <a:rPr lang="it-IT" b="1" dirty="0"/>
              <a:t>Maurizio MIGLIORI, </a:t>
            </a:r>
            <a:r>
              <a:rPr lang="it-IT" dirty="0"/>
              <a:t>Storia della Filosofia Antica - </a:t>
            </a:r>
            <a:r>
              <a:rPr lang="it-IT" dirty="0" err="1"/>
              <a:t>UniMc</a:t>
            </a:r>
            <a:r>
              <a:rPr lang="it-IT" dirty="0"/>
              <a:t> </a:t>
            </a:r>
          </a:p>
          <a:p>
            <a:r>
              <a:rPr lang="it-IT" b="1" dirty="0"/>
              <a:t>Francesco ORILIA, </a:t>
            </a:r>
            <a:r>
              <a:rPr lang="it-IT" dirty="0"/>
              <a:t>Filosofia del Linguaggio - </a:t>
            </a:r>
            <a:r>
              <a:rPr lang="it-IT" dirty="0" err="1"/>
              <a:t>UniMc</a:t>
            </a:r>
            <a:r>
              <a:rPr lang="it-IT" dirty="0"/>
              <a:t> </a:t>
            </a:r>
          </a:p>
          <a:p>
            <a:r>
              <a:rPr lang="it-IT" b="1" dirty="0"/>
              <a:t>MERCOLEDÌ 8 MARZO 2023, ORE 16 </a:t>
            </a:r>
            <a:endParaRPr lang="it-IT" dirty="0"/>
          </a:p>
          <a:p>
            <a:r>
              <a:rPr lang="it-IT" b="1" dirty="0"/>
              <a:t>Aula A ex Monastero di Santa Chiara | Via Garibaldi 20 | MACERATA </a:t>
            </a:r>
            <a:r>
              <a:rPr lang="it-IT" dirty="0"/>
              <a:t>0,25 </a:t>
            </a:r>
            <a:r>
              <a:rPr lang="it-IT" dirty="0" err="1"/>
              <a:t>cfu</a:t>
            </a:r>
            <a:r>
              <a:rPr lang="it-IT"/>
              <a:t> per gli studenti dei Corsi di Laurea in Filosofia e in Scienze Filosofiche </a:t>
            </a:r>
          </a:p>
        </p:txBody>
      </p:sp>
    </p:spTree>
    <p:extLst>
      <p:ext uri="{BB962C8B-B14F-4D97-AF65-F5344CB8AC3E}">
        <p14:creationId xmlns:p14="http://schemas.microsoft.com/office/powerpoint/2010/main" val="426529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Composizionalità dei sensi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senso del termine singolare </a:t>
            </a:r>
            <a:r>
              <a:rPr lang="it-IT" dirty="0" err="1" smtClean="0"/>
              <a:t>---</a:t>
            </a:r>
            <a:r>
              <a:rPr lang="it-IT" dirty="0" smtClean="0"/>
              <a:t>&gt; senso o concetto INTENSIONALE individuale (Napolitano inteso come concetto che identifica una persona in particolare)</a:t>
            </a:r>
          </a:p>
          <a:p>
            <a:pPr>
              <a:defRPr/>
            </a:pPr>
            <a:r>
              <a:rPr lang="it-IT" dirty="0" smtClean="0"/>
              <a:t>senso del termine generale </a:t>
            </a:r>
            <a:r>
              <a:rPr lang="it-IT" dirty="0" err="1" smtClean="0"/>
              <a:t>---</a:t>
            </a:r>
            <a:r>
              <a:rPr lang="it-IT" dirty="0" smtClean="0"/>
              <a:t>&gt; senso o concetto INTENSIONALE generale (... è un uomo)</a:t>
            </a:r>
          </a:p>
          <a:p>
            <a:pPr>
              <a:defRPr/>
            </a:pPr>
            <a:r>
              <a:rPr lang="it-IT" dirty="0" smtClean="0"/>
              <a:t>senso dell'enunciato </a:t>
            </a:r>
            <a:r>
              <a:rPr lang="it-IT" dirty="0" err="1" smtClean="0"/>
              <a:t>----</a:t>
            </a:r>
            <a:r>
              <a:rPr lang="it-IT" dirty="0" smtClean="0"/>
              <a:t>&gt; pensiero (proposizione) (Napolitano è un uomo)</a:t>
            </a:r>
          </a:p>
          <a:p>
            <a:pPr>
              <a:defRPr/>
            </a:pPr>
            <a:r>
              <a:rPr lang="it-IT" dirty="0" smtClean="0"/>
              <a:t>i sensi individuali e quelli generali si combinano COMPOSIZIONALMENTE per dar vita a pensieri (proposizioni)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774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Composizionalità dei referenti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referente di termine singolare </a:t>
            </a:r>
            <a:r>
              <a:rPr lang="it-IT" dirty="0" err="1" smtClean="0"/>
              <a:t>---</a:t>
            </a:r>
            <a:r>
              <a:rPr lang="it-IT" dirty="0" smtClean="0"/>
              <a:t>&gt; oggetto (il pianeta Venere)</a:t>
            </a:r>
          </a:p>
          <a:p>
            <a:pPr>
              <a:defRPr/>
            </a:pPr>
            <a:r>
              <a:rPr lang="it-IT" dirty="0" smtClean="0"/>
              <a:t>referente di termine generale </a:t>
            </a:r>
            <a:r>
              <a:rPr lang="it-IT" dirty="0" err="1" smtClean="0"/>
              <a:t>---</a:t>
            </a:r>
            <a:r>
              <a:rPr lang="it-IT" dirty="0" smtClean="0"/>
              <a:t>&gt; classe di oggetti (più precisamente, per Frege, concetto ESTENSIONALE, inteso come funzione da oggetti a valori di verità (classe dei pianeti)</a:t>
            </a:r>
          </a:p>
          <a:p>
            <a:pPr>
              <a:defRPr/>
            </a:pPr>
            <a:r>
              <a:rPr lang="it-IT" dirty="0" smtClean="0"/>
              <a:t>Funzione: argomento o argomenti </a:t>
            </a:r>
            <a:r>
              <a:rPr lang="it-IT" dirty="0" err="1" smtClean="0"/>
              <a:t>----</a:t>
            </a:r>
            <a:r>
              <a:rPr lang="it-IT" dirty="0" smtClean="0"/>
              <a:t>&gt; valore</a:t>
            </a:r>
          </a:p>
          <a:p>
            <a:pPr>
              <a:defRPr/>
            </a:pPr>
            <a:r>
              <a:rPr lang="it-IT" dirty="0" smtClean="0"/>
              <a:t>referente di un enunciato </a:t>
            </a:r>
            <a:r>
              <a:rPr lang="it-IT" dirty="0" err="1" smtClean="0"/>
              <a:t>---</a:t>
            </a:r>
            <a:r>
              <a:rPr lang="it-IT" dirty="0" smtClean="0"/>
              <a:t>&gt; valore di verità (V o F)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431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Composizionalità dei referenti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referente di termine singolare </a:t>
            </a:r>
            <a:r>
              <a:rPr lang="it-IT" dirty="0" err="1" smtClean="0"/>
              <a:t>---</a:t>
            </a:r>
            <a:r>
              <a:rPr lang="it-IT" dirty="0" smtClean="0"/>
              <a:t>&gt; oggetto (il pianeta Venere)</a:t>
            </a:r>
          </a:p>
          <a:p>
            <a:pPr>
              <a:defRPr/>
            </a:pPr>
            <a:r>
              <a:rPr lang="it-IT" dirty="0" smtClean="0"/>
              <a:t>referente di termine generale </a:t>
            </a:r>
            <a:r>
              <a:rPr lang="it-IT" dirty="0" err="1" smtClean="0"/>
              <a:t>---</a:t>
            </a:r>
            <a:r>
              <a:rPr lang="it-IT" dirty="0" smtClean="0"/>
              <a:t>&gt; classe di oggetti (più precisamente, per Frege, concetto ESTENSIONALE, inteso come funzione da oggetti a valori di verità (classe dei pianeti)</a:t>
            </a:r>
          </a:p>
          <a:p>
            <a:pPr>
              <a:defRPr/>
            </a:pPr>
            <a:r>
              <a:rPr lang="it-IT" dirty="0" smtClean="0"/>
              <a:t>Funzione: argomento o argomenti </a:t>
            </a:r>
            <a:r>
              <a:rPr lang="it-IT" dirty="0" err="1" smtClean="0"/>
              <a:t>----</a:t>
            </a:r>
            <a:r>
              <a:rPr lang="it-IT" dirty="0" smtClean="0"/>
              <a:t>&gt; valore</a:t>
            </a:r>
          </a:p>
          <a:p>
            <a:pPr>
              <a:defRPr/>
            </a:pPr>
            <a:r>
              <a:rPr lang="it-IT" dirty="0" smtClean="0"/>
              <a:t>referente di un enunciato </a:t>
            </a:r>
            <a:r>
              <a:rPr lang="it-IT" dirty="0" err="1" smtClean="0"/>
              <a:t>---</a:t>
            </a:r>
            <a:r>
              <a:rPr lang="it-IT" dirty="0" smtClean="0"/>
              <a:t>&gt; valore di verità (V o F)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837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Identità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senso di "=" </a:t>
            </a:r>
            <a:r>
              <a:rPr lang="it-IT" dirty="0" err="1" smtClean="0"/>
              <a:t>----</a:t>
            </a:r>
            <a:r>
              <a:rPr lang="it-IT" dirty="0" smtClean="0"/>
              <a:t>&gt; relazione tra due sensi individuali che sussiste quando entrambi determinano lo stesso referente</a:t>
            </a:r>
          </a:p>
          <a:p>
            <a:pPr>
              <a:defRPr/>
            </a:pPr>
            <a:r>
              <a:rPr lang="it-IT" dirty="0" smtClean="0"/>
              <a:t>referente di "=" </a:t>
            </a:r>
            <a:r>
              <a:rPr lang="it-IT" dirty="0" err="1" smtClean="0"/>
              <a:t>----</a:t>
            </a:r>
            <a:r>
              <a:rPr lang="it-IT" dirty="0" smtClean="0"/>
              <a:t>&gt; funzione a due posti che dà come valore V soltanto nel caso in cui i posti sono occupati dallo stesso oggetto</a:t>
            </a:r>
          </a:p>
          <a:p>
            <a:pPr>
              <a:buFont typeface="Arial" charset="0"/>
              <a:buNone/>
              <a:defRPr/>
            </a:pPr>
            <a:r>
              <a:rPr lang="it-IT" dirty="0" smtClean="0"/>
              <a:t>	NB: questa non è una definizione di "=" (sarebbe circolare perché userebbe "stesso" nel </a:t>
            </a:r>
            <a:r>
              <a:rPr lang="it-IT" dirty="0" err="1" smtClean="0"/>
              <a:t>definiens</a:t>
            </a:r>
            <a:r>
              <a:rPr lang="it-IT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256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Contesti intensionali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it-IT" dirty="0" smtClean="0"/>
              <a:t>I sensi ordinari diventano referenti</a:t>
            </a:r>
          </a:p>
          <a:p>
            <a:pPr>
              <a:defRPr/>
            </a:pPr>
            <a:r>
              <a:rPr lang="it-IT" dirty="0" smtClean="0"/>
              <a:t>Al posto dei sensi ordinari, ci sono sensi di livello superiore</a:t>
            </a:r>
          </a:p>
          <a:p>
            <a:pPr>
              <a:defRPr/>
            </a:pPr>
            <a:r>
              <a:rPr lang="it-IT" dirty="0" smtClean="0"/>
              <a:t>(1) Giovanni crede che la stella del mattino è un pianeta</a:t>
            </a:r>
          </a:p>
          <a:p>
            <a:pPr>
              <a:defRPr/>
            </a:pPr>
            <a:r>
              <a:rPr lang="it-IT" dirty="0" smtClean="0"/>
              <a:t>(2) la stella della sera è la stella del mattino</a:t>
            </a:r>
          </a:p>
          <a:p>
            <a:pPr>
              <a:defRPr/>
            </a:pPr>
            <a:r>
              <a:rPr lang="it-IT" dirty="0" smtClean="0"/>
              <a:t>(3) non è vero che Giovanni crede che la stella della sera è un pianeta</a:t>
            </a:r>
          </a:p>
          <a:p>
            <a:pPr>
              <a:defRPr/>
            </a:pPr>
            <a:r>
              <a:rPr lang="it-IT" dirty="0" smtClean="0"/>
              <a:t>La frase (1) riguarda il senso di "la stella del mattino", poiché esprime una relazione tra Giovanni ed un pensiero che ha tale senso tra i suoi costituenti</a:t>
            </a:r>
          </a:p>
          <a:p>
            <a:pPr>
              <a:defRPr/>
            </a:pPr>
            <a:r>
              <a:rPr lang="it-IT" dirty="0" smtClean="0"/>
              <a:t>La frase (2) riguarda invece il referente di "la stella della sera", così come</a:t>
            </a:r>
          </a:p>
          <a:p>
            <a:pPr>
              <a:defRPr/>
            </a:pPr>
            <a:r>
              <a:rPr lang="it-IT" smtClean="0"/>
              <a:t>(4) </a:t>
            </a:r>
            <a:r>
              <a:rPr lang="it-IT" dirty="0" smtClean="0"/>
              <a:t>la stella della sera è un pianeta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687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1801</Words>
  <Application>Microsoft Office PowerPoint</Application>
  <PresentationFormat>Widescreen</PresentationFormat>
  <Paragraphs>190</Paragraphs>
  <Slides>31</Slides>
  <Notes>23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Tema di Office</vt:lpstr>
      <vt:lpstr>Fil Ling 22-23</vt:lpstr>
      <vt:lpstr>Presentazione standard di PowerPoint</vt:lpstr>
      <vt:lpstr>Domande di verifica</vt:lpstr>
      <vt:lpstr>Presentazione standard di PowerPoint</vt:lpstr>
      <vt:lpstr>Composizionalità dei sensi</vt:lpstr>
      <vt:lpstr>Composizionalità dei referenti</vt:lpstr>
      <vt:lpstr>Composizionalità dei referenti</vt:lpstr>
      <vt:lpstr>Identità</vt:lpstr>
      <vt:lpstr>Contesti intensionali</vt:lpstr>
      <vt:lpstr>Esprimere e denotare</vt:lpstr>
      <vt:lpstr>Come Frege risolve il puzzle del riferimento</vt:lpstr>
      <vt:lpstr>Presentazione standard di PowerPoint</vt:lpstr>
      <vt:lpstr>Nota aggiunta dopo la lezione: vedere versione arricchita nella lezione successiva</vt:lpstr>
      <vt:lpstr>Ambiguità sistematica</vt:lpstr>
      <vt:lpstr>Rappresentazione della gerarchia dei sensi</vt:lpstr>
      <vt:lpstr>Presentazione standard di PowerPoint</vt:lpstr>
      <vt:lpstr>Presentazione standard di PowerPoint</vt:lpstr>
      <vt:lpstr>Gerarchia dei sensi e sostituibilità degli identici</vt:lpstr>
      <vt:lpstr>Esistenza e termini singolari non denotanti</vt:lpstr>
      <vt:lpstr>Ancora sul confronto tra contesti intensionali ed estensionali</vt:lpstr>
      <vt:lpstr>Come Frege tratta i termini non denotanti</vt:lpstr>
      <vt:lpstr>Presupposizioni</vt:lpstr>
      <vt:lpstr>Cos'è l'esistenza secondo Frege?</vt:lpstr>
      <vt:lpstr>La gerarchia dei concetti</vt:lpstr>
      <vt:lpstr>Presentazione standard di PowerPoint</vt:lpstr>
      <vt:lpstr>Spinoza morì di "substance abuse" Leibniz morì cadendo dalla finestra di una monade  Come mori Frege?</vt:lpstr>
      <vt:lpstr>"cadde sotto un concetto" Quale?</vt:lpstr>
      <vt:lpstr>Alcune ipotesi ...</vt:lpstr>
      <vt:lpstr>Sotto il concetto 'morto'</vt:lpstr>
      <vt:lpstr>Oppure sotto 'zero' 'non-esistenza' 'cavallo alato' ?</vt:lpstr>
      <vt:lpstr>tre dati problematici per Frege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22-23</dc:title>
  <dc:creator>Francesco Orilia</dc:creator>
  <cp:lastModifiedBy>Francesco Orilia</cp:lastModifiedBy>
  <cp:revision>19</cp:revision>
  <dcterms:created xsi:type="dcterms:W3CDTF">2023-02-11T12:07:30Z</dcterms:created>
  <dcterms:modified xsi:type="dcterms:W3CDTF">2023-02-18T08:33:55Z</dcterms:modified>
</cp:coreProperties>
</file>