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9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10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56" r:id="rId2"/>
    <p:sldId id="257" r:id="rId3"/>
    <p:sldId id="354" r:id="rId4"/>
    <p:sldId id="258" r:id="rId5"/>
    <p:sldId id="259" r:id="rId6"/>
    <p:sldId id="260" r:id="rId7"/>
    <p:sldId id="261" r:id="rId8"/>
    <p:sldId id="262" r:id="rId9"/>
    <p:sldId id="266" r:id="rId10"/>
    <p:sldId id="267" r:id="rId11"/>
    <p:sldId id="268" r:id="rId12"/>
    <p:sldId id="269" r:id="rId13"/>
    <p:sldId id="270" r:id="rId14"/>
    <p:sldId id="279" r:id="rId15"/>
    <p:sldId id="271" r:id="rId16"/>
    <p:sldId id="272" r:id="rId17"/>
    <p:sldId id="273" r:id="rId18"/>
    <p:sldId id="274" r:id="rId19"/>
    <p:sldId id="280" r:id="rId20"/>
    <p:sldId id="282" r:id="rId21"/>
    <p:sldId id="281" r:id="rId22"/>
    <p:sldId id="355" r:id="rId23"/>
    <p:sldId id="275" r:id="rId24"/>
    <p:sldId id="276" r:id="rId25"/>
    <p:sldId id="277" r:id="rId26"/>
    <p:sldId id="278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1" r:id="rId55"/>
    <p:sldId id="312" r:id="rId56"/>
    <p:sldId id="319" r:id="rId57"/>
    <p:sldId id="321" r:id="rId58"/>
    <p:sldId id="322" r:id="rId59"/>
    <p:sldId id="323" r:id="rId60"/>
    <p:sldId id="324" r:id="rId61"/>
    <p:sldId id="325" r:id="rId62"/>
    <p:sldId id="326" r:id="rId63"/>
    <p:sldId id="327" r:id="rId64"/>
    <p:sldId id="346" r:id="rId65"/>
    <p:sldId id="348" r:id="rId66"/>
    <p:sldId id="345" r:id="rId67"/>
    <p:sldId id="350" r:id="rId68"/>
    <p:sldId id="347" r:id="rId69"/>
    <p:sldId id="351" r:id="rId7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3-17T08:26:47.992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1565 356 0,'128'0'188,"78"0"-173,-1 0-15,51 0 16,206 0-16,-308 0 0,-26 0 15,-25 0-15,25 0 16,-25 0-16,-26 0 16,0 0-16,26 0 15,-52 0-15,0 0 16,52 0-16,-52 0 0,77 26 16,-25 0-16,25-26 15,26 0-15,-77 25 16,0-25-16,51 26 15,-76-26 1,50 26-16,1-26 0,-26 51 16,0-51-16,26 0 15,-52 0-15,52 51 16,-26-51-16,25 0 16,1 0-16,51 26 15,-77-26-15,0 26 0,-26-26 16,26 0-16,-51 0 15,25 0-15,0 0 16,-25 0-16,0 0 16,51 0-16,-26 0 15,26 0-15,25 25 16,78-25-16,-26 0 16,0 0-16,51 52 15,-25-52-15,25 25 16,-77 1-16,26-26 0,-77 26 15,0-26-15,-26 25 16,1-25 0,-1 0-1,-25 0 1,-1 0-16,1 0 16,0 0 30,25 0 361,52-25-407,51-1 15,-77 26-15,51 0 16,-26-26-16,-25 26 16,26-25-16,51-1 15,-128 26-15,25 0 16,-25 0-16,25 0 15,0 0-15,-25-26 16,0 26-16,25 0 16,-25 0-1,-1 0 1,1 0-16,0 0 16,-1 0-16,1 0 15,-1 0-15,1 0 16,0 0-1,-1 0-15,52 0 16,-51 0 0,0 0-16,-1 0 15,1 0-15,0 0 16,51 0-16,-52 0 16,27 0-16,-27 0 0,1 0 15,0 0 1,-1 0-16,27 0 15,-27 0-15,1 0 16,0 0-16,-1 0 16,1 0-16,25 0 15,1-25-15,-27 25 16,1 0 0,-1 0-1,1 0 1,25-26-16,-25 26 0,51 0 15,-26 0-15,1 0 16,-1-51-16,26 51 16,-26 0-16,26-26 15,-25 26-15,-27 0 0,78 0 16,-77 0-16,25 0 16,0 0-16,26 0 15,-26 0 1,1 0-16,-1 0 15,0 0-15,26 0 0,-51 0 16,51-26-16,-26 26 16,-25 0-1,0 0-15,-1 0 16,27 0-16,-1-25 16,-25 25-16,-1 0 0,26 0 15,26 0-15,-25 0 16,-1 0-16,26-52 15,0 52-15,51 0 16,-51 0-16,26 0 16,0 0-16,-52 0 0,26 0 15,0 0-15,-26 0 16,0 0-16,-25 0 16,77-25-16,-78 25 15,52-26 1,52 26-16,-104 0 15,1 0-15,0 0 16,-1 0-16,27 0 16,-1 0-1,-25 0 1,-1-26 0,1 26 30,230-128 236,-102 128-282,26-26 15,76-25-15,-127 51 16,-52 0-16,0-26 0,51 26 16,-25 0-16,25 0 15,-25 0-15,-26 0 16,-26 0-16,26 0 15,25 0-15,-50 0 16,-27 0-16,1 0 16,0 0-16,-1 0 15,1 0-15,25 0 16,1 0-16,-1 0 16,-25 0-16,25 0 15,52 0-15,-26 0 0,-26 0 16,-26 0-1,52 0-15,-25 0 16,-27 0 0,1 0-16,0 0 0,-1 0 15,27 0 1,-1 0-16,0 0 16,1 0-16,76 0 15,-77 0-15,-25 0 16,51-25-16,0 25 15,-52 0-15,27 0 16,-27 0 0,1-51-16,25 51 15,52-26 1,-52 26-16,1 0 16,-1 0-16,0 0 0,1 0 15,-27 0-15,1 0 16,25 0-1,-25 0 1,51 0 0,-51 0-16,51 0 15,-52 0-15,26 0 16,26 0-16,-51 0 16,0 0-16,25 0 15,-25 0 1,-1 0-16,27 0 15,-27 0-15,1 0 16,0 0 0,-1 0-16,1 0 15,0 0-15,-1 0 16,1 0-16,0 0 16,-1 0-1,1 0-15,0 0 16,-1 51-16,1-51 15,0 26 17,25-26-1,-25 25-15,-1-25-1,1 0 1,-1 0 15,-25 26-31,26 0 63,0-26-48,-1 25 32,27-25-16,-52 26-15,25-26 0,-25 26 15,26-26 0,-26 25-15,26-25 15,-1 0 0,-25 26-31,26 0 31,-26-1-15,26 1 0,-26 0 15,25-26-15,1 0 15,-26 51-31,26-25 31,-26-1-15,0 1-1,25-26 17,-25 26-17,0-1 16,26 1-15,0 0 47,-26 25-32,0-25 984,0-1-983,0 1-17,0 0 17,0-1-17,0 27 1,0-27 15,0 1-15,0 0-1,0-1 48,0 1-48,0-1 17,0 1-1,0 25-15,-26-51 15,26 26-16,-26-26 1,26 26-16,0-1 47,-25-25-16,25 26-31,0 0 31,-52-1 1,27 1-1,-1-26 0,26 26-15,-26-26-1,1 0 1,-1 0 0,0 0 15,1 0-31,-27 0 16,52 25-16,-25-25 15,-1 0-15,0 0 16,26 26-1,-25-26-15,-1 0 16,26 26-16,-25-26 0,-1 0 16,-25 25-16,25-25 15,-25 26 1,25-26-16,0 0 16,1 26-16,-1-26 15,0 0-15,-25 0 0,25 25 16,1-25-16,-1 0 15,0 0-15,1 0 16,-1 0-16,0 0 16,1 0-16,-1 0 15,0 0-15,1 0 0,-1 0 16,0 26 15,1-26-15,-27 0-16,27 0 15,-1 0 1,1 0-16,-1 0 16,0 0-1,1 0-15,-1 0 16,-25 0 0,25 51-16,0-51 15,1 0-15,-1 0 31,0 0-15,1 0 31,-1 0-16,0 0 0,1 0 1,-1 0-17,0 0 1,1 0-16,-1 0 16,-25 0-1,-1 0-15,1 0 16,0 0-16,25 0 15,-51 0-15,-25 0 0,50 0 16,1 26-16,-77-26 16,76 0-16,27 0 15,-27 0 1,1 0-16,0 0 16,25 0-16,-25 26 0,25-26 15,0 0 1,1 0-16,-1 0 15,-25 0 1,25 0 0,0 0 31,52 0 62,25-26-93,-25-25-16,0 51 15,51-52 1,-52 27-16,1 25 15,-26-26-15,77 0 0,-51 1 16,51-27-16,-26 1 16,77 25-16,-76 1 15,76-52-15,-26 51 16,27 0-16,-52 1 16,51 25-16,-51-26 15,-51 26-15,25 0 0,0 0 16,1 0-16,-27 0 15,27-51 1,-27 51-16,52-26 16,-26 1-16,1-1 0,25 0 15,-52 26-15,52 0 16,-51 0-16,25-25 16,-25 25-16,0 0 15,-1-26-15,27 26 16,-27 0-16,1 0 15,0-26 1,-1 26 0,1 0-1,0 0 17,-1 0 46,27 0-47,-1-25-15,-25-27-16,-1 52 15,1 0 1,-1-25-1,1 25 17,-26-26-17,51 26 17,-25 0 14,-26 26 33,0 25-64,-51-25 1,25-1-16,0-25 15,-50 26-15,50-26 16,-77 26-16,52-26 0,0 0 16,-26 0-16,0 0 15,51 0-15,-51 0 16,51 0-16,1 0 16,-1 0-16,-25 0 15,25 0-15,0 0 0,1 0 16,-1 0-16,-51 0 15,0 0 1,-25 0-16,50 0 16,-50 0-16,50 0 0,-25 0 15,26 0-15,-26 51 16,51-51-16,1 0 16,-1 0-16,0 0 15,1 0-15,-1 0 16,0 0-16,-25 0 15,25 0-15,1 0 16,-1 0-16,1 26 16,-27-26-16,27 0 15,-52 0-15,51 0 16,-25 0-16,25 0 0,0 0 16,1 0-1,-27 0-15,27 0 16,-1 0-1,0 0 1,1 51-16,-52-51 16,0 0-16,0 25 15,0-25-15,26 0 16,-52 26-16,52-26 16,-1 0-16,-76 0 15,77 26-15,-26-26 0,25 0 16,-25 51-16,0-51 15,26 0-15,0 0 16,25 0-16,-76 26 16,76-26-16,0 0 15,1 0-15,-27 0 16,27 0-16,-52 25 16,0-25-16,25 26 15,-76-26-15,51 0 16,51 0-16,-51 26 15,0-26-15,26 0 0,0 0 16,0 51-16,-1-51 16,-25 0-16,26 0 15,0 0-15,-26 0 16,25 0-16,1 0 16,0 0-16,-1 0 0,27 0 15,-1 0-15,0 0 16,1 0-16,-1 0 15,0 0 1,1 0-16,-1 0 31,1 0-15,-27 0 0,27 0-1,-27 0-15,-25 0 0,-25 26 16,50-26-16,-50 0 15,50 0-15,-25 0 16,52 0-16,-1 0 16,0 0-16,1 0 15,-1 0-15,0 0 0,1 0 16,-1 0 0,1 0-1,-1 0 16,26-52 79,0 27-79,-26-1 0,1 26-15,-1 0-16,0 0 16,1 0-1,-27 0-15,27 0 16,-1 0-16,0 0 15,26-26 17,0 1-1,0-1-31,52 0 16,25 1-16,51-78 15,103 26-15,0 26 16,128-52-16,-231 78 15,52-78-15,76 77 0,-25-51 16,-26 77-16,-102-51 16,25 25-16,78 26 15,-78-25-15,-25 25 16,50-26-16,-50 26 16,51 0-16,-77-51 15,51 25 1,-25 26-16,-77 0 15,25 0-15,0 0 16,26 0-16,-51 0 16,25-26-16,0 26 0,1 0 15,50-25-15,-76 25 16,0 0-16,25 0 16,-25 0-1,-1 0-15,1 0 16,25 0 15,-25 0-15,0 0-16,-1 0 15,1 0-15,0 0 16,-1 0 0,1 0-16,25 0 15,-25 0 1,0 0-1,-1 0 1,1 0 0,-1 0-1,1 0 1,-26 25-16,26-25 31,-26 52-31,0-27 31,0 1-31,0 0 16,-26-1 0,-51 27-1,0 50-15,-154 1 0,0-26 16,154-26-16,-25 52 16,-1-77-16,52-1 15,25 1-15,1-26 16,-1 0-16,0 25 0,1-25 15,-1 0 1,26 26 47,51-26-48,1 26-15,25 25 16,51 0-16,-26-25 15,-50 0-15,25-1 16,-26 1-16,-25-26 16,-26 26-16,25-26 15,-25 25 17,0 1-1,-25-26 16,-1 0-47,-51 0 0,26 0 15,-26 0-15,25 26 16,-50-26-16,-1 0 16,26 0-16,26 0 15,-26 0-15,0 25 16,51-25-16,1 0 15,-78 52-15,26-27 0,-77-25 16,26 0-16,51 26 16,0-26-16,-51 0 15,51 0-15,25 0 16,1 0-16,-26 0 0,26 0 16,-1 0-16,-25 0 15,26 0-15,0 0 16,-26 0-16,-51 0 15,102 0-15,-25 0 16,-52 26-16,0-26 0,-51 51 16,26-25-16,51-26 15,26 0-15,0 0 16,-26 0-16,25 0 16,27 0-16,-27 0 15,27 0-15,-1 0 0,0 0 16,1 0-16,-1 0 15,0 0-15,1 0 16,-1 0-16,0 0 16,1 0-16,-52 0 15,51 0-15,0 0 16,1 0-16,-1 0 16,-25 0-16,0 0 15,25 0-15,0 0 16,1 0-16,-1 0 0,0 0 15,-25 0 1,-26 0-16,-26 0 16,26 0-16,0 0 15,0 0-15,-25 0 16,-1 0-16,26 0 0,0 0 16,-25 0-16,-1 0 15,52 0-15,-26 0 16,0 0-16,-26 0 15,52 0-15,25 0 16,0 0-16,-25 0 16,25 0-16,1 0 15,-1 0-15,1 0 47,25-26-31,0 0 46,0 1-46,51-1-16,51-25 16,52-26-16,26 25 15,-103 1-15,0 25 16,-26 26-16,1-25 15,-1 25-15,-25 0 0,-1 0 32,1 0-17,-103 0 48,-103 0-48,-102 0-15,77 0 16,153 0-16,-127 0 0,-26 0 16,25 0-16,103 0 15,-103 0-15,78 0 16,-78 0-16,103 0 16,-128 0-16,128 0 15,-154 0-15,205 0 16,-50 0-16,-1 0 0,-52 0 15,52 0-15,26 0 16,-52 0-16,52 0 16,0 0-16,-1 0 15,-25 0-15,52 0 0,-27 0 16,27 0-16,-52 0 16,51 0-16,1 0 15,-27 0-15,1 0 16,25 0-16,-25 0 15,25 0-15,-51 0 0,52 0 16,-1 0 0,0 0-16,1 0 15,-27 0-15,1 0 16,25 0-16,1 0 16,-1 0-16,-25 0 15,25 0-15,-76 0 16,25 0-16,25-26 15,-76 26-15,51 0 16,0-77-16,-51 77 16,-26-26-16,77 26 0,-26 0 15,-51 0-15,-128-25 16,205 25-16,-128-52 16,51 52-16,-51 0 15,51 0-15,25-25 16,-76 25-16,103 0 0,-1 0 15,-77 0-15,103 0 16,-179 0-16,204 0 16,-102 0-16,78 0 15,-1 0-15,0 0 16,-52 0-16,78 0 16,0 0-16,25 0 0,0 0 15,-51-26-15,52 26 16,-1 0-16,0 0 15,1 0-15,-1 0 16,0 0 47,-410-25 249,359 25-312,-154 0 16,154 0-16,-282 0 15,77 0-15,-128 0 16,256 51-16,-129-26 16,27-25-16,179 0 15,0 0-15,51 0 16,-51 0-16,26 0 0,25 0 15,1 0-15,-27 0 16,-25 0-16,26 0 16,0 0-16,-1 0 15,27 0-15,-52 0 0,51 0 16,0 0-16,1 0 16,-1 0-1,0 0 1,1 0-1,-1 0 1,-25 0 0,25 0-1,1 0 32,-1 0-16,0 0 1,1 0-1,-1 0 0,0 0-31,1 0 16,-1 0-16,0 0 15,1 0-15,-27-25 16,27 25-16,-1 0 16,-25 0-1,25 0 17,26 25 30,0 1-46,0 0-16,0-1 31,0 1 0,51 0 0,1 25-15,-52-25-16,25-26 16,1 0-1,-26 25 1,26-25 15,-26 26-31,25-26 16,1 26-16,25-26 0,-25 0 15,-26 25 1,26 1-16,-1-26 16,1 26-16,0-26 15,-1 51-15,1-25 16,25-26-16,-25 25 16,25-25-1,0 26 1,-25-26-1,0 0-15,25 0 16,-25 0 0,-1 0-16,1 0 15,0 26 1,-1-26-16,27 0 16,-1 0-1,0 0-15,-25 0 16,0 0-16,-1 0 15,1 0-15,77 0 16,-52 0-16,0 0 0,26 0 16,0 0-16,-26 0 15,1 0-15,-1 0 16,0 0-16,1 0 16,25 0-16,-26 0 15,0 0-15,1 0 0,50-26 16,-50 26-16,-1 0 15,77 0-15,-102 0 32,51 0-32,-26 0 15,77 0-15,-51-26 0,-25 26 16,-1 0-16,26 0 16,-51 0-1,-1 0-15,1 0 16,0 0-1,-1 0 1,1 0-16,25 0 16,0 0-16,-25-25 15,0 25-15,-1 0 16,1 0-16,25 0 16,-25 0-16,0 0 0,-1 0 15,1 0-15,25 0 16,26-26-16,-25 26 15,-27 0-15,27 0 16,-27 0-16,1 0 16,51-51-16,-51 51 15,-1 0 1,52-26-16,-51 26 16,25 0-16,0 0 15,1 0-15,-1 0 16,0-26-16,26 26 0,-25 0 15,-1 0-15,26-25 16,0 25-16,0-26 16,-26 26-16,103-26 15,-103 26-15,52 0 16,-52 0-16,1 0 16,-1-25-16,0 25 15,-25 0 1,0 0-16,25-26 15,26 26 1,-51 0 0,25 0-16,0 0 15,1-26 1,-1 26-16,-25 0 16,25 0-16,0 0 15,77-77-15,-76 77 0,25 0 16,-26 0-16,77 0 15,-76 0 1,-1 0-16,0 0 16,-25 0-16,25 0 15,-25 0-15,0 0 0,-1 0 16,1 0-16,-1 0 16,1 0-16,0 0 15,51 0-15,-52 0 16,27 26-1,-27-26-15,1 0 16,0 0-16,25 0 16,-25 0-1,-1 0-15,27 0 16,-1 0-16,-25 0 16,51 0-16,-26 0 15,-25 0-15,-1 0 16,27 0-1,-1 0 1,0 0-16,-25 0 0,51 0 16,-52 0-16,52 0 15,-25 0 1,-27 0-16,1 0 16,25 0-16,-25 0 0,51 0 15,-26 0 1,-25 0-16,25 0 15,26 0-15,-51 0 16,25 0 0,26 0-16,-26 0 15,1 0-15,-27 0 16,52 0-16,-51 0 16,25 0-1,26 0-15,-51 0 16,25 0-16,1 0 15,50 0-15,-50 0 0,-1 0 16,26 0-16,51 0 16,-51 0-16,-51 0 15,51 0-15,-26 0 16,-25 0-16,-1 0 16,1 0-16,0 0 15,-1 0 1,1 0-1,0 0 1,-26 26 15,25-26-15,-25 25 15,0 1-31,0 0 16,0-1-1,-25 1 1,25 0-16,-26 25 16,-25-25-16,-1-26 15,-76 0-15,77 0 0,-103 0 16,-51 0-16,51 0 16,51 0-16,0 0 15,26 0-15,-102 0 16,153 0-16,-25 0 15,-77 0-15,51 25 0,0-25 16,-52 0-16,52 26 16,26-26-16,25 0 15,-51 0-15,52 0 16,-27 0-16,1 0 16,0 0-16,-77 0 0,76 0 15,27 0-15,-1 0 16,-77 0-16,52 0 15,25 0 1,1 0-16,-1 0 0,0 0 16,-76 0-16,76 0 15,-25 0 1,-1 0-16,-50 0 16,-1 0-16,26 0 15,-25 0-15,-1 0 0,26 0 16,-26 26-16,1-1 15,-78-25-15,78 52 16,25-27-16,-103-25 16,77 26-16,26 25 15,52-51-15,-27 26 0,-25 0 16,26-26-16,0 0 16,-26 25-16,26-25 15,25 26-15,0-26 16,-25 0-16,25 0 15,-76 26-15,50-26 16,1 0-16,25 0 16,1 0-16,-1 0 15,-25 0-15,25 0 16,0 0 0,52 0 93,51 0-93,-26 0-1,78 0-15,25 0 16,-26 0-16,-51-26 0,77 26 15,102 0-15,52 0 16,-103 0-16,52 0 16,-77-51-16,25 51 15,-128-26-15,51 26 0,-25 0 16,-52 0-16,26-26 16,0 26-1,51-51-15,1 25 16,24 26-16,104-51 15,51 51-15,-77 0 0,-26-26 16,-102 26-16,-52 0 16,0 0-16,1 0 15,-1 0-15,0 0 16,26-25-16,26 25 16,-52 0-1,52-26-15,76 26 16,-102 0-16,77-51 15,-51 51-15,-52 0 16,1 0 0,-1 0-16,0 0 0,26-26 15,-51 26-15,76-26 16,-50 26-16,-1 0 16,52-51-16,-1 51 15,-50 0 1,-1 0-16,-25 0 0,-1 0 15,52 0 17,-51-26-32,25 26 15,1-25-15,-1 25 0,-25 0 16,50 0-16,-76-26 16,26 26-1,0 0 1,-1 0-1,1 0 17,0 0-17,-1 0-15,1 0 16,0 0 0,-1 0-16,1 0 15,0 0-15,-1 0 16,1 0-16,0 0 15,76 0-15,-76 0 16,0 0-16,25 0 16,-25 0-16,-26 26 15,25-26 1,-25 25 0,52-25-1,-52 52 1,25-52-1,1 25 1,0-25-16,50 26 16,53 25-16,-52-25 15,25 0-15,-50-1 16,-1-25-16,-51 26 16,26-26-16,-1 0 15,1 0-15,0 0 31,-1 0-15,1 0 15,-26 51-15,0-25 46,0 0-15,-26-26 328,1 0-359,-1 0 0,-25 0-1,25 0 1,26 25-16,-26-25 31,1 0-31,-1 0 31,0 0 1,1 26-32,-27-26 31,27 26-31,-1-26 15,-25 0-15,25 0 16,0 0-16,1 25 0,-52-25 16,-26 26-16,26-26 15,-51 77-15,51-77 16,0 0-16,-26 0 16,1 25-16,25-25 15,51 0-15,0 0 0,1 0 16,-1 0-16,1 0 15,-1 0-15,-25 0 16,25 0-16,0 0 16,1 0-1,-78 26-15,26-26 0,-26 0 16,52 0-16,51 26 16,-26-26-16,1 0 15,-1 0-15,0 0 16,1 0-16,-1 0 15,-51 0 923,26 0-938,-77 0 16,51 0-16,0 0 15,-154 0-15,154 0 16,25 0-16,-76 0 0,51 0 15,0 0-15,-25 0 16,25 0-16,25 0 16,1 0-16,25 0 15,-25 0-15,0 0 16,25 0-16,0 0 0,1 0 16,-1 0-16,-25 0 15,25 0 1,0 0-16,1 0 15,-1 0 32,26-26 78,0-25-78,0 25 16,26 1-32,-1-1-31,1 26 16,25-26-1,-25 26 1,0 0-1,-1 0 1,1-25 0,0 25-16,-26-26 15,25 26-15,52-26 16,-51 26-16,0-51 16,25 51-1,0-26-15,-25 26 0,51-25 16,-51 25-16,50-52 15,-24 27-15,-27 25 16,27-26-16,-27 0 16,27 26-16,-27-25 15,1 25-15,0 0 0,-1-52 16,27 52 0,-27-25-16,27-1 15,-1 0 1,0 1-16,-25-1 0,25 0 15,-25 1 1,0 25 0,-26-52-1,25 52 1,1-25 0,0 25 30,-180 0 10142,-129 0-10188,78 0 16,-205 0-16,153 0 15,0 0-15,104 0 16,-78 51-16,179-51 15,-307 0-15,103 51 16,-1-51-16,-51 26 0,-25 25 16,127-51-16,104 0 15,-52 26-15,51 0 16,26-1-16,-77 1 16,-51-26-16,102 51 0,-76 1 15,76-27-15,-76-25 16,76 26-16,-77-26 15,103 51-15,-25-51 16,-1 26-16,26-26 16,26 0-16,-1 26 0,-76-1 15,-26-25-15,26 26 16,-26 0-16,51 51 16,-76-77-16,76 25 15,52-25-15,-26 0 16,26 26-16,25-26 15,-51 0-15,51 0 16,1 25-16,-1-25 16,0 0-16,1 0 15,-1 0-15,-25 0 16,25 0-16,0 26 16,1-26-16,-1 0 15,0 26 16,1-26-31,-1 25 16,-25-25-16,25 26 0,0-26 16,1 0-1,-1 51-15,1-51 16,-1 0-16,0 0 16,-25 0-16,51 26 15,-26-26-15,1 0 0,-1 0 16,0 0-16,1 0 15,-1 0 1,-25 0 0,25 0-1,0 0-15,1 0 16,-1 0-16,0 0 31,1 0-31,-1 0 16,0 0-1,-25 0-15,25 0 0,1 0 32,-1 0-32,0 0 15,1 0-15,-1 0 16,0 0-16,1 0 16,-1 0-1,1 0-15,-1 0 16,0 0-16,1 0 15,-1 0 1,0 0-16,-25 0 16,25 0-16,1 0 15,-1 0 1,0 0 15,1 0-31,-1 0 16,0 0-16,-25 0 15,25 0 17,1 0-17,-1 0 1,0 0 15,1 0-15,-1 0-1,0 0 32,-25 0-31,25 0 15,1-51 0,-1 51 1,0 0-1,26-26-15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8.84354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19-03-29T08:48:45.761"/>
    </inkml:context>
    <inkml:brush xml:id="br0">
      <inkml:brushProperty name="width" value="0.11667" units="cm"/>
      <inkml:brushProperty name="height" value="0.11667" units="cm"/>
      <inkml:brushProperty name="color" value="#ED1C24"/>
      <inkml:brushProperty name="fitToCurve" value="1"/>
    </inkml:brush>
  </inkml:definitions>
  <inkml:trace contextRef="#ctx0" brushRef="#br0">0 323 0,'17'0'297,"18"0"-282,-18 0-15,17 0 16,18 0-16,-35 0 16,17 0-1,-17 0-15,1 0 16,16 0-16,-17 0 15,17 0 1,52 0-16,-69 0 16,0 0-16,18 0 15,-18 0-15,17 0 0,18-34 16,-35 34 0,34 0-1,-16-17-15,-18 17 16,0 0-16,17 0 15,-16-34 1,16 34 0,-17 0-16,17 0 15,18 0 1,-35 0-16,0 0 16,17 0-1,-16-18 1,16 18-1,-17 0-15,17 0 16,-16 0 15,33 0-15,-34 0-16,18 0 16,16 0-1,-34 0-15,18 0 16,-18 0-1,17 0-15,18 0 16,-35 0-16,0 0 16,17 0-16,-17 0 15,18 0-15,-18 0 16,17 0-16,-17 0 16,69 0-1,-69 0 1,35-34-1,-18 34-15,-17 0 0,35 0 16,-18 0 0,18 0-16,-35 0 15,0 0-15,17 0 16,-17 0-16,18 0 16,-18 0-16,17 0 15,-17-17-15,35 17 0,-35 0 16,17 0-16,-17 0 15,18 0 1,-18-34-16,17 34 16,-17 0-1,1 0-15,33 0 16,-17 0-16,-16 0 16,16-18-1,-17 18-15,17-17 16,-16 17-16,-1 0 15,17 0-15,18 0 16,-1 0-16,-34 0 16,18 0-16,-18 0 15,17 0 1,-17 0-16,35 0 16,16-34-16,-51 34 0,35 0 15,-1 0-15,-16 0 16,-18 0-16,0 0 15,52 0-15,-52 0 16,0 0-16,17 0 16,18 0-1,-35 0-15,17 0 16,-16 0-16,67 0 16,-68 0-16,18 0 15,51-52 1,-69 52-16,17 0 15,18 0 1,-35 0 0,0 0-1,17 0-15,-17 0 16,18 0-16,-18 0 16,0 0-1,17 0 1,52 0-1,-69 0 1,18 0-16,-18 0 16,34 35-16,-16-35 15,-18 0 1,34 0-16,1 0 16,-18 0-16,18 0 15,-1 0 1,-34 0-1,35 0-15,-18 0 16,-17 0-16,18 0 16,-18 0-16,0 0 15,17 17-15,-17-17 16,18 0-16,16 0 16,-34 0-1,18 0-15,-18 0 16,0 0-1,17 0 1,-17 0 0,18 0-16,-18 0 15,34 0 17,-16 0-17,-18 0 1,0 0 15,17 0-31,-16 0 16,16 0-1,-17 0 1,17 0-16,18 0 16,-35 0-16,0 0 15,18 0 1,-18 0-16,17 0 15,-17 0-15,0 0 0,18 0 16,16 0-16,-34 0 16,18 0-1,-18 0-15,17 0 16,-17 0-16,0 0 16,18 0-1,-18 0-15,34 0 16,-16 0-16,-18 0 15,17-52-15,-17 52 16,18 0 0,-18 0-1,0 0 1,17 0 0,18 0-16,-35 0 15,17 0-15,-17 0 16,18 0-1,-18 0 1,0 0 0,17 0-1,-16 0 1,33 0 0,-17 0-16,-16 0 15,16 0 1,-17 0-16,0 0 15,18 0 17,-18 0-17,17 0-15,18 0 16,-35 0-16,34 0 16,-16 0-1,-18 35 1,17-35-1,-17 0-15,0 0 16,18 0-16,16 0 16,-34 0-1,18 0-15,-18 0 16,17 0 0,-17 0 15,0 0 31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8.84354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19-03-29T08:50:01.118"/>
    </inkml:context>
    <inkml:brush xml:id="br0">
      <inkml:brushProperty name="width" value="0.11667" units="cm"/>
      <inkml:brushProperty name="height" value="0.11667" units="cm"/>
      <inkml:brushProperty name="color" value="#ED1C24"/>
      <inkml:brushProperty name="fitToCurve" value="1"/>
    </inkml:brush>
  </inkml:definitions>
  <inkml:trace contextRef="#ctx0" brushRef="#br0">0 126 0,'0'-17'47,"18"0"-32,16-17 1,-17 34 203,17 0-219,-17 0 15,-17 17-15,18-17 16,16 0-16,17 0 15,-33 17 17,33-17-17,-17 0-15,-16 0 32,16 0-32,-17 0 15,0 0 16,18 0 1,-18 0-1,17 0 16,18 0-16,-35 0 0,17 0 1,-17-51-1,18 51 0,-18 0-15,0 0-1,17-35 32,-17 35-31,35 0 78,-18 0-32,-17 0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8.84354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19-03-29T08:50:10.121"/>
    </inkml:context>
    <inkml:brush xml:id="br0">
      <inkml:brushProperty name="width" value="0.11667" units="cm"/>
      <inkml:brushProperty name="height" value="0.11667" units="cm"/>
      <inkml:brushProperty name="color" value="#ED1C24"/>
      <inkml:brushProperty name="fitToCurve" value="1"/>
    </inkml:brush>
  </inkml:definitions>
  <inkml:trace contextRef="#ctx0" brushRef="#br0">0 18 0,'17'0'313,"0"0"-282,35 0-16,-18 0 17,-17 0-17,0 0 17,18 0-17,-18 0-15,17 0 16,-17 0-1,1 0 17,50 0-17,-51 0 1,1 0 0,16 0 15,-17 0 0,17 0-15,-16 0 15,-1 0-15,17 18-1,17-18 1,-33 0-1,16 0 1,-17 0-16,17 0 0,-16 0 16,-1 0-16,17 0 15,-17 0 1,35 0 0,-18 0 15,-17 0 0,18 0-15,-18 0-1,0 0 1,17 0 0,-17 0-1,18 0 1,16 0 31,-34 0 0,18-18-16,-18 18-16,0-17 1,17 17 0,-17 0 15,18 0 0,-18 0 16,34 0 31,-16 0 16,-52 0 2750,-1 0-2829,-16 0-15,17 0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8.84354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19-03-29T08:50:23.101"/>
    </inkml:context>
    <inkml:brush xml:id="br0">
      <inkml:brushProperty name="width" value="0.11667" units="cm"/>
      <inkml:brushProperty name="height" value="0.11667" units="cm"/>
      <inkml:brushProperty name="color" value="#ED1C24"/>
      <inkml:brushProperty name="fitToCurve" value="1"/>
    </inkml:brush>
  </inkml:definitions>
  <inkml:trace contextRef="#ctx0" brushRef="#br0">0 108 0,'17'0'297,"17"0"-297,-16 0 16,67 0 15,-33 0-16,-35 17 1,17-17 0,-16 0-16,16 0 15,-34 35 1,17-35 0,17 0-16,-34 17 15,52-17-15,-35 0 16,0 0-16,18 34 15,16-34-15,-34 0 16,18 0-16,33 0 16,-34 0-16,18 0 0,-35 0 15,17 0-15,-16 0 16,16 0-16,35 0 16,-35 0-16,-17 0 15,17 0-15,-16 0 16,16 0-16,-17 0 15,0 0 1,18 0-16,16 0 0,-34 0 16,18 0-16,-18 0 15,0 0 1,17 0 0,-17 0-1,18 0-15,-18 0 16,17 0-16,18 0 15,-35 0-15,0 0 0,17 0 16,-17 0-16,18 0 16,-18 0-16,34 0 15,1 0-15,17 0 16,-52 0-16,34 0 16,-34-17-16,18 17 15,-18 0 1,34 0-1,-16 0 1,-18 0-16,17 0 16,-17 0-1,-17 17-15,17-17 16,18 0-16,-18 17 16,17-17-1,18 0-15,-35 0 16,17 0-1,-17 0-15,1 0 16,16 52 0,-17-52-16,17 0 15,-16 0-15,16 0 16,17 0-16,-33 34 16,16-34-16,-17 0 15,0 0-15,17 17 16,-16-17-16,16 0 15,-17 18-15,35-18 16,-18 0-16,-17 0 16,35 0-16,-35 0 15,17 0 1,-17 0-16,18 0 16,16 0-16,-34 0 0,35 0 15,-18 0-15,-17 0 16,0 0-16,18 0 15,50 0-15,-67 0 16,-1 0-16,17 0 16,-17 0-16,18 0 15,-18 0 1,17 0-16,-17 0 0,35 0 16,-35 0-16,34 0 15,-16 0-15,-18 0 16,17 0-16,-17 0 15,18 0-15,16 0 16,-34-18-16,35-16 16,-18 34-16,-17 0 15,35-51-15,-18 51 16,18 0-16,-35 0 0,34 0 16,-34 0-16,52 0 15,-17 0-15,33 0 16,-67 0-16,33 0 15,18 0-15,-52 0 16,69 0-16,-69 0 16,17 0-16,18 0 15,-35 0-15,17 0 0,-17 0 16,0-35-16,69 35 16,-51-17-16,-18 17 15,17 0-15,18 0 16,-35-17-1,0 17-15,34 0 16,-16 0-16,-18 0 16,17 0-16,-17 0 0,18 0 15,16 0-15,-34 0 16,35 0-16,-1 0 16,1 0-16,16 0 15,-16 0-15,34 0 16,-18 0-16,18 0 15,-34 0-15,33 0 16,-16 0-16,-52 0 0,35 0 16,-18 0-16,35 0 15,-35 0-15,18 0 16,-35 0-16,34 0 16,-16 0-16,33 0 15,1 0-15,-52 0 16,69-34-16,0-1 15,17 35-15,-52 0 16,1 0-16,-18 0 0,17 0 16,1 0-16,-35-17 15,17 17-15,-17 0 16,35-34-16,-18 17 16,18 17-16,34 0 15,-35-35-15,-17 35 16,-16 0-16,16 0 0,-17 0 15,17 0 1,-16 0 15,33 0-31,-34 0 16,18 0-16,16 0 16,-34 0-1,17 0-15,18 0 16,-1 0-16,-33 0 15,16 0-15,-34 17 16,17-17-16,17 0 16,-16 18-1,-1-18-15,17 34 16,-17-34 0,35 0-16,-52 17 15,34-17-15,-17 0 0,18 17 16,-18-17-1,0 0-15,17 35 16,-17-35 0,18 0-1,-35 17-15,51-17 16,-34 0-16,18 0 16,-18 0-1,0 0-15,17 0 16,-17 34 15,18-34-31,-18 0 16,34 0-1,-16 0-15,-18 0 16,0 0-16,17 17 0,-16-17 16,16 0-16,-17 0 15,17 52-15,18-52 16,-35 0-16,17 0 15,-16 0 1,-1 0-16,17 0 16,-17 0-16,17 0 15,52-35-15,-34 35 16,-1 0-16,35 0 16,17 0-16,-86 0 15,35 0-15,-18 0 16,-17 0-16,35 0 15,-18 0-15,17-34 16,-33 34-16,-1 0 16,17 0-16,-17 0 15,18 0-15,-18 0 16,17 0-16,-17 0 16,35 0-16,-1 0 15,1 0 1,-18 0-16,-17 0 15,18 0-15,-18 0 16,34 0-16,1 0 16,-18 0-16,-17 0 0,35 0 15,-18 0-15,35 0 16,-35 0-16,17 0 16,-33 0-1,16 0-15,-17 0 16,17 0-1,35 0-15,0 0 16,-52 0-16,34 17 16,-16-17-16,16 0 15,1 0-15,-35 0 16,34 0-16,-16 52 16,16-52-16,-17 0 15,35 0-15,-35 0 16,-16 0-16,33 0 15,-17 0-15,18 0 16,-35 0-16,35 0 0,-18 0 16,-17 0-16,34 0 15,-33 0-15,16 0 16,17 0-16,-33 0 16,67 0-16,-67 0 15,50 0-15,-16 0 16,-35 0-16,69 0 15,-69 0-15,17 0 0,18 0 16,-1 0-16,-34 0 16,69 0-16,-52 0 15,-16 0-15,33 0 16,18 34 0,-52-34-1,0 0-15,17 0 16,52 0-16,-69 0 15,1 0-15,16 0 16,-17 0 0,17 0-16,-16 0 15,16 0 1,17 0-16,-34 0 16,1 0-16,16 0 15,-17 0-15,17 0 16,-16 0-1,16 0 1,-17 0-16,35 0 16,-35 0-16,17 0 15,-17 0-15,18 0 16,-18 0 0,34 0-1,-16 0-15,16 0 0,-34 0 16,0 0-16,35 0 15,-18 0-15,18 0 16,33 0-16,-50 0 16,16 0-16,-34 0 15,1 0-15,33 0 16,-17 0-16,18 0 16,-1 0-16,-16-69 0,-18 69 15,34 0-15,1 0 16,16 0-16,-16 0 15,-35 0-15,69-17 16,-52 17-16,35 0 16,0 0-16,-52-34 15,0 34-15,17 0 16,-17 0-16,18 0 0,51 0 16,-35 0-16,0 0 15,1-34-15,17 34 16,-18 0-16,1 0 15,-35 0-15,17 0 16,-17 0-16,18 0 31,-18 0 1,-17 17 311,-52-17-311,18 0-32,17 17 31,-18-17-31,18 0 15,-17 0 1,51 0 3234,0 0-3219,69 0-31,-34 0 16,-18 0-16,-17 0 16,69 0-16,-69 0 15,69 0-15,-35 0 16,18 0-16,-18 0 15,-33 0-15,67 0 16,-50-34-16,-18 34 16,0 0-16,17 0 0,-16 0 15,16 0-15,-17 0 16,35 0 0,-18 0 15,-17 0-16,0 0 1,18 0-16,-18 0 16,17 0 15,-17 0-15,0 0-1,35 0 1,-18 0-1,-17 0 1,18 0 0,-18 0-1,17 0 1,-17 0-16,0 0 16,18 0-1,16 0 1,-34 0-16,18 0 15,-18 0-15,17 0 16,-17 0-16,1 0 16,16 0-1,-17 0-15,17 0 16,18 0 0,-35 0-16,34 0 15,-16 0-15,-18 0 16,0 0-16,17 0 0,-16 0 15,33 0-15,-17 0 16,-16 0-16,16 0 16,-17 0-1,0-18 1,18 18 15,-18 0-15,17 0-1,18 0 1,-35 0 0,17 0 15,-17-34 31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8.84354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19-03-29T08:49:26.727"/>
    </inkml:context>
    <inkml:brush xml:id="br0">
      <inkml:brushProperty name="width" value="0.11667" units="cm"/>
      <inkml:brushProperty name="height" value="0.11667" units="cm"/>
      <inkml:brushProperty name="color" value="#ED1C24"/>
      <inkml:brushProperty name="fitToCurve" value="1"/>
    </inkml:brush>
  </inkml:definitions>
  <inkml:trace contextRef="#ctx0" brushRef="#br0">0 0 0,'34'0'297,"-17"0"-297,18 0 15,-18 0-15,0 0 16,17 0 0,-17 0-1,18 0 1,-18 0-16,34 0 15,-33 0-15,16 0 47,-17 0-15,17 0-17,-16 0 16,16 0-31,-17 0 16,0 0 15,35 0-15,-18 0 15,-17 0 0,17 0-15,-16 0 0,16 0 15,-17 0-15,0 0-1,18 0 16,16 0 32,-34 0 62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8.84354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19-03-29T08:52:34.950"/>
    </inkml:context>
    <inkml:brush xml:id="br0">
      <inkml:brushProperty name="width" value="0.66667" units="cm"/>
      <inkml:brushProperty name="height" value="1.3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-1 105 0,'120'0'297,"515"0"-282,-550 0 1,139 0-16,170 0 16,-153 85-16,-104-85 15,34 0-15,-85 0 16,-34 0-16,16 0 0,53 0 16,-70 0-16,52 0 15,17-51-15,-17 51 16,-17 0-16,86-34 15,-69 34-15,68 0 16,-119 0-16,-1 0 16,1 0-16,16 0 15,-16 0-15,-1 0 16,-34-35-16,69 18 16,-51 17-16,33 0 0,1-34 15,-52 34-15,34 0 16,-16-17-16,-18 17 15,17 0-15,18 0 16,-35 0 0,0 0-16,17 0 15,-16 0-15,16 0 16,17 0-16,35 34 0,17-34 16,-17 0-16,34 0 15,-51 0-15,-52 0 16,34 0-16,-33 0 15,16 0-15,52 0 16,-35 0-16,1 0 16,-1 0-16,18 0 0,51-17 15,-69 17-15,52 0 16,-51 0-16,68 0 16,-51 0-16,-18 0 15,1 0-15,85 17 16,-86-17-16,1 0 15,-1 0-15,52 0 16,-51 0-16,-1 0 16,-33 0-16,50 17 0,18-17 15,-69 0-15,17 0 16,18 0-16,-35 34 16,17-34-16,-16 0 15,67 0-15,-67 0 16,33 0-16,1 0 15,51 0-15,257 0 16,-188 0-16,-35-17 16,-17 17-16,-34 0 15,-18 0-15,-50 0 16,-1 0-16,17 0 16,18-34-1,-35 34-15,17 0 16,-17-17-16,18 17 15,-18 0-15,17 0 0,-17 0 16,0 0-16,35 0 16,17 0-16,-52 0 15,0 0-15,34 0 16,-16 0-16,-18 34 16,34-34-16,18 0 15,-52 0 1,0 0-1,18 0 1,-18 17 15,-17 18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8.84354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19-03-29T08:52:37.712"/>
    </inkml:context>
    <inkml:brush xml:id="br0">
      <inkml:brushProperty name="width" value="0.66667" units="cm"/>
      <inkml:brushProperty name="height" value="1.3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0 233 0,'206'17'140,"35"18"-124,153-35-16,-256 0 16,394 34-1,-481-34-15,121 0 16,68 0-16,-120 0 15,52 0-15,-35 0 16,-85 0-16,119-17 16,-68 17-16,-17-34 15,86-1-15,16 35 16,53-35-16,-18 35 0,69 0 16,-189 0-16,17 0 15,-34 0-15,-18 0 16,-16 0-16,33 0 15,-67 0-15,50 0 16,-16-34-16,-1 34 16,35 0-16,-17-17 0,-18 17 15,51-35-15,-16 35 16,0 0-16,17 0 16,-17 0-16,-35 0 15,1 0-15,16 0 16,52-35-16,-85 35 15,16 0-15,1 0 16,-1 0-16,35 0 0,-17 0 16,16 0-16,-33 0 15,34 0-15,-18 0 16,-16 0-16,-1 0 16,1 0-16,51 0 15,-52 0-15,1 0 16,119-34-16,-119 34 15,17 0-15,-18 0 0,0 0 16,35 0-16,-17 0 16,-52 0-16,0 0 15,18 0-15,-18 0 16,69 0-16,-52 0 16,-17 0-16,35 0 15,-35 0-15,17 0 16,18 0-16,-1 0 15,0 0-15,-16 0 0,16 0 16,-34 0-16,35 0 16,-1 0-16,52-35 15,-51 35-15,34 0 16,17 0-16,17 0 16,-69 0-16,87 0 15,-53 18-15,-16-18 16,-17 0-16,68 0 0,-69 0 15,52 0-15,17 0 16,-17 0-16,-51 0 16,34 0-16,137 0 15,-172 0 1,-34 17-16,18 17 16,16-34-16,-34 18 15,18-18-15,-35 35 16,17-35-16,17 17 31,-17-17 0,-17 17-31,0 17 266,-34-34-250,17 17-16,-18-17 15,18 35-15,-69-17 16,69-18-16,-51 34 15,50-17-15,1-17 16,-51 35-16,16-35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8.84354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19-03-29T08:52:55.683"/>
    </inkml:context>
    <inkml:brush xml:id="br0">
      <inkml:brushProperty name="width" value="0.66667" units="cm"/>
      <inkml:brushProperty name="height" value="1.3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-1 404 0,'154'-34'156,"86"34"-140,1 0-16,153 0 15,-153-36-15,-70 36 0,1 0 16,-69 0-16,-52 0 16,69 0-16,-85 0 15,16 0-15,1 0 16,-1 0-16,86 0 16,-51 0-16,86 0 15,-86 0-15,51 0 0,35 0 16,222 0-1,-325 19-15,17-19 16,-35 0-16,35 0 16,-17 17-16,-18-17 15,1 0-15,85 0 16,-85 0-16,68 0 16,17 34-16,0-34 0,-85 0 15,68 0-15,-69 0 16,52 0-16,-51 0 15,34 0-15,-18 0 16,-51 0-16,35 0 16,120-17-1,-69 17-15,-52 0 16,0 0-16,121-34 16,-69-2-16,17 36 0,-17 0 15,-51 0-15,33-35 16,18 35-16,-17 0 15,-34 0-15,51 0 16,17 0-16,-34 0 16,17 0-16,17 0 15,-17-17-15,68 17 16,-85 0-16,0 0 0,51 0 16,-51-34-16,-34 34 15,51 0-15,-86 0 16,69 0-16,-35 0 15,1 0-15,16 0 16,-51 0-16,69 0 16,-34 0-16,-2 0 15,-16 0-15,18 0 0,-1-36 16,35 36-16,-17 0 16,17-67-16,17 67 15,-18-17-15,-33 17 16,85-36-16,-85 36 15,51-34-15,-52 34 16,35 0-16,-35 0 16,18 0-16,154-88 15,-137 72 1,103-71 0,-103 87-16,-35 0 15,18-17-15,-52 17 16,17 0-1,-17 0-15,35-69 16,-1 69 0,18-17-16,-52 17 15,35-36 17,-18 36-17,18-16 1,-35 16-1,17 0-15,-17-36 16,17 36 0,-16 0-1,-1 0 1,-17 19 78,0-2-79,-17-1 1,-18-16 0,35 36-1,-17-36-15,-17 0 16,34 52 15,-17-52 0,-35 17-15,18-17 15,34 34-15,0-17-1,-17-17 1,377 762 547,35-762-501,-258 0-62,35 0 16,-1 0-16,1 0 15,-35 0-15,35 86 0,-69-86 16,-17 17-16,51 18 16,-51-1-16,17-34 15,-52 36-15,87-2 16,-87-18-16,52-16 15,17 0-15,-34 0 16,17 0-16,103 0 16,-69 0-16,309 0 15,-428 0-15,102 0 16,-69 0-16,1 0 16,16 0-16,18 0 15,-34 0-15,16 0 16,18-33-16,51 33 15,-51-36-15,-34 36 16,-1 0-16,18 0 16,-52 0-16,34 19 0,-16-19 15,-18 0-15,0 0 16,35 0-16,16-19 16,-16 19-16,-35 0 15,17-17-15,-17-17 16,35 34-16,-18-17 15,18 17-15,-1 0 0,-34 0 16,18 0 0,-18 0-16,17 0 15,-17 0-15,18-35 16,16 18-16,1 17 16,-35 0-1,34 0-15,-16 0 16,-18 0-16,17 0 15,18 0-15,-35 0 32,-17 34 61,0-16-93,0-1 32,0 17-1,-52-34-15,18 17-1,17-17-15,-18 0 0,18 0 16,-17 0-16,-18 0 15,-68-34-15,17 0 16,52-1-16,-86 1 16,119 34-16,-67-17 15,50 17-15,-188 0 16,137 0-16,52 0 16,-69 0-16,69 0 15,-18 0-15,35 0 0,-34 0 16,16 0-16,-33 0 15,-1 0-15,17 0 16,-33 0-16,-53 0 16,53 0-16,-1 0 15,-52-69-15,-50 69 16,102 0-16,-34 0 16,51 0-16,-17 0 15,0 0-15,-17 0 0,86 0 16,-69 0-16,1 0 15,33 0-15,-51 0 16,17-36-16,-51 36 16,51 0-16,0 0 15,-16 0-15,50-34 16,1 34-16,-18 0 16,17-35-16,-33 35 0,16-17 15,52 17-15,-18 0 16,-16 0-16,-35-34 15,52 34-15,-18-35 16,1 35-16,34 0 16,-35-17-16,-51 17 15,86 0-15,-34 0 16,-1 0-16,-17 0 0,-16 0 16,67 0-16,-33 0 15,-18 0-15,18 0 16,-1 0-16,-33 0 15,50 0-15,-16 0 16,-1 0-16,-34 0 16,18 0-16,16 0 15,1 0-15,-35 0 0,52 0 16,-18 0-16,1 0 16,-35 0-16,-17 35 15,17-1-15,17 0 16,18-34-16,-86 35 15,120-35-15,-35 0 16,35 17-16,-52 17 16,18-34-16,-1 53 0,18-53 15,-18 0-15,35 0 16,-34 0-16,-18 35 16,18-35-16,-1 0 15,1 0-15,16 0 16,18 0-16,-69 17 15,69-17-15,-17 0 16,17 0-16,-35 0 0,18 0 16,17 0-16,-69 0 15,69 0-15,-35 0 16,18 0-16,-17 0 16,33 0-16,-33 0 15,-1 0-15,-16 0 16,51 0-16,-18 0 15,18 0-15,-34 0 0,-1 34 16,18-34-16,18 0 16,-19 0-16,18 0 15,0 0-15,-17 0 16,16 0-16,-16 0 16,-17 0-16,34 0 15,-18 0-15,18 0 16,0 0-16,-17 0 15,16 0-15,-16 0 16,17 0-16,-35 0 16,18 0-16,17 0 15,0 0-15,-18 0 16,-50 0-16,-1 0 16,34 0-16,-51 0 15,52 0-15,-1 0 16,-68 0-16,17-17 0,17 17 15,-51 0-15,86 0 16,-35 0-16,-51 0 16,51 0-16,34 0 15,-85 0-15,85-17 16,-50 17-16,50 0 16,-34 0-16,35 0 15,-1 0-15,-16 0 0,16 0 16,-34 0-16,52 0 15,17 0-15,-35 0 16,35 0-16,-17 0 16,17 0-16,-35 0 15,18 0-15,17 0 16,-18 0-16,18 0 16,0 0-1,-17 0-15,17 0 16,-18 0-1,-16 0-15,34 0 16,-18 0-16,18 0 16,-17 0-16,17 0 15,-1 0-15,-16 0 16,17 0 0,-35 0-16,18 0 0,17 0 15,-17 34-15,17-34 16,-1 0-16,-16 17 15,-17-17-15,-1 0 16,35 0-16,-35 0 16,-16 0-16,51 0 15,-35 0-15,-17 35 16,52-35-16,0 0 16,-17 0-16,17 0 0,-18 17 15,18-17 1,0 0-1,-17 0-15,-18 34 16,35-34 0,-17 0-1,17 0 1,-18 0-16,18 0 16,-17 0-1,17 0 1,-1 0-16,-33 0 15,17 19-15,16-19 16,-16 0 0,17 0-16,-17 0 0,16 0 15,-102 0-15,69 0 16,-35 0-16,0 0 16,-51 0-16,-35 0 15,52 0-15,17 0 16,17 0-16,-51 0 15,86 0-15,-35 0 16,0 0-16,-51 0 16,51 0-16,-17 0 0,-103 0 15,103 0-15,-17 0 16,34 0-16,-17 0 16,-17 0-16,68 0 15,18 0-15,-52 0 16,-34 0-16,17 0 15,52 0-15,-1 0 16,1 0-16,16 0 0,18 0 16,0 0-16,-17 0 15,17 0-15,-18 0 32,18 0-1,-34 0 47,51-36-62,-35 36-1,18 0 32,17-17-31,-17 17-16,-17 0 47,16 0-16,-16 0-16,34-34-15,-17 34 47,0 0-31,17-18 0,-52 18-1,52-34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8.84354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19-03-29T08:39:46.901"/>
    </inkml:context>
    <inkml:brush xml:id="br0">
      <inkml:brushProperty name="width" value="0.66667" units="cm"/>
      <inkml:brushProperty name="height" value="1.3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1699 206 0,'-51'-35'281,"17"35"-281,16 0 16,-67-34-16,67 34 16,-16 0-16,17 0 0,-17 0 15,16 0-15,-16 0 16,17 0-16,-35 0 15,35 0-15,-17 0 16,17 0-16,-17 0 16,16 0-1,1 0-15,-17 0 16,17 0 0,-35 0-16,18 0 15,17 0 1,-18 0-16,18 0 15,0 0 1,-17 0 0,17 0-1,-18 0-15,-16 0 16,34-17 15,-18 17-15,18 0 15,0 0-15,-17 0-1,16 0-15,-16 0 0,17 0 32,-34 0-17,16 0 1,18 0-1,0 0 17,17-17-17,-34 17 1,16 0 15,-16 0-15,34-52-1,-17 52 1,-17 0 15,-18 0-15,35 0 0,0 0 15,-18 0-16,18 0-15,-17 0 16,17 0-16,-18 0 16,18 0-1,-34 0 17,51-34-17,-17 34 1,-18 0-1,35-17 32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8.84354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19-03-29T08:41:23.871"/>
    </inkml:context>
    <inkml:brush xml:id="br0">
      <inkml:brushProperty name="width" value="0.16667" units="cm"/>
      <inkml:brushProperty name="height" value="0.16667" units="cm"/>
      <inkml:brushProperty name="color" value="#ED1C24"/>
      <inkml:brushProperty name="fitToCurve" value="1"/>
    </inkml:brush>
  </inkml:definitions>
  <inkml:trace contextRef="#ctx0" brushRef="#br0">0 0 0,'17'0'297,"18"0"-282,16 17 1,-34-17 0,18 0-1,-18 0-15,17 0 16,-17 0 15,1 0 0,16 0-15,-17 0 0,35 0 15,-18 0-15,-17 0-1,17 0 1,-16 0-1,-1 0 17,17 0-1,-17 0 0,17 0-15,-16 0-1,33 0 1,-17 0 0,-16 0-1,-1 0 1,17 0 0,-17 0 15,18 0 0,-18 0-31,17 0 16,18 0-1,-35 0 1,0 0 0,17 0-1,-17 0 1,-17 17-1,35-17 1,-18 0-16,17 0 16,-17 0-1,35 0 1,-35 0-16,17 0 16,-17 0-1,18 0-15,-18 0 16,17 0-16,-17 0 15,1 0-15,33 35 16,-17-35-16,-16 0 16,16 0-16,-17 0 15,17 0-15,-16 0 16,-1 0 15,17 0-31,-17 0 16,35 0-1,-18 0 1,-17 0 15,18 0 1,-18 0-1,0 0 0,17 0-15,-17 0-1,18 0-15,16 0 0,-34 0 16,18 0-16,-18 0 16,0 0-1,17 0 1,-17 0-16,18 0 15,-18 0-15,34 0 16,-16 0-16,-18-18 16,0 18-1,17 0 1,-16 0 0,16 0 15,-17 0 31,0 0 1,52 0-32,-52 0 0,0 0 16,17 0 0,-16 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17T08:27:15.12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072314D-BD49-40E7-B49B-3056CB889993}" emma:medium="tactile" emma:mode="ink">
          <msink:context xmlns:msink="http://schemas.microsoft.com/ink/2010/main" type="inkDrawing" rotatedBoundingBox="23069,14710 25048,14604 25107,15713 23128,15819" hotPoints="25307,15179 24303,15669 23371,15051 24375,14562" semanticType="enclosure" shapeName="Ellipse"/>
        </emma:interpretation>
      </emma:emma>
    </inkml:annotationXML>
    <inkml:trace contextRef="#ctx0" brushRef="#br0">21 973 767 0,'0'-2'296'0,"0"0"-208"15,0 1-61-15,-1-1-35 0,-1 1-2 16,0-1 22-16,1 0 27 16,-1 1 49-16,1-1 14 15,-1 1 2-15,0-1-18 16,1 0-39-16,-1 1-15 15,1-1-20-15,-1 1-5 16,1-1-2-16,-1 0 1 16,2 1 5-16,0-5 0 0,2-6 1 15,-1 3-2-15,2 1-1 16,-1 3 0-16,1 2 5 16,10-5 3-16,1 0 9 15,2 2 2-15,38-10 2 16,-39 16 0-16,0 3-5 15,1 2 0-15,0-4 0 16,3 6 1-16,-1-4 1 16,-2-2 0-16,5 3-6 15,-5-3-1-15,1 1-3 16,4 1-2-16,-9 0 1 16,8 0 2-16,-8 4 3 15,1-1 1-15,8 4-1 16,-8-2-2-16,2 0-5 15,1-1-1-15,-12-2-2 16,7 3 1-16,5-1-2 16,0 1 0-16,12-4 0 15,-1 1 1-15,-1-5-1 0,-1-1 0 16,-1-4-1-16,-2 0-1 16,1 0 0-16,-3 0-1 15,0 5-2-15,-3-1-1 16,-3 1-3-16,4 0 0 15,-2-3-1-15,0 3 1 0,4-2 0 16,1 2 0-16,3 0 3 16,2 0 2-16,-3 0 4 15,3 0 0-15,-2 2-1 16,-2-2 0-16,-1-2-2 16,0 2 0-16,-6-5-3 15,5 4 0-15,-3-3-1 16,-3-3 0-16,1 5-1 15,-1-4 1-15,5 2 1 16,2 1 2-16,4 0 1 16,-2 1 0-16,-4 2 0 15,1 0-1-15,-2 0 0 16,0 0 0-16,-3 0 0 16,0-1 1-16,-1-1 0 15,2 4-1-15,0-2 0 16,1 1-1-16,3 3 1 15,-4-4 0-15,1 0 4 0,-3 0 1 16,1 1-1-16,-3-1 0 16,3 0-3-16,1 0-1 15,-2-1-3-15,2 1 0 16,-3 4-1-16,-1-2-1 16,1 1 1-16,-3-1 0 15,-1-1 1-15,2 1 0 16,1 1-1-16,-1-3 1 15,3 2-1-15,0-2 0 0,-1 0 0 16,0 3-1-16,-5-2 0 16,-2 1 1-16,-1 0 0 15,-5-2 1-15,0 0 0 16,0 0-1-16,0 0 1 16,5 0-1-16,4 0 0 15,1 0-1-15,-5-2 1 16,4 2 1-16,-4 0 0 15,3 0 1-15,3 0 1 16,-8 0 0-16,5 0-2 16,-5 0-1-16,-1 0-1 15,1 0 0-15,-1 0 0 16,-1 0 0-16,-1 0 0 16,4 0-1-16,-1 0 1 15,2 2 0-15,4 1 0 16,-9-3 0-16,0 0 1 15,0 0-1-15,0 0 0 0,0 0 0 16,0 0-1-16,0 0 0 16,0 0 1-16,0 0-1 15,0 0 0-15,0 0 1 16,0 0-1-16,0 0 0 16,0 0 1-16,0 0-1 15,0 0 0-15,0 0 1 0,0 0-1 16,0 0 0-16,0 0 1 15,0 0-1-15,0 0 0 16,0 0 0-16,0 0 1 16,0 0-1-16,0 0 1 15,0 0-1-15,0 0 0 16,0 0 0-16,2 0 0 16,1 1 1-16,14 4-1 15,-12-5 1-15,5 0 0 16,9-1 0-16,-8-1 1 15,53-11-2-15,-50 2 1 16,-3 2 0-16,4-4 0 16,-6 0 1-16,1 0 0 15,-1-1 0-15,-4 4 1 16,-2-2 1-16,-1-3 0 16,-2-2 1-16,1 1-1 15,-1 2 0-15,-1-1-2 0,-1 6 0 16,-1-7-1-16,3 0-1 15,0 0 1-15,-2-5-1 16,2-3 1-16,-1-1-1 16,-1-5 1-16,-1 3-1 15,-5-2 0-15,-2 0 0 16,-1 2 0-16,0 0 0 0,0-2 1 16,-6 2-1-16,-3-3 1 15,-2 1-1-15,-3 1 0 16,6-2 1-16,-7-2-1 15,-1-2 1-15,1 6-1 16,-2 2 0-16,2 2 0 16,-4 3 0-16,-3 1 0 15,1 4 0-15,-6-2-1 16,1 1 1-16,2 2-1 16,-5 3 1-16,3 2 0 15,-1 2-1-15,-5 3 0 16,2-1 0-16,-10 1 0 15,1 4 0-15,4-1 1 16,8 2 0 0,19 0 0-16,1 0-1 0,-55 6 1 15,-3 1-1-15,-5 1 0 16,26 1 0-16,4 4 0 0,0 1 0 16,0 4 0-1,-1 4 0-15,1-3 1 0,8 2 0 16,5 1 0-16,0-6 0 15,6 3 0-15,-3 1-1 16,-2-1 1-16,5 5 0 16,5 1 0-16,2 0-1 0,9 6 0 15,1-1 0-15,6 2 1 16,2 1 0-16,6-1 0 16,1 2 0-16,1 1 0 15,3 0 0-15,4 4 0 16,-4 1-1-16,7-2 1 15,2 7 0-15,0-5 0 16,4 3 1-16,4 0-1 16,0-5 1-16,12 0 0 15,7-3 1-15,8-1 1 16,8-7 1-16,1 0 4 16,4-5 2-16,-1-6 3 15,-3 0 0-15,-1-5-3 16,-10-6-1-16,-7-7-6 15,-3-1-2-15,-14-9-31 16,-10-8-41-16,-39-26 46 16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8.84354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19-03-29T08:41:27.775"/>
    </inkml:context>
    <inkml:brush xml:id="br0">
      <inkml:brushProperty name="width" value="0.16667" units="cm"/>
      <inkml:brushProperty name="height" value="0.16667" units="cm"/>
      <inkml:brushProperty name="color" value="#ED1C24"/>
      <inkml:brushProperty name="fitToCurve" value="1"/>
    </inkml:brush>
  </inkml:definitions>
  <inkml:trace contextRef="#ctx0" brushRef="#br0">0 54 0,'17'0'297,"17"0"-282,-16 0-15,33 0 31,1 0-15,-18 34-16,-17-34 16,17 0 15,-17 0-31,35 0 31,-18 0-31,-17 0 16,35 0-16,-35 18 15,17-18 1,-16 0 0,16 0-1,-17 0 1,17 0 0,-16 0-1,-1 0-15,34 0 31,-16 0-15,-18 0 0,17 0-16,-17 0 15,18 0 1,-18 0-16,0 0 16,17 0-16,-17 0 15,35 0-15,-18 0 16,-17 0-16,18 0 15,16 0 1,-34 0-16,0 0 16,18 0-16,16-35 15,1 35-15,-18-17 16,-17 17 0,0-34-16,18 34 15,-18 0 1,17 0-1,18 0 1,-35-17-16,34 17 16,1 0-1,-18 0-15,-17 0 16,18 0-16,33 0 0,-33 0 16,16 0-1,-34 0-15,18 0 16,-18 0-16,17 0 15,-17 0 1,35 0 0,-35 34-16,17-34 15,-17 0 1,18 0 0,16 17-16,-34-17 0,69 0 15,-69 0-15,18 0 16,16 0-16,-34 0 15,18 34-15,-18-34 16,17 0-16,18 0 16,-35 0-16,0 0 15,17 0-15,-17 0 16,18 0-16,-18 0 16,-17 18-1,34-18-15,-17 0 16,35 0-1,-35 0-15,17 0 16,-17 0-16,18 0 16,-18 0-16,17 0 15,-17 0-15,1 0 16,33 0 0,-17 0-16,-16 0 15,16 0 1,-17 0-1,17 0 17,-16 0-17,-1 0 17,17 0-1,18 0 0,-35 0 32,17 0-17,-17 0-30,18 0 31,-18-35-31,0 35 30,17-17-14,-17 17-1,35 0-15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8.84354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19-03-29T08:41:44.101"/>
    </inkml:context>
    <inkml:brush xml:id="br0">
      <inkml:brushProperty name="width" value="0.16667" units="cm"/>
      <inkml:brushProperty name="height" value="0.16667" units="cm"/>
      <inkml:brushProperty name="color" value="#ED1C24"/>
      <inkml:brushProperty name="fitToCurve" value="1"/>
    </inkml:brush>
  </inkml:definitions>
  <inkml:trace contextRef="#ctx0" brushRef="#br0">0 154 0,'17'0'281,"34"0"-265,-16 0-1,-18 0-15,17 0 16,-17 0-16,18 0 16,-18 0-16,0 0 0,17 0 15,18 0-15,-35 0 16,17-34 0,-17 17-16,18 17 15,-18-18-15,0 18 16,17 0-1,-16-34-15,16 34 16,-17 0 0,17 0-1,-16 0 1,-1-17 46,17-17-15,-17 34 31,-17 17-15,34-17-47,18 17 30,-52 17-30,17-17 31,17-17-16,-34 35-15,18-35-1,-1 0 32,-17 17-31,34-17 31,-17 0 15,18 0-30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8.84354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19-03-29T08:41:51.140"/>
    </inkml:context>
    <inkml:brush xml:id="br0">
      <inkml:brushProperty name="width" value="0.66667" units="cm"/>
      <inkml:brushProperty name="height" value="1.3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-1 314 0,'34'0'281,"-17"0"-281,17 0 16,-16 0-1,16 0-15,17 0 0,70 0 16,-70 0-1,-17 0-15,18 0 16,-35 0-16,17 0 16,18 0-16,-35 0 15,0 0-15,18 0 16,-18 0-16,17 0 16,17 0-16,-33 0 15,33-51-15,-17 16 16,-16 18-16,16 17 0,-17 0 15,0 0-15,18-34 16,-18 34-16,17 0 16,18 0-1,-35 0-15,17 0 16,-17-17 0,0 17-16,18 0 15,-18 0 1,17 0-1,-17 0 1,35 0 0,-18 0-1,-17 0 1,0 0-16,18-52 16,-18 52-1,17 0 1,-17 0-16,18 0 15,-18 0-15,34 0 16,-16 0-16,-18 0 16,0 0-16,17 0 15,-16 0-15,33 0 0,-17 0 16,18 0-16,-35 0 16,17 0-16,-16 0 15,33-34-15,-17 34 16,-17 0-16,69 0 15,-69 0-15,18 0 16,16-17-16,-34 17 16,18-34-16,-18 34 0,69-18 15,-69 18-15,17 0 16,-17 0-16,18 0 16,-18 0-1,0 0 1,17 0-1,-16 0-15,33 0 16,-17 0 0,-17 0-1,-17 18 1,35-18 15,-35 34 32,17-17-63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3-17T08:28:15.623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 0,'27'0'235,"-1"0"-235,1 0 15,0 0-15,53 0 16,-26 0 0,-28 0-16,28 0 15,-28 0 1,28 0 0,-27 0-1,-1 0-15,1 0 16,27 0-1,-28 0-15,1 0 0,27 0 16,-28 0-16,1 0 16,0 0-1,0 0-15,-1 0 16,1 0 0,53 0-16,-26 0 15,-28 0-15,1 0 16,0 0-1,0 0 1,-1 0 0,1 0-16,0 0 15,0 0-15,-1 0 16,1 0-16,0 0 16,0 0-16,-1 0 15,1 0 1,26 0-16,1 0 15,-1 0 1,-26 0-16,27 0 16,-1 0-1,-26 0-15,0 0 0,-1 0 16,1 0-16,0 0 16,26 27-1,1-27-15,79 0 16,-106 0-16,0 0 15,26 0-15,28 0 0,-55 0 16,1 0-16,0 0 16,0 0-1,-1 0-15,81 0 32,-80 0-17,0 0-15,-1 0 16,28 0-1,-27 0 1,-1 0 0,28 0-1,-27 0 1,-1 0-16,1 0 16,0 0-1,0 0 1,-1 0-1,54 0 17,-80 27-17,27-27-15,0 0 16,26 0-16,1 0 16,26 0-1,-26 0 1,-28 0-1,1 0-15,0 0 16,0 0-16,-1 0 16,28 0-1,-28 0-15,1 0 32,0 0-32,0 0 31,-1 0-31,1 0 15,0 0 1,0 0-16,-1 0 31,1 0-15,0 0-16,0 0 16,-1 0 15,1 0-31,0 0 31,26 0 0,-26 0-15,0 0 0,-1 0 15,1 0 0,0 0 0,0 0-15,-1 0 0,28 0-1,-27 0-15,-1 0 31,1 0-15,0 0 15,0 0 1,-1 0-17,1 0 1,0 0-16,0 0 0,-1 0 15,1 0 1,0 0 0,26 0-1,-26 0 17,26 0-32,-26 0 31,0 0-16,0 0 1,-27 27-16,26-27 31,1 0-15,0 0 0,-27 53-1,27-53 1,26 27 15,-26-27 0,0 0 32,-1 0-32,1 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3-17T08:28:23.760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1310 0 0,'-27'0'297,"0"0"-297,1 0 15,-1 0-15,0 0 16,-26 0-1,26 0 1,0 0-16,0 0 0,1 0 16,-1 0-16,0 0 31,1 0-31,-28 0 16,27 0-1,1 0-15,-1 0 16,0 0-16,0 0 15,1 0 1,-1 0-16,-27 0 16,28 0-1,-1 0-15,0 0 0,0 0 16,1 0-16,-1 0 16,-26 0-1,26 0-15,0 0 16,0 0-16,1 0 0,-1 0 31,0 0-15,0 0 15,1 0-15,-28 0-1,27 0 16,1 0 16,-1 0 0,0 0-16,0 0 1,1 0-1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872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2.77109" units="1/cm"/>
          <inkml:channelProperty channel="T" name="resolution" value="1" units="1/dev"/>
        </inkml:channelProperties>
      </inkml:inkSource>
      <inkml:timestamp xml:id="ts0" timeString="2019-03-29T08:33:37.003"/>
    </inkml:context>
    <inkml:brush xml:id="br0">
      <inkml:brushProperty name="width" value="0.16667" units="cm"/>
      <inkml:brushProperty name="height" value="0.16667" units="cm"/>
      <inkml:brushProperty name="fitToCurve" value="1"/>
    </inkml:brush>
  </inkml:definitions>
  <inkml:trace contextRef="#ctx0" brushRef="#br0">0 364 0,'0'0'0,"0"0"16,0 0 0,0 0-16,16 0 15,1 0-15,-1 0 16,17 0-1,0 0-15,-1 0 16,1 0-16,-17 0 16,1 0-1,-1 0-15,0 0 16,1 0-16,-1 0 16,0 0-1,1 0-15,-1 0 16,0-17-16,17 1 15,0-1-15,-17 1 16,17-1 0,-17 17-16,0 0 15,1-16-15,15 16 16,-15 0 0,16-17-16,-17 1 15,0 16-15,17 0 16,-17 0-1,1-17-15,-1 17 16,0 0-16,1-16 16,-1-1-1,0 17-15,1 0 16,-1 0-16,0-16 16,1 16-16,-1-17 15,0 17 1,1-16-16,15 16 15,-15-17-15,-1 17 16,17-16 0,-1 16-16,1 0 15,0 0-15,0-17 16,-1 1 0,-15 16-16,15 0 15,-15-17-15,-1 1 16,0 16-16,1-17 15,-1 17 1,0 0-16,1 0 16,-1 0-16,0 0 15,-16 0 1,17-16-16,-1 16 16,-16 0-16,16 0 15,1 0 1,-1 0-16,-16 0 15,0 0-15,0 0 16,0 0 0,0 0-16,0 0 15,0 0-15,0 0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872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2.77109" units="1/cm"/>
          <inkml:channelProperty channel="T" name="resolution" value="1" units="1/dev"/>
        </inkml:channelProperties>
      </inkml:inkSource>
      <inkml:timestamp xml:id="ts0" timeString="2019-03-29T08:33:49.379"/>
    </inkml:context>
    <inkml:brush xml:id="br0">
      <inkml:brushProperty name="width" value="0.16667" units="cm"/>
      <inkml:brushProperty name="height" value="0.16667" units="cm"/>
      <inkml:brushProperty name="fitToCurve" value="1"/>
    </inkml:brush>
  </inkml:definitions>
  <inkml:trace contextRef="#ctx0" brushRef="#br0">3743 331 0,'0'0'15,"0"0"1,0 0-16,0 0 16,0 0-16,16 0 15,1 0 1,15 0-16,1-17 15,-16 1-15,15-1 16,-15 1-16,-1-1 16,0 1-1,1-1-15,15-16 16,1 17-16,-17-1 16,1 1-1,-1-17-15,0 16 16,1 1-16,-1-1 15,-16 1 1,0-1-16,0 1 16,0-1-16,0 1 15,-16-17 1,-1 16-16,1 1 16,0-1-16,-1 1 15,1-1-15,0 1 16,16-1-1,-17 1-15,1-1 16,0 1-16,-1-1 16,1 1-1,0-1-15,-1 1 16,1-1-16,0 1 16,-1-1-1,1 1-15,-1-1 16,1 1-16,0-1 15,-1 1 1,1-1-16,0 1 16,-1-1-16,1 1 15,16 16-15,0 0 16,-16-17 0,-1 1-16,17 16 15,-16-17-15,16 17 16,0 0-1,-16-16-15,16 16 16,0 0-16,0 0 16,-17-17-1,17 17-15,0 0 16,-16-16-16,16 16 16,0 0-1,-16 0-15,16 0 16,-17 0-16,1 0 15,0 0 1,-1 0-16,1 0 16,0-17-16,-1 17 15,1 0-15,0 0 16,-1 0 0,-15 0-16,15 0 15,-16 0-15,1 0 16,15 0-1,-15 0-15,-1 0 16,17 0-16,-1 0 16,-15 0-1,-1 0-15,0 0 16,1 17-16,-1-17 16,0 16-1,1 1-15,-1-1 16,17 1-16,-17-1 15,0 1-15,0-1 16,17 1 0,0-1-16,-1 1 15,1-1-15,0 1 16,16-17 0,0 16-16,-17 1 15,1-1-15,0 1 16,-1 16-1,1 0-15,0 0 16,-1 0-16,1 0 16,0 0-1,-1 0-15,17 0 16,-16-17-16,16 1 16,0 16-16,0-17 15,0 1 1,0-1-16,0 17 15,0-16-15,0 16 16,0-17 0,0 1-16,0-1 15,0 1-15,0-1 16,0 17 0,0-16-16,16-1 15,1 17-15,-1-16 16,0-1-16,1 1 15,-1-1 1,0 1-16,1-1 16,-1 1-16,0-1 15,1 1 1,-1-1-16,0 1 16,1-1-16,-17-16 15,16 17 1,0-1-16,1 1 15,15-1-15,1 1 16,-16-1 0,15 1-16,1-17 15,0 0-15,-1 0 16,1 0-16,0 0 16,-1 0-1,1 0-15,0 0 16,-1 0-16,1 0 15,0 0 1,-1 0-16,-15 0 16,16 0-16,-17 0 15,0 0 1,1 0-16,15-17 16,1 1-16,0-1 15,-1 1 1,1-1-16,0 1 15,-1-1-15,1 1 16,0-1-16,-1 1 16,1-17-1,-17 16-15,1 1 16,16-17-16,-17 0 16,0 0-1,1 0-15,-1 16 16,0 1-16,1-1 15,-17 17 1,0 0-16,0 0 16,0 0-16,0 0 15,0 0 1,0 0-16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872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2.77109" units="1/cm"/>
          <inkml:channelProperty channel="T" name="resolution" value="1" units="1/dev"/>
        </inkml:channelProperties>
      </inkml:inkSource>
      <inkml:timestamp xml:id="ts0" timeString="2019-03-29T08:33:53.316"/>
    </inkml:context>
    <inkml:brush xml:id="br0">
      <inkml:brushProperty name="width" value="0.16667" units="cm"/>
      <inkml:brushProperty name="height" value="0.16667" units="cm"/>
      <inkml:brushProperty name="fitToCurve" value="1"/>
    </inkml:brush>
  </inkml:definitions>
  <inkml:trace contextRef="#ctx0" brushRef="#br0">2207-3069 0,'0'0'15,"0"0"-15,0 0 16,0 0-16,0 0 16,0 0-1,16 16-15,1 1 16,32 16-1,32 16-15,-15-16 16,-1-16-16,1 16 16,15-17-16,1 1 15,-17-1 1,-16 1-16,1-17 16,-1 0-16,0 17 15,0-17 1,0 0-16,0 0 15,0 0-15,0 16 16,0 1 0,0-17-16,0 16 15,0-16-15,0 0 16,-16 0-16,-1 0 16,1 0-1,0 0-15,-1 0 16,-15 0-16,-1 0 15,0 0 1,1 0-16,-1 0 16,-16 0-16,16 0 15,1 17 1,-17-17-16,0 0 16,0 0-16,0 0 15,16 16 1,-16-16-16,0 0 15,16 17-15,-16-1 16,0 1 0,0 16-16,0 0 15,0 16-15,0 1 16,0-1-16,0 17 16,0 0-1,0 0-15,0 0 16,0 0-16,0 0 15,0 0 1,0 0-16,0 17 16,0-17-16,0 0 15,0 0 1,0 0-16,0 0 16,0 0-16,0-17 15,0 1-15,0-1 16,0 1-1,0-17-15,0 0 16,0 0-16,0-17 16,0 1-1,0-1-15,0-16 16,0 0-16,0 0 16,0 0-1,0 0-15,0 17 16,-16-1-16,0 1 15,-1-17 1,1 0-16,-17 0 16,1 0-16,-1 0 15,-16 0-15,0 0 16,0 0 0,0 0-16,-16-17 15,-1 1-15,17-1 16,-16 17-1,-1 0-15,17 0 16,0-16-16,0 16 16,0-17-1,0 17-15,16 0 16,-16-16-16,17 16 16,-17-17-1,0 17-15,0 0 16,0 0-16,0 0 15,16 0-15,0 0 16,1 0 0,-1 0-16,16 0 15,1 0 1,0 0-16,-1 0 16,17 0-16,0 0 15,0 0-15,-16-16 16,16-17-1,0 33-15</inkml:trace>
  <inkml:trace contextRef="#ctx0" brushRef="#br0" timeOffset="-3044.137">0 1040 0,'0'0'0,"0"0"16,17 0-16,16 0 16,32-17-1,0 1-15,17-1 16,-17-16-16,17 0 16,0 0-1,0 0-15,-1-16 16,1-1-16,0 1 15,-1-1 1,1 17-16,0 0 16,-17 0-16,17 0 15,0 0 1,32-16-16,1-1 16,-34 17-16,1 0 15,0 0 1,-1 0-16,-15 0 15,-1 0-15,1 17 16,-17-1 0,0 1-16,0-1 15,-17 1-15,17-1 16,0 1-16,-16-1 16,16 1-1,-16-1-15,0 17 16,-1-16-16,1 16 15,0 0 1,-1 0-16,1 0 16,0 0-16,-17 0 15,-16 0 1,0 0-16,-16-17 16,16 17-16</inkml:trace>
  <inkml:trace contextRef="#ctx0" brushRef="#br0" timeOffset="803.938">2567-2392 0,'0'0'0,"0"0"16,0 0-16,0 0 15,0 0 1,0 0-16,0 0 15,0 0-15,0 0 16,16 16 0,0 1-16,1-1 15,15 1-15,1-1 16,0 1 0,-1-1-16,17 17 15,0 0-15,-16-16 16,0-1-1,0 1-15,16-1 16,0 1-16,0-1 16,-17-16-16,1 0 15,0 0 1,-1 0-16,-15 17 16,-1-17-16,17 0 15,-1 16 1,1-16-16,16 17 15,0-1-15,0 1 16,0-1 0,0-16-16,0 0 15,-16 0-15,0 0 16,-17 0 0,0 0-16,1 0 15,-1 0-15,0 0 16,-16 0-16,0 0 15,17 0 1,-17 0-16,0 0 16,16 0-16,17 0 15,-33 0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872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2.77109" units="1/cm"/>
          <inkml:channelProperty channel="T" name="resolution" value="1" units="1/dev"/>
        </inkml:channelProperties>
      </inkml:inkSource>
      <inkml:timestamp xml:id="ts0" timeString="2019-03-29T08:33:55.994"/>
    </inkml:context>
    <inkml:brush xml:id="br0">
      <inkml:brushProperty name="width" value="0.16667" units="cm"/>
      <inkml:brushProperty name="height" value="0.16667" units="cm"/>
      <inkml:brushProperty name="fitToCurve" value="1"/>
    </inkml:brush>
  </inkml:definitions>
  <inkml:trace contextRef="#ctx0" brushRef="#br0">0 35 0,'0'0'0,"0"0"16,0 0-16,0 0 16,0 0-1,0 0-15,16-17 16,17 1-16,16 16 16,49 0-1,131 16-15,-33 17 16,-16 0-16,16 0 15,-32 0 1,-50-16-16,-49-17 16,-32 0-16,0-17 15,-33 17-15</inkml:trace>
  <inkml:trace contextRef="#ctx0" brushRef="#br0" timeOffset="-542.576">801 183 0,'0'0'0,"0"0"15,0 0-15,0 0 16,0 0-16,0 0 16,0 0-1,0 0-15,0 17 16,16-1-16,1 17 16,-1 0-1,0 0-15,1 17 16,-1-1-16,0 17 15,1-16 1,-1 16-16,0 0 16,-16 17-16,17-1 15,-17-16 1,0 0-16,0 17 16,0-1-16,0 17 15,0-16-15,0-1 16,0 17-1,0-16-15,0-1 16,0-16-16,0 0 16,0 17-1,0-17-15,0 0 16,0 16-16,0-16 16,0 0-1,0 0-15,0-16 16,0-1-16,0 1 15,0-1 1,0 1-16,0-17 16,0 0-16,0 0 15,0-17-15,0 17 16,0-16 0,0-1-16,0 1 15,0-1-15,0 1 16,0-1-1,0 1-15,0-17 16,0 0-16,0 16 16,0-16-1,0 0-15,0 0 16,0 0-16,-17 17 16,1-1-1,0 1-15,-1-1 16,1-16-16,-17 17 15,17-17 1,0 0-16,-1 0 16,17 0-16,-16 16 15,16-16-15,0 0 16,-16 0 0,16 0-16,-17 0 15,1 0-15,0 0 16,-1 0-1,1 0-15,16 0 16,0 0-16,-16 0 16,16 0-1,0 0-15,0 0 16,0 0-16,0 0 16,0 0-1,0 0-15,0 0 16,32 0-16,1 0 15,16 17-15,0-17 16,0 0 0,0 0-16,0 0 15,-16 0-15,-1 0 16,1 0 0,-17 0-16,17-17 15,16-16-15,33-33 16,0 17-1,-33-1-15,-49 50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8.84354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19-03-29T08:47:52.035"/>
    </inkml:context>
    <inkml:brush xml:id="br0">
      <inkml:brushProperty name="width" value="0.66667" units="cm"/>
      <inkml:brushProperty name="height" value="1.3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-1 324 0,'17'0'312,"17"0"-281,-17 0-15,1 0 15,67-34 1,-50 34-32,-18 0 15,0 0 1,17 0-1,-17 0-15,18 0 16,-18-17 0,17 17-1,18-34-15,-35 34 32,17-18-17,-17 18 32,1-34-31,16 17 31,-17 17-32,17 0 48,-16-34-32,33 34 0,-17 0-15,-16 0-1,-1-18 1,17 18-16,-17 0 31,17-51-15,-16 51 15,16 0 0,17 0-15,-33 0 0,16 0-1,-17-17 1,0 17-16,18 0 16,-18 0-16,17 0 15,-17 0 1,35 0-16,-18 0 15,-17 0 1,0-35 0,18 35-16,-18 0 15,17 0-15,-17 0 16,1 0 0,33 0-16,-17 0 15,-17 0 1,18 0 31,-52 0 390,17 18-406,-18-18-15,18 17 15,-51-17 16,51 51-31,0-16 15,-34-35-31,34 17 31,-17 0-31,-1-17 16,-16 34-16,34-17 0,-17 18 16,17-18-16,0 17 15,0-17-15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61FB9-1434-452A-A55B-51CDBDD80884}" type="datetimeFigureOut">
              <a:rPr lang="it-IT" smtClean="0"/>
              <a:t>18/03/2023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63E21-600D-40C6-B2EF-40120DBAE6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158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1126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06699A-CBE9-4F26-9FB5-EBE2E5E1BC27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0075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/>
          </a:p>
        </p:txBody>
      </p:sp>
      <p:sp>
        <p:nvSpPr>
          <p:cNvPr id="1331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FA386F3-A47B-4019-92A4-63C55A3D32E8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6972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/>
          </a:p>
        </p:txBody>
      </p:sp>
      <p:sp>
        <p:nvSpPr>
          <p:cNvPr id="1434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36F62C-B30B-45E0-9A7C-A198BA28323F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7756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/>
          </a:p>
        </p:txBody>
      </p:sp>
      <p:sp>
        <p:nvSpPr>
          <p:cNvPr id="1536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7FE2E9-C21A-4F9D-AFD5-DF5098C8F4A3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7811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90D6-C4DB-4DB6-8D89-D418DD43ABBC}" type="slidenum">
              <a:rPr lang="it-IT" smtClean="0"/>
              <a:pPr/>
              <a:t>51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16883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90D6-C4DB-4DB6-8D89-D418DD43ABBC}" type="slidenum">
              <a:rPr lang="it-IT" smtClean="0"/>
              <a:pPr/>
              <a:t>52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89694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90D6-C4DB-4DB6-8D89-D418DD43ABBC}" type="slidenum">
              <a:rPr lang="it-IT" smtClean="0"/>
              <a:pPr/>
              <a:t>53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31496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90D6-C4DB-4DB6-8D89-D418DD43ABBC}" type="slidenum">
              <a:rPr lang="it-IT" smtClean="0"/>
              <a:pPr/>
              <a:t>54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88952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/>
          </a:p>
        </p:txBody>
      </p:sp>
      <p:sp>
        <p:nvSpPr>
          <p:cNvPr id="2048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B3A366-D3D3-4F0D-9E9F-D757715C3CCE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27421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359E0-0F97-406C-835F-1DAA02426243}" type="slidenum">
              <a:rPr lang="it-IT" smtClean="0"/>
              <a:pPr/>
              <a:t>59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2381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359E0-0F97-406C-835F-1DAA02426243}" type="slidenum">
              <a:rPr lang="it-IT" smtClean="0"/>
              <a:pPr/>
              <a:t>60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9970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1229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140899-E2E8-4215-9CC7-A10EE0502027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36639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077F9-5055-4055-8601-1382CFF5A922}" type="slidenum">
              <a:rPr lang="it-IT" smtClean="0"/>
              <a:pPr/>
              <a:t>61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92221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077F9-5055-4055-8601-1382CFF5A922}" type="slidenum">
              <a:rPr lang="it-IT" smtClean="0"/>
              <a:pPr/>
              <a:t>62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98164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6B398-5F7A-4FEF-9169-FF516AC17E2F}" type="slidenum">
              <a:rPr lang="it-IT" smtClean="0"/>
              <a:pPr/>
              <a:t>63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4911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07D66-A086-40D3-8C61-86E5B0CB4682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0020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717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0EC0BA-2EDE-4A6D-A85D-90EE7E736752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1846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659F47-6377-404E-B5E8-70EFC055EE89}" type="slidenum">
              <a:rPr lang="it-IT" smtClean="0"/>
              <a:pPr>
                <a:defRPr/>
              </a:pPr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7518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709C56-CC04-4303-8059-0242822B70D9}" type="slidenum">
              <a:rPr lang="it-IT" smtClean="0"/>
              <a:pPr>
                <a:defRPr/>
              </a:pPr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0229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C8120E-EB4C-4064-A709-5F1A8609E9FF}" type="slidenum">
              <a:rPr lang="it-IT" smtClean="0"/>
              <a:pPr>
                <a:defRPr/>
              </a:pPr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7300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0C49F8-2FF6-4B85-A5D4-74143F5D5F94}" type="slidenum">
              <a:rPr lang="it-IT" smtClean="0"/>
              <a:pPr>
                <a:defRPr/>
              </a:pPr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2466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092AFB-D1B2-495A-B844-E6B760705164}" type="slidenum">
              <a:rPr lang="it-IT" smtClean="0"/>
              <a:pPr>
                <a:defRPr/>
              </a:pPr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6779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41F9-7316-4955-943D-6A3BE40C1F48}" type="datetimeFigureOut">
              <a:rPr lang="it-IT" smtClean="0"/>
              <a:t>18/03/2023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17FA-009D-41AB-84D7-C042DD3DCA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8138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41F9-7316-4955-943D-6A3BE40C1F48}" type="datetimeFigureOut">
              <a:rPr lang="it-IT" smtClean="0"/>
              <a:t>18/03/2023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17FA-009D-41AB-84D7-C042DD3DCA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6642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41F9-7316-4955-943D-6A3BE40C1F48}" type="datetimeFigureOut">
              <a:rPr lang="it-IT" smtClean="0"/>
              <a:t>18/03/2023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17FA-009D-41AB-84D7-C042DD3DCA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5770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41F9-7316-4955-943D-6A3BE40C1F48}" type="datetimeFigureOut">
              <a:rPr lang="it-IT" smtClean="0"/>
              <a:t>18/03/2023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17FA-009D-41AB-84D7-C042DD3DCA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598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41F9-7316-4955-943D-6A3BE40C1F48}" type="datetimeFigureOut">
              <a:rPr lang="it-IT" smtClean="0"/>
              <a:t>18/03/2023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17FA-009D-41AB-84D7-C042DD3DCA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5415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41F9-7316-4955-943D-6A3BE40C1F48}" type="datetimeFigureOut">
              <a:rPr lang="it-IT" smtClean="0"/>
              <a:t>18/03/2023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17FA-009D-41AB-84D7-C042DD3DCA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7220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41F9-7316-4955-943D-6A3BE40C1F48}" type="datetimeFigureOut">
              <a:rPr lang="it-IT" smtClean="0"/>
              <a:t>18/03/2023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17FA-009D-41AB-84D7-C042DD3DCA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4753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41F9-7316-4955-943D-6A3BE40C1F48}" type="datetimeFigureOut">
              <a:rPr lang="it-IT" smtClean="0"/>
              <a:t>18/03/2023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17FA-009D-41AB-84D7-C042DD3DCA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2373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41F9-7316-4955-943D-6A3BE40C1F48}" type="datetimeFigureOut">
              <a:rPr lang="it-IT" smtClean="0"/>
              <a:t>18/03/2023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17FA-009D-41AB-84D7-C042DD3DCA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4757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41F9-7316-4955-943D-6A3BE40C1F48}" type="datetimeFigureOut">
              <a:rPr lang="it-IT" smtClean="0"/>
              <a:t>18/03/2023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17FA-009D-41AB-84D7-C042DD3DCA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6261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41F9-7316-4955-943D-6A3BE40C1F48}" type="datetimeFigureOut">
              <a:rPr lang="it-IT" smtClean="0"/>
              <a:t>18/03/2023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17FA-009D-41AB-84D7-C042DD3DCA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3482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041F9-7316-4955-943D-6A3BE40C1F48}" type="datetimeFigureOut">
              <a:rPr lang="it-IT" smtClean="0"/>
              <a:t>18/03/2023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417FA-009D-41AB-84D7-C042DD3DCA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2445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customXml" Target="../ink/ink2.xml"/><Relationship Id="rId4" Type="http://schemas.openxmlformats.org/officeDocument/2006/relationships/image" Target="../media/image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customXml" Target="../ink/ink4.xml"/><Relationship Id="rId4" Type="http://schemas.openxmlformats.org/officeDocument/2006/relationships/image" Target="../media/image8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customXml" Target="../ink/ink5.xml"/><Relationship Id="rId7" Type="http://schemas.openxmlformats.org/officeDocument/2006/relationships/customXml" Target="../ink/ink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customXml" Target="../ink/ink6.xm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customXml" Target="../ink/ink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customXml" Target="../ink/ink14.xml"/><Relationship Id="rId3" Type="http://schemas.openxmlformats.org/officeDocument/2006/relationships/customXml" Target="../ink/ink9.xml"/><Relationship Id="rId7" Type="http://schemas.openxmlformats.org/officeDocument/2006/relationships/customXml" Target="../ink/ink11.xml"/><Relationship Id="rId12" Type="http://schemas.openxmlformats.org/officeDocument/2006/relationships/image" Target="NUL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customXml" Target="../ink/ink13.xml"/><Relationship Id="rId5" Type="http://schemas.openxmlformats.org/officeDocument/2006/relationships/customXml" Target="../ink/ink10.xm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customXml" Target="../ink/ink12.xml"/><Relationship Id="rId14" Type="http://schemas.openxmlformats.org/officeDocument/2006/relationships/image" Target="NUL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customXml" Target="../ink/ink15.xml"/><Relationship Id="rId7" Type="http://schemas.openxmlformats.org/officeDocument/2006/relationships/customXml" Target="../ink/ink1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customXml" Target="../ink/ink16.xml"/><Relationship Id="rId4" Type="http://schemas.openxmlformats.org/officeDocument/2006/relationships/image" Target="NUL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customXml" Target="../ink/ink18.xml"/><Relationship Id="rId7" Type="http://schemas.openxmlformats.org/officeDocument/2006/relationships/customXml" Target="../ink/ink20.xml"/><Relationship Id="rId12" Type="http://schemas.openxmlformats.org/officeDocument/2006/relationships/image" Target="NUL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customXml" Target="../ink/ink22.xml"/><Relationship Id="rId5" Type="http://schemas.openxmlformats.org/officeDocument/2006/relationships/customXml" Target="../ink/ink19.xm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customXml" Target="../ink/ink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Logica 22-23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/>
              <a:t>Lezioni 23-26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21770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Chiarimenti sul libro di testo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err="1"/>
              <a:t>FOL</a:t>
            </a:r>
            <a:r>
              <a:rPr lang="it-IT" dirty="0"/>
              <a:t> = first-</a:t>
            </a:r>
            <a:r>
              <a:rPr lang="it-IT" dirty="0" err="1"/>
              <a:t>order</a:t>
            </a:r>
            <a:r>
              <a:rPr lang="it-IT" dirty="0"/>
              <a:t> </a:t>
            </a:r>
            <a:r>
              <a:rPr lang="it-IT" dirty="0" err="1"/>
              <a:t>logic</a:t>
            </a:r>
            <a:r>
              <a:rPr lang="it-IT" dirty="0"/>
              <a:t>, logica (dei predicati) del prim’ordine</a:t>
            </a:r>
          </a:p>
          <a:p>
            <a:r>
              <a:rPr lang="it-IT" dirty="0"/>
              <a:t>Il libro distingue tra</a:t>
            </a:r>
          </a:p>
          <a:p>
            <a:pPr lvl="1"/>
            <a:r>
              <a:rPr lang="it-IT" dirty="0"/>
              <a:t>cap. 6, logica dei predicati (modelli, alberi di refutazione)</a:t>
            </a:r>
          </a:p>
          <a:p>
            <a:pPr lvl="1"/>
            <a:r>
              <a:rPr lang="it-IT" dirty="0" err="1"/>
              <a:t>cap</a:t>
            </a:r>
            <a:r>
              <a:rPr lang="it-IT" dirty="0"/>
              <a:t> 7, calcolo dei predicati (deduzione naturale)</a:t>
            </a:r>
          </a:p>
          <a:p>
            <a:r>
              <a:rPr lang="it-IT" dirty="0"/>
              <a:t>Gli argomenti riguardanti il linguaggio di </a:t>
            </a:r>
            <a:r>
              <a:rPr lang="it-IT" dirty="0" err="1"/>
              <a:t>FOL</a:t>
            </a:r>
            <a:r>
              <a:rPr lang="it-IT" dirty="0"/>
              <a:t> che ci accingiamo a trattare sono nel cap. 6 «La logica dei predicati»</a:t>
            </a:r>
          </a:p>
          <a:p>
            <a:r>
              <a:rPr lang="it-IT" dirty="0"/>
              <a:t>Di questo capitolo ci interessa quello che riguarda il </a:t>
            </a:r>
            <a:r>
              <a:rPr lang="it-IT" b="1" dirty="0"/>
              <a:t>linguaggio</a:t>
            </a:r>
            <a:r>
              <a:rPr lang="it-IT" dirty="0"/>
              <a:t> della logica dei predicati.</a:t>
            </a:r>
          </a:p>
          <a:p>
            <a:r>
              <a:rPr lang="it-IT" dirty="0"/>
              <a:t>Salteremo quindi le parti riguardanti i modelli (§ 6.4, § 6.5), gli alberi di refutazione (§ 6.5) e l’appendice (indecidibilità).</a:t>
            </a:r>
          </a:p>
          <a:p>
            <a:r>
              <a:rPr lang="it-IT" dirty="0"/>
              <a:t>La sezione riguardante l’identità (§ 6.7) la considereremo dopo la trattazione della deduzione naturale (cap. 7)</a:t>
            </a:r>
          </a:p>
        </p:txBody>
      </p:sp>
    </p:spTree>
    <p:extLst>
      <p:ext uri="{BB962C8B-B14F-4D97-AF65-F5344CB8AC3E}">
        <p14:creationId xmlns:p14="http://schemas.microsoft.com/office/powerpoint/2010/main" val="510986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/>
              <a:t>Il Linguaggio (i)</a:t>
            </a:r>
          </a:p>
        </p:txBody>
      </p:sp>
      <p:sp>
        <p:nvSpPr>
          <p:cNvPr id="2048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it-IT" b="1" dirty="0"/>
              <a:t>enunciati atomici</a:t>
            </a:r>
          </a:p>
          <a:p>
            <a:pPr eaLnBrk="1" hangingPunct="1"/>
            <a:r>
              <a:rPr lang="it-IT" dirty="0"/>
              <a:t>(1)  Mattarella è italiano</a:t>
            </a:r>
          </a:p>
          <a:p>
            <a:pPr eaLnBrk="1" hangingPunct="1"/>
            <a:r>
              <a:rPr lang="it-IT" dirty="0"/>
              <a:t>(1a) Im</a:t>
            </a:r>
          </a:p>
          <a:p>
            <a:pPr eaLnBrk="1" hangingPunct="1"/>
            <a:r>
              <a:rPr lang="it-IT" dirty="0"/>
              <a:t>(2) Parigi è una città</a:t>
            </a:r>
          </a:p>
          <a:p>
            <a:pPr eaLnBrk="1" hangingPunct="1"/>
            <a:r>
              <a:rPr lang="it-IT" dirty="0"/>
              <a:t>(2a) </a:t>
            </a:r>
            <a:r>
              <a:rPr lang="it-IT" dirty="0" err="1"/>
              <a:t>Cp</a:t>
            </a:r>
            <a:endParaRPr lang="it-IT" dirty="0"/>
          </a:p>
          <a:p>
            <a:pPr eaLnBrk="1" hangingPunct="1"/>
            <a:r>
              <a:rPr lang="it-IT" dirty="0"/>
              <a:t>(3)  Obama ama Michelle</a:t>
            </a:r>
          </a:p>
          <a:p>
            <a:pPr eaLnBrk="1" hangingPunct="1"/>
            <a:r>
              <a:rPr lang="it-IT" dirty="0"/>
              <a:t>(3a)  </a:t>
            </a:r>
            <a:r>
              <a:rPr lang="it-IT" dirty="0" err="1"/>
              <a:t>Aom</a:t>
            </a:r>
            <a:endParaRPr lang="it-IT" dirty="0"/>
          </a:p>
          <a:p>
            <a:r>
              <a:rPr lang="it-IT" dirty="0"/>
              <a:t>(4) Bianca è seduta tra Giovanni e Donatella </a:t>
            </a:r>
          </a:p>
          <a:p>
            <a:r>
              <a:rPr lang="it-IT" dirty="0"/>
              <a:t>(4a) </a:t>
            </a:r>
            <a:r>
              <a:rPr lang="it-IT" dirty="0" err="1"/>
              <a:t>Sbgd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5679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Il linguaggio (ii)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/>
              <a:t>Enunciati molecolari</a:t>
            </a:r>
            <a:endParaRPr lang="it-IT" dirty="0"/>
          </a:p>
          <a:p>
            <a:r>
              <a:rPr lang="it-IT" dirty="0"/>
              <a:t>(5) </a:t>
            </a:r>
            <a:r>
              <a:rPr lang="it-IT" dirty="0" err="1"/>
              <a:t>Aom</a:t>
            </a:r>
            <a:r>
              <a:rPr lang="it-IT" dirty="0"/>
              <a:t> &amp; Im</a:t>
            </a:r>
          </a:p>
          <a:p>
            <a:r>
              <a:rPr lang="it-IT" dirty="0"/>
              <a:t>(6) </a:t>
            </a:r>
            <a:r>
              <a:rPr lang="it-IT" dirty="0" err="1"/>
              <a:t>Aom</a:t>
            </a:r>
            <a:r>
              <a:rPr lang="it-IT" dirty="0"/>
              <a:t> </a:t>
            </a:r>
            <a:r>
              <a:rPr lang="it-IT" dirty="0">
                <a:sym typeface="Symbol"/>
              </a:rPr>
              <a:t> </a:t>
            </a:r>
            <a:r>
              <a:rPr lang="it-IT" dirty="0" err="1"/>
              <a:t>Sbgd</a:t>
            </a:r>
            <a:endParaRPr lang="it-IT" dirty="0"/>
          </a:p>
          <a:p>
            <a:r>
              <a:rPr lang="it-IT" dirty="0"/>
              <a:t>(7) </a:t>
            </a:r>
            <a:r>
              <a:rPr lang="it-IT" dirty="0" err="1"/>
              <a:t>Aom</a:t>
            </a:r>
            <a:r>
              <a:rPr lang="it-IT" dirty="0"/>
              <a:t> v (</a:t>
            </a:r>
            <a:r>
              <a:rPr lang="it-IT" dirty="0" err="1"/>
              <a:t>Aom</a:t>
            </a:r>
            <a:r>
              <a:rPr lang="it-IT" dirty="0"/>
              <a:t> </a:t>
            </a:r>
            <a:r>
              <a:rPr lang="it-IT" dirty="0">
                <a:sym typeface="Symbol"/>
              </a:rPr>
              <a:t> </a:t>
            </a:r>
            <a:r>
              <a:rPr lang="it-IT" dirty="0" err="1"/>
              <a:t>Sbgd</a:t>
            </a:r>
            <a:r>
              <a:rPr lang="it-IT" dirty="0"/>
              <a:t>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70685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Schema di interpretazione (i)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Montague et al. </a:t>
            </a:r>
            <a:r>
              <a:rPr lang="it-IT" i="1" dirty="0" err="1"/>
              <a:t>Logic</a:t>
            </a:r>
            <a:r>
              <a:rPr lang="it-IT" i="1" dirty="0"/>
              <a:t> </a:t>
            </a:r>
            <a:r>
              <a:rPr lang="it-IT" dirty="0"/>
              <a:t>(1964, 1980) e </a:t>
            </a:r>
            <a:r>
              <a:rPr lang="it-IT" dirty="0" err="1"/>
              <a:t>Hodges</a:t>
            </a:r>
            <a:r>
              <a:rPr lang="it-IT" dirty="0"/>
              <a:t>, </a:t>
            </a:r>
            <a:r>
              <a:rPr lang="it-IT" i="1" dirty="0"/>
              <a:t>Logica </a:t>
            </a:r>
            <a:r>
              <a:rPr lang="it-IT" dirty="0"/>
              <a:t>(Garzanti 1977, p. 240) usano il termine «schema di abbreviazione»; il nostro libro parla di «formalizzazione». Seguo Montague e </a:t>
            </a:r>
            <a:r>
              <a:rPr lang="it-IT" dirty="0" err="1"/>
              <a:t>Hodges</a:t>
            </a:r>
            <a:r>
              <a:rPr lang="it-IT" dirty="0"/>
              <a:t> nell’usare variabili per specificare i predicati. Il nostro libro non lo fa (v. § 6.2). Penso che la mia trattazione sia più chiara e rigorosa.</a:t>
            </a:r>
          </a:p>
          <a:p>
            <a:r>
              <a:rPr lang="it-IT" dirty="0"/>
              <a:t>Nel linguaggio </a:t>
            </a:r>
            <a:r>
              <a:rPr lang="it-IT" dirty="0" err="1"/>
              <a:t>FOL</a:t>
            </a:r>
            <a:r>
              <a:rPr lang="it-IT" dirty="0"/>
              <a:t> abbiamo a disposizione solo l'ordine con cui scriviamo i nomi per veicolare l'informazione che nelle lingue naturali veicoliamo con almeno 3 tipi di rappresentazione: preposizioni, ordine con cui scriviamo i termini singolari, desinenze (flessione dei nomi)</a:t>
            </a:r>
          </a:p>
          <a:p>
            <a:r>
              <a:rPr lang="it-IT" dirty="0"/>
              <a:t>Allora procediamo così:</a:t>
            </a:r>
          </a:p>
        </p:txBody>
      </p:sp>
    </p:spTree>
    <p:extLst>
      <p:ext uri="{BB962C8B-B14F-4D97-AF65-F5344CB8AC3E}">
        <p14:creationId xmlns:p14="http://schemas.microsoft.com/office/powerpoint/2010/main" val="452162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Schemi di interpretazione (ii)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Alle costanti individuali associamo nomi propri della lingua italiana</a:t>
            </a:r>
          </a:p>
          <a:p>
            <a:r>
              <a:rPr lang="it-IT" dirty="0"/>
              <a:t>A lettere predicative n-adiche seguite da n variabili distinte associamo </a:t>
            </a:r>
            <a:r>
              <a:rPr lang="it-IT" b="1" dirty="0"/>
              <a:t>predicati a n posti della lingua italiana</a:t>
            </a:r>
            <a:r>
              <a:rPr lang="it-IT" dirty="0"/>
              <a:t>, ossia espressioni ottenute da enunciati dell’italiano mettendo le stesse n variabili distinte al posto di sintagmi nominali</a:t>
            </a:r>
          </a:p>
          <a:p>
            <a:r>
              <a:rPr lang="it-IT" dirty="0"/>
              <a:t>Su questa base enunciati atomici sono interpretati come enunciati della lingua italiana. Ossia, enunciati in italiano sono tradotti in enunciati atomici di </a:t>
            </a:r>
            <a:r>
              <a:rPr lang="it-IT" dirty="0" err="1"/>
              <a:t>FOL</a:t>
            </a:r>
            <a:r>
              <a:rPr lang="it-IT" dirty="0"/>
              <a:t>.</a:t>
            </a:r>
          </a:p>
          <a:p>
            <a:r>
              <a:rPr lang="it-IT" dirty="0"/>
              <a:t>Gli schemi di interpretazione possono essere usati anche per interpretare enunciati di </a:t>
            </a:r>
            <a:r>
              <a:rPr lang="it-IT" dirty="0" err="1"/>
              <a:t>FOL</a:t>
            </a:r>
            <a:r>
              <a:rPr lang="it-IT" dirty="0"/>
              <a:t> con quantificatori (come vedremo)</a:t>
            </a:r>
          </a:p>
          <a:p>
            <a:r>
              <a:rPr lang="it-IT" dirty="0"/>
              <a:t>Esempi ...</a:t>
            </a:r>
          </a:p>
        </p:txBody>
      </p:sp>
    </p:spTree>
    <p:extLst>
      <p:ext uri="{BB962C8B-B14F-4D97-AF65-F5344CB8AC3E}">
        <p14:creationId xmlns:p14="http://schemas.microsoft.com/office/powerpoint/2010/main" val="3026924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Esempi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/>
              <a:t>m : Maria</a:t>
            </a:r>
          </a:p>
          <a:p>
            <a:r>
              <a:rPr lang="it-IT"/>
              <a:t>g : Giorgio</a:t>
            </a:r>
          </a:p>
          <a:p>
            <a:r>
              <a:rPr lang="it-IT"/>
              <a:t>p : Parigi</a:t>
            </a:r>
          </a:p>
          <a:p>
            <a:r>
              <a:rPr lang="it-IT"/>
              <a:t>n : Narciso</a:t>
            </a:r>
          </a:p>
          <a:p>
            <a:r>
              <a:rPr lang="it-IT"/>
              <a:t>Dx : x è una donna</a:t>
            </a:r>
          </a:p>
          <a:p>
            <a:r>
              <a:rPr lang="it-IT"/>
              <a:t>A</a:t>
            </a:r>
            <a:r>
              <a:rPr lang="it-IT" i="1"/>
              <a:t>xy</a:t>
            </a:r>
            <a:r>
              <a:rPr lang="it-IT"/>
              <a:t> : </a:t>
            </a:r>
            <a:r>
              <a:rPr lang="it-IT" i="1"/>
              <a:t>x</a:t>
            </a:r>
            <a:r>
              <a:rPr lang="it-IT"/>
              <a:t> ama </a:t>
            </a:r>
            <a:r>
              <a:rPr lang="it-IT" i="1"/>
              <a:t>y</a:t>
            </a:r>
          </a:p>
          <a:p>
            <a:r>
              <a:rPr lang="it-IT"/>
              <a:t>I</a:t>
            </a:r>
            <a:r>
              <a:rPr lang="it-IT" i="1"/>
              <a:t>xyz</a:t>
            </a:r>
            <a:r>
              <a:rPr lang="it-IT"/>
              <a:t> : </a:t>
            </a:r>
            <a:r>
              <a:rPr lang="it-IT" i="1"/>
              <a:t>x</a:t>
            </a:r>
            <a:r>
              <a:rPr lang="it-IT"/>
              <a:t> incontra </a:t>
            </a:r>
            <a:r>
              <a:rPr lang="it-IT" i="1"/>
              <a:t>y</a:t>
            </a:r>
            <a:r>
              <a:rPr lang="it-IT"/>
              <a:t> a </a:t>
            </a:r>
            <a:r>
              <a:rPr lang="it-IT" i="1"/>
              <a:t>z</a:t>
            </a:r>
          </a:p>
          <a:p>
            <a:r>
              <a:rPr lang="it-IT"/>
              <a:t>Pxy : </a:t>
            </a:r>
            <a:r>
              <a:rPr lang="it-IT" i="1"/>
              <a:t>y</a:t>
            </a:r>
            <a:r>
              <a:rPr lang="it-IT"/>
              <a:t> piace a </a:t>
            </a:r>
            <a:r>
              <a:rPr lang="it-IT" i="1"/>
              <a:t>x</a:t>
            </a:r>
          </a:p>
          <a:p>
            <a:r>
              <a:rPr lang="it-IT"/>
              <a:t>A</a:t>
            </a:r>
            <a:r>
              <a:rPr lang="it-IT" baseline="-25000"/>
              <a:t>1</a:t>
            </a:r>
            <a:r>
              <a:rPr lang="it-IT" i="1"/>
              <a:t>xy</a:t>
            </a:r>
            <a:r>
              <a:rPr lang="it-IT"/>
              <a:t> : </a:t>
            </a:r>
            <a:r>
              <a:rPr lang="it-IT" i="1"/>
              <a:t>x</a:t>
            </a:r>
            <a:r>
              <a:rPr lang="it-IT"/>
              <a:t> è amato da </a:t>
            </a:r>
            <a:r>
              <a:rPr lang="it-IT" i="1"/>
              <a:t>y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/>
              <a:t>(0) Maria è una donna</a:t>
            </a:r>
          </a:p>
          <a:p>
            <a:r>
              <a:rPr lang="it-IT"/>
              <a:t>(0a) Dm</a:t>
            </a:r>
          </a:p>
          <a:p>
            <a:r>
              <a:rPr lang="it-IT"/>
              <a:t>(1) Maria ama Giorgio</a:t>
            </a:r>
          </a:p>
          <a:p>
            <a:r>
              <a:rPr lang="it-IT"/>
              <a:t>(1a) Amg</a:t>
            </a:r>
          </a:p>
          <a:p>
            <a:r>
              <a:rPr lang="it-IT"/>
              <a:t>(2) Giorgio è amato da Maria</a:t>
            </a:r>
          </a:p>
          <a:p>
            <a:r>
              <a:rPr lang="it-IT"/>
              <a:t>(2a) A</a:t>
            </a:r>
            <a:r>
              <a:rPr lang="it-IT" baseline="-25000"/>
              <a:t>1</a:t>
            </a:r>
            <a:r>
              <a:rPr lang="it-IT"/>
              <a:t>gm</a:t>
            </a:r>
          </a:p>
          <a:p>
            <a:r>
              <a:rPr lang="it-IT"/>
              <a:t>(3) Narciso ama sé stesso </a:t>
            </a:r>
          </a:p>
          <a:p>
            <a:r>
              <a:rPr lang="it-IT"/>
              <a:t>(3a) Ann</a:t>
            </a:r>
          </a:p>
          <a:p>
            <a:r>
              <a:rPr lang="it-IT"/>
              <a:t>(4) Parigi piace a Maria</a:t>
            </a:r>
          </a:p>
          <a:p>
            <a:r>
              <a:rPr lang="it-IT"/>
              <a:t>(4a) Pmp</a:t>
            </a:r>
          </a:p>
          <a:p>
            <a:r>
              <a:rPr lang="it-IT"/>
              <a:t>(5) Giorgio incontra Maria a Parigi</a:t>
            </a:r>
          </a:p>
          <a:p>
            <a:r>
              <a:rPr lang="it-IT"/>
              <a:t>(5a) Igmp</a:t>
            </a: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7028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Stabilire con un'apposita convenzione l'ordine degli argomenti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/>
              <a:t>Convenzione</a:t>
            </a:r>
            <a:r>
              <a:rPr lang="en-US" b="1" dirty="0"/>
              <a:t> 1</a:t>
            </a:r>
          </a:p>
          <a:p>
            <a:r>
              <a:rPr lang="en-US" dirty="0"/>
              <a:t>(1) Giovanni </a:t>
            </a:r>
            <a:r>
              <a:rPr lang="en-US" dirty="0" err="1"/>
              <a:t>va</a:t>
            </a:r>
            <a:r>
              <a:rPr lang="en-US" dirty="0"/>
              <a:t> da Roma a Milano con </a:t>
            </a:r>
            <a:r>
              <a:rPr lang="en-US" dirty="0" err="1"/>
              <a:t>Anselmo</a:t>
            </a:r>
            <a:endParaRPr lang="en-US" dirty="0"/>
          </a:p>
          <a:p>
            <a:r>
              <a:rPr lang="en-US" dirty="0" err="1">
                <a:solidFill>
                  <a:srgbClr val="FF0000"/>
                </a:solidFill>
              </a:rPr>
              <a:t>Txyzw</a:t>
            </a:r>
            <a:r>
              <a:rPr lang="en-US" dirty="0">
                <a:solidFill>
                  <a:srgbClr val="FF0000"/>
                </a:solidFill>
              </a:rPr>
              <a:t>: x </a:t>
            </a:r>
            <a:r>
              <a:rPr lang="en-US" dirty="0" err="1">
                <a:solidFill>
                  <a:srgbClr val="FF0000"/>
                </a:solidFill>
              </a:rPr>
              <a:t>va</a:t>
            </a:r>
            <a:r>
              <a:rPr lang="en-US" dirty="0">
                <a:solidFill>
                  <a:srgbClr val="FF0000"/>
                </a:solidFill>
              </a:rPr>
              <a:t> da y a z con w </a:t>
            </a:r>
          </a:p>
          <a:p>
            <a:r>
              <a:rPr lang="en-US" dirty="0"/>
              <a:t>g: giovanni</a:t>
            </a:r>
          </a:p>
          <a:p>
            <a:r>
              <a:rPr lang="en-US" dirty="0"/>
              <a:t>a: </a:t>
            </a:r>
            <a:r>
              <a:rPr lang="en-US" dirty="0" err="1"/>
              <a:t>anselmo</a:t>
            </a:r>
            <a:endParaRPr lang="en-US" dirty="0"/>
          </a:p>
          <a:p>
            <a:r>
              <a:rPr lang="en-US" dirty="0"/>
              <a:t>r: </a:t>
            </a:r>
            <a:r>
              <a:rPr lang="en-US" dirty="0" err="1"/>
              <a:t>roma</a:t>
            </a:r>
            <a:endParaRPr lang="en-US" dirty="0"/>
          </a:p>
          <a:p>
            <a:r>
              <a:rPr lang="en-US" dirty="0"/>
              <a:t>m: </a:t>
            </a:r>
            <a:r>
              <a:rPr lang="en-US" dirty="0" err="1"/>
              <a:t>milano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(1a) </a:t>
            </a:r>
            <a:r>
              <a:rPr lang="en-US" dirty="0" err="1">
                <a:solidFill>
                  <a:srgbClr val="FF0000"/>
                </a:solidFill>
              </a:rPr>
              <a:t>Tgrma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11" name="Segnaposto contenuto 10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it-IT" b="1" dirty="0"/>
              <a:t>Convenzione 2</a:t>
            </a:r>
          </a:p>
          <a:p>
            <a:r>
              <a:rPr lang="en-US" dirty="0"/>
              <a:t>(2) Giovanni </a:t>
            </a:r>
            <a:r>
              <a:rPr lang="en-US" dirty="0" err="1"/>
              <a:t>va</a:t>
            </a:r>
            <a:r>
              <a:rPr lang="en-US" dirty="0"/>
              <a:t> a Milano con </a:t>
            </a:r>
            <a:r>
              <a:rPr lang="en-US" dirty="0" err="1"/>
              <a:t>Anselmo</a:t>
            </a:r>
            <a:r>
              <a:rPr lang="en-US" dirty="0"/>
              <a:t> da </a:t>
            </a:r>
            <a:r>
              <a:rPr lang="en-US" dirty="0" err="1"/>
              <a:t>roma</a:t>
            </a:r>
            <a:r>
              <a:rPr lang="en-US" dirty="0"/>
              <a:t> </a:t>
            </a:r>
          </a:p>
          <a:p>
            <a:r>
              <a:rPr lang="en-US" dirty="0" err="1">
                <a:solidFill>
                  <a:srgbClr val="0070C0"/>
                </a:solidFill>
              </a:rPr>
              <a:t>Txyzw</a:t>
            </a:r>
            <a:r>
              <a:rPr lang="en-US" dirty="0">
                <a:solidFill>
                  <a:srgbClr val="0070C0"/>
                </a:solidFill>
              </a:rPr>
              <a:t>: x </a:t>
            </a:r>
            <a:r>
              <a:rPr lang="en-US" dirty="0" err="1">
                <a:solidFill>
                  <a:srgbClr val="0070C0"/>
                </a:solidFill>
              </a:rPr>
              <a:t>va</a:t>
            </a:r>
            <a:r>
              <a:rPr lang="en-US" dirty="0">
                <a:solidFill>
                  <a:srgbClr val="0070C0"/>
                </a:solidFill>
              </a:rPr>
              <a:t> a y con z da w</a:t>
            </a:r>
          </a:p>
          <a:p>
            <a:r>
              <a:rPr lang="en-US" dirty="0"/>
              <a:t>g: </a:t>
            </a:r>
            <a:r>
              <a:rPr lang="en-US" dirty="0" err="1"/>
              <a:t>giovanni</a:t>
            </a:r>
            <a:endParaRPr lang="en-US" dirty="0"/>
          </a:p>
          <a:p>
            <a:r>
              <a:rPr lang="en-US" dirty="0"/>
              <a:t>a: </a:t>
            </a:r>
            <a:r>
              <a:rPr lang="en-US" dirty="0" err="1"/>
              <a:t>anselmo</a:t>
            </a:r>
            <a:endParaRPr lang="en-US" dirty="0"/>
          </a:p>
          <a:p>
            <a:r>
              <a:rPr lang="en-US" dirty="0"/>
              <a:t>r: </a:t>
            </a:r>
            <a:r>
              <a:rPr lang="en-US" dirty="0" err="1"/>
              <a:t>roma</a:t>
            </a:r>
            <a:endParaRPr lang="en-US" dirty="0"/>
          </a:p>
          <a:p>
            <a:r>
              <a:rPr lang="en-US" dirty="0"/>
              <a:t>m: </a:t>
            </a:r>
            <a:r>
              <a:rPr lang="en-US" dirty="0" err="1"/>
              <a:t>milano</a:t>
            </a:r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(2a) </a:t>
            </a:r>
            <a:r>
              <a:rPr lang="en-US" dirty="0" err="1">
                <a:solidFill>
                  <a:srgbClr val="0070C0"/>
                </a:solidFill>
              </a:rPr>
              <a:t>Tgmar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62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linguaggio </a:t>
            </a:r>
            <a:r>
              <a:rPr lang="it-IT"/>
              <a:t>(iii)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b="1" dirty="0"/>
              <a:t>enunciati con quantificatori</a:t>
            </a:r>
          </a:p>
          <a:p>
            <a:r>
              <a:rPr lang="it-IT" dirty="0"/>
              <a:t>In tali enunciati le lettere predicative sono seguite da variabili (o anche da nomi propri, in casi più complicati che vedremo in seguito)</a:t>
            </a:r>
          </a:p>
          <a:p>
            <a:r>
              <a:rPr lang="it-IT" dirty="0"/>
              <a:t>(1) tutte le cose sono fisiche</a:t>
            </a:r>
          </a:p>
          <a:p>
            <a:r>
              <a:rPr lang="it-IT" dirty="0"/>
              <a:t>(1a) </a:t>
            </a:r>
            <a:r>
              <a:rPr lang="it-IT" dirty="0">
                <a:sym typeface="Symbol"/>
              </a:rPr>
              <a:t></a:t>
            </a:r>
            <a:r>
              <a:rPr lang="it-IT" dirty="0" err="1">
                <a:sym typeface="Symbol"/>
              </a:rPr>
              <a:t>xFx</a:t>
            </a:r>
            <a:endParaRPr lang="it-IT" dirty="0">
              <a:sym typeface="Symbol"/>
            </a:endParaRPr>
          </a:p>
          <a:p>
            <a:r>
              <a:rPr lang="it-IT" dirty="0">
                <a:sym typeface="Symbol"/>
              </a:rPr>
              <a:t>(2) ogni cosa è mentale</a:t>
            </a:r>
          </a:p>
          <a:p>
            <a:r>
              <a:rPr lang="it-IT" dirty="0">
                <a:sym typeface="Symbol"/>
              </a:rPr>
              <a:t>(2a) </a:t>
            </a:r>
            <a:r>
              <a:rPr lang="it-IT" dirty="0" err="1">
                <a:sym typeface="Symbol"/>
              </a:rPr>
              <a:t>xMx</a:t>
            </a:r>
            <a:endParaRPr lang="it-IT" dirty="0">
              <a:sym typeface="Symbol"/>
            </a:endParaRPr>
          </a:p>
          <a:p>
            <a:r>
              <a:rPr lang="it-IT" dirty="0">
                <a:sym typeface="Symbol"/>
              </a:rPr>
              <a:t>(3) qualche cosa è mentale</a:t>
            </a:r>
          </a:p>
          <a:p>
            <a:r>
              <a:rPr lang="it-IT" dirty="0">
                <a:sym typeface="Symbol"/>
              </a:rPr>
              <a:t>(3a) </a:t>
            </a:r>
            <a:r>
              <a:rPr lang="it-IT" dirty="0" err="1">
                <a:sym typeface="Symbol"/>
              </a:rPr>
              <a:t>xMx</a:t>
            </a:r>
            <a:endParaRPr lang="it-IT" dirty="0">
              <a:sym typeface="Symbol"/>
            </a:endParaRPr>
          </a:p>
          <a:p>
            <a:r>
              <a:rPr lang="it-IT" dirty="0">
                <a:sym typeface="Symbol"/>
              </a:rPr>
              <a:t>(4) alcune cose sono mentali</a:t>
            </a:r>
          </a:p>
          <a:p>
            <a:r>
              <a:rPr lang="it-IT" dirty="0">
                <a:sym typeface="Symbol"/>
              </a:rPr>
              <a:t>(4a) </a:t>
            </a:r>
            <a:r>
              <a:rPr lang="it-IT" dirty="0" err="1">
                <a:sym typeface="Symbol"/>
              </a:rPr>
              <a:t>xMx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44076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/>
              <a:t>Il linguaggio (iv)</a:t>
            </a:r>
          </a:p>
        </p:txBody>
      </p:sp>
      <p:sp>
        <p:nvSpPr>
          <p:cNvPr id="3075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b="1" dirty="0"/>
              <a:t>quantificatori insieme ad altri operatori</a:t>
            </a:r>
          </a:p>
          <a:p>
            <a:pPr eaLnBrk="1" hangingPunct="1"/>
            <a:r>
              <a:rPr lang="it-IT" dirty="0"/>
              <a:t>(1) ci sono cose sia mentali che fisiche</a:t>
            </a:r>
          </a:p>
          <a:p>
            <a:pPr eaLnBrk="1" hangingPunct="1"/>
            <a:r>
              <a:rPr lang="it-IT" dirty="0"/>
              <a:t>(1a) </a:t>
            </a:r>
            <a:r>
              <a:rPr lang="it-IT" dirty="0">
                <a:sym typeface="Symbol" pitchFamily="18" charset="2"/>
              </a:rPr>
              <a:t>x(</a:t>
            </a:r>
            <a:r>
              <a:rPr lang="it-IT" dirty="0" err="1">
                <a:sym typeface="Symbol" pitchFamily="18" charset="2"/>
              </a:rPr>
              <a:t>Mx</a:t>
            </a:r>
            <a:r>
              <a:rPr lang="it-IT" dirty="0">
                <a:sym typeface="Symbol" pitchFamily="18" charset="2"/>
              </a:rPr>
              <a:t> &amp; </a:t>
            </a:r>
            <a:r>
              <a:rPr lang="it-IT" dirty="0" err="1">
                <a:sym typeface="Symbol" pitchFamily="18" charset="2"/>
              </a:rPr>
              <a:t>Fx</a:t>
            </a:r>
            <a:r>
              <a:rPr lang="it-IT" dirty="0">
                <a:sym typeface="Symbol" pitchFamily="18" charset="2"/>
              </a:rPr>
              <a:t>)</a:t>
            </a:r>
          </a:p>
          <a:p>
            <a:pPr eaLnBrk="1" hangingPunct="1"/>
            <a:r>
              <a:rPr lang="it-IT" dirty="0">
                <a:sym typeface="Symbol" pitchFamily="18" charset="2"/>
              </a:rPr>
              <a:t>(2) tutte le cose sono o fisiche o non mentali</a:t>
            </a:r>
          </a:p>
          <a:p>
            <a:pPr eaLnBrk="1" hangingPunct="1"/>
            <a:r>
              <a:rPr lang="it-IT" dirty="0">
                <a:sym typeface="Symbol" pitchFamily="18" charset="2"/>
              </a:rPr>
              <a:t>(2a) x(</a:t>
            </a:r>
            <a:r>
              <a:rPr lang="it-IT" dirty="0" err="1">
                <a:sym typeface="Symbol" pitchFamily="18" charset="2"/>
              </a:rPr>
              <a:t>Fx</a:t>
            </a:r>
            <a:r>
              <a:rPr lang="it-IT" dirty="0">
                <a:sym typeface="Symbol" pitchFamily="18" charset="2"/>
              </a:rPr>
              <a:t> v </a:t>
            </a:r>
            <a:r>
              <a:rPr lang="it-IT" dirty="0" err="1">
                <a:sym typeface="Symbol" pitchFamily="18" charset="2"/>
              </a:rPr>
              <a:t>Mx</a:t>
            </a:r>
            <a:r>
              <a:rPr lang="it-IT" dirty="0">
                <a:sym typeface="Symbol" pitchFamily="18" charset="2"/>
              </a:rPr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27853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linguaggio (v)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quantificatori e predicati relazionali</a:t>
            </a:r>
          </a:p>
          <a:p>
            <a:r>
              <a:rPr lang="it-IT" dirty="0"/>
              <a:t>(1) Maria ama tutto (ogni cosa)</a:t>
            </a:r>
          </a:p>
          <a:p>
            <a:r>
              <a:rPr lang="it-IT" dirty="0"/>
              <a:t>(1a) </a:t>
            </a:r>
            <a:r>
              <a:rPr lang="it-IT" dirty="0">
                <a:sym typeface="Symbol" pitchFamily="18" charset="2"/>
              </a:rPr>
              <a:t></a:t>
            </a:r>
            <a:r>
              <a:rPr lang="it-IT" dirty="0" err="1">
                <a:sym typeface="Symbol" pitchFamily="18" charset="2"/>
              </a:rPr>
              <a:t>xAmx</a:t>
            </a:r>
            <a:r>
              <a:rPr lang="it-IT" dirty="0">
                <a:sym typeface="Symbol" pitchFamily="18" charset="2"/>
              </a:rPr>
              <a:t> </a:t>
            </a:r>
          </a:p>
          <a:p>
            <a:r>
              <a:rPr lang="it-IT" dirty="0"/>
              <a:t>(2) Giovanni ama qualcosa</a:t>
            </a:r>
          </a:p>
          <a:p>
            <a:r>
              <a:rPr lang="it-IT" dirty="0"/>
              <a:t>(2a) </a:t>
            </a:r>
            <a:r>
              <a:rPr lang="it-IT" dirty="0">
                <a:sym typeface="Symbol" pitchFamily="18" charset="2"/>
              </a:rPr>
              <a:t></a:t>
            </a:r>
            <a:r>
              <a:rPr lang="it-IT" dirty="0" err="1">
                <a:sym typeface="Symbol" pitchFamily="18" charset="2"/>
              </a:rPr>
              <a:t>xAgx</a:t>
            </a:r>
            <a:endParaRPr lang="it-IT" dirty="0">
              <a:sym typeface="Symbol" pitchFamily="18" charset="2"/>
            </a:endParaRPr>
          </a:p>
          <a:p>
            <a:r>
              <a:rPr lang="it-IT" dirty="0">
                <a:sym typeface="Symbol" pitchFamily="18" charset="2"/>
              </a:rPr>
              <a:t>(3) c’è una causa di se stessa (una ‘causa sui’)</a:t>
            </a:r>
          </a:p>
          <a:p>
            <a:r>
              <a:rPr lang="it-IT" dirty="0">
                <a:sym typeface="Symbol" pitchFamily="18" charset="2"/>
              </a:rPr>
              <a:t>(3a) </a:t>
            </a:r>
            <a:r>
              <a:rPr lang="it-IT" dirty="0" err="1">
                <a:sym typeface="Symbol" pitchFamily="18" charset="2"/>
              </a:rPr>
              <a:t>xCxx</a:t>
            </a:r>
            <a:endParaRPr lang="it-IT" dirty="0">
              <a:sym typeface="Symbol" pitchFamily="18" charset="2"/>
            </a:endParaRPr>
          </a:p>
          <a:p>
            <a:pPr marL="0" indent="0">
              <a:buNone/>
            </a:pPr>
            <a:endParaRPr lang="it-IT" dirty="0">
              <a:sym typeface="Symbol" pitchFamily="18" charset="2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3117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B1E1B8-837F-4CAC-8560-B231F2376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B50F83-B468-4861-9B13-1C2DB5EC0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Lezioni 23-24</a:t>
            </a:r>
          </a:p>
          <a:p>
            <a:r>
              <a:rPr lang="it-IT" dirty="0"/>
              <a:t>16/3/23</a:t>
            </a:r>
          </a:p>
        </p:txBody>
      </p:sp>
    </p:spTree>
    <p:extLst>
      <p:ext uri="{BB962C8B-B14F-4D97-AF65-F5344CB8AC3E}">
        <p14:creationId xmlns:p14="http://schemas.microsoft.com/office/powerpoint/2010/main" val="25424558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linguaggio (vi)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sym typeface="Symbol" pitchFamily="18" charset="2"/>
              </a:rPr>
              <a:t>(4) Esiste una cosa più grande di qualsiasi cosa</a:t>
            </a:r>
          </a:p>
          <a:p>
            <a:r>
              <a:rPr lang="it-IT" dirty="0">
                <a:sym typeface="Symbol" pitchFamily="18" charset="2"/>
              </a:rPr>
              <a:t>(4a) ???</a:t>
            </a:r>
          </a:p>
          <a:p>
            <a:r>
              <a:rPr lang="it-IT" dirty="0">
                <a:sym typeface="Symbol" pitchFamily="18" charset="2"/>
              </a:rPr>
              <a:t>(5) c’è un cugino di Maria che è innamorato di lei</a:t>
            </a:r>
          </a:p>
          <a:p>
            <a:r>
              <a:rPr lang="it-IT" dirty="0">
                <a:sym typeface="Symbol" pitchFamily="18" charset="2"/>
              </a:rPr>
              <a:t>(5a) ???</a:t>
            </a:r>
          </a:p>
          <a:p>
            <a:r>
              <a:rPr lang="it-IT" dirty="0">
                <a:sym typeface="Symbol" pitchFamily="18" charset="2"/>
              </a:rPr>
              <a:t>(6) Giovanni detesta un suo rivale</a:t>
            </a:r>
          </a:p>
          <a:p>
            <a:r>
              <a:rPr lang="it-IT" dirty="0">
                <a:sym typeface="Symbol" pitchFamily="18" charset="2"/>
              </a:rPr>
              <a:t>(6a) ???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76348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linguaggio (vii)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sym typeface="Symbol" pitchFamily="18" charset="2"/>
              </a:rPr>
              <a:t>(4) Esiste una cosa più grande di qualsiasi cosa</a:t>
            </a:r>
          </a:p>
          <a:p>
            <a:r>
              <a:rPr lang="it-IT" dirty="0">
                <a:sym typeface="Symbol" pitchFamily="18" charset="2"/>
              </a:rPr>
              <a:t>(4a) </a:t>
            </a:r>
            <a:r>
              <a:rPr lang="it-IT" dirty="0" err="1">
                <a:sym typeface="Symbol" pitchFamily="18" charset="2"/>
              </a:rPr>
              <a:t>xyGxy</a:t>
            </a:r>
            <a:endParaRPr lang="it-IT" dirty="0">
              <a:sym typeface="Symbol" pitchFamily="18" charset="2"/>
            </a:endParaRPr>
          </a:p>
          <a:p>
            <a:r>
              <a:rPr lang="it-IT" dirty="0">
                <a:sym typeface="Symbol" pitchFamily="18" charset="2"/>
              </a:rPr>
              <a:t>(5) c’è un cugino di Maria che è innamorato di lei</a:t>
            </a:r>
          </a:p>
          <a:p>
            <a:r>
              <a:rPr lang="it-IT" dirty="0">
                <a:sym typeface="Symbol" pitchFamily="18" charset="2"/>
              </a:rPr>
              <a:t>(5a) x(</a:t>
            </a:r>
            <a:r>
              <a:rPr lang="it-IT" dirty="0" err="1">
                <a:sym typeface="Symbol" pitchFamily="18" charset="2"/>
              </a:rPr>
              <a:t>Cxm</a:t>
            </a:r>
            <a:r>
              <a:rPr lang="it-IT" dirty="0">
                <a:sym typeface="Symbol" pitchFamily="18" charset="2"/>
              </a:rPr>
              <a:t> &amp; </a:t>
            </a:r>
            <a:r>
              <a:rPr lang="it-IT" dirty="0" err="1">
                <a:sym typeface="Symbol" pitchFamily="18" charset="2"/>
              </a:rPr>
              <a:t>Ixm</a:t>
            </a:r>
            <a:r>
              <a:rPr lang="it-IT" dirty="0">
                <a:sym typeface="Symbol" pitchFamily="18" charset="2"/>
              </a:rPr>
              <a:t>)</a:t>
            </a:r>
          </a:p>
          <a:p>
            <a:r>
              <a:rPr lang="it-IT" dirty="0">
                <a:sym typeface="Symbol" pitchFamily="18" charset="2"/>
              </a:rPr>
              <a:t>(6) Giovanni detesta un suo rivale</a:t>
            </a:r>
          </a:p>
          <a:p>
            <a:r>
              <a:rPr lang="it-IT" dirty="0">
                <a:sym typeface="Symbol" pitchFamily="18" charset="2"/>
              </a:rPr>
              <a:t>(6a) x(</a:t>
            </a:r>
            <a:r>
              <a:rPr lang="it-IT" dirty="0" err="1">
                <a:sym typeface="Symbol" pitchFamily="18" charset="2"/>
              </a:rPr>
              <a:t>Rxg</a:t>
            </a:r>
            <a:r>
              <a:rPr lang="it-IT" dirty="0">
                <a:sym typeface="Symbol" pitchFamily="18" charset="2"/>
              </a:rPr>
              <a:t> &amp; </a:t>
            </a:r>
            <a:r>
              <a:rPr lang="it-IT" dirty="0" err="1">
                <a:sym typeface="Symbol" pitchFamily="18" charset="2"/>
              </a:rPr>
              <a:t>Dgx</a:t>
            </a:r>
            <a:r>
              <a:rPr lang="it-IT" dirty="0">
                <a:sym typeface="Symbol" pitchFamily="18" charset="2"/>
              </a:rPr>
              <a:t>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1674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Lezioni 25-26</a:t>
            </a:r>
          </a:p>
          <a:p>
            <a:r>
              <a:rPr lang="it-IT" dirty="0"/>
              <a:t>17/3/23</a:t>
            </a:r>
          </a:p>
        </p:txBody>
      </p:sp>
    </p:spTree>
    <p:extLst>
      <p:ext uri="{BB962C8B-B14F-4D97-AF65-F5344CB8AC3E}">
        <p14:creationId xmlns:p14="http://schemas.microsoft.com/office/powerpoint/2010/main" val="1900189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Prossime</a:t>
            </a:r>
            <a:r>
              <a:rPr lang="en-US" dirty="0"/>
              <a:t> 2 </a:t>
            </a:r>
            <a:r>
              <a:rPr lang="en-US" dirty="0" err="1"/>
              <a:t>diapositive</a:t>
            </a:r>
            <a:r>
              <a:rPr lang="en-US" dirty="0"/>
              <a:t>: p. 191 (</a:t>
            </a:r>
            <a:r>
              <a:rPr lang="it-IT" dirty="0"/>
              <a:t>p. 163), §6.3, il linguaggio della logica del prim'ordine:</a:t>
            </a:r>
          </a:p>
          <a:p>
            <a:r>
              <a:rPr lang="it-IT" dirty="0"/>
              <a:t>1) vocabolario</a:t>
            </a:r>
          </a:p>
          <a:p>
            <a:r>
              <a:rPr lang="it-IT" dirty="0"/>
              <a:t>2) grammatica/sintassi (regole di formazione)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919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53" y="253914"/>
            <a:ext cx="11390527" cy="6407172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put penna 6"/>
              <p14:cNvContentPartPr/>
              <p14:nvPr/>
            </p14:nvContentPartPr>
            <p14:xfrm>
              <a:off x="2327553" y="5191840"/>
              <a:ext cx="7062120" cy="737640"/>
            </p14:xfrm>
          </p:contentPart>
        </mc:Choice>
        <mc:Fallback xmlns="">
          <p:pic>
            <p:nvPicPr>
              <p:cNvPr id="7" name="Input penna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55553" y="5047840"/>
                <a:ext cx="7206120" cy="10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put penna 8"/>
              <p14:cNvContentPartPr/>
              <p14:nvPr/>
            </p14:nvContentPartPr>
            <p14:xfrm>
              <a:off x="8322633" y="5274640"/>
              <a:ext cx="711000" cy="406440"/>
            </p14:xfrm>
          </p:contentPart>
        </mc:Choice>
        <mc:Fallback xmlns="">
          <p:pic>
            <p:nvPicPr>
              <p:cNvPr id="9" name="Input penna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11473" y="5258800"/>
                <a:ext cx="738360" cy="43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60954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3192" y="-995423"/>
            <a:ext cx="15947343" cy="897038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put penna 2"/>
              <p14:cNvContentPartPr/>
              <p14:nvPr/>
            </p14:nvContentPartPr>
            <p14:xfrm>
              <a:off x="5871448" y="3281741"/>
              <a:ext cx="1752120" cy="59400"/>
            </p14:xfrm>
          </p:contentPart>
        </mc:Choice>
        <mc:Fallback xmlns="">
          <p:pic>
            <p:nvPicPr>
              <p:cNvPr id="3" name="Input penna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99448" y="3137741"/>
                <a:ext cx="189612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put penna 4"/>
              <p14:cNvContentPartPr/>
              <p14:nvPr/>
            </p14:nvContentPartPr>
            <p14:xfrm>
              <a:off x="9461728" y="3387941"/>
              <a:ext cx="471960" cy="360"/>
            </p14:xfrm>
          </p:contentPart>
        </mc:Choice>
        <mc:Fallback xmlns="">
          <p:pic>
            <p:nvPicPr>
              <p:cNvPr id="5" name="Input penna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89728" y="3243941"/>
                <a:ext cx="615960" cy="28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48610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regola di formazione (4)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La variabile introdotta mediante questa regola si dice "vincolata" ("</a:t>
            </a:r>
            <a:r>
              <a:rPr lang="it-IT" dirty="0" err="1"/>
              <a:t>bound</a:t>
            </a:r>
            <a:r>
              <a:rPr lang="it-IT" dirty="0"/>
              <a:t>") dall'occorrenza del quantificatore introdotto insieme alla variabile. Per es. in "∃</a:t>
            </a:r>
            <a:r>
              <a:rPr lang="it-IT" dirty="0" err="1"/>
              <a:t>x∃y</a:t>
            </a:r>
            <a:r>
              <a:rPr lang="it-IT" dirty="0"/>
              <a:t>(</a:t>
            </a:r>
            <a:r>
              <a:rPr lang="it-IT" dirty="0" err="1"/>
              <a:t>Fx</a:t>
            </a:r>
            <a:r>
              <a:rPr lang="it-IT" dirty="0"/>
              <a:t> &amp; Gay)" la "x" è vincolata dalla prima occorrenza di "∃" e la "y" dalla seconda occorrenza di "∃".</a:t>
            </a:r>
          </a:p>
          <a:p>
            <a:r>
              <a:rPr lang="it-IT" dirty="0"/>
              <a:t>Una variabile non vincolata da alcun quantificatore si dice "libera" ("free")</a:t>
            </a:r>
          </a:p>
          <a:p>
            <a:r>
              <a:rPr lang="it-IT" dirty="0"/>
              <a:t>Nel nostro libro di testo non ci sono </a:t>
            </a:r>
            <a:r>
              <a:rPr lang="it-IT" dirty="0" err="1"/>
              <a:t>fbf</a:t>
            </a:r>
            <a:r>
              <a:rPr lang="it-IT" dirty="0"/>
              <a:t> con variabili libere, ma in molti altri testi sono permesse.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5520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tipici enunciati </a:t>
            </a:r>
            <a:r>
              <a:rPr lang="it-IT"/>
              <a:t>della sillogistica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(1) Tutti gli uomini sono mortali</a:t>
            </a:r>
          </a:p>
          <a:p>
            <a:r>
              <a:rPr lang="it-IT" dirty="0"/>
              <a:t>(1a) </a:t>
            </a:r>
          </a:p>
          <a:p>
            <a:r>
              <a:rPr lang="it-IT" dirty="0"/>
              <a:t>(2) alcuni uomini sono mortali</a:t>
            </a:r>
          </a:p>
          <a:p>
            <a:r>
              <a:rPr lang="it-IT" dirty="0"/>
              <a:t>(2a) </a:t>
            </a:r>
          </a:p>
          <a:p>
            <a:r>
              <a:rPr lang="it-IT" dirty="0"/>
              <a:t>(3) nessun uomo è mortale</a:t>
            </a:r>
          </a:p>
          <a:p>
            <a:r>
              <a:rPr lang="it-IT" dirty="0"/>
              <a:t>(3a) </a:t>
            </a:r>
          </a:p>
          <a:p>
            <a:r>
              <a:rPr lang="it-IT" dirty="0"/>
              <a:t>(4) alcuni uomini non sono mortali</a:t>
            </a:r>
          </a:p>
          <a:p>
            <a:r>
              <a:rPr lang="it-IT" dirty="0">
                <a:sym typeface="Symbol" pitchFamily="18" charset="2"/>
              </a:rPr>
              <a:t> (4a)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609699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tipici enunciati </a:t>
            </a:r>
            <a:r>
              <a:rPr lang="it-IT"/>
              <a:t>della sillogistica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(1) Tutti gli uomini sono mortali</a:t>
            </a:r>
          </a:p>
          <a:p>
            <a:r>
              <a:rPr lang="it-IT" dirty="0"/>
              <a:t>(1a) </a:t>
            </a:r>
          </a:p>
          <a:p>
            <a:r>
              <a:rPr lang="it-IT" dirty="0"/>
              <a:t>(2) alcuni uomini sono mortali</a:t>
            </a:r>
          </a:p>
          <a:p>
            <a:r>
              <a:rPr lang="it-IT" dirty="0"/>
              <a:t>(2a) </a:t>
            </a:r>
          </a:p>
          <a:p>
            <a:r>
              <a:rPr lang="it-IT" dirty="0"/>
              <a:t>(3) nessun uomo è mortale</a:t>
            </a:r>
          </a:p>
          <a:p>
            <a:r>
              <a:rPr lang="it-IT" dirty="0"/>
              <a:t>(3a) </a:t>
            </a:r>
          </a:p>
          <a:p>
            <a:r>
              <a:rPr lang="it-IT" dirty="0"/>
              <a:t>(4) alcuni uomini non sono mortali</a:t>
            </a:r>
          </a:p>
          <a:p>
            <a:r>
              <a:rPr lang="it-IT" dirty="0">
                <a:sym typeface="Symbol" pitchFamily="18" charset="2"/>
              </a:rPr>
              <a:t> (4a)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593872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/>
          </a:p>
        </p:txBody>
      </p:sp>
      <p:sp>
        <p:nvSpPr>
          <p:cNvPr id="512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dirty="0"/>
              <a:t>(1) Tutti gli uomini sono mortali</a:t>
            </a:r>
          </a:p>
          <a:p>
            <a:pPr eaLnBrk="1" hangingPunct="1"/>
            <a:r>
              <a:rPr lang="it-IT" dirty="0"/>
              <a:t>(1a) </a:t>
            </a:r>
            <a:r>
              <a:rPr lang="it-IT" dirty="0">
                <a:sym typeface="Symbol" pitchFamily="18" charset="2"/>
              </a:rPr>
              <a:t>x(</a:t>
            </a:r>
            <a:r>
              <a:rPr lang="it-IT" dirty="0" err="1">
                <a:sym typeface="Symbol" pitchFamily="18" charset="2"/>
              </a:rPr>
              <a:t>Ux</a:t>
            </a:r>
            <a:r>
              <a:rPr lang="it-IT" dirty="0">
                <a:sym typeface="Symbol" pitchFamily="18" charset="2"/>
              </a:rPr>
              <a:t>  </a:t>
            </a:r>
            <a:r>
              <a:rPr lang="it-IT" dirty="0" err="1">
                <a:sym typeface="Symbol" pitchFamily="18" charset="2"/>
              </a:rPr>
              <a:t>Mx</a:t>
            </a:r>
            <a:r>
              <a:rPr lang="it-IT" dirty="0">
                <a:sym typeface="Symbol" pitchFamily="18" charset="2"/>
              </a:rPr>
              <a:t>)</a:t>
            </a:r>
            <a:endParaRPr lang="it-IT" dirty="0"/>
          </a:p>
          <a:p>
            <a:pPr eaLnBrk="1" hangingPunct="1"/>
            <a:r>
              <a:rPr lang="it-IT" dirty="0"/>
              <a:t>(2) alcuni uomini sono mortali</a:t>
            </a:r>
          </a:p>
          <a:p>
            <a:pPr eaLnBrk="1" hangingPunct="1"/>
            <a:r>
              <a:rPr lang="it-IT" dirty="0"/>
              <a:t>(2a) </a:t>
            </a:r>
            <a:r>
              <a:rPr lang="it-IT" dirty="0">
                <a:sym typeface="Symbol" pitchFamily="18" charset="2"/>
              </a:rPr>
              <a:t>x(</a:t>
            </a:r>
            <a:r>
              <a:rPr lang="it-IT" dirty="0" err="1">
                <a:sym typeface="Symbol" pitchFamily="18" charset="2"/>
              </a:rPr>
              <a:t>Ux</a:t>
            </a:r>
            <a:r>
              <a:rPr lang="it-IT" dirty="0">
                <a:sym typeface="Symbol" pitchFamily="18" charset="2"/>
              </a:rPr>
              <a:t> &amp; </a:t>
            </a:r>
            <a:r>
              <a:rPr lang="it-IT" dirty="0" err="1">
                <a:sym typeface="Symbol" pitchFamily="18" charset="2"/>
              </a:rPr>
              <a:t>Mx</a:t>
            </a:r>
            <a:r>
              <a:rPr lang="it-IT" dirty="0">
                <a:sym typeface="Symbol" pitchFamily="18" charset="2"/>
              </a:rPr>
              <a:t>)</a:t>
            </a:r>
            <a:endParaRPr lang="it-IT" dirty="0"/>
          </a:p>
          <a:p>
            <a:pPr eaLnBrk="1" hangingPunct="1"/>
            <a:r>
              <a:rPr lang="it-IT" dirty="0"/>
              <a:t>(3) nessun uomo è mortale</a:t>
            </a:r>
          </a:p>
          <a:p>
            <a:r>
              <a:rPr lang="it-IT" dirty="0"/>
              <a:t>(3a) </a:t>
            </a:r>
            <a:r>
              <a:rPr lang="it-IT" dirty="0">
                <a:sym typeface="Symbol" pitchFamily="18" charset="2"/>
              </a:rPr>
              <a:t>x(</a:t>
            </a:r>
            <a:r>
              <a:rPr lang="it-IT" dirty="0" err="1">
                <a:sym typeface="Symbol" pitchFamily="18" charset="2"/>
              </a:rPr>
              <a:t>Ux</a:t>
            </a:r>
            <a:r>
              <a:rPr lang="it-IT" dirty="0">
                <a:sym typeface="Symbol" pitchFamily="18" charset="2"/>
              </a:rPr>
              <a:t>   </a:t>
            </a:r>
            <a:r>
              <a:rPr lang="it-IT" err="1">
                <a:sym typeface="Symbol" pitchFamily="18" charset="2"/>
              </a:rPr>
              <a:t>Mx</a:t>
            </a:r>
            <a:r>
              <a:rPr lang="it-IT">
                <a:sym typeface="Symbol" pitchFamily="18" charset="2"/>
              </a:rPr>
              <a:t>) //  x(Ux &amp; Mx)</a:t>
            </a:r>
            <a:endParaRPr lang="it-IT" dirty="0"/>
          </a:p>
          <a:p>
            <a:pPr eaLnBrk="1" hangingPunct="1"/>
            <a:r>
              <a:rPr lang="it-IT" dirty="0"/>
              <a:t>(4) alcuni uomini non sono mortali</a:t>
            </a:r>
          </a:p>
          <a:p>
            <a:pPr eaLnBrk="1" hangingPunct="1"/>
            <a:r>
              <a:rPr lang="it-IT" dirty="0">
                <a:sym typeface="Symbol" pitchFamily="18" charset="2"/>
              </a:rPr>
              <a:t> (4a) x(</a:t>
            </a:r>
            <a:r>
              <a:rPr lang="it-IT" dirty="0" err="1">
                <a:sym typeface="Symbol" pitchFamily="18" charset="2"/>
              </a:rPr>
              <a:t>Ux</a:t>
            </a:r>
            <a:r>
              <a:rPr lang="it-IT" dirty="0">
                <a:sym typeface="Symbol" pitchFamily="18" charset="2"/>
              </a:rPr>
              <a:t> &amp;  </a:t>
            </a:r>
            <a:r>
              <a:rPr lang="it-IT" dirty="0" err="1">
                <a:sym typeface="Symbol" pitchFamily="18" charset="2"/>
              </a:rPr>
              <a:t>Mx</a:t>
            </a:r>
            <a:r>
              <a:rPr lang="it-IT" dirty="0">
                <a:sym typeface="Symbol" pitchFamily="18" charset="2"/>
              </a:rPr>
              <a:t>)</a:t>
            </a:r>
            <a:endParaRPr lang="it-IT" dirty="0"/>
          </a:p>
          <a:p>
            <a:pPr eaLnBrk="1" hangingPunct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04884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Compiti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Consegna del compito 3</a:t>
            </a:r>
          </a:p>
          <a:p>
            <a:r>
              <a:rPr lang="it-IT" dirty="0"/>
              <a:t>L’ho messo  nel sito solo ieri</a:t>
            </a:r>
          </a:p>
          <a:p>
            <a:r>
              <a:rPr lang="it-IT" dirty="0"/>
              <a:t>La scadenza slitta di una settimana</a:t>
            </a:r>
          </a:p>
          <a:p>
            <a:r>
              <a:rPr lang="it-IT" dirty="0"/>
              <a:t>Dovreste quindi consegnare entrambi i compiti entro venerdì 24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176090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Esempio classico di ambiguità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(1) Ogni uomo ama una donna</a:t>
            </a:r>
          </a:p>
          <a:p>
            <a:r>
              <a:rPr lang="it-IT" dirty="0"/>
              <a:t>(1a) </a:t>
            </a:r>
            <a:r>
              <a:rPr lang="it-IT" dirty="0">
                <a:sym typeface="Symbol"/>
              </a:rPr>
              <a:t>x(</a:t>
            </a:r>
            <a:r>
              <a:rPr lang="it-IT" dirty="0" err="1">
                <a:sym typeface="Symbol"/>
              </a:rPr>
              <a:t>Ux</a:t>
            </a:r>
            <a:r>
              <a:rPr lang="it-IT" dirty="0">
                <a:sym typeface="Symbol"/>
              </a:rPr>
              <a:t>  y(Dy &amp; </a:t>
            </a:r>
            <a:r>
              <a:rPr lang="it-IT" dirty="0" err="1">
                <a:sym typeface="Symbol"/>
              </a:rPr>
              <a:t>Axy</a:t>
            </a:r>
            <a:r>
              <a:rPr lang="it-IT" dirty="0">
                <a:sym typeface="Symbol"/>
              </a:rPr>
              <a:t>))</a:t>
            </a:r>
            <a:endParaRPr lang="it-IT" dirty="0"/>
          </a:p>
          <a:p>
            <a:r>
              <a:rPr lang="it-IT" dirty="0"/>
              <a:t>(1b) </a:t>
            </a:r>
            <a:r>
              <a:rPr lang="it-IT" dirty="0">
                <a:sym typeface="Symbol"/>
              </a:rPr>
              <a:t>y(Dy &amp; x(</a:t>
            </a:r>
            <a:r>
              <a:rPr lang="it-IT" dirty="0" err="1">
                <a:sym typeface="Symbol"/>
              </a:rPr>
              <a:t>Ux</a:t>
            </a:r>
            <a:r>
              <a:rPr lang="it-IT" dirty="0">
                <a:sym typeface="Symbol"/>
              </a:rPr>
              <a:t>  </a:t>
            </a:r>
            <a:r>
              <a:rPr lang="it-IT" dirty="0" err="1">
                <a:sym typeface="Symbol"/>
              </a:rPr>
              <a:t>Axy</a:t>
            </a:r>
            <a:r>
              <a:rPr lang="it-IT" dirty="0">
                <a:sym typeface="Symbol"/>
              </a:rPr>
              <a:t>))</a:t>
            </a:r>
            <a:endParaRPr lang="it-IT" dirty="0"/>
          </a:p>
          <a:p>
            <a:r>
              <a:rPr lang="it-IT" dirty="0"/>
              <a:t>(2) Ogni </a:t>
            </a:r>
            <a:r>
              <a:rPr lang="it-IT"/>
              <a:t>numero naturale ha </a:t>
            </a:r>
            <a:r>
              <a:rPr lang="it-IT" dirty="0"/>
              <a:t>un successore</a:t>
            </a:r>
          </a:p>
          <a:p>
            <a:r>
              <a:rPr lang="it-IT" dirty="0"/>
              <a:t>(2a) </a:t>
            </a:r>
            <a:r>
              <a:rPr lang="it-IT" dirty="0">
                <a:sym typeface="Symbol"/>
              </a:rPr>
              <a:t>x(</a:t>
            </a:r>
            <a:r>
              <a:rPr lang="it-IT" dirty="0" err="1">
                <a:sym typeface="Symbol"/>
              </a:rPr>
              <a:t>Nx</a:t>
            </a:r>
            <a:r>
              <a:rPr lang="it-IT" dirty="0">
                <a:sym typeface="Symbol"/>
              </a:rPr>
              <a:t>  y(</a:t>
            </a:r>
            <a:r>
              <a:rPr lang="it-IT" dirty="0" err="1">
                <a:sym typeface="Symbol"/>
              </a:rPr>
              <a:t>Ny</a:t>
            </a:r>
            <a:r>
              <a:rPr lang="it-IT" dirty="0">
                <a:sym typeface="Symbol"/>
              </a:rPr>
              <a:t> &amp; </a:t>
            </a:r>
            <a:r>
              <a:rPr lang="it-IT" dirty="0" err="1">
                <a:sym typeface="Symbol"/>
              </a:rPr>
              <a:t>Sxy</a:t>
            </a:r>
            <a:r>
              <a:rPr lang="it-IT" dirty="0">
                <a:sym typeface="Symbol"/>
              </a:rPr>
              <a:t>))</a:t>
            </a:r>
            <a:endParaRPr lang="it-IT" dirty="0"/>
          </a:p>
          <a:p>
            <a:r>
              <a:rPr lang="it-IT" dirty="0"/>
              <a:t>(2b) </a:t>
            </a:r>
            <a:r>
              <a:rPr lang="it-IT" dirty="0">
                <a:sym typeface="Symbol"/>
              </a:rPr>
              <a:t>x(</a:t>
            </a:r>
            <a:r>
              <a:rPr lang="it-IT" dirty="0" err="1">
                <a:sym typeface="Symbol"/>
              </a:rPr>
              <a:t>Nx</a:t>
            </a:r>
            <a:r>
              <a:rPr lang="it-IT" dirty="0">
                <a:sym typeface="Symbol"/>
              </a:rPr>
              <a:t> &amp; y(</a:t>
            </a:r>
            <a:r>
              <a:rPr lang="it-IT" dirty="0" err="1">
                <a:sym typeface="Symbol"/>
              </a:rPr>
              <a:t>Ny</a:t>
            </a:r>
            <a:r>
              <a:rPr lang="it-IT" dirty="0">
                <a:sym typeface="Symbol"/>
              </a:rPr>
              <a:t>  </a:t>
            </a:r>
            <a:r>
              <a:rPr lang="it-IT" dirty="0" err="1">
                <a:sym typeface="Symbol"/>
              </a:rPr>
              <a:t>Sxy</a:t>
            </a:r>
            <a:r>
              <a:rPr lang="it-IT" dirty="0">
                <a:sym typeface="Symbol"/>
              </a:rPr>
              <a:t>))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0599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/>
              <a:t>Cap. 7 (sulla deduzione naturale)</a:t>
            </a:r>
          </a:p>
        </p:txBody>
      </p:sp>
      <p:sp>
        <p:nvSpPr>
          <p:cNvPr id="7171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dirty="0"/>
              <a:t>Operiamo con la deduzione naturale</a:t>
            </a:r>
          </a:p>
          <a:p>
            <a:r>
              <a:rPr lang="it-IT" dirty="0"/>
              <a:t>Ci sono 2 regole semplici (con le quali cominciamo): </a:t>
            </a:r>
            <a:r>
              <a:rPr lang="it-IT" dirty="0">
                <a:sym typeface="Symbol" pitchFamily="18" charset="2"/>
              </a:rPr>
              <a:t>E, I </a:t>
            </a:r>
          </a:p>
          <a:p>
            <a:r>
              <a:rPr lang="it-IT" dirty="0">
                <a:sym typeface="Symbol" pitchFamily="18" charset="2"/>
              </a:rPr>
              <a:t>E 2 più complesse: I,  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9511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/>
              <a:t>Regola </a:t>
            </a:r>
            <a:r>
              <a:rPr lang="it-IT" dirty="0">
                <a:sym typeface="Symbol" pitchFamily="18" charset="2"/>
              </a:rPr>
              <a:t>E</a:t>
            </a:r>
            <a:endParaRPr lang="it-IT" dirty="0"/>
          </a:p>
        </p:txBody>
      </p:sp>
      <p:sp>
        <p:nvSpPr>
          <p:cNvPr id="8195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dirty="0"/>
              <a:t>Una generalizzazione universale è come una congiunzione infinita e quindi questa regola è analoga alla regola &amp;E</a:t>
            </a:r>
          </a:p>
          <a:p>
            <a:pPr eaLnBrk="1" hangingPunct="1"/>
            <a:r>
              <a:rPr lang="it-IT" dirty="0"/>
              <a:t>Guardare insieme la regola a p. 238 (p. 194)</a:t>
            </a:r>
          </a:p>
          <a:p>
            <a:pPr eaLnBrk="1" hangingPunct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57720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/>
            </a:r>
            <a:br>
              <a:rPr lang="it-IT" dirty="0"/>
            </a:br>
            <a:endParaRPr lang="en-US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2319" y="-52087"/>
            <a:ext cx="14017068" cy="7884601"/>
          </a:xfrm>
        </p:spPr>
      </p:pic>
    </p:spTree>
    <p:extLst>
      <p:ext uri="{BB962C8B-B14F-4D97-AF65-F5344CB8AC3E}">
        <p14:creationId xmlns:p14="http://schemas.microsoft.com/office/powerpoint/2010/main" val="39520996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esercizio 7.2, p. 238 (p. 194): prossima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3028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/>
            </a:r>
            <a:br>
              <a:rPr lang="it-IT" dirty="0"/>
            </a:br>
            <a:endParaRPr lang="en-US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392" y="-295154"/>
            <a:ext cx="14206121" cy="8286097"/>
          </a:xfrm>
        </p:spPr>
      </p:pic>
    </p:spTree>
    <p:extLst>
      <p:ext uri="{BB962C8B-B14F-4D97-AF65-F5344CB8AC3E}">
        <p14:creationId xmlns:p14="http://schemas.microsoft.com/office/powerpoint/2010/main" val="1018704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Regola </a:t>
            </a:r>
            <a:r>
              <a:rPr lang="it-IT" dirty="0">
                <a:sym typeface="Symbol" pitchFamily="18" charset="2"/>
              </a:rPr>
              <a:t>I, p. 243 (</a:t>
            </a:r>
            <a:r>
              <a:rPr lang="it-IT" dirty="0"/>
              <a:t>p. 199) (prossima slide)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411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2" name="Segnaposto contenuto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36" y="40511"/>
            <a:ext cx="12283436" cy="7030967"/>
          </a:xfrm>
        </p:spPr>
      </p:pic>
    </p:spTree>
    <p:extLst>
      <p:ext uri="{BB962C8B-B14F-4D97-AF65-F5344CB8AC3E}">
        <p14:creationId xmlns:p14="http://schemas.microsoft.com/office/powerpoint/2010/main" val="17143619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Guardiamo insieme l'esercizio 7.10, p. 243 (p. 199) (prossima slide)</a:t>
            </a:r>
          </a:p>
          <a:p>
            <a:r>
              <a:rPr lang="it-IT" dirty="0"/>
              <a:t>errore nell’annotazione nell’ultima riga: la regola utilizzata è </a:t>
            </a:r>
            <a:r>
              <a:rPr lang="it-IT" dirty="0">
                <a:sym typeface="Symbol" pitchFamily="18" charset="2"/>
              </a:rPr>
              <a:t>I e non E (inoltre per chi ha la vecchia ed.: «2» dovrebbe essere rimosso perché la riga 2 non è utilizzata)</a:t>
            </a:r>
            <a:endParaRPr lang="it-I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6018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043" y="167832"/>
            <a:ext cx="14545001" cy="8181563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put penna 7"/>
              <p14:cNvContentPartPr/>
              <p14:nvPr/>
            </p14:nvContentPartPr>
            <p14:xfrm>
              <a:off x="7221308" y="5962631"/>
              <a:ext cx="512280" cy="133920"/>
            </p14:xfrm>
          </p:contentPart>
        </mc:Choice>
        <mc:Fallback xmlns="">
          <p:pic>
            <p:nvPicPr>
              <p:cNvPr id="8" name="Input penna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91428" y="5932751"/>
                <a:ext cx="57204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put penna 9"/>
              <p14:cNvContentPartPr/>
              <p14:nvPr/>
            </p14:nvContentPartPr>
            <p14:xfrm>
              <a:off x="8137868" y="5739791"/>
              <a:ext cx="567360" cy="455400"/>
            </p14:xfrm>
          </p:contentPart>
        </mc:Choice>
        <mc:Fallback xmlns="">
          <p:pic>
            <p:nvPicPr>
              <p:cNvPr id="10" name="Input penna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07988" y="5709911"/>
                <a:ext cx="627120" cy="51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put penna 12"/>
              <p14:cNvContentPartPr/>
              <p14:nvPr/>
            </p14:nvContentPartPr>
            <p14:xfrm>
              <a:off x="8762828" y="4144991"/>
              <a:ext cx="1391400" cy="1479600"/>
            </p14:xfrm>
          </p:contentPart>
        </mc:Choice>
        <mc:Fallback xmlns="">
          <p:pic>
            <p:nvPicPr>
              <p:cNvPr id="13" name="Input penna 1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732940" y="4115111"/>
                <a:ext cx="1451175" cy="153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Input penna 15"/>
              <p14:cNvContentPartPr/>
              <p14:nvPr/>
            </p14:nvContentPartPr>
            <p14:xfrm>
              <a:off x="10222268" y="4025471"/>
              <a:ext cx="506520" cy="1056240"/>
            </p14:xfrm>
          </p:contentPart>
        </mc:Choice>
        <mc:Fallback xmlns="">
          <p:pic>
            <p:nvPicPr>
              <p:cNvPr id="16" name="Input penna 1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192388" y="3995591"/>
                <a:ext cx="566280" cy="11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5257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RIPASSO DELLE REGOLE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0094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/>
              <a:t>Regola </a:t>
            </a:r>
            <a:r>
              <a:rPr lang="it-IT">
                <a:sym typeface="Symbol" pitchFamily="18" charset="2"/>
              </a:rPr>
              <a:t>I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dirty="0"/>
              <a:t>Guardare insieme la regola a p. 339 (p. 195)</a:t>
            </a:r>
          </a:p>
          <a:p>
            <a:pPr eaLnBrk="1" hangingPunct="1">
              <a:defRPr/>
            </a:pPr>
            <a:r>
              <a:rPr lang="it-IT" dirty="0"/>
              <a:t>prossima diapositiva (riporto la formulazione della vecchia edizione, leggermente diversa da quella della nuova, ma equivalente)</a:t>
            </a:r>
          </a:p>
        </p:txBody>
      </p:sp>
    </p:spTree>
    <p:extLst>
      <p:ext uri="{BB962C8B-B14F-4D97-AF65-F5344CB8AC3E}">
        <p14:creationId xmlns:p14="http://schemas.microsoft.com/office/powerpoint/2010/main" val="37017986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99" y="129746"/>
            <a:ext cx="11730681" cy="6598508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put penna 4"/>
              <p14:cNvContentPartPr/>
              <p14:nvPr/>
            </p14:nvContentPartPr>
            <p14:xfrm>
              <a:off x="2663348" y="4133958"/>
              <a:ext cx="531360" cy="117000"/>
            </p14:xfrm>
          </p:contentPart>
        </mc:Choice>
        <mc:Fallback xmlns="">
          <p:pic>
            <p:nvPicPr>
              <p:cNvPr id="5" name="Input penna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43108" y="3894198"/>
                <a:ext cx="771480" cy="59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put penna 10"/>
              <p14:cNvContentPartPr/>
              <p14:nvPr/>
            </p14:nvContentPartPr>
            <p14:xfrm>
              <a:off x="8322188" y="4362918"/>
              <a:ext cx="2484000" cy="116640"/>
            </p14:xfrm>
          </p:contentPart>
        </mc:Choice>
        <mc:Fallback xmlns="">
          <p:pic>
            <p:nvPicPr>
              <p:cNvPr id="11" name="Input penna 1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01308" y="4342038"/>
                <a:ext cx="252576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Input penna 16"/>
              <p14:cNvContentPartPr/>
              <p14:nvPr/>
            </p14:nvContentPartPr>
            <p14:xfrm>
              <a:off x="10459868" y="3371118"/>
              <a:ext cx="303120" cy="45720"/>
            </p14:xfrm>
          </p:contentPart>
        </mc:Choice>
        <mc:Fallback xmlns="">
          <p:pic>
            <p:nvPicPr>
              <p:cNvPr id="17" name="Input penna 1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438988" y="3350238"/>
                <a:ext cx="34488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Input penna 20"/>
              <p14:cNvContentPartPr/>
              <p14:nvPr/>
            </p14:nvContentPartPr>
            <p14:xfrm>
              <a:off x="1377788" y="3712758"/>
              <a:ext cx="488520" cy="20880"/>
            </p14:xfrm>
          </p:contentPart>
        </mc:Choice>
        <mc:Fallback xmlns="">
          <p:pic>
            <p:nvPicPr>
              <p:cNvPr id="21" name="Input penna 2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56908" y="3691878"/>
                <a:ext cx="53028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" name="Input penna 21"/>
              <p14:cNvContentPartPr/>
              <p14:nvPr/>
            </p14:nvContentPartPr>
            <p14:xfrm>
              <a:off x="2940908" y="3637158"/>
              <a:ext cx="6141600" cy="132120"/>
            </p14:xfrm>
          </p:contentPart>
        </mc:Choice>
        <mc:Fallback xmlns="">
          <p:pic>
            <p:nvPicPr>
              <p:cNvPr id="22" name="Input penna 2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20028" y="3616278"/>
                <a:ext cx="618336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" name="Input penna 22"/>
              <p14:cNvContentPartPr/>
              <p14:nvPr/>
            </p14:nvContentPartPr>
            <p14:xfrm>
              <a:off x="5066348" y="4417638"/>
              <a:ext cx="284400" cy="360"/>
            </p14:xfrm>
          </p:contentPart>
        </mc:Choice>
        <mc:Fallback xmlns="">
          <p:pic>
            <p:nvPicPr>
              <p:cNvPr id="23" name="Input penna 2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5468" y="4396758"/>
                <a:ext cx="326160" cy="4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97080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Nota su introduzione dell'universale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NB1: La costante "arbitraria" non deve comparire in assunzioni o ipotesi in vigore</a:t>
            </a:r>
          </a:p>
          <a:p>
            <a:pPr>
              <a:defRPr/>
            </a:pPr>
            <a:r>
              <a:rPr lang="it-IT" dirty="0"/>
              <a:t>NB2: la variabile introdotta non deve essere già presente nella formula</a:t>
            </a:r>
          </a:p>
          <a:p>
            <a:pPr>
              <a:defRPr/>
            </a:pPr>
            <a:r>
              <a:rPr lang="it-IT" dirty="0"/>
              <a:t>NB3: Tutte le occorrenze della costante arbitraria devono essere rimpiazzate dalla variabile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500846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esercizio 7.5, p. 240 (p. 196)</a:t>
            </a:r>
            <a:br>
              <a:rPr lang="it-IT" dirty="0"/>
            </a:b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12" y="1075038"/>
            <a:ext cx="10869180" cy="6113914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put penna 5"/>
              <p14:cNvContentPartPr/>
              <p14:nvPr/>
            </p14:nvContentPartPr>
            <p14:xfrm>
              <a:off x="3608708" y="2341031"/>
              <a:ext cx="3095280" cy="73080"/>
            </p14:xfrm>
          </p:contentPart>
        </mc:Choice>
        <mc:Fallback xmlns="">
          <p:pic>
            <p:nvPicPr>
              <p:cNvPr id="6" name="Input penna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88468" y="2100911"/>
                <a:ext cx="3335400" cy="55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put penna 6"/>
              <p14:cNvContentPartPr/>
              <p14:nvPr/>
            </p14:nvContentPartPr>
            <p14:xfrm>
              <a:off x="3645068" y="2752511"/>
              <a:ext cx="3534120" cy="127440"/>
            </p14:xfrm>
          </p:contentPart>
        </mc:Choice>
        <mc:Fallback xmlns="">
          <p:pic>
            <p:nvPicPr>
              <p:cNvPr id="7" name="Input penna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25188" y="2512751"/>
                <a:ext cx="3774240" cy="60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put penna 9"/>
              <p14:cNvContentPartPr/>
              <p14:nvPr/>
            </p14:nvContentPartPr>
            <p14:xfrm>
              <a:off x="2885828" y="5078111"/>
              <a:ext cx="5721120" cy="447120"/>
            </p14:xfrm>
          </p:contentPart>
        </mc:Choice>
        <mc:Fallback xmlns="">
          <p:pic>
            <p:nvPicPr>
              <p:cNvPr id="10" name="Input penna 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65588" y="4838351"/>
                <a:ext cx="5961240" cy="92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64931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54" y="130345"/>
            <a:ext cx="11817484" cy="6647335"/>
          </a:xfrm>
        </p:spPr>
      </p:pic>
    </p:spTree>
    <p:extLst>
      <p:ext uri="{BB962C8B-B14F-4D97-AF65-F5344CB8AC3E}">
        <p14:creationId xmlns:p14="http://schemas.microsoft.com/office/powerpoint/2010/main" val="33506465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Regola </a:t>
            </a:r>
            <a:r>
              <a:rPr lang="it-IT">
                <a:sym typeface="Symbol" pitchFamily="18" charset="2"/>
              </a:rPr>
              <a:t>E</a:t>
            </a:r>
            <a:endParaRPr lang="it-IT"/>
          </a:p>
        </p:txBody>
      </p:sp>
      <p:sp>
        <p:nvSpPr>
          <p:cNvPr id="11267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it-IT" dirty="0">
                <a:sym typeface="Symbol" pitchFamily="18" charset="2"/>
              </a:rPr>
              <a:t></a:t>
            </a:r>
            <a:r>
              <a:rPr lang="it-IT" dirty="0" err="1">
                <a:sym typeface="Symbol" pitchFamily="18" charset="2"/>
              </a:rPr>
              <a:t>xFx</a:t>
            </a:r>
            <a:r>
              <a:rPr lang="it-IT" dirty="0">
                <a:sym typeface="Symbol" pitchFamily="18" charset="2"/>
              </a:rPr>
              <a:t> </a:t>
            </a:r>
            <a:r>
              <a:rPr lang="it-IT" dirty="0"/>
              <a:t>è come una disgiunzione infinita e quindi questa regola è analoga a </a:t>
            </a:r>
            <a:r>
              <a:rPr lang="it-IT" dirty="0" err="1"/>
              <a:t>vE</a:t>
            </a:r>
            <a:endParaRPr lang="it-IT" dirty="0"/>
          </a:p>
          <a:p>
            <a:pPr>
              <a:defRPr/>
            </a:pPr>
            <a:r>
              <a:rPr lang="it-IT" dirty="0"/>
              <a:t>Guardiamo insieme regola a p. 246 (p. 202), nella prossima diapositiva (riporto la formulazione della vecchia edizione, leggermente diversa da quella della nuova, ma equivalente)</a:t>
            </a:r>
          </a:p>
          <a:p>
            <a:pPr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543506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47" y="142703"/>
            <a:ext cx="11938305" cy="6715297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put penna 12"/>
              <p14:cNvContentPartPr/>
              <p14:nvPr/>
            </p14:nvContentPartPr>
            <p14:xfrm>
              <a:off x="2495948" y="3429078"/>
              <a:ext cx="611640" cy="74880"/>
            </p14:xfrm>
          </p:contentPart>
        </mc:Choice>
        <mc:Fallback xmlns="">
          <p:pic>
            <p:nvPicPr>
              <p:cNvPr id="13" name="Input penna 1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76068" y="3188958"/>
                <a:ext cx="851760" cy="55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Input penna 16"/>
              <p14:cNvContentPartPr/>
              <p14:nvPr/>
            </p14:nvContentPartPr>
            <p14:xfrm>
              <a:off x="10076828" y="3589638"/>
              <a:ext cx="890280" cy="34200"/>
            </p14:xfrm>
          </p:contentPart>
        </mc:Choice>
        <mc:Fallback xmlns="">
          <p:pic>
            <p:nvPicPr>
              <p:cNvPr id="17" name="Input penna 1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46948" y="3559758"/>
                <a:ext cx="95004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put penna 18"/>
              <p14:cNvContentPartPr/>
              <p14:nvPr/>
            </p14:nvContentPartPr>
            <p14:xfrm>
              <a:off x="1717628" y="3879078"/>
              <a:ext cx="1254600" cy="43920"/>
            </p14:xfrm>
          </p:contentPart>
        </mc:Choice>
        <mc:Fallback xmlns="">
          <p:pic>
            <p:nvPicPr>
              <p:cNvPr id="19" name="Input penna 1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87748" y="3849198"/>
                <a:ext cx="131436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Input penna 20"/>
              <p14:cNvContentPartPr/>
              <p14:nvPr/>
            </p14:nvContentPartPr>
            <p14:xfrm>
              <a:off x="9786668" y="3577398"/>
              <a:ext cx="340200" cy="59040"/>
            </p14:xfrm>
          </p:contentPart>
        </mc:Choice>
        <mc:Fallback xmlns="">
          <p:pic>
            <p:nvPicPr>
              <p:cNvPr id="21" name="Input penna 2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756788" y="3547518"/>
                <a:ext cx="39996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" name="Input penna 21"/>
              <p14:cNvContentPartPr/>
              <p14:nvPr/>
            </p14:nvContentPartPr>
            <p14:xfrm>
              <a:off x="6129428" y="3754518"/>
              <a:ext cx="963720" cy="121680"/>
            </p14:xfrm>
          </p:contentPart>
        </mc:Choice>
        <mc:Fallback xmlns="">
          <p:pic>
            <p:nvPicPr>
              <p:cNvPr id="22" name="Input penna 2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09188" y="3514758"/>
                <a:ext cx="1203840" cy="60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40100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Nota su eliminazione dell'esistenziale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NB1 La costante "arbitraria" che si sceglie non deve essere già presente nella formula che si ipotizza</a:t>
            </a:r>
          </a:p>
          <a:p>
            <a:pPr>
              <a:defRPr/>
            </a:pPr>
            <a:r>
              <a:rPr lang="it-IT"/>
              <a:t>NB2 La costante arbitraria non deve comparire nella conclusione del ragionamento ipotetico</a:t>
            </a:r>
          </a:p>
          <a:p>
            <a:pPr>
              <a:defRPr/>
            </a:pPr>
            <a:r>
              <a:rPr lang="it-IT"/>
              <a:t>NB3 La costante arbitraria non deve comparire in assunzioni o ipotesi in vigore</a:t>
            </a:r>
          </a:p>
        </p:txBody>
      </p:sp>
    </p:spTree>
    <p:extLst>
      <p:ext uri="{BB962C8B-B14F-4D97-AF65-F5344CB8AC3E}">
        <p14:creationId xmlns:p14="http://schemas.microsoft.com/office/powerpoint/2010/main" val="39976772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099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Guardiamo un semplice esempio che richiede </a:t>
            </a:r>
            <a:r>
              <a:rPr lang="it-IT">
                <a:sym typeface="Symbol" pitchFamily="18" charset="2"/>
              </a:rPr>
              <a:t>E (prossima slide)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16823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76201"/>
            <a:ext cx="8229600" cy="563563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it-IT" dirty="0"/>
              <a:t>Esercizio risolto 7.13, p. 242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676400" y="1752601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it-IT" sz="4000">
                <a:solidFill>
                  <a:schemeClr val="tx2"/>
                </a:solidFill>
                <a:latin typeface="Calibri" pitchFamily="34" charset="0"/>
              </a:rPr>
              <a:t>Soluzione</a:t>
            </a:r>
          </a:p>
        </p:txBody>
      </p:sp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0475" y="685800"/>
            <a:ext cx="45910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269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3089" y="2362200"/>
            <a:ext cx="850582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695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2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32" y="563417"/>
            <a:ext cx="10427214" cy="5865308"/>
          </a:xfrm>
        </p:spPr>
      </p:pic>
    </p:spTree>
    <p:extLst>
      <p:ext uri="{BB962C8B-B14F-4D97-AF65-F5344CB8AC3E}">
        <p14:creationId xmlns:p14="http://schemas.microsoft.com/office/powerpoint/2010/main" val="19313631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Analogia con eliminazione della </a:t>
            </a:r>
            <a:r>
              <a:rPr lang="it-IT" dirty="0" err="1"/>
              <a:t>disg</a:t>
            </a:r>
            <a:r>
              <a:rPr lang="it-IT" dirty="0"/>
              <a:t>.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>
                <a:sym typeface="Symbol" panose="05050102010706020507" pitchFamily="18" charset="2"/>
              </a:rPr>
              <a:t></a:t>
            </a:r>
            <a:r>
              <a:rPr lang="it-IT" dirty="0" err="1"/>
              <a:t>xFx</a:t>
            </a:r>
            <a:r>
              <a:rPr lang="it-IT" dirty="0"/>
              <a:t> , ossia  Fa v </a:t>
            </a:r>
            <a:r>
              <a:rPr lang="it-IT" dirty="0" err="1"/>
              <a:t>Fb</a:t>
            </a:r>
            <a:r>
              <a:rPr lang="it-IT" dirty="0"/>
              <a:t> v </a:t>
            </a:r>
            <a:r>
              <a:rPr lang="it-IT" dirty="0" err="1"/>
              <a:t>Fc</a:t>
            </a:r>
            <a:r>
              <a:rPr lang="it-IT" dirty="0"/>
              <a:t> v ……</a:t>
            </a:r>
          </a:p>
          <a:p>
            <a:r>
              <a:rPr lang="it-IT" dirty="0"/>
              <a:t>Fa ----</a:t>
            </a:r>
            <a:r>
              <a:rPr lang="it-IT" dirty="0">
                <a:sym typeface="Wingdings" panose="05000000000000000000" pitchFamily="2" charset="2"/>
              </a:rPr>
              <a:t> C</a:t>
            </a:r>
          </a:p>
          <a:p>
            <a:r>
              <a:rPr lang="it-IT" dirty="0" err="1">
                <a:sym typeface="Wingdings" panose="05000000000000000000" pitchFamily="2" charset="2"/>
              </a:rPr>
              <a:t>Fb</a:t>
            </a:r>
            <a:r>
              <a:rPr lang="it-IT" dirty="0">
                <a:sym typeface="Wingdings" panose="05000000000000000000" pitchFamily="2" charset="2"/>
              </a:rPr>
              <a:t> ---- C </a:t>
            </a:r>
          </a:p>
          <a:p>
            <a:r>
              <a:rPr lang="it-IT" dirty="0" err="1">
                <a:sym typeface="Wingdings" panose="05000000000000000000" pitchFamily="2" charset="2"/>
              </a:rPr>
              <a:t>Fc</a:t>
            </a:r>
            <a:r>
              <a:rPr lang="it-IT" dirty="0">
                <a:sym typeface="Wingdings" panose="05000000000000000000" pitchFamily="2" charset="2"/>
              </a:rPr>
              <a:t>  --- C  </a:t>
            </a:r>
          </a:p>
          <a:p>
            <a:r>
              <a:rPr lang="it-IT" dirty="0" err="1">
                <a:sym typeface="Wingdings" panose="05000000000000000000" pitchFamily="2" charset="2"/>
              </a:rPr>
              <a:t>Fd</a:t>
            </a:r>
            <a:r>
              <a:rPr lang="it-IT" dirty="0">
                <a:sym typeface="Wingdings" panose="05000000000000000000" pitchFamily="2" charset="2"/>
              </a:rPr>
              <a:t> ---   C </a:t>
            </a:r>
          </a:p>
          <a:p>
            <a:r>
              <a:rPr lang="it-IT" dirty="0">
                <a:sym typeface="Wingdings" panose="05000000000000000000" pitchFamily="2" charset="2"/>
              </a:rPr>
              <a:t>.</a:t>
            </a:r>
          </a:p>
          <a:p>
            <a:r>
              <a:rPr lang="it-IT" dirty="0">
                <a:sym typeface="Wingdings" panose="05000000000000000000" pitchFamily="2" charset="2"/>
              </a:rPr>
              <a:t>.</a:t>
            </a:r>
          </a:p>
          <a:p>
            <a:r>
              <a:rPr lang="it-IT" dirty="0">
                <a:sym typeface="Wingdings" panose="05000000000000000000" pitchFamily="2" charset="2"/>
              </a:rPr>
              <a:t>.</a:t>
            </a:r>
          </a:p>
          <a:p>
            <a:r>
              <a:rPr lang="it-IT" dirty="0">
                <a:sym typeface="Wingdings" panose="05000000000000000000" pitchFamily="2" charset="2"/>
              </a:rPr>
              <a:t>C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426567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Raccomandazione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Guardare attentamente le restrizioni nella regola </a:t>
            </a:r>
            <a:r>
              <a:rPr lang="it-IT" dirty="0">
                <a:sym typeface="Symbol" pitchFamily="18" charset="2"/>
              </a:rPr>
              <a:t></a:t>
            </a:r>
            <a:r>
              <a:rPr lang="it-IT" dirty="0"/>
              <a:t>I e la spiegazione degli errori logici nei quali si incorrerebbe se non venissero osservate (pp. 240-241) (pp. 196-197)</a:t>
            </a:r>
          </a:p>
          <a:p>
            <a:r>
              <a:rPr lang="it-IT" dirty="0"/>
              <a:t>Guardare attentamente le restrizioni nella regola </a:t>
            </a:r>
            <a:r>
              <a:rPr lang="it-IT" dirty="0">
                <a:sym typeface="Symbol" pitchFamily="18" charset="2"/>
              </a:rPr>
              <a:t>E </a:t>
            </a:r>
            <a:r>
              <a:rPr lang="it-IT" dirty="0" err="1"/>
              <a:t>e</a:t>
            </a:r>
            <a:r>
              <a:rPr lang="it-IT" dirty="0"/>
              <a:t> la spiegazione degli errori logici nei quali si incorrerebbe se non venissero osservate (pp. 247-248) (pp. 202-204)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65036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Strategie dimostrative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v. pp. 250-251 (pp. 206-207)</a:t>
            </a:r>
          </a:p>
          <a:p>
            <a:r>
              <a:rPr lang="it-IT" dirty="0"/>
              <a:t>per dimostrare una conclusione quantificata </a:t>
            </a:r>
            <a:r>
              <a:rPr lang="it-IT" dirty="0" err="1"/>
              <a:t>esistenzialmente</a:t>
            </a:r>
            <a:r>
              <a:rPr lang="it-IT" dirty="0"/>
              <a:t> o universalmente, la strategia tipica consiste nel dimostrare una </a:t>
            </a:r>
            <a:r>
              <a:rPr lang="it-IT" dirty="0" err="1"/>
              <a:t>fbf</a:t>
            </a:r>
            <a:r>
              <a:rPr lang="it-IT" dirty="0"/>
              <a:t> dalla quale la conclusione possa ottenersi per ∀I o per ∃I</a:t>
            </a:r>
          </a:p>
          <a:p>
            <a:r>
              <a:rPr lang="it-IT" dirty="0"/>
              <a:t>Quindi, per dimostrare per es. ∀</a:t>
            </a:r>
            <a:r>
              <a:rPr lang="it-IT" dirty="0" err="1"/>
              <a:t>xFx</a:t>
            </a:r>
            <a:r>
              <a:rPr lang="it-IT" dirty="0"/>
              <a:t>, provare a dimostrare Fa (laddove "a" è "arbitraria") e poi usare ∀I</a:t>
            </a:r>
          </a:p>
          <a:p>
            <a:r>
              <a:rPr lang="it-IT" dirty="0"/>
              <a:t>Per dimostrare per es. ∃</a:t>
            </a:r>
            <a:r>
              <a:rPr lang="it-IT" dirty="0" err="1"/>
              <a:t>xFx</a:t>
            </a:r>
            <a:r>
              <a:rPr lang="it-IT" dirty="0"/>
              <a:t>, provare a dimostrare Fa (per un qualche a) e poi usare ∃I</a:t>
            </a:r>
          </a:p>
        </p:txBody>
      </p:sp>
    </p:spTree>
    <p:extLst>
      <p:ext uri="{BB962C8B-B14F-4D97-AF65-F5344CB8AC3E}">
        <p14:creationId xmlns:p14="http://schemas.microsoft.com/office/powerpoint/2010/main" val="30450729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(</a:t>
            </a:r>
            <a:r>
              <a:rPr lang="it-IT" dirty="0" err="1"/>
              <a:t>cont</a:t>
            </a:r>
            <a:r>
              <a:rPr lang="it-IT" dirty="0"/>
              <a:t>.)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Se abbiamo per es. ∃</a:t>
            </a:r>
            <a:r>
              <a:rPr lang="it-IT" dirty="0" err="1"/>
              <a:t>xFx</a:t>
            </a:r>
            <a:r>
              <a:rPr lang="it-IT" dirty="0"/>
              <a:t> tra le premesse, provare a sfruttarlo ipotizzando Fa (laddove "a" è "arbitraria") per derivare da Fa la conclusione desiderata (usando poi ∃E)</a:t>
            </a:r>
          </a:p>
          <a:p>
            <a:r>
              <a:rPr lang="it-IT" dirty="0"/>
              <a:t>Tipicamente, se abbiamo a disposizione una formula quantificata universalmente, dobbiamo sfruttarla esemplificando a costanti già introdotte (per es. in un'ipotesi fatta per sfruttare ∃E)</a:t>
            </a:r>
          </a:p>
          <a:p>
            <a:r>
              <a:rPr lang="it-IT" dirty="0"/>
              <a:t>Tipicamente, dobbiamo liberarci dei quantificatori, sfruttare le regole della logica proposizionale e poi reintrodurre i quantificatori.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358635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Consideriamo es. 7.16 p. 249 (p. 205), ossia</a:t>
            </a:r>
          </a:p>
          <a:p>
            <a:pPr>
              <a:buNone/>
            </a:pPr>
            <a:r>
              <a:rPr lang="it-IT" dirty="0"/>
              <a:t>		   Dimostrare: ∃x∀</a:t>
            </a:r>
            <a:r>
              <a:rPr lang="it-IT" dirty="0" err="1"/>
              <a:t>yRxy</a:t>
            </a:r>
            <a:r>
              <a:rPr lang="it-IT" dirty="0"/>
              <a:t> |– ∀y∃</a:t>
            </a:r>
            <a:r>
              <a:rPr lang="it-IT" dirty="0" err="1"/>
              <a:t>xRxy</a:t>
            </a:r>
            <a:endParaRPr lang="it-IT" dirty="0"/>
          </a:p>
          <a:p>
            <a:r>
              <a:rPr lang="it-IT" dirty="0"/>
              <a:t>Strategia:</a:t>
            </a:r>
          </a:p>
          <a:p>
            <a:r>
              <a:rPr lang="it-IT" dirty="0"/>
              <a:t>dal momento che abbiamo a disposizione come premessa ∃x</a:t>
            </a:r>
            <a:r>
              <a:rPr lang="it-IT" dirty="0">
                <a:sym typeface="Symbol"/>
              </a:rPr>
              <a:t></a:t>
            </a:r>
            <a:r>
              <a:rPr lang="it-IT" dirty="0" err="1"/>
              <a:t>yRxy</a:t>
            </a:r>
            <a:r>
              <a:rPr lang="it-IT" dirty="0"/>
              <a:t> proviamo a sfruttarla ipotizzando per un a arbitrario: </a:t>
            </a:r>
            <a:r>
              <a:rPr lang="it-IT" dirty="0">
                <a:sym typeface="Symbol"/>
              </a:rPr>
              <a:t></a:t>
            </a:r>
            <a:r>
              <a:rPr lang="it-IT" dirty="0" err="1"/>
              <a:t>yRay</a:t>
            </a:r>
            <a:r>
              <a:rPr lang="it-IT" dirty="0"/>
              <a:t>.</a:t>
            </a:r>
          </a:p>
          <a:p>
            <a:r>
              <a:rPr lang="it-IT" dirty="0"/>
              <a:t>Siccome da tale ipotesi vogliamo ∀y∃</a:t>
            </a:r>
            <a:r>
              <a:rPr lang="it-IT" dirty="0" err="1"/>
              <a:t>xRxy</a:t>
            </a:r>
            <a:r>
              <a:rPr lang="it-IT" dirty="0"/>
              <a:t>, cerchiamo di dimostrare, per un b arbitrario, ∃</a:t>
            </a:r>
            <a:r>
              <a:rPr lang="it-IT" dirty="0" err="1"/>
              <a:t>xRxb</a:t>
            </a:r>
            <a:endParaRPr lang="it-IT" dirty="0"/>
          </a:p>
          <a:p>
            <a:r>
              <a:rPr lang="it-IT" dirty="0"/>
              <a:t>Per ottenere ∃</a:t>
            </a:r>
            <a:r>
              <a:rPr lang="it-IT" dirty="0" err="1"/>
              <a:t>xRxb</a:t>
            </a:r>
            <a:r>
              <a:rPr lang="it-IT" dirty="0"/>
              <a:t>, ci basta mostrare, per es., </a:t>
            </a:r>
            <a:r>
              <a:rPr lang="it-IT" dirty="0" err="1"/>
              <a:t>Rab</a:t>
            </a:r>
            <a:r>
              <a:rPr lang="it-IT" dirty="0"/>
              <a:t>, che possiamo ottenere da </a:t>
            </a:r>
            <a:r>
              <a:rPr lang="it-IT" dirty="0">
                <a:sym typeface="Symbol"/>
              </a:rPr>
              <a:t></a:t>
            </a:r>
            <a:r>
              <a:rPr lang="it-IT" dirty="0" err="1"/>
              <a:t>yRay</a:t>
            </a:r>
            <a:r>
              <a:rPr lang="it-IT" dirty="0"/>
              <a:t>.</a:t>
            </a:r>
          </a:p>
          <a:p>
            <a:r>
              <a:rPr lang="it-IT" dirty="0"/>
              <a:t>Guardiamo insieme la dimostrazione nel libro (prossima slide)</a:t>
            </a:r>
          </a:p>
        </p:txBody>
      </p:sp>
    </p:spTree>
    <p:extLst>
      <p:ext uri="{BB962C8B-B14F-4D97-AF65-F5344CB8AC3E}">
        <p14:creationId xmlns:p14="http://schemas.microsoft.com/office/powerpoint/2010/main" val="29533649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97" y="179774"/>
            <a:ext cx="11872401" cy="6678226"/>
          </a:xfrm>
        </p:spPr>
      </p:pic>
    </p:spTree>
    <p:extLst>
      <p:ext uri="{BB962C8B-B14F-4D97-AF65-F5344CB8AC3E}">
        <p14:creationId xmlns:p14="http://schemas.microsoft.com/office/powerpoint/2010/main" val="12666602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Regole di equivalenza SQ</a:t>
            </a:r>
          </a:p>
        </p:txBody>
      </p:sp>
      <p:sp>
        <p:nvSpPr>
          <p:cNvPr id="1024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Guardare tabella 7.2, p. 262 (p. 215)</a:t>
            </a:r>
          </a:p>
          <a:p>
            <a:r>
              <a:rPr lang="it-IT" dirty="0"/>
              <a:t>Riporto qui la tabella della vecchia edizione, dove qualche frase è leggermente diversa</a:t>
            </a:r>
          </a:p>
          <a:p>
            <a:r>
              <a:rPr lang="it-IT" dirty="0"/>
              <a:t>prossima slide ...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350082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49" y="272449"/>
            <a:ext cx="11983651" cy="674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59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importanza delle equivalenze SQ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Daremo per scontate queste equivalenze (a meno che non sia richiesto esplicitamente di usare solo regole di base)</a:t>
            </a:r>
          </a:p>
          <a:p>
            <a:r>
              <a:rPr lang="it-IT" dirty="0"/>
              <a:t>Ci permettono di utilizzare le strategie già discusse. Per es., se abbiamo </a:t>
            </a:r>
            <a:r>
              <a:rPr lang="it-IT" dirty="0">
                <a:sym typeface="Symbol"/>
              </a:rPr>
              <a:t></a:t>
            </a:r>
            <a:r>
              <a:rPr lang="it-IT" dirty="0"/>
              <a:t>∃</a:t>
            </a:r>
            <a:r>
              <a:rPr lang="it-IT" dirty="0" err="1"/>
              <a:t>xFx</a:t>
            </a:r>
            <a:r>
              <a:rPr lang="it-IT" dirty="0"/>
              <a:t> tra le premesse, grazie a </a:t>
            </a:r>
            <a:r>
              <a:rPr lang="it-IT" dirty="0" err="1"/>
              <a:t>SQ</a:t>
            </a:r>
            <a:r>
              <a:rPr lang="it-IT" dirty="0"/>
              <a:t> abbiamo ∀</a:t>
            </a:r>
            <a:r>
              <a:rPr lang="it-IT" dirty="0" err="1"/>
              <a:t>x</a:t>
            </a:r>
            <a:r>
              <a:rPr lang="it-IT" dirty="0" err="1">
                <a:sym typeface="Symbol"/>
              </a:rPr>
              <a:t></a:t>
            </a:r>
            <a:r>
              <a:rPr lang="it-IT" dirty="0" err="1"/>
              <a:t>Fx</a:t>
            </a:r>
            <a:r>
              <a:rPr lang="it-IT" dirty="0"/>
              <a:t> , cioè una </a:t>
            </a:r>
            <a:r>
              <a:rPr lang="it-IT" dirty="0" err="1"/>
              <a:t>fbf</a:t>
            </a:r>
            <a:r>
              <a:rPr lang="it-IT" dirty="0"/>
              <a:t> universale da sfruttare</a:t>
            </a:r>
          </a:p>
          <a:p>
            <a:r>
              <a:rPr lang="it-IT" dirty="0"/>
              <a:t>Oppure, se abbiamo tra le premesse </a:t>
            </a:r>
            <a:r>
              <a:rPr lang="it-IT" dirty="0">
                <a:sym typeface="Symbol"/>
              </a:rPr>
              <a:t></a:t>
            </a:r>
            <a:r>
              <a:rPr lang="it-IT" dirty="0"/>
              <a:t>∀</a:t>
            </a:r>
            <a:r>
              <a:rPr lang="it-IT" dirty="0" err="1"/>
              <a:t>xFx</a:t>
            </a:r>
            <a:r>
              <a:rPr lang="it-IT" dirty="0"/>
              <a:t> , grazie a </a:t>
            </a:r>
            <a:r>
              <a:rPr lang="it-IT" dirty="0" err="1"/>
              <a:t>SQ</a:t>
            </a:r>
            <a:r>
              <a:rPr lang="it-IT" dirty="0"/>
              <a:t> abbiamo ∃</a:t>
            </a:r>
            <a:r>
              <a:rPr lang="it-IT" dirty="0" err="1"/>
              <a:t>x</a:t>
            </a:r>
            <a:r>
              <a:rPr lang="it-IT" dirty="0" err="1">
                <a:sym typeface="Symbol"/>
              </a:rPr>
              <a:t></a:t>
            </a:r>
            <a:r>
              <a:rPr lang="it-IT" dirty="0" err="1"/>
              <a:t>Fx</a:t>
            </a:r>
            <a:r>
              <a:rPr lang="it-IT" dirty="0"/>
              <a:t> da sfruttare</a:t>
            </a:r>
          </a:p>
          <a:p>
            <a:r>
              <a:rPr lang="it-IT" dirty="0"/>
              <a:t>Memorizzarle!</a:t>
            </a:r>
          </a:p>
          <a:p>
            <a:r>
              <a:rPr lang="it-IT" dirty="0"/>
              <a:t>E' complicato dimostrarle. Una è dimostrata a p. 254  (p. 210)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60634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Chiarimento sulla regola IE nella logica predicativa (i)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Abbiamo usato IE (introduzione equivalenza) nella logica proposizionale. E nella logica dei predicati?</a:t>
            </a:r>
          </a:p>
          <a:p>
            <a:r>
              <a:rPr lang="it-IT" dirty="0"/>
              <a:t>Consideriamo per esempio </a:t>
            </a:r>
            <a:r>
              <a:rPr lang="it-IT" dirty="0">
                <a:sym typeface="Symbol"/>
              </a:rPr>
              <a:t></a:t>
            </a:r>
            <a:r>
              <a:rPr lang="it-IT" dirty="0" err="1">
                <a:sym typeface="Symbol"/>
              </a:rPr>
              <a:t>x</a:t>
            </a:r>
            <a:r>
              <a:rPr lang="it-IT" dirty="0" err="1"/>
              <a:t>~</a:t>
            </a:r>
            <a:r>
              <a:rPr lang="it-IT" dirty="0"/>
              <a:t>(</a:t>
            </a:r>
            <a:r>
              <a:rPr lang="it-IT" dirty="0" err="1"/>
              <a:t>F</a:t>
            </a:r>
            <a:r>
              <a:rPr lang="it-IT" i="1" dirty="0" err="1"/>
              <a:t>x</a:t>
            </a:r>
            <a:r>
              <a:rPr lang="it-IT" dirty="0"/>
              <a:t> &amp; </a:t>
            </a:r>
            <a:r>
              <a:rPr lang="it-IT" dirty="0" err="1"/>
              <a:t>G</a:t>
            </a:r>
            <a:r>
              <a:rPr lang="it-IT" i="1" dirty="0" err="1"/>
              <a:t>x</a:t>
            </a:r>
            <a:r>
              <a:rPr lang="it-IT" dirty="0"/>
              <a:t>)</a:t>
            </a:r>
          </a:p>
          <a:p>
            <a:r>
              <a:rPr lang="it-IT" dirty="0"/>
              <a:t>Intuitivamente, per DM, ~(</a:t>
            </a:r>
            <a:r>
              <a:rPr lang="it-IT" dirty="0" err="1"/>
              <a:t>F</a:t>
            </a:r>
            <a:r>
              <a:rPr lang="it-IT" i="1" dirty="0" err="1"/>
              <a:t>x</a:t>
            </a:r>
            <a:r>
              <a:rPr lang="it-IT" dirty="0"/>
              <a:t> &amp; </a:t>
            </a:r>
            <a:r>
              <a:rPr lang="it-IT" dirty="0" err="1"/>
              <a:t>G</a:t>
            </a:r>
            <a:r>
              <a:rPr lang="it-IT" i="1" dirty="0" err="1"/>
              <a:t>x</a:t>
            </a:r>
            <a:r>
              <a:rPr lang="it-IT" dirty="0"/>
              <a:t>) è equivalente a (</a:t>
            </a:r>
            <a:r>
              <a:rPr lang="it-IT" dirty="0" err="1"/>
              <a:t>~F</a:t>
            </a:r>
            <a:r>
              <a:rPr lang="it-IT" i="1" dirty="0" err="1"/>
              <a:t>x</a:t>
            </a:r>
            <a:r>
              <a:rPr lang="it-IT" dirty="0"/>
              <a:t> v </a:t>
            </a:r>
            <a:r>
              <a:rPr lang="it-IT" dirty="0" err="1"/>
              <a:t>~G</a:t>
            </a:r>
            <a:r>
              <a:rPr lang="it-IT" i="1" dirty="0" err="1"/>
              <a:t>x</a:t>
            </a:r>
            <a:r>
              <a:rPr lang="it-IT" dirty="0"/>
              <a:t>)</a:t>
            </a:r>
          </a:p>
          <a:p>
            <a:r>
              <a:rPr lang="it-IT" dirty="0"/>
              <a:t>Tuttavia, a rigore ~(</a:t>
            </a:r>
            <a:r>
              <a:rPr lang="it-IT" dirty="0" err="1"/>
              <a:t>F</a:t>
            </a:r>
            <a:r>
              <a:rPr lang="it-IT" i="1" dirty="0" err="1"/>
              <a:t>x</a:t>
            </a:r>
            <a:r>
              <a:rPr lang="it-IT" dirty="0"/>
              <a:t> &amp; </a:t>
            </a:r>
            <a:r>
              <a:rPr lang="it-IT" dirty="0" err="1"/>
              <a:t>G</a:t>
            </a:r>
            <a:r>
              <a:rPr lang="it-IT" i="1" dirty="0" err="1"/>
              <a:t>x</a:t>
            </a:r>
            <a:r>
              <a:rPr lang="it-IT" dirty="0"/>
              <a:t>) non è una </a:t>
            </a:r>
            <a:r>
              <a:rPr lang="it-IT" dirty="0" err="1"/>
              <a:t>fbf</a:t>
            </a:r>
            <a:r>
              <a:rPr lang="it-IT" dirty="0"/>
              <a:t>, perché contiene variabili "libere" (non "vincolate" da quantificatori)</a:t>
            </a:r>
          </a:p>
          <a:p>
            <a:r>
              <a:rPr lang="it-IT" dirty="0"/>
              <a:t>Possiamo usare la regola IE (caso specifico DM)?</a:t>
            </a:r>
          </a:p>
        </p:txBody>
      </p:sp>
    </p:spTree>
    <p:extLst>
      <p:ext uri="{BB962C8B-B14F-4D97-AF65-F5344CB8AC3E}">
        <p14:creationId xmlns:p14="http://schemas.microsoft.com/office/powerpoint/2010/main" val="4041749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03" y="434109"/>
            <a:ext cx="10886594" cy="6123709"/>
          </a:xfrm>
        </p:spPr>
      </p:pic>
    </p:spTree>
    <p:extLst>
      <p:ext uri="{BB962C8B-B14F-4D97-AF65-F5344CB8AC3E}">
        <p14:creationId xmlns:p14="http://schemas.microsoft.com/office/powerpoint/2010/main" val="13167480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Chiarimento sulla regola IE nella logica predicativa (</a:t>
            </a:r>
            <a:r>
              <a:rPr lang="it-IT" dirty="0" err="1"/>
              <a:t>ii</a:t>
            </a:r>
            <a:r>
              <a:rPr lang="it-IT" dirty="0"/>
              <a:t>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~(</a:t>
            </a:r>
            <a:r>
              <a:rPr lang="it-IT" dirty="0" err="1"/>
              <a:t>F</a:t>
            </a:r>
            <a:r>
              <a:rPr lang="it-IT" i="1" dirty="0" err="1"/>
              <a:t>x</a:t>
            </a:r>
            <a:r>
              <a:rPr lang="it-IT" dirty="0"/>
              <a:t> &amp; </a:t>
            </a:r>
            <a:r>
              <a:rPr lang="it-IT" dirty="0" err="1"/>
              <a:t>G</a:t>
            </a:r>
            <a:r>
              <a:rPr lang="it-IT" i="1" dirty="0" err="1"/>
              <a:t>x</a:t>
            </a:r>
            <a:r>
              <a:rPr lang="it-IT" dirty="0"/>
              <a:t>)</a:t>
            </a:r>
          </a:p>
          <a:p>
            <a:r>
              <a:rPr lang="it-IT" dirty="0"/>
              <a:t>otterremmo una </a:t>
            </a:r>
            <a:r>
              <a:rPr lang="it-IT" dirty="0" err="1"/>
              <a:t>fbf</a:t>
            </a:r>
            <a:r>
              <a:rPr lang="it-IT" dirty="0"/>
              <a:t> se sostituissimo le variabili con costanti. Queste formule le chiamiamo  APERTE (relativamente a una certa variabile; v. p. 254 (p. 210))</a:t>
            </a:r>
          </a:p>
          <a:p>
            <a:r>
              <a:rPr lang="it-IT" dirty="0"/>
              <a:t>Assumeremo che la regola IE si può utilizzare anche per formule aperte (è una </a:t>
            </a:r>
            <a:r>
              <a:rPr lang="it-IT" b="1" dirty="0"/>
              <a:t>scorciatoia</a:t>
            </a:r>
            <a:r>
              <a:rPr lang="it-IT" dirty="0"/>
              <a:t> che il libro non considera!)</a:t>
            </a:r>
          </a:p>
          <a:p>
            <a:r>
              <a:rPr lang="it-IT" dirty="0"/>
              <a:t>Per esempio, consideriamo</a:t>
            </a:r>
          </a:p>
          <a:p>
            <a:pPr lvl="1">
              <a:buNone/>
            </a:pPr>
            <a:r>
              <a:rPr lang="it-IT" dirty="0"/>
              <a:t>       ~(</a:t>
            </a:r>
            <a:r>
              <a:rPr lang="it-IT" dirty="0" err="1"/>
              <a:t>F</a:t>
            </a:r>
            <a:r>
              <a:rPr lang="it-IT" i="1" dirty="0" err="1"/>
              <a:t>x</a:t>
            </a:r>
            <a:r>
              <a:rPr lang="it-IT" dirty="0"/>
              <a:t> &amp; </a:t>
            </a:r>
            <a:r>
              <a:rPr lang="it-IT" dirty="0" err="1"/>
              <a:t>G</a:t>
            </a:r>
            <a:r>
              <a:rPr lang="it-IT" i="1" dirty="0" err="1"/>
              <a:t>x</a:t>
            </a:r>
            <a:r>
              <a:rPr lang="it-IT" dirty="0"/>
              <a:t>) </a:t>
            </a:r>
            <a:r>
              <a:rPr lang="it-IT" dirty="0">
                <a:latin typeface="Times New Roman"/>
                <a:cs typeface="Times New Roman"/>
              </a:rPr>
              <a:t>↔</a:t>
            </a:r>
            <a:r>
              <a:rPr lang="it-IT" dirty="0"/>
              <a:t> (</a:t>
            </a:r>
            <a:r>
              <a:rPr lang="it-IT" dirty="0" err="1"/>
              <a:t>~Fx</a:t>
            </a:r>
            <a:r>
              <a:rPr lang="it-IT" dirty="0"/>
              <a:t> v </a:t>
            </a:r>
            <a:r>
              <a:rPr lang="it-IT" dirty="0" err="1"/>
              <a:t>~Gx</a:t>
            </a:r>
            <a:r>
              <a:rPr lang="it-IT" dirty="0"/>
              <a:t>)</a:t>
            </a:r>
          </a:p>
          <a:p>
            <a:r>
              <a:rPr lang="it-IT" dirty="0"/>
              <a:t> un esempio per sostituzione di </a:t>
            </a:r>
          </a:p>
          <a:p>
            <a:r>
              <a:rPr lang="it-IT" dirty="0"/>
              <a:t> 	~(P &amp; Q) </a:t>
            </a:r>
            <a:r>
              <a:rPr lang="it-IT" dirty="0">
                <a:latin typeface="Times New Roman"/>
                <a:cs typeface="Times New Roman"/>
              </a:rPr>
              <a:t>↔</a:t>
            </a:r>
            <a:r>
              <a:rPr lang="it-IT" dirty="0"/>
              <a:t> (</a:t>
            </a:r>
            <a:r>
              <a:rPr lang="it-IT" dirty="0" err="1"/>
              <a:t>~P</a:t>
            </a:r>
            <a:r>
              <a:rPr lang="it-IT" dirty="0"/>
              <a:t> v </a:t>
            </a:r>
            <a:r>
              <a:rPr lang="it-IT" dirty="0" err="1"/>
              <a:t>~Q</a:t>
            </a:r>
            <a:r>
              <a:rPr lang="it-IT" dirty="0"/>
              <a:t>)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224742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utilizziamo </a:t>
            </a:r>
            <a:r>
              <a:rPr lang="it-IT"/>
              <a:t>questa scorciatoia</a:t>
            </a: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Esercizio risolto 7.25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it-IT" dirty="0"/>
              <a:t>1     </a:t>
            </a:r>
            <a:r>
              <a:rPr lang="it-IT" dirty="0">
                <a:sym typeface="Symbol"/>
              </a:rPr>
              <a:t></a:t>
            </a:r>
            <a:r>
              <a:rPr lang="it-IT" dirty="0"/>
              <a:t> x(</a:t>
            </a:r>
            <a:r>
              <a:rPr lang="it-IT" dirty="0" err="1"/>
              <a:t>Fx</a:t>
            </a:r>
            <a:r>
              <a:rPr lang="it-IT" dirty="0"/>
              <a:t> </a:t>
            </a:r>
            <a:r>
              <a:rPr lang="it-IT" dirty="0">
                <a:sym typeface="Symbol"/>
              </a:rPr>
              <a:t></a:t>
            </a:r>
            <a:r>
              <a:rPr lang="it-IT" dirty="0"/>
              <a:t> </a:t>
            </a:r>
            <a:r>
              <a:rPr lang="it-IT" dirty="0">
                <a:sym typeface="Symbol"/>
              </a:rPr>
              <a:t></a:t>
            </a:r>
            <a:r>
              <a:rPr lang="it-IT" dirty="0" err="1"/>
              <a:t>Gx</a:t>
            </a:r>
            <a:r>
              <a:rPr lang="it-IT" dirty="0"/>
              <a:t>)         A</a:t>
            </a:r>
          </a:p>
          <a:p>
            <a:r>
              <a:rPr lang="it-IT" dirty="0"/>
              <a:t>2     </a:t>
            </a:r>
            <a:r>
              <a:rPr lang="it-IT" dirty="0">
                <a:sym typeface="Symbol"/>
              </a:rPr>
              <a:t></a:t>
            </a:r>
            <a:r>
              <a:rPr lang="it-IT" dirty="0"/>
              <a:t>x</a:t>
            </a:r>
            <a:r>
              <a:rPr lang="it-IT" dirty="0">
                <a:sym typeface="Symbol"/>
              </a:rPr>
              <a:t> </a:t>
            </a:r>
            <a:r>
              <a:rPr lang="it-IT" dirty="0"/>
              <a:t>(</a:t>
            </a:r>
            <a:r>
              <a:rPr lang="it-IT" dirty="0" err="1"/>
              <a:t>Fx</a:t>
            </a:r>
            <a:r>
              <a:rPr lang="it-IT" dirty="0"/>
              <a:t> &amp; </a:t>
            </a:r>
            <a:r>
              <a:rPr lang="it-IT" dirty="0">
                <a:sym typeface="Symbol"/>
              </a:rPr>
              <a:t></a:t>
            </a:r>
            <a:r>
              <a:rPr lang="it-IT" dirty="0" err="1"/>
              <a:t>Gx</a:t>
            </a:r>
            <a:r>
              <a:rPr lang="it-IT" dirty="0"/>
              <a:t>)     1, IM </a:t>
            </a:r>
          </a:p>
          <a:p>
            <a:r>
              <a:rPr lang="it-IT" dirty="0"/>
              <a:t>3     </a:t>
            </a:r>
            <a:r>
              <a:rPr lang="it-IT" dirty="0">
                <a:sym typeface="Symbol"/>
              </a:rPr>
              <a:t></a:t>
            </a:r>
            <a:r>
              <a:rPr lang="it-IT" dirty="0"/>
              <a:t>x</a:t>
            </a:r>
            <a:r>
              <a:rPr lang="it-IT" dirty="0">
                <a:sym typeface="Symbol"/>
              </a:rPr>
              <a:t> </a:t>
            </a:r>
            <a:r>
              <a:rPr lang="it-IT" dirty="0"/>
              <a:t>(</a:t>
            </a:r>
            <a:r>
              <a:rPr lang="it-IT" dirty="0" err="1"/>
              <a:t>Fx</a:t>
            </a:r>
            <a:r>
              <a:rPr lang="it-IT" dirty="0"/>
              <a:t> &amp; </a:t>
            </a:r>
            <a:r>
              <a:rPr lang="it-IT" dirty="0" err="1"/>
              <a:t>Gx</a:t>
            </a:r>
            <a:r>
              <a:rPr lang="it-IT" dirty="0"/>
              <a:t>)         2, DN</a:t>
            </a:r>
          </a:p>
          <a:p>
            <a:r>
              <a:rPr lang="it-IT" dirty="0"/>
              <a:t>4     </a:t>
            </a:r>
            <a:r>
              <a:rPr lang="it-IT" dirty="0">
                <a:sym typeface="Symbol"/>
              </a:rPr>
              <a:t></a:t>
            </a:r>
            <a:r>
              <a:rPr lang="it-IT" dirty="0"/>
              <a:t>x (</a:t>
            </a:r>
            <a:r>
              <a:rPr lang="it-IT" dirty="0" err="1"/>
              <a:t>Fx</a:t>
            </a:r>
            <a:r>
              <a:rPr lang="it-IT" dirty="0"/>
              <a:t> &amp; </a:t>
            </a:r>
            <a:r>
              <a:rPr lang="it-IT" dirty="0" err="1"/>
              <a:t>Gx</a:t>
            </a:r>
            <a:r>
              <a:rPr lang="it-IT" dirty="0"/>
              <a:t>)         3, SQ</a:t>
            </a:r>
          </a:p>
        </p:txBody>
      </p:sp>
      <p:pic>
        <p:nvPicPr>
          <p:cNvPr id="10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9243" y="2687179"/>
            <a:ext cx="4040188" cy="88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020629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Nella prossima slide la procedura seguita da Varzi senza questa scorciatoia ...</a:t>
            </a:r>
          </a:p>
        </p:txBody>
      </p:sp>
    </p:spTree>
    <p:extLst>
      <p:ext uri="{BB962C8B-B14F-4D97-AF65-F5344CB8AC3E}">
        <p14:creationId xmlns:p14="http://schemas.microsoft.com/office/powerpoint/2010/main" val="36275004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76201"/>
            <a:ext cx="8229600" cy="563563"/>
          </a:xfrm>
        </p:spPr>
        <p:txBody>
          <a:bodyPr>
            <a:normAutofit fontScale="90000"/>
          </a:bodyPr>
          <a:lstStyle/>
          <a:p>
            <a:r>
              <a:rPr lang="it-IT" dirty="0"/>
              <a:t>Esercizio risolto 7.25</a:t>
            </a:r>
          </a:p>
        </p:txBody>
      </p:sp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1676400" y="2103438"/>
            <a:ext cx="8229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it-IT" sz="4000" dirty="0">
                <a:solidFill>
                  <a:schemeClr val="tx2"/>
                </a:solidFill>
              </a:rPr>
              <a:t>Soluzione</a:t>
            </a:r>
          </a:p>
        </p:txBody>
      </p:sp>
      <p:pic>
        <p:nvPicPr>
          <p:cNvPr id="25088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1705" y="908720"/>
            <a:ext cx="51339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088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00264" y="3124200"/>
            <a:ext cx="79914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4296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0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sillogismi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754726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enunciati della </a:t>
            </a:r>
            <a:r>
              <a:rPr lang="it-IT" dirty="0" err="1"/>
              <a:t>sillostica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>
                <a:solidFill>
                  <a:srgbClr val="FF0000"/>
                </a:solidFill>
              </a:rPr>
              <a:t>A</a:t>
            </a:r>
            <a:r>
              <a:rPr lang="it-IT" dirty="0" err="1"/>
              <a:t>ff</a:t>
            </a:r>
            <a:r>
              <a:rPr lang="it-IT" dirty="0" err="1">
                <a:solidFill>
                  <a:srgbClr val="FF0000"/>
                </a:solidFill>
              </a:rPr>
              <a:t>I</a:t>
            </a:r>
            <a:r>
              <a:rPr lang="it-IT" dirty="0" err="1"/>
              <a:t>rmo</a:t>
            </a:r>
            <a:r>
              <a:rPr lang="it-IT" dirty="0"/>
              <a:t> </a:t>
            </a:r>
          </a:p>
          <a:p>
            <a:r>
              <a:rPr lang="it-IT" dirty="0"/>
              <a:t>A = Universale affermativa = ogni F è G</a:t>
            </a:r>
          </a:p>
          <a:p>
            <a:r>
              <a:rPr lang="it-IT" dirty="0"/>
              <a:t>I = particolare affermativa = qualche F è G</a:t>
            </a:r>
          </a:p>
          <a:p>
            <a:r>
              <a:rPr lang="it-IT" dirty="0" err="1"/>
              <a:t>n</a:t>
            </a:r>
            <a:r>
              <a:rPr lang="it-IT" dirty="0" err="1">
                <a:solidFill>
                  <a:srgbClr val="FF0000"/>
                </a:solidFill>
              </a:rPr>
              <a:t>E</a:t>
            </a:r>
            <a:r>
              <a:rPr lang="it-IT" dirty="0" err="1"/>
              <a:t>g</a:t>
            </a:r>
            <a:r>
              <a:rPr lang="it-IT" dirty="0" err="1">
                <a:solidFill>
                  <a:srgbClr val="FF0000"/>
                </a:solidFill>
              </a:rPr>
              <a:t>O</a:t>
            </a:r>
            <a:endParaRPr lang="it-IT" dirty="0">
              <a:solidFill>
                <a:srgbClr val="FF0000"/>
              </a:solidFill>
            </a:endParaRPr>
          </a:p>
          <a:p>
            <a:r>
              <a:rPr lang="it-IT" dirty="0"/>
              <a:t>E = Universale negativa = nessun F è G</a:t>
            </a:r>
          </a:p>
          <a:p>
            <a:r>
              <a:rPr lang="it-IT" dirty="0"/>
              <a:t>O = particolare negativa = qualche F non è G</a:t>
            </a:r>
          </a:p>
        </p:txBody>
      </p:sp>
    </p:spTree>
    <p:extLst>
      <p:ext uri="{BB962C8B-B14F-4D97-AF65-F5344CB8AC3E}">
        <p14:creationId xmlns:p14="http://schemas.microsoft.com/office/powerpoint/2010/main" val="122716001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Confronto con la logica aristotelica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Per Aristotele ‘Ogni F è G’ implica ‘qualche F è G’</a:t>
            </a:r>
          </a:p>
          <a:p>
            <a:r>
              <a:rPr lang="it-IT" dirty="0"/>
              <a:t>In </a:t>
            </a:r>
            <a:r>
              <a:rPr lang="it-IT" dirty="0" err="1"/>
              <a:t>FOL</a:t>
            </a:r>
            <a:r>
              <a:rPr lang="it-IT" dirty="0"/>
              <a:t> ‘∀x</a:t>
            </a:r>
            <a:r>
              <a:rPr lang="it-IT" dirty="0">
                <a:sym typeface="Symbol"/>
              </a:rPr>
              <a:t>(</a:t>
            </a:r>
            <a:r>
              <a:rPr lang="it-IT" dirty="0" err="1"/>
              <a:t>Fx</a:t>
            </a:r>
            <a:r>
              <a:rPr lang="it-IT" dirty="0"/>
              <a:t> </a:t>
            </a:r>
            <a:r>
              <a:rPr lang="it-IT" dirty="0">
                <a:sym typeface="Wingdings" panose="05000000000000000000" pitchFamily="2" charset="2"/>
              </a:rPr>
              <a:t> </a:t>
            </a:r>
            <a:r>
              <a:rPr lang="it-IT" dirty="0" err="1">
                <a:sym typeface="Wingdings" panose="05000000000000000000" pitchFamily="2" charset="2"/>
              </a:rPr>
              <a:t>Gx</a:t>
            </a:r>
            <a:r>
              <a:rPr lang="it-IT" dirty="0">
                <a:sym typeface="Wingdings" panose="05000000000000000000" pitchFamily="2" charset="2"/>
              </a:rPr>
              <a:t>)’ NON implica ‘</a:t>
            </a:r>
            <a:r>
              <a:rPr lang="it-IT" dirty="0"/>
              <a:t>∃x</a:t>
            </a:r>
            <a:r>
              <a:rPr lang="it-IT" dirty="0">
                <a:sym typeface="Symbol"/>
              </a:rPr>
              <a:t>(</a:t>
            </a:r>
            <a:r>
              <a:rPr lang="it-IT" dirty="0" err="1"/>
              <a:t>Fx</a:t>
            </a:r>
            <a:r>
              <a:rPr lang="it-IT" dirty="0"/>
              <a:t> &amp; </a:t>
            </a:r>
            <a:r>
              <a:rPr lang="it-IT" dirty="0" err="1"/>
              <a:t>Gx</a:t>
            </a:r>
            <a:r>
              <a:rPr lang="it-IT" dirty="0"/>
              <a:t>)</a:t>
            </a:r>
            <a:r>
              <a:rPr lang="it-IT" dirty="0">
                <a:sym typeface="Wingdings" panose="05000000000000000000" pitchFamily="2" charset="2"/>
              </a:rPr>
              <a:t>’</a:t>
            </a:r>
          </a:p>
          <a:p>
            <a:r>
              <a:rPr lang="it-IT" dirty="0"/>
              <a:t>‘Ogni F è G’ inteso alla maniera di Aristotele si può rendere così:</a:t>
            </a:r>
          </a:p>
          <a:p>
            <a:r>
              <a:rPr lang="it-IT" dirty="0"/>
              <a:t>∀x</a:t>
            </a:r>
            <a:r>
              <a:rPr lang="it-IT" dirty="0">
                <a:sym typeface="Symbol"/>
              </a:rPr>
              <a:t>(</a:t>
            </a:r>
            <a:r>
              <a:rPr lang="it-IT" dirty="0" err="1"/>
              <a:t>Fx</a:t>
            </a:r>
            <a:r>
              <a:rPr lang="it-IT" dirty="0"/>
              <a:t> </a:t>
            </a:r>
            <a:r>
              <a:rPr lang="it-IT" dirty="0">
                <a:sym typeface="Wingdings" panose="05000000000000000000" pitchFamily="2" charset="2"/>
              </a:rPr>
              <a:t> </a:t>
            </a:r>
            <a:r>
              <a:rPr lang="it-IT" dirty="0" err="1">
                <a:sym typeface="Wingdings" panose="05000000000000000000" pitchFamily="2" charset="2"/>
              </a:rPr>
              <a:t>Gx</a:t>
            </a:r>
            <a:r>
              <a:rPr lang="it-IT" dirty="0">
                <a:sym typeface="Wingdings" panose="05000000000000000000" pitchFamily="2" charset="2"/>
              </a:rPr>
              <a:t>) &amp; </a:t>
            </a:r>
            <a:r>
              <a:rPr lang="it-IT" dirty="0"/>
              <a:t>∃</a:t>
            </a:r>
            <a:r>
              <a:rPr lang="it-IT" dirty="0" err="1"/>
              <a:t>xFx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372332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forme sillogistiche valide a p. 173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65" y="1368497"/>
            <a:ext cx="9759117" cy="5489503"/>
          </a:xfrm>
        </p:spPr>
      </p:pic>
    </p:spTree>
    <p:extLst>
      <p:ext uri="{BB962C8B-B14F-4D97-AF65-F5344CB8AC3E}">
        <p14:creationId xmlns:p14="http://schemas.microsoft.com/office/powerpoint/2010/main" val="324749540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Guardare esercizi 7.1 (21)-(30), p. 276</a:t>
            </a:r>
          </a:p>
          <a:p>
            <a:r>
              <a:rPr lang="it-IT" dirty="0"/>
              <a:t>v. soluzioni p. 60</a:t>
            </a:r>
          </a:p>
        </p:txBody>
      </p:sp>
    </p:spTree>
    <p:extLst>
      <p:ext uri="{BB962C8B-B14F-4D97-AF65-F5344CB8AC3E}">
        <p14:creationId xmlns:p14="http://schemas.microsoft.com/office/powerpoint/2010/main" val="313809004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EIO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67691"/>
            <a:ext cx="9811327" cy="5518871"/>
          </a:xfrm>
        </p:spPr>
      </p:pic>
    </p:spTree>
    <p:extLst>
      <p:ext uri="{BB962C8B-B14F-4D97-AF65-F5344CB8AC3E}">
        <p14:creationId xmlns:p14="http://schemas.microsoft.com/office/powerpoint/2010/main" val="2602189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25" y="365125"/>
            <a:ext cx="10788075" cy="606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153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Altra equivalenza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Implicazione Negata (IN) ~(P -&gt; Q) &lt;-&gt; (P &amp; ~Q)</a:t>
            </a:r>
          </a:p>
        </p:txBody>
      </p:sp>
    </p:spTree>
    <p:extLst>
      <p:ext uri="{BB962C8B-B14F-4D97-AF65-F5344CB8AC3E}">
        <p14:creationId xmlns:p14="http://schemas.microsoft.com/office/powerpoint/2010/main" val="3928059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dirty="0"/>
              <a:t>LOGICA DEI PREDICATI DEL PRIM’ORDINE (</a:t>
            </a:r>
            <a:r>
              <a:rPr lang="it-IT" dirty="0" err="1"/>
              <a:t>FOL</a:t>
            </a:r>
            <a:r>
              <a:rPr lang="it-IT" dirty="0"/>
              <a:t>)</a:t>
            </a:r>
          </a:p>
        </p:txBody>
      </p:sp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250707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2667</Words>
  <Application>Microsoft Office PowerPoint</Application>
  <PresentationFormat>Widescreen</PresentationFormat>
  <Paragraphs>300</Paragraphs>
  <Slides>69</Slides>
  <Notes>22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69</vt:i4>
      </vt:variant>
    </vt:vector>
  </HeadingPairs>
  <TitlesOfParts>
    <vt:vector size="76" baseType="lpstr">
      <vt:lpstr>Arial</vt:lpstr>
      <vt:lpstr>Calibri</vt:lpstr>
      <vt:lpstr>Calibri Light</vt:lpstr>
      <vt:lpstr>Symbol</vt:lpstr>
      <vt:lpstr>Times New Roman</vt:lpstr>
      <vt:lpstr>Wingdings</vt:lpstr>
      <vt:lpstr>Tema di Office</vt:lpstr>
      <vt:lpstr>Logica 22-23</vt:lpstr>
      <vt:lpstr>Presentazione standard di PowerPoint</vt:lpstr>
      <vt:lpstr>Compiti</vt:lpstr>
      <vt:lpstr>RIPASSO DELLE REGOLE</vt:lpstr>
      <vt:lpstr>Presentazione standard di PowerPoint</vt:lpstr>
      <vt:lpstr>Presentazione standard di PowerPoint</vt:lpstr>
      <vt:lpstr>Presentazione standard di PowerPoint</vt:lpstr>
      <vt:lpstr>Altra equivalenza</vt:lpstr>
      <vt:lpstr>LOGICA DEI PREDICATI DEL PRIM’ORDINE (FOL)</vt:lpstr>
      <vt:lpstr>Chiarimenti sul libro di testo</vt:lpstr>
      <vt:lpstr>Il Linguaggio (i)</vt:lpstr>
      <vt:lpstr>Il linguaggio (ii)</vt:lpstr>
      <vt:lpstr>Schema di interpretazione (i)</vt:lpstr>
      <vt:lpstr>Schemi di interpretazione (ii)</vt:lpstr>
      <vt:lpstr>Esempi </vt:lpstr>
      <vt:lpstr>Stabilire con un'apposita convenzione l'ordine degli argomenti</vt:lpstr>
      <vt:lpstr>Il linguaggio (iii)</vt:lpstr>
      <vt:lpstr>Il linguaggio (iv)</vt:lpstr>
      <vt:lpstr>Il linguaggio (v)</vt:lpstr>
      <vt:lpstr>Il linguaggio (vi)</vt:lpstr>
      <vt:lpstr>Il linguaggio (vii)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regola di formazione (4)</vt:lpstr>
      <vt:lpstr>tipici enunciati della sillogistica</vt:lpstr>
      <vt:lpstr>tipici enunciati della sillogistica</vt:lpstr>
      <vt:lpstr>Presentazione standard di PowerPoint</vt:lpstr>
      <vt:lpstr>Esempio classico di ambiguità</vt:lpstr>
      <vt:lpstr>Cap. 7 (sulla deduzione naturale)</vt:lpstr>
      <vt:lpstr>Regola E</vt:lpstr>
      <vt:lpstr> </vt:lpstr>
      <vt:lpstr>Presentazione standard di PowerPoint</vt:lpstr>
      <vt:lpstr>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Regola I</vt:lpstr>
      <vt:lpstr>Presentazione standard di PowerPoint</vt:lpstr>
      <vt:lpstr>Nota su introduzione dell'universale</vt:lpstr>
      <vt:lpstr>esercizio 7.5, p. 240 (p. 196) </vt:lpstr>
      <vt:lpstr>Presentazione standard di PowerPoint</vt:lpstr>
      <vt:lpstr>Regola E</vt:lpstr>
      <vt:lpstr>Presentazione standard di PowerPoint</vt:lpstr>
      <vt:lpstr>Nota su eliminazione dell'esistenziale</vt:lpstr>
      <vt:lpstr>Presentazione standard di PowerPoint</vt:lpstr>
      <vt:lpstr>Esercizio risolto 7.13, p. 242</vt:lpstr>
      <vt:lpstr>Analogia con eliminazione della disg.</vt:lpstr>
      <vt:lpstr>Raccomandazione</vt:lpstr>
      <vt:lpstr>Strategie dimostrative</vt:lpstr>
      <vt:lpstr> (cont.)</vt:lpstr>
      <vt:lpstr>Esempio</vt:lpstr>
      <vt:lpstr>Presentazione standard di PowerPoint</vt:lpstr>
      <vt:lpstr>Regole di equivalenza SQ</vt:lpstr>
      <vt:lpstr>Presentazione standard di PowerPoint</vt:lpstr>
      <vt:lpstr>importanza delle equivalenze SQ</vt:lpstr>
      <vt:lpstr>Chiarimento sulla regola IE nella logica predicativa (i)</vt:lpstr>
      <vt:lpstr>Chiarimento sulla regola IE nella logica predicativa (ii)</vt:lpstr>
      <vt:lpstr>utilizziamo questa scorciatoia</vt:lpstr>
      <vt:lpstr>Presentazione standard di PowerPoint</vt:lpstr>
      <vt:lpstr>Esercizio risolto 7.25</vt:lpstr>
      <vt:lpstr>sillogismi</vt:lpstr>
      <vt:lpstr>enunciati della sillostica</vt:lpstr>
      <vt:lpstr>Confronto con la logica aristotelica</vt:lpstr>
      <vt:lpstr>forme sillogistiche valide a p. 173</vt:lpstr>
      <vt:lpstr>Presentazione standard di PowerPoint</vt:lpstr>
      <vt:lpstr>EIO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Logica 22-23</dc:title>
  <dc:creator>Francesco Orilia</dc:creator>
  <cp:lastModifiedBy>Francesco Orilia</cp:lastModifiedBy>
  <cp:revision>43</cp:revision>
  <dcterms:created xsi:type="dcterms:W3CDTF">2023-03-11T11:49:26Z</dcterms:created>
  <dcterms:modified xsi:type="dcterms:W3CDTF">2023-03-18T09:14:56Z</dcterms:modified>
</cp:coreProperties>
</file>