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90" r:id="rId4"/>
    <p:sldId id="289"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6" r:id="rId22"/>
    <p:sldId id="278" r:id="rId23"/>
    <p:sldId id="279" r:id="rId24"/>
    <p:sldId id="280" r:id="rId25"/>
    <p:sldId id="281" r:id="rId26"/>
    <p:sldId id="282" r:id="rId27"/>
    <p:sldId id="283" r:id="rId28"/>
    <p:sldId id="284" r:id="rId29"/>
    <p:sldId id="285" r:id="rId30"/>
    <p:sldId id="287" r:id="rId31"/>
    <p:sldId id="288" r:id="rId32"/>
    <p:sldId id="274" r:id="rId33"/>
    <p:sldId id="313" r:id="rId34"/>
    <p:sldId id="314" r:id="rId35"/>
    <p:sldId id="315" r:id="rId36"/>
    <p:sldId id="311" r:id="rId37"/>
    <p:sldId id="312" r:id="rId38"/>
    <p:sldId id="309" r:id="rId39"/>
    <p:sldId id="310" r:id="rId40"/>
    <p:sldId id="307" r:id="rId41"/>
    <p:sldId id="308" r:id="rId42"/>
    <p:sldId id="301" r:id="rId43"/>
    <p:sldId id="302" r:id="rId44"/>
    <p:sldId id="303" r:id="rId45"/>
    <p:sldId id="304" r:id="rId46"/>
    <p:sldId id="296" r:id="rId47"/>
    <p:sldId id="295" r:id="rId48"/>
    <p:sldId id="298" r:id="rId49"/>
    <p:sldId id="299" r:id="rId50"/>
    <p:sldId id="297" r:id="rId51"/>
    <p:sldId id="300" r:id="rId52"/>
    <p:sldId id="294" r:id="rId53"/>
    <p:sldId id="293" r:id="rId54"/>
    <p:sldId id="305" r:id="rId55"/>
    <p:sldId id="306" r:id="rId5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19T09:14:33.142"/>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2FA9D56B-C109-4D61-BA37-39775E22EB32}" emma:medium="tactile" emma:mode="ink">
          <msink:context xmlns:msink="http://schemas.microsoft.com/ink/2010/main" type="writingRegion" rotatedBoundingBox="2429,12684 7018,12508 7059,13578 2470,13754"/>
        </emma:interpretation>
      </emma:emma>
    </inkml:annotationXML>
    <inkml:traceGroup>
      <inkml:annotationXML>
        <emma:emma xmlns:emma="http://www.w3.org/2003/04/emma" version="1.0">
          <emma:interpretation id="{2B81A0E9-E75E-4C6A-BFD3-D362959A619B}" emma:medium="tactile" emma:mode="ink">
            <msink:context xmlns:msink="http://schemas.microsoft.com/ink/2010/main" type="paragraph" rotatedBoundingBox="2429,12684 7018,12508 7059,13578 2470,13754" alignmentLevel="1"/>
          </emma:interpretation>
        </emma:emma>
      </inkml:annotationXML>
      <inkml:traceGroup>
        <inkml:annotationXML>
          <emma:emma xmlns:emma="http://www.w3.org/2003/04/emma" version="1.0">
            <emma:interpretation id="{D75825B8-3312-4B50-AC6A-E755F287F51B}" emma:medium="tactile" emma:mode="ink">
              <msink:context xmlns:msink="http://schemas.microsoft.com/ink/2010/main" type="line" rotatedBoundingBox="2429,12684 7018,12508 7059,13578 2470,13754"/>
            </emma:interpretation>
          </emma:emma>
        </inkml:annotationXML>
        <inkml:traceGroup>
          <inkml:annotationXML>
            <emma:emma xmlns:emma="http://www.w3.org/2003/04/emma" version="1.0">
              <emma:interpretation id="{4FA742D8-2244-4459-B354-F81F2DE46E43}" emma:medium="tactile" emma:mode="ink">
                <msink:context xmlns:msink="http://schemas.microsoft.com/ink/2010/main" type="inkWord" rotatedBoundingBox="2430,12698 3703,12650 3743,13705 2470,13754"/>
              </emma:interpretation>
              <emma:one-of disjunction-type="recognition" id="oneOf0">
                <emma:interpretation id="interp0" emma:lang="" emma:confidence="1">
                  <emma:literal/>
                </emma:interpretation>
              </emma:one-of>
            </emma:emma>
          </inkml:annotationXML>
          <inkml:trace contextRef="#ctx0" brushRef="#br0">-4129-138 982 0,'-24'3'425'16,"-6"-3"-160"-16,20-3-224 16,7 1-19-16,2 2-13 15,1 0-9-15,0 0-2 16,0 0 1-16,0 0 9 16,9 0 6-16,31-2 14 15,48-7 2-15,-26 2-4 16,3-2-4-16,0 4-9 15,-4 0-1-15,-4 4-4 16,-1 1 0-16,-5 6-4 16,-5 7 1-16,-11 1 1 0,-8 2 0 15,-8 6 3-15,-4 2 1 16,-12 10 2-16,-3 7-1 16,-16 4-1-16,-8 12-3 15,-11 12-1-15,-8 2-3 16,-5 12 0-16,0-5-1 0,5-5-1 15,0 1 0-15,13-7-1 16,6-1 0-16,16-7 1 16,16-5-1-16,10-14 3 15,12-9 0-15,19-19 18 16,2-7 6-16,16-13 3 16,3-9 1-16,5-6-17 15,5-4-6-15,-2-1-4 16,0 2-2-16,-13-3-8 15,-12 2-25-15,-13-3-87 16,-9 1-81-16,-13-1 118 16</inkml:trace>
          <inkml:trace contextRef="#ctx0" brushRef="#br0" timeOffset="279.7634">-4033 671 1393 0,'38'14'509'15,"11"-32"-349"-15,26-9-98 0,33-12-9 16,6-4-4-16,3-7-41 15,3-1-1-15,-13-3-2 16,-6 0-1-16,-13 1-6 16,-10-1-36-16,-9 2-433 15,-12-15 342-15</inkml:trace>
        </inkml:traceGroup>
        <inkml:traceGroup>
          <inkml:annotationXML>
            <emma:emma xmlns:emma="http://www.w3.org/2003/04/emma" version="1.0">
              <emma:interpretation id="{5999B402-97BC-4F7A-A2CA-3B368355100A}" emma:medium="tactile" emma:mode="ink">
                <msink:context xmlns:msink="http://schemas.microsoft.com/ink/2010/main" type="inkWord" rotatedBoundingBox="3881,12628 5384,12570 5420,13491 3916,13549"/>
              </emma:interpretation>
              <emma:one-of disjunction-type="recognition" id="oneOf1">
                <emma:interpretation id="interp1" emma:lang="" emma:confidence="0">
                  <emma:literal>o</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c</emma:literal>
                </emma:interpretation>
                <emma:interpretation id="interp5" emma:lang="" emma:confidence="0">
                  <emma:literal>O</emma:literal>
                </emma:interpretation>
              </emma:one-of>
            </emma:emma>
          </inkml:annotationXML>
          <inkml:trace contextRef="#ctx0" brushRef="#br0" timeOffset="7389.9508">-1288-30 1077 0,'13'-22'371'0,"1"-2"-344"15,-1 1-23-15,-5 7-6 16,-5 4-4-16,-4 2 4 16,-10-1 4-16,-2 3 15 15,-3 2 12-15,-3-2 19 16,3 3 5-16,-6-5-1 16,-1 2-8-16,-4-1-17 15,3-1-8-15,-3-1-9 16,0-2-1-16,-3-1 1 15,-4 3 2-15,-1 3 7 16,0 2 3-16,-4 6 2 0,0 4-1 16,0 4-6-16,-4 0-3 15,4-1-5-15,6-3-3 16,1-4-2-16,-1 0 1 16,-2-1 6-16,-5-4 4 15,0 4 4-15,2 1 3 16,1 1-7-16,0 4-5 15,-4 3-4-15,-2 1-2 16,2 6-2-16,-7-1 0 0,8 4 0 16,-5 1 0-16,2-2 1 15,8 4 1-15,-3-2-1 16,5 0-1-16,7 0-1 16,4-1 0-16,4 1-1 15,3-2-1-15,3 6 0 16,-4 1 0-16,8-2 0 15,4 3 0-15,1-2 1 16,-4 2 0-16,2 2 0 16,-1 3 0-16,-2 4 0 15,5-4 0-15,-4 5 0 16,1-1 0-16,1-4 1 16,-3 2 0-16,2-2-1 15,1-1 0-15,4-2 0 16,1 0 0-16,4-3 0 15,4 0 0-15,4-2 1 0,-1-1 1 16,8-4-1-16,-3 1 0 16,3-2 1-16,-2-4 0 15,2 1 2-15,9-5 1 16,0-3 0-16,15 1 1 16,-1-9 0-16,1-2-1 15,4-4 0-15,-5-7 0 0,7-2 1 16,2 1 1-16,0-6 1 15,5 1 0-15,4-2 1 16,7-3-2-16,6-5 1 16,1-1-1-16,-7-4-1 15,-4-3 1-15,-2-1 3 16,-2-4 8-16,-7-4 13 16,-4 1 6-16,-11-6 1 15,-9 2-5-15,-10 4-12 16,-9 0-6-16,-9 7-8 15,-4 2-2-15,-7 6-8 16,-1 3-9-16,0 7-58 16,1 3-59-16,1 9 81 15</inkml:trace>
        </inkml:traceGroup>
        <inkml:traceGroup>
          <inkml:annotationXML>
            <emma:emma xmlns:emma="http://www.w3.org/2003/04/emma" version="1.0">
              <emma:interpretation id="{EA4E65D0-A04C-49AB-B848-8038E29E0A45}" emma:medium="tactile" emma:mode="ink">
                <msink:context xmlns:msink="http://schemas.microsoft.com/ink/2010/main" type="inkWord" rotatedBoundingBox="6613,12875 7032,12859 7044,13191 6626,13207"/>
              </emma:interpretation>
              <emma:one-of disjunction-type="recognition" id="oneOf2">
                <emma:interpretation id="interp6" emma:lang="" emma:confidence="1">
                  <emma:literal/>
                </emma:interpretation>
              </emma:one-of>
            </emma:emma>
          </inkml:annotationXML>
          <inkml:trace contextRef="#ctx0" brushRef="#br0" timeOffset="-1993.9402">76 282 98 0,'0'0'32'16,"1"0"-32"-16,-1 0-15 16,0 0 1-16,3 6 14 0,-3 1 17 15,-1 1 29-15,-2 0 7 16,-1-4-2-16,-4 4-9 16,2-1-18-16,-5-4-7 15,1 2-6-15,1-2-1 16,2 0 18-16,4-3 15 15,2 0 34-15,-2 0 15 0,1 0 14 16,0 2 0-16,1-2-10 16,-1 0-6-16,1 0-5 15,-1 0-3-15,0 0-6 16,1 0-5-16,-1 0-21 16,1 0-7-16,1 0-2 15,0 0 4-15,0-2 16 16,0 1 6-16,0-1 4 15,0 0-3-15,0 1-13 16,0-1-7-16,4-3-6 16,8 2-1-16,3-5 4 15,5-1 4-15,40-45 4 16,-38 44-1-16,5-4-5 16,2-5-3-16,0 1-3 15,7 2-1-15,-9-5-2 16,4-1-4-16,-4-2-9 15,-6-4-3-15,1 7-7 16,-9 5-1-16,-4 6 3 16,-6 4 0-16,-3 0 1 0,0 2-1 15,-1 3-7-15,1-1-3 16,0 1-5-16,0-1-2 16,0 0 0-16,0 1 0 15,0-1 0-15,0 1-1 16,0-1 0-16,0 1-1 0,0-1-12 15,0 0-13-15,0 1-70 16,0-1-108-16,-2 1 133 16</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24T10:04:42.783"/>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C7BB7E6A-A154-47B7-80A6-62666BBA362C}" emma:medium="tactile" emma:mode="ink">
          <msink:context xmlns:msink="http://schemas.microsoft.com/ink/2010/main" type="writingRegion" rotatedBoundingBox="2829,8190 21423,7893 21470,10883 2877,11179"/>
        </emma:interpretation>
      </emma:emma>
    </inkml:annotationXML>
    <inkml:traceGroup>
      <inkml:annotationXML>
        <emma:emma xmlns:emma="http://www.w3.org/2003/04/emma" version="1.0">
          <emma:interpretation id="{13BD7BFB-C670-4643-83C2-47EA05524B8C}" emma:medium="tactile" emma:mode="ink">
            <msink:context xmlns:msink="http://schemas.microsoft.com/ink/2010/main" type="paragraph" rotatedBoundingBox="2829,8190 21423,7893 21470,10883 2877,11179" alignmentLevel="1"/>
          </emma:interpretation>
        </emma:emma>
      </inkml:annotationXML>
      <inkml:traceGroup>
        <inkml:annotationXML>
          <emma:emma xmlns:emma="http://www.w3.org/2003/04/emma" version="1.0">
            <emma:interpretation id="{F0644976-2BF9-4359-A298-EBF4CB5A7A70}" emma:medium="tactile" emma:mode="ink">
              <msink:context xmlns:msink="http://schemas.microsoft.com/ink/2010/main" type="line" rotatedBoundingBox="2829,8190 21423,7893 21470,10883 2877,11179"/>
            </emma:interpretation>
          </emma:emma>
        </inkml:annotationXML>
        <inkml:traceGroup>
          <inkml:annotationXML>
            <emma:emma xmlns:emma="http://www.w3.org/2003/04/emma" version="1.0">
              <emma:interpretation id="{E7DDEA18-B94E-4104-981D-3090DC483661}" emma:medium="tactile" emma:mode="ink">
                <msink:context xmlns:msink="http://schemas.microsoft.com/ink/2010/main" type="inkWord" rotatedBoundingBox="2835,8561 6407,8504 6448,11122 2877,11179"/>
              </emma:interpretation>
              <emma:one-of disjunction-type="recognition" id="oneOf0">
                <emma:interpretation id="interp0" emma:lang="" emma:confidence="1">
                  <emma:literal/>
                </emma:interpretation>
              </emma:one-of>
            </emma:emma>
          </inkml:annotationXML>
          <inkml:trace contextRef="#ctx0" brushRef="#br0">1379 1149 1822 0,'-7'6'618'0,"28"-3"-585"16,14 5-44-16,26 8-5 15,12 3 5-15,7 8 10 16,-1 0 1-16,-1 4 2 16,-3 9 1-16,-13-7 0 0,0 7 0 15,-12-5 0-15,-2-8 0 16,-7-3 0-16,-4-3-26 15,-7-4-82-15,-8-6-66 16,-4-8-332-16,-6-3 327 16</inkml:trace>
          <inkml:trace contextRef="#ctx0" brushRef="#br0" timeOffset="218.3368">2102 918 1735 0,'-69'108'639'16,"3"5"-466"-16,13 32-166 16,0 5-14-16,1-8-44 15,-7-9-10-15,-3-31-27 16,3-24-15-16,10-32-24 15,4-18-44-15,16-49 108 16</inkml:trace>
          <inkml:trace contextRef="#ctx0" brushRef="#br0" timeOffset="-752.4014">60 1 1251 0,'-27'22'471'0,"3"-22"-352"0,10 6-85 16,19 21-42-16,6 11-3 15,11 25 3-15,2 7 2 16,3 14 2-16,3 8 1 0,9 26 2 16,-1 11 1-16,-2 15 3 15,1 1 3 1,1-2 3-16,-4-6-1 0,5-10 0 16,8-7-2-16,-9-33 2 15,3-12 2-15,-4-30 3 16,-10-13 5-16,-3-21 48 15,3-14 20-15,-3-34 28 16,0-19 6-16,1-43-38 16,-4-26-16-16,-13-30-27 15,-8-14-11-15,-11-6-12 16,-5 6-5-16,3 16-8 16,7 13-2-16,6 29-2 15,6 10-2-15,7 23-4 16,3 13-3-16,1 24-7 15,-2 15-11-15,-3 21-46 16,1 5-40-16,-5 15-153 16,-3 12-216-16,-4 33 314 15</inkml:trace>
          <inkml:trace contextRef="#ctx0" brushRef="#br0" timeOffset="-424.211">-12 962 1540 0,'-1'0'509'0,"28"-3"-507"16,21-2-17-16,20-6 5 16,10-3 5-16,16 0 5 15,0-1 3-15,-5-1 3 16,2-4 0-16,-18 2 2 16,-1 2-3-16,-13 7 0 15,-10 6-2-15,-17 4-51 16,-11 4-95-16,-15 22 95 15</inkml:trace>
          <inkml:trace contextRef="#ctx0" brushRef="#br0" timeOffset="1416.7023">3538-356 1725 0,'-11'6'603'0,"-5"20"-524"15,0 5-75-15,-14 38-23 16,-3 14-2-16,-18 25 4 16,-11 18 3-16,-10 8 12 15,0 12 4-15,1 23 4 16,5 13 1-16,15 25 2 15,0 11 0-15,21-5-2 0,3-6-1 16,29-20-4-16,12-23-1 16,29-39-1-16,14-21 0 15,17-42-2-15,8-19-16 16,0-30-110-16,-8-15-122 16,-8-27 153-16</inkml:trace>
        </inkml:traceGroup>
        <inkml:traceGroup>
          <inkml:annotationXML>
            <emma:emma xmlns:emma="http://www.w3.org/2003/04/emma" version="1.0">
              <emma:interpretation id="{F2D81D05-1567-4B5E-BE72-BE80AA76A79C}" emma:medium="tactile" emma:mode="ink">
                <msink:context xmlns:msink="http://schemas.microsoft.com/ink/2010/main" type="inkWord" rotatedBoundingBox="6546,8367 7774,8347 7807,10410 6579,10429"/>
              </emma:interpretation>
              <emma:one-of disjunction-type="recognition" id="oneOf1">
                <emma:interpretation id="interp1" emma:lang="" emma:confidence="0">
                  <emma:literal>B</emma:literal>
                </emma:interpretation>
                <emma:interpretation id="interp2" emma:lang="" emma:confidence="0">
                  <emma:literal>D</emma:literal>
                </emma:interpretation>
                <emma:interpretation id="interp3" emma:lang="" emma:confidence="0">
                  <emma:literal>A</emma:literal>
                </emma:interpretation>
                <emma:interpretation id="interp4" emma:lang="" emma:confidence="0">
                  <emma:literal>b</emma:literal>
                </emma:interpretation>
              </emma:one-of>
            </emma:emma>
          </inkml:annotationXML>
          <inkml:trace contextRef="#ctx0" brushRef="#br0" timeOffset="67127.2487">3933-35 1768 0,'-28'75'606'0,"28"19"-537"15,0 21-85-15,6 12 1 16,-6 15 5-16,-3-2 4 16,-2-6 5-16,-1-11 4 15,3-29 2-15,3-13 1 0,3-21 5 16,-5-12 1-16,1-19 6 16,-3-10 1-16,-7-27-1 15,3-14-1-15,-4-31-6 16,-4-17-6-16,-4-26-3 15,0-17-2-15,2-20 0 16,2-1 1-16,16-3-1 16,10 9 1-16,19 4 7 15,7 2 6-15,17 5 13 16,7 1 3-16,4 16-5 16,4 7-6-16,-4 19-14 15,-2 15-4-15,-8 24-2 16,-6 19-2-16,-18 24-1 15,-6 12 2-15,-19 23 0 16,-6 8 2-16,-25 19-1 16,-15 15 1-16,-25 17 0 15,-5 4 0-15,-9 1 3 16,-3-3 0-16,2-15 0 0,3-10 0 16,14-13-1-16,10-14-1 15,29-15-3-15,13-10-3 16,25-14-3-16,19-5 0 15,40-8 1-15,17-3 2 16,27-4 1-16,15-1-1 16,-1 8 0-16,3 3 1 0,-3 16 2 15,-10 7 1-15,-20 14 3 16,-14 11 3-16,-37 6 3 16,-17 8 2-16,-37 9 3 15,-25-1 0-15,-40 10 1 16,-24 1 0-16,-37 7-3 15,-13-4-1-15,-11-10-7 16,2-7-3-16,11-19-74 16,9-11-3-16,20-8 40 15</inkml:trace>
        </inkml:traceGroup>
        <inkml:traceGroup>
          <inkml:annotationXML>
            <emma:emma xmlns:emma="http://www.w3.org/2003/04/emma" version="1.0">
              <emma:interpretation id="{C8EB0450-B1AC-4E10-943E-BCBDB660B8EB}" emma:medium="tactile" emma:mode="ink">
                <msink:context xmlns:msink="http://schemas.microsoft.com/ink/2010/main" type="inkWord" rotatedBoundingBox="8129,8442 14995,8332 15037,10947 8170,11056"/>
              </emma:interpretation>
              <emma:one-of disjunction-type="recognition" id="oneOf2">
                <emma:interpretation id="interp5" emma:lang="" emma:confidence="1">
                  <emma:literal/>
                </emma:interpretation>
              </emma:one-of>
            </emma:emma>
          </inkml:annotationXML>
          <inkml:trace contextRef="#ctx0" brushRef="#br0" timeOffset="6076.5802">9227-208 1624 0,'5'24'578'15,"14"-2"-459"-15,51 13-126 16,18-3-18-16,33-13-19 15,9-13 4-15,-5-25 8 16,4-14 17-16,-4-21 46 16,-2-4 15-16,-10-4 22 0,-9-1 3 15,-23 8-14-15,-13 4-15 16,-17 26-29-16,-11 11-10 16,-18 25-6-16,-3 19-2 15,-19 26 1-15,-3 12-1 16,-17 25 2-16,-4 10 1 15,1 13 0-15,6 5 2 16,11-3 0-16,1-11 0 0,13-8 2 16,4-12-1-16,12-2 1 15,8-4 0-15,8-9-1 16,3-4 0-16,0-11 0 16,-2-4 0-16,-7-2 1 15,-5 0 1-15,-17-2 2 16,-12 1 1-16,-20-3 5 15,-17 3 5-15,-19-2 8 16,-8 1 2-16,-9-4 0 16,0-4-4-16,3-11-10 15,5-3-3-15,4-8-5 16,2-7-3-16,13-6-12 16,5-6-19-16,7-6-62 15,-3-9-42-15,-2-10-127 16,4-2-94-16,1-19 226 15</inkml:trace>
          <inkml:trace contextRef="#ctx0" brushRef="#br0" timeOffset="6350.6535">9886 524 1926 0,'36'20'621'0,"35"-4"-663"16,20-2-38-16,19-21-25 15,-2-10 1-15,-12-18 21 16,-10-5 1-16,-19-8-104 15,-13 4 135-15</inkml:trace>
          <inkml:trace contextRef="#ctx0" brushRef="#br0" timeOffset="4929.6805">7198 853 1826 0,'-1'17'649'15,"1"9"-543"-15,11 5-98 16,25 6-30-16,12 0 3 16,16-13 9-16,8-9 5 0,7-8 13 15,4-6 4-15,6-1 3 16,5 0 1-16,8 0-5 15,3-1-3-15,-14-2-9 16,0 3-11 0,-18 1-57-16,-13 1-27 0,-5-2-59 15,-14-2-35-15,-15-7-57 16,-3-6-31-16,-13-9-44 16,-4-6-23-16,-6-13 45 15,-8-6 56-15,-4-12 148 16,-6-2 94-16,1 2 142 15,-1 5 45-15,1 15 41 16,1 6-2-16,-3 14-29 16,4 12-27-16,4 15-52 15,5 15-18-15,9 23-23 16,10 9 1-16,12 12-5 16,4 0 2-16,7-1-6 15,-4-6-11-15,-6-9-6 16,-4-6-2-16,-12-11 7 0,-6-4 3 15,-13-4-2-15,-12 0-4 16,-19 3-21-16,-8 5-7 16,-10 5-13-16,0 3-4 15,9 1-6-15,4-4-2 16,12-4-23-16,3-4-34 16,7-17-128-16,3 0-144 15,7-25 204-15</inkml:trace>
          <inkml:trace contextRef="#ctx0" brushRef="#br0" timeOffset="7207.3214">11325 295 1928 0,'-2'22'646'0,"5"25"-643"15,15 15-53-15,14 17-59 16,1 1-4-16,5-15 24 15,0-14 21-15,13-25 66 16,0-17 17-16,5-23 29 16,3-15 5-16,-2-23-2 15,2-9-9-15,-6-7-27 16,-7-4-7-16,-11 13-1 16,-5 18-1-16,-9 22-1 0,1 19 1 15,-1 27 3-15,1 16 1 16,4 36 1-16,-4 17-2 15,-3 23-1-15,-6 12-1 16,-11 7 0-16,-7 6 7 16,-21-4 21-16,-10-5 10 15,-22-9 11-15,-9-13-4 16,-15-11-21-16,-9-6-8 0,-3-17-13 16,30-37-2-1,2-1-10-15,-45 16-19 0,-6-9-82 16,15-24-64-16,39-29 102 15</inkml:trace>
          <inkml:trace contextRef="#ctx0" brushRef="#br0" timeOffset="3913.175">5278 696 1453 0,'15'13'568'0,"-10"-11"-387"0,6 6-110 16,21 11-72-16,8 8-2 16,14 16 1-16,15 3 1 15,7 4 6-15,4 5 6 16,-1-7 7-16,4 1 5 15,-3-10-2-15,-5-6-3 16,-7-3-9-16,-7-4-3 0,-15-4-10 16,-3 2-19-16,-16-11-60 15,-2-1-47-15,-15-13-167 16,-7-10-145-16,-3-16 280 16</inkml:trace>
          <inkml:trace contextRef="#ctx0" brushRef="#br0" timeOffset="4166.5945">6045 423 1575 0,'-16'43'593'0,"-14"15"-429"16,-2 11-125-16,0 20-41 15,-4 5-1-15,-17 3 3 16,-1-4 0-16,-5-11 3 0,3-8 1 16,4-17 0-16,4-6 1 15,8-11-2-15,7-10 3 16,9-14-68-16,6-6-74 16,25-10 86-16</inkml:trace>
        </inkml:traceGroup>
        <inkml:traceGroup>
          <inkml:annotationXML>
            <emma:emma xmlns:emma="http://www.w3.org/2003/04/emma" version="1.0">
              <emma:interpretation id="{FBE4A685-96CC-4AA4-9312-58F991446B2A}" emma:medium="tactile" emma:mode="ink">
                <msink:context xmlns:msink="http://schemas.microsoft.com/ink/2010/main" type="inkWord" rotatedBoundingBox="16073,7979 21423,7893 21468,10753 16118,10838"/>
              </emma:interpretation>
              <emma:one-of disjunction-type="recognition" id="oneOf3">
                <emma:interpretation id="interp6" emma:lang="" emma:confidence="1">
                  <emma:literal/>
                </emma:interpretation>
              </emma:one-of>
            </emma:emma>
          </inkml:annotationXML>
          <inkml:trace contextRef="#ctx0" brushRef="#br0" timeOffset="21415.8374">15821 243 1899 0,'1'89'698'0,"-7"-11"-543"16,-7 6-165-16,-14 10-87 0,-10 0-1 15,-20-14 17-15,1-4 34 16,0-20 66-16,6-7 13 16,2-10 3-16,-3-11-4 15,5-12-39-15,-4-9-67 16,9-19-217-16,4-4-230 16,20-11 316-16</inkml:trace>
          <inkml:trace contextRef="#ctx0" brushRef="#br0" timeOffset="21146.1904">15234 206 1632 0,'10'17'565'0,"14"17"-507"0,8 11-52 16,8 5-6-16,3 6 1 16,9 5 10-16,-3-2 20 15,17 6 31-15,7 2 8 16,-6-8 2-16,-21-32-18 15,2 2-30-15,32 7-10 16,-2-9-18-16,-10-11-13 0,-27-13-38 16,-10-3-29-16,-12-1-75 15,-10-6-66 1,-9-4 143-16</inkml:trace>
          <inkml:trace contextRef="#ctx0" brushRef="#br0" timeOffset="21971.3361">16601 329 2134 0,'30'95'699'0,"-8"9"-752"0,6-2-66 16,10-15-35-16,0-14 18 16,-8-36 74-16,4-16 64 15,2-20 96-15,4-9 14 16,2-22-5-16,2-10-29 16,-4-12-59-16,-5-6-18 15,-10 9-12-15,-2 11-1 0,-9 22 0 16,-1 16 4-16,3 35 2 15,-5 16 0-15,0 33 3 16,2 10 0-16,-15 7 3 16,1 1 0-16,-12-8 7 15,-6-4 1-15,-10-15 2 16,-11-3-1-16,-12-18-3 16,-7-13-3-16,0-10-4 15,3-17-16-15,7-12-54 16,4-9-36-16,9-20-120 15,4-3-92-15,16-34 206 16</inkml:trace>
          <inkml:trace contextRef="#ctx0" brushRef="#br0" timeOffset="20524.2176">13228 618 1484 0,'46'2'523'0,"37"-15"-435"0,22-6-48 15,25-21-8-15,15-4-6 16,-8-4-20-16,-9-3-1 16,-17 6 0-16,-15 1-2 15,-25 4-23-15,-13 2-55 16,-41 3 50-16</inkml:trace>
          <inkml:trace contextRef="#ctx0" brushRef="#br0" timeOffset="18760.8427">13524-517 941 0,'14'-3'387'31,"-6"1"-168"-31,0 1-161 0,22 1-4 0,7 4 31 16,0 11 12-16,-20 9 27 15,-1 4 11-15,-5 14-10 0,-4 2-21 16,-7 20-46-16,0 9-19 16,-11 20-24-16,-4 18-3 15,-9 15 3-15,-9 8 3 16,-9 9 6-16,-1 0 1 16,0-1-6-16,7-7-2 15,4-22-4-15,3-15-2 16,7-19-3-16,3-7-2 15,5-13-2-15,2-11-1 16,6-18-1-16,3-3 1 0,0-21 0 16,3-4 0-16,-2-13-1 15,1-10-3-15,2-8-6 16,1-2 0-16,1-4-2 16,2-1 0-16,-1 5-2 15,0-1-1-15,0 9-4 16,0 1 0-16,-4 8 2 15,3 4 3-15,-3 2 3 16,0 0 2-16,0 7 2 16,-2-1 1-16,1 1 0 15,-1-1 0-15,0 0 1 16,1 1 1-16,-1-1 1 16,1 1 0-16,-1-1 0 15,0 0 0-15,1 1-1 16,-1-1 0-16,1 1-2 15,-1-1 0-15,0 0-1 0,2 1 0 16,0-1 1-16,0 1 0 16,0-1 1-16,0 1 1 15,0-1 0-15,0-3 0 16,2-1 1-16,0-1 0 16,-2 3-1-16,1-3 1 15,1 2 0-15,-1 1-1 0,1-1 1 16,-2 3 0-16,0-2 0 15,0 2 0-15,0 0 0 16,0 1 0-16,0-2 0 16,0-1 1-16,0 3-1 15,2-4 0-15,-2 2 1 16,0 1-1-16,0-1 0 16,1-3 0-16,-1 1 0 15,0 2 0-15,0 1 1 16,0-1-1-16,0 0 0 15,2-4 0-15,-1 1 0 16,-1 1 1-16,0 0-1 16,2-1 0-16,-2 1 0 15,0 1 0-15,0 2 0 16,0 0 0-16,0 1 0 16,0-1 1-16,0 1 0 15,2-6-1-15,-2 4 0 0,0 1 0 16,0-1 0-16,0 2 0 15,0-1 0-15,0 0-2 16,0 1-13-16,0-1-25 16,0 1-77-16,1-7-76 15,1-13 117-15</inkml:trace>
          <inkml:trace contextRef="#ctx0" brushRef="#br0" timeOffset="20194.9704">13588-461 1357 0,'25'3'510'0,"-12"2"-368"15,6 1-109-15,2 5-36 16,-2 0 3-16,-11 0 1 16,0 1 6-16,4 0 43 15,-2-2 11 1,1 1 16-16,5 13-2 0,10 16-42 16,-6 9-12-16,11 29-16 15,16 16-4-15,4 26 0 16,5 4 0-16,11-3 11 0,6-3 7 15,8-13 11-15,12 3 4 16,-12-16-4-16,-5-9-7 16,-7-17-10-16,-10-17-4 15,-11-14-4-15,-5-6-1 16,-21-17-2-16,-8-5-7 16,-12-12-34-16,-5-9-33 15,-18-13-126-15,-9-10-125 0,-20-14 204 16</inkml:trace>
          <inkml:trace contextRef="#ctx0" brushRef="#br0" timeOffset="22404.4386">17606-952 1201 0,'25'5'611'0,"10"11"-97"16,7 6-414-16,15 24-134 16,7 15-3-16,12 41 8 15,17 24 5-15,7 42 44 16,10 22 18-16,3 28 28 15,-14 7 7-15,-21 9-13 16,-21 0-14-16,-35-8-29 16,-11 0-8-16,-20-22-7 15,-13-18-2-15,-26-34-24 16,-16-30-40-16,-28-37 42 16</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24T09:48:53.996"/>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CEED42A3-CEED-479F-9598-F4FE6AAF5E45}" emma:medium="tactile" emma:mode="ink">
          <msink:context xmlns:msink="http://schemas.microsoft.com/ink/2010/main" type="writingRegion" rotatedBoundingBox="3254,8680 26644,8101 26798,14337 3408,14916"/>
        </emma:interpretation>
      </emma:emma>
    </inkml:annotationXML>
    <inkml:traceGroup>
      <inkml:annotationXML>
        <emma:emma xmlns:emma="http://www.w3.org/2003/04/emma" version="1.0">
          <emma:interpretation id="{E2E8DA70-E45E-43C1-8B80-10867670543A}" emma:medium="tactile" emma:mode="ink">
            <msink:context xmlns:msink="http://schemas.microsoft.com/ink/2010/main" type="paragraph" rotatedBoundingBox="3254,8680 26644,8101 26727,11488 3338,12067" alignmentLevel="1"/>
          </emma:interpretation>
        </emma:emma>
      </inkml:annotationXML>
      <inkml:traceGroup>
        <inkml:annotationXML>
          <emma:emma xmlns:emma="http://www.w3.org/2003/04/emma" version="1.0">
            <emma:interpretation id="{7B32A344-2F24-4D1C-B842-4F5898CA9647}" emma:medium="tactile" emma:mode="ink">
              <msink:context xmlns:msink="http://schemas.microsoft.com/ink/2010/main" type="line" rotatedBoundingBox="3254,8680 26644,8101 26727,11488 3338,12067"/>
            </emma:interpretation>
          </emma:emma>
        </inkml:annotationXML>
        <inkml:traceGroup>
          <inkml:annotationXML>
            <emma:emma xmlns:emma="http://www.w3.org/2003/04/emma" version="1.0">
              <emma:interpretation id="{B9B8B5BF-6CD9-4276-9ABC-91A328C809DD}" emma:medium="tactile" emma:mode="ink">
                <msink:context xmlns:msink="http://schemas.microsoft.com/ink/2010/main" type="inkWord" rotatedBoundingBox="3254,8680 10300,8505 10384,11893 3338,12067"/>
              </emma:interpretation>
              <emma:one-of disjunction-type="recognition" id="oneOf0">
                <emma:interpretation id="interp0" emma:lang="" emma:confidence="1">
                  <emma:literal/>
                </emma:interpretation>
              </emma:one-of>
            </emma:emma>
          </inkml:annotationXML>
          <inkml:trace contextRef="#ctx0" brushRef="#br0">2968-335 1355 0,'-16'33'507'0,"-6"14"-368"15,-7 15-79-15,-14 40-38 16,-6 22-1-16,-24 50-5 16,-4 17 12-16,5 31 25 15,-1 14 3-15,29 4-6 16,10 1-16-16,18-19-25 16,13-22-5-16,9-48-3 0,9-23-1 15,12-45-4-15,5-18-22 16,8-31-89-16,6-14-84 15,9-31 117-15</inkml:trace>
          <inkml:trace contextRef="#ctx0" brushRef="#br0" timeOffset="854.1865">3030 301 1574 0,'-5'8'608'0,"9"-6"-375"0,37 1-199 16,20 0-21-16,34 2-3 16,12 3-5-16,1-7-4 15,-3-1 0-15,-16-6-4 16,-12-10-13-16,-20-3-43 16,-12-2-34-16,-23-4-186 15,-6 1 181-15</inkml:trace>
          <inkml:trace contextRef="#ctx0" brushRef="#br0" timeOffset="624.1701">3344 252 1683 0,'43'94'621'0,"-8"24"-478"0,5 22-101 16,0 29-42-16,1 3-1 16,-14-3 0-16,-8-10-1 15,-1-25 2-15,-9-17 2 16,-2-27 2-16,-1-8 2 15,-14-27 3-15,-1-10 3 16,-14-11 0-16,-5-11-1 16,-1-15-5-16,-8-6-2 15,-12-5-2-15,-7-10 1 0,-8 2 1 16,2-2 2-16,15-3 2 16,5 8 1-16,15 0 3 15,10 2 0-15,10 1 3 16,6-3-1-16,13-1 2 15,6-1 0-15,25 0 1 16,22 7 1-16,26 3-7 16,14 3-1-16,16 4-7 15,-6-4 0-15,-1-1-2 16,-4-4-1-16,-17 0-20 16,-4 2-19-16,-29-9-42 15,-15-4-28-15,-28-14-62 16,-10-13-55-16,-25-17-186 15,-12-9 258-15</inkml:trace>
          <inkml:trace contextRef="#ctx0" brushRef="#br0" timeOffset="1348.3038">4292 962 1184 0,'109'79'454'0,"-43"-43"-322"16,10 6-17-16,15 21-3 15,1 4-23-15,7 11-19 16,-7 2-3-16,-4-5-3 16,-7-5-7-16,-15-8-20 15,-9-6-10-15,-19-13-15 16,-8-3-7-16,-11-19-36 16,-7-8-35-16,-17-13-134 15,-11-21-128-15,-10-21 205 16</inkml:trace>
          <inkml:trace contextRef="#ctx0" brushRef="#br0" timeOffset="1557.9988">5131 822 1880 0,'-29'93'651'0,"-14"33"-589"16,0 14-51-16,-13 10-22 15,-2-4-16-15,-3-20-34 16,-6-13-18-16,7-36-19 16,-3-24 1-16,6-39-14 15,8-17-44-15,19-31 106 16</inkml:trace>
          <inkml:trace contextRef="#ctx0" brushRef="#br0" timeOffset="11197.7103">6943 1779 1065 0,'-6'28'563'15,"-20"-28"-27"-15,-2-6-459 0,5-5-87 16,-2-5-11-16,-10-10 0 16,-8-6 3-16,-13-9 6 15,5-5 14-15,2-2 15 16,3 2 7-16,4 3 7 15,-2-2-3-15,4 0-10 16,5 1-8-16,11-4-12 16,3-3-2-16,20-5-3 15,2-4 0-15,15-4 1 16,6-5 2-16,9 1 2 16,1 4 1-16,6 5 0 15,0 5 1-15,-6 8 0 16,0 4 0-16,-12 13 0 15,-2 10 1-15,-9 16-1 16,-7 8 0-16,-13 24 0 16,-10 12 0-16,-20 26 0 0,-12 11 0 15,-10 21 0-15,-9 8 0 16,0 6 0-16,5 0 1 16,4-3 0-16,7-8 1 15,16-11-1-15,8-10 1 16,32-27 2-16,16-12 0 15,29-29 6-15,12-18 1 16,19-29 3-16,14-20 1 0,8-24-5 16,4-8-3-16,0-6-7 15,-8 1-20-15,-17-5-108 16,-14 0-185-16,-23-6 202 16</inkml:trace>
          <inkml:trace contextRef="#ctx0" brushRef="#br0" timeOffset="-1059.567">-106 1013 1320 0,'-20'0'437'0,"26"-1"-439"16,18 1-3-16,19 6 2 16,2-1 3-16,15 8 25 15,7-2 16-15,8-3 20 16,6 1 6-16,-1-4-13 15,-5 5-12-15,-4-2-17 16,-6-2-6-16,-7-3-10 16,-9-6-3-16,-12-3-6 0,-2 4-16 15,-10 2-122 1,1 11-116-16,-10 7 155 0</inkml:trace>
          <inkml:trace contextRef="#ctx0" brushRef="#br0" timeOffset="-1409.1639">-1 0 857 0,'2'-10'316'0,"-4"10"-235"16,1 5-68-16,1-5-14 15,0 0 1-15,0 0 2 16,0 0 1-16,3 9 22 16,0 1 15-16,-1 0 28 15,-1-1 11-15,1 5-4 0,-2 2-11 16,3 48-22-16,-3-37-10 15,-1 10-17-15,7 11-6 16,5 17 3-16,-1 10 5 16,10 21 9-16,-4 3 5 15,-1 12-1-15,4 12-2 16,-2 16-9-16,2 2-3 16,4 4-5-16,-4-6 1 15,-5-5 6-15,-1-3 3 0,-4-9 4 16,3-13 5-16,-4-39 7 15,1-16-1-15,-1-33-3 16,5-8-6-16,0-20-5 16,4-13 4-16,7-27 19 15,5-15 4-15,7-38-4 16,3-13-5-16,4-23-22 16,-2-6-5-16,5-6-6 15,2 0-2-15,-5 6-1 16,-3 5 0-16,-2 14-1 15,0 15 1-15,-1 9-2 16,-1 10 0-16,-7 15-1 16,-8 12-1-16,-8 29-1 15,-4 9-2-15,-9 16-10 16,0 8-7-16,-5 12-65 16,-3 6-58-16,-8 17-196 0,-3 0 208 15</inkml:trace>
          <inkml:trace contextRef="#ctx0" brushRef="#br0" timeOffset="-733.5439">1047 1283 1472 0,'53'33'543'15,"17"9"-393"-15,26 9-136 16,12 1-7-16,-1 1-1 16,-10 0-3-16,-19-14 2 15,-16-7-1-15,-17-9 1 16,-10-11 0-16,-15-5 1 15,-5-7 1-15,-14-16-82 16,-4-10-100-16,-11-22 111 0</inkml:trace>
          <inkml:trace contextRef="#ctx0" brushRef="#br0" timeOffset="-518.0454">1694 1127 2047 0,'-48'76'699'0,"-3"7"-651"16,2 3-44-16,9 2-52 15,-6-2-22-15,-10-11-41 16,0-15-25-16,-2-25-24 16,3-14-20-16,12-21-48 15,10-9-53-15,15-28 187 16</inkml:trace>
          <inkml:trace contextRef="#ctx0" brushRef="#br0" timeOffset="153698.0717">2277-475 462 0,'0'-2'238'0,"5"-3"-60"16,7-3-80-16,-2-3-1 15,-5 5-11-15,1 3 4 0,-6 1 24 16,0 0 12-16,0 1 11 16,0-1-4-16,-1 2-20 15,-1 0-11-15,-17 21-26 16,-48 49-16-16,38-32-22 16,-1 2-8-16,-2 10-10 15,-3 2-2-15,-3 6-1 16,0 5 1-16,-1 4-2 15,1 2-1-15,5 1-3 16,3 0-3-16,4 0-3 16,5-1-2-16,12 6-3 15,2-2 1-15,6-4-1 16,1-2 1-16,0-12 1 16,-2-1-1-16,1-4 0 15,-1 1 0-15,-4 5 2 16,1 4-1-16,-5 10 1 15,1 2-1-15,-2 6 1 16,-2-1-1-16,2 2 2 16,1 3 1-16,4 4 4 0,1 3 0 15,5 4 2-15,2 1-1 16,6-5 0-16,3-1 0 16,3-10-1-16,2-2-1 15,0-1-1-15,3 2 3 16,5 2 2-16,1 1 1 15,3-4 0-15,0-7-4 0,-1-4-3 16,-11-4-1-16,-6-7 0 16,-5 0 0-16,-10-11 0 15,-2-4-2-15,-13-8-42 16,-9-5-36-16,-14-23 45 16</inkml:trace>
        </inkml:traceGroup>
        <inkml:traceGroup>
          <inkml:annotationXML>
            <emma:emma xmlns:emma="http://www.w3.org/2003/04/emma" version="1.0">
              <emma:interpretation id="{14674A2B-8B0C-4FA8-8F55-A9FB1C55CA3E}" emma:medium="tactile" emma:mode="ink">
                <msink:context xmlns:msink="http://schemas.microsoft.com/ink/2010/main" type="inkWord" rotatedBoundingBox="11098,8885 17356,8731 17423,11441 11165,11595"/>
              </emma:interpretation>
              <emma:one-of disjunction-type="recognition" id="oneOf1">
                <emma:interpretation id="interp1" emma:lang="" emma:confidence="1">
                  <emma:literal/>
                </emma:interpretation>
              </emma:one-of>
            </emma:emma>
          </inkml:annotationXML>
          <inkml:trace contextRef="#ctx0" brushRef="#br0" timeOffset="26762.7884">13815 1692 1623 0,'-46'-14'584'0,"-6"-40"-480"16,-3-7-83-16,6-12-36 15,8 1 2-15,-6 2 6 16,3 2 5-16,4 10 17 16,0 4 12-16,8 13 24 15,0 1 5-15,9 2-7 16,3-1-11-16,16-7-27 15,4 3-10-15,12 0-5 16,9 3-3-16,3 11 0 16,5 4-1-16,-4 11 3 15,-1 2 0-15,-2 12 0 16,-6 7 2-16,-1 7 1 16,-6 7-1-16,-9 9 2 15,-6 8 0-15,-12 15 1 16,-7 1 1-16,-12 13 3 15,-4 2 0-15,-2 2 6 16,-2 3 1-16,9-3 0 16,7 0-2-16,16-3-5 0,10-4-1 15,13-12 0-15,7-7 3 16,29-19 14-16,16-10 8 16,28-26 7-16,8-15-1 15,6-23-12-15,-4-8-7 16,-14-8-10-16,-9-1-3 0,-28 1-35 15,-16-1-36-15,-17-2 43 16</inkml:trace>
          <inkml:trace contextRef="#ctx0" brushRef="#br0" timeOffset="17519.6455">7802-125 1835 0,'-23'18'643'16,"7"-4"-514"-16,16 5-168 16,8 2-22-16,10-2 3 15,7 0 6-15,6-9 22 16,8-2 24-16,16 1 19 16,4-2 4-16,14 4 0 15,6-5-2-15,-1-1-6 16,-3-3-4-16,-13-4-5 15,-7-1 0-15,-6-3-1 16,-6 1 1-16,-8 5 0 16,-10 1 1-16,-10 9 0 15,-6 4-1-15,-9 12 2 16,-4 4 0-16,-14 15 1 16,1 9 0-16,-6 16-1 0,-1 8 1 15,4 11 1-15,1 5 0 16,6 5 0-16,3 6-2 15,5 12-2-15,7 2 0 16,9-7-1-16,5-7 1 16,5-20 0-16,-5-10 1 15,-4-16 0-15,0-7 0 16,-3-15 2-16,-4-7 0 0,-5-9 5 16,-2-7 5-16,-18 0 12 15,-9 1 8-15,-20-2 7 16,-7-1 0-16,-17 1-2 15,20-2-4 1,2 0-5-16,-46 13-3 0,-8 5-9 16,20 0-5-16,30-2-8 15,7-2-4-15,13-1-2 16,6 2-1-16,12-7-2 16,9-2-1-16,8-4-4 15,0-6-3-15,9-1-17 16,7-5-16-16,5-1-61 15,1-7-47-15,2-11-150 16,-5-9-187-16,0-5 318 16</inkml:trace>
          <inkml:trace contextRef="#ctx0" brushRef="#br0" timeOffset="17801.9668">7789 950 1793 0,'-18'11'619'0,"33"-10"-551"16,17 3-69-16,25-3-9 15,18 2 5-15,14-1 5 16,8-2 4-16,10-3 3 15,-5-4 3-15,-12-5 4 16,-11-1 0-16,-21-6-2 16,-3-5-4-16,-22-5-65 15,-7-6-76-15,-17-3 84 16</inkml:trace>
          <inkml:trace contextRef="#ctx0" brushRef="#br0" timeOffset="18314.8761">9297 857 1873 0,'-16'66'607'0,"-3"9"-632"16,0 9-29-16,-5 13 26 15,-5-1 10-15,-1-7 31 16,8-8 26-16,14-18 20 16,9-12 6-16,19-24-7 15,5-7-13-15,18-21-18 16,2-15-9-16,6-22-12 15,6-13-4-15,0-10-4 16,2 0-3-16,2 14 1 16,-6 12 0-16,-5 22 2 15,-2 13 1-15,-2 21-1 16,-6 9 0-16,-10 19 1 16,-9 7 1-16,-26 16 3 15,-14 12 4-15,-13 12 15 16,-13-2 4-16,-18 8 1 15,-12-8 0-15,-16-3-8 16,-3-2-5-16,8-14-5 0,11-6-5 16,11-20-21-16,12-8-25 15,15-20-80-15,9-10-64 16,15-30 113-16</inkml:trace>
          <inkml:trace contextRef="#ctx0" brushRef="#br0" timeOffset="18820.8459">10665-324 1543 0,'-11'10'536'16,"6"7"-459"-16,-4 15-88 15,-7 30-9-15,-5 20 11 16,-11 32 11-16,0 23 5 0,-1 40 34 16,9 15 26-1,0 34 39-15,11 7 9 0,9-5-23 16,4 1-24-16,20-41-43 15,6-19-9-15,15-43-9 16,4-24-1-16,3-32-3 16,-1-12 0-16,-7-25-39 15,-3-9-37-15,-9-21-105 16,-5-9-109-16,-11-24 182 16</inkml:trace>
          <inkml:trace contextRef="#ctx0" brushRef="#br0" timeOffset="19403.7468">11205 824 1689 0,'40'75'585'0,"11"24"-494"15,-2 7-117-15,-3 11-35 16,-11-14 22-16,-17-20 15 16,-5-13 12-16,-5-28 41 15,-4-10 30-15,-5-20 43 16,-7-12 6-16,-13-22-19 15,-8-19-27-15,-10-39-46 16,-6-16-9-16,-12-36 2 16,3-13-1-16,7-3-3 15,12 4-2-15,16 34-6 16,11 23-3-16,15 28 3 16,5 8 0-16,25 12 0 15,3 1 3-15,9 8 4 16,4 7 2-16,-7 14-3 15,2 6-2-15,-4 14-2 16,-5 10-3-16,-11 15 1 16,-10 10 1-16,-20 7 1 15,-14 4 1-15,-19 6 0 0,-11-1 2 16,-15-5 1-16,-2-4 1 16,-6-13 3-16,6-8-2 15,12-13-1-15,1-8-2 16,18-13-4-16,5-6-5 15,10-12-35-15,7-11-27 16,18-9-79-16,8-7-57 0,16-4 129 16</inkml:trace>
          <inkml:trace contextRef="#ctx0" brushRef="#br0" timeOffset="20450.4406">11487 990 417 0,'17'11'33'0,"-1"-11"-135"16,-3 1-6-16,-3 1 197 15,-4-2 117-15,-4 3 89 16,-2-3 16-16,0 0-51 16,0-2-38-16,0 1-76 15,0-1-38-15,0 1-59 16,0-1-18-16,0 1-23 15,0-1-4-15,0 0 0 16,0 1 1-16,0-1 11 16,0 1 8-16,0-1 13 15,0 0 3-15,0 1 1 16,4-2-2-16,0-1-1 16,-3 3-1-16,-1-1-3 15,7-9-3-15,-4 3-9 16,-2 2 0-16,1 1-3 0,-2 2-1 15,0 1-2-15,0 1-3 16,0-1-3-16,0 0-2 16,0 1-1-16,0-1 3 15,3-1 7-15,3 0 3 16,-2 1 2-16,-1 1-2 16,8 2-8-16,-1 4-4 0,7 36-5 15,37 50-2-15,-32-35 1 16,4-7 0-1,3-4 3-15,7-10 2 0,12-14 2 16,3-7 3-16,13-19 6 16,-1-7 3-16,-12-22 0 15,2-7 0-15,-10-13-1 16,-5-4 1-16,-6-4 2 16,-3 3-1-16,-17 8-5 15,-5 5-4-15,-7 19-6 16,0 9-3-16,0 20-4 15,0 11-2-15,5 26-1 16,-1 17 0-16,12 25 0 16,5 10 2-16,4 8 0 15,4-5 0-15,1-1 1 16,-6-6 1-16,-13-4 0 16,-1-3 2-16,-10 0 3 15,-8-5 3-15,-16-7 10 0,-13-3 7 16,-25-14 22-16,-9-4 8 15,-4-14 2-15,-5-3-7 16,7-9-24-16,3-2-12 16,14-3-19-16,8-3-14 15,18-7-46-15,8-7-37 16,6-18-131-16,6-16-80 0,18-20 193 16</inkml:trace>
        </inkml:traceGroup>
        <inkml:traceGroup>
          <inkml:annotationXML>
            <emma:emma xmlns:emma="http://www.w3.org/2003/04/emma" version="1.0">
              <emma:interpretation id="{6843503C-7070-4247-B5CA-07327DA3E050}" emma:medium="tactile" emma:mode="ink">
                <msink:context xmlns:msink="http://schemas.microsoft.com/ink/2010/main" type="inkWord" rotatedBoundingBox="18135,8655 24784,8490 24844,10909 18195,11073"/>
              </emma:interpretation>
              <emma:one-of disjunction-type="recognition" id="oneOf2">
                <emma:interpretation id="interp2" emma:lang="" emma:confidence="1">
                  <emma:literal/>
                </emma:interpretation>
              </emma:one-of>
            </emma:emma>
          </inkml:annotationXML>
          <inkml:trace contextRef="#ctx0" brushRef="#br0" timeOffset="129133.7747">19041-172 149 0,'0'-2'82'0,"0"0"-14"16,0 1-8-16,0-1 9 16,0 1 13-16,0-1 22 15,0 2 8-15,0-2-4 16,1 1-7-16,7-2-15 16,-1-1-8-16,0 1-15 15,3-2-4-15,3-1-11 16,1-2-6-16,42-22-8 0,-40 23-3 15,0-1-3-15,0 2-1 16,1 1-1-16,2 1 2 16,4-4 2-16,-1 0 2 15,3 0 0-15,-2 0-2 16,-1 3-6-16,-5-2-2 16,3 4-6-16,-3 2-2 0,-1-4-4 15,3 5-2-15,-13 0-2 16,-1 0 1-16,0 0 0 15,-5 0 0-15,0 0 4 16,0 0 2-16,0 0 3 16,0 0 0-16,0 0-2 15,0 0-1-15,0 0-2 16,0 0 0-16,0 0 6 16,0 0 3-16,0 0 10 15,0 0 2-15,0 0 2 16,0 0 0-16,-2 0-4 15,1 0-1-15,1 0-4 16,-2 0-1-16,1 0-7 16,-1 0-1-16,0 0 1 15,1 0 1-15,-1 0 3 16,-10 0 1-16,0 2-4 16,-8 1-2-16,-41 13-4 0,39-12-2 15,-5 4-4-15,1 0 0 16,1 0 2-16,-2 2 0 15,-3-2 4-15,-1 3-1 16,-2 2 0-16,1 0-2 16,0 6-1-16,2-3-2 15,0 3-1-15,1 1-1 16,-1 1-1-16,-2 6-1 16,3 0-1-16,2 0 0 0,2 1-1 15,10 0 0-15,4-2 0 16,3 1 0-16,8 0 0 15,-9-5 1-15,7 2-1 16,-1-2 1-16,3 2 1 16,11 0-1-16,-1 2 0 15,5 1 1-15,0-3-1 16,1 5 1-16,8-2 0 16,-1-2 1-16,9 2 1 15,2-3 0-15,1-10 2 31,-18-6 0-31,1 0 1 0,57 23-1 0,8-4-2 16,-2 1 0-16,-32-4-2 16,-4 0-1-16,-15 7 0 15,-3 2-1-15,-9 7 1 16,-7 5 1-16,-14 6 3 16,-7 1 3-16,-14 10 9 0,-11 4 2 15,-11 1 10-15,-13 1 1 16,-18-4 2-16,1 1 0 15,-5-9-3-15,4-3-3 16,6-12-3-16,1-7 1 16,12-12 1-16,9-8 0 0,17-11-1 15,10-3-3-15,11-4-4 16,3-3-4-16,9-4-9 16,1-3-6-16,-1-1-19 15,7-1-19-15,-3 4-57 16,3-1-39-16,0 3-121 15,-5 2-116-15,8 10 241 16</inkml:trace>
          <inkml:trace contextRef="#ctx0" brushRef="#br0" timeOffset="27949.5801">14787 1037 1029 0,'-16'26'534'0,"8"-26"-75"16,2-5-345-16,6-1-109 16,4-5-1-16,12-5 2 15,3-11 8-15,8-12 26 16,5-1 19-16,3-6 34 15,7 10 8-15,2-3-11 16,4 7-17-16,5 12-38 0,-1-1-17 16,-7 21-18-16,-4 8-4 15,-12 21-6-15,-8 14 0 16,-4 28 1-16,-7 9 1 16,-6 11 5-16,6-38 3 15,0-1 2-15,4 26 2 16,22-6 5-16,12-27 2 15,5-34 6-15,7-10 5 16,2-25 5-16,-3-9 1 0,0-16 1 16,-6-6-4-16,-10-5-10 15,-5-1-6-15,-27 10-54 16,-14 2-50-16,-45 12 59 16</inkml:trace>
          <inkml:trace contextRef="#ctx0" brushRef="#br0" timeOffset="61659.2012">16298-520 1105 0,'-36'45'407'16,"28"-41"-307"-16,1 4-79 0,4 2-4 16,-2 1 13-16,4 0 40 15,1-1 18-15,3-2 21 16,3 0 6-16,5 0-10 15,2-2-8-15,16 4-23 16,7 1-13-16,19-3-25 16,5 1-8-16,9-4-13 15,7 0-5-15,0-3-5 16,1 1-1-16,-7-2 4 16,-8-2 3-16,-8-1 4 15,-3 1 2-15,-11-1-2 16,-5 2-3-16,-13 3-3 15,-6 2-1-15,-9 8 1 16,-6 3 2-16,-2 9 2 16,-9 2-2-16,-3 11-4 15,-3 6-3-15,-1 3-3 16,1 4-1-16,2 8 0 16,1 2 0-16,3 17 0 15,1 6 0-15,4 15 0 0,3 16 0 16,2-2-1-16,4 0 1 15,4-4-2-15,1-9 1 16,5 2-1-16,4 3 1 16,4-12 1-16,4-7 0 15,-1-21 1-15,1-12 1 16,1-13 2-16,-7-10 1 0,-2-6 0 16,-4-3 0-16,-6-7-1 15,-1-1 2-15,-14 0 4 16,-7 1 1-16,-23 0 13 15,-9-1 3-15,-11-3 1 16,-7-4 0-16,-4 0-10 16,1 1-5-16,1 1-6 15,1 3-2-15,11 3-3 16,25-6 0 0,1 0-1-16,-14 8 0 0,4 3-1 15,9-8-2-15,12-1-1 16,6-4-2-16,3-1-8 15,5-2-7-15,6 0-36 16,-3-3-27-16,0 0-81 16,0 0-70-16,0-1 149 15</inkml:trace>
          <inkml:trace contextRef="#ctx0" brushRef="#br0" timeOffset="62012.0305">16292 664 1532 0,'0'0'553'0,"17"0"-442"15,12-1-40-15,16-9 6 16,6-3-9-16,6-7-19 16,-3-3-12-16,-5 1-13 15,4 1-6-15,-16 4-9 16,-4-1-18-16,-12 4-121 15,-20 1-392-15,-15-4 356 16</inkml:trace>
          <inkml:trace contextRef="#ctx0" brushRef="#br0" timeOffset="121650.819">17399 639 1213 0,'-23'-11'503'0,"17"6"-236"16,0 2-220-16,-2-4-23 0,3 1-4 15,-2 3-3-15,1-2 15 16,0 0 9-16,-2 0 25 16,3 2 6-16,0-6 0 15,10 1-5-15,-2-3-21 16,7-5-13-16,12 6-20 16,-3-4-8-16,21 7-5 15,-2 3-4-15,8 2 1 16,9 8 0-16,-11 4 0 15,-1 3 2-15,-8 6 1 16,-3-5 0-16,-3 10 3 16,-2 0 0-16,-10 0 1 15,-6 3 1-15,-9 0 1 16,-5 7-1-16,-15 2 2 16,-4 4-2-16,-7 6-1 15,-3 0 0-15,-1 9-2 16,-4 0 0-16,1 4 0 15,2-4 0-15,7-4 2 0,7-7 1 16,12-12 6-16,8 0 4 16,12-10 9-16,14-3 7 15,12-4 1-15,8-6-2 16,15-5-9-16,-1-4-9 16,12-2-8-16,-8-1-2 15,-9 1-4-15,0 2-5 16,-22-1-19-16,-3 1-24 0,-9 0-63 15,-15 1-43-15,-9-1-121 16,-6 0-140-16,-25 0 272 16</inkml:trace>
          <inkml:trace contextRef="#ctx0" brushRef="#br0" timeOffset="121882.0104">17583 951 2801 0,'47'-11'-29'16,"-8"3"10"-16,57-11-14 0,-5-2-5 15,-10 2-3-15,-1-3-2 16,-29 0-38-16,-13-2-43 15,-16-3 80-15</inkml:trace>
          <inkml:trace contextRef="#ctx0" brushRef="#br0" timeOffset="130108.6955">19666 1122 2046 0,'23'27'721'16,"31"-18"-625"-16,14 1-76 15,20-13-35-15,1-8-9 16,-6-7-28-16,-11-4-12 16,-13-2-3-16,-7 3-3 0,-17-4-53 15,-8-6-47-15,-14-8 106 16</inkml:trace>
          <inkml:trace contextRef="#ctx0" brushRef="#br0" timeOffset="129907.6476">19923 676 1715 0,'16'3'665'0,"-16"-2"-469"16,3 2-123-16,5 5-88 15,2 4-8-15,12 0 2 16,2-2 4-16,6-2 12 15,2 0 6-15,0-3 12 0,0 1 5 16,1 2 5-16,0-3 0 16,-1 4-9-16,-3 1-6 15,-12 3-8-15,-5 4-1 16,-14 7-3-16,-11 5-1 16,-15 12 5-16,-7 7 0 15,-7 9 2-15,4 2 3 16,11 0 1-16,-2-4 1 15,12-8 1-15,2-2 0 0,6-11 0 16,14-4 2-16,4-9 4 16,15-4 4-16,1-6 3 15,4-1-2-15,11-4-6 16,-5-1-4-16,10-2-7 16,-7-1-1-16,-8-1-3 15,-1 1-7-15,-17-7-30 16,-2 0-27-16,-20-7-104 15,-10-8-58-15,-12-3-187 16,-8-6 250-16</inkml:trace>
          <inkml:trace contextRef="#ctx0" brushRef="#br0" timeOffset="132266.6844">20971 601 936 0,'-15'-8'377'0,"1"0"-248"15,3 6-36-15,-2 4-21 16,1 2-9-16,-9 8 6 16,-5-1 3-16,7 16-1 0,-1 6-6 15,5 14-16-15,7 5-10 16,0 2-17-16,7 1-5 15,1-8-4-15,11-7 2 16,14-11 13-16,9-13 7 16,18-16 9-16,-1-10-1 15,7-18-14-15,-3-6-6 16,-4-6-13-16,-1 2-3 0,-9 6-3 16,2 8-1-16,-5 11-4 15,-4 10-1-15,-10 13-2 16,0 12 0-16,-9 24 4 15,-3 10 0-15,-11 21 5 16,-7 4 2-16,-24 3 7 16,-5 1 7-16,-13-4 16 15,-6-1 6-15,-2-5 8 16,-1-2-2-16,1-7-13 16,2-11-8-16,9-12-12 15,4-12-6-15,10-17-8 16,11 4-4-16,7-18-38 15,8 0-35-15,8-16-133 16,16-16 131-16</inkml:trace>
        </inkml:traceGroup>
        <inkml:traceGroup>
          <inkml:annotationXML>
            <emma:emma xmlns:emma="http://www.w3.org/2003/04/emma" version="1.0">
              <emma:interpretation id="{69FEC989-D24F-48CB-B62F-A0F900D3204A}" emma:medium="tactile" emma:mode="ink">
                <msink:context xmlns:msink="http://schemas.microsoft.com/ink/2010/main" type="inkWord" rotatedBoundingBox="25747,9083 26667,9060 26699,10342 25778,10365"/>
              </emma:interpretation>
              <emma:one-of disjunction-type="recognition" id="oneOf3">
                <emma:interpretation id="interp3" emma:lang="" emma:confidence="1">
                  <emma:literal/>
                </emma:interpretation>
              </emma:one-of>
            </emma:emma>
          </inkml:annotationXML>
          <inkml:trace contextRef="#ctx0" brushRef="#br0" timeOffset="137385.5725">23024 1178 1200 0,'-21'17'484'16,"10"-4"-274"-16,9-7-121 15,-3-14-49-15,2 2 11 0,-11-20 18 16,-8-4 16-16,-4-14 28 15,1-12 2-15,-4-8-5 16,-3-5-7-16,-6-5-24 16,-8 0-15-16,0-4-28 15,3 2-14-15,4 4-13 16,12-1-6-16,8 2-4 16,6 0-2-16,13-1-2 15,7 5 0-15,12 5 0 16,6 9-1-16,7 10 1 15,3 5-2-15,0 16 0 16,-1 4-1-16,-4 10 1 16,-8 5 0-16,-6 8 1 15,-8 6 0 1,0 2 2-16,-1 22-2 0,-7 17 2 16,-10 10 1-16,-14 12 0 15,-6 4 1-15,-15 10 1 16,-4 2 0-16,-5 3 1 0,-4 1 0 15,6-2 2-15,-1-2-1 16,10-9 3-16,8-8 0 16,15-14 0-16,10-9 2 15,18-15 0-15,14-7 2 16,23-9 10-16,15-14 6 16,33-19 8-16,13-8 0 15,14-26-11-15,-1-6-6 0,-15-7-10 16,-18-4-5-16,-15 7-34 15,-15 7-33-15,-33 5 42 16</inkml:trace>
        </inkml:traceGroup>
      </inkml:traceGroup>
    </inkml:traceGroup>
    <inkml:traceGroup>
      <inkml:annotationXML>
        <emma:emma xmlns:emma="http://www.w3.org/2003/04/emma" version="1.0">
          <emma:interpretation id="{E59528B0-206F-40AF-8FD1-527AD3198C79}" emma:medium="tactile" emma:mode="ink">
            <msink:context xmlns:msink="http://schemas.microsoft.com/ink/2010/main" type="paragraph" rotatedBoundingBox="9531,12169 23372,11806 23440,14419 9599,14782" alignmentLevel="2"/>
          </emma:interpretation>
        </emma:emma>
      </inkml:annotationXML>
      <inkml:traceGroup>
        <inkml:annotationXML>
          <emma:emma xmlns:emma="http://www.w3.org/2003/04/emma" version="1.0">
            <emma:interpretation id="{FD615B5C-3071-4315-AC16-2D4CB791F6AD}" emma:medium="tactile" emma:mode="ink">
              <msink:context xmlns:msink="http://schemas.microsoft.com/ink/2010/main" type="line" rotatedBoundingBox="9531,12169 23372,11806 23440,14419 9599,14782"/>
            </emma:interpretation>
          </emma:emma>
        </inkml:annotationXML>
        <inkml:traceGroup>
          <inkml:annotationXML>
            <emma:emma xmlns:emma="http://www.w3.org/2003/04/emma" version="1.0">
              <emma:interpretation id="{B3EF48EE-2F4D-4FA6-9D64-ECF043B17E5C}" emma:medium="tactile" emma:mode="ink">
                <msink:context xmlns:msink="http://schemas.microsoft.com/ink/2010/main" type="inkWord" rotatedBoundingBox="9538,12427 16441,12246 16491,14175 9588,14355"/>
              </emma:interpretation>
              <emma:one-of disjunction-type="recognition" id="oneOf4">
                <emma:interpretation id="interp4" emma:lang="" emma:confidence="1">
                  <emma:literal/>
                </emma:interpretation>
              </emma:one-of>
            </emma:emma>
          </inkml:annotationXML>
          <inkml:trace contextRef="#ctx0" brushRef="#br0" timeOffset="141448.9826">7579 4023 1807 0,'19'11'644'0,"17"13"-531"0,22 14-90 15,29 28-23-15,12 4 1 16,5 17-1-16,-2-4-1 15,-7-13 1-15,-11-1 2 16,-13-18 2-16,-9-6 2 16,-19-12 1-16,-4-4-2 0,-16-10-23 15,-4-3-39-15,-19-15-122 16,-11-5-105-16,-12-22 171 16</inkml:trace>
          <inkml:trace contextRef="#ctx0" brushRef="#br0" timeOffset="141714.2088">8314 4009 1997 0,'-22'51'719'15,"-16"12"-555"-15,-5 20-167 16,-5 11-14-16,-8 11-14 15,-7-1-1-15,-4-10 2 16,-2-9 8-16,4-9 17 0,0-9 3 16,12-10 5-16,29-28 2 15,0 0-10 1,-7-2-31-16,11-6-98 0,17-18-50 16,32-29-490-16,20-17 452 15</inkml:trace>
          <inkml:trace contextRef="#ctx0" brushRef="#br0" timeOffset="142286.0128">9039 3927 1837 0,'-22'23'679'0,"-2"7"-481"16,14 13-202-16,2 5-17 16,4 9-15-16,4 5 1 15,9-6 2-15,4-8 5 16,3-16 17-16,5-15 11 16,2-14 17-16,9-6 8 15,11-24 5-15,2-11-8 0,-1-19-10 16,3-9-5-1,-9 7-7-15,2 5 0 0,-2 22-4 16,0 16 1-16,4 29-1 16,-1 19 2-16,-6 33 2 15,-5 20 2-15,-22 18 17 16,-8 9 8-16,-28-1 15 16,-8-1 6-16,-16-3 0 15,-7-3-3-15,-3-12-5 16,-5-14-4-16,3-22-13 15,5-16-6-15,12-16-23 16,7-8-20-16,14-13-74 16,4-5-40-16,24-15 82 15</inkml:trace>
          <inkml:trace contextRef="#ctx0" brushRef="#br0" timeOffset="140881.4502">6147 4272 1896 0,'21'4'665'0,"36"-13"-584"16,24-6-57-16,26-20-3 16,8-3-19-16,4-5-31 15,4 3-16-15,-21 2-35 16,-10 4-17-16,-30 9-36 15,-17 3-30-15,-15 14 107 16</inkml:trace>
          <inkml:trace contextRef="#ctx0" brushRef="#br0" timeOffset="140667.0121">6242 4732 1590 0,'-17'30'594'15,"3"-30"-444"-15,4-3-98 0,16-17-50 16,6-12 3-16,10-19 2 15,-1-11 2-15,10-20 11 16,1-9 11-16,-3-12 23 16,8-4 7-16,-9 2 5 15,3 6-8-15,-1 6-20 16,-3 4-10-16,-2 6-16 16,2 7-3-16,-3 12-5 15,-1 10-2-15,-4 14 1 16,-2 10 0-16,-2 17 1 15,-3 8-2-15,4 16-2 16,0 8-2-16,5 23-4 16,8 14 1-16,10 17 4 15,4 7 0-15,7 4 2 16,-7-7 1-16,-5 1-1 16,0 0 1-16,0 5-1 15,-1-2 0-15,0-8-1 16,-6-2-4-16,-7-16-6 0,-5 1-19 15,-9-10-38-15,-4-4-19 16,-12-12-60-16,-10-8-37 16,-11-14-236-16,-5-8 273 15</inkml:trace>
          <inkml:trace contextRef="#ctx0" brushRef="#br0" timeOffset="145491.0962">10028 3189 1605 0,'-16'5'585'0,"2"1"-432"16,14-2-156-16,5 0-6 16,7 1 0-16,7-3 2 0,12 1 7 15,5 5 5-15,18 11 3 16,10 13 3-16,11 24-3 15,1 19 0-15,-1 22-3 16,-9 8-1-16,-15 10-1 16,-7 0 2-1,-31-2 11-15,-10 5 6 0,-25 4 5 16,-16 3 0-16,-15 1-11 16,-11-4-7-16,-15-10-8 15,-7-12-14-15,3-18-71 16,6-19-50-16,20-18 78 15</inkml:trace>
          <inkml:trace contextRef="#ctx0" brushRef="#br0" timeOffset="156002.1536">11302 3798 1194 0,'-41'-10'463'0,"3"5"-283"16,9 2-72-16,2 2-23 15,9-1-1-15,2 0-19 16,0-1 3-16,12-3 7 16,-4-2 8-16,8-2-2 15,3 2-4-15,0-3-11 16,7 5-8-1,-1 0-21-15,15-7-7 0,16 0-14 0,8 8-6 16,7-1-5-16,11 4 0 16,10 7 0-16,13 1 2 15,20 10 10-15,0-6 6 16,17-5 11-16,-13-4 3 16,-1-1-3-16,-1 0-2 15,-15 2-6-15,-1-2-1 16,-24 1 1-16,-13-5-2 15,-16 2-3-15,-7 1-1 0,-14-3-6 16,-7 6-1-16,-9-4 0 16,-5 1-1-16,-8-1-2 15,6 1-2-15,1-1-5 16,-15-1-3-16,-11-7-5 16,-42-18-4-16,42 7-15 15,2-5-11-15,-3 2-24 16,3-4-13-16,-2-6-22 15,-3-2-15-15,6-2-23 16,3 1 0-16,10-1 20 16,0-1 22-16,6 4 50 15,-1-1 16-15,-2 6 19 16,3 2 5-16,-2 13 9 16,1 3 5-16,0 11 28 15,-2 2 14-15,3 14 24 16,-1 2 8-16,6 7-6 0,1 2-11 15,10-1-25-15,12 4-13 16,10-1-23-16,15 4-4 16,3-6-1-16,5-2 3 15,7-8 5-15,1-7-1 16,12-1-1-16,1 2-4 16,-5-6-2-16,-10 3 1 0,-10-1-1 15,-4 4 2-15,-15 6 4 16,-7 0 4-16,-17 7 12 15,-16 3 4-15,-21 4 7 16,-10 5-1-16,-16 7-7 16,-3-1-4-16,-10 10-11 15,0-2-4-15,2 1-9 16,6-3-1-16,11-5-4 16,3 1-5-16,12-8-20 15,6-3-23-15,9 0-65 16,6-5-45-16,12 6-366 15,-8-4 355-15</inkml:trace>
        </inkml:traceGroup>
        <inkml:traceGroup>
          <inkml:annotationXML>
            <emma:emma xmlns:emma="http://www.w3.org/2003/04/emma" version="1.0">
              <emma:interpretation id="{0E94BE5A-1B43-420D-9FA8-B4B06C7379BC}" emma:medium="tactile" emma:mode="ink">
                <msink:context xmlns:msink="http://schemas.microsoft.com/ink/2010/main" type="inkWord" rotatedBoundingBox="17068,12971 18589,12931 18607,13586 17086,13626"/>
              </emma:interpretation>
              <emma:one-of disjunction-type="recognition" id="oneOf5">
                <emma:interpretation id="interp5" emma:lang="" emma:confidence="1">
                  <emma:literal/>
                </emma:interpretation>
              </emma:one-of>
            </emma:emma>
          </inkml:annotationXML>
          <inkml:trace contextRef="#ctx0" brushRef="#br0" timeOffset="157640.6028">13822 4486 1424 0,'-35'-3'532'0,"-4"-4"-369"0,19-7-128 15,-3-4-3-15,7-7 14 16,1-5 4-16,7-12 10 15,6-6 8-15,10-7 12 16,11-3 4-16,8-4-4 16,15 3-8-16,2 0-29 15,2 4-15-15,8 12-18 16,-9 1-6-16,8 20-4 16,-6 3-1-16,0 19-2 15,-8 8 0-15,-5 20-1 16,-1 15 0-16,1 18 3 15,2 12 0-15,4 7 2 16,6 1 2-16,15-9 12 16,-1-15 7-16,14-22 15 15,-19-33 7 1,3 1 1-16,42-22-4 0,20-24-12 16,-20-19-7-16,-35-7-11 15,-8-1-6-15,-17 8-14 16,-14 8-24-16,-23 14-24 0,-19 8-533 15</inkml:trace>
        </inkml:traceGroup>
        <inkml:traceGroup>
          <inkml:annotationXML>
            <emma:emma xmlns:emma="http://www.w3.org/2003/04/emma" version="1.0">
              <emma:interpretation id="{50AB9914-E7C4-49B8-A605-7DEB26CFA226}" emma:medium="tactile" emma:mode="ink">
                <msink:context xmlns:msink="http://schemas.microsoft.com/ink/2010/main" type="inkWord" rotatedBoundingBox="19790,12075 21727,12024 21775,13866 19838,13917"/>
              </emma:interpretation>
              <emma:one-of disjunction-type="recognition" id="oneOf6">
                <emma:interpretation id="interp6" emma:lang="" emma:confidence="1">
                  <emma:literal/>
                </emma:interpretation>
              </emma:one-of>
            </emma:emma>
          </inkml:annotationXML>
          <inkml:trace contextRef="#ctx0" brushRef="#br0" timeOffset="163363.5121">17461 3914 1539 0,'-3'5'598'0,"1"3"-385"0,13 1-168 15,2 2-13-15,11 5-18 16,0 2-7-16,3 6 1 16,6 4 8-16,7 14 20 15,5 4 11-15,10 13 13 16,9 3-1-16,4-6-14 15,1 0-9-15,-5-7-19 16,-28-22-7 0,3 2-8-16,23 18-2 0,3 1 0 15,-13-11-1-15,-20-18-3 16,-3-2-6-16,-10-7-17 16,-5-7-12-16,-6-1-38 15,-1-4-26-15,-7-9-91 16,-7-5-75-16,-10-13 170 15</inkml:trace>
          <inkml:trace contextRef="#ctx0" brushRef="#br0" timeOffset="163670.0809">18040 4000 1969 0,'0'17'736'0,"-1"1"-510"0,9 9-252 15,-5 5-41-15,-11 11-14 16,-5 8 4-16,-14 9 42 16,0 6 35-16,-3 7 45 15,-7-1 13-15,-3-4 6 16,5-6-10-16,10-19-33 15,6-9-25-15,11-18-62 16,3-7-45-16,10-10-96 16,6-7-76-16,5-15 179 15</inkml:trace>
          <inkml:trace contextRef="#ctx0" brushRef="#br0" timeOffset="160113.5939">16618 3293 712 0,'29'-21'312'0,"3"-6"-102"16,17-3-109-16,-1-5 5 0,9 0 42 15,-4-3 5-15,-2 1 13 16,-3 7 1-16,-4 3-15 16,1 6-14-16,-9 3-30 15,-2-1-14-15,-12 8-27 16,-6-2-13-16,-6 7-12 15,-10 0 1-15,-12 6-6 16,-7 0-5-16,-20 3-10 16,-6 11-10-16,-12 5-7 15,-7 12-1-15,-13 5-3 16,-5 6 0-16,7 12-1 16,27-16 0-1,0 2 1-15,-22 36-1 0,5 10 0 16,12-9-2-16,34-12-1 15,10-1-1-15,20-12-1 16,11-2 2-16,21-11-1 16,2-2 2-16,7-4 1 15,9-2 0-15,2-3 2 16,8 6-1-16,-5 6 2 0,-13 4 1 16,-12 14 1-16,-9 4 1 15,-16 17 5-15,-9 4 2 16,-20 6 4-16,-10 4 3 15,-15-7 9-15,-10-2 6 16,-9-15 11-16,-2-11 0 0,0-21-6 16,2-13-8-16,8-21-15 15,2-8-7-15,11-12-16 16,6-5-11-16,7-7-20 16,7-1-15-16,7-5-42 15,-1-2-42-15,7 0-91 16,3 1 138-16</inkml:trace>
        </inkml:traceGroup>
        <inkml:traceGroup>
          <inkml:annotationXML>
            <emma:emma xmlns:emma="http://www.w3.org/2003/04/emma" version="1.0">
              <emma:interpretation id="{2607D7F9-9189-4533-A6B0-81C1F4D0B16B}" emma:medium="tactile" emma:mode="ink">
                <msink:context xmlns:msink="http://schemas.microsoft.com/ink/2010/main" type="inkWord" rotatedBoundingBox="22384,11832 23372,11806 23440,14419 22453,14445"/>
              </emma:interpretation>
              <emma:one-of disjunction-type="recognition" id="oneOf7">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emma:literal>
                </emma:interpretation>
                <emma:interpretation id="interp11" emma:lang="" emma:confidence="0">
                  <emma:literal>I</emma:literal>
                </emma:interpretation>
              </emma:one-of>
            </emma:emma>
          </inkml:annotationXML>
          <inkml:trace contextRef="#ctx0" brushRef="#br0" timeOffset="164336.8223">18983 2696 1691 0,'-9'11'601'0,"4"3"-507"0,5 2-56 16,8 2-23-16,9 4 3 15,18 3 7-15,13 6 5 16,33 23 19-16,15 8 8 16,25 29 0-16,2 14-5 15,-9 21-16-15,-5 15-7 0,-19 22-4 16,-8 6 5-1,-25 17 12-15,-14 3 2 0,-40 4 2 16,-16 0-3-16,-36-7-13 16,-13-7-7-16,-16-30-20 15,-10-15-14-15,-9-51-47 16,-11-26-49-16,-24-49-651 16,1-22 538-16</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24T09:38:01.506"/>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6D2AA5D7-6448-481C-BB66-8F79A728F640}" emma:medium="tactile" emma:mode="ink">
          <msink:context xmlns:msink="http://schemas.microsoft.com/ink/2010/main" type="writingRegion" rotatedBoundingBox="3342,6542 27745,6620 27734,9970 3332,9893"/>
        </emma:interpretation>
      </emma:emma>
    </inkml:annotationXML>
    <inkml:traceGroup>
      <inkml:annotationXML>
        <emma:emma xmlns:emma="http://www.w3.org/2003/04/emma" version="1.0">
          <emma:interpretation id="{F5B202C8-8082-4DC5-9092-9CC36CA9A084}" emma:medium="tactile" emma:mode="ink">
            <msink:context xmlns:msink="http://schemas.microsoft.com/ink/2010/main" type="paragraph" rotatedBoundingBox="3342,6542 27745,6620 27734,9970 3332,9893" alignmentLevel="1"/>
          </emma:interpretation>
        </emma:emma>
      </inkml:annotationXML>
      <inkml:traceGroup>
        <inkml:annotationXML>
          <emma:emma xmlns:emma="http://www.w3.org/2003/04/emma" version="1.0">
            <emma:interpretation id="{13B9B8BA-C8FA-4F24-B4A6-9DF7C38117E3}" emma:medium="tactile" emma:mode="ink">
              <msink:context xmlns:msink="http://schemas.microsoft.com/ink/2010/main" type="line" rotatedBoundingBox="3342,6542 27745,6620 27734,9970 3332,9893"/>
            </emma:interpretation>
          </emma:emma>
        </inkml:annotationXML>
        <inkml:traceGroup>
          <inkml:annotationXML>
            <emma:emma xmlns:emma="http://www.w3.org/2003/04/emma" version="1.0">
              <emma:interpretation id="{16E14B3B-5B10-4184-84D6-C50C04805964}" emma:medium="tactile" emma:mode="ink">
                <msink:context xmlns:msink="http://schemas.microsoft.com/ink/2010/main" type="inkWord" rotatedBoundingBox="3340,7195 8108,7210 8100,9908 3332,9893"/>
              </emma:interpretation>
              <emma:one-of disjunction-type="recognition" id="oneOf0">
                <emma:interpretation id="interp0" emma:lang="" emma:confidence="1">
                  <emma:literal/>
                </emma:interpretation>
              </emma:one-of>
            </emma:emma>
          </inkml:annotationXML>
          <inkml:trace contextRef="#ctx0" brushRef="#br0">1371 1102 1647 0,'51'49'553'0,"27"24"-537"0,14 10-14 15,4 0 2-15,-10-3 0 16,-18-17 1-16,-15-13-1 16,-18-20-2-16,-8-6-1 15,-17-13-24-15,-10-5-27 16,-16-10-132-16,-8-8-137 15,-10-23 200-15</inkml:trace>
          <inkml:trace contextRef="#ctx0" brushRef="#br0" timeOffset="202.0735">2085 968 1929 0,'-15'33'674'0,"-23"18"-592"16,5 19-77-16,2 26-29 16,3 14-17-16,-14-3-27 15,-6-4-21-15,-7-23-68 16,-7-18-48-16,-1-30-198 16,11-18 249-16</inkml:trace>
          <inkml:trace contextRef="#ctx0" brushRef="#br0" timeOffset="-642.8489">25 127 1080 0,'-4'0'414'0,"-17"-5"-316"16,16 5-36-16,15 13-59 16,6 13-4-16,12 25 1 15,7 14 6-15,8 24 19 16,3 8 6-16,-1 11 12 15,4 9 1-15,1 18 0 16,2 7 1-16,-2 4-3 16,-3-2-2-16,-7-11-11 15,-1-5-6-15,-6-23-7 16,2-11-3-16,-5-30 1 16,-1-17 5-16,-4-24 7 0,-4-17 9 15,-5-27 14-15,2-18 0 16,-6-46-3-16,3-25-7 15,-6-31-19-15,2-14-6 16,2-7-8-16,-3 2-3 16,9 9-1-16,-2 6-2 15,7 19-1-15,2 10-3 16,-2 14-4-16,-1 8-5 16,1 18-34-16,-3 7-25 0,-5 23-70 15,-2 9-54-15,-7 22-225 16,-7 10 271-16</inkml:trace>
          <inkml:trace contextRef="#ctx0" brushRef="#br0" timeOffset="-316.5906">283 804 1304 0,'-24'8'467'0,"16"-8"-383"0,8 0-71 16,28 8-13-16,10 8-2 15,13 8 10-15,8 6 6 16,16 2 6-16,9-2 2 15,8 4-7-15,2-7-5 16,-9-7-2-16,-14 1-1 16,-9-13-2-16,-12-2-50 0,-15 1-175 15,-8-1-226-15,-14 12 267 16</inkml:trace>
          <inkml:trace contextRef="#ctx0" brushRef="#br0" timeOffset="1519.1217">2629 1277 1613 0,'7'-3'586'0,"18"-2"-459"0,31 5-105 16,38 2-31-16,17-1 4 15,-2 6 2-15,-9 1 1 16,-13-4 2-16,-8-1 0 15,-6-6-11-15,-11-6-24 16,-16-10-75-16,-8-5-75 16,-14-5 111-16</inkml:trace>
          <inkml:trace contextRef="#ctx0" brushRef="#br0" timeOffset="1235.5182">2790 548 1308 0,'26'55'477'0,"-15"54"-388"16,16 31-53-16,32 46-36 15,6 20-1-15,10 9 2 16,-3-12 1-16,-15-26 1 16,-9-30 1-16,-18-63 4 15,-9-20 2-15,-9-47 28 16,-2-18 19-16,-7-53 25 0,-1-32 2 15,-1-72-27-15,-1-41-20 16,2-50-28-16,-2-17-6 16,6 7-3-16,7 17 0 15,12 40-2-15,7 23-1 16,13 44 1-16,-2 22 1 16,-8 41-3-16,-3 18-2 15,-12 32-14-15,0 9-40 0,-6 24-118 16,-6 16-112-16,-5 34 171 15</inkml:trace>
          <inkml:trace contextRef="#ctx0" brushRef="#br0" timeOffset="1924.4483">3889 903 1830 0,'-3'65'661'0,"-4"-27"-552"16,19 15-155-16,34 10-146 15,16 1-19-15,13-11 25 16,4-10 35-16,-7-23 102 15,-8-15 39-15,-4-19 22 16,-9-13 13-16,-3-19 19 16,3-7 5-16,-13-17-9 0,2 5-11 15,0 9-22-15,-7 10-6 16,5 33-2 0,-3 13 1-16,-9 46 5 0,-15 27 4 15,-22 41 35-15,-21 26 14 16,-25 32 11-16,-10 8 2 15,-18 8-26-15,1-8-10 16,8-24-13-16,4-18-4 0,5-34-13 16,5-21-7-16,5-42-110 15,14-27-243-15,22-41 239 16</inkml:trace>
        </inkml:traceGroup>
        <inkml:traceGroup>
          <inkml:annotationXML>
            <emma:emma xmlns:emma="http://www.w3.org/2003/04/emma" version="1.0">
              <emma:interpretation id="{8A199E03-FDE3-4C70-A245-D7D980AE4499}" emma:medium="tactile" emma:mode="ink">
                <msink:context xmlns:msink="http://schemas.microsoft.com/ink/2010/main" type="inkWord" rotatedBoundingBox="8908,6825 13019,6838 13009,9749 8899,9736"/>
              </emma:interpretation>
              <emma:one-of disjunction-type="recognition" id="oneOf1">
                <emma:interpretation id="interp1" emma:lang="" emma:confidence="1">
                  <emma:literal/>
                </emma:interpretation>
              </emma:one-of>
            </emma:emma>
          </inkml:annotationXML>
          <inkml:trace contextRef="#ctx0" brushRef="#br0" timeOffset="6002.3281">6733 482 1583 0,'5'5'568'0,"-2"24"-453"0,12 17-104 15,24 37-25-15,4 17 7 16,5 26 6-16,-6 3 0 16,-26-8 2-16,1-10 2 15,-17-29 2-15,-3-17-1 16,1-25 3-16,-7-12 2 16,-6-23 1-16,-1-13-1 15,-3-24-4-15,0-17-4 0,7-31-2 16,-4-12 0-16,-5-26 1 15,2-12 1-15,-2-12 2 16,7 2-1-16,14 4 1 16,12 3 0-16,27 8 0 15,16 7 2-15,12 17 10 16,7 18 2-16,2 25-1 16,0 17-1-16,6 33-12 15,-1 16-3-15,-6 32 0 16,-7 19 0-16,-18 20 0 15,-12 7 2-15,-32 7 2 16,-19-4 2-16,-28-3 4 16,-15-5 4-16,-17-12 21 15,-8-7 8-15,-12-21 6 16,6-7-2-16,4-23-19 16,2-10-10-16,11-12-13 15,4-8-4-15,16-8-9 0,11-3-8 16,17-5-56-16,6 0-39 15,13-2-189-15,6 8 189 16</inkml:trace>
          <inkml:trace contextRef="#ctx0" brushRef="#br0" timeOffset="6469.1176">7544 1067 1692 0,'33'30'589'0,"-4"7"-474"16,40 23-133-16,21 9-1 15,9 7 17-15,3-1 2 16,-11-7 3-16,-5-5 3 16,-7-16 3-16,-2-4 3 0,-18-17 0 15,-11-12-2 1,-10-9-4-16,-6-5 0 0,-8-10-63 16,-4-1-65-16,-29-14-349 15,-4-9 306-15</inkml:trace>
          <inkml:trace contextRef="#ctx0" brushRef="#br0" timeOffset="6718.5185">8234 1075 2012 0,'-42'78'654'0,"7"28"-701"16,6 9-41-16,2-3-16 16,-4-7 4-16,-12-21 37 15,-2-19 29-15,4-23 35 0,-2-17-1 16,15-23-19-16,1-12-47 16,16-20-308-16,19-11 261 15</inkml:trace>
          <inkml:trace contextRef="#ctx0" brushRef="#br0" timeOffset="11641.6946">8824 1081 1300 0,'27'-54'483'0,"-41"41"-316"15,9 0-174-15,5 4 0 16,0 9 7-16,2-3 3 16,-2 3 3-16,0 0 0 15,0 0 2-15,10 24 2 16,37 58 1-16,-16-35 0 0,5-11-4 16,4-6-2-16,0-17-3 15,3-10-1-15,5-11 2 16,1-11 0-1,-1-16 1-15,-2-9 0 0,-3-10 2 16,-3-2 0-16,-10-8 2 16,2 7 1-16,-11 3 0 15,-6 6 6-15,3 22 9 16,-2 10 2-16,1 16 5 16,3 12-4-16,5 21-9 15,1 16-1-15,5 29-2 16,-4 7 1-16,-7 15-1 15,-6 2-2-15,-13 3-6 16,-1 10-1-16,-15-5 9 16,-11 0 5-16,-14-10 7 15,-6-11 4-15,-5-6 1 16,-3-5 0-16,-3-9 5 16,-1-9 1-16,6-19-6 15,9-6-4-15,8-22-15 0,20-10-7 16,3 1-10-1,-1-4-5-15,11-20-37 0,7-3-35 16,19-17-146-16,5-8 145 16</inkml:trace>
          <inkml:trace contextRef="#ctx0" brushRef="#br0" timeOffset="4228.5976">6300-532 1145 0,'-9'22'533'16,"-22"-8"-76"-16,-12 33-457 15,-4 18-7-15,-17 29 6 16,0 11 1-16,-19 16 12 15,2 14 10-15,-2 25 19 16,2 4 8-16,24 43 5 16,7 6-4-16,20 18-14 15,11 13-7-15,19-31-17 16,8-11-5-16,21-33-8 16,10-21-3-16,3-38-10 15,4-19-23-15,-3-32-59 16,-5-15-66-16,0-15 98 0</inkml:trace>
          <inkml:trace contextRef="#ctx0" brushRef="#br0" timeOffset="56253.5758">6899-317 794 0,'14'-18'308'0,"-11"-2"-181"16,1 5-116-16,5 3-5 15,-2 4 2-15,-3 1 7 16,-5 2 24-16,-10 1 15 15,-5 2 28-15,-3 0 3 0,-4 7-5 16,-4 5-6-16,-1 4-23 16,0 7-11-16,3 4-17 15,1 4-6-15,-1 8 2 16,-1 4 5-16,2 10 10 16,0 5 1-16,-3 14-3 15,2 6-4-15,-2 18-6 16,0 16-2-16,1 11-2 15,-1 0 4-15,3 21 8 16,0 6 3-16,12 19 10 16,2 15 2-16,15 10 1 15,11-7 1-15,17-8-11 16,7-7-6-16,19-29-7 16,1-16-3-16,11-29-1 15,3-15-2-15,1-32-9 16,2-10-3-16,-23-25-5 15,-11-12-32-15,-21-18-123 16,-9-16 108-16</inkml:trace>
        </inkml:traceGroup>
        <inkml:traceGroup>
          <inkml:annotationXML>
            <emma:emma xmlns:emma="http://www.w3.org/2003/04/emma" version="1.0">
              <emma:interpretation id="{C9B2306D-2753-4B60-B956-989AB824D278}" emma:medium="tactile" emma:mode="ink">
                <msink:context xmlns:msink="http://schemas.microsoft.com/ink/2010/main" type="inkWord" rotatedBoundingBox="14218,7048 21794,7073 21786,9786 14209,9761"/>
              </emma:interpretation>
              <emma:one-of disjunction-type="recognition" id="oneOf2">
                <emma:interpretation id="interp2" emma:lang="" emma:confidence="1">
                  <emma:literal/>
                </emma:interpretation>
              </emma:one-of>
            </emma:emma>
          </inkml:annotationXML>
          <inkml:trace contextRef="#ctx0" brushRef="#br0" timeOffset="40664.6775">12212 1423 1823 0,'49'10'668'15,"32"-18"-481"-15,74-21-185 16,-13-7-5-1,-72 18-1-15,1 1 1 0,224-72 0 16,-8-2 2-16,-42-8 1 16,-118 34-7-16,-39 4-59 0,-18 5-56 15,-48 12 73 1</inkml:trace>
          <inkml:trace contextRef="#ctx0" brushRef="#br0" timeOffset="40425.81">13030 140 913 0,'15'-10'472'0,"-15"-14"-68"16,1 4-310-16,1 4-94 15,0 3 0-15,-7 7 3 16,-10-4 13-16,0 10 26 16,-8-1 13-16,-4 12 27 15,0 9-1-15,-8 14-17 16,0 9-11-16,-6 16-28 16,-4 6-11-16,-1 24-12 15,0 15-2-15,3 28 0 0,4 26 0 16,12 20 3-16,5 11 3 15,5-1 7-15,4-14 3 16,2-32 2-16,1-24-2 16,8-40-4-16,1-19-4 15,-2-32-1-15,1-10 0 0,5-20 1 16,-1-13 0-16,11-27-4 16,-2-14-4-16,-3-29-17 15,3-11-8-15,3-18-12 16,5-6-3-16,10-8 4 15,4-5 2-15,6-8 7 16,2 1 5-16,2-3 10 16,0 7 6-16,-6 8 6 15,-2 7 1-15,-3 18 2 16,-4 10 1-16,-2 31 3 16,-4 13 2-16,-3 25 9 15,-6 9 3-15,-5 13 8 16,-3 6 2-16,1 13-1 15,4 12-3-15,9 30-6 16,3 20-4-16,10 41-4 16,8 15-1-16,-2 30-4 15,10 11-1-15,14 8-4 16,0 0 1-16,10-12 0 0,-1-14 3 16,-9-24 2-16,2-17 0 15,-3-27-1-15,-1-12-2 16,-11-26-3-16,-4-12 0 15,-20-16-3-15,-4-9 0 16,-16-14-17-16,-8-6-18 16,-7-20-61-16,-17-6-53 15,-14-19-122-15,-12-8-80 16,-14-9 217-16</inkml:trace>
          <inkml:trace contextRef="#ctx0" brushRef="#br0" timeOffset="15034.1927">11537 1965 1512 0,'-2'22'549'0,"-14"-15"-417"0,0-7-119 16,-1-13-22-16,-7-9 10 16,-16-17 11-16,-6-7 7 15,-13-16 12-15,-2-8 3 16,-2-11 8-16,-3-5-3 0,-4-5-10 16,8 2-4-16,11 9-18 15,11 5-6-15,20 7-6 16,5 1-3-16,15 2-2 15,7-1-1-15,18 9 2 16,5 8 0-16,17 12 1 16,0 10 2-16,3 16 2 15,-4 3 1-15,-9 13 4 16,-2 4 2-16,-5 13 3 16,-3 6 1-16,-8 11 1 15,-8 8-1-15,-17 13 0 16,-7 7-1-16,-14 9 1 15,-2 4 0-15,-14 4 0 16,-3 6 0-16,-14 0 0 16,1 0 0-16,13-8-2 15,6-5-1-15,19-10-2 16,10-12 0-16,11-16 2 16,9-11 2-16,22-18 10 0,12-7 3 15,22-20 1-15,7-10-3 16,6-15-9-16,-2-10-7 15,-3-1-3-15,2-1-4 16,-6-5-29-16,-4 5-18 16,-12 4-75-16,-6 4-64 15,-10 13 123-15</inkml:trace>
          <inkml:trace contextRef="#ctx0" brushRef="#br0" timeOffset="54418.8225">14531 1083 797 0,'8'-50'337'0,"-18"14"-169"15,5-1-66-15,7 13-16 16,-7 3 15-16,4 12 24 16,-6 4 1-16,-7 5-12 15,3 10-7-15,-5 4-28 16,-3 7-15-16,6 9-29 15,-3-1-11-15,11 7-18 16,4 1-1-16,5-7-2 16,11-3 2-16,4-12 3 0,0-11 2 15,19-8 1-15,2-9 0 16,1-11-3-16,-9-5-2 31,-16 15-3-31,0 1-2 0,41-44-1 0,1 6 1 16,-2 5 0-16,-20 35 0 15,-7 15-1-15,-4 7 2 16,-1 28-1-16,-2 16 1 16,-10 22 2-16,-4 10-1 0,-15 17 1 15,-7 0 2-15,-13 1 1 16,-10 0 0-16,-9-5 1 16,-3-4 0-16,-7-12 5 15,5-6 2-15,8-16 3 16,2-11 0-16,10-14-5 15,-1-10-4-15,7-13-3 16,6-6-3-16,6-13-14 16,8-4-24-16,5-17-103 15,0-7-114-15,16-12 155 16</inkml:trace>
          <inkml:trace contextRef="#ctx0" brushRef="#br0" timeOffset="57209.66">14958-298 1444 0,'-28'32'532'0,"6"-16"-413"0,8 1-94 15,20-4-37-15,5-2 1 16,13-5 7-16,6 1 4 15,12-1 15-15,10 2 2 16,22 13 1-16,5 4-1 16,22 17-12-16,1 14-1 15,1 34-4-15,-1 17 0 0,-3 38-1 16,3 16 1-16,-16 16 5 16,-40-39 7-1,-22-69 29-15,0 1 12 16,31 207 19-16,-20-5 1 0,-33-22-14 15,-26-102-7-15,-11-16-8 16,-11-17 0-16,-13-19-3 16,-5-17-3-16,-7-28-13 15,2-11-9-15,5-14-21 16,2-14-14-16,5-17-50 16,3-9-52-16,16-27-162 15,19-15 178-15</inkml:trace>
          <inkml:trace contextRef="#ctx0" brushRef="#br0" timeOffset="58760.4368">16654 1519 1902 0,'-32'2'128'0,"6"-2"-126"15,20 0-1-15,12 1 8 0,7-1 12 16,8-1 31-16,3-7 12 15,15-8 11-15,12 0-6 16,16-5-15-16,10 0-10 16,10-2-16-16,6-1-8 15,20 3-8-15,1-1-1 16,23 6-2-16,-6 0 0 16,-7 3-2-16,5 2-2 15,-24 3-1-15,-3 0-1 16,-14 3 2-16,-16 2-1 0,-12-3 1 15,-11 1 0-15,-18 0 2 16,-9 2 1-16,-19-2 7 16,-3-1 6-16,-21-2 3 15,-10-3-3-15,-19-4-7 16,-4-1-8-16,-2-1-3 16,-6-5 1-16,2-2 0 15,-2 0-1-15,1 0-1 16,10 6-2-16,13 9 0 15,8 4-1-15,14 5 0 16,6-2 0-16,9 2 0 16,1 0 1-16,0 0 1 15,4 0 1-15,38 4 0 16,69 7-1-16,-38-2-1 16,-1 1-1-16,1 3 0 15,-1-1 0-15,-5 4 1 0,0 0 2 16,-21 2 0-16,-8 2 1 15,-15 0 2-15,-11 0 2 16,-18 7 6-16,-12 4 2 16,-26 12 1-16,-14 3 1 15,-15 8-5-15,-2 3 0 16,4 1-1-16,2-3-1 16,6-4-4-16,4-6-1 0,11-10-5 15,8-3-4-15,18-13-10 16,9-3-23-16,16-13-47 15,15-11-41-15,29-29-153 16,16-17 180-16</inkml:trace>
        </inkml:traceGroup>
        <inkml:traceGroup>
          <inkml:annotationXML>
            <emma:emma xmlns:emma="http://www.w3.org/2003/04/emma" version="1.0">
              <emma:interpretation id="{002341D5-64D1-4A91-AAC3-77AFA647595D}" emma:medium="tactile" emma:mode="ink">
                <msink:context xmlns:msink="http://schemas.microsoft.com/ink/2010/main" type="inkWord" rotatedBoundingBox="22868,7555 26316,7566 26311,9216 22862,9205"/>
              </emma:interpretation>
              <emma:one-of disjunction-type="recognition" id="oneOf3">
                <emma:interpretation id="interp3" emma:lang="" emma:confidence="1">
                  <emma:literal/>
                </emma:interpretation>
              </emma:one-of>
            </emma:emma>
          </inkml:annotationXML>
          <inkml:trace contextRef="#ctx0" brushRef="#br0" timeOffset="64199.7125">21057 839 1725 0,'13'27'602'0,"57"40"-538"0,-13-29-50 16,25 20-16-16,4 4-1 15,6 6 5-15,-1-3 4 16,-2-9 11-16,-2-5 4 15,-7-9 5-15,-7-6 0 16,-12-12-11-16,-10-10-8 16,-11-10-19-16,-10-4-15 15,-14-12-37-15,-11-4-25 16,-18-11-62-16,-6-4-53 0,-21-14-251 16,-1-4 295-16</inkml:trace>
          <inkml:trace contextRef="#ctx0" brushRef="#br0" timeOffset="64533.3741">21643 868 527 0,'10'-11'232'0,"3"-1"-85"15,2 0-82-15,-7 5 2 16,-1 6 33-16,-7 12 43 16,-5 8 19-16,-11 19 31 0,-11 5-12 15,-6 14-11-15,-1 9-8 16,-10 5-41-16,-1 4-25 16,-6 0-48-16,-3-6-18 15,8-6-19-15,3-7-5 16,12-10-1-16,3-8-1 0,5-14-2 15,7 0-2-15,5-13-18 16,5-1-29-16,3-15-88 16,3-14-69-16,8-26 122 15</inkml:trace>
          <inkml:trace contextRef="#ctx0" brushRef="#br0" timeOffset="65023.1202">22417 872 1680 0,'5'69'578'15,"8"-2"-484"-15,7 9-260 0,3-6-8 16,-1-8 45-16,-3-14 46 16,-9-24 145-16,-1-11 40 15,4-13 22-15,5-11-2 16,5-20-37-16,3-5-31 16,3-18-38-16,-7-5-13 15,3 9-10-15,-1 6-2 16,-1 17 2-16,7 14 1 15,3 15 3-15,2 13 0 0,0 28 7 16,0 7 7-16,-8 15 17 16,-7 7 10-16,-9 1 14 15,-10 2 4-15,-15-2-1 16,0-6-4-16,-17-2-15 16,-5-7-9-16,-3-9-19 15,-2-1-8-15,1-15-21 16,5-1-14-16,2-10-32 15,3-2-26-15,4-9-69 16,5-5-56-16,10-9-281 16,8-5 322-16</inkml:trace>
          <inkml:trace contextRef="#ctx0" brushRef="#br0" timeOffset="63620.8943">19715 326 1808 0,'-15'43'595'16,"12"-36"-622"-16,3 1-27 15,3 9 6-15,-1 9 13 0,-2 10 42 16,-3 7 12-16,-1 15 12 15,0 2 0-15,1 9-7 16,3-1-6-16,0-6-13 16,0-9-3-16,1-17-3 15,1-9-2-15,-1-17-4 16,2-5 0-16,-1-7 2 16,-2 0 4-16,0 1 10 15,3-34 5-15,4-59 3 16,-6 35 3-16,-4-6 3 15,-2-2 5-15,-6 3 6 16,2-1 2-16,1 7-3 16,1 3-4-16,4 9-7 15,0 9-4-15,1 0-7 16,4 10-4-16,3 5-6 16,3 6-1-16,8 11-6 15,-1 4-2-15,19 7-1 16,4 13-2-16,19 16 3 15,10 10 1-15,23 12 2 0,-1 5 2 16,8 10 1-16,5 1 1 16,-18 4 1-16,5-3 0 15,-20-2 1-15,-9-3 1 16,-13-6 4-16,-11-2 1 16,-21-6 9-16,-17 3 3 15,-32-1 2-15,-10 2 1 0,-33-2-5 16,-7-1-1-16,-15-8 3 15,-9-2 3-15,-7-14 3 16,1-5 0-16,2-11-7 16,7-5-4-16,19-6-8 15,14-5-1-15,26 0-4 16,10-3 0-16,18-5-7 16,15 0-7-1,0 1-9-15,3-13-8 0,14-6-30 16,8 1-24-16,9-4-77 15,2-3-68-15,4 2 145 16</inkml:trace>
        </inkml:traceGroup>
        <inkml:traceGroup>
          <inkml:annotationXML>
            <emma:emma xmlns:emma="http://www.w3.org/2003/04/emma" version="1.0">
              <emma:interpretation id="{81121BB1-CD09-4C0C-A929-6CB92AD29E53}" emma:medium="tactile" emma:mode="ink">
                <msink:context xmlns:msink="http://schemas.microsoft.com/ink/2010/main" type="inkWord" rotatedBoundingBox="26308,6616 27745,6620 27735,9601 26298,9596"/>
              </emma:interpretation>
              <emma:one-of disjunction-type="recognition" id="oneOf4">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&gt;</emma:literal>
                </emma:interpretation>
              </emma:one-of>
            </emma:emma>
          </inkml:annotationXML>
          <inkml:trace contextRef="#ctx0" brushRef="#br0" timeOffset="66351.4951">22963-744 1240 0,'0'0'460'0,"5"8"-361"0,18 6-49 15,15 10-21-15,13 6 5 16,14 13 21-16,5 10 9 31,-35-26 3-31,0 0-6 0,140 110-13 0,13 14 0 16,15 31 4-16,-66-34 1 15,-16 18 0-15,-13 12-4 16,-27 18-7-16,-14 6-1 0,-42 12-5 16,-21 4-5-16,-22-11-12 15,-12-10-4-15,-24-36-7 16,0-22-3-16,-17-37-7 16,-3-20-10-16,-3-34-41 15,-2-18-44-15,-19-52-107 16,0-32 124-16</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24T08:33:10.847"/>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098BB360-A9F0-4C1B-848D-4858302359E1}" emma:medium="tactile" emma:mode="ink">
          <msink:context xmlns:msink="http://schemas.microsoft.com/ink/2010/main" type="writingRegion" rotatedBoundingBox="19838,8906 29720,7359 30895,14866 21012,16412"/>
        </emma:interpretation>
      </emma:emma>
    </inkml:annotationXML>
    <inkml:traceGroup>
      <inkml:annotationXML>
        <emma:emma xmlns:emma="http://www.w3.org/2003/04/emma" version="1.0">
          <emma:interpretation id="{E9FF70C8-7757-4118-8988-BFA8A77F8706}" emma:medium="tactile" emma:mode="ink">
            <msink:context xmlns:msink="http://schemas.microsoft.com/ink/2010/main" type="paragraph" rotatedBoundingBox="24233,7554 26021,8969 25119,10108 23331,8692" alignmentLevel="2"/>
          </emma:interpretation>
        </emma:emma>
      </inkml:annotationXML>
      <inkml:traceGroup>
        <inkml:annotationXML>
          <emma:emma xmlns:emma="http://www.w3.org/2003/04/emma" version="1.0">
            <emma:interpretation id="{28A720EB-6838-4B6B-A44C-785DA7C8B6CE}" emma:medium="tactile" emma:mode="ink">
              <msink:context xmlns:msink="http://schemas.microsoft.com/ink/2010/main" type="line" rotatedBoundingBox="24233,7554 26021,8969 25119,10108 23331,8692"/>
            </emma:interpretation>
          </emma:emma>
        </inkml:annotationXML>
        <inkml:traceGroup>
          <inkml:annotationXML>
            <emma:emma xmlns:emma="http://www.w3.org/2003/04/emma" version="1.0">
              <emma:interpretation id="{5798DEC7-7942-418B-86B9-8AB388F4E00F}" emma:medium="tactile" emma:mode="ink">
                <msink:context xmlns:msink="http://schemas.microsoft.com/ink/2010/main" type="inkWord" rotatedBoundingBox="24233,7554 26021,8969 25119,10108 23331,8692"/>
              </emma:interpretation>
              <emma:one-of disjunction-type="recognition" id="oneOf0">
                <emma:interpretation id="interp0" emma:lang="" emma:confidence="1">
                  <emma:literal/>
                </emma:interpretation>
              </emma:one-of>
            </emma:emma>
          </inkml:annotationXML>
          <inkml:trace contextRef="#ctx0" brushRef="#br0">-1197-304 1359 0,'-28'16'505'0,"21"-21"-375"15,7 2-108-15,19 5-25 16,12-1-1-16,9-7 4 15,6-2 2-15,5-3 4 16,4 3 1-16,3 5 2 16,4 4 0-16,-2 12-3 0,-2 0-2 15,-11 14-2-15,-29-10-2 16,1 1 1 0,-3 14 0-16,-13 16 2 0,-22-7-1 15,-16 4 2-15,-13 2-1 16,-11 9 0-16,4 3 1 15,0 5 4-15,14 1 2 16,16-4 5-16,5-12 1 16,25-12 13-16,14-14 19 0,32-19 12 15,23-9-1-15,18-19-16 16,8-11-21-16,-3-16-22 16,-7-3-41-16,-16-10-543 15,-13 2 426-15</inkml:trace>
          <inkml:trace contextRef="#ctx0" brushRef="#br0" timeOffset="-828.313">-2 453 1191 0,'3'0'422'0,"10"0"-339"0,4 0-89 15,6 0 1-15,2-3 5 16,1-9 10-16,13-2 35 16,6-7 13-16,6-9 15 15,3-2 2-15,-3-6-23 16,3 0-11-16,-4 0-16 16,-3-4-6-16,-2 2-4 15,-7 1-1-15,-1 5-4 16,-2 5-1-16,-13 9-6 15,0 2-3-15,-15 12-7 16,-9 3-57-16,-28 14 47 16</inkml:trace>
          <inkml:trace contextRef="#ctx0" brushRef="#br0" timeOffset="13893.2524">26 1257 967 0,'-11'2'338'15,"2"1"-299"-15,1 3-29 16,-2-1-5-16,10 1 11 16,-1-2 34-16,1-3 19 15,0-2 31-15,0-1 2 0,0 0-9 16,0 1-9-16,0-1-19 15,32-1-11-15,52-51-19 16,-35 36-9-16,9-1-14 16,1-2-1-16,1-1-1 15,-3-3 1-15,6-2-1 16,-3 0 0-16,1-10-4 16,-1 3-2-16,-11-4-4 15,-4-6-6-15,-10-1-113 16,-9-4-152-16,-11-1 174 15</inkml:trace>
        </inkml:traceGroup>
      </inkml:traceGroup>
    </inkml:traceGroup>
    <inkml:traceGroup>
      <inkml:annotationXML>
        <emma:emma xmlns:emma="http://www.w3.org/2003/04/emma" version="1.0">
          <emma:interpretation id="{DB24E855-0D64-40C2-A12F-6100CF1094A8}" emma:medium="tactile" emma:mode="ink">
            <msink:context xmlns:msink="http://schemas.microsoft.com/ink/2010/main" type="paragraph" rotatedBoundingBox="23949,8894 25703,10274 24604,11670 22850,10290" alignmentLevel="2"/>
          </emma:interpretation>
        </emma:emma>
      </inkml:annotationXML>
      <inkml:traceGroup>
        <inkml:annotationXML>
          <emma:emma xmlns:emma="http://www.w3.org/2003/04/emma" version="1.0">
            <emma:interpretation id="{9E23D1C5-9C3A-4333-88F9-DF562AAB7CCD}" emma:medium="tactile" emma:mode="ink">
              <msink:context xmlns:msink="http://schemas.microsoft.com/ink/2010/main" type="line" rotatedBoundingBox="23949,8894 25703,10274 24604,11670 22850,10290"/>
            </emma:interpretation>
          </emma:emma>
        </inkml:annotationXML>
        <inkml:traceGroup>
          <inkml:annotationXML>
            <emma:emma xmlns:emma="http://www.w3.org/2003/04/emma" version="1.0">
              <emma:interpretation id="{6107B255-99F2-4F16-A6F7-9D0B009A5E3B}" emma:medium="tactile" emma:mode="ink">
                <msink:context xmlns:msink="http://schemas.microsoft.com/ink/2010/main" type="inkWord" rotatedBoundingBox="23949,8894 25703,10274 24604,11670 22850,10290"/>
              </emma:interpretation>
            </emma:emma>
          </inkml:annotationXML>
          <inkml:trace contextRef="#ctx0" brushRef="#br0" timeOffset="14898.5757">-1488 1021 986 0,'-6'10'338'16,"-2"-10"-313"-16,8 1-19 0,8-1-3 15,-8-1 3-15,0-1 40 16,6-2 22-16,19-8 30 16,39-61 8-16,-32 40-31 15,3-6-19-15,5 6-33 16,9 8-11-16,4 2-9 15,-4 7-3-15,-3 10 0 16,-6 1-2-16,-10 12 0 16,-4 5 0-16,-13 9 1 15,-4 3 1-15,-14 9 2 16,-4 9 0-16,-17 2 2 16,-2 4 0-16,-7-8 0 15,3-8 0-15,6-8 1 16,9-10-2-16,15-9 0 15,10-5-1-15,22-3 0 16,13-4-1-16,16-2-1 16,10-3 1-16,7 6-1 15,-1 1 0-15,-14 7 0 16,-10 9 0-16,-24 7 1 0,-16 2 4 16,-18 7 8-16,-21 4 3 15,-34 7 0-15,-8 3-3 16,-18-3-46-16,-1 1-157 15,14-17 133-15</inkml:trace>
          <inkml:trace contextRef="#ctx0" brushRef="#br0" timeOffset="27375.413">-1009 1770 750 0,'5'-35'365'15,"-3"5"-62"-15,4 1-264 16,4 3-25-16,-1 15-8 16,-1 0-2-16,-3 10 8 15,-5 1 7-15,-3 0 20 16,1 0 4-16,1 0 1 16,-11 23-2-16,-19 62-17 15,13-39-3-15,-3 3-8 16,-3 7-2-16,-4-5 0 15,-1 2 2-15,2 2 10 0,5 1 3 16,4-7 5-16,-3-4-1 16,7-13-5-16,0-7-4 15,7-10-4-15,12-3 3 16,-2-10 8-16,9 1 7 16,3-3 9-16,5-1-1 15,11-4-12-15,3-8-7 0,4 4-14 16,-1-3-4-16,-2 6-4 15,-3-2 0-15,-2 3-2 16,-1 2 0-16,-4-2 0 16,1 5 0-16,-4 0 0 15,-6 0-1-15,-4-3-1 16,-5-2-3-16,-7 4-38 16,1 1-34-16,-2 0-99 15,-1 0-79-15,1 0 159 16</inkml:trace>
          <inkml:trace contextRef="#ctx0" brushRef="#br0" timeOffset="27623.7027">-873 1945 1679 0,'9'13'576'16,"-6"11"-528"-16,9 14-47 16,-3 24-9-16,-3 6 2 15,-17 7 5-15,-9-8 1 0,-4-14 3 16,0-7-1-16,6-21-40 16,1-5-67-1,6-19 68-15</inkml:trace>
          <inkml:trace contextRef="#ctx0" brushRef="#br0" timeOffset="26318.2913">261 2072 509 0,'-34'48'171'0,"15"-46"-166"16,0 3-4-16,1 1 1 15,-5-4 0-15,-1-2 22 16,-2 1 17-16,4 1 33 16,1-1 14-16,2 6 2 15,-3-6-11-15,-1 6-23 16,9-1-13-16,0 0-22 16,1 6-9-16,3-3-7 15,-4 4-2-15,-3-2 9 16,5 3 6-16,-5 4 10 15,6-7 6-15,3 2 1 16,-2-7-3-16,7-4 3 16,0 1 0-16,3-8 8 15,0 3 7-15,0 1 13 16,14-12 5-16,28-23 8 0,45-46 0 16,-23 33-6-16,11-4-6 15,11 1-12-15,1-1-6 16,7 2-13-16,0 5-4 15,-4 2-11-15,-8 4-5 16,-16 6-7-16,-11 4-4 16,-23 16-3-16,-5 4-35 15,-35 18 26-15</inkml:trace>
        </inkml:traceGroup>
      </inkml:traceGroup>
    </inkml:traceGroup>
    <inkml:traceGroup>
      <inkml:annotationXML>
        <emma:emma xmlns:emma="http://www.w3.org/2003/04/emma" version="1.0">
          <emma:interpretation id="{1D7EC7AE-1AA4-4E08-A35E-43E5BEBFBC09}" emma:medium="tactile" emma:mode="ink">
            <msink:context xmlns:msink="http://schemas.microsoft.com/ink/2010/main" type="paragraph" rotatedBoundingBox="20402,12514 30285,10967 30555,12691 20672,14238" alignmentLevel="1"/>
          </emma:interpretation>
        </emma:emma>
      </inkml:annotationXML>
      <inkml:traceGroup>
        <inkml:annotationXML>
          <emma:emma xmlns:emma="http://www.w3.org/2003/04/emma" version="1.0">
            <emma:interpretation id="{3C15331C-2BAF-43E8-A6D9-B28C24DC9013}" emma:medium="tactile" emma:mode="ink">
              <msink:context xmlns:msink="http://schemas.microsoft.com/ink/2010/main" type="line" rotatedBoundingBox="20402,12514 30285,10967 30555,12691 20672,14238"/>
            </emma:interpretation>
          </emma:emma>
        </inkml:annotationXML>
        <inkml:traceGroup>
          <inkml:annotationXML>
            <emma:emma xmlns:emma="http://www.w3.org/2003/04/emma" version="1.0">
              <emma:interpretation id="{D16F3B55-F3FA-41C1-AA79-D106FB472044}" emma:medium="tactile" emma:mode="ink">
                <msink:context xmlns:msink="http://schemas.microsoft.com/ink/2010/main" type="inkWord" rotatedBoundingBox="20402,12514 22330,12212 22580,13807 20652,14109"/>
              </emma:interpretation>
              <emma:one-of disjunction-type="recognition" id="oneOf1">
                <emma:interpretation id="interp1" emma:lang="" emma:confidence="1">
                  <emma:literal/>
                </emma:interpretation>
              </emma:one-of>
            </emma:emma>
          </inkml:annotationXML>
          <inkml:trace contextRef="#ctx0" brushRef="#br0" timeOffset="251664.1166">-4073 4557 2041 0,'99'-5'690'0,"14"-22"-676"16,14-8-65-16,7-11-169 15,-10 0-92-15,-17-9 177 16</inkml:trace>
          <inkml:trace contextRef="#ctx0" brushRef="#br0" timeOffset="252141.0858">-2445 4159 1400 0,'-40'51'516'0,"-9"-7"-372"0,-4 9-140 15,2 1-7-15,3-8 1 16,2-1 2-16,8-12 0 16,4-4 3-16,15-8-3 15,11-4-1-15,13-1-4 16,9-2 0-16,9 4 2 15,-3 3 1-15,0 2 2 16,-1 9 2-16,-8 5 1 16,-5 6 1-16,-11 5-1 15,-6-4 2-15,-8 1-2 16,-2-5 1-16,2-10 0 16,-6-3-2-16,-2-19-21 15,-3-5-52-15,-2-16-293 16,0-3 250-16</inkml:trace>
          <inkml:trace contextRef="#ctx0" brushRef="#br0" timeOffset="252305.4988">-2518 4931 2293 0,'-4'14'825'0,"-2"-2"-651"0,3-4-275 16,-5-2-93-16,-13 8 117 16</inkml:trace>
          <inkml:trace contextRef="#ctx0" brushRef="#br0" timeOffset="251467.1021">-4369 4487 1710 0,'21'-5'595'0,"36"-25"-523"15,23-12-65-15,49-26-12 16,6-12-1-16,7-12-2 15,-2-2 0-15,-16 6 4 16,-8 9 2-16,-25 17 1 16,-16 7 1-16,-29 17-39 15,-8 8-43-15,-25 11-163 16,-14 14-243-16,-19 23 315 16</inkml:trace>
          <inkml:trace contextRef="#ctx0" brushRef="#br0" timeOffset="251166.5281">-4030 4391 1133 0,'-21'0'443'15,"13"11"-305"-15,8 0-82 16,0 2-59-16,4 16-1 0,5 17 4 16,-9 7 0-16,0 12 2 15,-6 5 12-15,-5 13 35 16,9 3 15-16,-11-3 18 16,9-4-6-16,-1-7-31 15,3-4-14-15,5-2-18 16,7-1-4-16,11-11 0 15,1-6 2-15,16-18 12 16,-1-8 6-16,15-18 8 16,4-11 3-16,5-13-4 15,9-11-4-15,6-2-10 16,5-2-6-16,4-5-9 16,-2 3-4-16,-13 4-3 15,-2 1 0-15,-9 7-3 16,-6 1-7-16,-10 1-39 0,-7 4-31 15,-10-3-94-15,-9 0-80 16,-12-2 161-16</inkml:trace>
        </inkml:traceGroup>
        <inkml:traceGroup>
          <inkml:annotationXML>
            <emma:emma xmlns:emma="http://www.w3.org/2003/04/emma" version="1.0">
              <emma:interpretation id="{3817974C-9282-4E5D-A036-46BFAE1BE0F4}" emma:medium="tactile" emma:mode="ink">
                <msink:context xmlns:msink="http://schemas.microsoft.com/ink/2010/main" type="inkWord" rotatedBoundingBox="23770,12412 26542,11979 26746,13287 23975,13721"/>
              </emma:interpretation>
              <emma:one-of disjunction-type="recognition" id="oneOf2">
                <emma:interpretation id="interp2" emma:lang="" emma:confidence="1">
                  <emma:literal/>
                </emma:interpretation>
              </emma:one-of>
            </emma:emma>
          </inkml:annotationXML>
          <inkml:trace contextRef="#ctx0" brushRef="#br0" timeOffset="256985.4997">-795 3791 1508 0,'14'-8'532'0,"-8"13"-464"15,2 9-49-15,4 19-21 16,-6 15-2-16,-6 29 2 16,-5 13 1-16,-17 19 2 15,-7-1 2-15,-9-3 6 16,0-8 5-16,9-11 7 15,8-6 3-15,12-18-5 16,4-16-4-16,10-19-9 16,8-9-2-16,14-21-3 15,11-10 0-15,10-22 0 16,3-2 0-16,-2-3 1 16,-6 4 1-16,0 5 2 0,0 4 4 15,-6 8 12-15,-2 5 4 16,-13 14 3-16,-8 8-1 15,-11 19-11-15,-1 13-4 16,-10 12-7-16,0 10-1 16,-3 4-4-16,5-25 0 15,2-20 0 1,1 0-2-16,-3 50-53 0,-1-12-56 0,7-19-276 16,10-29 250-16</inkml:trace>
          <inkml:trace contextRef="#ctx0" brushRef="#br0" timeOffset="257168.0954">63 4356 2105 0,'-13'13'783'16,"13"-12"-533"-1,0-1-350-15,0 2-97 0,0-4-498 16,16-5 451-16</inkml:trace>
          <inkml:trace contextRef="#ctx0" brushRef="#br0" timeOffset="257696.9857">1176 3447 1364 0,'-1'46'711'0,"-31"-28"-44"16,3 7-615-16,13 21-178 15,5 12-30-15,3 10-7 16,5 8 26-16,-2-5 88 16,5-8 34-16,7-12 47 15,-1-6 18-15,8-12 23 16,4-3 3-16,-1-6-25 16,4-1-16-16,-5-4-23 15,-6 0-7-15,-12 6-3 16,-12 9-1-16,-13 10-1 15,-9 6 0-15,-5 4-3 16,-5-5-4-16,0-7-34 0,1-9-25 16,2-19-110-16,8-14-107 15,6-20 180-15</inkml:trace>
          <inkml:trace contextRef="#ctx0" brushRef="#br0" timeOffset="257927.705">1141 3517 2021 0,'26'21'717'0,"14"-21"-602"16,17 0-95-16,15 0-25 15,-18-4-9 1,-27 3-40-16,0-1-22 0,64-9-39 15,-16-5-24-15,-15-8-67 16,-46 4-104-16,-9-8 202 16</inkml:trace>
        </inkml:traceGroup>
        <inkml:traceGroup>
          <inkml:annotationXML>
            <emma:emma xmlns:emma="http://www.w3.org/2003/04/emma" version="1.0">
              <emma:interpretation id="{6EAAC1CF-88A9-4F9C-9FAF-C9EB20EE0DA1}" emma:medium="tactile" emma:mode="ink">
                <msink:context xmlns:msink="http://schemas.microsoft.com/ink/2010/main" type="inkWord" rotatedBoundingBox="27343,11475 30292,11013 30518,12455 27568,12916"/>
              </emma:interpretation>
              <emma:one-of disjunction-type="recognition" id="oneOf3">
                <emma:interpretation id="interp3" emma:lang="" emma:confidence="1">
                  <emma:literal/>
                </emma:interpretation>
              </emma:one-of>
            </emma:emma>
          </inkml:annotationXML>
          <inkml:trace contextRef="#ctx0" brushRef="#br0" timeOffset="258522.5638">3001 3042 1693 0,'10'-16'601'0,"-7"8"-524"0,-3 8-42 15,-19 12-26-15,-13 10-8 16,-12 19-1-16,-6 13 3 15,9 28 9-15,-5 16 5 16,1 25 13-16,5 8 6 16,5-2-2-16,22-7-3 15,18-12-14-15,6-8-7 16,15-22-6-16,1-13-1 0,2-23-10 16,2-14-22-16,-2-15-72 15,3-10-55-15,3-20-216 16,5-10 236-16</inkml:trace>
          <inkml:trace contextRef="#ctx0" brushRef="#br0" timeOffset="259113.6749">3353 4152 1877 0,'10'19'688'15,"1"-12"-505"-15,23-7-190 16,2-10-6-16,23-1-2 15,5-3 3-15,3-4 14 16,6 6 6-16,-5 0 10 16,-2 1 3-16,-12 5-3 0,-5-4-4 15,-12 2-36-15,-7 4-35 16,-12-1-83-16,-15-3-78 16,-19-5 134-16</inkml:trace>
          <inkml:trace contextRef="#ctx0" brushRef="#br0" timeOffset="258849.5465">3296 3741 2029 0,'22'-23'699'0,"5"-14"-659"16,4-14-52-16,12-14-35 16,-5-2-4-16,-9-3 13 15,6 9 19-15,-13 13 34 16,3 12 13-16,-1 18 11 0,-6 9-2 16,6 20-18-16,-5 13-13 15,0 30-10-15,-2 16-1 16,-7 19 1-16,-8 8 2 15,-4-3 3-15,-8-6 0 16,1-10 2-16,-1-8 0 16,1-11-1-16,4-8-1 15,2-21-28-15,3-8-34 16,0-20-110-16,3-8-100 0,-3-21 167 16</inkml:trace>
          <inkml:trace contextRef="#ctx0" brushRef="#br0" timeOffset="259566.0281">4430 3253 1349 0,'18'15'507'0,"-14"17"-358"16,-4 16-124-16,-8 29-22 16,-8 12-1-16,-3 11 0 15,2-1 2-15,7-16 31 16,9-13 18-16,12-23 31 15,11-12 12-15,18-27-12 0,9-12-16 16,17-28-29-16,4-13-12 16,6-15-17-16,-4-9-2 15,-10-10 2-15,-13-3 6 16,-19 1 28-16,-7 8 13 16,-25 11 8-16,-12 8-2 15,-12 20-30-15,-10 7-15 16,-6 18-18-16,-1 7-7 15,-9 12-3-15,4 5-3 0,2 14-24 16,4 1-27-16,9 7-94 16,1 3-93-16,11 9 157 15</inkml:trace>
          <inkml:trace contextRef="#ctx0" brushRef="#br0" timeOffset="259836.6132">5064 2469 2073 0,'13'-11'700'0,"26"22"-707"15,11 11-82-15,17 39-12 0,8 25 4 16,-2 36 47-16,0 17 40 15,-16 11 34-15,-14-2 22 16,-24 0 22-16,-11-10 4 16,-19-13-23-16,-19-17-22 15,-23-33-115-15,-12-13-36 16,-22-40 70-16</inkml:trace>
        </inkml:traceGroup>
      </inkml:traceGroup>
    </inkml:traceGroup>
    <inkml:traceGroup>
      <inkml:annotationXML>
        <emma:emma xmlns:emma="http://www.w3.org/2003/04/emma" version="1.0">
          <emma:interpretation id="{60DB8062-88CB-4F02-91B8-91B415A0C92A}" emma:medium="tactile" emma:mode="ink">
            <msink:context xmlns:msink="http://schemas.microsoft.com/ink/2010/main" type="paragraph" rotatedBoundingBox="21563,15022 26267,13770 26639,15166 21934,16418" alignmentLevel="1"/>
          </emma:interpretation>
        </emma:emma>
      </inkml:annotationXML>
      <inkml:traceGroup>
        <inkml:annotationXML>
          <emma:emma xmlns:emma="http://www.w3.org/2003/04/emma" version="1.0">
            <emma:interpretation id="{C706AD68-4B2E-44E8-A974-4780E08C2464}" emma:medium="tactile" emma:mode="ink">
              <msink:context xmlns:msink="http://schemas.microsoft.com/ink/2010/main" type="inkBullet" rotatedBoundingBox="21586,15109 22938,14749 23250,15921 21898,16281"/>
            </emma:interpretation>
            <emma:one-of disjunction-type="recognition" id="oneOf4">
              <emma:interpretation id="interp4" emma:lang="" emma:confidence="0">
                <emma:literal>P.</emma:literal>
              </emma:interpretation>
              <emma:interpretation id="interp5" emma:lang="" emma:confidence="0">
                <emma:literal>D.</emma:literal>
              </emma:interpretation>
              <emma:interpretation id="interp6" emma:lang="" emma:confidence="0">
                <emma:literal>so.</emma:literal>
              </emma:interpretation>
              <emma:interpretation id="interp7" emma:lang="" emma:confidence="0">
                <emma:literal>s.</emma:literal>
              </emma:interpretation>
              <emma:interpretation id="interp8" emma:lang="" emma:confidence="0">
                <emma:literal>P</emma:literal>
              </emma:interpretation>
            </emma:one-of>
          </emma:emma>
        </inkml:annotationXML>
        <inkml:trace contextRef="#ctx0" brushRef="#br0" timeOffset="260693.9536">-2996 6825 1512 0,'-13'36'573'0,"3"9"-386"0,18 22-160 16,15 11-21-16,12 22-3 15,-2 4-3-15,-7-1 1 16,-9-4 0-16,-14-19 5 15,-4-17-3-15,-10-28 57 16,-4-17 18-16,-7-25 20 16,-2-21 4-16,-8-39-54 15,-3-24-20-15,-3-33-25 16,1-8-3-16,9-8-10 16,7 4 0-16,21 10-2 15,10 10 0-15,25 21 5 16,12 12 2-16,15 22 1 15,17 13 0-15,3 28 1 16,4 10-1-16,0 25 2 16,-11 10 0-16,-16 13 2 15,-14 5 1-15,-25 10 4 16,-8-2 2-16,-24 8 3 0,-8 0 1 16,-22-8 2-16,-10-4 2 15,-6-18 2-15,25-23-1 16,0 2-5-16,-20-8-6 15,4-17-8-15,20-9-8 16,18-14-25-16,11-1-33 16,19 0-98-16,3-5-90 0,21-1 157 15</inkml:trace>
        <inkml:trace contextRef="#ctx0" brushRef="#br0" timeOffset="260862.7067">-1832 6487 2437 0,'-26'27'911'16,"1"-13"-635"-16,20-10-309 16,12-12-50-16,21-21 48 15</inkml:trace>
      </inkml:traceGroup>
      <inkml:traceGroup>
        <inkml:annotationXML>
          <emma:emma xmlns:emma="http://www.w3.org/2003/04/emma" version="1.0">
            <emma:interpretation id="{B70279E5-96E4-4F60-B75A-9B15A36DDEA3}" emma:medium="tactile" emma:mode="ink">
              <msink:context xmlns:msink="http://schemas.microsoft.com/ink/2010/main" type="line" rotatedBoundingBox="23607,14478 26267,13770 26639,15166 23978,15874"/>
            </emma:interpretation>
          </emma:emma>
        </inkml:annotationXML>
        <inkml:traceGroup>
          <inkml:annotationXML>
            <emma:emma xmlns:emma="http://www.w3.org/2003/04/emma" version="1.0">
              <emma:interpretation id="{F498DFB5-EEE1-4D69-8BB9-0CFBE61913C9}" emma:medium="tactile" emma:mode="ink">
                <msink:context xmlns:msink="http://schemas.microsoft.com/ink/2010/main" type="inkWord" rotatedBoundingBox="23616,14514 25889,13909 26251,15269 23978,15874"/>
              </emma:interpretation>
              <emma:one-of disjunction-type="recognition" id="oneOf5">
                <emma:interpretation id="interp9" emma:lang="" emma:confidence="1">
                  <emma:literal/>
                </emma:interpretation>
              </emma:one-of>
            </emma:emma>
          </inkml:annotationXML>
          <inkml:trace contextRef="#ctx0" brushRef="#br0" timeOffset="267659.5806">-606 5968 1840 0,'0'60'673'15,"5"-10"-490"-15,13 9-284 16,4 3-63-16,2 6-28 15,-8 7 10-15,-16 0 108 16,-5 1 88-16,-8-4 97 16,7-3 21-16,7-17 4 15,6-12-34-15,17-24-59 16,3-18-21-16,17-22-19 16,2-9-2-16,7-10 0 15,0 0 0-15,-7 5 1 16,0 7-1-16,-1 11 3 15,-6 5 1-15,-2 15 1 0,-8 4 3 16,-7 16 6 0,-3 12 4-16,-13 13 7 0,-1 9 0 15,0 6-4-15,-3 2-4 16,-2-7-9-16,1-3-4 16,-1-4-5-16,0-8-3 15,5-12-28-15,1-5-40 16,-1-18-142-16,-5-5-175 15,0-16 243-15</inkml:trace>
          <inkml:trace contextRef="#ctx0" brushRef="#br0" timeOffset="268126.9207">886 5570 1451 0,'16'20'584'0,"-4"3"-354"0,-11 2-152 15,-9 17-77-15,-9 7-5 16,-22 19-6-16,-4 10 0 16,-6 21 8-16,19-30 5 15,0-1 19-15,-15 56 4 16,13 7-1-16,16-32-4 16,34-37-21-16,10-11-9 0,23-18-6 15,16-9 1-15,11-19 4 16,3-8 4-16,-2-18 9 15,-3-6 5-15,-11-10 15 16,-4 1 8-16,-18 2 23 16,-13 6 9-16,-30 8 4 15,-13 5 0-15,-34 13-17 16,-9 10-13-16,-21 19-22 16,-7 10-11-16,-2 14-65 15,2 3-60-15,2 1 77 16</inkml:trace>
          <inkml:trace contextRef="#ctx0" brushRef="#br0" timeOffset="267184.8329">-991 5877 1408 0,'-3'-13'557'16,"3"1"-346"-16,3 0-136 16,2 6-6-16,4 14-13 15,1 13-7-15,2 27-3 16,-2 18 0-16,-4 28 0 16,-2 13-1-16,-4 1-11 15,0 2-6-15,-2-5-13 16,-3-7-5-16,-1-5-7 15,-2-13-3-15,1-23-28 16,0-14-35-16,-1-30-101 16,1-13-74-16,-1-35 143 15</inkml:trace>
          <inkml:trace contextRef="#ctx0" brushRef="#br0" timeOffset="274222.4264">740 6181 781 0,'-2'0'291'0,"1"0"-221"0,-9-1-49 16,5-1-20-16,-14-4 0 15,7 1 1-15,-38-30 8 16,41 21 39-16,7 2 20 16,-1 6 23-16,0 3-3 0,1 3-33 15,1 0-19-15,1 0-20 16,0 0 0-16,0 0 9 15,0 0 6-15,0 0 13 16,0 0 5-16,0 0 2 16,6 3 1-16,5 2-1 15,-1-4-1-15,-2-2-3 16,-4-1 0-16,6-3-3 16,1-1-6-16,-5 3-10 15,4 0-5-15,-7 1-10 16,-1 1-4-16,7 2-5 15,-2-1-1-15,1 2-1 16,3 1 6-16,-6-2 7 16,9 3 3-16,0-3 4 15,2-1-3-15,40-6 1 16,-45 1 0-16,5 2-2 0,-5 0 0 16,2 0-6-16,-2 3-3 15,-5-7-4-15,1 4-3 16,1 1-1-16,-4 2-1 15,-4 0-1-15,0 0 0 16,0 0 0-16,0 0 0 16,0 0 1-16,8 7 0 15,4 2 3-15,-4-5 0 16,1-3 4-16,1 5 2 16,-1-1 1-16,1-2 1 0,-2-1-2 15,1 0-2-15,-4-2-2 16,3 1-1-16,-2-1-1 15,-2 0-1-15,0 0-1 16,0 0 1-16,0 0 1 16,3 0-1-16,1 2 0 15,-2-2 1-15,4-2 0 16,-2 2 0-16,0-1 0 16,-1 1 0-16,0 0-1 15,-1 1 0-15,1 1 0 16,1-1 0-16,0 3 0 15,-1-1 1-15,3 0-1 16,0 0 0-16,-1 0-1 16,1-1-1-16,-1 1 1 15,-1-1 0-15,-1-1 1 16,1 4-1-16,-2-2 0 16,2 2 0-16,-3-3 0 0,-1 4-1 15,-2 4 0-15,1 1 0 16,4-3 0-16,-4 1 0 15,-2-1 0-15,3-3 1 16,-1 0 0-16,0 1 1 16,0-1-1-16,0 1 1 15,0 2 0-15,1 3 0 0,-1-1 0 16,0-1-1-16,-3-4 0 16,0 0 1-16,0-3 0 15,0-1 0-15,0 2 1 16,0-1 1-16,0 0-2 15,0-2 1-15,-2 1-2 16,1 1 0-16,-1 1-1 16,1 2 0-16,-1-4 0 15,0-1 1-15,1 0-1 16,-1 2 1-16,1 0 1 16,-1-1-2-16,-1 2 2 15,1-3-2-15,1 0 2 16,-1 0 0-16,1 0-1 15,-1 0 1-15,0 0-1 16,1 0 0-16,-1 0 0 16,1 0-1-16,-1 0 1 15,0 0 1-15,1 0-1 0,-1 0 0 16,1 0 0-16,-1 2-2 16,-1 1 1-16,0 0-1 15,-5 7-1-15,3-4 1 16,-1 4-1-16,-1-1 0 15,2-2 0-15,1 2 0 16,-1 1 0-16,2-2 0 0,-1 3 0 16,3-3 0-16,-1-2-4 15,2 2-1-15,0-8-61 16,0 2-55-16,0-2 76 16</inkml:trace>
          <inkml:trace contextRef="#ctx0" brushRef="#br0" timeOffset="272378.4451">703 6242 1245 0,'-8'1'425'0,"2"-2"-419"16,6-1-50-16,0 1-20 15,0-1 5-15,0 0 42 0,-2 1 38 16,1-1 56-16,-1 1 17 16,1-1 1-16,-1 0-19 15,0 1-39-15,1-1-19 16,-1 1-15-16,1-1-1 15,-1 0-2-15,0-1 1 0,1-1-1 16,-1-3 2-16,1 4 5 16,1-3 3-16,3-6 5 15,3 0 0-15,-4-3-3 16,49-39-2-16,-38 43-1 16,2-5 1-16,5 3 9 15,-3 1 4 1,4 1 5-16,0 3-1 0,-4 4-9 15,-1 1-4-15,5 6-9 16,-2 4-1-16,0 2-1 16,6 4 1-16,-4-3 1 15,-2-1 2-15,3-2 0 16,-4-3 0-16,6-2 3 16,0-1 6-16,-4-1 8 15,4-3 3-15,-8 2 0 16,-1-4-5-16,-4 5-8 15,-3 2-2-15,-5 4-3 16,2 5-1-16,-5 5-2 16,0-2-1-16,-2 4-2 15,1 3 0-15,-1-1 0 0,2 4-1 16,-2-3 0-16,2-2 0 16,-1-8 1-16,1 0 2 15,0-6 3-15,-2 1 2 16,1-1 3-16,-1-5-2 15,0 0-2-15,1 0-2 16,-1 0-3-16,1 0-1 0,-1 0-2 16,0 0-1-16,-6 2-1 15,0 6-2-15,4 0-1 16,1-4-3-16,-2 3-5 16,-3 1-6-16,1-2-56 15,3-1-45-15,0 0 73 16</inkml:trace>
        </inkml:traceGroup>
        <inkml:traceGroup>
          <inkml:annotationXML>
            <emma:emma xmlns:emma="http://www.w3.org/2003/04/emma" version="1.0">
              <emma:interpretation id="{2D699E1D-0F4A-404F-A48B-1565928E1992}" emma:medium="tactile" emma:mode="ink">
                <msink:context xmlns:msink="http://schemas.microsoft.com/ink/2010/main" type="inkWord" rotatedBoundingBox="25554,13959 26267,13770 26410,14305 25697,14495"/>
              </emma:interpretation>
              <emma:one-of disjunction-type="recognition" id="oneOf6">
                <emma:interpretation id="interp10" emma:lang="" emma:confidence="0">
                  <emma:literal>.</emma:literal>
                </emma:interpretation>
                <emma:interpretation id="interp11" emma:lang="" emma:confidence="0">
                  <emma:literal>o</emma:literal>
                </emma:interpretation>
                <emma:interpretation id="interp12" emma:lang="" emma:confidence="0">
                  <emma:literal>-</emma:literal>
                </emma:interpretation>
                <emma:interpretation id="interp13" emma:lang="" emma:confidence="0">
                  <emma:literal>r</emma:literal>
                </emma:interpretation>
                <emma:interpretation id="interp14" emma:lang="" emma:confidence="0">
                  <emma:literal>è</emma:literal>
                </emma:interpretation>
              </emma:one-of>
            </emma:emma>
          </inkml:annotationXML>
          <inkml:trace contextRef="#ctx0" brushRef="#br0" timeOffset="278201.9114">957 5589 531 0,'-4'-3'214'0,"3"1"-103"15,1-3-150-15,0 4-4 16,0 1 9-16,0 0 17 16,0 0 64-16,0 0 23 15,-2 0 24-15,1 0-5 16,-1 0-30-16,0 0-20 15,1 0-25-15,-1 0 1 0,1 0 9 16,-1 0 4-16,0 0 0 16,1 0-6-16,-1 1-13 15,1 1-4-15,-1 3-3 16,0 1 1-16,2 0 1 16,0-1 5-16,2 3 11 15,-2-3 6-15,2 3 15 16,-1 1 1-16,-1-2 4 15,0 1 1-15,0 0-3 16,0-4-4-16,-1 1-10 16,-1 0-8-16,0-2-11 15,1 0-3-15,-1 4-2 16,1-1-1-16,-2 2-1 16,1 0-1-16,-1 2-1 15,0 2-1-15,-1 3-1 16,0-3-2-16,-16 43 1 15,13-41-1-15,-8-3 2 16,9 3 0-16,-1-4 0 16,3-2 0-16,4 0-1 0,-7-3 0 15,6-1 0-15,-1-4 1 16,1 0 0-16,-1 0 2 16,2-1 1-16,0-1 1 15,0 1-1-15,0-1 0 0,0 0 0 16,0 1-1-16,0-1 7 15,0 1 4-15,0-1 8 16,0 1 4-16,0-1 0 16,0 0-2-16,0 1 2 15,5-6 3-15,1-4 5 16,4-5 2-16,41-43-2 16,-40 37 0-16,0 0 1 15,0-2 2-15,2-2 3 16,0 4-3-16,-2-5-5 15,0 3-3-15,-3 0 0 16,0-1 1-16,-2 4 2 16,0-3-1-16,2 7-5 15,0-1-3-15,0 1-7 16,-1-1-3-16,5 1-2 16,0-1-1-16,4-1 0 15,-1 3 1-15,3-6 0 16,1 3-1-16,3 0 2 15,1-1 0-15,-1 0-1 0,0 2 0 16,1 2-2-16,-3 2-1 16,1 4 1-16,-2-1 2 15,-1 3 4-15,-1 2 2 16,-1 3 0-16,-2-2-1 16,-2 0-6-16,-4 0-3 15,-4 4-3-15,3 1-1 16,-7-2-1-16,0 2 1 0,0-1 0 15,-2 1 1-15,0 0 0 16,2 0 0-16,0 0 0 16,0 0 0-16,0 0-1 15,-1 0-1-15,-1 0 1 16,1 0-1-16,-1 0 0 16,1 0 0-16,-1 0 2 15,0 0 0-15,-2 1 2 16,-8 1 0-16,-2 3-2 15,9-1 0-15,-6 1-3 16,5 1 0-16,-2 2-4 16,0 0 1-16,5 4-67 15,-7-1-24-15,-9-7 55 16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D815E-4B8E-4C50-BA99-BE26F6E89ECF}" type="datetimeFigureOut">
              <a:rPr lang="it-IT" smtClean="0"/>
              <a:t>25/03/2023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63A81-E491-4C4E-B064-3ED22D545820}" type="slidenum">
              <a:rPr lang="it-IT" smtClean="0"/>
              <a:t>‹N›</a:t>
            </a:fld>
            <a:endParaRPr lang="it-IT"/>
          </a:p>
        </p:txBody>
      </p:sp>
    </p:spTree>
    <p:extLst>
      <p:ext uri="{BB962C8B-B14F-4D97-AF65-F5344CB8AC3E}">
        <p14:creationId xmlns:p14="http://schemas.microsoft.com/office/powerpoint/2010/main" val="5719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E42752-61AD-4910-8C0A-C2A7C25B0CF6}" type="slidenum">
              <a:rPr lang="it-IT" smtClean="0"/>
              <a:pPr/>
              <a:t>8</a:t>
            </a:fld>
            <a:endParaRPr lang="it-IT"/>
          </a:p>
        </p:txBody>
      </p:sp>
    </p:spTree>
    <p:extLst>
      <p:ext uri="{BB962C8B-B14F-4D97-AF65-F5344CB8AC3E}">
        <p14:creationId xmlns:p14="http://schemas.microsoft.com/office/powerpoint/2010/main" val="219520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E42752-61AD-4910-8C0A-C2A7C25B0CF6}" type="slidenum">
              <a:rPr lang="it-IT" smtClean="0"/>
              <a:pPr/>
              <a:t>19</a:t>
            </a:fld>
            <a:endParaRPr lang="it-IT"/>
          </a:p>
        </p:txBody>
      </p:sp>
    </p:spTree>
    <p:extLst>
      <p:ext uri="{BB962C8B-B14F-4D97-AF65-F5344CB8AC3E}">
        <p14:creationId xmlns:p14="http://schemas.microsoft.com/office/powerpoint/2010/main" val="2479571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E42752-61AD-4910-8C0A-C2A7C25B0CF6}" type="slidenum">
              <a:rPr lang="it-IT" smtClean="0"/>
              <a:pPr/>
              <a:t>20</a:t>
            </a:fld>
            <a:endParaRPr lang="it-IT"/>
          </a:p>
        </p:txBody>
      </p:sp>
    </p:spTree>
    <p:extLst>
      <p:ext uri="{BB962C8B-B14F-4D97-AF65-F5344CB8AC3E}">
        <p14:creationId xmlns:p14="http://schemas.microsoft.com/office/powerpoint/2010/main" val="3242731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E42752-61AD-4910-8C0A-C2A7C25B0CF6}" type="slidenum">
              <a:rPr lang="it-IT" smtClean="0"/>
              <a:pPr/>
              <a:t>21</a:t>
            </a:fld>
            <a:endParaRPr lang="it-IT"/>
          </a:p>
        </p:txBody>
      </p:sp>
    </p:spTree>
    <p:extLst>
      <p:ext uri="{BB962C8B-B14F-4D97-AF65-F5344CB8AC3E}">
        <p14:creationId xmlns:p14="http://schemas.microsoft.com/office/powerpoint/2010/main" val="528809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E42752-61AD-4910-8C0A-C2A7C25B0CF6}" type="slidenum">
              <a:rPr lang="it-IT" smtClean="0"/>
              <a:pPr/>
              <a:t>22</a:t>
            </a:fld>
            <a:endParaRPr lang="it-IT"/>
          </a:p>
        </p:txBody>
      </p:sp>
    </p:spTree>
    <p:extLst>
      <p:ext uri="{BB962C8B-B14F-4D97-AF65-F5344CB8AC3E}">
        <p14:creationId xmlns:p14="http://schemas.microsoft.com/office/powerpoint/2010/main" val="3303107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90359E0-0F97-406C-835F-1DAA02426243}" type="slidenum">
              <a:rPr lang="it-IT" smtClean="0"/>
              <a:pPr/>
              <a:t>23</a:t>
            </a:fld>
            <a:endParaRPr lang="it-IT"/>
          </a:p>
        </p:txBody>
      </p:sp>
    </p:spTree>
    <p:extLst>
      <p:ext uri="{BB962C8B-B14F-4D97-AF65-F5344CB8AC3E}">
        <p14:creationId xmlns:p14="http://schemas.microsoft.com/office/powerpoint/2010/main" val="3119126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1B077F9-5055-4055-8601-1382CFF5A922}" type="slidenum">
              <a:rPr lang="it-IT" smtClean="0"/>
              <a:pPr/>
              <a:t>24</a:t>
            </a:fld>
            <a:endParaRPr lang="it-IT"/>
          </a:p>
        </p:txBody>
      </p:sp>
    </p:spTree>
    <p:extLst>
      <p:ext uri="{BB962C8B-B14F-4D97-AF65-F5344CB8AC3E}">
        <p14:creationId xmlns:p14="http://schemas.microsoft.com/office/powerpoint/2010/main" val="3370668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90359E0-0F97-406C-835F-1DAA02426243}" type="slidenum">
              <a:rPr lang="it-IT" smtClean="0"/>
              <a:pPr/>
              <a:t>25</a:t>
            </a:fld>
            <a:endParaRPr lang="it-IT"/>
          </a:p>
        </p:txBody>
      </p:sp>
    </p:spTree>
    <p:extLst>
      <p:ext uri="{BB962C8B-B14F-4D97-AF65-F5344CB8AC3E}">
        <p14:creationId xmlns:p14="http://schemas.microsoft.com/office/powerpoint/2010/main" val="2924243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90359E0-0F97-406C-835F-1DAA02426243}" type="slidenum">
              <a:rPr lang="it-IT" smtClean="0"/>
              <a:pPr/>
              <a:t>26</a:t>
            </a:fld>
            <a:endParaRPr lang="it-IT"/>
          </a:p>
        </p:txBody>
      </p:sp>
    </p:spTree>
    <p:extLst>
      <p:ext uri="{BB962C8B-B14F-4D97-AF65-F5344CB8AC3E}">
        <p14:creationId xmlns:p14="http://schemas.microsoft.com/office/powerpoint/2010/main" val="3502293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90359E0-0F97-406C-835F-1DAA02426243}" type="slidenum">
              <a:rPr lang="it-IT" smtClean="0"/>
              <a:pPr/>
              <a:t>27</a:t>
            </a:fld>
            <a:endParaRPr lang="it-IT"/>
          </a:p>
        </p:txBody>
      </p:sp>
    </p:spTree>
    <p:extLst>
      <p:ext uri="{BB962C8B-B14F-4D97-AF65-F5344CB8AC3E}">
        <p14:creationId xmlns:p14="http://schemas.microsoft.com/office/powerpoint/2010/main" val="352304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90359E0-0F97-406C-835F-1DAA02426243}" type="slidenum">
              <a:rPr lang="it-IT" smtClean="0"/>
              <a:pPr/>
              <a:t>28</a:t>
            </a:fld>
            <a:endParaRPr lang="it-IT"/>
          </a:p>
        </p:txBody>
      </p:sp>
    </p:spTree>
    <p:extLst>
      <p:ext uri="{BB962C8B-B14F-4D97-AF65-F5344CB8AC3E}">
        <p14:creationId xmlns:p14="http://schemas.microsoft.com/office/powerpoint/2010/main" val="106600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E42752-61AD-4910-8C0A-C2A7C25B0CF6}" type="slidenum">
              <a:rPr lang="it-IT" smtClean="0"/>
              <a:pPr/>
              <a:t>9</a:t>
            </a:fld>
            <a:endParaRPr lang="it-IT"/>
          </a:p>
        </p:txBody>
      </p:sp>
    </p:spTree>
    <p:extLst>
      <p:ext uri="{BB962C8B-B14F-4D97-AF65-F5344CB8AC3E}">
        <p14:creationId xmlns:p14="http://schemas.microsoft.com/office/powerpoint/2010/main" val="16030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F5C6B398-5F7A-4FEF-9169-FF516AC17E2F}" type="slidenum">
              <a:rPr lang="it-IT" smtClean="0"/>
              <a:pPr/>
              <a:t>11</a:t>
            </a:fld>
            <a:endParaRPr lang="it-IT"/>
          </a:p>
        </p:txBody>
      </p:sp>
    </p:spTree>
    <p:extLst>
      <p:ext uri="{BB962C8B-B14F-4D97-AF65-F5344CB8AC3E}">
        <p14:creationId xmlns:p14="http://schemas.microsoft.com/office/powerpoint/2010/main" val="364500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5C6B398-5F7A-4FEF-9169-FF516AC17E2F}" type="slidenum">
              <a:rPr lang="it-IT" smtClean="0"/>
              <a:pPr/>
              <a:t>12</a:t>
            </a:fld>
            <a:endParaRPr lang="it-IT" dirty="0"/>
          </a:p>
        </p:txBody>
      </p:sp>
    </p:spTree>
    <p:extLst>
      <p:ext uri="{BB962C8B-B14F-4D97-AF65-F5344CB8AC3E}">
        <p14:creationId xmlns:p14="http://schemas.microsoft.com/office/powerpoint/2010/main" val="3951731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FE42752-61AD-4910-8C0A-C2A7C25B0CF6}" type="slidenum">
              <a:rPr lang="it-IT" smtClean="0"/>
              <a:pPr/>
              <a:t>13</a:t>
            </a:fld>
            <a:endParaRPr lang="it-IT" dirty="0"/>
          </a:p>
        </p:txBody>
      </p:sp>
    </p:spTree>
    <p:extLst>
      <p:ext uri="{BB962C8B-B14F-4D97-AF65-F5344CB8AC3E}">
        <p14:creationId xmlns:p14="http://schemas.microsoft.com/office/powerpoint/2010/main" val="35095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5C6B398-5F7A-4FEF-9169-FF516AC17E2F}" type="slidenum">
              <a:rPr lang="it-IT" smtClean="0"/>
              <a:pPr/>
              <a:t>15</a:t>
            </a:fld>
            <a:endParaRPr lang="it-IT" dirty="0"/>
          </a:p>
        </p:txBody>
      </p:sp>
    </p:spTree>
    <p:extLst>
      <p:ext uri="{BB962C8B-B14F-4D97-AF65-F5344CB8AC3E}">
        <p14:creationId xmlns:p14="http://schemas.microsoft.com/office/powerpoint/2010/main" val="264080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FE42752-61AD-4910-8C0A-C2A7C25B0CF6}" type="slidenum">
              <a:rPr lang="it-IT" smtClean="0"/>
              <a:pPr/>
              <a:t>16</a:t>
            </a:fld>
            <a:endParaRPr lang="it-IT" dirty="0"/>
          </a:p>
        </p:txBody>
      </p:sp>
    </p:spTree>
    <p:extLst>
      <p:ext uri="{BB962C8B-B14F-4D97-AF65-F5344CB8AC3E}">
        <p14:creationId xmlns:p14="http://schemas.microsoft.com/office/powerpoint/2010/main" val="374302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E42752-61AD-4910-8C0A-C2A7C25B0CF6}" type="slidenum">
              <a:rPr lang="it-IT" smtClean="0"/>
              <a:pPr/>
              <a:t>17</a:t>
            </a:fld>
            <a:endParaRPr lang="it-IT"/>
          </a:p>
        </p:txBody>
      </p:sp>
    </p:spTree>
    <p:extLst>
      <p:ext uri="{BB962C8B-B14F-4D97-AF65-F5344CB8AC3E}">
        <p14:creationId xmlns:p14="http://schemas.microsoft.com/office/powerpoint/2010/main" val="508708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1B077F9-5055-4055-8601-1382CFF5A922}" type="slidenum">
              <a:rPr lang="it-IT" smtClean="0"/>
              <a:pPr/>
              <a:t>18</a:t>
            </a:fld>
            <a:endParaRPr lang="it-IT"/>
          </a:p>
        </p:txBody>
      </p:sp>
    </p:spTree>
    <p:extLst>
      <p:ext uri="{BB962C8B-B14F-4D97-AF65-F5344CB8AC3E}">
        <p14:creationId xmlns:p14="http://schemas.microsoft.com/office/powerpoint/2010/main" val="2319634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9B5BD48-3DCD-4B12-BEA3-41AFA80961B0}" type="datetimeFigureOut">
              <a:rPr lang="it-IT" smtClean="0"/>
              <a:t>25/03/2023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428092-4EE4-4AE7-86E7-20C76FDF4C95}" type="slidenum">
              <a:rPr lang="it-IT" smtClean="0"/>
              <a:t>‹N›</a:t>
            </a:fld>
            <a:endParaRPr lang="it-IT"/>
          </a:p>
        </p:txBody>
      </p:sp>
    </p:spTree>
    <p:extLst>
      <p:ext uri="{BB962C8B-B14F-4D97-AF65-F5344CB8AC3E}">
        <p14:creationId xmlns:p14="http://schemas.microsoft.com/office/powerpoint/2010/main" val="106969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9B5BD48-3DCD-4B12-BEA3-41AFA80961B0}" type="datetimeFigureOut">
              <a:rPr lang="it-IT" smtClean="0"/>
              <a:t>25/03/2023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428092-4EE4-4AE7-86E7-20C76FDF4C95}" type="slidenum">
              <a:rPr lang="it-IT" smtClean="0"/>
              <a:t>‹N›</a:t>
            </a:fld>
            <a:endParaRPr lang="it-IT"/>
          </a:p>
        </p:txBody>
      </p:sp>
    </p:spTree>
    <p:extLst>
      <p:ext uri="{BB962C8B-B14F-4D97-AF65-F5344CB8AC3E}">
        <p14:creationId xmlns:p14="http://schemas.microsoft.com/office/powerpoint/2010/main" val="421607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9B5BD48-3DCD-4B12-BEA3-41AFA80961B0}" type="datetimeFigureOut">
              <a:rPr lang="it-IT" smtClean="0"/>
              <a:t>25/03/2023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428092-4EE4-4AE7-86E7-20C76FDF4C95}" type="slidenum">
              <a:rPr lang="it-IT" smtClean="0"/>
              <a:t>‹N›</a:t>
            </a:fld>
            <a:endParaRPr lang="it-IT"/>
          </a:p>
        </p:txBody>
      </p:sp>
    </p:spTree>
    <p:extLst>
      <p:ext uri="{BB962C8B-B14F-4D97-AF65-F5344CB8AC3E}">
        <p14:creationId xmlns:p14="http://schemas.microsoft.com/office/powerpoint/2010/main" val="34771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9B5BD48-3DCD-4B12-BEA3-41AFA80961B0}" type="datetimeFigureOut">
              <a:rPr lang="it-IT" smtClean="0"/>
              <a:t>25/03/2023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428092-4EE4-4AE7-86E7-20C76FDF4C95}" type="slidenum">
              <a:rPr lang="it-IT" smtClean="0"/>
              <a:t>‹N›</a:t>
            </a:fld>
            <a:endParaRPr lang="it-IT"/>
          </a:p>
        </p:txBody>
      </p:sp>
    </p:spTree>
    <p:extLst>
      <p:ext uri="{BB962C8B-B14F-4D97-AF65-F5344CB8AC3E}">
        <p14:creationId xmlns:p14="http://schemas.microsoft.com/office/powerpoint/2010/main" val="409157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A9B5BD48-3DCD-4B12-BEA3-41AFA80961B0}" type="datetimeFigureOut">
              <a:rPr lang="it-IT" smtClean="0"/>
              <a:t>25/03/2023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428092-4EE4-4AE7-86E7-20C76FDF4C95}" type="slidenum">
              <a:rPr lang="it-IT" smtClean="0"/>
              <a:t>‹N›</a:t>
            </a:fld>
            <a:endParaRPr lang="it-IT"/>
          </a:p>
        </p:txBody>
      </p:sp>
    </p:spTree>
    <p:extLst>
      <p:ext uri="{BB962C8B-B14F-4D97-AF65-F5344CB8AC3E}">
        <p14:creationId xmlns:p14="http://schemas.microsoft.com/office/powerpoint/2010/main" val="308184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9B5BD48-3DCD-4B12-BEA3-41AFA80961B0}" type="datetimeFigureOut">
              <a:rPr lang="it-IT" smtClean="0"/>
              <a:t>25/03/2023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7428092-4EE4-4AE7-86E7-20C76FDF4C95}" type="slidenum">
              <a:rPr lang="it-IT" smtClean="0"/>
              <a:t>‹N›</a:t>
            </a:fld>
            <a:endParaRPr lang="it-IT"/>
          </a:p>
        </p:txBody>
      </p:sp>
    </p:spTree>
    <p:extLst>
      <p:ext uri="{BB962C8B-B14F-4D97-AF65-F5344CB8AC3E}">
        <p14:creationId xmlns:p14="http://schemas.microsoft.com/office/powerpoint/2010/main" val="372392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9B5BD48-3DCD-4B12-BEA3-41AFA80961B0}" type="datetimeFigureOut">
              <a:rPr lang="it-IT" smtClean="0"/>
              <a:t>25/03/2023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7428092-4EE4-4AE7-86E7-20C76FDF4C95}" type="slidenum">
              <a:rPr lang="it-IT" smtClean="0"/>
              <a:t>‹N›</a:t>
            </a:fld>
            <a:endParaRPr lang="it-IT"/>
          </a:p>
        </p:txBody>
      </p:sp>
    </p:spTree>
    <p:extLst>
      <p:ext uri="{BB962C8B-B14F-4D97-AF65-F5344CB8AC3E}">
        <p14:creationId xmlns:p14="http://schemas.microsoft.com/office/powerpoint/2010/main" val="155860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9B5BD48-3DCD-4B12-BEA3-41AFA80961B0}" type="datetimeFigureOut">
              <a:rPr lang="it-IT" smtClean="0"/>
              <a:t>25/03/2023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7428092-4EE4-4AE7-86E7-20C76FDF4C95}" type="slidenum">
              <a:rPr lang="it-IT" smtClean="0"/>
              <a:t>‹N›</a:t>
            </a:fld>
            <a:endParaRPr lang="it-IT"/>
          </a:p>
        </p:txBody>
      </p:sp>
    </p:spTree>
    <p:extLst>
      <p:ext uri="{BB962C8B-B14F-4D97-AF65-F5344CB8AC3E}">
        <p14:creationId xmlns:p14="http://schemas.microsoft.com/office/powerpoint/2010/main" val="3558038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9B5BD48-3DCD-4B12-BEA3-41AFA80961B0}" type="datetimeFigureOut">
              <a:rPr lang="it-IT" smtClean="0"/>
              <a:t>25/03/2023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7428092-4EE4-4AE7-86E7-20C76FDF4C95}" type="slidenum">
              <a:rPr lang="it-IT" smtClean="0"/>
              <a:t>‹N›</a:t>
            </a:fld>
            <a:endParaRPr lang="it-IT"/>
          </a:p>
        </p:txBody>
      </p:sp>
    </p:spTree>
    <p:extLst>
      <p:ext uri="{BB962C8B-B14F-4D97-AF65-F5344CB8AC3E}">
        <p14:creationId xmlns:p14="http://schemas.microsoft.com/office/powerpoint/2010/main" val="329757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A9B5BD48-3DCD-4B12-BEA3-41AFA80961B0}" type="datetimeFigureOut">
              <a:rPr lang="it-IT" smtClean="0"/>
              <a:t>25/03/2023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7428092-4EE4-4AE7-86E7-20C76FDF4C95}" type="slidenum">
              <a:rPr lang="it-IT" smtClean="0"/>
              <a:t>‹N›</a:t>
            </a:fld>
            <a:endParaRPr lang="it-IT"/>
          </a:p>
        </p:txBody>
      </p:sp>
    </p:spTree>
    <p:extLst>
      <p:ext uri="{BB962C8B-B14F-4D97-AF65-F5344CB8AC3E}">
        <p14:creationId xmlns:p14="http://schemas.microsoft.com/office/powerpoint/2010/main" val="32075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A9B5BD48-3DCD-4B12-BEA3-41AFA80961B0}" type="datetimeFigureOut">
              <a:rPr lang="it-IT" smtClean="0"/>
              <a:t>25/03/2023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7428092-4EE4-4AE7-86E7-20C76FDF4C95}" type="slidenum">
              <a:rPr lang="it-IT" smtClean="0"/>
              <a:t>‹N›</a:t>
            </a:fld>
            <a:endParaRPr lang="it-IT"/>
          </a:p>
        </p:txBody>
      </p:sp>
    </p:spTree>
    <p:extLst>
      <p:ext uri="{BB962C8B-B14F-4D97-AF65-F5344CB8AC3E}">
        <p14:creationId xmlns:p14="http://schemas.microsoft.com/office/powerpoint/2010/main" val="2397542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5BD48-3DCD-4B12-BEA3-41AFA80961B0}" type="datetimeFigureOut">
              <a:rPr lang="it-IT" smtClean="0"/>
              <a:t>25/03/2023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28092-4EE4-4AE7-86E7-20C76FDF4C95}" type="slidenum">
              <a:rPr lang="it-IT" smtClean="0"/>
              <a:t>‹N›</a:t>
            </a:fld>
            <a:endParaRPr lang="it-IT"/>
          </a:p>
        </p:txBody>
      </p:sp>
    </p:spTree>
    <p:extLst>
      <p:ext uri="{BB962C8B-B14F-4D97-AF65-F5344CB8AC3E}">
        <p14:creationId xmlns:p14="http://schemas.microsoft.com/office/powerpoint/2010/main" val="60206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customXml" Target="../ink/ink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Logica 22-23</a:t>
            </a:r>
            <a:endParaRPr lang="it-IT" dirty="0"/>
          </a:p>
        </p:txBody>
      </p:sp>
      <p:sp>
        <p:nvSpPr>
          <p:cNvPr id="3" name="Sottotitolo 2"/>
          <p:cNvSpPr>
            <a:spLocks noGrp="1"/>
          </p:cNvSpPr>
          <p:nvPr>
            <p:ph type="subTitle" idx="1"/>
          </p:nvPr>
        </p:nvSpPr>
        <p:spPr/>
        <p:txBody>
          <a:bodyPr/>
          <a:lstStyle/>
          <a:p>
            <a:r>
              <a:rPr lang="it-IT" dirty="0" smtClean="0"/>
              <a:t>Lezioni 27-30</a:t>
            </a:r>
            <a:endParaRPr lang="it-IT" dirty="0"/>
          </a:p>
        </p:txBody>
      </p:sp>
    </p:spTree>
    <p:extLst>
      <p:ext uri="{BB962C8B-B14F-4D97-AF65-F5344CB8AC3E}">
        <p14:creationId xmlns:p14="http://schemas.microsoft.com/office/powerpoint/2010/main" val="2743778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 </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8429" y="420130"/>
            <a:ext cx="10797059" cy="6073346"/>
          </a:xfrm>
        </p:spPr>
      </p:pic>
    </p:spTree>
    <p:extLst>
      <p:ext uri="{BB962C8B-B14F-4D97-AF65-F5344CB8AC3E}">
        <p14:creationId xmlns:p14="http://schemas.microsoft.com/office/powerpoint/2010/main" val="1313831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676400" y="76201"/>
            <a:ext cx="8229600" cy="563563"/>
          </a:xfrm>
        </p:spPr>
        <p:txBody>
          <a:bodyPr>
            <a:normAutofit fontScale="90000"/>
          </a:bodyPr>
          <a:lstStyle/>
          <a:p>
            <a:r>
              <a:rPr lang="it-IT" dirty="0"/>
              <a:t>Esercizio risolto </a:t>
            </a:r>
            <a:r>
              <a:rPr lang="it-IT" dirty="0" smtClean="0"/>
              <a:t>7.30 (7.29)</a:t>
            </a:r>
            <a:endParaRPr lang="it-IT" dirty="0"/>
          </a:p>
        </p:txBody>
      </p:sp>
      <p:sp>
        <p:nvSpPr>
          <p:cNvPr id="252931" name="Rectangle 3"/>
          <p:cNvSpPr>
            <a:spLocks noChangeArrowheads="1"/>
          </p:cNvSpPr>
          <p:nvPr/>
        </p:nvSpPr>
        <p:spPr bwMode="auto">
          <a:xfrm>
            <a:off x="1676400" y="2103438"/>
            <a:ext cx="8229600" cy="563562"/>
          </a:xfrm>
          <a:prstGeom prst="rect">
            <a:avLst/>
          </a:prstGeom>
          <a:noFill/>
          <a:ln w="9525">
            <a:noFill/>
            <a:miter lim="800000"/>
            <a:headEnd/>
            <a:tailEnd/>
          </a:ln>
          <a:effectLst/>
        </p:spPr>
        <p:txBody>
          <a:bodyPr anchor="ctr"/>
          <a:lstStyle/>
          <a:p>
            <a:r>
              <a:rPr lang="it-IT" sz="4000">
                <a:solidFill>
                  <a:schemeClr val="tx2"/>
                </a:solidFill>
              </a:rPr>
              <a:t>Soluzione</a:t>
            </a:r>
          </a:p>
        </p:txBody>
      </p:sp>
      <p:pic>
        <p:nvPicPr>
          <p:cNvPr id="252934" name="Picture 6"/>
          <p:cNvPicPr>
            <a:picLocks noChangeAspect="1" noChangeArrowheads="1"/>
          </p:cNvPicPr>
          <p:nvPr/>
        </p:nvPicPr>
        <p:blipFill>
          <a:blip r:embed="rId3" cstate="print"/>
          <a:srcRect/>
          <a:stretch>
            <a:fillRect/>
          </a:stretch>
        </p:blipFill>
        <p:spPr bwMode="auto">
          <a:xfrm>
            <a:off x="4305300" y="838200"/>
            <a:ext cx="3581400" cy="1104900"/>
          </a:xfrm>
          <a:prstGeom prst="rect">
            <a:avLst/>
          </a:prstGeom>
          <a:noFill/>
          <a:ln w="9525">
            <a:noFill/>
            <a:miter lim="800000"/>
            <a:headEnd/>
            <a:tailEnd/>
          </a:ln>
          <a:effectLst/>
        </p:spPr>
      </p:pic>
      <p:pic>
        <p:nvPicPr>
          <p:cNvPr id="252935" name="Picture 7"/>
          <p:cNvPicPr>
            <a:picLocks noChangeAspect="1" noChangeArrowheads="1"/>
          </p:cNvPicPr>
          <p:nvPr/>
        </p:nvPicPr>
        <p:blipFill>
          <a:blip r:embed="rId4" cstate="print"/>
          <a:srcRect/>
          <a:stretch>
            <a:fillRect/>
          </a:stretch>
        </p:blipFill>
        <p:spPr bwMode="auto">
          <a:xfrm>
            <a:off x="1524000" y="2890838"/>
            <a:ext cx="9144000" cy="1790700"/>
          </a:xfrm>
          <a:prstGeom prst="rect">
            <a:avLst/>
          </a:prstGeom>
          <a:noFill/>
          <a:ln w="9525">
            <a:noFill/>
            <a:miter lim="800000"/>
            <a:headEnd/>
            <a:tailEnd/>
          </a:ln>
          <a:effectLst/>
        </p:spPr>
      </p:pic>
    </p:spTree>
    <p:extLst>
      <p:ext uri="{BB962C8B-B14F-4D97-AF65-F5344CB8AC3E}">
        <p14:creationId xmlns:p14="http://schemas.microsoft.com/office/powerpoint/2010/main" val="175849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252935"/>
                                        </p:tgtEl>
                                        <p:attrNameLst>
                                          <p:attrName>style.visibility</p:attrName>
                                        </p:attrNameLst>
                                      </p:cBhvr>
                                      <p:to>
                                        <p:strVal val="visible"/>
                                      </p:to>
                                    </p:set>
                                    <p:anim calcmode="lin" valueType="num">
                                      <p:cBhvr>
                                        <p:cTn id="7" dur="500" fill="hold"/>
                                        <p:tgtEl>
                                          <p:spTgt spid="252935"/>
                                        </p:tgtEl>
                                        <p:attrNameLst>
                                          <p:attrName>ppt_x</p:attrName>
                                        </p:attrNameLst>
                                      </p:cBhvr>
                                      <p:tavLst>
                                        <p:tav tm="0">
                                          <p:val>
                                            <p:strVal val="#ppt_x+#ppt_w/2"/>
                                          </p:val>
                                        </p:tav>
                                        <p:tav tm="100000">
                                          <p:val>
                                            <p:strVal val="#ppt_x"/>
                                          </p:val>
                                        </p:tav>
                                      </p:tavLst>
                                    </p:anim>
                                    <p:anim calcmode="lin" valueType="num">
                                      <p:cBhvr>
                                        <p:cTn id="8" dur="500" fill="hold"/>
                                        <p:tgtEl>
                                          <p:spTgt spid="252935"/>
                                        </p:tgtEl>
                                        <p:attrNameLst>
                                          <p:attrName>ppt_y</p:attrName>
                                        </p:attrNameLst>
                                      </p:cBhvr>
                                      <p:tavLst>
                                        <p:tav tm="0">
                                          <p:val>
                                            <p:strVal val="#ppt_y"/>
                                          </p:val>
                                        </p:tav>
                                        <p:tav tm="100000">
                                          <p:val>
                                            <p:strVal val="#ppt_y"/>
                                          </p:val>
                                        </p:tav>
                                      </p:tavLst>
                                    </p:anim>
                                    <p:anim calcmode="lin" valueType="num">
                                      <p:cBhvr>
                                        <p:cTn id="9" dur="500" fill="hold"/>
                                        <p:tgtEl>
                                          <p:spTgt spid="252935"/>
                                        </p:tgtEl>
                                        <p:attrNameLst>
                                          <p:attrName>ppt_w</p:attrName>
                                        </p:attrNameLst>
                                      </p:cBhvr>
                                      <p:tavLst>
                                        <p:tav tm="0">
                                          <p:val>
                                            <p:fltVal val="0"/>
                                          </p:val>
                                        </p:tav>
                                        <p:tav tm="100000">
                                          <p:val>
                                            <p:strVal val="#ppt_w"/>
                                          </p:val>
                                        </p:tav>
                                      </p:tavLst>
                                    </p:anim>
                                    <p:anim calcmode="lin" valueType="num">
                                      <p:cBhvr>
                                        <p:cTn id="10" dur="500" fill="hold"/>
                                        <p:tgtEl>
                                          <p:spTgt spid="2529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1676400" y="76201"/>
            <a:ext cx="8229600" cy="563563"/>
          </a:xfrm>
        </p:spPr>
        <p:txBody>
          <a:bodyPr>
            <a:normAutofit fontScale="90000"/>
          </a:bodyPr>
          <a:lstStyle/>
          <a:p>
            <a:r>
              <a:rPr lang="it-IT" dirty="0"/>
              <a:t>Esercizio risolto </a:t>
            </a:r>
            <a:r>
              <a:rPr lang="it-IT" dirty="0" smtClean="0"/>
              <a:t>7.33 (7.31)</a:t>
            </a:r>
            <a:endParaRPr lang="it-IT" dirty="0"/>
          </a:p>
        </p:txBody>
      </p:sp>
      <p:sp>
        <p:nvSpPr>
          <p:cNvPr id="253955" name="Rectangle 3"/>
          <p:cNvSpPr>
            <a:spLocks noChangeArrowheads="1"/>
          </p:cNvSpPr>
          <p:nvPr/>
        </p:nvSpPr>
        <p:spPr bwMode="auto">
          <a:xfrm>
            <a:off x="1676400" y="2103438"/>
            <a:ext cx="8229600" cy="563562"/>
          </a:xfrm>
          <a:prstGeom prst="rect">
            <a:avLst/>
          </a:prstGeom>
          <a:noFill/>
          <a:ln w="9525">
            <a:noFill/>
            <a:miter lim="800000"/>
            <a:headEnd/>
            <a:tailEnd/>
          </a:ln>
          <a:effectLst/>
        </p:spPr>
        <p:txBody>
          <a:bodyPr anchor="ctr"/>
          <a:lstStyle/>
          <a:p>
            <a:r>
              <a:rPr lang="it-IT" sz="4000" dirty="0">
                <a:solidFill>
                  <a:schemeClr val="tx2"/>
                </a:solidFill>
              </a:rPr>
              <a:t>Soluzione</a:t>
            </a:r>
          </a:p>
        </p:txBody>
      </p:sp>
      <p:pic>
        <p:nvPicPr>
          <p:cNvPr id="253958" name="Picture 6"/>
          <p:cNvPicPr>
            <a:picLocks noChangeAspect="1" noChangeArrowheads="1"/>
          </p:cNvPicPr>
          <p:nvPr/>
        </p:nvPicPr>
        <p:blipFill>
          <a:blip r:embed="rId3" cstate="print"/>
          <a:srcRect/>
          <a:stretch>
            <a:fillRect/>
          </a:stretch>
        </p:blipFill>
        <p:spPr bwMode="auto">
          <a:xfrm>
            <a:off x="4629150" y="990601"/>
            <a:ext cx="2933700" cy="1133475"/>
          </a:xfrm>
          <a:prstGeom prst="rect">
            <a:avLst/>
          </a:prstGeom>
          <a:noFill/>
          <a:ln w="9525">
            <a:noFill/>
            <a:miter lim="800000"/>
            <a:headEnd/>
            <a:tailEnd/>
          </a:ln>
          <a:effectLst/>
        </p:spPr>
      </p:pic>
      <p:pic>
        <p:nvPicPr>
          <p:cNvPr id="253959" name="Picture 7"/>
          <p:cNvPicPr>
            <a:picLocks noChangeAspect="1" noChangeArrowheads="1"/>
          </p:cNvPicPr>
          <p:nvPr/>
        </p:nvPicPr>
        <p:blipFill>
          <a:blip r:embed="rId4" cstate="print"/>
          <a:srcRect/>
          <a:stretch>
            <a:fillRect/>
          </a:stretch>
        </p:blipFill>
        <p:spPr bwMode="auto">
          <a:xfrm>
            <a:off x="4629150" y="3171826"/>
            <a:ext cx="2990850" cy="2466975"/>
          </a:xfrm>
          <a:prstGeom prst="rect">
            <a:avLst/>
          </a:prstGeom>
          <a:noFill/>
          <a:ln w="9525">
            <a:noFill/>
            <a:miter lim="800000"/>
            <a:headEnd/>
            <a:tailEnd/>
          </a:ln>
          <a:effectLst/>
        </p:spPr>
      </p:pic>
    </p:spTree>
    <p:extLst>
      <p:ext uri="{BB962C8B-B14F-4D97-AF65-F5344CB8AC3E}">
        <p14:creationId xmlns:p14="http://schemas.microsoft.com/office/powerpoint/2010/main" val="103833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53959"/>
                                        </p:tgtEl>
                                        <p:attrNameLst>
                                          <p:attrName>style.visibility</p:attrName>
                                        </p:attrNameLst>
                                      </p:cBhvr>
                                      <p:to>
                                        <p:strVal val="visible"/>
                                      </p:to>
                                    </p:set>
                                    <p:anim calcmode="lin" valueType="num">
                                      <p:cBhvr>
                                        <p:cTn id="7" dur="1000" fill="hold"/>
                                        <p:tgtEl>
                                          <p:spTgt spid="253959"/>
                                        </p:tgtEl>
                                        <p:attrNameLst>
                                          <p:attrName>ppt_w</p:attrName>
                                        </p:attrNameLst>
                                      </p:cBhvr>
                                      <p:tavLst>
                                        <p:tav tm="0">
                                          <p:val>
                                            <p:fltVal val="0"/>
                                          </p:val>
                                        </p:tav>
                                        <p:tav tm="100000">
                                          <p:val>
                                            <p:strVal val="#ppt_w"/>
                                          </p:val>
                                        </p:tav>
                                      </p:tavLst>
                                    </p:anim>
                                    <p:anim calcmode="lin" valueType="num">
                                      <p:cBhvr>
                                        <p:cTn id="8" dur="1000" fill="hold"/>
                                        <p:tgtEl>
                                          <p:spTgt spid="253959"/>
                                        </p:tgtEl>
                                        <p:attrNameLst>
                                          <p:attrName>ppt_h</p:attrName>
                                        </p:attrNameLst>
                                      </p:cBhvr>
                                      <p:tavLst>
                                        <p:tav tm="0">
                                          <p:val>
                                            <p:fltVal val="0"/>
                                          </p:val>
                                        </p:tav>
                                        <p:tav tm="100000">
                                          <p:val>
                                            <p:strVal val="#ppt_h"/>
                                          </p:val>
                                        </p:tav>
                                      </p:tavLst>
                                    </p:anim>
                                    <p:anim calcmode="lin" valueType="num">
                                      <p:cBhvr>
                                        <p:cTn id="9" dur="1000" fill="hold"/>
                                        <p:tgtEl>
                                          <p:spTgt spid="25395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39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Simmetria dell'identità</a:t>
            </a:r>
          </a:p>
        </p:txBody>
      </p:sp>
      <p:sp>
        <p:nvSpPr>
          <p:cNvPr id="3" name="Segnaposto contenuto 2"/>
          <p:cNvSpPr>
            <a:spLocks noGrp="1"/>
          </p:cNvSpPr>
          <p:nvPr>
            <p:ph idx="1"/>
          </p:nvPr>
        </p:nvSpPr>
        <p:spPr/>
        <p:txBody>
          <a:bodyPr/>
          <a:lstStyle/>
          <a:p>
            <a:r>
              <a:rPr lang="it-IT" dirty="0"/>
              <a:t>Guardare es. </a:t>
            </a:r>
            <a:r>
              <a:rPr lang="it-IT" dirty="0" smtClean="0"/>
              <a:t>7.36 (7.32), </a:t>
            </a:r>
            <a:r>
              <a:rPr lang="it-IT" dirty="0"/>
              <a:t>p. </a:t>
            </a:r>
            <a:r>
              <a:rPr lang="it-IT" dirty="0" smtClean="0"/>
              <a:t>241 (214), </a:t>
            </a:r>
            <a:r>
              <a:rPr lang="it-IT" dirty="0"/>
              <a:t>prossima slide ...</a:t>
            </a:r>
          </a:p>
        </p:txBody>
      </p:sp>
    </p:spTree>
    <p:extLst>
      <p:ext uri="{BB962C8B-B14F-4D97-AF65-F5344CB8AC3E}">
        <p14:creationId xmlns:p14="http://schemas.microsoft.com/office/powerpoint/2010/main" val="3330359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63" y="365125"/>
            <a:ext cx="10519950" cy="5917472"/>
          </a:xfrm>
        </p:spPr>
      </p:pic>
    </p:spTree>
    <p:extLst>
      <p:ext uri="{BB962C8B-B14F-4D97-AF65-F5344CB8AC3E}">
        <p14:creationId xmlns:p14="http://schemas.microsoft.com/office/powerpoint/2010/main" val="3074334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1676400" y="76201"/>
            <a:ext cx="8229600" cy="563563"/>
          </a:xfrm>
        </p:spPr>
        <p:txBody>
          <a:bodyPr>
            <a:normAutofit fontScale="90000"/>
          </a:bodyPr>
          <a:lstStyle/>
          <a:p>
            <a:r>
              <a:rPr lang="it-IT" dirty="0"/>
              <a:t>Esercizio risolto </a:t>
            </a:r>
            <a:r>
              <a:rPr lang="it-IT" dirty="0" smtClean="0"/>
              <a:t>7.37 (7.33) </a:t>
            </a:r>
            <a:r>
              <a:rPr lang="it-IT" dirty="0"/>
              <a:t>(transitività)</a:t>
            </a:r>
          </a:p>
        </p:txBody>
      </p:sp>
      <p:sp>
        <p:nvSpPr>
          <p:cNvPr id="254979" name="Rectangle 3"/>
          <p:cNvSpPr>
            <a:spLocks noChangeArrowheads="1"/>
          </p:cNvSpPr>
          <p:nvPr/>
        </p:nvSpPr>
        <p:spPr bwMode="auto">
          <a:xfrm>
            <a:off x="1676400" y="2103438"/>
            <a:ext cx="8229600" cy="563562"/>
          </a:xfrm>
          <a:prstGeom prst="rect">
            <a:avLst/>
          </a:prstGeom>
          <a:noFill/>
          <a:ln w="9525">
            <a:noFill/>
            <a:miter lim="800000"/>
            <a:headEnd/>
            <a:tailEnd/>
          </a:ln>
          <a:effectLst/>
        </p:spPr>
        <p:txBody>
          <a:bodyPr anchor="ctr"/>
          <a:lstStyle/>
          <a:p>
            <a:r>
              <a:rPr lang="it-IT" sz="4000" dirty="0">
                <a:solidFill>
                  <a:schemeClr val="tx2"/>
                </a:solidFill>
              </a:rPr>
              <a:t>Soluzione </a:t>
            </a:r>
            <a:r>
              <a:rPr lang="it-IT" sz="2800" dirty="0" smtClean="0">
                <a:solidFill>
                  <a:schemeClr val="tx2"/>
                </a:solidFill>
              </a:rPr>
              <a:t>(riga 6 nella vecchia ed.:  x invece di z</a:t>
            </a:r>
            <a:r>
              <a:rPr lang="it-IT" sz="2800" dirty="0">
                <a:solidFill>
                  <a:schemeClr val="tx2"/>
                </a:solidFill>
              </a:rPr>
              <a:t>)</a:t>
            </a:r>
          </a:p>
        </p:txBody>
      </p:sp>
      <p:pic>
        <p:nvPicPr>
          <p:cNvPr id="254982" name="Picture 6"/>
          <p:cNvPicPr>
            <a:picLocks noChangeAspect="1" noChangeArrowheads="1"/>
          </p:cNvPicPr>
          <p:nvPr/>
        </p:nvPicPr>
        <p:blipFill>
          <a:blip r:embed="rId3" cstate="print"/>
          <a:srcRect/>
          <a:stretch>
            <a:fillRect/>
          </a:stretch>
        </p:blipFill>
        <p:spPr bwMode="auto">
          <a:xfrm>
            <a:off x="3386139" y="914400"/>
            <a:ext cx="5419725" cy="1200150"/>
          </a:xfrm>
          <a:prstGeom prst="rect">
            <a:avLst/>
          </a:prstGeom>
          <a:noFill/>
          <a:ln w="9525">
            <a:noFill/>
            <a:miter lim="800000"/>
            <a:headEnd/>
            <a:tailEnd/>
          </a:ln>
          <a:effectLst/>
        </p:spPr>
      </p:pic>
      <p:pic>
        <p:nvPicPr>
          <p:cNvPr id="254983" name="Picture 7"/>
          <p:cNvPicPr>
            <a:picLocks noChangeAspect="1" noChangeArrowheads="1"/>
          </p:cNvPicPr>
          <p:nvPr/>
        </p:nvPicPr>
        <p:blipFill>
          <a:blip r:embed="rId4" cstate="print"/>
          <a:srcRect/>
          <a:stretch>
            <a:fillRect/>
          </a:stretch>
        </p:blipFill>
        <p:spPr bwMode="auto">
          <a:xfrm>
            <a:off x="1524000" y="3038476"/>
            <a:ext cx="9144000" cy="2905125"/>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5">
            <p14:nvContentPartPr>
              <p14:cNvPr id="3" name="Input penna 2"/>
              <p14:cNvContentPartPr/>
              <p14:nvPr/>
            </p14:nvContentPartPr>
            <p14:xfrm>
              <a:off x="875313" y="4531629"/>
              <a:ext cx="1657080" cy="414720"/>
            </p14:xfrm>
          </p:contentPart>
        </mc:Choice>
        <mc:Fallback xmlns="">
          <p:pic>
            <p:nvPicPr>
              <p:cNvPr id="3" name="Input penna 2"/>
              <p:cNvPicPr/>
              <p:nvPr/>
            </p:nvPicPr>
            <p:blipFill>
              <a:blip r:embed="rId6"/>
              <a:stretch>
                <a:fillRect/>
              </a:stretch>
            </p:blipFill>
            <p:spPr>
              <a:xfrm>
                <a:off x="859113" y="4514709"/>
                <a:ext cx="1694520" cy="449640"/>
              </a:xfrm>
              <a:prstGeom prst="rect">
                <a:avLst/>
              </a:prstGeom>
            </p:spPr>
          </p:pic>
        </mc:Fallback>
      </mc:AlternateContent>
    </p:spTree>
    <p:extLst>
      <p:ext uri="{BB962C8B-B14F-4D97-AF65-F5344CB8AC3E}">
        <p14:creationId xmlns:p14="http://schemas.microsoft.com/office/powerpoint/2010/main" val="173357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254983"/>
                                        </p:tgtEl>
                                        <p:attrNameLst>
                                          <p:attrName>style.visibility</p:attrName>
                                        </p:attrNameLst>
                                      </p:cBhvr>
                                      <p:to>
                                        <p:strVal val="visible"/>
                                      </p:to>
                                    </p:set>
                                    <p:anim calcmode="lin" valueType="num">
                                      <p:cBhvr>
                                        <p:cTn id="7" dur="500" fill="hold"/>
                                        <p:tgtEl>
                                          <p:spTgt spid="254983"/>
                                        </p:tgtEl>
                                        <p:attrNameLst>
                                          <p:attrName>ppt_w</p:attrName>
                                        </p:attrNameLst>
                                      </p:cBhvr>
                                      <p:tavLst>
                                        <p:tav tm="0">
                                          <p:val>
                                            <p:fltVal val="0"/>
                                          </p:val>
                                        </p:tav>
                                        <p:tav tm="100000">
                                          <p:val>
                                            <p:strVal val="#ppt_w"/>
                                          </p:val>
                                        </p:tav>
                                      </p:tavLst>
                                    </p:anim>
                                    <p:anim calcmode="lin" valueType="num">
                                      <p:cBhvr>
                                        <p:cTn id="8" dur="500" fill="hold"/>
                                        <p:tgtEl>
                                          <p:spTgt spid="254983"/>
                                        </p:tgtEl>
                                        <p:attrNameLst>
                                          <p:attrName>ppt_h</p:attrName>
                                        </p:attrNameLst>
                                      </p:cBhvr>
                                      <p:tavLst>
                                        <p:tav tm="0">
                                          <p:val>
                                            <p:fltVal val="0"/>
                                          </p:val>
                                        </p:tav>
                                        <p:tav tm="100000">
                                          <p:val>
                                            <p:strVal val="#ppt_h"/>
                                          </p:val>
                                        </p:tav>
                                      </p:tavLst>
                                    </p:anim>
                                    <p:anim calcmode="lin" valueType="num">
                                      <p:cBhvr>
                                        <p:cTn id="9" dur="500" fill="hold"/>
                                        <p:tgtEl>
                                          <p:spTgt spid="254983"/>
                                        </p:tgtEl>
                                        <p:attrNameLst>
                                          <p:attrName>ppt_x</p:attrName>
                                        </p:attrNameLst>
                                      </p:cBhvr>
                                      <p:tavLst>
                                        <p:tav tm="0">
                                          <p:val>
                                            <p:fltVal val="0.5"/>
                                          </p:val>
                                        </p:tav>
                                        <p:tav tm="100000">
                                          <p:val>
                                            <p:strVal val="#ppt_x"/>
                                          </p:val>
                                        </p:tav>
                                      </p:tavLst>
                                    </p:anim>
                                    <p:anim calcmode="lin" valueType="num">
                                      <p:cBhvr>
                                        <p:cTn id="10" dur="500" fill="hold"/>
                                        <p:tgtEl>
                                          <p:spTgt spid="25498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dirty="0"/>
              <a:t>Esiste almeno un cavallo</a:t>
            </a:r>
          </a:p>
          <a:p>
            <a:r>
              <a:rPr lang="it-IT" dirty="0"/>
              <a:t>Esistono almeno due cavalli</a:t>
            </a:r>
          </a:p>
          <a:p>
            <a:r>
              <a:rPr lang="it-IT" dirty="0"/>
              <a:t>Esistono almeno tre cavalli</a:t>
            </a:r>
          </a:p>
          <a:p>
            <a:r>
              <a:rPr lang="it-IT" dirty="0"/>
              <a:t>ecc.</a:t>
            </a:r>
          </a:p>
          <a:p>
            <a:endParaRPr lang="it-IT" dirty="0"/>
          </a:p>
        </p:txBody>
      </p:sp>
    </p:spTree>
    <p:extLst>
      <p:ext uri="{BB962C8B-B14F-4D97-AF65-F5344CB8AC3E}">
        <p14:creationId xmlns:p14="http://schemas.microsoft.com/office/powerpoint/2010/main" val="4255412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r>
              <a:rPr lang="it-IT" dirty="0"/>
              <a:t>Esiste almeno un cavallo</a:t>
            </a:r>
          </a:p>
          <a:p>
            <a:r>
              <a:rPr lang="it-IT" dirty="0">
                <a:sym typeface="Symbol"/>
              </a:rPr>
              <a:t></a:t>
            </a:r>
            <a:r>
              <a:rPr lang="it-IT" dirty="0" err="1">
                <a:sym typeface="Symbol"/>
              </a:rPr>
              <a:t>xCx</a:t>
            </a:r>
            <a:endParaRPr lang="it-IT" dirty="0"/>
          </a:p>
          <a:p>
            <a:r>
              <a:rPr lang="it-IT" dirty="0"/>
              <a:t>Esistono almeno due cavalli</a:t>
            </a:r>
          </a:p>
          <a:p>
            <a:r>
              <a:rPr lang="it-IT" dirty="0">
                <a:sym typeface="Symbol"/>
              </a:rPr>
              <a:t>x y((</a:t>
            </a:r>
            <a:r>
              <a:rPr lang="it-IT" dirty="0" err="1">
                <a:sym typeface="Symbol"/>
              </a:rPr>
              <a:t>Cx</a:t>
            </a:r>
            <a:r>
              <a:rPr lang="it-IT" dirty="0">
                <a:sym typeface="Symbol"/>
              </a:rPr>
              <a:t> &amp; </a:t>
            </a:r>
            <a:r>
              <a:rPr lang="it-IT" dirty="0" err="1">
                <a:sym typeface="Symbol"/>
              </a:rPr>
              <a:t>Cy</a:t>
            </a:r>
            <a:r>
              <a:rPr lang="it-IT" dirty="0">
                <a:sym typeface="Symbol"/>
              </a:rPr>
              <a:t>) &amp; x  y)</a:t>
            </a:r>
            <a:endParaRPr lang="it-IT" dirty="0"/>
          </a:p>
          <a:p>
            <a:r>
              <a:rPr lang="it-IT" dirty="0"/>
              <a:t>Esistono almeno tre cavalli</a:t>
            </a:r>
          </a:p>
          <a:p>
            <a:r>
              <a:rPr lang="it-IT" dirty="0">
                <a:sym typeface="Symbol"/>
              </a:rPr>
              <a:t>x y z(((</a:t>
            </a:r>
            <a:r>
              <a:rPr lang="it-IT" dirty="0" err="1">
                <a:sym typeface="Symbol"/>
              </a:rPr>
              <a:t>Cx</a:t>
            </a:r>
            <a:r>
              <a:rPr lang="it-IT" dirty="0">
                <a:sym typeface="Symbol"/>
              </a:rPr>
              <a:t> &amp; </a:t>
            </a:r>
            <a:r>
              <a:rPr lang="it-IT" dirty="0" err="1">
                <a:sym typeface="Symbol"/>
              </a:rPr>
              <a:t>Cy</a:t>
            </a:r>
            <a:r>
              <a:rPr lang="it-IT" dirty="0">
                <a:sym typeface="Symbol"/>
              </a:rPr>
              <a:t>) &amp; (</a:t>
            </a:r>
            <a:r>
              <a:rPr lang="it-IT" dirty="0" err="1">
                <a:sym typeface="Symbol"/>
              </a:rPr>
              <a:t>Cz</a:t>
            </a:r>
            <a:r>
              <a:rPr lang="it-IT" dirty="0">
                <a:sym typeface="Symbol"/>
              </a:rPr>
              <a:t> &amp; x  y)) &amp; (y  z) &amp; (x  z) )</a:t>
            </a:r>
          </a:p>
          <a:p>
            <a:r>
              <a:rPr lang="it-IT" dirty="0">
                <a:sym typeface="Symbol"/>
              </a:rPr>
              <a:t>Possiamo INFORMALMENTE togliere qualche parentesi:</a:t>
            </a:r>
          </a:p>
          <a:p>
            <a:r>
              <a:rPr lang="it-IT" dirty="0">
                <a:sym typeface="Symbol"/>
              </a:rPr>
              <a:t>x y z(</a:t>
            </a:r>
            <a:r>
              <a:rPr lang="it-IT" dirty="0" err="1">
                <a:sym typeface="Symbol"/>
              </a:rPr>
              <a:t>Cx</a:t>
            </a:r>
            <a:r>
              <a:rPr lang="it-IT" dirty="0">
                <a:sym typeface="Symbol"/>
              </a:rPr>
              <a:t> &amp; </a:t>
            </a:r>
            <a:r>
              <a:rPr lang="it-IT" dirty="0" err="1">
                <a:sym typeface="Symbol"/>
              </a:rPr>
              <a:t>Cy</a:t>
            </a:r>
            <a:r>
              <a:rPr lang="it-IT" dirty="0">
                <a:sym typeface="Symbol"/>
              </a:rPr>
              <a:t> &amp; </a:t>
            </a:r>
            <a:r>
              <a:rPr lang="it-IT" dirty="0" err="1">
                <a:sym typeface="Symbol"/>
              </a:rPr>
              <a:t>Cz</a:t>
            </a:r>
            <a:r>
              <a:rPr lang="it-IT" dirty="0">
                <a:sym typeface="Symbol"/>
              </a:rPr>
              <a:t>  &amp; x  y &amp; y  z &amp; x  z)</a:t>
            </a:r>
          </a:p>
          <a:p>
            <a:endParaRPr lang="it-IT" dirty="0"/>
          </a:p>
          <a:p>
            <a:endParaRPr lang="it-IT" dirty="0"/>
          </a:p>
        </p:txBody>
      </p:sp>
    </p:spTree>
    <p:extLst>
      <p:ext uri="{BB962C8B-B14F-4D97-AF65-F5344CB8AC3E}">
        <p14:creationId xmlns:p14="http://schemas.microsoft.com/office/powerpoint/2010/main" val="2072332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Non-transitività della </a:t>
            </a:r>
            <a:r>
              <a:rPr lang="it-IT"/>
              <a:t>non identità</a:t>
            </a:r>
            <a:endParaRPr lang="it-IT" dirty="0"/>
          </a:p>
        </p:txBody>
      </p:sp>
      <p:sp>
        <p:nvSpPr>
          <p:cNvPr id="3" name="Segnaposto contenuto 2"/>
          <p:cNvSpPr>
            <a:spLocks noGrp="1"/>
          </p:cNvSpPr>
          <p:nvPr>
            <p:ph idx="1"/>
          </p:nvPr>
        </p:nvSpPr>
        <p:spPr/>
        <p:txBody>
          <a:bodyPr>
            <a:normAutofit/>
          </a:bodyPr>
          <a:lstStyle/>
          <a:p>
            <a:r>
              <a:rPr lang="it-IT" dirty="0"/>
              <a:t>Esistono almeno tre cavalli</a:t>
            </a:r>
          </a:p>
          <a:p>
            <a:r>
              <a:rPr lang="it-IT" dirty="0">
                <a:sym typeface="Symbol"/>
              </a:rPr>
              <a:t>x y z(</a:t>
            </a:r>
            <a:r>
              <a:rPr lang="it-IT" dirty="0" err="1">
                <a:sym typeface="Symbol"/>
              </a:rPr>
              <a:t>Cx</a:t>
            </a:r>
            <a:r>
              <a:rPr lang="it-IT" dirty="0">
                <a:sym typeface="Symbol"/>
              </a:rPr>
              <a:t> &amp; </a:t>
            </a:r>
            <a:r>
              <a:rPr lang="it-IT" dirty="0" err="1">
                <a:sym typeface="Symbol"/>
              </a:rPr>
              <a:t>Cy</a:t>
            </a:r>
            <a:r>
              <a:rPr lang="it-IT" dirty="0">
                <a:sym typeface="Symbol"/>
              </a:rPr>
              <a:t> &amp; </a:t>
            </a:r>
            <a:r>
              <a:rPr lang="it-IT" dirty="0" err="1">
                <a:sym typeface="Symbol"/>
              </a:rPr>
              <a:t>Cz</a:t>
            </a:r>
            <a:r>
              <a:rPr lang="it-IT" dirty="0">
                <a:sym typeface="Symbol"/>
              </a:rPr>
              <a:t>  &amp; x  y &amp; </a:t>
            </a:r>
            <a:r>
              <a:rPr lang="it-IT" dirty="0" err="1">
                <a:sym typeface="Symbol"/>
              </a:rPr>
              <a:t>y</a:t>
            </a:r>
            <a:r>
              <a:rPr lang="it-IT" dirty="0">
                <a:sym typeface="Symbol"/>
              </a:rPr>
              <a:t>  z &amp; x  z)</a:t>
            </a:r>
          </a:p>
          <a:p>
            <a:r>
              <a:rPr lang="it-IT" dirty="0">
                <a:sym typeface="Symbol"/>
              </a:rPr>
              <a:t>Non basta dire "x  y &amp; </a:t>
            </a:r>
            <a:r>
              <a:rPr lang="it-IT" dirty="0" err="1">
                <a:sym typeface="Symbol"/>
              </a:rPr>
              <a:t>y</a:t>
            </a:r>
            <a:r>
              <a:rPr lang="it-IT" dirty="0">
                <a:sym typeface="Symbol"/>
              </a:rPr>
              <a:t>  z" perché la non identità non è transitiva. Quindi bisogna aggiungere "x  z"</a:t>
            </a:r>
          </a:p>
          <a:p>
            <a:r>
              <a:rPr lang="it-IT" dirty="0">
                <a:sym typeface="Symbol"/>
              </a:rPr>
              <a:t>Contro-esempi alla transitività:</a:t>
            </a:r>
          </a:p>
          <a:p>
            <a:r>
              <a:rPr lang="it-IT" dirty="0">
                <a:sym typeface="Symbol"/>
              </a:rPr>
              <a:t>Superman   Batman, Batman   Clark Kent</a:t>
            </a:r>
          </a:p>
          <a:p>
            <a:r>
              <a:rPr lang="it-IT" dirty="0">
                <a:sym typeface="Symbol"/>
              </a:rPr>
              <a:t>Eppure Superman = Clark Kent</a:t>
            </a:r>
          </a:p>
          <a:p>
            <a:r>
              <a:rPr lang="it-IT" dirty="0">
                <a:sym typeface="Symbol"/>
              </a:rPr>
              <a:t>(2+2)  3, 3   (2x2), eppure (2+2) = (2x2)</a:t>
            </a:r>
          </a:p>
          <a:p>
            <a:pPr marL="0" indent="0">
              <a:buNone/>
            </a:pPr>
            <a:endParaRPr lang="it-IT" dirty="0">
              <a:sym typeface="Symbol"/>
            </a:endParaRPr>
          </a:p>
          <a:p>
            <a:endParaRPr lang="it-IT" dirty="0">
              <a:sym typeface="Symbol"/>
            </a:endParaRPr>
          </a:p>
        </p:txBody>
      </p:sp>
    </p:spTree>
    <p:extLst>
      <p:ext uri="{BB962C8B-B14F-4D97-AF65-F5344CB8AC3E}">
        <p14:creationId xmlns:p14="http://schemas.microsoft.com/office/powerpoint/2010/main" val="3061532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C'è al massimo un cavallo</a:t>
            </a:r>
          </a:p>
          <a:p>
            <a:r>
              <a:rPr lang="it-IT" dirty="0"/>
              <a:t>Ci sono al massimo due cavalli</a:t>
            </a:r>
          </a:p>
          <a:p>
            <a:r>
              <a:rPr lang="it-IT" dirty="0"/>
              <a:t>Ci sono al massimo tre cavalli</a:t>
            </a:r>
          </a:p>
        </p:txBody>
      </p:sp>
    </p:spTree>
    <p:extLst>
      <p:ext uri="{BB962C8B-B14F-4D97-AF65-F5344CB8AC3E}">
        <p14:creationId xmlns:p14="http://schemas.microsoft.com/office/powerpoint/2010/main" val="1068595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216CA9-EA29-4E45-9E56-E2326F40FBB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45232E4-B731-4D3C-81E8-3D9CDD9D83B0}"/>
              </a:ext>
            </a:extLst>
          </p:cNvPr>
          <p:cNvSpPr>
            <a:spLocks noGrp="1"/>
          </p:cNvSpPr>
          <p:nvPr>
            <p:ph idx="1"/>
          </p:nvPr>
        </p:nvSpPr>
        <p:spPr/>
        <p:txBody>
          <a:bodyPr/>
          <a:lstStyle/>
          <a:p>
            <a:r>
              <a:rPr lang="it-IT" dirty="0" smtClean="0"/>
              <a:t>Lezioni 27-28</a:t>
            </a:r>
          </a:p>
          <a:p>
            <a:r>
              <a:rPr lang="it-IT" smtClean="0"/>
              <a:t>23-3-23</a:t>
            </a:r>
            <a:endParaRPr lang="it-IT" dirty="0"/>
          </a:p>
        </p:txBody>
      </p:sp>
    </p:spTree>
    <p:extLst>
      <p:ext uri="{BB962C8B-B14F-4D97-AF65-F5344CB8AC3E}">
        <p14:creationId xmlns:p14="http://schemas.microsoft.com/office/powerpoint/2010/main" val="3205302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r>
              <a:rPr lang="it-IT" dirty="0"/>
              <a:t>C'è al massimo un cavallo (ma non è detto che ci sia!)</a:t>
            </a:r>
          </a:p>
          <a:p>
            <a:r>
              <a:rPr lang="it-IT" dirty="0">
                <a:sym typeface="Symbol"/>
              </a:rPr>
              <a:t>x y((</a:t>
            </a:r>
            <a:r>
              <a:rPr lang="it-IT" dirty="0" err="1">
                <a:sym typeface="Symbol"/>
              </a:rPr>
              <a:t>Cx</a:t>
            </a:r>
            <a:r>
              <a:rPr lang="it-IT" dirty="0">
                <a:sym typeface="Symbol"/>
              </a:rPr>
              <a:t> &amp; </a:t>
            </a:r>
            <a:r>
              <a:rPr lang="it-IT" dirty="0" err="1">
                <a:sym typeface="Symbol"/>
              </a:rPr>
              <a:t>Cy</a:t>
            </a:r>
            <a:r>
              <a:rPr lang="it-IT" dirty="0">
                <a:sym typeface="Symbol"/>
              </a:rPr>
              <a:t>) -&gt; x = y)</a:t>
            </a:r>
            <a:endParaRPr lang="it-IT" dirty="0"/>
          </a:p>
          <a:p>
            <a:r>
              <a:rPr lang="it-IT" dirty="0"/>
              <a:t>Ci sono al massimo due cavalli</a:t>
            </a:r>
          </a:p>
          <a:p>
            <a:r>
              <a:rPr lang="it-IT" dirty="0">
                <a:sym typeface="Symbol"/>
              </a:rPr>
              <a:t>x y z((</a:t>
            </a:r>
            <a:r>
              <a:rPr lang="it-IT" dirty="0" err="1">
                <a:sym typeface="Symbol"/>
              </a:rPr>
              <a:t>Cx</a:t>
            </a:r>
            <a:r>
              <a:rPr lang="it-IT" dirty="0">
                <a:sym typeface="Symbol"/>
              </a:rPr>
              <a:t> &amp; </a:t>
            </a:r>
            <a:r>
              <a:rPr lang="it-IT" dirty="0" err="1">
                <a:sym typeface="Symbol"/>
              </a:rPr>
              <a:t>Cy</a:t>
            </a:r>
            <a:r>
              <a:rPr lang="it-IT" dirty="0">
                <a:sym typeface="Symbol"/>
              </a:rPr>
              <a:t> &amp; </a:t>
            </a:r>
            <a:r>
              <a:rPr lang="it-IT" dirty="0" err="1">
                <a:sym typeface="Symbol"/>
              </a:rPr>
              <a:t>Cz</a:t>
            </a:r>
            <a:r>
              <a:rPr lang="it-IT" dirty="0">
                <a:sym typeface="Symbol"/>
              </a:rPr>
              <a:t>) -&gt; (x = y v z = x v z </a:t>
            </a:r>
            <a:r>
              <a:rPr lang="it-IT" dirty="0" err="1">
                <a:sym typeface="Symbol"/>
              </a:rPr>
              <a:t>=y</a:t>
            </a:r>
            <a:r>
              <a:rPr lang="it-IT" dirty="0">
                <a:sym typeface="Symbol"/>
              </a:rPr>
              <a:t>))</a:t>
            </a:r>
            <a:endParaRPr lang="it-IT" dirty="0"/>
          </a:p>
          <a:p>
            <a:r>
              <a:rPr lang="it-IT" dirty="0"/>
              <a:t>Ci sono al massimo tre cavalli</a:t>
            </a:r>
          </a:p>
          <a:p>
            <a:r>
              <a:rPr lang="it-IT" dirty="0">
                <a:sym typeface="Symbol"/>
              </a:rPr>
              <a:t>traduzione analoga al caso </a:t>
            </a:r>
            <a:r>
              <a:rPr lang="it-IT" dirty="0" smtClean="0">
                <a:sym typeface="Symbol"/>
              </a:rPr>
              <a:t>precedente</a:t>
            </a:r>
          </a:p>
          <a:p>
            <a:r>
              <a:rPr lang="it-IT" dirty="0" smtClean="0"/>
              <a:t>Guardare esempi a p. 221 (p. 187)</a:t>
            </a:r>
            <a:endParaRPr lang="it-IT" dirty="0"/>
          </a:p>
          <a:p>
            <a:r>
              <a:rPr lang="it-IT" dirty="0"/>
              <a:t>NB: nella vecchia ed., correggere il libro a p. 187, togliendo la negazione interna nelle due formule (h) e (i) in fondo alla pagina</a:t>
            </a:r>
          </a:p>
        </p:txBody>
      </p:sp>
    </p:spTree>
    <p:extLst>
      <p:ext uri="{BB962C8B-B14F-4D97-AF65-F5344CB8AC3E}">
        <p14:creationId xmlns:p14="http://schemas.microsoft.com/office/powerpoint/2010/main" val="2102879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"esattamente"</a:t>
            </a:r>
            <a:endParaRPr lang="it-IT" dirty="0"/>
          </a:p>
        </p:txBody>
      </p:sp>
      <p:sp>
        <p:nvSpPr>
          <p:cNvPr id="3" name="Segnaposto contenuto 2"/>
          <p:cNvSpPr>
            <a:spLocks noGrp="1"/>
          </p:cNvSpPr>
          <p:nvPr>
            <p:ph idx="1"/>
          </p:nvPr>
        </p:nvSpPr>
        <p:spPr/>
        <p:txBody>
          <a:bodyPr/>
          <a:lstStyle/>
          <a:p>
            <a:r>
              <a:rPr lang="it-IT" dirty="0" smtClean="0"/>
              <a:t>C'è esattamente un cavallo</a:t>
            </a:r>
          </a:p>
          <a:p>
            <a:r>
              <a:rPr lang="it-IT" dirty="0" smtClean="0"/>
              <a:t>Ci sono esattamente due cavalli</a:t>
            </a:r>
          </a:p>
          <a:p>
            <a:r>
              <a:rPr lang="it-IT" dirty="0" smtClean="0"/>
              <a:t>Ci sono esattamente </a:t>
            </a:r>
            <a:r>
              <a:rPr lang="it-IT" smtClean="0"/>
              <a:t>tre cavalli</a:t>
            </a:r>
          </a:p>
        </p:txBody>
      </p:sp>
    </p:spTree>
    <p:extLst>
      <p:ext uri="{BB962C8B-B14F-4D97-AF65-F5344CB8AC3E}">
        <p14:creationId xmlns:p14="http://schemas.microsoft.com/office/powerpoint/2010/main" val="4261502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dirty="0" smtClean="0"/>
              <a:t>C'è esattamente un cavallo = C'è almeno un cavallo e c'è al massimo un cavallo</a:t>
            </a:r>
          </a:p>
          <a:p>
            <a:r>
              <a:rPr lang="it-IT" dirty="0" smtClean="0">
                <a:sym typeface="Symbol"/>
              </a:rPr>
              <a:t></a:t>
            </a:r>
            <a:r>
              <a:rPr lang="it-IT" dirty="0" err="1" smtClean="0">
                <a:sym typeface="Symbol"/>
              </a:rPr>
              <a:t>xCx</a:t>
            </a:r>
            <a:r>
              <a:rPr lang="it-IT" dirty="0">
                <a:sym typeface="Symbol"/>
              </a:rPr>
              <a:t> </a:t>
            </a:r>
            <a:r>
              <a:rPr lang="it-IT" dirty="0" smtClean="0">
                <a:sym typeface="Symbol"/>
              </a:rPr>
              <a:t>&amp; x y((</a:t>
            </a:r>
            <a:r>
              <a:rPr lang="it-IT" dirty="0" err="1" smtClean="0">
                <a:sym typeface="Symbol"/>
              </a:rPr>
              <a:t>Cx</a:t>
            </a:r>
            <a:r>
              <a:rPr lang="it-IT" dirty="0" smtClean="0">
                <a:sym typeface="Symbol"/>
              </a:rPr>
              <a:t> &amp; </a:t>
            </a:r>
            <a:r>
              <a:rPr lang="it-IT" dirty="0" err="1" smtClean="0">
                <a:sym typeface="Symbol"/>
              </a:rPr>
              <a:t>Cy</a:t>
            </a:r>
            <a:r>
              <a:rPr lang="it-IT" dirty="0" smtClean="0">
                <a:sym typeface="Symbol"/>
              </a:rPr>
              <a:t>)  x = y)</a:t>
            </a:r>
            <a:endParaRPr lang="it-IT" dirty="0" smtClean="0"/>
          </a:p>
          <a:p>
            <a:r>
              <a:rPr lang="it-IT" dirty="0" smtClean="0"/>
              <a:t>Ci sono esattamente due cavalli = ci sono almeno due cavalli e ci sono al massimo due cavalli</a:t>
            </a:r>
          </a:p>
          <a:p>
            <a:r>
              <a:rPr lang="it-IT" dirty="0" smtClean="0">
                <a:sym typeface="Symbol"/>
              </a:rPr>
              <a:t>x y((</a:t>
            </a:r>
            <a:r>
              <a:rPr lang="it-IT" dirty="0" err="1" smtClean="0">
                <a:sym typeface="Symbol"/>
              </a:rPr>
              <a:t>Cx</a:t>
            </a:r>
            <a:r>
              <a:rPr lang="it-IT" dirty="0" smtClean="0">
                <a:sym typeface="Symbol"/>
              </a:rPr>
              <a:t> &amp; </a:t>
            </a:r>
            <a:r>
              <a:rPr lang="it-IT" dirty="0" err="1" smtClean="0">
                <a:sym typeface="Symbol"/>
              </a:rPr>
              <a:t>Cy</a:t>
            </a:r>
            <a:r>
              <a:rPr lang="it-IT" dirty="0" smtClean="0">
                <a:sym typeface="Symbol"/>
              </a:rPr>
              <a:t>) &amp; x  y)</a:t>
            </a:r>
            <a:r>
              <a:rPr lang="it-IT" dirty="0">
                <a:sym typeface="Symbol"/>
              </a:rPr>
              <a:t> </a:t>
            </a:r>
            <a:r>
              <a:rPr lang="it-IT" dirty="0" smtClean="0">
                <a:sym typeface="Symbol"/>
              </a:rPr>
              <a:t>&amp; xyz((</a:t>
            </a:r>
            <a:r>
              <a:rPr lang="it-IT" dirty="0" err="1" smtClean="0">
                <a:sym typeface="Symbol"/>
              </a:rPr>
              <a:t>Cx</a:t>
            </a:r>
            <a:r>
              <a:rPr lang="it-IT" dirty="0" smtClean="0">
                <a:sym typeface="Symbol"/>
              </a:rPr>
              <a:t> &amp; </a:t>
            </a:r>
            <a:r>
              <a:rPr lang="it-IT" dirty="0" err="1" smtClean="0">
                <a:sym typeface="Symbol"/>
              </a:rPr>
              <a:t>Cy</a:t>
            </a:r>
            <a:r>
              <a:rPr lang="it-IT" dirty="0" smtClean="0">
                <a:sym typeface="Symbol"/>
              </a:rPr>
              <a:t> &amp; </a:t>
            </a:r>
            <a:r>
              <a:rPr lang="it-IT" dirty="0" err="1" smtClean="0">
                <a:sym typeface="Symbol"/>
              </a:rPr>
              <a:t>Cz</a:t>
            </a:r>
            <a:r>
              <a:rPr lang="it-IT" dirty="0" smtClean="0">
                <a:sym typeface="Symbol"/>
              </a:rPr>
              <a:t>)  (x = y v z = x v z =y))</a:t>
            </a:r>
            <a:endParaRPr lang="it-IT" dirty="0" smtClean="0"/>
          </a:p>
          <a:p>
            <a:r>
              <a:rPr lang="it-IT" dirty="0" smtClean="0"/>
              <a:t>Ecc.</a:t>
            </a:r>
            <a:endParaRPr lang="it-IT" dirty="0"/>
          </a:p>
        </p:txBody>
      </p:sp>
    </p:spTree>
    <p:extLst>
      <p:ext uri="{BB962C8B-B14F-4D97-AF65-F5344CB8AC3E}">
        <p14:creationId xmlns:p14="http://schemas.microsoft.com/office/powerpoint/2010/main" val="2503247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descrizioni definite</a:t>
            </a:r>
            <a:endParaRPr lang="it-IT" dirty="0"/>
          </a:p>
        </p:txBody>
      </p:sp>
      <p:sp>
        <p:nvSpPr>
          <p:cNvPr id="3" name="Segnaposto contenuto 2"/>
          <p:cNvSpPr>
            <a:spLocks noGrp="1"/>
          </p:cNvSpPr>
          <p:nvPr>
            <p:ph idx="1"/>
          </p:nvPr>
        </p:nvSpPr>
        <p:spPr/>
        <p:txBody>
          <a:bodyPr>
            <a:normAutofit/>
          </a:bodyPr>
          <a:lstStyle/>
          <a:p>
            <a:r>
              <a:rPr lang="it-IT" dirty="0" smtClean="0"/>
              <a:t>Il libro le tratta a p. 394 (p. 321), § 11.7</a:t>
            </a:r>
          </a:p>
          <a:p>
            <a:r>
              <a:rPr lang="it-IT" dirty="0" smtClean="0"/>
              <a:t>Per "descrizione definita" (nella terminologia introdotta da Russell) intendiamo un termine singolare costituito da un articolo determinativo seguito da un predicato, di norma utilizzato per riferirsi ad un determinato individuo (anche se il riferimento può fallire). </a:t>
            </a:r>
          </a:p>
          <a:p>
            <a:r>
              <a:rPr lang="it-IT" dirty="0" smtClean="0"/>
              <a:t>Per esempio "la moglie di Socrate chiamata </a:t>
            </a:r>
            <a:r>
              <a:rPr lang="it-IT" i="1" dirty="0" smtClean="0"/>
              <a:t>Santippe</a:t>
            </a:r>
            <a:r>
              <a:rPr lang="it-IT" dirty="0" smtClean="0"/>
              <a:t>", "il cavallo alato", ecc. (ma non "la neve", "il leone", "la pasta", se utilizzati per riferirsi a un genere piuttosto che a un individuo)</a:t>
            </a:r>
          </a:p>
        </p:txBody>
      </p:sp>
    </p:spTree>
    <p:extLst>
      <p:ext uri="{BB962C8B-B14F-4D97-AF65-F5344CB8AC3E}">
        <p14:creationId xmlns:p14="http://schemas.microsoft.com/office/powerpoint/2010/main" val="1765755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3 condizioni</a:t>
            </a:r>
            <a:endParaRPr lang="it-IT" dirty="0"/>
          </a:p>
        </p:txBody>
      </p:sp>
      <p:sp>
        <p:nvSpPr>
          <p:cNvPr id="3" name="Segnaposto contenuto 2"/>
          <p:cNvSpPr>
            <a:spLocks noGrp="1"/>
          </p:cNvSpPr>
          <p:nvPr>
            <p:ph idx="1"/>
          </p:nvPr>
        </p:nvSpPr>
        <p:spPr/>
        <p:txBody>
          <a:bodyPr/>
          <a:lstStyle/>
          <a:p>
            <a:r>
              <a:rPr lang="it-IT" dirty="0" smtClean="0"/>
              <a:t>(Almeno secondo il punto di vista standard) perché sia vero un enunciato contenente una descrizione definita, come "il P è Q", devono darsi 3 condizioni:</a:t>
            </a:r>
          </a:p>
          <a:p>
            <a:r>
              <a:rPr lang="it-IT" dirty="0" smtClean="0"/>
              <a:t>esistenza</a:t>
            </a:r>
          </a:p>
          <a:p>
            <a:r>
              <a:rPr lang="it-IT" dirty="0" smtClean="0"/>
              <a:t>unicità</a:t>
            </a:r>
          </a:p>
          <a:p>
            <a:r>
              <a:rPr lang="it-IT" dirty="0" smtClean="0"/>
              <a:t>attribuzione</a:t>
            </a:r>
          </a:p>
        </p:txBody>
      </p:sp>
    </p:spTree>
    <p:extLst>
      <p:ext uri="{BB962C8B-B14F-4D97-AF65-F5344CB8AC3E}">
        <p14:creationId xmlns:p14="http://schemas.microsoft.com/office/powerpoint/2010/main" val="1323685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3 condizioni formalizzate</a:t>
            </a:r>
            <a:endParaRPr lang="it-IT" dirty="0"/>
          </a:p>
        </p:txBody>
      </p:sp>
      <p:sp>
        <p:nvSpPr>
          <p:cNvPr id="3" name="Segnaposto contenuto 2"/>
          <p:cNvSpPr>
            <a:spLocks noGrp="1"/>
          </p:cNvSpPr>
          <p:nvPr>
            <p:ph idx="1"/>
          </p:nvPr>
        </p:nvSpPr>
        <p:spPr/>
        <p:txBody>
          <a:bodyPr>
            <a:normAutofit/>
          </a:bodyPr>
          <a:lstStyle/>
          <a:p>
            <a:r>
              <a:rPr lang="it-IT" dirty="0" smtClean="0"/>
              <a:t>il P è Q</a:t>
            </a:r>
          </a:p>
          <a:p>
            <a:r>
              <a:rPr lang="it-IT" dirty="0" smtClean="0"/>
              <a:t>(1) esistenza: c'è almeno un oggetto con la proprietà P, ossia </a:t>
            </a:r>
            <a:r>
              <a:rPr lang="it-IT" dirty="0" smtClean="0">
                <a:sym typeface="Symbol"/>
              </a:rPr>
              <a:t></a:t>
            </a:r>
            <a:r>
              <a:rPr lang="it-IT" dirty="0" err="1" smtClean="0">
                <a:sym typeface="Symbol"/>
              </a:rPr>
              <a:t>xPx</a:t>
            </a:r>
            <a:endParaRPr lang="it-IT" dirty="0" smtClean="0">
              <a:sym typeface="Symbol"/>
            </a:endParaRPr>
          </a:p>
          <a:p>
            <a:r>
              <a:rPr lang="it-IT" dirty="0" smtClean="0">
                <a:sym typeface="Symbol"/>
              </a:rPr>
              <a:t>(2) unicità: c'è al massimo un oggetto con la proprietà P, ossiaxy((</a:t>
            </a:r>
            <a:r>
              <a:rPr lang="it-IT" dirty="0" err="1" smtClean="0">
                <a:sym typeface="Symbol"/>
              </a:rPr>
              <a:t>Px</a:t>
            </a:r>
            <a:r>
              <a:rPr lang="it-IT" dirty="0" smtClean="0">
                <a:sym typeface="Symbol"/>
              </a:rPr>
              <a:t> &amp; </a:t>
            </a:r>
            <a:r>
              <a:rPr lang="it-IT" dirty="0" err="1" smtClean="0">
                <a:sym typeface="Symbol"/>
              </a:rPr>
              <a:t>Py</a:t>
            </a:r>
            <a:r>
              <a:rPr lang="it-IT" dirty="0" smtClean="0">
                <a:sym typeface="Symbol"/>
              </a:rPr>
              <a:t>)  x = y)</a:t>
            </a:r>
          </a:p>
          <a:p>
            <a:r>
              <a:rPr lang="it-IT" dirty="0" smtClean="0">
                <a:sym typeface="Symbol"/>
              </a:rPr>
              <a:t>(3) attribuzione: qualsiasi cosa abbia la proprietà P (uno e un solo oggetto, se sono soddisfatte le condizioni (1) e (2)) ha anche la proprietà Q, ossia x(</a:t>
            </a:r>
            <a:r>
              <a:rPr lang="it-IT" dirty="0" err="1" smtClean="0">
                <a:sym typeface="Symbol"/>
              </a:rPr>
              <a:t>Px</a:t>
            </a:r>
            <a:r>
              <a:rPr lang="it-IT" dirty="0" smtClean="0">
                <a:sym typeface="Symbol"/>
              </a:rPr>
              <a:t>  </a:t>
            </a:r>
            <a:r>
              <a:rPr lang="it-IT" dirty="0" err="1" smtClean="0">
                <a:sym typeface="Symbol"/>
              </a:rPr>
              <a:t>Qx</a:t>
            </a:r>
            <a:r>
              <a:rPr lang="it-IT" dirty="0" smtClean="0">
                <a:sym typeface="Symbol"/>
              </a:rPr>
              <a:t>)</a:t>
            </a:r>
          </a:p>
          <a:p>
            <a:endParaRPr lang="it-IT" dirty="0"/>
          </a:p>
        </p:txBody>
      </p:sp>
    </p:spTree>
    <p:extLst>
      <p:ext uri="{BB962C8B-B14F-4D97-AF65-F5344CB8AC3E}">
        <p14:creationId xmlns:p14="http://schemas.microsoft.com/office/powerpoint/2010/main" val="3510839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In pratica quindi, dire "il P è Q" equivale a dire</a:t>
            </a:r>
          </a:p>
          <a:p>
            <a:r>
              <a:rPr lang="it-IT" dirty="0" smtClean="0"/>
              <a:t>"esiste esattamente un P ed è Q"</a:t>
            </a:r>
          </a:p>
          <a:p>
            <a:r>
              <a:rPr lang="it-IT" dirty="0" smtClean="0"/>
              <a:t>Abbiamo quindi già tutti gli strumenti per "tradurre" frasi di questo tipo:</a:t>
            </a:r>
          </a:p>
          <a:p>
            <a:r>
              <a:rPr lang="it-IT" dirty="0" smtClean="0">
                <a:sym typeface="Symbol"/>
              </a:rPr>
              <a:t>x((</a:t>
            </a:r>
            <a:r>
              <a:rPr lang="it-IT" dirty="0" err="1" smtClean="0">
                <a:sym typeface="Symbol"/>
              </a:rPr>
              <a:t>Px</a:t>
            </a:r>
            <a:r>
              <a:rPr lang="it-IT" dirty="0" smtClean="0">
                <a:sym typeface="Symbol"/>
              </a:rPr>
              <a:t> &amp; y(</a:t>
            </a:r>
            <a:r>
              <a:rPr lang="it-IT" dirty="0" err="1" smtClean="0">
                <a:sym typeface="Symbol"/>
              </a:rPr>
              <a:t>Py</a:t>
            </a:r>
            <a:r>
              <a:rPr lang="it-IT" dirty="0" smtClean="0">
                <a:sym typeface="Symbol"/>
              </a:rPr>
              <a:t>  x = y)) &amp; </a:t>
            </a:r>
            <a:r>
              <a:rPr lang="it-IT" dirty="0" err="1" smtClean="0">
                <a:sym typeface="Symbol"/>
              </a:rPr>
              <a:t>Qx</a:t>
            </a:r>
            <a:r>
              <a:rPr lang="it-IT" dirty="0" smtClean="0">
                <a:sym typeface="Symbol"/>
              </a:rPr>
              <a:t>)</a:t>
            </a:r>
          </a:p>
          <a:p>
            <a:r>
              <a:rPr lang="it-IT" smtClean="0">
                <a:solidFill>
                  <a:srgbClr val="FF0000"/>
                </a:solidFill>
                <a:sym typeface="Symbol"/>
              </a:rPr>
              <a:t>Oppure, equivalentemente</a:t>
            </a:r>
            <a:endParaRPr lang="it-IT" dirty="0" smtClean="0">
              <a:solidFill>
                <a:srgbClr val="FF0000"/>
              </a:solidFill>
              <a:sym typeface="Symbol"/>
            </a:endParaRPr>
          </a:p>
          <a:p>
            <a:r>
              <a:rPr lang="it-IT" dirty="0" smtClean="0">
                <a:solidFill>
                  <a:srgbClr val="FF0000"/>
                </a:solidFill>
                <a:sym typeface="Symbol"/>
              </a:rPr>
              <a:t>x(y(</a:t>
            </a:r>
            <a:r>
              <a:rPr lang="it-IT" dirty="0" err="1" smtClean="0">
                <a:solidFill>
                  <a:srgbClr val="FF0000"/>
                </a:solidFill>
                <a:sym typeface="Symbol"/>
              </a:rPr>
              <a:t>Px</a:t>
            </a:r>
            <a:r>
              <a:rPr lang="it-IT" dirty="0" smtClean="0">
                <a:solidFill>
                  <a:srgbClr val="FF0000"/>
                </a:solidFill>
                <a:sym typeface="Symbol"/>
              </a:rPr>
              <a:t> </a:t>
            </a:r>
            <a:r>
              <a:rPr lang="it-IT" dirty="0" smtClean="0">
                <a:solidFill>
                  <a:srgbClr val="FF0000"/>
                </a:solidFill>
                <a:latin typeface="Times New Roman"/>
                <a:cs typeface="Times New Roman"/>
                <a:sym typeface="Symbol"/>
              </a:rPr>
              <a:t>↔</a:t>
            </a:r>
            <a:r>
              <a:rPr lang="it-IT" dirty="0" smtClean="0">
                <a:solidFill>
                  <a:srgbClr val="FF0000"/>
                </a:solidFill>
                <a:sym typeface="Symbol"/>
              </a:rPr>
              <a:t> x = y)) &amp; </a:t>
            </a:r>
            <a:r>
              <a:rPr lang="it-IT" dirty="0" err="1" smtClean="0">
                <a:solidFill>
                  <a:srgbClr val="FF0000"/>
                </a:solidFill>
                <a:sym typeface="Symbol"/>
              </a:rPr>
              <a:t>Qx</a:t>
            </a:r>
            <a:r>
              <a:rPr lang="it-IT" dirty="0" smtClean="0">
                <a:solidFill>
                  <a:srgbClr val="FF0000"/>
                </a:solidFill>
                <a:sym typeface="Symbol"/>
              </a:rPr>
              <a:t>)</a:t>
            </a:r>
          </a:p>
          <a:p>
            <a:pPr marL="0" indent="0">
              <a:buNone/>
            </a:pPr>
            <a:endParaRPr lang="it-IT" dirty="0" smtClean="0">
              <a:sym typeface="Symbol"/>
            </a:endParaRPr>
          </a:p>
          <a:p>
            <a:endParaRPr lang="it-IT" dirty="0" smtClean="0">
              <a:sym typeface="Symbol"/>
            </a:endParaRPr>
          </a:p>
          <a:p>
            <a:endParaRPr lang="it-IT" dirty="0" smtClean="0"/>
          </a:p>
          <a:p>
            <a:endParaRPr lang="it-IT" dirty="0"/>
          </a:p>
        </p:txBody>
      </p:sp>
    </p:spTree>
    <p:extLst>
      <p:ext uri="{BB962C8B-B14F-4D97-AF65-F5344CB8AC3E}">
        <p14:creationId xmlns:p14="http://schemas.microsoft.com/office/powerpoint/2010/main" val="2352389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La iota (rovesciata)</a:t>
            </a:r>
            <a:endParaRPr lang="it-IT"/>
          </a:p>
        </p:txBody>
      </p:sp>
      <p:sp>
        <p:nvSpPr>
          <p:cNvPr id="3" name="Segnaposto contenuto 2"/>
          <p:cNvSpPr>
            <a:spLocks noGrp="1"/>
          </p:cNvSpPr>
          <p:nvPr>
            <p:ph idx="1"/>
          </p:nvPr>
        </p:nvSpPr>
        <p:spPr/>
        <p:txBody>
          <a:bodyPr>
            <a:normAutofit/>
          </a:bodyPr>
          <a:lstStyle/>
          <a:p>
            <a:r>
              <a:rPr lang="it-IT" dirty="0" smtClean="0"/>
              <a:t>Possiamo introdurre un simbolo, </a:t>
            </a:r>
            <a:r>
              <a:rPr lang="it-IT" dirty="0" smtClean="0">
                <a:sym typeface="Symbol"/>
              </a:rPr>
              <a:t> (iota; Russell usava, come spesso si fa ancora, una iota rovesciata), corrispondente all'articolo determinativo, sulla base di questa definizione (v. p.  322):</a:t>
            </a:r>
          </a:p>
          <a:p>
            <a:r>
              <a:rPr lang="it-IT" dirty="0" err="1" smtClean="0">
                <a:sym typeface="Symbol"/>
              </a:rPr>
              <a:t>Px</a:t>
            </a:r>
            <a:r>
              <a:rPr lang="it-IT" dirty="0" smtClean="0">
                <a:sym typeface="Symbol" panose="05050102010706020507" pitchFamily="18" charset="2"/>
              </a:rPr>
              <a:t></a:t>
            </a:r>
            <a:r>
              <a:rPr lang="it-IT" dirty="0" smtClean="0">
                <a:sym typeface="Symbol"/>
              </a:rPr>
              <a:t> =</a:t>
            </a:r>
            <a:r>
              <a:rPr lang="it-IT" baseline="-25000" dirty="0" err="1" smtClean="0">
                <a:sym typeface="Symbol"/>
              </a:rPr>
              <a:t>Def</a:t>
            </a:r>
            <a:r>
              <a:rPr lang="it-IT" dirty="0" smtClean="0">
                <a:sym typeface="Symbol"/>
              </a:rPr>
              <a:t> x((</a:t>
            </a:r>
            <a:r>
              <a:rPr lang="it-IT" dirty="0">
                <a:sym typeface="Symbol" panose="05050102010706020507" pitchFamily="18" charset="2"/>
              </a:rPr>
              <a:t></a:t>
            </a:r>
            <a:r>
              <a:rPr lang="it-IT" dirty="0" smtClean="0">
                <a:sym typeface="Symbol"/>
              </a:rPr>
              <a:t> &amp; y(</a:t>
            </a:r>
            <a:r>
              <a:rPr lang="it-IT" dirty="0" smtClean="0">
                <a:sym typeface="Symbol" panose="05050102010706020507" pitchFamily="18" charset="2"/>
              </a:rPr>
              <a:t> </a:t>
            </a:r>
            <a:r>
              <a:rPr lang="it-IT" dirty="0" smtClean="0">
                <a:sym typeface="Symbol"/>
              </a:rPr>
              <a:t>y/x   x = y)) &amp; </a:t>
            </a:r>
            <a:r>
              <a:rPr lang="it-IT" dirty="0" err="1" smtClean="0">
                <a:sym typeface="Symbol"/>
              </a:rPr>
              <a:t>Px</a:t>
            </a:r>
            <a:r>
              <a:rPr lang="it-IT" dirty="0" smtClean="0">
                <a:sym typeface="Symbol"/>
              </a:rPr>
              <a:t>)</a:t>
            </a:r>
          </a:p>
          <a:p>
            <a:r>
              <a:rPr lang="it-IT" dirty="0" smtClean="0">
                <a:sym typeface="Symbol"/>
              </a:rPr>
              <a:t>Esempio:</a:t>
            </a:r>
          </a:p>
          <a:p>
            <a:r>
              <a:rPr lang="it-IT" dirty="0" err="1">
                <a:sym typeface="Symbol"/>
              </a:rPr>
              <a:t>P</a:t>
            </a:r>
            <a:r>
              <a:rPr lang="it-IT" dirty="0" err="1" smtClean="0">
                <a:sym typeface="Symbol"/>
              </a:rPr>
              <a:t>x</a:t>
            </a:r>
            <a:r>
              <a:rPr lang="it-IT" dirty="0" err="1" smtClean="0">
                <a:sym typeface="Symbol" panose="05050102010706020507" pitchFamily="18" charset="2"/>
              </a:rPr>
              <a:t>Q</a:t>
            </a:r>
            <a:r>
              <a:rPr lang="it-IT" dirty="0" smtClean="0">
                <a:sym typeface="Symbol"/>
              </a:rPr>
              <a:t> </a:t>
            </a:r>
            <a:r>
              <a:rPr lang="it-IT" dirty="0">
                <a:sym typeface="Symbol"/>
              </a:rPr>
              <a:t>=</a:t>
            </a:r>
            <a:r>
              <a:rPr lang="it-IT" baseline="-25000" dirty="0" err="1">
                <a:sym typeface="Symbol"/>
              </a:rPr>
              <a:t>Def</a:t>
            </a:r>
            <a:r>
              <a:rPr lang="it-IT" dirty="0">
                <a:sym typeface="Symbol"/>
              </a:rPr>
              <a:t> x</a:t>
            </a:r>
            <a:r>
              <a:rPr lang="it-IT" dirty="0" smtClean="0">
                <a:sym typeface="Symbol"/>
              </a:rPr>
              <a:t>((</a:t>
            </a:r>
            <a:r>
              <a:rPr lang="it-IT" dirty="0" err="1" smtClean="0">
                <a:sym typeface="Symbol" panose="05050102010706020507" pitchFamily="18" charset="2"/>
              </a:rPr>
              <a:t>Qx</a:t>
            </a:r>
            <a:r>
              <a:rPr lang="it-IT" dirty="0" smtClean="0">
                <a:sym typeface="Symbol"/>
              </a:rPr>
              <a:t> </a:t>
            </a:r>
            <a:r>
              <a:rPr lang="it-IT" dirty="0">
                <a:sym typeface="Symbol"/>
              </a:rPr>
              <a:t>&amp; </a:t>
            </a:r>
            <a:r>
              <a:rPr lang="it-IT" dirty="0" smtClean="0">
                <a:sym typeface="Symbol"/>
              </a:rPr>
              <a:t>y(</a:t>
            </a:r>
            <a:r>
              <a:rPr lang="it-IT" dirty="0" err="1" smtClean="0">
                <a:sym typeface="Symbol" panose="05050102010706020507" pitchFamily="18" charset="2"/>
              </a:rPr>
              <a:t>Q</a:t>
            </a:r>
            <a:r>
              <a:rPr lang="it-IT" dirty="0" err="1" smtClean="0">
                <a:sym typeface="Symbol"/>
              </a:rPr>
              <a:t>y</a:t>
            </a:r>
            <a:r>
              <a:rPr lang="it-IT" dirty="0" smtClean="0">
                <a:sym typeface="Symbol"/>
              </a:rPr>
              <a:t>  </a:t>
            </a:r>
            <a:r>
              <a:rPr lang="it-IT" dirty="0">
                <a:sym typeface="Symbol"/>
              </a:rPr>
              <a:t> x = y)) &amp; </a:t>
            </a:r>
            <a:r>
              <a:rPr lang="it-IT" dirty="0" err="1">
                <a:sym typeface="Symbol"/>
              </a:rPr>
              <a:t>P</a:t>
            </a:r>
            <a:r>
              <a:rPr lang="it-IT" dirty="0" err="1" smtClean="0">
                <a:sym typeface="Symbol"/>
              </a:rPr>
              <a:t>x</a:t>
            </a:r>
            <a:r>
              <a:rPr lang="it-IT" dirty="0">
                <a:sym typeface="Symbol"/>
              </a:rPr>
              <a:t>)</a:t>
            </a:r>
          </a:p>
          <a:p>
            <a:endParaRPr lang="it-IT" dirty="0" smtClean="0">
              <a:sym typeface="Symbol"/>
            </a:endParaRPr>
          </a:p>
          <a:p>
            <a:endParaRPr lang="it-IT" dirty="0" smtClean="0">
              <a:sym typeface="Symbol"/>
            </a:endParaRPr>
          </a:p>
          <a:p>
            <a:endParaRPr lang="it-IT" dirty="0" smtClean="0">
              <a:sym typeface="Symbol"/>
            </a:endParaRPr>
          </a:p>
          <a:p>
            <a:endParaRPr lang="it-IT" dirty="0"/>
          </a:p>
        </p:txBody>
      </p:sp>
    </p:spTree>
    <p:extLst>
      <p:ext uri="{BB962C8B-B14F-4D97-AF65-F5344CB8AC3E}">
        <p14:creationId xmlns:p14="http://schemas.microsoft.com/office/powerpoint/2010/main" val="3364559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Esempi con descrizioni definite</a:t>
            </a:r>
            <a:endParaRPr lang="it-IT" dirty="0"/>
          </a:p>
        </p:txBody>
      </p:sp>
      <p:sp>
        <p:nvSpPr>
          <p:cNvPr id="3" name="Segnaposto contenuto 2"/>
          <p:cNvSpPr>
            <a:spLocks noGrp="1"/>
          </p:cNvSpPr>
          <p:nvPr>
            <p:ph idx="1"/>
          </p:nvPr>
        </p:nvSpPr>
        <p:spPr/>
        <p:txBody>
          <a:bodyPr>
            <a:normAutofit fontScale="92500" lnSpcReduction="20000"/>
          </a:bodyPr>
          <a:lstStyle/>
          <a:p>
            <a:r>
              <a:rPr lang="it-IT" smtClean="0"/>
              <a:t>(1) il cavallo alato è bianco</a:t>
            </a:r>
          </a:p>
          <a:p>
            <a:r>
              <a:rPr lang="it-IT" smtClean="0"/>
              <a:t>(1a) </a:t>
            </a:r>
            <a:r>
              <a:rPr lang="it-IT">
                <a:sym typeface="Symbol"/>
              </a:rPr>
              <a:t>x</a:t>
            </a:r>
            <a:r>
              <a:rPr lang="it-IT" smtClean="0">
                <a:sym typeface="Symbol"/>
              </a:rPr>
              <a:t>(((Cx &amp; Ax) &amp; </a:t>
            </a:r>
            <a:r>
              <a:rPr lang="it-IT">
                <a:sym typeface="Symbol"/>
              </a:rPr>
              <a:t>y</a:t>
            </a:r>
            <a:r>
              <a:rPr lang="it-IT" smtClean="0">
                <a:sym typeface="Symbol"/>
              </a:rPr>
              <a:t>((Cy </a:t>
            </a:r>
            <a:r>
              <a:rPr lang="it-IT">
                <a:sym typeface="Symbol"/>
              </a:rPr>
              <a:t>&amp; </a:t>
            </a:r>
            <a:r>
              <a:rPr lang="it-IT" smtClean="0">
                <a:sym typeface="Symbol"/>
              </a:rPr>
              <a:t>Ay) </a:t>
            </a:r>
            <a:r>
              <a:rPr lang="it-IT">
                <a:sym typeface="Symbol"/>
              </a:rPr>
              <a:t> x = y)) &amp; </a:t>
            </a:r>
            <a:r>
              <a:rPr lang="it-IT" smtClean="0">
                <a:sym typeface="Symbol"/>
              </a:rPr>
              <a:t>Bx)</a:t>
            </a:r>
            <a:endParaRPr lang="it-IT">
              <a:sym typeface="Symbol"/>
            </a:endParaRPr>
          </a:p>
          <a:p>
            <a:r>
              <a:rPr lang="it-IT" smtClean="0"/>
              <a:t>(1b) B</a:t>
            </a:r>
            <a:r>
              <a:rPr lang="it-IT" smtClean="0">
                <a:sym typeface="Symbol" panose="05050102010706020507" pitchFamily="18" charset="2"/>
              </a:rPr>
              <a:t>x(Cx &amp; Ax)</a:t>
            </a:r>
            <a:endParaRPr lang="it-IT" smtClean="0"/>
          </a:p>
          <a:p>
            <a:r>
              <a:rPr lang="it-IT" smtClean="0"/>
              <a:t>(</a:t>
            </a:r>
            <a:r>
              <a:rPr lang="it-IT" dirty="0"/>
              <a:t>2</a:t>
            </a:r>
            <a:r>
              <a:rPr lang="it-IT" smtClean="0"/>
              <a:t>) </a:t>
            </a:r>
            <a:r>
              <a:rPr lang="it-IT" dirty="0" smtClean="0"/>
              <a:t>Il presidente della R.I. è Mattarella</a:t>
            </a:r>
          </a:p>
          <a:p>
            <a:r>
              <a:rPr lang="it-IT" smtClean="0"/>
              <a:t>(2a</a:t>
            </a:r>
            <a:r>
              <a:rPr lang="it-IT" dirty="0" smtClean="0"/>
              <a:t>) </a:t>
            </a:r>
            <a:r>
              <a:rPr lang="it-IT" dirty="0" smtClean="0">
                <a:sym typeface="Symbol"/>
              </a:rPr>
              <a:t>x((</a:t>
            </a:r>
            <a:r>
              <a:rPr lang="it-IT" dirty="0" err="1" smtClean="0">
                <a:sym typeface="Symbol"/>
              </a:rPr>
              <a:t>Px</a:t>
            </a:r>
            <a:r>
              <a:rPr lang="it-IT" dirty="0" smtClean="0">
                <a:sym typeface="Symbol"/>
              </a:rPr>
              <a:t> &amp; y(</a:t>
            </a:r>
            <a:r>
              <a:rPr lang="it-IT" dirty="0" err="1" smtClean="0">
                <a:sym typeface="Symbol"/>
              </a:rPr>
              <a:t>Py</a:t>
            </a:r>
            <a:r>
              <a:rPr lang="it-IT" dirty="0" smtClean="0">
                <a:sym typeface="Symbol"/>
              </a:rPr>
              <a:t>  x = y)) &amp; x = </a:t>
            </a:r>
            <a:r>
              <a:rPr lang="it-IT" smtClean="0">
                <a:sym typeface="Symbol"/>
              </a:rPr>
              <a:t>m)</a:t>
            </a:r>
          </a:p>
          <a:p>
            <a:r>
              <a:rPr lang="it-IT" smtClean="0">
                <a:sym typeface="Symbol"/>
              </a:rPr>
              <a:t>(2b) </a:t>
            </a:r>
            <a:r>
              <a:rPr lang="it-IT" smtClean="0">
                <a:sym typeface="Symbol" panose="05050102010706020507" pitchFamily="18" charset="2"/>
              </a:rPr>
              <a:t>xPx = m</a:t>
            </a:r>
            <a:endParaRPr lang="it-IT" dirty="0" smtClean="0"/>
          </a:p>
          <a:p>
            <a:r>
              <a:rPr lang="it-IT" smtClean="0"/>
              <a:t>(3) </a:t>
            </a:r>
            <a:r>
              <a:rPr lang="it-IT" dirty="0" smtClean="0"/>
              <a:t>il cane che è stato nello spazio è nato a Mosca</a:t>
            </a:r>
          </a:p>
          <a:p>
            <a:r>
              <a:rPr lang="it-IT" smtClean="0"/>
              <a:t>(3a</a:t>
            </a:r>
            <a:r>
              <a:rPr lang="it-IT" dirty="0" smtClean="0"/>
              <a:t>) </a:t>
            </a:r>
            <a:r>
              <a:rPr lang="it-IT" dirty="0" smtClean="0">
                <a:sym typeface="Symbol"/>
              </a:rPr>
              <a:t>x(((</a:t>
            </a:r>
            <a:r>
              <a:rPr lang="it-IT" dirty="0" err="1" smtClean="0">
                <a:sym typeface="Symbol"/>
              </a:rPr>
              <a:t>Cx</a:t>
            </a:r>
            <a:r>
              <a:rPr lang="it-IT" dirty="0" smtClean="0">
                <a:sym typeface="Symbol"/>
              </a:rPr>
              <a:t> &amp; </a:t>
            </a:r>
            <a:r>
              <a:rPr lang="it-IT" dirty="0" err="1" smtClean="0">
                <a:sym typeface="Symbol"/>
              </a:rPr>
              <a:t>Sx</a:t>
            </a:r>
            <a:r>
              <a:rPr lang="it-IT" dirty="0" smtClean="0">
                <a:sym typeface="Symbol"/>
              </a:rPr>
              <a:t>) &amp; y((</a:t>
            </a:r>
            <a:r>
              <a:rPr lang="it-IT" dirty="0" err="1" smtClean="0">
                <a:sym typeface="Symbol"/>
              </a:rPr>
              <a:t>Cy</a:t>
            </a:r>
            <a:r>
              <a:rPr lang="it-IT" dirty="0" smtClean="0">
                <a:sym typeface="Symbol"/>
              </a:rPr>
              <a:t> &amp; </a:t>
            </a:r>
            <a:r>
              <a:rPr lang="it-IT" dirty="0" err="1" smtClean="0">
                <a:sym typeface="Symbol"/>
              </a:rPr>
              <a:t>Sy</a:t>
            </a:r>
            <a:r>
              <a:rPr lang="it-IT" dirty="0" smtClean="0">
                <a:sym typeface="Symbol"/>
              </a:rPr>
              <a:t>)  x = y)) &amp; </a:t>
            </a:r>
            <a:r>
              <a:rPr lang="it-IT" err="1" smtClean="0">
                <a:sym typeface="Symbol"/>
              </a:rPr>
              <a:t>Nxm</a:t>
            </a:r>
            <a:r>
              <a:rPr lang="it-IT" smtClean="0">
                <a:sym typeface="Symbol"/>
              </a:rPr>
              <a:t>)</a:t>
            </a:r>
          </a:p>
          <a:p>
            <a:r>
              <a:rPr lang="it-IT" smtClean="0">
                <a:sym typeface="Symbol"/>
              </a:rPr>
              <a:t>(3b) N</a:t>
            </a:r>
            <a:r>
              <a:rPr lang="it-IT">
                <a:sym typeface="Symbol" panose="05050102010706020507" pitchFamily="18" charset="2"/>
              </a:rPr>
              <a:t></a:t>
            </a:r>
            <a:r>
              <a:rPr lang="it-IT" smtClean="0">
                <a:sym typeface="Symbol" panose="05050102010706020507" pitchFamily="18" charset="2"/>
              </a:rPr>
              <a:t>x(</a:t>
            </a:r>
            <a:r>
              <a:rPr lang="it-IT">
                <a:sym typeface="Symbol"/>
              </a:rPr>
              <a:t>Cx &amp; Sx</a:t>
            </a:r>
            <a:r>
              <a:rPr lang="it-IT" smtClean="0">
                <a:sym typeface="Symbol" panose="05050102010706020507" pitchFamily="18" charset="2"/>
              </a:rPr>
              <a:t>)</a:t>
            </a:r>
            <a:r>
              <a:rPr lang="it-IT" smtClean="0">
                <a:sym typeface="Symbol"/>
              </a:rPr>
              <a:t>m</a:t>
            </a:r>
            <a:endParaRPr lang="it-IT" dirty="0" smtClean="0">
              <a:sym typeface="Symbol"/>
            </a:endParaRPr>
          </a:p>
          <a:p>
            <a:r>
              <a:rPr lang="it-IT" dirty="0" smtClean="0">
                <a:sym typeface="Symbol"/>
              </a:rPr>
              <a:t>NB: usiamo "S" per "è stato nello spazio"; "lo spazio" non è qui trattato come una descrizione definita</a:t>
            </a:r>
            <a:endParaRPr lang="it-IT" dirty="0" smtClean="0"/>
          </a:p>
          <a:p>
            <a:endParaRPr lang="it-IT" dirty="0"/>
          </a:p>
        </p:txBody>
      </p:sp>
    </p:spTree>
    <p:extLst>
      <p:ext uri="{BB962C8B-B14F-4D97-AF65-F5344CB8AC3E}">
        <p14:creationId xmlns:p14="http://schemas.microsoft.com/office/powerpoint/2010/main" val="3137982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Ambiguità da evitare</a:t>
            </a:r>
            <a:endParaRPr lang="it-IT"/>
          </a:p>
        </p:txBody>
      </p:sp>
      <p:sp>
        <p:nvSpPr>
          <p:cNvPr id="3" name="Segnaposto contenuto 2"/>
          <p:cNvSpPr>
            <a:spLocks noGrp="1"/>
          </p:cNvSpPr>
          <p:nvPr>
            <p:ph idx="1"/>
          </p:nvPr>
        </p:nvSpPr>
        <p:spPr/>
        <p:txBody>
          <a:bodyPr>
            <a:normAutofit fontScale="92500" lnSpcReduction="20000"/>
          </a:bodyPr>
          <a:lstStyle/>
          <a:p>
            <a:r>
              <a:rPr lang="it-IT" smtClean="0"/>
              <a:t>Varzi et al. non lo notano, ma c'è un'ambiguità che può sorgere con le descrizioni definite a causa delle regole di formazione da loro usata.</a:t>
            </a:r>
          </a:p>
          <a:p>
            <a:r>
              <a:rPr lang="it-IT" smtClean="0"/>
              <a:t>(1) </a:t>
            </a:r>
            <a:r>
              <a:rPr lang="it-IT" smtClean="0">
                <a:sym typeface="Symbol"/>
              </a:rPr>
              <a:t>F</a:t>
            </a:r>
            <a:r>
              <a:rPr lang="it-IT" smtClean="0">
                <a:sym typeface="Symbol" panose="05050102010706020507" pitchFamily="18" charset="2"/>
              </a:rPr>
              <a:t>xP</a:t>
            </a:r>
            <a:r>
              <a:rPr lang="it-IT" smtClean="0">
                <a:sym typeface="Symbol"/>
              </a:rPr>
              <a:t>xa</a:t>
            </a:r>
          </a:p>
          <a:p>
            <a:r>
              <a:rPr lang="it-IT" smtClean="0">
                <a:sym typeface="Symbol"/>
              </a:rPr>
              <a:t>(1a) l'unico individuo con la proprietà P sta nella relazione F con a</a:t>
            </a:r>
          </a:p>
          <a:p>
            <a:pPr lvl="1"/>
            <a:r>
              <a:rPr lang="it-IT" smtClean="0">
                <a:sym typeface="Symbol"/>
              </a:rPr>
              <a:t>Il presidente è figlio di Arianna</a:t>
            </a:r>
          </a:p>
          <a:p>
            <a:r>
              <a:rPr lang="it-IT" smtClean="0">
                <a:sym typeface="Symbol"/>
              </a:rPr>
              <a:t>(1b) l'unico individuo che ha la relazione P con a ha la proprietà F</a:t>
            </a:r>
          </a:p>
          <a:p>
            <a:pPr lvl="1"/>
            <a:r>
              <a:rPr lang="it-IT" smtClean="0">
                <a:sym typeface="Symbol"/>
              </a:rPr>
              <a:t>Il padre di Arianna è finanziere</a:t>
            </a:r>
          </a:p>
          <a:p>
            <a:r>
              <a:rPr lang="it-IT" smtClean="0">
                <a:sym typeface="Symbol"/>
              </a:rPr>
              <a:t>Per evitare l'ambiguità:</a:t>
            </a:r>
          </a:p>
          <a:p>
            <a:r>
              <a:rPr lang="it-IT" smtClean="0">
                <a:sym typeface="Symbol"/>
              </a:rPr>
              <a:t>(1a*) F[</a:t>
            </a:r>
            <a:r>
              <a:rPr lang="it-IT" smtClean="0">
                <a:sym typeface="Symbol" panose="05050102010706020507" pitchFamily="18" charset="2"/>
              </a:rPr>
              <a:t>xP</a:t>
            </a:r>
            <a:r>
              <a:rPr lang="it-IT" smtClean="0">
                <a:sym typeface="Symbol"/>
              </a:rPr>
              <a:t>x]a</a:t>
            </a:r>
          </a:p>
          <a:p>
            <a:r>
              <a:rPr lang="it-IT" smtClean="0">
                <a:sym typeface="Symbol"/>
              </a:rPr>
              <a:t>(1b*) F[</a:t>
            </a:r>
            <a:r>
              <a:rPr lang="it-IT" smtClean="0">
                <a:sym typeface="Symbol" panose="05050102010706020507" pitchFamily="18" charset="2"/>
              </a:rPr>
              <a:t>xP</a:t>
            </a:r>
            <a:r>
              <a:rPr lang="it-IT" smtClean="0">
                <a:sym typeface="Symbol"/>
              </a:rPr>
              <a:t>xa]</a:t>
            </a:r>
          </a:p>
          <a:p>
            <a:r>
              <a:rPr lang="it-IT" smtClean="0">
                <a:sym typeface="Symbol"/>
              </a:rPr>
              <a:t>simbolismo alternativo che evita il problema: R(a, b) invece di Rab</a:t>
            </a:r>
            <a:endParaRPr lang="it-IT">
              <a:sym typeface="Symbol"/>
            </a:endParaRPr>
          </a:p>
          <a:p>
            <a:endParaRPr lang="it-IT">
              <a:sym typeface="Symbol"/>
            </a:endParaRPr>
          </a:p>
          <a:p>
            <a:endParaRPr lang="it-IT">
              <a:sym typeface="Symbol"/>
            </a:endParaRPr>
          </a:p>
          <a:p>
            <a:endParaRPr lang="it-IT"/>
          </a:p>
        </p:txBody>
      </p:sp>
    </p:spTree>
    <p:extLst>
      <p:ext uri="{BB962C8B-B14F-4D97-AF65-F5344CB8AC3E}">
        <p14:creationId xmlns:p14="http://schemas.microsoft.com/office/powerpoint/2010/main" val="1009745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002" y="646545"/>
            <a:ext cx="11441162" cy="6435654"/>
          </a:xfrm>
        </p:spPr>
      </p:pic>
    </p:spTree>
    <p:extLst>
      <p:ext uri="{BB962C8B-B14F-4D97-AF65-F5344CB8AC3E}">
        <p14:creationId xmlns:p14="http://schemas.microsoft.com/office/powerpoint/2010/main" val="3915080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descrizioni definite e negazione</a:t>
            </a:r>
            <a:endParaRPr lang="it-IT"/>
          </a:p>
        </p:txBody>
      </p:sp>
      <p:sp>
        <p:nvSpPr>
          <p:cNvPr id="3" name="Segnaposto contenuto 2"/>
          <p:cNvSpPr>
            <a:spLocks noGrp="1"/>
          </p:cNvSpPr>
          <p:nvPr>
            <p:ph idx="1"/>
          </p:nvPr>
        </p:nvSpPr>
        <p:spPr/>
        <p:txBody>
          <a:bodyPr/>
          <a:lstStyle/>
          <a:p>
            <a:r>
              <a:rPr lang="it-IT" dirty="0" smtClean="0"/>
              <a:t>Altra ambiguità non notata da Varzi et al.</a:t>
            </a:r>
          </a:p>
          <a:p>
            <a:r>
              <a:rPr lang="it-IT" dirty="0"/>
              <a:t>(1) il C</a:t>
            </a:r>
            <a:r>
              <a:rPr lang="it-IT" dirty="0" smtClean="0"/>
              <a:t> non è B</a:t>
            </a:r>
            <a:endParaRPr lang="it-IT" dirty="0"/>
          </a:p>
          <a:p>
            <a:r>
              <a:rPr lang="it-IT" dirty="0"/>
              <a:t>(1a) </a:t>
            </a:r>
            <a:r>
              <a:rPr lang="it-IT" dirty="0" smtClean="0"/>
              <a:t>~</a:t>
            </a:r>
            <a:r>
              <a:rPr lang="it-IT" dirty="0" smtClean="0">
                <a:sym typeface="Symbol"/>
              </a:rPr>
              <a:t>x(</a:t>
            </a:r>
            <a:r>
              <a:rPr lang="it-IT" dirty="0" err="1" smtClean="0">
                <a:sym typeface="Symbol"/>
              </a:rPr>
              <a:t>Cx</a:t>
            </a:r>
            <a:r>
              <a:rPr lang="it-IT" dirty="0" smtClean="0">
                <a:sym typeface="Symbol"/>
              </a:rPr>
              <a:t> </a:t>
            </a:r>
            <a:r>
              <a:rPr lang="it-IT" dirty="0">
                <a:sym typeface="Symbol"/>
              </a:rPr>
              <a:t>&amp; </a:t>
            </a:r>
            <a:r>
              <a:rPr lang="it-IT" dirty="0" smtClean="0">
                <a:sym typeface="Symbol"/>
              </a:rPr>
              <a:t>y(</a:t>
            </a:r>
            <a:r>
              <a:rPr lang="it-IT" dirty="0" err="1" smtClean="0">
                <a:sym typeface="Symbol"/>
              </a:rPr>
              <a:t>Cy</a:t>
            </a:r>
            <a:r>
              <a:rPr lang="it-IT" dirty="0" smtClean="0">
                <a:sym typeface="Symbol"/>
              </a:rPr>
              <a:t>   </a:t>
            </a:r>
            <a:r>
              <a:rPr lang="it-IT" dirty="0">
                <a:sym typeface="Symbol"/>
              </a:rPr>
              <a:t>x = </a:t>
            </a:r>
            <a:r>
              <a:rPr lang="it-IT" dirty="0" smtClean="0">
                <a:sym typeface="Symbol"/>
              </a:rPr>
              <a:t>y) </a:t>
            </a:r>
            <a:r>
              <a:rPr lang="it-IT" dirty="0">
                <a:sym typeface="Symbol"/>
              </a:rPr>
              <a:t>&amp; </a:t>
            </a:r>
            <a:r>
              <a:rPr lang="it-IT" dirty="0" err="1">
                <a:sym typeface="Symbol"/>
              </a:rPr>
              <a:t>Bx</a:t>
            </a:r>
            <a:r>
              <a:rPr lang="it-IT" dirty="0" smtClean="0">
                <a:sym typeface="Symbol"/>
              </a:rPr>
              <a:t>)</a:t>
            </a:r>
          </a:p>
          <a:p>
            <a:r>
              <a:rPr lang="it-IT" dirty="0" smtClean="0">
                <a:sym typeface="Symbol"/>
              </a:rPr>
              <a:t>(1a*) </a:t>
            </a:r>
            <a:r>
              <a:rPr lang="it-IT" dirty="0" smtClean="0"/>
              <a:t>~</a:t>
            </a:r>
            <a:r>
              <a:rPr lang="it-IT" dirty="0" err="1" smtClean="0">
                <a:sym typeface="Symbol"/>
              </a:rPr>
              <a:t>B</a:t>
            </a:r>
            <a:r>
              <a:rPr lang="it-IT" dirty="0" err="1" smtClean="0">
                <a:sym typeface="Symbol" panose="05050102010706020507" pitchFamily="18" charset="2"/>
              </a:rPr>
              <a:t>xP</a:t>
            </a:r>
            <a:r>
              <a:rPr lang="it-IT" dirty="0" err="1" smtClean="0">
                <a:sym typeface="Symbol"/>
              </a:rPr>
              <a:t>x</a:t>
            </a:r>
            <a:endParaRPr lang="it-IT" dirty="0" smtClean="0">
              <a:sym typeface="Symbol"/>
            </a:endParaRPr>
          </a:p>
          <a:p>
            <a:r>
              <a:rPr lang="it-IT" dirty="0" smtClean="0">
                <a:sym typeface="Symbol"/>
              </a:rPr>
              <a:t>(1b) </a:t>
            </a:r>
            <a:r>
              <a:rPr lang="it-IT" dirty="0">
                <a:sym typeface="Symbol"/>
              </a:rPr>
              <a:t>x(</a:t>
            </a:r>
            <a:r>
              <a:rPr lang="it-IT" dirty="0" err="1">
                <a:sym typeface="Symbol"/>
              </a:rPr>
              <a:t>Cx</a:t>
            </a:r>
            <a:r>
              <a:rPr lang="it-IT" dirty="0">
                <a:sym typeface="Symbol"/>
              </a:rPr>
              <a:t> &amp; y(</a:t>
            </a:r>
            <a:r>
              <a:rPr lang="it-IT" dirty="0" err="1">
                <a:sym typeface="Symbol"/>
              </a:rPr>
              <a:t>Cy</a:t>
            </a:r>
            <a:r>
              <a:rPr lang="it-IT" dirty="0">
                <a:sym typeface="Symbol"/>
              </a:rPr>
              <a:t> </a:t>
            </a:r>
            <a:r>
              <a:rPr lang="it-IT" dirty="0" smtClean="0">
                <a:sym typeface="Symbol"/>
              </a:rPr>
              <a:t> </a:t>
            </a:r>
            <a:r>
              <a:rPr lang="it-IT" dirty="0">
                <a:sym typeface="Symbol"/>
              </a:rPr>
              <a:t>x = y) &amp; </a:t>
            </a:r>
            <a:r>
              <a:rPr lang="it-IT" dirty="0"/>
              <a:t>~ </a:t>
            </a:r>
            <a:r>
              <a:rPr lang="it-IT" dirty="0" err="1" smtClean="0">
                <a:sym typeface="Symbol"/>
              </a:rPr>
              <a:t>Bx</a:t>
            </a:r>
            <a:r>
              <a:rPr lang="it-IT" dirty="0" smtClean="0">
                <a:sym typeface="Symbol"/>
              </a:rPr>
              <a:t>)</a:t>
            </a:r>
          </a:p>
          <a:p>
            <a:r>
              <a:rPr lang="it-IT" dirty="0">
                <a:sym typeface="Symbol"/>
              </a:rPr>
              <a:t>(</a:t>
            </a:r>
            <a:r>
              <a:rPr lang="it-IT" dirty="0" smtClean="0">
                <a:sym typeface="Symbol"/>
              </a:rPr>
              <a:t>1b*) [</a:t>
            </a:r>
            <a:r>
              <a:rPr lang="it-IT" dirty="0" smtClean="0"/>
              <a:t>~</a:t>
            </a:r>
            <a:r>
              <a:rPr lang="it-IT" dirty="0" smtClean="0">
                <a:sym typeface="Symbol"/>
              </a:rPr>
              <a:t>B]</a:t>
            </a:r>
            <a:r>
              <a:rPr lang="it-IT" dirty="0" smtClean="0">
                <a:sym typeface="Symbol" panose="05050102010706020507" pitchFamily="18" charset="2"/>
              </a:rPr>
              <a:t></a:t>
            </a:r>
            <a:r>
              <a:rPr lang="it-IT" dirty="0" err="1">
                <a:sym typeface="Symbol" panose="05050102010706020507" pitchFamily="18" charset="2"/>
              </a:rPr>
              <a:t>xP</a:t>
            </a:r>
            <a:r>
              <a:rPr lang="it-IT" dirty="0" err="1">
                <a:sym typeface="Symbol"/>
              </a:rPr>
              <a:t>x</a:t>
            </a:r>
            <a:endParaRPr lang="it-IT" dirty="0">
              <a:sym typeface="Symbol"/>
            </a:endParaRPr>
          </a:p>
          <a:p>
            <a:endParaRPr lang="it-IT" dirty="0">
              <a:sym typeface="Symbol"/>
            </a:endParaRPr>
          </a:p>
          <a:p>
            <a:endParaRPr lang="it-IT" dirty="0">
              <a:sym typeface="Symbol"/>
            </a:endParaRPr>
          </a:p>
          <a:p>
            <a:endParaRPr lang="it-IT" dirty="0">
              <a:sym typeface="Symbol"/>
            </a:endParaRPr>
          </a:p>
          <a:p>
            <a:endParaRPr lang="it-IT" dirty="0"/>
          </a:p>
        </p:txBody>
      </p:sp>
    </p:spTree>
    <p:extLst>
      <p:ext uri="{BB962C8B-B14F-4D97-AF65-F5344CB8AC3E}">
        <p14:creationId xmlns:p14="http://schemas.microsoft.com/office/powerpoint/2010/main" val="3407579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Esistenziali negativi</a:t>
            </a:r>
            <a:endParaRPr lang="en-US"/>
          </a:p>
        </p:txBody>
      </p:sp>
      <p:sp>
        <p:nvSpPr>
          <p:cNvPr id="3" name="Segnaposto contenuto 2"/>
          <p:cNvSpPr>
            <a:spLocks noGrp="1"/>
          </p:cNvSpPr>
          <p:nvPr>
            <p:ph idx="1"/>
          </p:nvPr>
        </p:nvSpPr>
        <p:spPr/>
        <p:txBody>
          <a:bodyPr/>
          <a:lstStyle/>
          <a:p>
            <a:r>
              <a:rPr lang="en-US" dirty="0" smtClean="0"/>
              <a:t>(</a:t>
            </a:r>
            <a:r>
              <a:rPr lang="en-US" dirty="0"/>
              <a:t>1</a:t>
            </a:r>
            <a:r>
              <a:rPr lang="en-US" dirty="0" smtClean="0"/>
              <a:t>) non </a:t>
            </a:r>
            <a:r>
              <a:rPr lang="en-US" dirty="0" err="1" smtClean="0"/>
              <a:t>esiste</a:t>
            </a:r>
            <a:r>
              <a:rPr lang="en-US" dirty="0" smtClean="0"/>
              <a:t> un </a:t>
            </a:r>
            <a:r>
              <a:rPr lang="en-US" dirty="0" err="1" smtClean="0"/>
              <a:t>cavallo</a:t>
            </a:r>
            <a:r>
              <a:rPr lang="en-US" dirty="0" smtClean="0"/>
              <a:t> </a:t>
            </a:r>
            <a:r>
              <a:rPr lang="en-US" dirty="0" err="1" smtClean="0"/>
              <a:t>alato</a:t>
            </a:r>
            <a:endParaRPr lang="en-US" dirty="0" smtClean="0"/>
          </a:p>
          <a:p>
            <a:r>
              <a:rPr lang="it-IT" dirty="0" smtClean="0">
                <a:sym typeface="Symbol"/>
              </a:rPr>
              <a:t>(1a) ~x(</a:t>
            </a:r>
            <a:r>
              <a:rPr lang="it-IT" dirty="0" err="1" smtClean="0">
                <a:sym typeface="Symbol"/>
              </a:rPr>
              <a:t>Cx</a:t>
            </a:r>
            <a:r>
              <a:rPr lang="it-IT" dirty="0" smtClean="0">
                <a:sym typeface="Symbol"/>
              </a:rPr>
              <a:t> </a:t>
            </a:r>
            <a:r>
              <a:rPr lang="it-IT" dirty="0">
                <a:sym typeface="Symbol"/>
              </a:rPr>
              <a:t>&amp; </a:t>
            </a:r>
            <a:r>
              <a:rPr lang="it-IT" dirty="0" err="1">
                <a:sym typeface="Symbol"/>
              </a:rPr>
              <a:t>Ax</a:t>
            </a:r>
            <a:r>
              <a:rPr lang="it-IT" dirty="0">
                <a:sym typeface="Symbol"/>
              </a:rPr>
              <a:t>)</a:t>
            </a:r>
            <a:endParaRPr lang="en-US" dirty="0" smtClean="0"/>
          </a:p>
          <a:p>
            <a:r>
              <a:rPr lang="en-US" dirty="0" smtClean="0"/>
              <a:t>(2) Il </a:t>
            </a:r>
            <a:r>
              <a:rPr lang="en-US" dirty="0" err="1" smtClean="0"/>
              <a:t>cavallo</a:t>
            </a:r>
            <a:r>
              <a:rPr lang="en-US" dirty="0" smtClean="0"/>
              <a:t> </a:t>
            </a:r>
            <a:r>
              <a:rPr lang="en-US" dirty="0" err="1" smtClean="0"/>
              <a:t>alato</a:t>
            </a:r>
            <a:r>
              <a:rPr lang="en-US" dirty="0" smtClean="0"/>
              <a:t> non </a:t>
            </a:r>
            <a:r>
              <a:rPr lang="en-US" dirty="0" err="1" smtClean="0"/>
              <a:t>esiste</a:t>
            </a:r>
            <a:endParaRPr lang="en-US" dirty="0" smtClean="0"/>
          </a:p>
          <a:p>
            <a:r>
              <a:rPr lang="en-US" dirty="0" smtClean="0"/>
              <a:t>(2’) </a:t>
            </a:r>
            <a:r>
              <a:rPr lang="en-US" dirty="0"/>
              <a:t>Il </a:t>
            </a:r>
            <a:r>
              <a:rPr lang="en-US" dirty="0" err="1"/>
              <a:t>cavallo</a:t>
            </a:r>
            <a:r>
              <a:rPr lang="en-US" dirty="0"/>
              <a:t> </a:t>
            </a:r>
            <a:r>
              <a:rPr lang="en-US" dirty="0" err="1"/>
              <a:t>alato</a:t>
            </a:r>
            <a:r>
              <a:rPr lang="en-US" dirty="0"/>
              <a:t> non è </a:t>
            </a:r>
            <a:r>
              <a:rPr lang="en-US" dirty="0" err="1" smtClean="0"/>
              <a:t>autoidentico</a:t>
            </a:r>
            <a:endParaRPr lang="en-US" dirty="0" smtClean="0"/>
          </a:p>
          <a:p>
            <a:r>
              <a:rPr lang="it-IT" dirty="0" smtClean="0"/>
              <a:t>(2a</a:t>
            </a:r>
            <a:r>
              <a:rPr lang="it-IT" dirty="0"/>
              <a:t>) </a:t>
            </a:r>
            <a:r>
              <a:rPr lang="it-IT" dirty="0">
                <a:sym typeface="Symbol"/>
              </a:rPr>
              <a:t>~ </a:t>
            </a:r>
            <a:r>
              <a:rPr lang="it-IT" dirty="0" smtClean="0">
                <a:sym typeface="Symbol"/>
              </a:rPr>
              <a:t></a:t>
            </a:r>
            <a:r>
              <a:rPr lang="it-IT" dirty="0">
                <a:sym typeface="Symbol"/>
              </a:rPr>
              <a:t>x(((</a:t>
            </a:r>
            <a:r>
              <a:rPr lang="it-IT" dirty="0" err="1">
                <a:sym typeface="Symbol"/>
              </a:rPr>
              <a:t>Cx</a:t>
            </a:r>
            <a:r>
              <a:rPr lang="it-IT" dirty="0">
                <a:sym typeface="Symbol"/>
              </a:rPr>
              <a:t> &amp; </a:t>
            </a:r>
            <a:r>
              <a:rPr lang="it-IT" dirty="0" err="1">
                <a:sym typeface="Symbol"/>
              </a:rPr>
              <a:t>Ax</a:t>
            </a:r>
            <a:r>
              <a:rPr lang="it-IT" dirty="0">
                <a:sym typeface="Symbol"/>
              </a:rPr>
              <a:t>) &amp; y((</a:t>
            </a:r>
            <a:r>
              <a:rPr lang="it-IT" dirty="0" err="1">
                <a:sym typeface="Symbol"/>
              </a:rPr>
              <a:t>Cy</a:t>
            </a:r>
            <a:r>
              <a:rPr lang="it-IT" dirty="0">
                <a:sym typeface="Symbol"/>
              </a:rPr>
              <a:t> &amp; </a:t>
            </a:r>
            <a:r>
              <a:rPr lang="it-IT" dirty="0" err="1">
                <a:sym typeface="Symbol"/>
              </a:rPr>
              <a:t>Ay</a:t>
            </a:r>
            <a:r>
              <a:rPr lang="it-IT" dirty="0">
                <a:sym typeface="Symbol"/>
              </a:rPr>
              <a:t>)  x = y</a:t>
            </a:r>
            <a:r>
              <a:rPr lang="it-IT" dirty="0" smtClean="0">
                <a:sym typeface="Symbol"/>
              </a:rPr>
              <a:t>) &amp; x=x) </a:t>
            </a:r>
          </a:p>
          <a:p>
            <a:r>
              <a:rPr lang="it-IT" dirty="0" smtClean="0">
                <a:sym typeface="Symbol"/>
              </a:rPr>
              <a:t>?? (2b) </a:t>
            </a:r>
            <a:r>
              <a:rPr lang="it-IT" dirty="0">
                <a:sym typeface="Symbol"/>
              </a:rPr>
              <a:t>x(((</a:t>
            </a:r>
            <a:r>
              <a:rPr lang="it-IT" dirty="0" err="1">
                <a:sym typeface="Symbol"/>
              </a:rPr>
              <a:t>Cx</a:t>
            </a:r>
            <a:r>
              <a:rPr lang="it-IT" dirty="0">
                <a:sym typeface="Symbol"/>
              </a:rPr>
              <a:t> &amp; </a:t>
            </a:r>
            <a:r>
              <a:rPr lang="it-IT" dirty="0" err="1">
                <a:sym typeface="Symbol"/>
              </a:rPr>
              <a:t>Ax</a:t>
            </a:r>
            <a:r>
              <a:rPr lang="it-IT" dirty="0">
                <a:sym typeface="Symbol"/>
              </a:rPr>
              <a:t>) &amp; y((</a:t>
            </a:r>
            <a:r>
              <a:rPr lang="it-IT" dirty="0" err="1">
                <a:sym typeface="Symbol"/>
              </a:rPr>
              <a:t>Cy</a:t>
            </a:r>
            <a:r>
              <a:rPr lang="it-IT" dirty="0">
                <a:sym typeface="Symbol"/>
              </a:rPr>
              <a:t> &amp; </a:t>
            </a:r>
            <a:r>
              <a:rPr lang="it-IT" dirty="0" err="1">
                <a:sym typeface="Symbol"/>
              </a:rPr>
              <a:t>Ay</a:t>
            </a:r>
            <a:r>
              <a:rPr lang="it-IT" dirty="0">
                <a:sym typeface="Symbol"/>
              </a:rPr>
              <a:t>)  x = y) &amp; ~ </a:t>
            </a:r>
            <a:r>
              <a:rPr lang="it-IT" dirty="0" smtClean="0">
                <a:sym typeface="Symbol"/>
              </a:rPr>
              <a:t>x=x</a:t>
            </a:r>
            <a:r>
              <a:rPr lang="it-IT" dirty="0">
                <a:sym typeface="Symbol"/>
              </a:rPr>
              <a:t>) </a:t>
            </a:r>
          </a:p>
        </p:txBody>
      </p:sp>
    </p:spTree>
    <p:extLst>
      <p:ext uri="{BB962C8B-B14F-4D97-AF65-F5344CB8AC3E}">
        <p14:creationId xmlns:p14="http://schemas.microsoft.com/office/powerpoint/2010/main" val="2456172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Lezioni 29-30</a:t>
            </a:r>
          </a:p>
          <a:p>
            <a:r>
              <a:rPr lang="it-IT" dirty="0" smtClean="0"/>
              <a:t>24/3/23</a:t>
            </a:r>
            <a:endParaRPr lang="it-IT" dirty="0"/>
          </a:p>
        </p:txBody>
      </p:sp>
    </p:spTree>
    <p:extLst>
      <p:ext uri="{BB962C8B-B14F-4D97-AF65-F5344CB8AC3E}">
        <p14:creationId xmlns:p14="http://schemas.microsoft.com/office/powerpoint/2010/main" val="273962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La stella della sera è un pianeta</a:t>
            </a:r>
          </a:p>
          <a:p>
            <a:r>
              <a:rPr lang="it-IT" dirty="0" smtClean="0"/>
              <a:t>La stella della sera è la stella del mattino</a:t>
            </a:r>
          </a:p>
          <a:p>
            <a:r>
              <a:rPr lang="it-IT" dirty="0" smtClean="0"/>
              <a:t>QUINDI</a:t>
            </a:r>
          </a:p>
          <a:p>
            <a:r>
              <a:rPr lang="it-IT" dirty="0" smtClean="0"/>
              <a:t>La stella del mattino è un pianeta</a:t>
            </a:r>
          </a:p>
          <a:p>
            <a:r>
              <a:rPr lang="it-IT" dirty="0" err="1" smtClean="0"/>
              <a:t>Sx</a:t>
            </a:r>
            <a:r>
              <a:rPr lang="it-IT" dirty="0" smtClean="0"/>
              <a:t> : x è stella della sera</a:t>
            </a:r>
          </a:p>
          <a:p>
            <a:r>
              <a:rPr lang="it-IT" dirty="0" err="1" smtClean="0"/>
              <a:t>Mx</a:t>
            </a:r>
            <a:r>
              <a:rPr lang="it-IT" dirty="0" smtClean="0"/>
              <a:t>: stella del mattino</a:t>
            </a:r>
          </a:p>
          <a:p>
            <a:r>
              <a:rPr lang="it-IT" dirty="0" err="1" smtClean="0"/>
              <a:t>Px</a:t>
            </a:r>
            <a:r>
              <a:rPr lang="it-IT" dirty="0" smtClean="0"/>
              <a:t> : x è un pianeta</a:t>
            </a:r>
            <a:endParaRPr lang="it-IT" dirty="0"/>
          </a:p>
        </p:txBody>
      </p:sp>
    </p:spTree>
    <p:extLst>
      <p:ext uri="{BB962C8B-B14F-4D97-AF65-F5344CB8AC3E}">
        <p14:creationId xmlns:p14="http://schemas.microsoft.com/office/powerpoint/2010/main" val="726545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La stella della sera è un </a:t>
            </a:r>
            <a:r>
              <a:rPr lang="it-IT" dirty="0" smtClean="0"/>
              <a:t>pianeta</a:t>
            </a:r>
          </a:p>
          <a:p>
            <a:r>
              <a:rPr lang="it-IT" dirty="0" smtClean="0"/>
              <a:t>Ex((</a:t>
            </a:r>
            <a:r>
              <a:rPr lang="it-IT" dirty="0" err="1" smtClean="0"/>
              <a:t>Sx</a:t>
            </a:r>
            <a:r>
              <a:rPr lang="it-IT" dirty="0" smtClean="0"/>
              <a:t> &amp; </a:t>
            </a:r>
            <a:r>
              <a:rPr lang="it-IT" dirty="0" err="1" smtClean="0"/>
              <a:t>Ay</a:t>
            </a:r>
            <a:r>
              <a:rPr lang="it-IT" dirty="0" smtClean="0"/>
              <a:t>(</a:t>
            </a:r>
            <a:r>
              <a:rPr lang="it-IT" dirty="0" err="1" smtClean="0"/>
              <a:t>Sy</a:t>
            </a:r>
            <a:r>
              <a:rPr lang="it-IT" dirty="0" smtClean="0"/>
              <a:t> -&gt; x = y)) &amp; </a:t>
            </a:r>
            <a:r>
              <a:rPr lang="it-IT" dirty="0" err="1" smtClean="0"/>
              <a:t>Px</a:t>
            </a:r>
            <a:r>
              <a:rPr lang="it-IT" dirty="0" smtClean="0"/>
              <a:t>)</a:t>
            </a:r>
            <a:endParaRPr lang="it-IT" dirty="0"/>
          </a:p>
          <a:p>
            <a:r>
              <a:rPr lang="it-IT" dirty="0"/>
              <a:t>La stella della sera è la stella del </a:t>
            </a:r>
            <a:r>
              <a:rPr lang="it-IT" dirty="0" smtClean="0"/>
              <a:t>mattino</a:t>
            </a:r>
          </a:p>
          <a:p>
            <a:r>
              <a:rPr lang="it-IT" dirty="0"/>
              <a:t>Ex((</a:t>
            </a:r>
            <a:r>
              <a:rPr lang="it-IT" dirty="0" err="1"/>
              <a:t>Sx</a:t>
            </a:r>
            <a:r>
              <a:rPr lang="it-IT" dirty="0"/>
              <a:t> &amp; </a:t>
            </a:r>
            <a:r>
              <a:rPr lang="it-IT" dirty="0" err="1"/>
              <a:t>Ay</a:t>
            </a:r>
            <a:r>
              <a:rPr lang="it-IT" dirty="0"/>
              <a:t>(</a:t>
            </a:r>
            <a:r>
              <a:rPr lang="it-IT" dirty="0" err="1"/>
              <a:t>Sy</a:t>
            </a:r>
            <a:r>
              <a:rPr lang="it-IT" dirty="0"/>
              <a:t> -&gt; x = y)) </a:t>
            </a:r>
            <a:r>
              <a:rPr lang="it-IT" dirty="0" smtClean="0"/>
              <a:t>&amp; </a:t>
            </a:r>
            <a:r>
              <a:rPr lang="it-IT" dirty="0" err="1" smtClean="0"/>
              <a:t>Ez</a:t>
            </a:r>
            <a:r>
              <a:rPr lang="it-IT" dirty="0" smtClean="0"/>
              <a:t>((</a:t>
            </a:r>
            <a:r>
              <a:rPr lang="it-IT" dirty="0" err="1" smtClean="0"/>
              <a:t>Mz</a:t>
            </a:r>
            <a:r>
              <a:rPr lang="it-IT" dirty="0" smtClean="0"/>
              <a:t> &amp; </a:t>
            </a:r>
            <a:r>
              <a:rPr lang="it-IT" dirty="0" err="1" smtClean="0"/>
              <a:t>Aw</a:t>
            </a:r>
            <a:r>
              <a:rPr lang="it-IT" dirty="0" smtClean="0"/>
              <a:t>(</a:t>
            </a:r>
            <a:r>
              <a:rPr lang="it-IT" dirty="0" err="1" smtClean="0"/>
              <a:t>Mw</a:t>
            </a:r>
            <a:r>
              <a:rPr lang="it-IT" dirty="0" smtClean="0"/>
              <a:t> -&gt; z = w)) &amp; x = z)</a:t>
            </a:r>
          </a:p>
          <a:p>
            <a:r>
              <a:rPr lang="it-IT" dirty="0" smtClean="0"/>
              <a:t>QUINDI</a:t>
            </a:r>
            <a:endParaRPr lang="it-IT" dirty="0"/>
          </a:p>
          <a:p>
            <a:r>
              <a:rPr lang="it-IT" dirty="0" smtClean="0"/>
              <a:t>La </a:t>
            </a:r>
            <a:r>
              <a:rPr lang="it-IT" dirty="0"/>
              <a:t>stella del mattino è un pianeta</a:t>
            </a:r>
          </a:p>
          <a:p>
            <a:r>
              <a:rPr lang="it-IT" dirty="0"/>
              <a:t>Ex</a:t>
            </a:r>
            <a:r>
              <a:rPr lang="it-IT" dirty="0" smtClean="0"/>
              <a:t>((</a:t>
            </a:r>
            <a:r>
              <a:rPr lang="it-IT" dirty="0" err="1" smtClean="0"/>
              <a:t>Mx</a:t>
            </a:r>
            <a:r>
              <a:rPr lang="it-IT" dirty="0" smtClean="0"/>
              <a:t> </a:t>
            </a:r>
            <a:r>
              <a:rPr lang="it-IT" dirty="0"/>
              <a:t>&amp; </a:t>
            </a:r>
            <a:r>
              <a:rPr lang="it-IT" dirty="0" err="1" smtClean="0"/>
              <a:t>Ay</a:t>
            </a:r>
            <a:r>
              <a:rPr lang="it-IT" dirty="0" smtClean="0"/>
              <a:t>(My </a:t>
            </a:r>
            <a:r>
              <a:rPr lang="it-IT" dirty="0"/>
              <a:t>-&gt; x = y)) &amp; </a:t>
            </a:r>
            <a:r>
              <a:rPr lang="it-IT" dirty="0" err="1"/>
              <a:t>Px</a:t>
            </a:r>
            <a:r>
              <a:rPr lang="it-IT" dirty="0"/>
              <a:t>)</a:t>
            </a:r>
          </a:p>
          <a:p>
            <a:endParaRPr lang="it-IT" dirty="0"/>
          </a:p>
        </p:txBody>
      </p:sp>
    </p:spTree>
    <p:extLst>
      <p:ext uri="{BB962C8B-B14F-4D97-AF65-F5344CB8AC3E}">
        <p14:creationId xmlns:p14="http://schemas.microsoft.com/office/powerpoint/2010/main" val="6911017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dirty="0" smtClean="0"/>
              <a:t>Giovanni crede che La </a:t>
            </a:r>
            <a:r>
              <a:rPr lang="it-IT" dirty="0"/>
              <a:t>stella della sera è un pianeta</a:t>
            </a:r>
          </a:p>
          <a:p>
            <a:r>
              <a:rPr lang="it-IT" dirty="0"/>
              <a:t>La stella della sera è la stella del mattino</a:t>
            </a:r>
          </a:p>
          <a:p>
            <a:r>
              <a:rPr lang="it-IT" dirty="0"/>
              <a:t>QUINDI</a:t>
            </a:r>
          </a:p>
          <a:p>
            <a:r>
              <a:rPr lang="it-IT" dirty="0"/>
              <a:t>Giovanni crede che </a:t>
            </a:r>
            <a:r>
              <a:rPr lang="it-IT" dirty="0" smtClean="0"/>
              <a:t>La </a:t>
            </a:r>
            <a:r>
              <a:rPr lang="it-IT" dirty="0"/>
              <a:t>stella del mattino è un </a:t>
            </a:r>
            <a:r>
              <a:rPr lang="it-IT" dirty="0" smtClean="0"/>
              <a:t>pianeta ?</a:t>
            </a:r>
          </a:p>
          <a:p>
            <a:r>
              <a:rPr lang="it-IT" dirty="0" smtClean="0"/>
              <a:t>C(g, [Ex</a:t>
            </a:r>
            <a:r>
              <a:rPr lang="it-IT" dirty="0"/>
              <a:t>((</a:t>
            </a:r>
            <a:r>
              <a:rPr lang="it-IT" dirty="0" err="1"/>
              <a:t>Sx</a:t>
            </a:r>
            <a:r>
              <a:rPr lang="it-IT" dirty="0"/>
              <a:t> &amp; </a:t>
            </a:r>
            <a:r>
              <a:rPr lang="it-IT" dirty="0" err="1"/>
              <a:t>Ay</a:t>
            </a:r>
            <a:r>
              <a:rPr lang="it-IT" dirty="0"/>
              <a:t>(</a:t>
            </a:r>
            <a:r>
              <a:rPr lang="it-IT" dirty="0" err="1"/>
              <a:t>Sy</a:t>
            </a:r>
            <a:r>
              <a:rPr lang="it-IT" dirty="0"/>
              <a:t> -&gt; x = y)) &amp; </a:t>
            </a:r>
            <a:r>
              <a:rPr lang="it-IT" dirty="0" err="1"/>
              <a:t>Px</a:t>
            </a:r>
            <a:r>
              <a:rPr lang="it-IT" dirty="0" smtClean="0"/>
              <a:t>)])</a:t>
            </a:r>
            <a:endParaRPr lang="it-IT" dirty="0"/>
          </a:p>
          <a:p>
            <a:r>
              <a:rPr lang="it-IT" dirty="0" smtClean="0"/>
              <a:t>Ex</a:t>
            </a:r>
            <a:r>
              <a:rPr lang="it-IT" dirty="0"/>
              <a:t>((</a:t>
            </a:r>
            <a:r>
              <a:rPr lang="it-IT" dirty="0" err="1"/>
              <a:t>Sx</a:t>
            </a:r>
            <a:r>
              <a:rPr lang="it-IT" dirty="0"/>
              <a:t> &amp; </a:t>
            </a:r>
            <a:r>
              <a:rPr lang="it-IT" dirty="0" err="1"/>
              <a:t>Ay</a:t>
            </a:r>
            <a:r>
              <a:rPr lang="it-IT" dirty="0"/>
              <a:t>(</a:t>
            </a:r>
            <a:r>
              <a:rPr lang="it-IT" dirty="0" err="1"/>
              <a:t>Sy</a:t>
            </a:r>
            <a:r>
              <a:rPr lang="it-IT" dirty="0"/>
              <a:t> -&gt; x = y)) &amp; </a:t>
            </a:r>
            <a:r>
              <a:rPr lang="it-IT" dirty="0" err="1"/>
              <a:t>Ez</a:t>
            </a:r>
            <a:r>
              <a:rPr lang="it-IT" dirty="0"/>
              <a:t>((</a:t>
            </a:r>
            <a:r>
              <a:rPr lang="it-IT" dirty="0" err="1"/>
              <a:t>Mz</a:t>
            </a:r>
            <a:r>
              <a:rPr lang="it-IT" dirty="0"/>
              <a:t> &amp; </a:t>
            </a:r>
            <a:r>
              <a:rPr lang="it-IT" dirty="0" err="1"/>
              <a:t>Aw</a:t>
            </a:r>
            <a:r>
              <a:rPr lang="it-IT" dirty="0"/>
              <a:t>(</a:t>
            </a:r>
            <a:r>
              <a:rPr lang="it-IT" dirty="0" err="1"/>
              <a:t>Mw</a:t>
            </a:r>
            <a:r>
              <a:rPr lang="it-IT" dirty="0"/>
              <a:t> -&gt; z = w)) &amp; x = z)</a:t>
            </a:r>
          </a:p>
          <a:p>
            <a:r>
              <a:rPr lang="it-IT" dirty="0"/>
              <a:t>QUINDI</a:t>
            </a:r>
          </a:p>
          <a:p>
            <a:r>
              <a:rPr lang="it-IT" dirty="0" smtClean="0"/>
              <a:t>C(g</a:t>
            </a:r>
            <a:r>
              <a:rPr lang="it-IT" dirty="0"/>
              <a:t>, [Ex</a:t>
            </a:r>
            <a:r>
              <a:rPr lang="it-IT" dirty="0" smtClean="0"/>
              <a:t>((</a:t>
            </a:r>
            <a:r>
              <a:rPr lang="it-IT" dirty="0" err="1" smtClean="0"/>
              <a:t>Mx</a:t>
            </a:r>
            <a:r>
              <a:rPr lang="it-IT" dirty="0" smtClean="0"/>
              <a:t> </a:t>
            </a:r>
            <a:r>
              <a:rPr lang="it-IT" dirty="0"/>
              <a:t>&amp; </a:t>
            </a:r>
            <a:r>
              <a:rPr lang="it-IT" dirty="0" err="1" smtClean="0"/>
              <a:t>Ay</a:t>
            </a:r>
            <a:r>
              <a:rPr lang="it-IT" dirty="0" smtClean="0"/>
              <a:t>(My </a:t>
            </a:r>
            <a:r>
              <a:rPr lang="it-IT" dirty="0"/>
              <a:t>-&gt; x = y)) &amp; </a:t>
            </a:r>
            <a:r>
              <a:rPr lang="it-IT" dirty="0" err="1"/>
              <a:t>Px</a:t>
            </a:r>
            <a:r>
              <a:rPr lang="it-IT" dirty="0"/>
              <a:t>)])</a:t>
            </a:r>
          </a:p>
          <a:p>
            <a:endParaRPr lang="it-IT" dirty="0"/>
          </a:p>
        </p:txBody>
      </p:sp>
    </p:spTree>
    <p:extLst>
      <p:ext uri="{BB962C8B-B14F-4D97-AF65-F5344CB8AC3E}">
        <p14:creationId xmlns:p14="http://schemas.microsoft.com/office/powerpoint/2010/main" val="457941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
            </a:r>
            <a:r>
              <a:rPr lang="it-IT" dirty="0" smtClean="0"/>
              <a:t>Un(o/a)»: </a:t>
            </a:r>
            <a:r>
              <a:rPr lang="it-IT" dirty="0"/>
              <a:t>esistenziale o universale?</a:t>
            </a:r>
          </a:p>
        </p:txBody>
      </p:sp>
      <p:sp>
        <p:nvSpPr>
          <p:cNvPr id="3" name="Segnaposto contenuto 2"/>
          <p:cNvSpPr>
            <a:spLocks noGrp="1"/>
          </p:cNvSpPr>
          <p:nvPr>
            <p:ph idx="1"/>
          </p:nvPr>
        </p:nvSpPr>
        <p:spPr/>
        <p:txBody>
          <a:bodyPr/>
          <a:lstStyle/>
          <a:p>
            <a:r>
              <a:rPr lang="it-IT" dirty="0" smtClean="0"/>
              <a:t>se uno è buono, qualcuno lo ama</a:t>
            </a:r>
          </a:p>
          <a:p>
            <a:r>
              <a:rPr lang="it-IT" dirty="0" smtClean="0"/>
              <a:t>Ex(</a:t>
            </a:r>
            <a:r>
              <a:rPr lang="it-IT" dirty="0" err="1" smtClean="0"/>
              <a:t>Bx</a:t>
            </a:r>
            <a:r>
              <a:rPr lang="it-IT" dirty="0"/>
              <a:t> </a:t>
            </a:r>
            <a:r>
              <a:rPr lang="it-IT" dirty="0" smtClean="0"/>
              <a:t>-&gt; </a:t>
            </a:r>
            <a:r>
              <a:rPr lang="it-IT" dirty="0" err="1" smtClean="0"/>
              <a:t>Axy</a:t>
            </a:r>
            <a:r>
              <a:rPr lang="it-IT" dirty="0" smtClean="0"/>
              <a:t>) ????</a:t>
            </a:r>
          </a:p>
          <a:p>
            <a:r>
              <a:rPr lang="it-IT" dirty="0" err="1" smtClean="0"/>
              <a:t>ALLx</a:t>
            </a:r>
            <a:r>
              <a:rPr lang="it-IT" dirty="0" smtClean="0"/>
              <a:t>(</a:t>
            </a:r>
            <a:r>
              <a:rPr lang="it-IT" dirty="0" err="1" smtClean="0"/>
              <a:t>Bx</a:t>
            </a:r>
            <a:r>
              <a:rPr lang="it-IT" dirty="0" smtClean="0"/>
              <a:t> -&gt; </a:t>
            </a:r>
            <a:r>
              <a:rPr lang="it-IT" dirty="0" err="1" smtClean="0"/>
              <a:t>Ey</a:t>
            </a:r>
            <a:r>
              <a:rPr lang="it-IT" dirty="0" smtClean="0"/>
              <a:t>(</a:t>
            </a:r>
            <a:r>
              <a:rPr lang="it-IT" dirty="0" err="1" smtClean="0"/>
              <a:t>Ayx</a:t>
            </a:r>
            <a:r>
              <a:rPr lang="it-IT" dirty="0" smtClean="0"/>
              <a:t>))</a:t>
            </a:r>
            <a:endParaRPr lang="it-IT" dirty="0"/>
          </a:p>
        </p:txBody>
      </p:sp>
    </p:spTree>
    <p:extLst>
      <p:ext uri="{BB962C8B-B14F-4D97-AF65-F5344CB8AC3E}">
        <p14:creationId xmlns:p14="http://schemas.microsoft.com/office/powerpoint/2010/main" val="14395112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se uno è </a:t>
            </a:r>
            <a:r>
              <a:rPr lang="it-IT" dirty="0" smtClean="0"/>
              <a:t>buono, </a:t>
            </a:r>
            <a:r>
              <a:rPr lang="it-IT" dirty="0"/>
              <a:t>qualcuno lo ama</a:t>
            </a:r>
          </a:p>
          <a:p>
            <a:endParaRPr lang="it-IT" dirty="0"/>
          </a:p>
        </p:txBody>
      </p:sp>
      <mc:AlternateContent xmlns:mc="http://schemas.openxmlformats.org/markup-compatibility/2006" xmlns:p14="http://schemas.microsoft.com/office/powerpoint/2010/main">
        <mc:Choice Requires="p14">
          <p:contentPart p14:bwMode="auto" r:id="rId2">
            <p14:nvContentPartPr>
              <p14:cNvPr id="9" name="Input penna 8"/>
              <p14:cNvContentPartPr/>
              <p14:nvPr/>
            </p14:nvContentPartPr>
            <p14:xfrm>
              <a:off x="1029753" y="2850040"/>
              <a:ext cx="6695280" cy="1155600"/>
            </p14:xfrm>
          </p:contentPart>
        </mc:Choice>
        <mc:Fallback xmlns="">
          <p:pic>
            <p:nvPicPr>
              <p:cNvPr id="9" name="Input penna 8"/>
              <p:cNvPicPr/>
              <p:nvPr/>
            </p:nvPicPr>
            <p:blipFill>
              <a:blip r:embed="rId3"/>
              <a:stretch>
                <a:fillRect/>
              </a:stretch>
            </p:blipFill>
            <p:spPr>
              <a:xfrm>
                <a:off x="1011753" y="2835280"/>
                <a:ext cx="6735240" cy="1189800"/>
              </a:xfrm>
              <a:prstGeom prst="rect">
                <a:avLst/>
              </a:prstGeom>
            </p:spPr>
          </p:pic>
        </mc:Fallback>
      </mc:AlternateContent>
    </p:spTree>
    <p:extLst>
      <p:ext uri="{BB962C8B-B14F-4D97-AF65-F5344CB8AC3E}">
        <p14:creationId xmlns:p14="http://schemas.microsoft.com/office/powerpoint/2010/main" val="1594573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dirty="0" smtClean="0"/>
              <a:t>Un insegnante non ha scrupoli, se assegna un problema che non ha soluzione</a:t>
            </a:r>
          </a:p>
          <a:p>
            <a:r>
              <a:rPr lang="it-IT" dirty="0" err="1" smtClean="0"/>
              <a:t>Ix</a:t>
            </a:r>
            <a:r>
              <a:rPr lang="it-IT" dirty="0" smtClean="0"/>
              <a:t> : x è insegnante</a:t>
            </a:r>
          </a:p>
          <a:p>
            <a:r>
              <a:rPr lang="it-IT" dirty="0" err="1" smtClean="0"/>
              <a:t>Sx</a:t>
            </a:r>
            <a:r>
              <a:rPr lang="it-IT" dirty="0" smtClean="0"/>
              <a:t> : x ha scrupoli</a:t>
            </a:r>
          </a:p>
          <a:p>
            <a:r>
              <a:rPr lang="it-IT" dirty="0" err="1" smtClean="0"/>
              <a:t>Axy</a:t>
            </a:r>
            <a:r>
              <a:rPr lang="it-IT" dirty="0" smtClean="0"/>
              <a:t> : x assegna y</a:t>
            </a:r>
          </a:p>
          <a:p>
            <a:r>
              <a:rPr lang="it-IT" dirty="0" err="1" smtClean="0"/>
              <a:t>Px</a:t>
            </a:r>
            <a:r>
              <a:rPr lang="it-IT" dirty="0" smtClean="0"/>
              <a:t> : x è un problema</a:t>
            </a:r>
          </a:p>
          <a:p>
            <a:r>
              <a:rPr lang="it-IT" dirty="0" err="1" smtClean="0"/>
              <a:t>Sxy</a:t>
            </a:r>
            <a:r>
              <a:rPr lang="it-IT" dirty="0" smtClean="0"/>
              <a:t> : x è soluzione di y </a:t>
            </a:r>
            <a:endParaRPr lang="it-IT" dirty="0"/>
          </a:p>
        </p:txBody>
      </p:sp>
    </p:spTree>
    <p:extLst>
      <p:ext uri="{BB962C8B-B14F-4D97-AF65-F5344CB8AC3E}">
        <p14:creationId xmlns:p14="http://schemas.microsoft.com/office/powerpoint/2010/main" val="23866660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Un insegnante non ha scrupoli, se assegna un problema che non </a:t>
            </a:r>
            <a:r>
              <a:rPr lang="it-IT" dirty="0" smtClean="0"/>
              <a:t>ha una </a:t>
            </a:r>
            <a:r>
              <a:rPr lang="it-IT" dirty="0"/>
              <a:t>soluzione</a:t>
            </a:r>
          </a:p>
          <a:p>
            <a:endParaRPr lang="it-IT" dirty="0"/>
          </a:p>
        </p:txBody>
      </p:sp>
      <mc:AlternateContent xmlns:mc="http://schemas.openxmlformats.org/markup-compatibility/2006" xmlns:p14="http://schemas.microsoft.com/office/powerpoint/2010/main">
        <mc:Choice Requires="p14">
          <p:contentPart p14:bwMode="auto" r:id="rId2">
            <p14:nvContentPartPr>
              <p14:cNvPr id="8" name="Input penna 7"/>
              <p14:cNvContentPartPr/>
              <p14:nvPr/>
            </p14:nvContentPartPr>
            <p14:xfrm>
              <a:off x="1188873" y="3103840"/>
              <a:ext cx="8419320" cy="2092680"/>
            </p14:xfrm>
          </p:contentPart>
        </mc:Choice>
        <mc:Fallback xmlns="">
          <p:pic>
            <p:nvPicPr>
              <p:cNvPr id="8" name="Input penna 7"/>
              <p:cNvPicPr/>
              <p:nvPr/>
            </p:nvPicPr>
            <p:blipFill>
              <a:blip r:embed="rId3"/>
              <a:stretch>
                <a:fillRect/>
              </a:stretch>
            </p:blipFill>
            <p:spPr>
              <a:xfrm>
                <a:off x="1172673" y="3087280"/>
                <a:ext cx="8458560" cy="2130120"/>
              </a:xfrm>
              <a:prstGeom prst="rect">
                <a:avLst/>
              </a:prstGeom>
            </p:spPr>
          </p:pic>
        </mc:Fallback>
      </mc:AlternateContent>
    </p:spTree>
    <p:extLst>
      <p:ext uri="{BB962C8B-B14F-4D97-AF65-F5344CB8AC3E}">
        <p14:creationId xmlns:p14="http://schemas.microsoft.com/office/powerpoint/2010/main" val="2706276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smtClean="0"/>
              <a:t>CONSEGNARE COMPITO 5!</a:t>
            </a:r>
            <a:endParaRPr lang="it-IT"/>
          </a:p>
        </p:txBody>
      </p:sp>
    </p:spTree>
    <p:extLst>
      <p:ext uri="{BB962C8B-B14F-4D97-AF65-F5344CB8AC3E}">
        <p14:creationId xmlns:p14="http://schemas.microsoft.com/office/powerpoint/2010/main" val="31729546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Donkey</a:t>
            </a:r>
            <a:r>
              <a:rPr lang="it-IT" dirty="0" smtClean="0"/>
              <a:t> </a:t>
            </a:r>
            <a:r>
              <a:rPr lang="it-IT" dirty="0" err="1" smtClean="0"/>
              <a:t>sentences</a:t>
            </a:r>
            <a:endParaRPr lang="it-IT" dirty="0"/>
          </a:p>
        </p:txBody>
      </p:sp>
      <p:sp>
        <p:nvSpPr>
          <p:cNvPr id="3" name="Segnaposto contenuto 2"/>
          <p:cNvSpPr>
            <a:spLocks noGrp="1"/>
          </p:cNvSpPr>
          <p:nvPr>
            <p:ph idx="1"/>
          </p:nvPr>
        </p:nvSpPr>
        <p:spPr/>
        <p:txBody>
          <a:bodyPr/>
          <a:lstStyle/>
          <a:p>
            <a:r>
              <a:rPr lang="it-IT" dirty="0" err="1" smtClean="0"/>
              <a:t>Whoever</a:t>
            </a:r>
            <a:r>
              <a:rPr lang="it-IT" dirty="0" smtClean="0"/>
              <a:t> </a:t>
            </a:r>
            <a:r>
              <a:rPr lang="it-IT" dirty="0" err="1" smtClean="0"/>
              <a:t>owns</a:t>
            </a:r>
            <a:r>
              <a:rPr lang="it-IT" dirty="0" smtClean="0"/>
              <a:t> a </a:t>
            </a:r>
            <a:r>
              <a:rPr lang="it-IT" dirty="0" err="1" smtClean="0"/>
              <a:t>donkey</a:t>
            </a:r>
            <a:r>
              <a:rPr lang="it-IT" dirty="0" smtClean="0"/>
              <a:t> </a:t>
            </a:r>
            <a:r>
              <a:rPr lang="it-IT" dirty="0" err="1" smtClean="0"/>
              <a:t>beats</a:t>
            </a:r>
            <a:r>
              <a:rPr lang="it-IT" dirty="0" smtClean="0"/>
              <a:t> </a:t>
            </a:r>
            <a:r>
              <a:rPr lang="it-IT" dirty="0" err="1" smtClean="0"/>
              <a:t>it</a:t>
            </a:r>
            <a:endParaRPr lang="it-IT" dirty="0" smtClean="0"/>
          </a:p>
          <a:p>
            <a:r>
              <a:rPr lang="it-IT" dirty="0" err="1"/>
              <a:t>Whoever</a:t>
            </a:r>
            <a:r>
              <a:rPr lang="it-IT" dirty="0"/>
              <a:t> </a:t>
            </a:r>
            <a:r>
              <a:rPr lang="it-IT" dirty="0" err="1"/>
              <a:t>owns</a:t>
            </a:r>
            <a:r>
              <a:rPr lang="it-IT" dirty="0"/>
              <a:t> a </a:t>
            </a:r>
            <a:r>
              <a:rPr lang="it-IT" dirty="0" err="1"/>
              <a:t>donkey</a:t>
            </a:r>
            <a:r>
              <a:rPr lang="it-IT" dirty="0"/>
              <a:t> </a:t>
            </a:r>
            <a:r>
              <a:rPr lang="it-IT" dirty="0" err="1" smtClean="0"/>
              <a:t>feeds</a:t>
            </a:r>
            <a:r>
              <a:rPr lang="it-IT" dirty="0" smtClean="0"/>
              <a:t> </a:t>
            </a:r>
            <a:r>
              <a:rPr lang="it-IT" dirty="0" err="1" smtClean="0"/>
              <a:t>it</a:t>
            </a:r>
            <a:endParaRPr lang="it-IT" dirty="0" smtClean="0"/>
          </a:p>
          <a:p>
            <a:r>
              <a:rPr lang="it-IT" dirty="0" smtClean="0"/>
              <a:t>Tutti quelli che possiedono un asino gli danno da mangiare</a:t>
            </a:r>
            <a:endParaRPr lang="it-IT" dirty="0"/>
          </a:p>
        </p:txBody>
      </p:sp>
    </p:spTree>
    <p:extLst>
      <p:ext uri="{BB962C8B-B14F-4D97-AF65-F5344CB8AC3E}">
        <p14:creationId xmlns:p14="http://schemas.microsoft.com/office/powerpoint/2010/main" val="549171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Tutti quelli che possiedono un asino </a:t>
            </a:r>
            <a:r>
              <a:rPr lang="it-IT" dirty="0" smtClean="0"/>
              <a:t>gli danno da mangiare</a:t>
            </a:r>
            <a:endParaRPr lang="it-IT" dirty="0"/>
          </a:p>
          <a:p>
            <a:endParaRPr lang="it-IT" dirty="0"/>
          </a:p>
        </p:txBody>
      </p:sp>
      <mc:AlternateContent xmlns:mc="http://schemas.openxmlformats.org/markup-compatibility/2006" xmlns:p14="http://schemas.microsoft.com/office/powerpoint/2010/main">
        <mc:Choice Requires="p14">
          <p:contentPart p14:bwMode="auto" r:id="rId2">
            <p14:nvContentPartPr>
              <p14:cNvPr id="8" name="Input penna 7"/>
              <p14:cNvContentPartPr/>
              <p14:nvPr/>
            </p14:nvContentPartPr>
            <p14:xfrm>
              <a:off x="1204353" y="2382040"/>
              <a:ext cx="8782200" cy="1181880"/>
            </p14:xfrm>
          </p:contentPart>
        </mc:Choice>
        <mc:Fallback xmlns="">
          <p:pic>
            <p:nvPicPr>
              <p:cNvPr id="8" name="Input penna 7"/>
              <p:cNvPicPr/>
              <p:nvPr/>
            </p:nvPicPr>
            <p:blipFill>
              <a:blip r:embed="rId3"/>
              <a:stretch>
                <a:fillRect/>
              </a:stretch>
            </p:blipFill>
            <p:spPr>
              <a:xfrm>
                <a:off x="1188873" y="2366200"/>
                <a:ext cx="8819280" cy="1214640"/>
              </a:xfrm>
              <a:prstGeom prst="rect">
                <a:avLst/>
              </a:prstGeom>
            </p:spPr>
          </p:pic>
        </mc:Fallback>
      </mc:AlternateContent>
    </p:spTree>
    <p:extLst>
      <p:ext uri="{BB962C8B-B14F-4D97-AF65-F5344CB8AC3E}">
        <p14:creationId xmlns:p14="http://schemas.microsoft.com/office/powerpoint/2010/main" val="16469971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interdefinibilità</a:t>
            </a:r>
            <a:r>
              <a:rPr lang="it-IT" dirty="0" smtClean="0"/>
              <a:t> dei quantificatori</a:t>
            </a:r>
            <a:endParaRPr lang="it-IT" dirty="0"/>
          </a:p>
        </p:txBody>
      </p:sp>
      <p:sp>
        <p:nvSpPr>
          <p:cNvPr id="3" name="Segnaposto contenuto 2"/>
          <p:cNvSpPr>
            <a:spLocks noGrp="1"/>
          </p:cNvSpPr>
          <p:nvPr>
            <p:ph idx="1"/>
          </p:nvPr>
        </p:nvSpPr>
        <p:spPr/>
        <p:txBody>
          <a:bodyPr/>
          <a:lstStyle/>
          <a:p>
            <a:r>
              <a:rPr lang="it-IT" dirty="0" smtClean="0"/>
              <a:t>v. discussione a p. 257 e questo esercizio a p. 277</a:t>
            </a:r>
          </a:p>
          <a:p>
            <a:endParaRPr lang="it-IT" dirty="0" smtClean="0"/>
          </a:p>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482851"/>
            <a:ext cx="6807198" cy="3829049"/>
          </a:xfrm>
          <a:prstGeom prst="rect">
            <a:avLst/>
          </a:prstGeom>
        </p:spPr>
      </p:pic>
    </p:spTree>
    <p:extLst>
      <p:ext uri="{BB962C8B-B14F-4D97-AF65-F5344CB8AC3E}">
        <p14:creationId xmlns:p14="http://schemas.microsoft.com/office/powerpoint/2010/main" val="9757551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1818078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555" y="134215"/>
            <a:ext cx="11953395" cy="6723785"/>
          </a:xfrm>
        </p:spPr>
      </p:pic>
    </p:spTree>
    <p:extLst>
      <p:ext uri="{BB962C8B-B14F-4D97-AF65-F5344CB8AC3E}">
        <p14:creationId xmlns:p14="http://schemas.microsoft.com/office/powerpoint/2010/main" val="263259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c’è almeno un </a:t>
            </a:r>
            <a:r>
              <a:rPr lang="it-IT" dirty="0" smtClean="0"/>
              <a:t>oggetto</a:t>
            </a:r>
            <a:endParaRPr lang="it-IT" dirty="0"/>
          </a:p>
        </p:txBody>
      </p:sp>
      <p:sp>
        <p:nvSpPr>
          <p:cNvPr id="3" name="Segnaposto contenuto 2"/>
          <p:cNvSpPr>
            <a:spLocks noGrp="1"/>
          </p:cNvSpPr>
          <p:nvPr>
            <p:ph idx="1"/>
          </p:nvPr>
        </p:nvSpPr>
        <p:spPr/>
        <p:txBody>
          <a:bodyPr/>
          <a:lstStyle/>
          <a:p>
            <a:r>
              <a:rPr lang="it-IT" dirty="0" smtClean="0">
                <a:sym typeface="Symbol" panose="05050102010706020507" pitchFamily="18" charset="2"/>
              </a:rPr>
              <a:t>x </a:t>
            </a:r>
            <a:r>
              <a:rPr lang="it-IT" dirty="0" err="1" smtClean="0">
                <a:sym typeface="Symbol" panose="05050102010706020507" pitchFamily="18" charset="2"/>
              </a:rPr>
              <a:t>x</a:t>
            </a:r>
            <a:r>
              <a:rPr lang="it-IT" dirty="0" smtClean="0">
                <a:sym typeface="Symbol" panose="05050102010706020507" pitchFamily="18" charset="2"/>
              </a:rPr>
              <a:t> = x</a:t>
            </a:r>
          </a:p>
          <a:p>
            <a:r>
              <a:rPr lang="it-IT" dirty="0" smtClean="0">
                <a:sym typeface="Symbol" panose="05050102010706020507" pitchFamily="18" charset="2"/>
              </a:rPr>
              <a:t>1 a = a      =I</a:t>
            </a:r>
          </a:p>
          <a:p>
            <a:r>
              <a:rPr lang="it-IT" dirty="0" smtClean="0">
                <a:sym typeface="Symbol" panose="05050102010706020507" pitchFamily="18" charset="2"/>
              </a:rPr>
              <a:t> 2 </a:t>
            </a:r>
            <a:r>
              <a:rPr lang="it-IT" dirty="0">
                <a:sym typeface="Symbol" panose="05050102010706020507" pitchFamily="18" charset="2"/>
              </a:rPr>
              <a:t>x </a:t>
            </a:r>
            <a:r>
              <a:rPr lang="it-IT" dirty="0" err="1">
                <a:sym typeface="Symbol" panose="05050102010706020507" pitchFamily="18" charset="2"/>
              </a:rPr>
              <a:t>x</a:t>
            </a:r>
            <a:r>
              <a:rPr lang="it-IT" dirty="0">
                <a:sym typeface="Symbol" panose="05050102010706020507" pitchFamily="18" charset="2"/>
              </a:rPr>
              <a:t> = </a:t>
            </a:r>
            <a:r>
              <a:rPr lang="it-IT" dirty="0" smtClean="0">
                <a:sym typeface="Symbol" panose="05050102010706020507" pitchFamily="18" charset="2"/>
              </a:rPr>
              <a:t>x     1, </a:t>
            </a:r>
            <a:r>
              <a:rPr lang="it-IT" dirty="0">
                <a:sym typeface="Symbol" panose="05050102010706020507" pitchFamily="18" charset="2"/>
              </a:rPr>
              <a:t> </a:t>
            </a:r>
            <a:r>
              <a:rPr lang="it-IT" dirty="0" smtClean="0">
                <a:sym typeface="Symbol" panose="05050102010706020507" pitchFamily="18" charset="2"/>
              </a:rPr>
              <a:t>I</a:t>
            </a:r>
          </a:p>
          <a:p>
            <a:r>
              <a:rPr lang="it-IT" dirty="0" smtClean="0">
                <a:sym typeface="Symbol" panose="05050102010706020507" pitchFamily="18" charset="2"/>
              </a:rPr>
              <a:t>Logica libera (da impegni esistenziali): non vale questo teorema</a:t>
            </a:r>
            <a:endParaRPr lang="it-IT" dirty="0">
              <a:sym typeface="Symbol" panose="05050102010706020507" pitchFamily="18" charset="2"/>
            </a:endParaRPr>
          </a:p>
          <a:p>
            <a:endParaRPr lang="it-IT" dirty="0"/>
          </a:p>
        </p:txBody>
      </p:sp>
    </p:spTree>
    <p:extLst>
      <p:ext uri="{BB962C8B-B14F-4D97-AF65-F5344CB8AC3E}">
        <p14:creationId xmlns:p14="http://schemas.microsoft.com/office/powerpoint/2010/main" val="15239631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niente è F </a:t>
            </a:r>
            <a:r>
              <a:rPr lang="it-IT" dirty="0" smtClean="0">
                <a:sym typeface="Symbol" panose="05050102010706020507" pitchFamily="18" charset="2"/>
              </a:rPr>
              <a:t> ogni F è G</a:t>
            </a:r>
          </a:p>
          <a:p>
            <a:r>
              <a:rPr lang="it-IT" dirty="0" smtClean="0">
                <a:sym typeface="Symbol" panose="05050102010706020507" pitchFamily="18" charset="2"/>
              </a:rPr>
              <a:t>niente è F </a:t>
            </a:r>
            <a:r>
              <a:rPr lang="it-IT" dirty="0">
                <a:sym typeface="Symbol" panose="05050102010706020507" pitchFamily="18" charset="2"/>
              </a:rPr>
              <a:t> ogni F </a:t>
            </a:r>
            <a:r>
              <a:rPr lang="it-IT" dirty="0" smtClean="0">
                <a:sym typeface="Symbol" panose="05050102010706020507" pitchFamily="18" charset="2"/>
              </a:rPr>
              <a:t>non è </a:t>
            </a:r>
            <a:r>
              <a:rPr lang="it-IT" dirty="0">
                <a:sym typeface="Symbol" panose="05050102010706020507" pitchFamily="18" charset="2"/>
              </a:rPr>
              <a:t>G</a:t>
            </a:r>
            <a:endParaRPr lang="it-IT" dirty="0"/>
          </a:p>
        </p:txBody>
      </p:sp>
    </p:spTree>
    <p:extLst>
      <p:ext uri="{BB962C8B-B14F-4D97-AF65-F5344CB8AC3E}">
        <p14:creationId xmlns:p14="http://schemas.microsoft.com/office/powerpoint/2010/main" val="42751803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718055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non esiste una un insieme a cui appartengono tutti e solo gli insiemi che </a:t>
            </a:r>
            <a:r>
              <a:rPr lang="it-IT" dirty="0" smtClean="0"/>
              <a:t>non  </a:t>
            </a:r>
            <a:r>
              <a:rPr lang="it-IT" dirty="0"/>
              <a:t>appartengono a sé </a:t>
            </a:r>
            <a:r>
              <a:rPr lang="it-IT" dirty="0" smtClean="0"/>
              <a:t>stessi</a:t>
            </a:r>
          </a:p>
          <a:p>
            <a:r>
              <a:rPr lang="it-IT" dirty="0" smtClean="0"/>
              <a:t>non esiste un barbiere che rade tutti e solo quelli che non radono se stessi</a:t>
            </a:r>
          </a:p>
          <a:p>
            <a:r>
              <a:rPr lang="it-IT" dirty="0" smtClean="0"/>
              <a:t>nessuno rade tutti </a:t>
            </a:r>
            <a:r>
              <a:rPr lang="it-IT" dirty="0"/>
              <a:t>e solo </a:t>
            </a:r>
            <a:r>
              <a:rPr lang="it-IT" dirty="0" smtClean="0"/>
              <a:t>quelli che non radono sé stessi</a:t>
            </a:r>
          </a:p>
          <a:p>
            <a:r>
              <a:rPr lang="it-IT" dirty="0" smtClean="0"/>
              <a:t>non c’è un individuo che rade tutti </a:t>
            </a:r>
            <a:r>
              <a:rPr lang="it-IT" dirty="0"/>
              <a:t>e solo</a:t>
            </a:r>
            <a:r>
              <a:rPr lang="it-IT" dirty="0" smtClean="0"/>
              <a:t> gli individui che non radono sé stessi</a:t>
            </a:r>
          </a:p>
          <a:p>
            <a:r>
              <a:rPr lang="it-IT" dirty="0" smtClean="0"/>
              <a:t>-</a:t>
            </a:r>
            <a:r>
              <a:rPr lang="it-IT" dirty="0" err="1" smtClean="0"/>
              <a:t>ExAy</a:t>
            </a:r>
            <a:r>
              <a:rPr lang="it-IT" dirty="0" smtClean="0"/>
              <a:t>(</a:t>
            </a:r>
            <a:r>
              <a:rPr lang="it-IT" dirty="0" err="1" smtClean="0"/>
              <a:t>Rxy</a:t>
            </a:r>
            <a:r>
              <a:rPr lang="it-IT" dirty="0" smtClean="0"/>
              <a:t> &lt;-&gt; -</a:t>
            </a:r>
            <a:r>
              <a:rPr lang="it-IT" dirty="0" err="1" smtClean="0"/>
              <a:t>Ryy</a:t>
            </a:r>
            <a:r>
              <a:rPr lang="it-IT" dirty="0" smtClean="0"/>
              <a:t>)</a:t>
            </a:r>
            <a:endParaRPr lang="it-IT" dirty="0"/>
          </a:p>
          <a:p>
            <a:r>
              <a:rPr lang="it-IT" dirty="0" smtClean="0"/>
              <a:t>v. es. 7.29, p. 257</a:t>
            </a:r>
          </a:p>
        </p:txBody>
      </p:sp>
    </p:spTree>
    <p:extLst>
      <p:ext uri="{BB962C8B-B14F-4D97-AF65-F5344CB8AC3E}">
        <p14:creationId xmlns:p14="http://schemas.microsoft.com/office/powerpoint/2010/main" val="11876537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3393" y="544946"/>
            <a:ext cx="10410407" cy="5855854"/>
          </a:xfrm>
        </p:spPr>
      </p:pic>
    </p:spTree>
    <p:extLst>
      <p:ext uri="{BB962C8B-B14F-4D97-AF65-F5344CB8AC3E}">
        <p14:creationId xmlns:p14="http://schemas.microsoft.com/office/powerpoint/2010/main" val="4198154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EAE</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6982" y="1341221"/>
            <a:ext cx="9513454" cy="5351318"/>
          </a:xfrm>
        </p:spPr>
      </p:pic>
    </p:spTree>
    <p:extLst>
      <p:ext uri="{BB962C8B-B14F-4D97-AF65-F5344CB8AC3E}">
        <p14:creationId xmlns:p14="http://schemas.microsoft.com/office/powerpoint/2010/main" val="35201503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64921"/>
            <a:ext cx="11353800" cy="6386512"/>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put penna 6"/>
              <p14:cNvContentPartPr/>
              <p14:nvPr/>
            </p14:nvContentPartPr>
            <p14:xfrm>
              <a:off x="7377993" y="2981800"/>
              <a:ext cx="3582720" cy="2873880"/>
            </p14:xfrm>
          </p:contentPart>
        </mc:Choice>
        <mc:Fallback xmlns="">
          <p:pic>
            <p:nvPicPr>
              <p:cNvPr id="7" name="Input penna 6"/>
              <p:cNvPicPr/>
              <p:nvPr/>
            </p:nvPicPr>
            <p:blipFill>
              <a:blip r:embed="rId4"/>
              <a:stretch>
                <a:fillRect/>
              </a:stretch>
            </p:blipFill>
            <p:spPr>
              <a:xfrm>
                <a:off x="7362153" y="2963800"/>
                <a:ext cx="3620520" cy="2912760"/>
              </a:xfrm>
              <a:prstGeom prst="rect">
                <a:avLst/>
              </a:prstGeom>
            </p:spPr>
          </p:pic>
        </mc:Fallback>
      </mc:AlternateContent>
    </p:spTree>
    <p:extLst>
      <p:ext uri="{BB962C8B-B14F-4D97-AF65-F5344CB8AC3E}">
        <p14:creationId xmlns:p14="http://schemas.microsoft.com/office/powerpoint/2010/main" val="32800775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nota a p. 257</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83469" y="1348508"/>
            <a:ext cx="9441616" cy="5310909"/>
          </a:xfrm>
        </p:spPr>
      </p:pic>
    </p:spTree>
    <p:extLst>
      <p:ext uri="{BB962C8B-B14F-4D97-AF65-F5344CB8AC3E}">
        <p14:creationId xmlns:p14="http://schemas.microsoft.com/office/powerpoint/2010/main" val="26086637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IAI</a:t>
            </a:r>
            <a:endParaRPr lang="it-IT" dirty="0"/>
          </a:p>
        </p:txBody>
      </p:sp>
      <p:sp>
        <p:nvSpPr>
          <p:cNvPr id="3" name="Segnaposto contenuto 2"/>
          <p:cNvSpPr>
            <a:spLocks noGrp="1"/>
          </p:cNvSpPr>
          <p:nvPr>
            <p:ph idx="1"/>
          </p:nvPr>
        </p:nvSpPr>
        <p:spPr/>
        <p:txBody>
          <a:bodyPr/>
          <a:lstStyle/>
          <a:p>
            <a:r>
              <a:rPr lang="it-IT" dirty="0"/>
              <a:t>qualche G è H, ogni G è F </a:t>
            </a:r>
            <a:r>
              <a:rPr lang="it-IT" dirty="0">
                <a:sym typeface="Symbol" panose="05050102010706020507" pitchFamily="18" charset="2"/>
              </a:rPr>
              <a:t> qualche F è H</a:t>
            </a:r>
            <a:endParaRPr lang="it-IT" dirty="0"/>
          </a:p>
        </p:txBody>
      </p:sp>
    </p:spTree>
    <p:extLst>
      <p:ext uri="{BB962C8B-B14F-4D97-AF65-F5344CB8AC3E}">
        <p14:creationId xmlns:p14="http://schemas.microsoft.com/office/powerpoint/2010/main" val="18478378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qualche G è H, ogni G è F </a:t>
            </a:r>
            <a:r>
              <a:rPr lang="it-IT" dirty="0" smtClean="0">
                <a:sym typeface="Symbol" panose="05050102010706020507" pitchFamily="18" charset="2"/>
              </a:rPr>
              <a:t> qualche F è H</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6618" y="1597891"/>
            <a:ext cx="11037453" cy="5064919"/>
          </a:xfrm>
        </p:spPr>
      </p:pic>
    </p:spTree>
    <p:extLst>
      <p:ext uri="{BB962C8B-B14F-4D97-AF65-F5344CB8AC3E}">
        <p14:creationId xmlns:p14="http://schemas.microsoft.com/office/powerpoint/2010/main" val="5318937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AAI</a:t>
            </a:r>
            <a:endParaRPr lang="it-IT" dirty="0"/>
          </a:p>
        </p:txBody>
      </p:sp>
      <p:sp>
        <p:nvSpPr>
          <p:cNvPr id="3" name="Segnaposto contenuto 2"/>
          <p:cNvSpPr>
            <a:spLocks noGrp="1"/>
          </p:cNvSpPr>
          <p:nvPr>
            <p:ph idx="1"/>
          </p:nvPr>
        </p:nvSpPr>
        <p:spPr/>
        <p:txBody>
          <a:bodyPr/>
          <a:lstStyle/>
          <a:p>
            <a:r>
              <a:rPr lang="it-IT" dirty="0" smtClean="0"/>
              <a:t>Ogni F è G, Ogni G è H </a:t>
            </a:r>
            <a:r>
              <a:rPr lang="it-IT" dirty="0" smtClean="0">
                <a:sym typeface="Symbol" panose="05050102010706020507" pitchFamily="18" charset="2"/>
              </a:rPr>
              <a:t> qualche F è H</a:t>
            </a:r>
          </a:p>
          <a:p>
            <a:r>
              <a:rPr lang="it-IT" dirty="0" smtClean="0">
                <a:sym typeface="Symbol" panose="05050102010706020507" pitchFamily="18" charset="2"/>
              </a:rPr>
              <a:t>E’ valido nella sillogistica aristotelica</a:t>
            </a:r>
          </a:p>
          <a:p>
            <a:r>
              <a:rPr lang="it-IT" dirty="0" smtClean="0">
                <a:sym typeface="Symbol" panose="05050102010706020507" pitchFamily="18" charset="2"/>
              </a:rPr>
              <a:t>Non è valido in </a:t>
            </a:r>
            <a:r>
              <a:rPr lang="it-IT" dirty="0" err="1" smtClean="0">
                <a:sym typeface="Symbol" panose="05050102010706020507" pitchFamily="18" charset="2"/>
              </a:rPr>
              <a:t>FOL</a:t>
            </a:r>
            <a:r>
              <a:rPr lang="it-IT" dirty="0" smtClean="0">
                <a:sym typeface="Symbol" panose="05050102010706020507" pitchFamily="18" charset="2"/>
              </a:rPr>
              <a:t>, ma diventa valido aggiungendo la presupposizione esistenziale per gli F</a:t>
            </a:r>
          </a:p>
          <a:p>
            <a:r>
              <a:rPr lang="it-IT" dirty="0"/>
              <a:t>Ogni F è G, Ogni G è </a:t>
            </a:r>
            <a:r>
              <a:rPr lang="it-IT" dirty="0" smtClean="0"/>
              <a:t>H, c’è almeno un F</a:t>
            </a:r>
            <a:r>
              <a:rPr lang="it-IT" dirty="0" smtClean="0">
                <a:sym typeface="Symbol" panose="05050102010706020507" pitchFamily="18" charset="2"/>
              </a:rPr>
              <a:t> </a:t>
            </a:r>
            <a:r>
              <a:rPr lang="it-IT" dirty="0">
                <a:sym typeface="Symbol" panose="05050102010706020507" pitchFamily="18" charset="2"/>
              </a:rPr>
              <a:t>qualche F è H</a:t>
            </a:r>
          </a:p>
          <a:p>
            <a:endParaRPr lang="it-IT" dirty="0" smtClean="0">
              <a:sym typeface="Symbol" panose="05050102010706020507" pitchFamily="18" charset="2"/>
            </a:endParaRPr>
          </a:p>
          <a:p>
            <a:endParaRPr lang="it-IT" dirty="0"/>
          </a:p>
        </p:txBody>
      </p:sp>
    </p:spTree>
    <p:extLst>
      <p:ext uri="{BB962C8B-B14F-4D97-AF65-F5344CB8AC3E}">
        <p14:creationId xmlns:p14="http://schemas.microsoft.com/office/powerpoint/2010/main" val="33532990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EAO</a:t>
            </a:r>
            <a:endParaRPr lang="it-IT" dirty="0"/>
          </a:p>
        </p:txBody>
      </p:sp>
      <p:sp>
        <p:nvSpPr>
          <p:cNvPr id="3" name="Segnaposto contenuto 2"/>
          <p:cNvSpPr>
            <a:spLocks noGrp="1"/>
          </p:cNvSpPr>
          <p:nvPr>
            <p:ph idx="1"/>
          </p:nvPr>
        </p:nvSpPr>
        <p:spPr/>
        <p:txBody>
          <a:bodyPr/>
          <a:lstStyle/>
          <a:p>
            <a:r>
              <a:rPr lang="it-IT" dirty="0" smtClean="0"/>
              <a:t>Nessun </a:t>
            </a:r>
            <a:r>
              <a:rPr lang="it-IT" dirty="0"/>
              <a:t>F è G, Ogni G è H </a:t>
            </a:r>
            <a:r>
              <a:rPr lang="it-IT" dirty="0">
                <a:sym typeface="Symbol" panose="05050102010706020507" pitchFamily="18" charset="2"/>
              </a:rPr>
              <a:t> qualche F </a:t>
            </a:r>
            <a:r>
              <a:rPr lang="it-IT" dirty="0" smtClean="0">
                <a:sym typeface="Symbol" panose="05050102010706020507" pitchFamily="18" charset="2"/>
              </a:rPr>
              <a:t>non è </a:t>
            </a:r>
            <a:r>
              <a:rPr lang="it-IT" dirty="0">
                <a:sym typeface="Symbol" panose="05050102010706020507" pitchFamily="18" charset="2"/>
              </a:rPr>
              <a:t>H</a:t>
            </a:r>
          </a:p>
          <a:p>
            <a:r>
              <a:rPr lang="it-IT" dirty="0">
                <a:sym typeface="Symbol" panose="05050102010706020507" pitchFamily="18" charset="2"/>
              </a:rPr>
              <a:t>E’ valido nella sillogistica aristotelica</a:t>
            </a:r>
          </a:p>
          <a:p>
            <a:r>
              <a:rPr lang="it-IT" dirty="0">
                <a:sym typeface="Symbol" panose="05050102010706020507" pitchFamily="18" charset="2"/>
              </a:rPr>
              <a:t>Non è valido in </a:t>
            </a:r>
            <a:r>
              <a:rPr lang="it-IT" dirty="0" err="1">
                <a:sym typeface="Symbol" panose="05050102010706020507" pitchFamily="18" charset="2"/>
              </a:rPr>
              <a:t>FOL</a:t>
            </a:r>
            <a:r>
              <a:rPr lang="it-IT" dirty="0">
                <a:sym typeface="Symbol" panose="05050102010706020507" pitchFamily="18" charset="2"/>
              </a:rPr>
              <a:t>, ma diventa valido aggiungendo la presupposizione esistenziale per gli F</a:t>
            </a:r>
          </a:p>
          <a:p>
            <a:r>
              <a:rPr lang="it-IT" dirty="0"/>
              <a:t>Nessun F è G, Ogni G è </a:t>
            </a:r>
            <a:r>
              <a:rPr lang="it-IT" dirty="0" smtClean="0"/>
              <a:t>H, c’è </a:t>
            </a:r>
            <a:r>
              <a:rPr lang="it-IT" dirty="0"/>
              <a:t>almeno un F</a:t>
            </a:r>
            <a:r>
              <a:rPr lang="it-IT" dirty="0">
                <a:sym typeface="Symbol" panose="05050102010706020507" pitchFamily="18" charset="2"/>
              </a:rPr>
              <a:t> qualche F </a:t>
            </a:r>
            <a:r>
              <a:rPr lang="it-IT" dirty="0" smtClean="0">
                <a:sym typeface="Symbol" panose="05050102010706020507" pitchFamily="18" charset="2"/>
              </a:rPr>
              <a:t>non è </a:t>
            </a:r>
            <a:r>
              <a:rPr lang="it-IT" dirty="0">
                <a:sym typeface="Symbol" panose="05050102010706020507" pitchFamily="18" charset="2"/>
              </a:rPr>
              <a:t>H</a:t>
            </a:r>
          </a:p>
          <a:p>
            <a:endParaRPr lang="it-IT" dirty="0"/>
          </a:p>
        </p:txBody>
      </p:sp>
    </p:spTree>
    <p:extLst>
      <p:ext uri="{BB962C8B-B14F-4D97-AF65-F5344CB8AC3E}">
        <p14:creationId xmlns:p14="http://schemas.microsoft.com/office/powerpoint/2010/main" val="656546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EIO</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0945" y="1450326"/>
            <a:ext cx="9112828" cy="5125965"/>
          </a:xfrm>
        </p:spPr>
      </p:pic>
    </p:spTree>
    <p:extLst>
      <p:ext uri="{BB962C8B-B14F-4D97-AF65-F5344CB8AC3E}">
        <p14:creationId xmlns:p14="http://schemas.microsoft.com/office/powerpoint/2010/main" val="4167650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Identità</a:t>
            </a:r>
          </a:p>
        </p:txBody>
      </p:sp>
      <p:sp>
        <p:nvSpPr>
          <p:cNvPr id="5" name="Segnaposto testo 4"/>
          <p:cNvSpPr>
            <a:spLocks noGrp="1"/>
          </p:cNvSpPr>
          <p:nvPr>
            <p:ph type="body" idx="1"/>
          </p:nvPr>
        </p:nvSpPr>
        <p:spPr/>
        <p:txBody>
          <a:bodyPr/>
          <a:lstStyle/>
          <a:p>
            <a:endParaRPr lang="it-IT"/>
          </a:p>
        </p:txBody>
      </p:sp>
    </p:spTree>
    <p:extLst>
      <p:ext uri="{BB962C8B-B14F-4D97-AF65-F5344CB8AC3E}">
        <p14:creationId xmlns:p14="http://schemas.microsoft.com/office/powerpoint/2010/main" val="1750168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Predicato di identità</a:t>
            </a:r>
          </a:p>
        </p:txBody>
      </p:sp>
      <p:sp>
        <p:nvSpPr>
          <p:cNvPr id="3" name="Segnaposto contenuto 2"/>
          <p:cNvSpPr>
            <a:spLocks noGrp="1"/>
          </p:cNvSpPr>
          <p:nvPr>
            <p:ph idx="1"/>
          </p:nvPr>
        </p:nvSpPr>
        <p:spPr/>
        <p:txBody>
          <a:bodyPr/>
          <a:lstStyle/>
          <a:p>
            <a:r>
              <a:rPr lang="it-IT" dirty="0"/>
              <a:t>Utilizziamo la "</a:t>
            </a:r>
            <a:r>
              <a:rPr lang="it-IT" dirty="0" err="1"/>
              <a:t>infix</a:t>
            </a:r>
            <a:r>
              <a:rPr lang="it-IT" dirty="0"/>
              <a:t> </a:t>
            </a:r>
            <a:r>
              <a:rPr lang="it-IT" dirty="0" err="1"/>
              <a:t>notation</a:t>
            </a:r>
            <a:r>
              <a:rPr lang="it-IT" dirty="0"/>
              <a:t>"</a:t>
            </a:r>
          </a:p>
          <a:p>
            <a:r>
              <a:rPr lang="it-IT" dirty="0"/>
              <a:t>Nuove </a:t>
            </a:r>
            <a:r>
              <a:rPr lang="it-IT" dirty="0" err="1"/>
              <a:t>fbf</a:t>
            </a:r>
            <a:r>
              <a:rPr lang="it-IT" dirty="0"/>
              <a:t> atomiche:</a:t>
            </a:r>
          </a:p>
          <a:p>
            <a:r>
              <a:rPr lang="it-IT" dirty="0"/>
              <a:t>a = b, c = d, ecc.</a:t>
            </a:r>
          </a:p>
          <a:p>
            <a:r>
              <a:rPr lang="it-IT" dirty="0"/>
              <a:t>Nuove </a:t>
            </a:r>
            <a:r>
              <a:rPr lang="it-IT" dirty="0" err="1"/>
              <a:t>fbf</a:t>
            </a:r>
            <a:r>
              <a:rPr lang="it-IT" dirty="0"/>
              <a:t>:</a:t>
            </a:r>
          </a:p>
          <a:p>
            <a:r>
              <a:rPr lang="it-IT" dirty="0">
                <a:sym typeface="Symbol"/>
              </a:rPr>
              <a:t>x </a:t>
            </a:r>
            <a:r>
              <a:rPr lang="it-IT" dirty="0" err="1">
                <a:sym typeface="Symbol"/>
              </a:rPr>
              <a:t>x</a:t>
            </a:r>
            <a:r>
              <a:rPr lang="it-IT" dirty="0">
                <a:sym typeface="Symbol"/>
              </a:rPr>
              <a:t> = s, x(</a:t>
            </a:r>
            <a:r>
              <a:rPr lang="it-IT" dirty="0" err="1">
                <a:sym typeface="Symbol"/>
              </a:rPr>
              <a:t>x</a:t>
            </a:r>
            <a:r>
              <a:rPr lang="it-IT" dirty="0">
                <a:sym typeface="Symbol"/>
              </a:rPr>
              <a:t> = a v x = b)</a:t>
            </a:r>
          </a:p>
          <a:p>
            <a:r>
              <a:rPr lang="it-IT" dirty="0">
                <a:sym typeface="Symbol"/>
              </a:rPr>
              <a:t>etc.</a:t>
            </a:r>
            <a:endParaRPr lang="it-IT" dirty="0"/>
          </a:p>
        </p:txBody>
      </p:sp>
    </p:spTree>
    <p:extLst>
      <p:ext uri="{BB962C8B-B14F-4D97-AF65-F5344CB8AC3E}">
        <p14:creationId xmlns:p14="http://schemas.microsoft.com/office/powerpoint/2010/main" val="760320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Regole per l'identità</a:t>
            </a:r>
          </a:p>
        </p:txBody>
      </p:sp>
      <p:sp>
        <p:nvSpPr>
          <p:cNvPr id="3" name="Segnaposto contenuto 2"/>
          <p:cNvSpPr>
            <a:spLocks noGrp="1"/>
          </p:cNvSpPr>
          <p:nvPr>
            <p:ph idx="1"/>
          </p:nvPr>
        </p:nvSpPr>
        <p:spPr/>
        <p:txBody>
          <a:bodyPr/>
          <a:lstStyle/>
          <a:p>
            <a:r>
              <a:rPr lang="it-IT" dirty="0"/>
              <a:t>Regola di introduzione </a:t>
            </a:r>
            <a:r>
              <a:rPr lang="it-IT" dirty="0" err="1"/>
              <a:t>=I</a:t>
            </a:r>
            <a:endParaRPr lang="it-IT" dirty="0"/>
          </a:p>
          <a:p>
            <a:r>
              <a:rPr lang="it-IT" dirty="0"/>
              <a:t>Regola di eliminazione =</a:t>
            </a:r>
            <a:r>
              <a:rPr lang="it-IT" dirty="0" smtClean="0"/>
              <a:t>E</a:t>
            </a:r>
            <a:endParaRPr lang="it-IT" dirty="0"/>
          </a:p>
          <a:p>
            <a:r>
              <a:rPr lang="it-IT" dirty="0"/>
              <a:t>Prossima slide ...</a:t>
            </a:r>
          </a:p>
          <a:p>
            <a:r>
              <a:rPr lang="it-IT" dirty="0" smtClean="0"/>
              <a:t>v</a:t>
            </a:r>
            <a:r>
              <a:rPr lang="it-IT" dirty="0"/>
              <a:t>. pp. 258-259 (213-214) e tabella riassuntiva 7.1 p. 262</a:t>
            </a:r>
          </a:p>
        </p:txBody>
      </p:sp>
    </p:spTree>
    <p:extLst>
      <p:ext uri="{BB962C8B-B14F-4D97-AF65-F5344CB8AC3E}">
        <p14:creationId xmlns:p14="http://schemas.microsoft.com/office/powerpoint/2010/main" val="271906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2061</Words>
  <Application>Microsoft Office PowerPoint</Application>
  <PresentationFormat>Widescreen</PresentationFormat>
  <Paragraphs>226</Paragraphs>
  <Slides>55</Slides>
  <Notes>19</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55</vt:i4>
      </vt:variant>
    </vt:vector>
  </HeadingPairs>
  <TitlesOfParts>
    <vt:vector size="61" baseType="lpstr">
      <vt:lpstr>Arial</vt:lpstr>
      <vt:lpstr>Calibri</vt:lpstr>
      <vt:lpstr>Calibri Light</vt:lpstr>
      <vt:lpstr>Symbol</vt:lpstr>
      <vt:lpstr>Times New Roman</vt:lpstr>
      <vt:lpstr>Tema di Office</vt:lpstr>
      <vt:lpstr>Logica 22-23</vt:lpstr>
      <vt:lpstr>Presentazione standard di PowerPoint</vt:lpstr>
      <vt:lpstr>Presentazione standard di PowerPoint</vt:lpstr>
      <vt:lpstr>Presentazione standard di PowerPoint</vt:lpstr>
      <vt:lpstr>EAE</vt:lpstr>
      <vt:lpstr>EIO</vt:lpstr>
      <vt:lpstr>Identità</vt:lpstr>
      <vt:lpstr>Predicato di identità</vt:lpstr>
      <vt:lpstr>Regole per l'identità</vt:lpstr>
      <vt:lpstr> </vt:lpstr>
      <vt:lpstr>Esercizio risolto 7.30 (7.29)</vt:lpstr>
      <vt:lpstr>Esercizio risolto 7.33 (7.31)</vt:lpstr>
      <vt:lpstr>Simmetria dell'identità</vt:lpstr>
      <vt:lpstr>Presentazione standard di PowerPoint</vt:lpstr>
      <vt:lpstr>Esercizio risolto 7.37 (7.33) (transitività)</vt:lpstr>
      <vt:lpstr>Presentazione standard di PowerPoint</vt:lpstr>
      <vt:lpstr>Presentazione standard di PowerPoint</vt:lpstr>
      <vt:lpstr>Non-transitività della non identità</vt:lpstr>
      <vt:lpstr>Presentazione standard di PowerPoint</vt:lpstr>
      <vt:lpstr>Presentazione standard di PowerPoint</vt:lpstr>
      <vt:lpstr>"esattamente"</vt:lpstr>
      <vt:lpstr>Presentazione standard di PowerPoint</vt:lpstr>
      <vt:lpstr>Le descrizioni definite</vt:lpstr>
      <vt:lpstr>Le 3 condizioni</vt:lpstr>
      <vt:lpstr>Le 3 condizioni formalizzate</vt:lpstr>
      <vt:lpstr>Presentazione standard di PowerPoint</vt:lpstr>
      <vt:lpstr>La iota (rovesciata)</vt:lpstr>
      <vt:lpstr>Esempi con descrizioni definite</vt:lpstr>
      <vt:lpstr>Ambiguità da evitare</vt:lpstr>
      <vt:lpstr>descrizioni definite e negazione</vt:lpstr>
      <vt:lpstr>Esistenziali negativi</vt:lpstr>
      <vt:lpstr>Presentazione standard di PowerPoint</vt:lpstr>
      <vt:lpstr>Presentazione standard di PowerPoint</vt:lpstr>
      <vt:lpstr>Presentazione standard di PowerPoint</vt:lpstr>
      <vt:lpstr>Presentazione standard di PowerPoint</vt:lpstr>
      <vt:lpstr>«Un(o/a)»: esistenziale o universale?</vt:lpstr>
      <vt:lpstr>Presentazione standard di PowerPoint</vt:lpstr>
      <vt:lpstr>Presentazione standard di PowerPoint</vt:lpstr>
      <vt:lpstr>Presentazione standard di PowerPoint</vt:lpstr>
      <vt:lpstr>Donkey sentences</vt:lpstr>
      <vt:lpstr>Presentazione standard di PowerPoint</vt:lpstr>
      <vt:lpstr>interdefinibilità dei quantificatori</vt:lpstr>
      <vt:lpstr>Presentazione standard di PowerPoint</vt:lpstr>
      <vt:lpstr>Presentazione standard di PowerPoint</vt:lpstr>
      <vt:lpstr>c’è almeno un oggetto</vt:lpstr>
      <vt:lpstr>Presentazione standard di PowerPoint</vt:lpstr>
      <vt:lpstr>Presentazione standard di PowerPoint</vt:lpstr>
      <vt:lpstr>Presentazione standard di PowerPoint</vt:lpstr>
      <vt:lpstr>Presentazione standard di PowerPoint</vt:lpstr>
      <vt:lpstr>Presentazione standard di PowerPoint</vt:lpstr>
      <vt:lpstr>nota a p. 257</vt:lpstr>
      <vt:lpstr>IAI</vt:lpstr>
      <vt:lpstr>qualche G è H, ogni G è F  qualche F è H</vt:lpstr>
      <vt:lpstr>AAI</vt:lpstr>
      <vt:lpstr>EAO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Logica 22-23</dc:title>
  <dc:creator>Francesco Orilia</dc:creator>
  <cp:lastModifiedBy>Francesco Orilia</cp:lastModifiedBy>
  <cp:revision>34</cp:revision>
  <dcterms:created xsi:type="dcterms:W3CDTF">2023-03-18T09:14:29Z</dcterms:created>
  <dcterms:modified xsi:type="dcterms:W3CDTF">2023-03-25T06:32:15Z</dcterms:modified>
</cp:coreProperties>
</file>