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4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25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14" r:id="rId3"/>
    <p:sldId id="316" r:id="rId4"/>
    <p:sldId id="31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24" r:id="rId28"/>
    <p:sldId id="325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26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27.86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28 0,'0'0'0,"0"0"15,0 0-15,0 0 16,0 0-16,0 0 16,0 0-1,0 0-15,0 0 16,0 0-16,17 17 15,-1-1-15,0 1 16,1-17 0,-1 16-16,-16-16 15,16 17 1,1-1-16,-17-16 16,16 17-16,0-17 15,1 0-15,-1 0 16,0 16-1,1-16-15,-1 0 16,0 0-16,1 0 16,-1 17-1,1-17-15,-1 16 16,0-16-16,1 0 16,-1 17-16,0-17 15,17 16 1,-17 1-16,17-17 15,0 16 1,-1-16-16,1 0 16,0 0-16,-1 0 15,1 17-15,0-17 16,0 0 0,-17 0-16,17 0 15,-17 0-15,17 0 16,-1 0-1,-15 0-15,15 0 16,-15 0-16,-1 0 16,17 0-16,-17 0 15,0 0 1,17 0-16,-17 0 16,1 0-16,-1 0 15,17 0 1,-1 0-16,-15 0 15,16 0-15,-1 0 16,1 0 0,16 0-16,0 0 15,16 0-15,1 0 16,-17-17 0,0 1-16,0-1 15,0 1-15,-16 16 16,-1 0-1,1 0-15,0 0 16,16-17-16,0 1 16,0 16-16,16 0 15,17 0 1,0 0-16,-1 0 16,-15-17-16,-17 17 15,0 0 1,0-16-16,-17 16 15,1 0-15,0 0 16,16-17 0,0 1-16,0 16 15,0 0-15,33-17 16,-1 17 0,1-16-16,-16 16 15,-1 0-15,-16 0 16,0-17-16,0 17 15,-16 0 1,16-16-16,0 16 16,0 0-16,16 0 15,1 0 1,15-17-16,1 17 16,-17 0-16,1 0 15,-17 0 1,0 0-16,-16 0 15,-1 0-15,1 0 16,0 0-16,-1 0 16,1 0-1,0 0-15,-1 0 16,17 0 0,17 0-16,-1 0 15,1 0-15,-1 0 16,-16 0-16,0 0 15,0 0 1,0 0-16,-16 0 16,-1 0-16,1 0 15,0 0 1,-1 0-16,1 0 16,0 0-16,16 17 15,0-1 1,16 1-16,17-17 15,0 16-15,-17-16 16,-16 17 0,0-17-16,0 0 15,-16 0-15,0 0 16,-1 0-16,1 0 16,0 0-1,-1 16-15,1-16 16,0 17-16,-1-1 15,1-16 1,0 0-16,16 17 16,0-1-16,0-16 15,16 0 1,1 0-16,-17 0 16,0 0-16,0 0 15,-17 0 1,1 0-16,0 0 15,0 0-15,-1 0 16,1 0 0,0 0-16,16 17 15,0-17-15,0 0 16,-17 0-16,1 0 16,16 16-1,0 1-15,-16-17 16,16 0-16,-16 0 15,-1 0 1,-15 0-16,-1 0 16,0 0-16,1 0 15,-1 0 1,0 0-16,-16 0 16,0 0-16,0 0 15,0 0-15,0 0 16,0 0-1,0-50-15,0 50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8.27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78 0,'0'0'0,"0"0"15,32 0 1,18 16-16,15-16 15,33 0-15,0 17 16,0-17 0,-16 0-16,0 0 15,-1 0-15,17 16 16,17-16-16,-1 0 16,17-16-1,-17 16-15,-16 0 16,0 0-16,1 16 15,-1-16 1,0 0-16,0 0 16,0 0-16,0 0 15,-16 0-15,-1 0 16,34 0 0,-1 0-16,-16-16 15,0-1-15,0 1 16,0 16-1,1 0-15,-1 0 16,16 0-16,-16 0 16,0-17-1,17 1-15,-17 16 16,0 0-16,-17 0 16,34 0-16,32 0 15,-16 0 1,-33-17-16,0 1 15,-16 16-15,16 0 16,16 16 0,17-16-16,-33 0 15,-16 0-15,-1 0 16,-32-16-16,0 16 16,0 0-1,-16 0-15,0 0 16,-1 0-16,1 0 15,0 0 1,0 0-16,-1 0 16,1 0-16,0 0 15,-1 0-15,-15 0 16,-1 0 0,17 0-16,-17 0 15,0 0-15,1 0 16,-1 0-1,0 0-15,1 0 16,-1 0-16,0 0 16,-16 0-1,17 0-15,-17 0 16,0 0-16,16 0 16,-16 0-16,16 0 15,-16 0 1,0 0-16,17 0 15,-17 0-15,0 0 16,16 0 0,-16 0-16,0 0 15,17 0-15,-17 0 16,0 0 0,0 0-16,0 0 15,16 0-15,-16 0 16,16 0-1,-16 0-15,0 0 16,17 0-16,-17 0 16,16 0-16,0 0 15,1 0 1,-1 0-16,0 0 16,1 0-16,-1 0 15,17 0-15,-17 0 16,17 0-1,-1 16-15,1 1 16,0-17-16,16 16 16,0 1-1,0-1-15,0-16 16,-16 0-16,-1 0 16,1 0-1,-17 0-15,1 0 16,15 0-16,-15 0 15,-1 0-15,0 0 16,1 0 0,-1 0-16,0 0 15,-16 0-15,17 0 16,-17 0 0,16 0-16,-16 0 15,0 0-15,16 0 16,-16 0-16,0 0 15,0 0 1,0 0-16,17 0 16,-17 0-16,0 0 15,16 0 1,-16 0-16,17 0 16,-1 0-16,0 0 15,1 0 1,-1 0-16,0 0 15,1 0-15,-1 0 16,17 0-16,-17 0 16,17 17-1,-1-17-15,1 0 16,0 16-16,32 1 16,0-17-1,1 0-15,-1 0 16,1 16-16,-1 1 15,0-17 1,17 0-16,-17 0 16,17 0-16,16 0 15,-16 0-15,0 0 16,-17 0 0,17 16-16,0-16 15,-1 0-15,-15 0 16,-1 0-1,0 0-15,17 0 16,16 0-16,-16 0 16,0 0-16,-1 0 15,-15 0 1,32 0-16,-16 0 16,-1 0-16,1 0 15,16 0 1,-33 0-16,1 0 15,16 0-15,-17 0 16,17 0-16,-1 0 16,-15 0-1,-1 0-15,1 0 16,-17 0-16,49-16 16,-17 16-1,-15 0-15,15 0 16,1 0-16,-16 0 15,-1 0-15,0 0 16,-16 0 0,0 0-16,0 0 15,17 0-15,16 0 16,-1 0 0,-32 0-16,0 0 15,0 0-15,17 0 16,-1 0-1,-16 0-15,0 0 16,0 16-16,0-16 16,17 17-1,-66-17-15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44.392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0,'0'0'16,"0"0"-16,0 0 15,0 0-15,0 0 16,0 0 0,0 0-16,0 0 15,0 0-15,0 0 16,0 0-1,17 17-15,-17-17 16,0 16-16,0-16 16,0 17-16,0-1 15,0 1 1,0-1-16,0 1 16,0-1-16,0 1 15,16-1 1,-16 17-16,16 17 15,-16-1-15,0 1 16,0 16 0,0 16-16,0-16 15,0-16-15,0-1 16,0-16 0,0 0-16,0 0 15,0 0-15,0 17 16,17-1-16,-17 1 15,0 17 1,0-1-16,16 16 16,-16 1-16,0-17 15,0-17 1,0 1-16,0-1 16,0-16-16,0 0 15,0 17 1,0-17-16,0 16 15,16 1-15,1 0 16,-17 16 0,0 0-16,0 0 15,0 0-15,0 0 16,0-17 0,0 1-16,0-17 15,0 0-15,0 0 16,0 0-16,0 0 15,0 0 1,0-17-16,0 1 16,0 16-16,0-17 15,0 17 1,0 0-16,0 0 16,0 0-16,0 0 15,16 17 1,-16-1-16,0 1 15,0-17-15,0 0 16,0 16 0,0-16-16,0 1 15,0-17-15,0 16 16,0-17-16,0 1 16,0-1-1,0 17-15,0-16 16,0 16-16,0 0 15,0-17 1,0 17-16,0-16 16,16 16-16,1 0 15,-17 0 1,0 0-16,0 0 16,0 0-16,16 16 15,-16 1-15,0-17 16,0 0-1,0 0-15,0 0 16,0 0-16,0 0 16,0-17-1,0 1-15,0-1 16,0 1-16,0-1 16,0 1-1,0-1-15,0 1 16,0-1-16,0-16 15,0 0 1,0 17-16,0-17 16,-49 0-16,49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11.979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33 90 0,'0'0'16,"0"0"-16,0 0 15,0 0-15,0 0 16,0 0 0,0 0-16,0 0 15,0 0-15,0 0 16,-16 0 0,16 0-16,0 0 15,0 0-15,0 0 16,-17 0-16,17 0 15,0 0 1,0 0-16,0 0 16,0 0-16,0 0 15,0 0 1,0 0-16,0 0 16,0 0-16,0 0 15,0 0 1,33 0-16,0 0 15,16 0-15,0 0 16,0 0-16,0 0 16,0 0-1,-17 0-15,17 0 16,-16 0-16,0 0 16,0 0-1,-1 0-15,1 0 16,0 0-16,16 0 15,16 0 1,17 0-16,-17 0 16,0 0-16,-15 0 15,-1-16-15,0-1 16,0 17 0,-17 0-16,1 0 15,0 0-15,-1 0 16,1 0-1,0 0-15,-1 0 16,1-16-16,16-1 16,0 1-16,17 16 15,-1 0 1,-16 0-16,0 0 16,0 0-16,0 0 15,0 0 1,-16 0-16,0 0 15,-1 0-15,-15 0 16,-1 0-16,0 0 16,1 0-1,-1 0-15,0 0 16,-16 0-16,0 0 16,0 0-1,0 0-15,0 0 16,17 0-16,32 16 15,-49-16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23.721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0 148 0,'0'0'0,"0"0"16,0 0-16,0 0 15,0 0-15,0 0 16,0 0 0,0 0-16,0 0 15,0 0-15,0 0 16,16 0 0,1 0-16,-1 0 15,0 0-15,17 0 16,0 0-16,-1 0 15,1 0 1,16-16-16,0-1 16,0 1-16,0-1 15,-16 17 1,16 0-16,-16 0 16,16 0-16,0 0 15,0 0 1,16 0-16,17 0 15,-17-16-15,0-1 16,-15 17 0,-1 0-16,0-16 15,0 16-15,0 0 16,0 0-16,16 0 16,17 0-1,0 16-15,-1-16 16,-15 0-16,-1 0 15,0 0-15,-16 0 16,17 0 0,-1 0-16,1 0 15,-1 0-15,-16 17 16,16-17 0,1 0-16,-1 0 15,-16-17-15,-16 1 16,-17-17-16,-16 33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26.706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0,'0'0'0,"0"0"16,0 0-1,0 0-15,0 0 16,0 0-16,0 0 15,0 0 1,0 0-16,16 17 16,0-1-16,17 17 15,16-16-15,16-1 16,1 1 0,-1-1-16,-16 1 15,17-1-15,-1 1 16,0-17-16,1 0 15,-1 0 1,-16 0-16,0 0 16,0 0-16,17 0 15,-1 0 1,-16 0-16,16 0 16,-16 0-16,0 0 15,17 0 1,16-17-16,16 1 15,-17-1-15,1 17 16,0 0 0,0 0-16,-17 0 15,0 0-15,-16 0 16,17 0-16,32 0 16,0 0-1,-16 0-15,-17 0 16,-16 0-16,0-16 15,0 16 1,16 0-16,1 0 16,-17 0-16,16 0 15,1 0 1,15 0-16,1 0 16,0 0-16,-33 0 15,0 0-15,-49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8:31.580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126 1 0,'0'0'0,"0"0"15,0 0-15,0 0 16,0 0-16,0 0 16,0 0-1,0 0-15,0 17 16,-17-1-16,1 1 16,16-1-1,0-16-15,0 0 16,0 17-16,0-17 15,0 0 1,0 0-16,0 0 16,0 16-16,0 1 15,0-17 1,0 16-16,0 1 16,0-1-16,0 1 15,0-1 1,0 17-16,0 0 15,0 17-15,0-1 16,0 17-16,0 17 16,0-17-1,0 0-15,0 0 16,0-17-16,0-16 16,0 0-1,0 0-15,0 0 16,0 17-16,0-1 15,0 1 1,0 16-16,0 16 16,0-16-16,0 17 15,0-17 1,0-17-16,0 1 16,0-1-16,0 1 15,0-17 1,0 0-16,0 0 15,0 16-15,0 1 16,0-1-16,0 18 16,0 15-1,0-16-15,0 0 16,0 0-16,0-16 16,0-1-1,0-16-15,0 0 16,0 0-16,0 0 15,0 0 1,0 0-16,0 0 16,0 0-16,0 0 15,0 0-15,0 17 16,0-17 0,0 16-16,0 1 15,0-1-15,0 1 16,0-1-1,0 1-15,0-1 16,0-16-16,0 0 16,0 0-1,0 0-15,0 0 16,0 0-16,0 0 16,0 0-1,0-16-15,0 16 16,0 0-16,0 0 15,0 0 1,0 16-16,0 1 16,0-1-16,0 1 15,0-17-15,0 0 16,0 0 0,0-17-16,0-16 15,0 0-15,0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15:36.247"/>
    </inkml:context>
    <inkml:brush xml:id="br0">
      <inkml:brushProperty name="width" value="1.16667" units="cm"/>
      <inkml:brushProperty name="height" value="1.16667" units="cm"/>
      <inkml:brushProperty name="fitToCurve" value="1"/>
    </inkml:brush>
  </inkml:definitions>
  <inkml:trace contextRef="#ctx0" brushRef="#br0">292 275 0,'103'0'172,"34"0"-172,35 34 16,-69-34-16,17 0 0,-17 34 15,-17-34-15,34 0 16,-51 0-16,-52 0 16,0 0-16,34 0 15,-16 0-15,50 0 16,-67 0-16,-1 0 16,17 0-16,18 0 15,-1 0-15,-17 0 16,35 0-16,0 0 0,-18-34 15,1 34-15,-1 0 16,18 0-16,-18 0 16,-34 0-1,18 0 1,-18 0 31,17 0-32,-17 0-15,69 0 16,-69 0-16,18 0 16,-18 0-16,0 0 15,35 0-15,16 0 16,18 0-16,-69 0 16,35 0-16,16 0 15,-51 0-15,18 0 0,33 0 16,-33 0-16,-18 0 15,17 0-15,-17 0 16,1-34-16,16 34 16,-17-17-16,17 17 15,18 0-15,-35 0 16,35-35 31,-18 35-47,-17 0 15,35 0-15,-18-17 16,34 17-16,1 0 16,-17 0-16,-1 0 15,-34-17-15,35 17 16,-18 0-16,18 0 16,-1 0-16,-34 0 0,103-34 15,-68 34-15,-18-18 16,18 18-16,-1 0 15,52-34-15,-86 34 16,0 0-16,18 0 16,-18 0-1,17 0 1,-17 0-16,35 0 0,34 0 16,-18 0-16,-16 0 15,-1 0-15,87-69 16,-18 69-16,-17 0 15,17 0-15,-17-34 16,-17 34-16,-1 0 16,18 0-16,-85 0 0,16 0 15,-17 0-15,0 0 16,35 0-16,-18 0 16,-17 0-1,18 0-15,-18 0 16,17 0-16,18 69 15,33-52-15,18-17 16,-17 34-16,51 1 16,-85-1-16,17-17 15,-52-17-15,0 34 0,-17-16 16,0 16 0,0-17-1,0 17 1,0-17-1,0 1-15,0 16 16,0-17-16,0 17 16,0-16-1,0 33-15,0-17 0,0-16 16,0-1-16,0 17 16,34-17-16,-17 35 15,-17-18-15,69 18 16,-52-35-16,-17 17 15,0-17 1,0 18-16,0-18 94,52 17-63,-18-17-31,-17 17 16,35 35-16,-18 0 0,35-18 15,-52 18-15,17-52 16,-17 35-16,18 16 16,-1-16-16,-34-18 15,0-17-15,0 18 16,0-18-16,0 0 15,17 17-15,-17 18 16,0-35-16,0 17 16,0-17-16,0 18 15,0-18 1,-34 0-16,17 17 16,-18-34-16,18 17 15,-17 35-15,-18-18 16,18 18-16,17-18 15,-18-17-15,18 18 16,0-18-16,17 17 0,-34 18 16,34-35-16,0 17 15,0-17-15,0 0 16,0 18-16,0-18 16,0 17-16,0-17 15,0 35-15,0-18 16,0-17 78,-17 0-79,-18-17 1,-16 35-16,34-35 0,-18 17 15,-119 52-15,-533 188 16,584-188-16,18-35 16,50-17-16,18-17 15,-34 0-15,-52 34 16,17-34-16,69 0 16,-18 0-16,35-34 15,0-17-15,0-35 16,18-103-16,16 17 0,17-16 15,172-241 1,-223 377-16,69 18 16,-69 17-16,-34 17 62,-1 0-62,18 0 16,17 34-16,-34-17 15,17 17-15,0-16 16,-18-1-16,18 34 16,-17-16-16,34-18 15,0 17-15,0-51 47,17-35-47,-17 1 16,17 34-16,17-18 15,-16 18-15,-1-17 16,17 34 0,-17 0-1,309-292 235,-291 275-250,16-17 0,35 17 16,-52-18 0,-51 52 62,0-17-78,-34 0 15,16 18-15,18-1 16,0 17-16,-17-17 0,16-17 16,-16 0-16,17 0 15,-69 35-15,0-35 16,-17 68-16,-17-68 15,17 34-15,17-34 16,-51 18-16,-35-18 16,69 34-16,52-34 15,34 34-15,-17-34 0,16 0 16,18-17 15,35 0-15,-18-35-16,51-16 15,-16 16-15,17 18 16,16-35-16,413-240 16,-498 292 15,-17 17 0,0 0-31,-18 0 16,18 0-16,-34 35 15,-86-1-15,-121 86 0,-205-34 16,102 51-16,70-51 16,-18 51-16,-35-85 15,87 16-15,171-33 16,-17-1-16,52-34 16,16 0-16,53 0 31,67-34-16,-67 17-15,33-18 16,-17 18-16,-17 17 16,35-34-16,17 34 15,-52 0-15,0 0 16,17 0-16,-51 0 78,0 0-78,-103 0 0,34 0 16,69 0-16,-172 0 15,0 17-15,52 17 16,51-34-16,18 35 16,50-35-16,-16 0 15,17 0-15,0 0 16,17-35-1,0 1 1,34-52-16,-17 69 16,18-35-16,102-16 15,-120-1 1,120-34-16,-68 103 16,-52-17-16,-51 17 62,-18 34-46,-34 35-16,-17-52 15,18 18-15,-190 85 16,35-86-16,103-34 16,51 34-16,17-34 15,52 0-15,-35 0 0,18 0 16,17 0-16,0 0 15,-18-34 17,35 17-32,0 0 15,0-18-15,0 18 16,0-17-16,-17 34 16,17-52-16,-34 35 0,17-17 15,-69 17 1,69-18-16,-18 35 15,-16-17-15,34 17 16,-17 0-16,16-34 16,-16 34-1,17 0-15,17-17 16,-52 17-16,52-17 16,-17 17-16,17-52 15,-34 52 1,17-34-16,17 17 15,-35 17-15,18-35 16,-17 35-16,17-51 16,-18 51-16,35-17 15,-51-18-15,34 35 16,-18-17-16,35-69 16,-17 86-1,17-17 1,-17 17-1,-17-34-15,17 17 16,-18 17 0,18-35-16,-34 18 15,51-17-15,-35 34 16,35-17-16,-17-18 16,0 35 15,17-17 0,-34-34 0,17 51-15,-18-35-16,35 18 16,0 0 30,0-17 17,0 17-47,0-18-1,35 35 282,-1 0-297,-17 0 16,35 0-1,-35 0 1,17 0-16,-17 0 16,17 17-16,52 1 15,-69-18-15,138 0 16,34 51-1,-18-51-15,121 0 16,223 0-16,-240 0 0,360 0 16,-515 0-16,240 0 15,-68 0-15,326 0 16,-447 0-16,70 0 16,-18 0-16,-120 0 15,17 0-15,-17 0 16,-17 0-16,-35 0 15,35 0-15,-17 0 0,16 0 16,53 17-16,-87-17 16,1 0-16,-35 0 15,17 0-15,-17 0 16,-17 35-16,35-18 31,-35 17 0,0 18-31,0-35 0,-18 17 16,-67-17-16,-1 52 16,-52-1-16,-342 224 15,154-17-15,-52 51 16,69-154-16,224-69 16,-53-69-16,-51 34 15,87 1-15,50-35 16,18-16-16,17-18 0,51 0 47,17-35-32,1 35-15,16-34 16,-16 34-16,223-69 16,16 18-16,-119 51 0,68-34 15,-51 34-15,34 0 16,-34 0-16,-17 0 15,-52 0-15,-52 0 16,-16 0-16,-35 0 16,-17 34 15,0-17-15,257-68 77,-16 16-93,-104 1 16,52-52-16,-103 86 16,-52 0-16,-17 0 0,-17 34 46,0 1-30,-34-35 0,-52 0-16,0 34 15,-326 35-15,120-18 16,52-17-16,154-34 16,-137 35-16,120-35 0,17 0 15,-51 0-15,86 0 16,-35 0-16,34 0 15,18 0-15,-52 0 16,69 0-16,0 0 16,-35 0-16,-16 0 15,-18 0-15,69 0 0,-18 0 16,18 0-16,-34 0 16,-18 0-16,52 0 15,-34 0-15,33-35 16,-16 18-16,-17-17 15,-1 34-15,-85 0 16,51-17-16,-17-17 16,-120 51-16,137-17 15,0 0-15,52 0 16,-69 0-16,69 17 0,-18 17 16,1-34-16,-87 34 15,87-34-15,-35 35 16,-51-1-16,51-17 15,-17 52-15,-34-35 16,51 35-16,-17-35 16,17 18-16,-51 16 0,51 87 15,35-104-15,-1-51 16,-17 35-16,52-35 16,-17 0-16,17 0 15,0 0-15,17-18 16,-35 1-16,35 0 15,-17-17-15,-17-52 16,17 86-16,17-17 16,-52-17-16,18 34 0,-18-18 15,35-16-15,-52 17 16,52-17-16,-68 16 16,33-16-16,18-52 15,-1 52-15,18-18 16,-17 1-16,17 17 15,-18-52-15,35 34 16,-51 1-16,17-18 0,34 18 16,-35-52-16,1 51 15,17 35-15,0-17 16,-18-18-16,35 35 16,-17-17-16,-17-52 15,-1 69-15,35-17 16,-17 16-16,0 1 15,17-17-15,-34 17 16,34-18 0,-17 35 15,17-17-15,0 69 218,0-18-234,0-17 16,0 35-16,0-18 15,0-17-15,0 0 16,0 18-16,0-18 15,0 17-15,0-17 0,0 18 32,34-18 15,-34 34-32,0-34-15,0 18 16,0-18-16,17 34 0,-17 18 15,0 17-15,0-35 16,0-16-16,0-18 16,0 0-16,0 17 15,0-17 63,0 18-46,0 16-17,-34-34-15,17 18 16,17-18-16,-35 17 0,35-17 16,0 1-16,0 16 15,-17-17-15,86-17 219,-18 34-203,52-34-16,-51 0 15,-35 0-15,34 0 16,1 0-16,51 0 15,-17 0-15,0 0 16,51 0-16,-17 0 16,52 0-16,119 35 15,18 16-15,-137-51 16,-1 0-16,-102 0 0,17 0 16,0 0-16,-35 0 15,18-17-15,-18 17 16,1-34-16,-18 34 15,52 0-15,-35 0 16,35-17-16,52-18 16,-53 35-16,53 0 0,33 0 15,-85-34-15,103-35 16,-138 69-16,-33 0 16,50-34-16,-16 34 15,-35 0-15,34 0 16,1 0-16,-18 0 15,18 0-15,-1 0 16,-17 0-16,69-34 0,-51 34 16,17 0-16,51 0 15,-34 0-15,-18 0 16,-16 0-16,-35 0 16,69 0-16,-69 17 15,51 0-15,-50 52 16,16-69-16,17 17 15,35 17-15,-51 0 16,16-16-16,-34 16 0,18-17 16,-18 0-16,17 18 15,-34 16 1,51-51 0,-51 17-16,0 18 15,0-18 1,0 17-1,0-17 1,0 0-16,0 18 16,0-18-16,-34-17 15,0 68-15,17-68 16,-69 18-16,-189 67 16,35-50-16,103-35 15,85 0-15,-34 0 16,-137 0-16,137 0 15,-51 0-15,51 0 0,1 0 16,-53 0-16,52-17 16,35 17-16,-18-18 15,-16 18-15,50 0 16,-16-34-16,34 34 16,-35 0-16,1 0 15,-87 0-15,52-34 16,-17 34-16,-17 0 15,35 0-15,-18 0 0,17 0 16,34 0-16,18 0 16,17 0-16,-18 0 15,18 0-15,0 0 32,17-52 14,-34 52-14,-18 0 93,35 0-78,-17 0-1,51-17 79,-17-17 360,-17 17-485,-103-52 15,-86-85-15,120 85 16,-189-86-16,155 1 16,17 85-16,17 52 15,18-86-15,51 103 16,-52-86-16,17 52 0,35 34 16,-17-17-16,17 17 15,17-17-15,0-18 16,-34 18-16,34-17 15,-18 17-15,18-35 16,0 18-16,-17 17 16,17 0-16,0-18 15,0 18-15,0-17 16,0 17-16,-34-18 16,34-16-1,0 34 1,0 0-16,0-18 15,0 18-15,0-17 16,0 17 0,0-18-16,-17 18 0,17-34 15,0-1-15,-69-17 16,52 52-16,17-17 16,-34 17-16,16 0 15,18-18-15,-34-16 16,34 34-1,-17-52-15,-17 69 16,34-17-16,-18 0 0,-16-18 16,-17 18-1,33 17 17,18-34-32,-34 17 15,17 17 1,17-52-16,-17 52 31,-18 0 0,18-34 1,17 17-17,-34 17-15,34-35 16,-17 35-16,17-17 15,-52 0 1,52-17 0,-34 34-1,34-17 17,0-18-1,0-16 16,0 34-16,0-18 0,0 18 79,-17 17-64,17-17 1,-17 17 47,17-34-94,0 16 63,0-16-1,0 17-31,0-17 63,0 17-16,0-1-47,-35-16 1,35 17-1,0-17 94,0 51 297,0 0-297,0 17-110,0-17 1,0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3:55.34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0 102 0,'0'0'0,"17"0"15,-1 0-15,33-17 16,0 1-16,0 16 16,0 0-1,0 0-15,17 0 16,-1 0-16,0 16 16,1-16-1,-1 0-15,0 0 16,1 0-16,-1 0 15,1 0 1,-17 0-16,0 0 16,16 0-16,-16 0 15,16 0 1,1 0-16,-1 0 16,-16 0-16,0 0 15,0-16-15,0 16 16,0-17-1,17 17-15,-1 0 16,-16 0-16,17 0 16,-17 0-1,0 0-15,16 0 16,0 0-16,1 0 16,-1 0-16,-16 0 15,17 0 1,-17 0-16,16 0 15,0 0-15,-16 0 16,0 0 0,0 0-16,0 0 15,1 0-15,-1 0 16,16 0-16,-16 0 16,0 0-1,0 0-15,-16 0 16,-1 0-16,1 0 15,0 0 1,16 0-16,0 0 16,16 0-16,-16 0 15,0 0 1,0 0-16,0 0 16,-16 0-16,16 17 15,0-1-15,0 1 16,-16-17-1,16 0-15,0 0 16,0 0-16,-16 0 16,16 0-1,0 0-15,-17 0 16,1 0-16,16 0 16,-16 0-16,16 0 15,-16 0 1,-1 0-16,1 0 15,0 0-15,16 16 16,-17-16 0,1 0-16,0 0 15,16 0-15,-17 0 16,1 0 0,0 0-16,16 0 15,0 0-15,0 0 16,16 0-16,17 0 15,-17 0 1,17 0-16,-16 17 16,-1-17-16,-16 0 15,0 0 1,0 0-16,-16 0 16,-1 0-16,1 0 15,0 0 1,16 0-16,-49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3:59.33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0 247 0,'0'0'0,"0"0"15,0 0-15,0 0 16,0 0-16,0 0 16,0 0-1,0 0-15,0 0 16,0 0-16,16 0 16,17 0-1,0 0-15,16 0 16,0 0-16,0 0 15,0 0 1,16 0-16,1 0 16,15-16-16,1-1 15,0 1-15,16-1 16,16 17 0,1-16-16,15 16 15,-15-17-15,-1 1 16,1-1-1,32 1-15,33 16 16,-17-17-16,-32 1 16,0-1-16,-1 17 15,1 0 1,16 0-16,-32 0 16,-34 0-16,50 0 15,-16 0 1,-1 0-16,0 0 15,17 0-15,-16 0 16,-1 0-16,-16 0 16,-16 0-1,16 0-15,0 0 16,16 0-16,1 0 16,-34 0-1,34 0-15,32 0 16,0 0-16,0 17 15,-16-17 1,0 0-16,16 0 16,-33 0-16,17 16 15,0 1-15,-17-17 16,-16-17 0,49 17-16,17 0 15,-17 17-15,-16-17 16,-17-17-1,49 17-15,-32 0 16,-16 0-16,-1 17 16,0-17-16,-15 0 15,-1 0 1,49 0-16,0 0 16,-16 16-16,-17-16 15,-16 0 1,0-16-16,17-1 15,15 1-15,-32 16 16,-16 0 0,0 0-16,0 0 15,-1 0-15,1 0 16,-17-17-16,1 1 16,15 16-1,18-17-15,-1 17 16,-17 0-16,17 0 15,-16 0 1,0 0-16,0 0 16,-1 0-16,34-16 15,-17 16 1,-16 0-16,16 0 16,0 16-16,0-16 15,0 0-15,0 0 16,82 0-1,-33 17-15,0-1 16,-33-16-16,33 0 16,17 0-1,-50 0-15,-16 17 16,-16-17-16,0 0 16,-33 0-16,0 0 15,-33 0 1,-16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0.52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0 170 0,'0'0'0,"0"0"16,0 0 0,0 0-16,0 0 15,33 17-15,48 16 16,67 16-16,15 1 15,33-1 1,66 1-16,-66-34 16,33-16-16,114-16 15,-114-1-15,81 1 16,-32-1 0,-65 17-16,97-33 15,-81 17-15,32-34 16,-15 1-1,-18 16-15,1 0 16,-49 0-16,65-17 16,17 17-1,-50 17-15,17 16 16,-33-17-16,17 17 16,-50 0-16,99 0 15,-33 0 1,-1 17-16,-15-1 15,-50-16-15,17 0 16,-16 0 0,-17 17-16,65-17 15,-32 16-15,0 1 16,16-17 0,-16 16-16,-17 17 15,-16 0-15,-16-16 16,0-17-16,81 16 15,-32 1 1,-33-1-16,-32 1 16,64-1-16,17 17 15,-48-16 1,-34-1-16,0-16 16,66 17-16,114 16 15,-114-17 1,-33 17-16,98 0 15,-48 0-15,-67-16 16,-15-1-16,-1-32 16,33-17-1,-147 33-15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38.31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53 0,'0'0'0,"0"0"15,0 0-15,0 0 16,0 0 0,17 17-16,-1-1 15,-16-16-15,16 0 16,1 0 0,-1 17-16,0-17 15,1 0-15,-1 0 16,0 16-1,1-16-15,15 0 16,-15 0-16,-1 0 16,17 0-16,-17 0 15,17 0 1,-17 17-16,0-17 16,17 16-16,-16-16 15,15 17 1,1-17-16,0 0 15,16 0-15,0 0 16,0 0-16,0 0 16,0 0-1,0 0-15,-17 0 16,1 0-16,0 0 16,0 0-1,-1 0-15,1 0 16,0-17-16,-1 17 15,17-16-15,0 16 16,0 0 0,17 0-16,-17 0 15,0 0-15,0 0 16,0 0 0,-16 0-16,16 0 15,-17 0-15,17-17 16,-16 17-16,0 0 15,-1 0 1,1 0-16,0 0 16,0 0-16,-1 0 15,1 0 1,0 0-16,16 0 16,16 0-16,0 0 15,1-16 1,-1 16-16,1-17 15,-1 17-15,-16 0 16,0-16-16,0 16 16,0 0-1,16 0-15,1 0 16,32 0-16,-33 0 16,1 0-1,-1 0-15,0 0 16,1 0-16,-17 0 15,0 0 1,-16 0-16,-1 0 16,1 0-16,16 0 15,-16 0-15,16 0 16,16 0 0,17 0-16,0-17 15,-17 17-15,-16 0 16,0 0-1,0 0-15,0 0 16,-16 0-16,-1 0 16,1 0-16,0 0 15,-1 0 1,1-16-16,0 16 16,0 0-16,16 0 15,0 0-15,0 0 16,0 0-1,0 0-15,0 0 16,-17 0 0,1 0-16,16 0 15,-16 0-15,0 0 16,-1 0-16,1 0 16,0 0-1,-1 0-15,-15 0 16,-1 0-16,0 0 15,1 0 1,-1 0-16,0 0 16,1 0-16,-1 0 15,17 0-15,-17 0 16,17 0 0,-1 0-16,18 0 15,-1 0-15,0 0 16,0 0-1,0 0-15,0 0 16,-17 0-16,1 0 16,0 0-16,-1 0 15,1 0 1,0 0-16,0 0 16,-17 0-1,17 0-15,-17 0 16,17 0-16,-1 0 15,1 16-15,0 1 16,16-1 0,0 1-16,0-1 15,0 1-15,0-17 16,0 0-16,0 0 16,0 0-1,-16 0-15,-1 0 16,1 0-16,0 0 15,-1 0 1,-15 0-16,-1 0 16,0 0-16,17 0 15,0 0 1,-17 0-16,17 0 16,0 0-16,-17 0 15,17 0 1,-1 0-16,1 0 15,0 0-15,16 0 16,0 0-16,0 0 16,0 0-1,-17 0-15,1 0 16,16 0-16,-16 0 16,0 0-1,-1 0-15,1 0 16,-17 0-16,17 0 15,-17 0 1,1 0-16,-1 0 16,17 0-16,-1 0 15,1 0-15,16 0 16,0 0 0,17 0-16,15 0 15,-15 0-15,-17 0 16,0-17-1,0 17-15,-17 0 16,1 0-16,-17 0 16,1 0-1,-1 0-15,-16 0 16,0 0-16,0-16 16,-49-17-16,49 33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2.47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0,'0'0'0,"0"0"15,0 0-15,16 17 16,17-1-16,33 17 15,48 17 1,0-1-16,-16 1 16,33-1-16,33 1 15,32-1-15,-49-16 16,-16-16 0,81 32-16,-16 1 15,-32-17-15,32 16 16,0 1-1,-16-17-15,-66-17 16,1 1-16,81 16 16,-16-33-1,-33 16-15,-33-16 16,0 0-16,34 17 16,-1-17-16,0 0 15,-33 0 1,-16 0-16,0 0 15,17 0-15,81 0 16,-16 0 0,-66 0-16,-32 16 15,16 1-15,49-1 16,33 1 0,-33-17-16,-33 0 15,1 0-15,-1 0 16,33 0-16,49 0 15,-49 0 1,-48 0-16,-1 0 16,16 16-16,17 1 15,-17-1 1,1-16-16,-17 0 16,0 0-16,0 0 15,-16 0 1,-17 0-16,0 0 15,17 17-15,16-1 16,-16-16-16,0 0 16,-17 0-1,0-16-15,1 16 16,-17 0-16,0 0 16,0 0-16,0 0 15,16 0 1,1 0-16,-1 0 15,-16 0-15,0 0 16,-16 0 0,-1 0-16,1 0 15,0 0-15,0 0 16,-1 0-16,1 0 16,0 0-1,-1-17-15,-15 17 16,-1 0-16,0 0 15,17 0 1,-17 0-16,17 0 16,-17 0-16,17 0 15,-17 0 1,17 0-16,0 0 16,-1 0-16,18-16 15,-1-1-15,16 1 16,0-1-1,-16 17-15,0 0 16,0 0-16,0 0 16,-16 0-1,0 0-15,0 0 16,-1 0-16,1 0 16,0 0-16,-1 0 15,1 0 1,0 0-16,16-16 15,-17 16-15,17-17 16,-16 17 0,16-16-16,-16 16 15,0 0-15,-1 0 16,1-17 0,0 17-16,-1 0 15,1-16-15,0 16 16,-1 0-1,1-17-15,-17 17 16,17 0-16,-17 0 16,17 0-16,0 0 15,-1-16 1,1 16-16,16-17 16,0 17-16,33 0 15,16-16 1,-16 16-16,16-17 15,-16 17-15,-17 0 16,17-16 0,65-1-16,33 1 15,-50-1-15,-32 1 16,-16-1-16,0 1 16,0-1-1,32 1-15,-32-1 16,-33 1-16,-49 16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4:03.44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0,'0'0'15,"0"0"-15,0 0 16,0 0-1,0 0-15,16 16 16,17 17-16,49 17 16,-1-17-1,18 0-15,-1 0 16,32-17-16,50 1 16,16-1-16,-49-16 15,1 17 1,97-17-16,-16 0 15,-66 0-15,33-17 16,33 1 0,-33-17-16,-65 16 15,16 1-15,82-17 16,-33 16 0,-33 17-16,1 0 15,48 0-15,-32 17 16,-33-17-16,-16 16 15,16-16 1,98 0-16,-65 0 16,-33 0-16,-32 17 15,64-17 1,1 0-16,-33 0 16,-32 0-16,-17 16 15,16 1 1,82-1-16,17 1 15,-82-1-15,-33 1 16,32 16-16,67 0 16,-50 0-1,-33-17-15,-16 1 16,-16-17-16,-17 0 16,33-33-1,-98 33-15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5:17.348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7077 448 0,'0'0'0,"0"0"0,0 0 16,-245 33-16,82-33 0,16-17 15,49 1 1,0-1-16,0-16 15,-66-16-15,-65-1 16,66 17 0,-66-16-16,-65-17 15,65 33-15,33 0 16,-33 16 0,-16 17-16,16 0 15,0-16-15,17-1 16,48 17-1,-32 0-15,16-16 16,-32 16-16,-1 0 16,17 0-1,33-17-15,-17 17 16,49 0-16,17 0 16,-1 17-1,1-17-15,0 0 16,-1 16-16,-16 1 15,17-1-15,0 1 16,-1-1 0,1 17-16,-17 0 15,-33 0-15,66 0 16,17 0 0,15-16-16,1-1 15,16 1-15,16-1 16,0 1-1,17-1-15,0 1 16,-1-1-16,1 1 16,16-1-1,0 17-15,16 0 16,1 0-16,32 0 16,65 33-16,66 0 15,-17-33 1,115 0-16,-49 0 15,0-16-15,82-17 16,-50 16 0,17-16-16,98 17 15,-164-1-15,50 1 16,130 16 0,-163 0-16,196 0 15,-213 0-15,-15 0 16,146 0-1,-131-17-15,-65 1 16,33-1-16,16-16 16,-49 0-16,-65 0 15,-16 0 1,-17 0-16,-33 0 16,0 0-16,-16 0 15,0 0 1,0 0-16,0 0 15,-65-33-15,-50 0 16,1 0 0,-115 0-16,-98 17 15,115 16-15,-99 16 16,-16 17 0,82 0-16,-180 33 15,164-16-15,-82 32 16,32-32-1,49 16-15,-15 0 16,48 17-16,65-34 16,1 34-16,16-17 15,0 16 1,49-16-16,32-16 16,17-17-16,16 0 15,17 0 1,16-17-16,0 17 15,49 0-15,49 33 16,98 0 0,131-33-16,49 0 15,49-33-15,-65 17 16,-17-34 0,33 1-16,0-1 15,-98 17-15,-17 0 16,33 0-16,-48 17 15,-18-1 1,-31-16-16,-18 17 16,-64-1-16,-17 1 15,-16-1 1,-17-16-16,-16 0 16,-16 0-16,-1 0 15,-15 0 1,-1 0-16,-16 0 15,0 0-15,0 0 16,0 0 0,-33-16-16,-130 16 15,-82 0-15,-66 0 16,17 16-16,32-16 16,-130 17-1,82 16-15,-99-17 16,148 1-16,32 16 15,-147 16 1,163 1-16,66-17 16,0 16-16,16-16 15,33 0 1,17 0-16,31-16 16,18-1-16,-1 1 15,17-1 1,16-16-16,0 0 15,0 17-15,16-1 16,17 17-16,49 17 16,97 16-1,99 0-15,0 0 16,-16-50-16,130 34 16,-131-34-1,148 1-15,-180-1 16,0-16-16,130 17 15,-179-17 1,16 0-16,66 0 16,-83 0-16,-48 0 15,-33 0-15,0 16 16,-16-16 0,0 0-16,16 0 15,16 0-15,1 0 16,-34 0-1,-15 0-15,-1 0 16,-16 0-16,0 0 16,-16 0-1,0 0-15,-1-16 16,1 16-16,0-17 16,-17 17-1,0-16-15,1 16 16,-1 0-16,-16 0 15,0 0 1,0 0-16,0 0 16,0 0-16,0 0 15,0 0-15,16-17 16,-16 17 0,17-16-16,-17 16 15,0 0-15,0-17 16,0 1-1,0-17-15,0 0 16,0-17-16,-17 1 16,1-17-1,0-33-15,16 0 16,16 0-16,0 16 16,-16 1-1,0-1-15,-16-16 16,0 0-16,16-16 15,0-1 1,16 17-16,0 0 16,-16 17-16,0-17 15,-16 0-15,0-1 16,-1-15 0,17 16-16,0 16 15,0 17-15,0 0 16,0 17-1,0-17-15,0 16 16,0 1-16,0-1 16,-16 1-1,16 16-15,0 0 16,0 16-16,0 1 16,0 16-1,0 0-15,0 0 16,0 0-16,0 0 15,0 0-15,-114 231 16,114-198 0,-33 115-16,-16 67 15,0 49-15,-49 83 16,32-166 0,-15 34-16,15 65 15,34-131-15,15-50 16,17-17-1,-16-16-15,0-16 16,-1-1-16,17-16 16,0-16-16,0-1 15,0-16 1,0 17-16,0-17 16,0 0-16,0 0 15,0 0 1,-16 16-16,16-16 15,0 0-15,-16 0 16,-1 0 0,1 0-16,-17 0 15,0 0-15,-16 0 16,17 0 0,-17-16-16,0-1 15,-49 1-15,0-1 16,-1 1-1,1-1-15,0 1 16,0-1-16,0 1 16,-16 16-1,-17-17-15,33 1 16,0-1-16,0 1 16,0 16-16,0 0 15,-49 0 1,-1-17-16,34 1 15,0-1-15,16 17 16,0 17 0,-17-1-16,-32 1 15,33-17-15,16 0 16,-1 0 0,1 16-16,-16 1 15,16-1-15,0 1 16,0-1-16,-17 17 15,1 0 1,0 0-16,15 0 16,1 0-16,-16-16 15,0 16 1,32 0-16,0 0 16,0-17-16,17-16 15,16 0 1,0 0-16,0 0 15,0 0-15,0-16 16,0-1 0,16 1-16,-16-1 15,16 1-15,1-1 16,-1 1-16,17-1 16,-1 1-1,-15-1-15,-1 1 16,0-17-16,1 0 15,-1 0 1,0-17-16,-16 1 16,16-1-16,1-16 15,-1 17 1,17-1-16,-1 1 16,1-1-16,0 1 15,-1-1 1,1 1-16,0-17 15,-1-17-15,1 1 16,0-17-16,-1 0 16,1 0-1,0 0-15,-1 0 16,17 0-16,0-1 16,-16 1-1,0 0-15,-1 0 16,1 17-16,-17 16 15,17 0 1,-17 16-16,17 17 16,-1 0-16,1 17 15,0-1 1,-1 1-16,1 16 16,0 0-16,-1 0 15,1 16-15,-17 34 16,1 49-1,-1 33-15,17-17 16,-1 34-16,1 0 16,0 49-1,16-33-15,0-50 16,0-32-16,0-1 16,0-16-1,0 0-15,0 17 16,0-1-16,16 1 15,0-17-15,1-17 16,-1 1 0,-16-17-16,0 0 15,0 0 1,0 0-16,0-17 16,0 1-16,0-1 15,0 1-15,0-1 16,0 17-1,0-33-15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2.72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-1 449 0,'0'0'0,"0"0"0,0 0 16,310-33-16,-261 16 15,17 17-15,32-16 16,16-1-16,-16 1 15,0-18 1,-16 17-16,-17-16 16,17 0-16,16 0 15,0 17-15,0-1 16,0 1 0,-16 16-16,0 0 15,-17 0-15,17 0 16,0-17-1,16 1-15,32-2 16,-15 18-16,-17 0 16,-16 0-16,-1 0 15,-15 0 1,-1 0-16,33-16 16,0-1-16,0 17 15,0 0 1,-16 17-16,0-17 15,0 0-15,-1 0 16,1 0-16,16 0 16,49 0-1,-32 16-15,-1 2 16,-16-2-16,-16 1 16,32-17-1,32 0-15,1 16 16,-32 1-16,-1-1 15,-32-16-15,-17 0 16,1 0 0,48 0-16,50 0 15,-17 0-15,-49 0 16,-17 0 0,-15 0-16,-1 0 15,1 0-15,15 0 16,34-16-1,-17-1-15,-16 17 16,-1-16-16,-15 16 16,-1 0-16,-16-17 15,0 1 1,16-2-16,34 2 16,15-1-16,33 1 15,-33-1 1,1 17-16,16-16 15,16-1-15,33 17 16,-33 0 0,-33 0-16,0 17 15,1-17-15,-1-17 16,17 17-16,-17 0 16,-32 0-1,-33 0-15,-32 0 16,-17 0-16,0 0 15,0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3.51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0-16,0 0 15,16 0-15,17 0 16,16 16-1,33 1-15,16-1 16,16 1-16,-32-17 16,16 0-1,16 16-15,34-16 16,31 0-16,-15 0 16,-50-16-1,1 16-15,-1 0 16,-114 0-16,588-17 15,-588 17-15,17 0 16,32 0 0,49-16-16,-98 16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4.15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-1 299 0,'0'0'0,"32"0"15,-32 0-15,474-66 16,-474 66-16,17 0 15,65 0 1,48-17-16,17 1 16,-32-1-16,-1 1 15,33-1 1,33 1-16,-33-1 16,-32 1-16,-34 16 15,1 0 1,0 0-16,32 0 15,50 0-15,-17 0 16,-33-17-16,-32 17 16,0 0-1,48 0-15,50 0 16,-33 0-16,-32 0 16,-34 0-1,-15 0-15,16 0 16,16 17-16,49-17 15,0 0 1,-33 0-16,-16 0 16,0-17-16,33 17 15,82 0-15,-50-16 16,-48-1 0,-17 1-16,0-1 15,49 1-15,82 16 16,-82 0-1,-49 0-15,0 0 16,-16 0-16,65 0 16,16 0-16,-48 0 15,-17 0 1,-33 0-16,0 0 16,-16 0-16,0 0 15,0 0 1,0 16-16,1 1 15,15-17-15,-16 0 16,0 0-16,-16 0 16,-33 0-1,0 0-15,0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6:46.570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85 0 0,'0'0'15,"0"0"1,0 0-16,0 0 16,0 0-16,0 16 15,0 1-15,0-1 16,0 17-1,0 0-15,0 0 16,0-16-16,0 16 16,0-17-1,0 17-15,0 0 16,0-16-16,0 16 16,0 0-1,0 0-15,0 0 16,0-17-16,0 17 15,0 0 1,0 0-16,0 0 16,-16 17-16,16-1 15,0 1 1,0-1-16,0 1 16,0-1-16,0 1 15,0-1 1,0 1-16,0-1 15,-16 1-15,16-1 16,0 1-16,0 16 16,0 0-1,0 16-15,0-16 16,0-16-16,0-1 16,0 1-1,0-1-15,0 1 16,0-1-16,0 1 15,0-1-15,0 1 16,0-17 0,0 0-16,0 0 15,0 0 1,0 17-16,0-1 16,0 1-16,0-1 15,0 1-15,0-1 16,0-16-1,0 0-15,0 0 16,0 0-16,0 0 16,0 0-1,0 17-15,0-17 16,0 0-16,0 0 16,0 0-1,0 0-15,0 0 16,0 0-16,0-17 15,0 17 1,0 0-16,0 17 16,0-1-16,0 1 15,0-17-15,0 16 16,0-16 0,16 0-16,-16 0 15,16 0-15,1 0 16,-17 0-1,0 0-15,0 0 16,0 0-16,0 0 16,0 0-1,0 0-15,0 0 16,0 0-16,0 17 16,0-17-16,0 16 15,0 1 1,0-17-16,0 0 15,0 0-15,0 0 16,0 0 0,0 0-16,0-17 15,0 1-15,0-1 16,0 1 0,0-1-16,-17 1 15,17-17-15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3.34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0,'0'0'15,"0"0"-15,0 0 0,49 16 0,-16 1 16,16-1-16,0-16 15,0 0 1,0 0-16,16 0 16,1 0-16,-1 0 15,-16-16 1,17-1-16,-17 17 16,0-16-16,0 16 15,0-17 1,16 17-16,1-16 15,-66 16-15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3.45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0,'0'0'0,"0"0"16,16 0-16,33 0 16,0 0-16,17 0 15,-66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4.06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0 181 0,'0'0'16,"0"0"0,33 0-16,16 0 15,0 0-15,0 0 16,16 0-16,1 0 16,-1 0-1,0 0-15,1 0 16,-17 0-16,0 0 15,0 0 1,33 0-16,16 0 16,-17 0-16,17-16 15,1 16 1,-18 0-16,-15 0 16,-1 0-16,-16 0 15,0 0-15,33 0 16,0 0-1,-1 0-15,-15 0 16,-1-17 0,0 1-16,-16-1 15,0 17-15,0-16 16,1 16-16,-1 0 16,0 0-1,0 0-15,0 0 16,16 0-16,33 0 15,-16 0 1,0-17-16,-17 1 16,0-1-16,-16 1 15,0 16-15,0 0 16,0 0 0,33 0-16,16 0 15,17 0-15,-17 0 16,-17 0-1,-15 0-15,-17-17 16,0 17-16,-16 0 16,-1 0-1,-15 0-15,-1 0 16,-16 0-16,0 0 16,0-16-1,0 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40.15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0 161 0,'0'0'0,"0"0"16,0 0-1,0 0-15,0 0 16,0 0-16,0 0 15,0 0-15,0 0 16,0 0 0,0 0-16,0 0 15,0 0-15,0 0 16,17 0 0,-1 0-16,17-17 15,-1 17-15,1 0 16,0-16-1,16-1-15,0 17 16,0 0-16,-16 0 16,16-16-16,-17 16 15,1-17 1,0 17-16,-1-16 16,17-1-16,0 1 15,17 16 1,-17 0-16,16 0 15,-16 0-15,0 0 16,0 0 0,0 0-16,17 0 15,-17 0-15,0 0 16,0 0-16,0 0 16,0 0-1,-16 0-15,16-17 16,0 17-16,-17 0 15,1 0-15,16 0 16,0 0 0,0 0-16,0 0 15,0 0-15,0 0 16,0 0 0,0 0-16,0 0 15,0 0-15,-16 0 16,0 0-16,16 0 15,0 0 1,0 0-16,16 0 16,-16 0-16,0 0 15,0 0 1,0 0-16,0 17 16,17-17-16,-1 0 15,1 0 1,-17 0-16,0 0 15,0 0-15,0 0 16,0 0 0,0 0-16,0 0 15,0 0-15,0 0 16,0 0-16,0 0 16,0 0-1,0 0-15,0 0 16,0 0-16,0 0 15,-16 0 1,-1 0-16,1 0 16,0 0-16,0 0 15,-1 0 1,17 0-16,-16 0 16,0 0-16,-1 0 15,1 0-15,0 0 16,-1 0-1,1 0-15,0 0 16,-1 0-16,1 0 16,0 0-16,-17 0 15,1 0 1,-1 0-16,0 0 16,1 0-16,-1 0 15,0 0 1,-16 0-16,0 0 15,0 0-15,0 0 16,0 0 0,0 0-16,0 0 15,0 0-15,0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5.63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0 430 0,'0'0'0,"0"0"15,0 0-15,0 0 16,0 0 0,0 0-16,0 0 15,0 0-15,0 0 16,0 0-1,0 0-15,16 0 16,1-16-16,-1-1 16,0 1-16,17-1 15,0 1 1,16 16-16,32 0 16,1 0-16,0 0 15,-17 0 1,17 0-16,16 0 15,0-17-15,0 1 16,0-1 0,0 17-16,0 0 15,0 0-15,-16 0 16,0 0-16,-17 0 16,17-16-1,0 16-15,32 0 16,1 16-16,-1-16 15,-16 0-15,0 0 16,16-16 0,1-1-16,-1 17 15,-16 0-15,-16 0 16,0 0 0,-17 0-16,1 0 15,-1 0-15,0 0 16,17 0-1,32-16-15,-15 16 16,-1 0-16,-17 16 16,1-16-16,16 0 15,-16 0 1,16-16-16,-16-1 16,-1 1-16,1 16 15,0 0 1,0 0-16,-1 0 15,1 0-15,-17 0 16,1-17 0,-1 1-16,33 16 15,0 0-15,-16 0 16,16 0-16,0 0 16,0-17-1,-16 17-15,0-16 16,16-1-16,-17 17 15,-15 0 1,-1-16-16,17-1 16,-17 1-16,17-1 15,-17 17 1,1 0-16,-17 0 16,0 0-16,0 0 15,0 0-15,0 0 16,16 0-1,1 0-15,15 0 16,-15-16-16,-1-1 16,-16 1-1,0 16-15,0 0 16,0 0-16,-16 0 16,0 0-16,-1 0 15,-15 0 1,-1 0-16,0 0 15,1 0-15,-17 0 16,0 0 0,0-17-16,0 17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09:27.759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191 1 0,'0'0'15,"0"0"-15,0 0 16,0 0-1,-17 0-15,1 17 16,0-1-16,-1 1 16,17-17-1,0 0-15,-16 16 16,16-16-16,0 0 16,0 0-16,0 0 15,0 17 1,0-1-16,0-16 15,0 17-15,0-1 16,0-16 0,0 17-16,0-1 15,0 1-15,0-1 16,-16 1 0,-1-1-16,1 1 15,0-1-15,-1 17 16,1 0-1,16 0-15,0 0 16,0 17-16,0-1 16,0 17-16,0 0 15,0 0 1,0-16-16,0 16 16,0 0-16,0 0 15,0 1 1,0-1-16,0 16 15,0 17-15,0-16 16,0-1 0,0-16-16,16 0 15,-16 0-15,0-16 16,0-1 0,0 17-16,0 0 15,0 17-15,0 16 16,0 0-1,0-16-15,17-17 16,-17 0-16,16-17 16,-16 1-16,0-1 15,0 1 1,0-1-16,0 17 16,0 17-16,0-1 15,0 2 1,0-18-16,0 0 15,0-17-15,0 1 16,0-1 0,0 1-16,0-1 15,0 1-15,0-1 16,-16 17 0,16 0-16,0 0 15,0 0-15,0 0 16,0-16-16,0-1 15,0-16 1,0-16-16,0-17 16,0 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16.261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0,'0'0'15,"0"0"-15,0 0 16,0 0-16,0 0 15,0 0 1,0 0-16,16 0 16,1 0-16,-1 0 15,0 0 1,17 0-16,0 0 16,-1 17-16,17-1 15,33 1 1,49 16-16,-17-17 15,1 1-15,-33-1 16,-17 1 0,0-17-16,1 0 15,15 0-15,50 0 16,-16 0 0,-34 0-16,1 0 15,-17 0-15,1 0 16,-17 0-16,16 0 15,1 0 1,32 0-16,16 0 16,17 0-16,-33 0 15,-33 0 1,1 0-16,-17 0 16,0 0-16,-17 0 15,17 0 1,0 0-16,0-17 15,17 1-15,16 16 16,16-17-16,-33 17 16,0-16-1,-16 16-15,0 0 16,1 0-16,-18 0 16,1 0-1,0 0-15,-1 0 16,17-17-16,0 1 15,17 16 1,-1 0-16,17 0 16,0 0-16,-17 0 15,0 0 1,-16 0-16,0 0 16,-16 0-16,0 0 15,-1 0 1,1 0-16,0 0 15,-17 0-15,1 0 16,15 0-16,-15 0 16,-1 0-1,0 0-15,17 0 16,-17 0-16,17 0 16,-17 0-1,1-17-15,-1 17 16,0 0-16,1 0 15,-1 0 1,-16 0-16,16 0 16,-16 0-16,17 0 15,-17 0-15,0 0 16,16 0 0,-16 0-16,0 0 15,0 0-15,16 0 16,-16 0-1,0 0-15,0 0 16,17 0-16,-17 0 16,16 0-1,-16 0-15,16 0 16,1 0-16,-1 0 16,0-16-1,17 16-15,0 0 16,0 0-16,-1 0 15,1 0 1,0 0-16,-1 0 16,1 0-16,0 0 15,-1 0-15,1 0 16,16 0 0,16 0-16,17 0 15,16 0-15,0 0 16,-16 16-1,-17-16-15,1 0 16,-17 0-16,0 0 16,16 17-1,17-1-15,32 1 16,17-17-16,-33 0 16,-16 0-1,-17 0-15,-16 0 16,0 0-16,0 16 15,1-16-15,-1 0 16,0 0 0,32 17-16,34-1 15,-1-16-15,-32 17 16,-17-17 0,1 0-16,-17 16 15,0 1-15,16-1 16,17 1-1,0-1-15,-1-16 16,-15 0-16,-34-16 16,-32 16-1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0.583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-1 184 0,'0'0'0,"0"0"16,0 0-1,0 0-15,0 0 16,0 0-16,0 0 16,0 0-1,0 0-15,0 0 16,0 0-16,0 0 15,0 0 1,0 0-16,0 0 16,0 0-16,0 0 15,0 0-15,0 0 16,0 0 0,0 0-16,0 0 15,0 0-15,16-17 16,17 1-1,-1-1-15,18 1 16,15 16-16,0 0 16,1-17-1,-1 1-15,-16-1 16,16 17-16,1 0 16,-1 0-1,1 0-15,-1 0 16,17 0-16,-1 0 15,1 0-15,0 0 16,-17 0 0,1-16-16,15 16 15,17-17-15,0 17 16,17 0 0,-1 0-16,17 0 15,-17-16-15,1-1 16,-1 17-1,1 0-15,32 17 16,0-1-16,-33-16 16,33 0-1,1 17-15,31-1 16,-48 1-16,0-17 16,0 0-16,-33 0 15,-33 0 1,-65 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1.244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15,0 0 1,0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22.21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-1 412 0,'16'0'0,"115"-16"16,49-17-16,-33 16 15,16-16-15,33 0 16,-32 17-1,-17 16-15,49-17 16,-16 1-16,-33-1 16,-33 1-1,33-1-15,49 1 16,-49-1-16,-33 1 16,-32-1-1,-1 17-15,1 0 16,0-16-16,16-1 15,16 1-15,1 16 16,-17-17 0,0 1-16,-33 16 15,1 0-15,15 0 16,17-17 0,17 17-16,-1 0 15,-32 0-15,0 0 16,-17 0-1,1 0-15,-17 0 16,0 0-16,16 0 16,0 0-1,17-16-15,0 16 16,0 0-16,-17 0 16,0 0-1,-16 0-15,0 0 16,0 0-16,-16 0 15,0 0-15,-1 0 16,1 0 0,0 0-16,16 0 15,0 0-15,16 0 16,17 0 0,16 16-16,-16-16 15,-17 17-15,1-17 16,-17 16-1,0 1-15,0-1 16,16-16-16,0 17 16,17-1-1,33 1-15,-1-17 16,0 0-16,-32 0 16,-17 0-16,-15 0 15,-1 0 1,16 0-16,17 0 15,31 16-15,18-16 16,-33 0 0,-16 0-16,-17 0 15,-16 0-15,16 0 16,1 0 0,-1 0-16,17 0 15,32 0-15,1 0 16,-1 0-1,-32 0-15,-17 0 16,-16 0-16,0 0 16,33 0-16,16 17 15,49-1 1,-16 1-16,-33-1 16,-16-16-16,0 0 15,16-16 1,32-17-16,-130 33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35.291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0,'0'0'0,"0"0"15,0 0-15,0 0 16,33 0-16,16 0 16,33 17-1,16-1-15,16-16 16,1 0-16,32 0 16,33 18-1,-17-2-15,-16-16 16,33 0-16,0 0 15,-33 0-15,-33 17 16,1-17 0,-1-17-16,33 17 15,17 0-15,-34 0 16,-32 0 0,0 0-16,1-16 15,31-2-15,17 2 16,-49 16-1,0 0-15,0 0 16,16 0-16,-16-17 16,16 1-1,50 16-15,-17 0 16,16 0-16,1-18 16,65 2-16,-49 16 15,48 0 1,-31-17-16,48 17 15,0 0-15,-49 0 16,-16 0 0,-17 0-16,-65 0 15,-16 0-15,-17 0 16,-65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36.328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0,'0'0'16,"0"0"-16,0 0 15,16 0-15,17 17 16,16-1-1,49 17-15,82 0 16,-17 0-16,50 17 16,16-17-1,16-17-15,-49 1 16,114-17-16,-48 0 16,32 0-1,0 0-15,-65-33 16,0 33-16,131-17 15,-132 1-15,132 32 16,-82-49 0,-82 17-16,213-17 15,-197 16-15,50 1 16,130-17 0,-212 16-16,16 1 15,163-1-15,-162 17 16,15-16-1,148-1-15,-181 17 16,-15 0-16,130-16 16,-49-1-1,-65 1-15,82-1 16,15 1-16,-97-1 16,49 17-16,147 17 15,-164-17 1,213 33-16,-163 0 15,32 33-15,164-17 16,-148-16 0,66 0-16,-147-33 15,0 17-15,49-17 16,-131-17 0,-33 1-16,1-17 15,16-17-15,-131 50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5:52.986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180 1 0,'0'0'0,"0"0"16,0 0-16,0 33 15,17 33 1,-17 0-16,0 0 16,0 0-16,-17-16 15,1-1-15,16 1 16,0-1 0,0 1-16,0-1 15,0 1-15,0-17 16,16 16-1,-16 1-15,0 16 16,0 0-16,0-17 16,0 17-1,0-16-15,-16-1 16,0 1-16,-1-1 16,1 1-16,16-17 15,0 0 1,0 0-16,0 16 15,0 1-15,0-1 16,0 1 0,0 16-16,0 0 15,0 0-15,0-17 16,0 1 0,-16-1-16,-1 1 15,17-1-15,0-16 16,0 0-16,0 0 15,0 0 1,0 17-16,0-17 16,17 17-16,-17-1 15,0 17 1,0 0-16,0 0 16,0 0-16,0-16 15,0-1-15,0 1 16,0-17-1,0 0-15,0 0 16,0 0-16,0 0 16,0 16-1,0-16-15,16 0 16,-16 0-16,16 17 16,1 16-1,-17-17-15,0 17 16,0-16-16,0-1 15,0 1-15,0-17 16,0 0 0,0 0-16,0 0 15,0 0-15,-17-17 16,17 17 0,0-16-16,0 16 15,0 0-15,0-17 16,0 17-16,0-16 15,0 16 1,0 0-16,0 16 16,0-16-16,0 17 15,0-17 1,0 0-16,0 16 16,-16 1-16,16-17 15,-16 0 1,-1 0-16,1-17 15,-1 17-15,17-16 16,0-1 0,0 1-16,0-1 15,-16 1-15,16-1 16,0 1-16,0-17 16,0 16-1,0 1-15,0-17 16,0 16-16,-16 1 15,-1-1-15,17-16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6:26:03.797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260 1 0,'0'0'0,"0"0"15,0 0 1,0 0-16,0 0 16,0 0-16,0 0 15,0 0 1,0 0-16,0 0 15,0 0-15,0 0 16,0 0-16,0 0 16,0 0-1,0 0-15,0 0 16,0 0-16,0 0 16,0 0-1,0 0-15,0 0 16,0 17-16,0-1 15,0 1-15,0 16 16,16 0 0,1 16-16,-17-16 15,0 0-15,0 0 16,0 0 0,0 17-16,0-17 15,16 16-15,-16 1 16,0-1-1,0 1-15,0-1 16,0-16-16,0 17 16,0-17-16,0 16 15,0 1 1,0-1-16,0 1 16,0-1-16,0-16 15,0 0 1,0 0-16,0 0 15,0 0-15,0 0 16,0 17-16,0-17 16,0 0-1,0 16-15,0-16 16,0 0-16,0 0 16,0 0-1,0 0-15,0 0 16,0 17-16,0-1 15,0 1-15,0-1 16,0-16 0,0 0-16,0 0 15,0 0-15,0 17 16,0-17 0,0 16-16,0 1 15,0-17-15,0 16 16,0 1-1,0-17-15,0 0 16,0 0-16,0 0 16,0 17-16,0-1 15,0 1 1,0-1-16,-16 1 16,-1-1-16,17-16 15,-16 0 1,0 0-16,-1 17 15,17-17-15,-16 16 16,16-16 0,0 0-16,0 17 15,0-17-15,0 0 16,0 0-16,0 0 16,0 0-1,0 16-15,0 1 16,0-1-16,0 1 15,0-1 1,0-16-16,0 0 16,-16 0-16,-1 0 15,1 0-15,0 0 16,16 0 0,0 0-16,0 0 15,0 0-15,0 0 16,0 0-1,0 0-15,0 0 16,0 17-16,0-1 16,0 1-16,0-1 15,0 1 1,0-1-16,-17 1 16,17-17-16,-16 0 15,16 0 1,-16 0-16,-1 0 15,17-17-15,0 1 16,0-1 0,0 1-16,0-1 15,0 1-15,0-17 16,0 16-16,0 1 16,0-17-1,0 16-15,0 1 16,0-17-16,0 16 15,0 1 1,0-17-16,0 16 16,0 1-16,0-1 15,0 1 1,0-1-16,0 17 16,0 0-16,0 0 15,-16 0-15,16 0 16,0 0-1,-16 0-15,16 0 16,0-16-16,-17-1 16,17 1-1,0-17-15,-16 16 16,0-16-16,16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3:57.769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-1 139 0,'0'0'16,"0"0"-16,0 0 16,0 0-16,0 0 15,0 0 1,0 0-16,0 0 15,0 0-15,0 0 16,0 0 0,0 0-16,0 0 15,0 0-15,0 0 16,0 0-16,0 0 16,0 0-1,0 0-15,0 0 16,0 0-16,0 0 15,0 0 1,0 0-16,0 0 16,0 0-16,0 0 15,0 0 1,0 0-16,0 0 16,0 0-16,0 0 15,0 0-15,0 0 16,0 0-1,0 0-15,16 0 16,0-17-16,17 1 16,0-1-1,-1 1-15,17-1 16,-16 1-16,16-1 16,-16 17-16,-1 0 15,1 0 1,0 0-16,-17 0 15,1 0-15,15 0 16,1 0 0,0 0-16,-1 0 15,17 0-15,0 0 16,17 0-16,-1 0 16,-16 0-1,0 0-15,0 0 16,0 0-16,0 17 15,0-17 1,0 16-16,0 1 16,0-1-16,0 1 15,1-1 1,15 1-16,0-1 16,17 1-16,0-1 15,-1 1-15,1-1 16,0 1-1,-17-17-15,17 16 16,0 1-16,-1-17 16,1 0-1,-16 16-15,15-16 16,1 0-16,0 17 16,16-1-16,-16-16 15,-1 0 1,-15 0-16,-1 0 15,33 0-15,0 0 16,0 17 0,0-17-16,0 0 15,0 0-15,1 0 16,15 0 0,-32 0-16,-1 0 15,1 0-15,0 0 16,0 0-16,-1 0 15,1-17 1,-17 17-16,1-16 16,15 16-16,18-17 15,-1 1 1,0-1-16,0 1 16,-17-1-16,1 17 15,-16 0-15,15 0 16,1 0-1,16 0-15,-16 0 16,0-16-16,-1-1 16,-15 1-1,-1-1-15,-16 17 16,16 0-16,1 0 16,-1 0-16,33 0 15,17-16 1,-17-1-16,-17 17 15,1 0-15,-16 0 16,-17 0 0,0 0-16,0 0 15,16 0-15,17 0 16,16 17 0,-16-17-16,-17 0 15,0 0-15,-16 0 16,0 0-1,0 0-15,0 0 16,1 0-16,-18 0 16,1 0-1,0 0-15,-1 0 16,1 0-16,16 16 16,0-16-16,0 0 15,0 0 1,0 0-16,-16 0 15,16 0-15,-16 0 16,-1 0 0,1 0-16,0 0 15,-1 0-15,1 0 16,0 0 0,-1 0-16,-15 0 15,-1 0-15,0 0 16,1 0-1,-1 0-15,-16 0 16,0 0-16,0 0 16,-16-16-16,16 16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26:38.405"/>
    </inkml:context>
    <inkml:brush xml:id="br0">
      <inkml:brushProperty name="width" value="0.66667" units="cm"/>
      <inkml:brushProperty name="height" value="1.3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12357 0 0,'51'69'171,"35"154"-155,-17-34-16,-35-52 16,35-34-16,-35 103 0,0-138 15,1 18-15,-35-51 16,17 16-16,17 86 16,-34-120-16,0 1 15,0 16-15,-34-34 531,34-17-515,-17 17 0,-18 0 31,35-17-47,-51 17 15,34 0 16,0 0-31,-18 0 32,18 0-32,17-18 15,-34 18-15,17 0 16,-18 0 0,18 0-16,-34-34 0,16 34 15,18 0-15,0 0 16,-17 0-1,17 0-15,-18 0 16,18 0 0,0 0-1,-103-51-15,-120 51 16,-1 0-16,1-52 0,17 52 16,-69 0-16,206 0 15,-137 0-15,137 0 16,35 0-16,-52 0 15,86 0-15,-18 0 16,18 0-16,-17 0 47,17 0-47,0 17 16,-224 52-16,-119 17 15,137-86-15,86 0 16,85 0-16,18 0 15,17 0-15,-1 0 16,-16 0 0,34 17-16,-17-17 15,-35 0-15,18 34 16,-52-17-16,35-17 16,-1 0-16,-85 35 15,86-35-15,-35 34 16,-52 0-16,53-34 15,33 0-15,-16 0 16,-18 0-16,51 52 16,18-52-16,-17 0 15,17 0-15,0 0 0,-18 0 16,18 0-16,-34 0 16,16 0-16,18 0 15,-17 0-15,17 0 16,-1 0-16,-16 0 15,17 0-15,-17 0 16,-18 0-16,35 0 0,-17 0 47,34-34 0,0 16-32,0-16 1,17 34 62,69 0-62,-69 0-1,17 0-15,-17-17 32,0 17-1,18 0-31,-18 0 16,17 0-1,-17 0 1,35 0-16,-18 0 15,-17 0 1,1-17 15,16-18-31,17 35 32,-33-17-17,16-17-15,17 34 16,-33-17-16,16 17 0,17-52 15,35 18-15,51 34 16,-85 0-16,34-34 16,51-1-16,-51 35 15,51 0-15,-17 0 16,-17-34-16,-17 34 16,51 0-16,-85 0 15,-1 0-15,-34 0 0,18 0 16,-18 0-16,17 0 15,18 0 1,-35 0 31,34 0-47,-16 0 16,16 0-16,1 0 0,34 0 15,17 0-15,-86 0 16,34 0-16,86-34 15,-119 34-15,67-17 16,-33 17-16,34 0 16,17-35-16,-52 35 15,52 0-15,-17 0 16,-35 0-16,-33 0 0,67-34 16,-50 34-16,-18 0 15,34 0-15,-16 0 47,-18 0-31,17-52-16,18 52 15,-35 0-15,34-17 16,18 17-16,-18-34 0,1 0 16,17 34-16,-18-35 15,52 18 1,-86 17-16,0 0 31,18 0 63,-52 0-16,-1-34-62,1 34-1,-17 0-15,17 0 16,-18-17-16,-16 17 15,34 0-15,-18 0 16,18-35 0,0 35-16,17-51 0,-34 51 15,17 0 1,-18 0 0,18 0-1,-17 0-15,17 0 16,0 0-16,-18 0 15,18 0-15,-69 0 16,-51 0-16,-18 0 0,18 0 16,51 0-16,-17 0 15,-34 51-15,86-51 16,33 0-16,-33 0 16,17 0-16,-18 0 15,-34 0-15,35 0 16,17 0-16,16 0 15,-16 0-15,17 0 16,0 0-16,-35 0 16,18 0-16,17 0 31,-18 0-15,18 0-1,0 35-15,-52-35 16,52 0-16,-69 0 15,35 0-15,-35 0 0,35 0 16,-52 0-16,51 0 16,35 0-16,-34 0 15,16 0-15,-16 0 16,-35 0-16,34 0 16,18 0-16,-17 0 15,33 0-15,-16 0 16,-17 0-16,-1 0 15,1 0-15,-1 0 0,-16 0 16,-53 0-16,36 0 16,-18 0-16,-120-18 15,137 18-15,-34 0 16,-52 0-16,35 0 16,51 0-16,34 0 15,-51 0-15,18 0 16,-18-68-16,51 68 15,1-35-15,-52 35 0,51 0 16,35 0-16,-34 0 16,16 0-16,-51-17 15,35 17-15,-35 0 16,35 0-16,-87 0 16,121 0-16,-34 0 15,-1 0-15,18 0 16,17 0-16,-35 0 0,18 0 15,17 0-15,-18 0 16,-16 0-16,34 0 16,-35 0-16,-34 0 15,18 0-15,16 0 16,1 0-16,-35 0 16,-17 0-16,52 0 15,-35 0-15,-17 0 0,17 0 16,0 0-16,-51 0 15,51 0-15,17 0 16,18 0-16,-35 0 16,35 0-16,-52 35 15,51-35-15,-51 68 16,52-33-16,-35-35 16,-17 0-16,-17 0 0,34 0 15,-137 34-15,120-34 16,17 0-16,-51 34 15,85-34-15,-34 17 16,-16-17-16,16 0 16,0 0-16,-17 35 15,17-35-15,-17 0 16,52 0-16,-35 0 0,-51 0 16,51 0-16,0 0 15,-51 0-15,51 0 16,0 0-16,-17 0 15,52 0-15,-1 0 16,1 0-16,-52 0 16,51 0-16,1 0 15,16 0-15,-16 0 16,-35 0-16,35 0 0,-1 0 16,18 0-16,17 0 15,-35 0-15,1 0 16,16 0-16,18 0 15,-17 0-15,17 0 16,-18 0-16,18 0 16,0 0-16,-17 0 15,-18 0 1,35 0-16,-17 0 0,16 0 16,1 0-16,-17 0 15,17 0-15,-17 0 16,16 0-1,-33 0-15,17 0 16,16 0 0,1 0-16,-17 0 15,17 0-15,-18 0 32,18 0-17,-17 0 48,-18 0-1,35 0-31,0 0 1,-17 0-32,17 0 15,17 34-15,-35-34 16,18 0-16,-17 0 16,17 0-16,-35 0 15,52 17-15,0 18 63,0 16-48,0-34 17,0 0-17,0 18 16,0-18-31,0 17 32,34-34 30,-16 0-31,16 17-15,-17-17-16,-17 18 16,34-18-16,-16 0 15,-18 34-15,34-34 16,-17 0 0,0 0 15,35 0-16,-18 0-15,-17 51 16,18-34 0,-18 18-16,34-35 15,-16 0-15,-18 17 16,34-17-16,-16 34 16,-18-34-16,0 0 15,17 0-15,-17 0 16,18 0-16,-18 0 15,17 0 17,18 0 61,119-103-30,70 69-47,-1 34-16,0-86 15,172 86-15,-189 0 16,69 0-16,0 0 0,-69 0 15,-35 0-15,-102 0 16,52 0-16,-87 52 16,35-52-16,17 0 15,17 0-15,17 0 16,69 0-16,-68 0 16,85 0-16,-35-69 15,-16 69-15,-35 0 0,-51-34 16,0 34-16,17-35 15,-52 35-15,1 0 16,85 0-16,-85 0 16,33 0-16,53 0 15,-87 0-15,35 0 16,-17 0-16,102-34 16,-153 34-16,67 0 0,-33 0 15,51 0-15,-52 0 16,1 0-16,-35 0 15,17 0-15,52 0 16,-69 0-16,0 0 16,18 0-16,16 0 15,-34 0-15,18 0 16,50 0-16,1 0 16,0 0-16,-34 0 0,85 0 15,-86 17-15,18-17 16,-17 0-16,-1 35 15,0-35-15,-16 17 16,-18-17-16,17 0 16,-17 0-16,35 51 15,-1-51-15,-16 0 16,16 35-16,-34-18 0,35-17 16,-18 34-16,-17-34 15,35 17-15,-18 17 16,-17-16-1,18-18-15,-18 34 16,34-34-16,-16 17 16,-18-17-16,69 52 15,-35-18-15,18-34 0,-18 0 16,35 0-16,-34 0 16,-1 0-16,18 0 15,-18 0-15,35 0 16,17 0-16,-86 0 15,35 0-15,68 0 16,-86 0-16,18 0 0,33 0 16,-50 0-16,33 0 15,-33 0-15,-18 0 16,34 0-16,-16 0 16,16 0-16,35 0 15,-52 0-15,18 0 16,-35 0-16,0 0 15,17 0-15,-16 0 16,33 0 15,-17 0 32,18 0-32,-35 0-31,17 0 16,-17 0 77,1 34-61,-18-17 30,0 1-31,0 16 1,0-17-17,0 17 1,-18-34 0,-16 18-1,17-18-15,-34 0 16,-87 0-16,52 0 15,1 0-15,50 0 0,-85-18 16,34 18-16,1 0 16,-242 103-16,-16-51 15,-120-1-15,102-16 16,18 16-16,154-17 16,-51 1-16,154-1 15,-188 86-15,33-120 0,-50 35 16,205-35-16,-137 0 15,120 34-15,51-34 16,-34 34-16,35-34 16,-18 0-16,52 0 15,0 0-15,-17 0 16,-18 0-16,35 0 16,-17 0-16,17 0 15,-18 17-15,18-17 0,0 0 16,-17 0-16,-52 35 15,69-35-15,-69 0 16,69 0-16,-18 0 16,18 0-16,-17 0 15,-18 0-15,35 0 16,-17 0-16,17 0 16,0 0-16,-18 0 0,18 0 15,-17 0-15,17 0 16,-35 0-16,35 0 15,-17 0-15,16 0 16,-33 0-16,-18-35 16,52 35-16,-69 0 15,18-34-15,51 34 16,-69 0-16,34-34 16,-51 34-16,52 0 0,-35-86 15,-51 52-15,-52-1 16,103 35-16,-137-51 15,120 34-15,-120-35 16,137 35-16,-17 17 16,17-34-16,-17-1 15,17 35-15,-51-68 16,86 68-16,-35 0 0,-51-35 16,85 35-16,-17-34 15,18 34-15,-1-17 16,-50 17-16,50 0 15,35 0-15,-17 0 16,16 0-16,-16 0 16,17 0-16,-35 0 15,35 0-15,-17 0 32,17 0-32,-18 0 15,18 0-15,0 0 16,-17 0-16,17 0 15,-35 0-15,18 0 16,17 0-16,-18 0 16,-16 0-16,-1 0 15,-33 0-15,33 0 0,18 0 16,17 0-16,-18 0 16,18 0-16,0 0 15,-17 17-15,-18-17 16,35 0-16,-17 0 15,16 0-15,18 34 16,0 18 15,0-35 1,-34-17-32,34 34 31,-17-34 0,17 18-31,-17-18 47,17 34-16,0-17 16,-35-17 0,18 0 31,-34 0 16,17 0-63,16 0 47,-16 0-31,17 0-16,17 17 1,-17-17-1,-18 0-16,18 0 17,-17 0-17,-18 0 17,35 0-1,-17 0-16,17 0 1,0 0 15,-18 0 16,18 0-47,-17 0 16,17 0 15,17-17 125,0-17-156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26:43.701"/>
    </inkml:context>
    <inkml:brush xml:id="br0">
      <inkml:brushProperty name="width" value="0.66667" units="cm"/>
      <inkml:brushProperty name="height" value="1.3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326 1 0,'0'35'250,"34"16"-250,-34 52 0,35-52 16,-35 87-16,0-121 15,0 0-15,0 17 16,0 18-16,0-35 0,0 35 16,0-18-16,0-17 15,0 17-15,0-16 16,0-1 31,0 17-47,0-17 15,0 17-15,0-16 16,0 33-16,0-17 0,0-16 16,0-1-16,0 17 15,0-17-15,0 35 16,0-18-16,0 19 15,0-36-15,0 17 16,0-17-16,0 0 16,0 18-16,0-18 15,0 17-15,0-17 0,0 35 16,0-18-16,0-17 16,0 0-16,0 18 15,17 16-15,-17-34 16,0 18-16,0 16 15,0-34-15,0 18 16,0-18-16,0 0 16,0 17-16,0-16 0,0 16 15,0-17-15,0 35 16,0-18-16,0-17 16,0 0-16,0 18 15,0-18-15,0 17 16,0-17-16,0 17 15,0 18-15,0-35 16,0 0 0,0 18-16,0-18 31,0 17-15,17-34-1,-17 17 1,0 18-1,69-18-15,-69 34 16,0-16-16,0-18 16,0 17-1,17-34-15,-17 17 16,0 0-16,0 18 16,0-18-16,0 17 15,0-17 1,0 35-1,0-18-15,0-17 32,0 0-32,0 18 15,0-18 1,0 17 0,0-17-16,0 1 15,0 50 1,0-51-16,0 1 15,0 16 1,0-17 0,0 17-16,0-16 15,0-1-15,0 17 32,0-17-32,0 35 15,0-18 16,0-17-15,0 19 0,0-19-1,0 0 1,0 17 0,0-17-1,0 18 1,0 16-1,0-34 17,0 18-17,0-18 1,0 0 0,0 17-1,0-17 1,0 18-1,0-18 1,-17 34-16,17-16 16,0-18 15,0 17-15,0-17-1,0 1 1,-52 16-1,52-17-15,0 17 16,0 18-16,-17-35 16,0 17-16,17-17 15,0 1-15,-35 16 16,35-17-16,0 17 0,0-16 31,-17-18 32,17 51-48,0-17 282,0-16-266,0-1 1,0 17-32,0-17 15,0 18 32,35-35-31,-121-103 453,34 34-469,18 69 15,17 0-15,-155-206 16,138 206-16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4:00.210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0,'0'0'0,"0"0"15,0 0 1,0 0-16,0 0 16,0 0-16,0 0 15,0 0 1,0 0-16,0 0 15,0 0-15,0 0 16,0 0 0,0 0-16,0 0 15,0 0-15,0 0 16,0 0-16,17 17 16,-1-1-1,17 1-15,-1-1 16,1 1-16,0 16 15,-1-17 1,1 1-16,16 16 16,0 0-16,-16-17 15,16 17 1,-16-16-16,16 16 16,0-17-16,16 1 15,0 16 1,1-17-16,-1 1 15,17-1-15,0 1 16,-1-1-16,-15 1 16,-1-17-1,0 0-15,17 16 16,0-16-16,-17 0 16,1 0-16,-1 0 15,17 0 1,-17 0-16,1 0 15,-1 0-15,0 0 16,-16 0 0,33 0-16,16 0 15,-16 0-15,16 0 16,-16 0-16,16 0 16,0 0-1,-16 0-15,16 0 16,-17 0-16,1 0 15,0 0 1,-1 0-16,1 0 16,0 0-16,0 0 15,-17 0-15,0-16 16,1 16 0,32-17-16,0 17 15,0 0 1,0 0-16,-16 0 15,0 0-15,-1 0 16,-15 0-16,15 0 16,17 0-1,-16 0-15,-16 0 16,-1 0-16,17 0 16,-1 0-1,1 0-15,0-16 16,-17 16-16,-16 0 15,0 0-15,49-17 16,0 1 0,0-1-16,1 17 15,-18 0-15,1 0 16,0 0 0,-1 0-16,1 0 15,0 0-15,-17 0 16,1-16-16,-1-1 15,0 1 1,1 16-16,-1-17 16,1 17-16,-17 0 15,0 0 1,0 0-16,16 0 16,17 0-16,16 0 15,-16 0 1,-17 0-16,0 0 15,1 0-15,-1 0 16,0 0-16,1 0 16,-1 0-1,17 0-15,0 17 16,-17-17-16,0 0 16,1 0-1,-17 0-15,16 0 16,1 0-16,-1 0 15,0 0 1,1 0-16,-17 0 16,16 0-16,17 16 15,0-16-15,-1 0 16,1 0 0,16 0-16,-16 0 15,0 0-15,-1 0 16,17 0-1,0 17-15,-32-17 16,-1 0-16,1 0 16,15 0-16,1 0 15,0 0 1,-17 0-16,0 0 16,1 0-16,16 0 15,16 0 1,0 0-16,-17 0 15,18 16-15,-18-16 16,-15 0-16,-1 0 16,0 0-1,1 0-15,15 0 16,1 0 0,-16 0-16,-17 0 15,0 0-15,0 17 16,0-17-16,0 0 15,0 0 1,0 0-16,0 0 16,-16 0-16,-1 0 15,1 0 1,0 0-16,-1 0 16,1 0-16,16 0 15,0 0-15,0 0 16,0 0-1,0 0-15,-16 0 16,0 0-16,-1 0 16,1 16-1,0-16-15,-17 0 16,0 17-16,1-17 16,-1 0-1,-16 0-15,0 0 16,0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4:02.646"/>
    </inkml:context>
    <inkml:brush xml:id="br0">
      <inkml:brushProperty name="width" value="0.66667" units="cm"/>
      <inkml:brushProperty name="height" value="1.3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49 0 0,'0'0'16,"0"0"-16,0 0 15,0 0 1,0 0-16,0 0 16,0 0-16,-16 0 15,-1 17 1,17-17-16,0 0 15,-16 16-15,16-16 16,0 0 0,0 0-16,0 0 15,0 0-15,0 0 16,0 0 0,16 17-16,1-1 15,-1 1-15,0-1 16,1-16-16,-1 0 15,17 0 1,-17 0-16,0 0 16,17 0-16,-17 0 15,17 0 1,-17 0-16,17 0 16,-17 0-16,1 0 15,-1 0 1,0 0-16,1 0 15,-1 0-15,17 0 16,-17 0 0,17 0-16,0 0 15,-1 0-15,-15 0 16,15 17 0,1-17-16,0 0 15,16 0-15,0 0 16,0 0-16,0 0 15,0 0 1,0 0-16,-16 0 16,-1 0-16,1 0 15,-17 0 1,1 0-16,-1 0 16,0 0-16,1 0 15,-1 0 1,0 0-16,1 0 15,-1 0-15,-16 0 16,16 0 0,-16 0-16,0 0 15,0 0-15,17 0 16,-17 0-16,16 0 16,-16 0-1,0 0-15,16 0 16,-16 0-16,17 0 15,-1 0 1,0 0-16,1 0 16,-1 16-16,1-16 15,-1 0 1,0 17-16,-16-17 16,0 0-16,0 0 15,0 0 1,0 0-16,0 0 15,0 0-15,0 0 16,0 0-16,0 0 16,0 0-1,0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8.84354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02-22T16:15:01.200"/>
    </inkml:context>
    <inkml:brush xml:id="br0">
      <inkml:brushProperty name="width" value="1.16667" units="cm"/>
      <inkml:brushProperty name="height" value="1.16667" units="cm"/>
      <inkml:brushProperty name="fitToCurve" value="1"/>
    </inkml:brush>
  </inkml:definitions>
  <inkml:trace contextRef="#ctx0" brushRef="#br0">35 39 0,'51'0'218,"121"0"-218,-69 0 16,-17 0-16,-35 0 16,52 0-16,-17-34 15,-52 34 1,-17 0-1,35 0-15,-18 0 16,18 0-16,-35 0 16,34 0-16,-34 0 15,18 0-15,16 0 16,-34 0-16,69 0 16,-34 0-16,-18 0 15,-17 0-15,35 0 16,-18 0-16,35 0 0,-35 0 15,17 0 1,-51 34-16,18-34 16,16 0-16,-17 0 15,17 18 1,18-18-16,-35 0 16,0 0-16,52 34 15,-52-34-15,35 0 0,119 34 16,69-34-1,-68 0-15,-35 35 16,35-35-16,-69 17 16,-17-17-16,34 0 15,-17 0-15,-17 0 16,17 0-16,-18 0 16,-33 0-16,-1 0 15,87 0-15,-87 0 0,35 0 16,17 0-16,-17 0 15,-35 0-15,1 0 16,51 0-16,-86 0 16,34 0-16,1 0 15,-18 0-15,-17 0 16,18 0-16,16 0 16,1 0-16,-35 0 0,17 0 15,-17 0-15,69 0 110,-34 0-110,-18 0 0,17 0 15,-33 0-15,33 0 16,-34 0-16,18 0 15,50 0-15,-67 0 16,67 0-16,-68 0 16,35 0-16,51 0 15,-52 0-15,1 0 16,-18 0-16,-17 0 0,1 0 16,16 0-16,52 0 15,-69 0-15,0 0 16,17 0-16,-16 0 15,33 0-15,-17 0 16,18 0-16,-35 0 16,17 0-16,-17 0 15,1 0-15,33 0 16,-17 0-16,-16 0 16,102 0 93,-103 0-109,69 51 16,-35-51-1,18 0-15,-69 35 16,17-35-16,-17 17 15,0 17 1,17-17 0,-17 18-1,0-18 1,0 0-16,69 17 16,-69 18-16,51-18 15,-51-17-15,52 17 16,-18-16-16,18 33 15,-1 18-15,-17-18 16,-34-16-16,0-18 0,0 17 16,0-17-1,18 18-15,-18-18 16,0 0 0,0 17-16,34 52 15,0 0-15,-34 17 16,0 17-16,0-69 15,35 52-15,-35-17 16,0 51-16,0-119 0,0-1 16,0 34-16,0-16 15,0-18-15,0 17 16,0 18-16,0-35 94,0 17-94,0-17 15,-18 0-15,18 18 16,-17-18-16,-17 103 16,-18-17-16,-16-17 15,-87 68-15,104-102 16,-52 16-16,-34 1 15,51-35-15,-17 52 16,-35 0-16,35-69 0,52 17 16,17-34-16,17 35 15,-104-35-15,36 0 16,-1 17-16,-52 17 16,35 1-16,-154 50 15,68-50-15,-51-1 16,137 0-16,52 1 15,16-35-15,18 17 0,-34-17 16,85-34 31,292-207-47,790-136 16,-705 102-16,121 35 15,-103-52-15,121 0 16,-310 207-16,-86 16 0,-68 35 15,17-1-15,-86 35 32,-17 17-17,-103 1 1,-635 153 0,18 35-16,428-69 15,-69-85-15,121 17 16,-120 68-16,-104-86 0,361-16 15,-17-1-15,86-34 16,17 0-16,-18 0 16,53-17 31,-1 0-32,17 0 1,-34-52-1,0 52-15,0 0 16,-17 17 31,0 0-31,-18 0-16,-153 34 15,-18 86-15,-35-34 0,138-52 16,-120 52-16,-34 86 15,-35-87-15,224-67 16,50 16-16,-16-34 16,-17 0-16,274-103 31,738-378-15,-687 155-16,550-257 0,-618 411 15,652-171-15,-789 309 16,120-69-16,-69 68 15,-86 18-15,-51 34 47,-258 69-31,-360 0-16,378 0 16,-1 85-16,173-102 15,-18 0-15,-172 85 16,172-51-16,-34-34 15,34-35-15,17-17 16,52-17-16,17 35 16,-35-35-16,52-18 47,0 1-1,-17 17-14,-17 0-17,-121-34-15,-463 68 0,515 1 16,-154-35-16,68 34 16,-51-34-16,154 0 15,0 0-15,52 0 16,-18 0-16,35 0 15,17-52 17,0-16-17,0 51 1,0-18-16,0 18 31,-34 17 0,17 0-15,0 0-16,-189 0 16,34 17-16,69 18 0,-34-1 15,51 35-15,-189 51 16,18 51-16,-52-51 16,206-85-16,-17 33 15,86-16-15,-1-52 16,18 0-16,0 0 15,17-34 1,0 16-16,0 1 16,0-34-16,0-18 15,0 52-15,0-69 16,0 35-16,-34 33 16,16 18-1,18-34 1,-51 34-1,17 0 1,16-17-16,-16 17 0,17 0 16,17-34 124,0-18-124,86-171-16,-86 120 16,0 17-16,0 35 15,0-1-15,-17-16 16,17 50-16,-35-67 0,18 68 15,-34 17 251,102-69-188,-34 69-78,0 0 16,18-17-16,119-52 15,138 18-15,463-104 16,35-17-16,-396 138 16,138-120-16,-17 119 15,206-85-15,-429 120 16,-52 0-16,0-34 16,-17 34-16,-85 0 0,33 0 15,-85 0-15,-86 17 47,0 0-31,-34-17 15,17 0-31,-1 0 16,-187 35-16,119-1 0,51-34 15,-16 0-15,34 0 16,-18 0-16,18 0 15,17 17 1,241 17 62,-156-34-62,53 35-16,-35-1 15,-86-34-15,0 0 32,-17 52-32,0-35 31,0 17-31,-86-34 16,-188 120-16,-87 0 15,1 69-15,102-69 16,18-34-16,0-35 15,-121 70-15,1-18 16,274-86-16,-154 69 16,188-52-16,-51-17 15,52-17-15,34 0 0,-18 0 16,53-34 62,-1 17-62,34 17-16,-16 0 0,16 0 15,35-35-15,-17 18 16,51-17-16,-69 34 16,18 0-16,-18 0 15,1 0-15,-18 0 31,-51 0 32,-35 0-63,-171 17 16,-68 17-16,-173 18 15,172 34-15,104-86 16,102 0-16,-137 68 15,-35 18-15,172-52 0,18 1 16,51-18-16,0 17 16,17-51 77,0 0-93,17-18 0,-17 18 32,-17 17 30,-18 0-46,18 35-1,-52 50-15,52 1 0,-17 17 16,0-17-16,34-34 16,-18-18-16,18 52 15,0-69-15,0 0 16,0 17-16,0-51 62,0 0-62,35-69 16,-35 69-16,0-17 16,0-18-16,0 35 15,0-17 1,-17 34 0,-1 0-1,-16 0-15,17 0 16,-17 0-16,16 17 15,-33-17-15,34 17 16,-18 17-16,18-16 16,-17-1-16,17 17 15,17 18-15,-35-35 16,18 17-16,17-17 16,-17 17-16,17-16 15,86-53 63,51 1-62,52-35-16,17-51 16,-17 34-16,0 1 0,68 16 15,-137 35-15,-17-35 16,-86 69-16,18 0 15,-53 0 48,1 0-47,-34 34-16,16 1 0,35-18 15,0 0-15,0 17 16,18-34 31,33 17-47,35 18 15,17-1-15,69-34 16,-52 0-16,51 0 0,-33-17 16,-1-52-16,52 35 15,-86-35-15,68-34 16,-136 35-16,-1 51 15,-51 17 48,0 0-63,-104 34 0,-205 240 16,69-102-16,-1 51 15,156-120-15,-1 0 16,-52 52-16,104-104 15,16-17-15,18-16 16,103-36 31,51 1-47,-17-17 0,18 0 16,-87 34-16,18-35 15,-52 18-15,17 17 16,-51 0 46,-69 0-46,-34 34-16,-120 1 16,103-1-16,85 0 15,18-34-15,-52 35 16,34-35-16,1 17 15,17-17-15,17 0 16,51 0 47,52 0-63,-35 0 15,-17 0-15,-16 0 16,16 0-1,-51 0 32,0 0-47,-69 0 16,-51 0-16,51 0 16,34 0-16,35 0 15,-17 0-15,34 34 31,0-51 63,0 0-94,-52 17 16,52-17-16,-17 17 15,-17-35-15,17 18 16,-18 17 0,18-34-16,0 34 15,-17 0-15,16 0 16,-16 0-16,-52 0 16,35 0-16,34 17 15,-35 0-15,-16 18 16,-18 33-16,51-51 15,18 35-15,-51-18 0,50-17 16,-16 18-16,-35-18 16,35 17-16,17-34 15,-17 0-15,16 0 32,-16 0-1,17 0-16,17-17-15,-17 17 16,-17-17-16,-18 17 16,1-35-16,16 18 15,18 17-15,-17 0 16,17-34-16,-18-17 16,18 51-16,0-18 15,-35-16-15,18 17 16,17 0-16,17-18 0,-34 18 15,34-17-15,-18 34 16,18-86-16,0 69 16,0 0-16,0-18 15,-34 18-15,34-34 16,0-1-16,0-16 16,-17 50-16,17-16 15,0 17-15,0 0 16,-17 17-1,17-34 1,0 16 31,0-16-16,-35 34-31,35-17 16,0-35 31,-17 52-16,17-17-15,0-17-1,0 51 95,0 0-110,35 69 15,-35-69-15,0 18 16,17 16-16,-17-34 15,34 35-15,-34 16 16,0-51-16,0 1 16,17 50-16,18-51 15,-18 35-15,17 51 16,0-52-16,18-16 0,-18-18 16,-17 17-16,18-17 15,16 18-15,-34-18 16,35-17-16,51 0 15,-103 51-15,51-51 16,-34 0-16,18 0 16,-18 0-16,34 0 15,35 0-15,17 0 0,-51 0 16,34 0-16,17 0 16,-18 0-16,-33 0 15,-1 0-15,52 0 16,-86 0-16,18-34 15,16 34-15,1-34 16,16 34-16,-16 0 0,-1-17 16,52-18-16,-17 35 15,34 0-15,-51 0 16,17 0-16,0 0 16,-18 0-16,-51 0 15,1 0-15,16 0 16,-17 0-16,34 0 15,1 0-15,-18 0 16,-17 0-16,18 0 0,-18 0 16,17 0-1,-34 35 1,0-18 46,0 34-30,0-34-1,0 18-15,-17-35 280,-34 0-280,33 0 0,-16 17-16,17 17 15,-35-34-15,18 0 16,17 17-16,0-17 16,-52 35-1,52-35-15,0 0 0,-17 17 16,-18 34 78,-51-16-79,-120 50 1,206-67-16,-18-1 0,18 17 15,0-34-15,34 0 141,18 0-125,16 0-16,35-17 15,137-17-15,-86 34 16,86-35-16,-102 1 16,67 34-16,1-86 0,-52 17 15,-34 69-15,69 0 16,-120 0-16,33-34 15,-50 34-15,-18 0 16,17 0 0,35 0-1,-1 0 1,-16 0-16,-1 0 0,87-34 16,-121 34-16,34 0 15,-33 0-15,16 0 16,-17 0-1,17-17 17,18 17 233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5.497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0,'0'0'16,"0"0"-16,0 0 16,0 0-1,0 0-15,0 0 16,0 0-16,0 0 15,0 0 1,0 0-16,0 0 16,0 0-16,0 0 15,0 16 1,16 1-16,-16-1 16,17 1-16,-1-1 15,-16-16-15,16 17 16,-16-17-1,17 16-15,-17-16 16,16 0-16,0 0 16,1 0-1,-1 17-15,17-17 16,0 0-16,-1 0 16,1 0-16,0 0 15,-1 0 1,1 0-16,0 0 15,-17 0-15,17 0 16,-17 0 0,17 0-16,-1 0 15,1 0-15,0 0 16,-1 0-16,-15 0 16,16 16-1,-1-16-15,1 0 16,16 0-1,0 0-15,0 0 16,0 0-16,0 0 16,0 0-16,0 0 15,-16 0 1,0 0-16,-1 0 16,1 0-16,0 0 15,-1 0-15,17 0 16,-16 0-1,16 0-15,0 0 16,16 0-16,1 0 16,-1 0-1,-16 0-15,0 0 16,0 0-16,0 0 16,0-16-16,-16 16 15,0 0 1,-1 0-16,-15 0 15,15 0-15,1 0 16,0 0 0,0 0-16,-1 0 15,-15 0-15,15 0 16,1 0 0,0 0-16,-1 0 15,17 0-15,-16 0 16,0 0-16,-1 0 15,1 0 1,0 0-16,0 0 16,-1 0-16,-15 0 15,-1 0 1,0 0-16,1 0 16,-1 0-16,0 0 15,1 0-15,-1 0 16,0 0-1,1 0-15,-1 0 16,0 0-16,1 0 16,15 16-1,1 1-15,0-1 16,-1-16-16,1 17 16,16-1-16,0 1 15,0-1 1,0 1-16,0-17 15,0 0-15,0 0 16,0 0 0,0 0-16,-16 0 15,16 0-15,0 0 16,0 16 0,0 1-16,-16-17 15,16 16-15,0-16 16,33 17-16,-17-17 15,1 0 1,-1 0-16,0 0 16,1 0-16,-1 0 15,0 0 1,1 0-16,16 0 16,-1 0-16,1 0 15,-17 0 1,-16 0-16,17-17 15,-1 1-15,1-1 16,-1 1-16,-16 16 16,0 0-1,0 0-15,16 0 16,17 0-16,0 0 16,16-17-1,-16 17-15,-17 0 16,-16-16-16,0-1 15,0 17-15,0-16 16,0 16 0,0 0-16,0 0 15,0 0-15,0 0 16,0 0 0,0 0-16,0 0 15,0 0-15,-16 0 16,0 0-1,0 0-15,-1 0 16,1 0-16,0 0 16,-1 0-16,1 0 15,16 0 1,-16 0-16,-1 0 16,1 0-16,16 16 15,-16-16 1,16 17-16,0-17 15,33 0-15,-1 0 16,-15 0 0,-1 0-16,-16 0 15,0 0-15,17 0 16,-17 0-16,0 16 16,0 1-1,0-17-15,0 16 16,0-16-16,0 0 15,0-16 1,0-17-16,-49 33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21-02-22T15:57:36.135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0,'0'0'15,"0"0"-15,0 0 16,0 0-1,0 0-15,16 0 16,17 0-16,-33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CC57B-A756-4963-8595-58C9B4D1138E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A5F56-30BA-4F6E-B1AD-45675EBAEB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52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5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6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33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72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32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093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668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41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202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691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71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3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684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811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67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CAA0F-FF83-4F07-B0F4-F3FC2B17D3B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736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243010-F909-4245-9C2E-5FE25E0D686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57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C1205-F51A-44EE-9077-E4DBA1B3135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4962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021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C8692-321B-4989-BBD6-3A799A8B7D5A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994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D1898-99EF-4474-AB87-6D7AEA0246B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414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7D9A8-F9BD-4FFF-B932-0D63F2C5DC0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19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152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EA8CCB-01A7-4A95-A232-D8B18A9DACA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34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AED29-2A86-40EE-94D5-19CAF1752EA4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036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38B35D-EA9E-4859-A1B3-7A490E5A08EF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5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D40382-4674-4D38-A246-3C11C6B3FE43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527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94C3C-0DEF-441B-9EE9-8FC259FBA923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805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D0E27-05BE-4B4E-915F-D4E9844DC3A1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2853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C1E5B4-D0A3-41CE-B106-F8CDD8640819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853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7055B-3D37-4AA7-A8B6-99D8687EA67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4234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D7C93-E0E7-48A8-836B-D174194A446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630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91B22-2314-4FC1-AFAD-F6B906ED9A6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76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367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404B6-0DAE-4043-BC62-438AFA75C2B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895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746D2-9460-43E5-AD0E-28C004ADA39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9862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65AA5-9E92-4360-913B-259C6871184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537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8C8C25-FED7-4AF8-A842-A58B83229E4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79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84591-78D4-4B32-B269-414995F9F40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280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3C2A8-9950-41E2-B4FE-B86BD79B938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73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1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84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2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1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7F19-115F-4794-87DD-3293BC12D05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79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34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32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5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7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61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05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4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99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90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FFD6-3FC9-437F-9D21-10632EBE96F9}" type="datetimeFigureOut">
              <a:rPr lang="it-IT" smtClean="0"/>
              <a:t>18/02/2023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F63A-C631-449F-8C48-D497B55C42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1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NULL"/><Relationship Id="rId2" Type="http://schemas.openxmlformats.org/officeDocument/2006/relationships/image" Target="../media/image7.png"/><Relationship Id="rId16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4.xml"/><Relationship Id="rId1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3.xml"/><Relationship Id="rId18" Type="http://schemas.openxmlformats.org/officeDocument/2006/relationships/image" Target="NULL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NULL"/><Relationship Id="rId17" Type="http://schemas.openxmlformats.org/officeDocument/2006/relationships/customXml" Target="../ink/ink15.xml"/><Relationship Id="rId2" Type="http://schemas.openxmlformats.org/officeDocument/2006/relationships/image" Target="../media/image7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NULL"/><Relationship Id="rId19" Type="http://schemas.openxmlformats.org/officeDocument/2006/relationships/customXml" Target="../ink/ink16.xml"/><Relationship Id="rId4" Type="http://schemas.openxmlformats.org/officeDocument/2006/relationships/image" Target="NULL"/><Relationship Id="rId9" Type="http://schemas.openxmlformats.org/officeDocument/2006/relationships/customXml" Target="../ink/ink11.xm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customXml" Target="../ink/ink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NULL"/><Relationship Id="rId14" Type="http://schemas.openxmlformats.org/officeDocument/2006/relationships/customXml" Target="../ink/ink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customXml" Target="../ink/ink24.xm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customXml" Target="../ink/ink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customXml" Target="../ink/ink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37.xml"/><Relationship Id="rId18" Type="http://schemas.openxmlformats.org/officeDocument/2006/relationships/image" Target="NULL"/><Relationship Id="rId3" Type="http://schemas.openxmlformats.org/officeDocument/2006/relationships/customXml" Target="../ink/ink32.xml"/><Relationship Id="rId21" Type="http://schemas.openxmlformats.org/officeDocument/2006/relationships/customXml" Target="../ink/ink41.xml"/><Relationship Id="rId7" Type="http://schemas.openxmlformats.org/officeDocument/2006/relationships/customXml" Target="../ink/ink34.xml"/><Relationship Id="rId12" Type="http://schemas.openxmlformats.org/officeDocument/2006/relationships/image" Target="NULL"/><Relationship Id="rId17" Type="http://schemas.openxmlformats.org/officeDocument/2006/relationships/customXml" Target="../ink/ink39.xml"/><Relationship Id="rId2" Type="http://schemas.openxmlformats.org/officeDocument/2006/relationships/image" Target="../media/image8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NULL"/><Relationship Id="rId19" Type="http://schemas.openxmlformats.org/officeDocument/2006/relationships/customXml" Target="../ink/ink40.xml"/><Relationship Id="rId4" Type="http://schemas.openxmlformats.org/officeDocument/2006/relationships/image" Target="NULL"/><Relationship Id="rId9" Type="http://schemas.openxmlformats.org/officeDocument/2006/relationships/customXml" Target="../ink/ink35.xm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Logica 22-23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Lezioni 9-12</a:t>
            </a:r>
          </a:p>
        </p:txBody>
      </p:sp>
    </p:spTree>
    <p:extLst>
      <p:ext uri="{BB962C8B-B14F-4D97-AF65-F5344CB8AC3E}">
        <p14:creationId xmlns:p14="http://schemas.microsoft.com/office/powerpoint/2010/main" val="1724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Impariamo a scrivere in ordine di complessità tutte le </a:t>
            </a:r>
            <a:r>
              <a:rPr lang="it-IT" dirty="0" err="1"/>
              <a:t>sotto-fbf</a:t>
            </a:r>
            <a:r>
              <a:rPr lang="it-IT" dirty="0"/>
              <a:t> di una certa </a:t>
            </a:r>
            <a:r>
              <a:rPr lang="it-IT" dirty="0" err="1"/>
              <a:t>fbf</a:t>
            </a:r>
            <a:r>
              <a:rPr lang="it-IT" dirty="0"/>
              <a:t>:</a:t>
            </a:r>
          </a:p>
          <a:p>
            <a:r>
              <a:rPr lang="it-IT" dirty="0"/>
              <a:t>Es.:</a:t>
            </a:r>
          </a:p>
          <a:p>
            <a:r>
              <a:rPr lang="it-IT" dirty="0"/>
              <a:t>(P &amp; Q) v (Q &amp;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P)</a:t>
            </a:r>
            <a:endParaRPr lang="it-IT" dirty="0">
              <a:sym typeface="Symbo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66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</a:t>
            </a:r>
          </a:p>
          <a:p>
            <a:r>
              <a:rPr lang="it-IT" dirty="0"/>
              <a:t>Q</a:t>
            </a:r>
          </a:p>
          <a:p>
            <a:r>
              <a:rPr lang="it-IT" dirty="0"/>
              <a:t>(P &amp; Q)</a:t>
            </a:r>
          </a:p>
          <a:p>
            <a:r>
              <a:rPr lang="it-IT" dirty="0">
                <a:sym typeface="Symbol"/>
              </a:rPr>
              <a:t></a:t>
            </a:r>
            <a:r>
              <a:rPr lang="it-IT" dirty="0"/>
              <a:t>P</a:t>
            </a:r>
          </a:p>
          <a:p>
            <a:r>
              <a:rPr lang="it-IT" dirty="0"/>
              <a:t>(Q &amp;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P)</a:t>
            </a:r>
          </a:p>
          <a:p>
            <a:r>
              <a:rPr lang="it-IT" dirty="0"/>
              <a:t>(P &amp; Q) v (Q &amp;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P)</a:t>
            </a:r>
            <a:endParaRPr lang="it-IT" dirty="0">
              <a:sym typeface="Symbol"/>
            </a:endParaRPr>
          </a:p>
          <a:p>
            <a:r>
              <a:rPr lang="it-IT" dirty="0">
                <a:sym typeface="Symbol"/>
              </a:rPr>
              <a:t>NB: a parità di complessità possiamo privilegiare l'ordine da sinistra </a:t>
            </a:r>
            <a:r>
              <a:rPr lang="it-IT">
                <a:sym typeface="Symbol"/>
              </a:rPr>
              <a:t>a destra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64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Ambito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Una particolare occorrenza di un operatore in una </a:t>
            </a:r>
            <a:r>
              <a:rPr lang="it-IT" dirty="0" err="1"/>
              <a:t>fbf</a:t>
            </a:r>
            <a:r>
              <a:rPr lang="it-IT" dirty="0"/>
              <a:t>, insieme a quella parte della </a:t>
            </a:r>
            <a:r>
              <a:rPr lang="it-IT" dirty="0" err="1"/>
              <a:t>fbf</a:t>
            </a:r>
            <a:r>
              <a:rPr lang="it-IT" dirty="0"/>
              <a:t> a cui l’occorrenza dell’operatore si applica, è chiamata </a:t>
            </a:r>
            <a:r>
              <a:rPr lang="it-IT" i="1" dirty="0"/>
              <a:t>ambito di quell’occorrenza </a:t>
            </a:r>
            <a:r>
              <a:rPr lang="it-IT" dirty="0"/>
              <a:t>dell’operatore. In altre parole, l’ambito di un’occorrenza di un operatore in una </a:t>
            </a:r>
            <a:r>
              <a:rPr lang="it-IT" dirty="0" err="1"/>
              <a:t>fbf</a:t>
            </a:r>
            <a:r>
              <a:rPr lang="it-IT" dirty="0"/>
              <a:t> è la più piccola </a:t>
            </a:r>
            <a:r>
              <a:rPr lang="it-IT" dirty="0" err="1"/>
              <a:t>sfbf</a:t>
            </a:r>
            <a:r>
              <a:rPr lang="it-IT" dirty="0"/>
              <a:t> che contiene quell’occorrenza.</a:t>
            </a:r>
          </a:p>
        </p:txBody>
      </p:sp>
    </p:spTree>
    <p:extLst>
      <p:ext uri="{BB962C8B-B14F-4D97-AF65-F5344CB8AC3E}">
        <p14:creationId xmlns:p14="http://schemas.microsoft.com/office/powerpoint/2010/main" val="344630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Nella formula</a:t>
            </a:r>
          </a:p>
          <a:p>
            <a:pPr>
              <a:buNone/>
            </a:pPr>
            <a:r>
              <a:rPr lang="it-IT" dirty="0"/>
              <a:t> ‘(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 &amp; (Q </a:t>
            </a:r>
            <a:r>
              <a:rPr lang="it-IT" dirty="0">
                <a:sym typeface="Symbol"/>
              </a:rPr>
              <a:t>   </a:t>
            </a:r>
            <a:r>
              <a:rPr lang="it-IT" dirty="0"/>
              <a:t>R))’</a:t>
            </a:r>
          </a:p>
          <a:p>
            <a:pPr>
              <a:buNone/>
            </a:pPr>
            <a:r>
              <a:rPr lang="it-IT" dirty="0"/>
              <a:t>(1) l’ambito della prima occorrenza di ‘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’</a:t>
            </a:r>
          </a:p>
          <a:p>
            <a:pPr>
              <a:buNone/>
            </a:pPr>
            <a:r>
              <a:rPr lang="it-IT" dirty="0"/>
              <a:t>                              è  ‘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P’,</a:t>
            </a:r>
          </a:p>
          <a:p>
            <a:pPr>
              <a:buNone/>
            </a:pPr>
            <a:r>
              <a:rPr lang="it-IT" dirty="0"/>
              <a:t>(2) l'ambito della seconda occorrenza di ‘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’ </a:t>
            </a:r>
          </a:p>
          <a:p>
            <a:pPr>
              <a:buNone/>
            </a:pPr>
            <a:r>
              <a:rPr lang="it-IT" dirty="0"/>
              <a:t>                              è ‘</a:t>
            </a:r>
            <a:r>
              <a:rPr lang="it-IT" dirty="0">
                <a:sym typeface="Symbol"/>
              </a:rPr>
              <a:t> </a:t>
            </a:r>
            <a:r>
              <a:rPr lang="it-IT" dirty="0"/>
              <a:t>R’,</a:t>
            </a:r>
          </a:p>
          <a:p>
            <a:pPr>
              <a:buNone/>
            </a:pPr>
            <a:r>
              <a:rPr lang="it-IT" dirty="0"/>
              <a:t>(3) l’ambito di ‘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’</a:t>
            </a:r>
          </a:p>
          <a:p>
            <a:pPr>
              <a:buNone/>
            </a:pPr>
            <a:r>
              <a:rPr lang="it-IT" dirty="0"/>
              <a:t>                              è ‘(Q </a:t>
            </a:r>
            <a:r>
              <a:rPr lang="it-IT" dirty="0">
                <a:sym typeface="Symbol"/>
              </a:rPr>
              <a:t>  </a:t>
            </a:r>
            <a:r>
              <a:rPr lang="it-IT" dirty="0"/>
              <a:t>R)’ </a:t>
            </a:r>
          </a:p>
          <a:p>
            <a:pPr>
              <a:buNone/>
            </a:pPr>
            <a:r>
              <a:rPr lang="it-IT" dirty="0"/>
              <a:t>(4) l’ambito di ‘&amp;’</a:t>
            </a:r>
          </a:p>
          <a:p>
            <a:pPr>
              <a:buNone/>
            </a:pPr>
            <a:r>
              <a:rPr lang="it-IT" dirty="0"/>
              <a:t>                             è l’intera formula. </a:t>
            </a:r>
          </a:p>
        </p:txBody>
      </p:sp>
    </p:spTree>
    <p:extLst>
      <p:ext uri="{BB962C8B-B14F-4D97-AF65-F5344CB8AC3E}">
        <p14:creationId xmlns:p14="http://schemas.microsoft.com/office/powerpoint/2010/main" val="410622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Operatore principale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Ogni </a:t>
            </a:r>
            <a:r>
              <a:rPr lang="it-IT" dirty="0" err="1"/>
              <a:t>fbf</a:t>
            </a:r>
            <a:r>
              <a:rPr lang="it-IT" dirty="0"/>
              <a:t> composta ha uno e un solo operatore il cui ambito è l’intera </a:t>
            </a:r>
            <a:r>
              <a:rPr lang="it-IT" dirty="0" err="1"/>
              <a:t>fbf</a:t>
            </a:r>
            <a:r>
              <a:rPr lang="it-IT" dirty="0"/>
              <a:t>.</a:t>
            </a:r>
          </a:p>
          <a:p>
            <a:r>
              <a:rPr lang="it-IT" dirty="0"/>
              <a:t>Questo è chiamato operatore principale della </a:t>
            </a:r>
            <a:r>
              <a:rPr lang="it-IT" dirty="0" err="1"/>
              <a:t>fbf</a:t>
            </a:r>
            <a:r>
              <a:rPr lang="it-IT" dirty="0"/>
              <a:t>.</a:t>
            </a:r>
          </a:p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il cui operatore principale sia ‘&amp;’ (indipendentemente da quanti altri operatori contenga) è chiamata congiunzione;</a:t>
            </a:r>
          </a:p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il cui operatore principale sia ‘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’ è una negazione, e così via.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63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Semantica della logica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L'idea base è che le costanti logiche esprimono "funzioni di verità"</a:t>
            </a:r>
          </a:p>
          <a:p>
            <a:r>
              <a:rPr lang="it-IT" dirty="0"/>
              <a:t>Valori di verità: V, F</a:t>
            </a:r>
          </a:p>
          <a:p>
            <a:r>
              <a:rPr lang="it-IT" dirty="0"/>
              <a:t>Assegneremo un significato preciso alle costanti logiche associando a ciascuna una tabella detta "tavola di verità"</a:t>
            </a:r>
          </a:p>
        </p:txBody>
      </p:sp>
    </p:spTree>
    <p:extLst>
      <p:ext uri="{BB962C8B-B14F-4D97-AF65-F5344CB8AC3E}">
        <p14:creationId xmlns:p14="http://schemas.microsoft.com/office/powerpoint/2010/main" val="101775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delle tavole di verità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Passeremo poi ad un metodo "vero-funzionale" che ci permette di distinguere in modo meccanico tra:</a:t>
            </a:r>
          </a:p>
          <a:p>
            <a:r>
              <a:rPr lang="it-IT" dirty="0"/>
              <a:t>(1) </a:t>
            </a:r>
            <a:r>
              <a:rPr lang="it-IT" dirty="0" err="1"/>
              <a:t>fbf</a:t>
            </a:r>
            <a:r>
              <a:rPr lang="it-IT" dirty="0"/>
              <a:t> tautologiche (verità logiche</a:t>
            </a:r>
            <a:r>
              <a:rPr lang="it-IT"/>
              <a:t>), vero-funzionalmente contingenti </a:t>
            </a:r>
            <a:r>
              <a:rPr lang="it-IT" dirty="0"/>
              <a:t>e </a:t>
            </a:r>
            <a:r>
              <a:rPr lang="it-IT"/>
              <a:t>contraddittorie (o vero-funzionalmente inconsistenti)</a:t>
            </a:r>
            <a:endParaRPr lang="it-IT" dirty="0"/>
          </a:p>
          <a:p>
            <a:r>
              <a:rPr lang="it-IT" dirty="0"/>
              <a:t>(2) forme argomentative (argomentazioni) valide e non valide (vero-funzionalmente)</a:t>
            </a:r>
          </a:p>
        </p:txBody>
      </p:sp>
    </p:spTree>
    <p:extLst>
      <p:ext uri="{BB962C8B-B14F-4D97-AF65-F5344CB8AC3E}">
        <p14:creationId xmlns:p14="http://schemas.microsoft.com/office/powerpoint/2010/main" val="2796007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Negazione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69 (p. 63) (qui come nel seguito il riferimento è al nostro libro di testo)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8" y="2729923"/>
            <a:ext cx="6762044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Congiunzione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69 (p. 63)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368550"/>
            <a:ext cx="688622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disgiunzione (inclusiva)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70 (p. 64)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37978"/>
            <a:ext cx="7524750" cy="4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9-19</a:t>
            </a:r>
          </a:p>
          <a:p>
            <a:r>
              <a:rPr lang="it-IT"/>
              <a:t>16/3/23</a:t>
            </a:r>
          </a:p>
        </p:txBody>
      </p:sp>
    </p:spTree>
    <p:extLst>
      <p:ext uri="{BB962C8B-B14F-4D97-AF65-F5344CB8AC3E}">
        <p14:creationId xmlns:p14="http://schemas.microsoft.com/office/powerpoint/2010/main" val="185126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condizionale materiale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 tavola a p. 71 (p. 65)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06" y="2337594"/>
            <a:ext cx="6825544" cy="38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5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 condizionale materiale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L'interpretazione di "se ... allora" che vogliamo cogliere è quella secondo la quale dire "se P allora Q" è equivalente a "non P oppure Q"</a:t>
            </a:r>
          </a:p>
          <a:p>
            <a:r>
              <a:rPr lang="it-IT" dirty="0"/>
              <a:t>Esempio: "se vengo porto una torta" = "o non vengo oppure porto una torta"</a:t>
            </a:r>
          </a:p>
        </p:txBody>
      </p:sp>
    </p:spTree>
    <p:extLst>
      <p:ext uri="{BB962C8B-B14F-4D97-AF65-F5344CB8AC3E}">
        <p14:creationId xmlns:p14="http://schemas.microsoft.com/office/powerpoint/2010/main" val="3510175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Chiarimento sul condizionale materiale (</a:t>
            </a:r>
            <a:r>
              <a:rPr lang="it-IT" dirty="0" err="1"/>
              <a:t>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tavola di verità per il condizionale materiale garantisce quindi che questa equivalenza sia una tautologia:</a:t>
            </a:r>
          </a:p>
          <a:p>
            <a:r>
              <a:rPr lang="it-IT" dirty="0"/>
              <a:t>(P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Q) </a:t>
            </a:r>
            <a:r>
              <a:rPr lang="it-IT" dirty="0">
                <a:sym typeface="Symbol"/>
              </a:rPr>
              <a:t></a:t>
            </a:r>
            <a:r>
              <a:rPr lang="it-IT" dirty="0"/>
              <a:t> (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P v Q) </a:t>
            </a:r>
          </a:p>
          <a:p>
            <a:r>
              <a:rPr lang="it-IT" dirty="0"/>
              <a:t>Intuitivamente, il condizionale garantisce che non si passi mai dal vero al falso:</a:t>
            </a:r>
          </a:p>
          <a:p>
            <a:pPr>
              <a:buNone/>
            </a:pPr>
            <a:r>
              <a:rPr lang="it-IT" dirty="0"/>
              <a:t>    (P</a:t>
            </a:r>
            <a:r>
              <a:rPr lang="it-IT" dirty="0">
                <a:sym typeface="Symbol"/>
              </a:rPr>
              <a:t></a:t>
            </a:r>
            <a:r>
              <a:rPr lang="it-IT" dirty="0"/>
              <a:t>Q) è falso solo nel caso in cui P è vero e Q è falso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239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Bicondizionale</a:t>
            </a:r>
            <a:r>
              <a:rPr lang="it-IT" dirty="0"/>
              <a:t> materiale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v. tavola p. 72 (p. 66)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28" y="2412207"/>
            <a:ext cx="6692900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5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Metodo per costruire la tavola di verità di una </a:t>
            </a:r>
            <a:r>
              <a:rPr lang="it-IT" dirty="0" err="1"/>
              <a:t>fbf</a:t>
            </a:r>
            <a:r>
              <a:rPr lang="it-IT" dirty="0"/>
              <a:t>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Una </a:t>
            </a:r>
            <a:r>
              <a:rPr lang="it-IT" dirty="0" err="1"/>
              <a:t>fbf</a:t>
            </a:r>
            <a:r>
              <a:rPr lang="it-IT" dirty="0"/>
              <a:t>  </a:t>
            </a:r>
            <a:r>
              <a:rPr lang="it-IT" dirty="0">
                <a:sym typeface="Symbol"/>
              </a:rPr>
              <a:t> </a:t>
            </a:r>
            <a:r>
              <a:rPr lang="it-IT" dirty="0"/>
              <a:t>contiene una o più lettere enunciative</a:t>
            </a:r>
          </a:p>
          <a:p>
            <a:r>
              <a:rPr lang="it-IT" dirty="0"/>
              <a:t>A seconda che queste lettere corrispondano a proposizioni V o F, cambia il valore di verità di </a:t>
            </a:r>
            <a:r>
              <a:rPr lang="it-IT" dirty="0">
                <a:sym typeface="Symbol"/>
              </a:rPr>
              <a:t></a:t>
            </a:r>
          </a:p>
          <a:p>
            <a:r>
              <a:rPr lang="it-IT" dirty="0">
                <a:sym typeface="Symbol"/>
              </a:rPr>
              <a:t> </a:t>
            </a:r>
            <a:r>
              <a:rPr lang="it-IT" dirty="0"/>
              <a:t>Bisogna considerare tutti i casi possibili, assumendo che ciascuna lettera enunciativa può corrispondere a V oppure a F</a:t>
            </a:r>
          </a:p>
          <a:p>
            <a:r>
              <a:rPr lang="it-IT" dirty="0"/>
              <a:t>Per poi stabilire in ciascun caso il valore di verità di tutte le </a:t>
            </a:r>
            <a:r>
              <a:rPr lang="it-IT" dirty="0" err="1"/>
              <a:t>sotto-fbf</a:t>
            </a:r>
            <a:r>
              <a:rPr lang="it-IT" dirty="0"/>
              <a:t>, in ordine di complessità fino all'intera </a:t>
            </a:r>
            <a:r>
              <a:rPr lang="it-IT" dirty="0" err="1"/>
              <a:t>fbf</a:t>
            </a:r>
            <a:r>
              <a:rPr lang="it-IT" dirty="0"/>
              <a:t>  </a:t>
            </a:r>
            <a:r>
              <a:rPr lang="it-IT" dirty="0">
                <a:sym typeface="Symbol"/>
              </a:rPr>
              <a:t>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6191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dei casi possibili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Se n è il numero delle lettere enunciative in una certa </a:t>
            </a:r>
            <a:r>
              <a:rPr lang="it-IT" dirty="0" err="1"/>
              <a:t>fbf</a:t>
            </a:r>
            <a:r>
              <a:rPr lang="it-IT" dirty="0"/>
              <a:t>, allora i casi possibili sono</a:t>
            </a:r>
          </a:p>
          <a:p>
            <a:pPr>
              <a:buNone/>
            </a:pPr>
            <a:r>
              <a:rPr lang="it-IT" dirty="0"/>
              <a:t>                                      2</a:t>
            </a:r>
            <a:r>
              <a:rPr lang="it-IT" baseline="30000" dirty="0"/>
              <a:t>n</a:t>
            </a:r>
          </a:p>
          <a:p>
            <a:r>
              <a:rPr lang="it-IT" dirty="0"/>
              <a:t>Perché 2 sono i valori di verità: V, F</a:t>
            </a:r>
          </a:p>
          <a:p>
            <a:r>
              <a:rPr lang="it-IT" dirty="0"/>
              <a:t>E' importante essere sicuri di considerare tutti i casi possibili.</a:t>
            </a:r>
          </a:p>
          <a:p>
            <a:r>
              <a:rPr lang="it-IT" dirty="0"/>
              <a:t>Consideriamo 3 situazioni tipiche: n = 1, 2, 3</a:t>
            </a:r>
          </a:p>
        </p:txBody>
      </p:sp>
    </p:spTree>
    <p:extLst>
      <p:ext uri="{BB962C8B-B14F-4D97-AF65-F5344CB8AC3E}">
        <p14:creationId xmlns:p14="http://schemas.microsoft.com/office/powerpoint/2010/main" val="3807775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 =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formule con una sola lettera enunciativa</a:t>
            </a:r>
          </a:p>
          <a:p>
            <a:r>
              <a:rPr lang="it-IT" dirty="0"/>
              <a:t>numero dei casi possibili = 2</a:t>
            </a:r>
            <a:r>
              <a:rPr lang="it-IT" baseline="30000" dirty="0"/>
              <a:t>1</a:t>
            </a:r>
            <a:r>
              <a:rPr lang="it-IT" dirty="0"/>
              <a:t> = 2</a:t>
            </a:r>
          </a:p>
          <a:p>
            <a:r>
              <a:rPr lang="it-IT" dirty="0"/>
              <a:t>Guardare tavola p. 76, (es. 3.14, p. 75)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12" y="3352800"/>
            <a:ext cx="5712178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11-12</a:t>
            </a:r>
          </a:p>
          <a:p>
            <a:r>
              <a:rPr lang="it-IT"/>
              <a:t>17/2/23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4725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Ho inserito nel sito il compito 1</a:t>
            </a:r>
          </a:p>
          <a:p>
            <a:r>
              <a:rPr lang="it-IT" dirty="0"/>
              <a:t>Da consegnare entro venerdì prossimo</a:t>
            </a:r>
          </a:p>
        </p:txBody>
      </p:sp>
    </p:spTree>
    <p:extLst>
      <p:ext uri="{BB962C8B-B14F-4D97-AF65-F5344CB8AC3E}">
        <p14:creationId xmlns:p14="http://schemas.microsoft.com/office/powerpoint/2010/main" val="524900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/>
              <a:t>Il metodo delle tavole di verità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Nelle prossime slide ...</a:t>
            </a:r>
          </a:p>
          <a:p>
            <a:pPr>
              <a:defRPr/>
            </a:pPr>
            <a:r>
              <a:rPr lang="it-IT" dirty="0"/>
              <a:t>Ricordiamo che bisogna determinare il numero di casi da prendere in considerazione con la formula 2</a:t>
            </a:r>
            <a:r>
              <a:rPr lang="it-IT" baseline="30000" dirty="0"/>
              <a:t>n</a:t>
            </a:r>
            <a:r>
              <a:rPr lang="it-IT" dirty="0"/>
              <a:t>, dove n è il numero di lettere enunciative presenti nella </a:t>
            </a:r>
            <a:r>
              <a:rPr lang="it-IT" dirty="0" err="1"/>
              <a:t>fbf</a:t>
            </a:r>
            <a:r>
              <a:rPr lang="it-IT" dirty="0"/>
              <a:t> da valutare</a:t>
            </a:r>
          </a:p>
          <a:p>
            <a:pPr>
              <a:defRPr/>
            </a:pPr>
            <a:r>
              <a:rPr lang="it-IT" dirty="0"/>
              <a:t>Useremo l'esempio (M v P) &amp; ~ (M &amp; P), con 4 casi da considerare (2</a:t>
            </a:r>
            <a:r>
              <a:rPr lang="it-IT" baseline="30000" dirty="0"/>
              <a:t>2</a:t>
            </a:r>
            <a:r>
              <a:rPr lang="it-IT" dirty="0"/>
              <a:t>=4)</a:t>
            </a:r>
          </a:p>
          <a:p>
            <a:pPr>
              <a:defRPr/>
            </a:pPr>
            <a:r>
              <a:rPr lang="it-IT" dirty="0"/>
              <a:t>(v. Varzi p. 75 (p. 69) per una spiegazione equivalente ma non identica)</a:t>
            </a:r>
          </a:p>
        </p:txBody>
      </p:sp>
    </p:spTree>
    <p:extLst>
      <p:ext uri="{BB962C8B-B14F-4D97-AF65-F5344CB8AC3E}">
        <p14:creationId xmlns:p14="http://schemas.microsoft.com/office/powerpoint/2010/main" val="65634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Qualcuno ha registrato la lezione di venerdì scorso?</a:t>
            </a:r>
          </a:p>
        </p:txBody>
      </p:sp>
    </p:spTree>
    <p:extLst>
      <p:ext uri="{BB962C8B-B14F-4D97-AF65-F5344CB8AC3E}">
        <p14:creationId xmlns:p14="http://schemas.microsoft.com/office/powerpoint/2010/main" val="159648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metodo (i)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/>
              <a:t>Per costruire la tavola di verità, si scrive la formula nella parte in alto a destra della tavola e si elencano sulla sinistra, in ordine alfabetico, le lettere enunciative che essa contiene. </a:t>
            </a:r>
          </a:p>
          <a:p>
            <a:endParaRPr lang="it-IT"/>
          </a:p>
        </p:txBody>
      </p:sp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/>
              <p14:cNvContentPartPr/>
              <p14:nvPr/>
            </p14:nvContentPartPr>
            <p14:xfrm>
              <a:off x="7822888" y="3201198"/>
              <a:ext cx="2559600" cy="1029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3008" y="2961078"/>
                <a:ext cx="27997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/>
              <p14:cNvContentPartPr/>
              <p14:nvPr/>
            </p14:nvContentPartPr>
            <p14:xfrm>
              <a:off x="2533048" y="2390118"/>
              <a:ext cx="2830680" cy="7200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3168" y="2149998"/>
                <a:ext cx="30704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/>
              <p14:cNvContentPartPr/>
              <p14:nvPr/>
            </p14:nvContentPartPr>
            <p14:xfrm>
              <a:off x="1356208" y="2814918"/>
              <a:ext cx="1518120" cy="5868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6328" y="2574798"/>
                <a:ext cx="17582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/>
              <p14:cNvContentPartPr/>
              <p14:nvPr/>
            </p14:nvContentPartPr>
            <p14:xfrm>
              <a:off x="2710168" y="3250518"/>
              <a:ext cx="2971440" cy="12348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9928" y="3010398"/>
                <a:ext cx="32115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/>
              <p14:cNvContentPartPr/>
              <p14:nvPr/>
            </p14:nvContentPartPr>
            <p14:xfrm>
              <a:off x="1356208" y="3484158"/>
              <a:ext cx="4278240" cy="1897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36328" y="3244398"/>
                <a:ext cx="45180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/>
              <p14:cNvContentPartPr/>
              <p14:nvPr/>
            </p14:nvContentPartPr>
            <p14:xfrm>
              <a:off x="6928648" y="3211278"/>
              <a:ext cx="500040" cy="543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08768" y="2971158"/>
                <a:ext cx="7401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put penna 14"/>
              <p14:cNvContentPartPr/>
              <p14:nvPr/>
            </p14:nvContentPartPr>
            <p14:xfrm>
              <a:off x="7908208" y="3668118"/>
              <a:ext cx="2935080" cy="12196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98328" y="3458238"/>
                <a:ext cx="3354840" cy="16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779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metodo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/>
              <a:t>Se il numero delle letter enunciative è n, </a:t>
            </a:r>
            <a:r>
              <a:rPr lang="it-IT">
                <a:solidFill>
                  <a:srgbClr val="FF0000"/>
                </a:solidFill>
              </a:rPr>
              <a:t>si comincia </a:t>
            </a:r>
            <a:r>
              <a:rPr lang="it-IT"/>
              <a:t>scrivendo sotto la lettera </a:t>
            </a:r>
            <a:r>
              <a:rPr lang="it-IT">
                <a:solidFill>
                  <a:srgbClr val="FF0000"/>
                </a:solidFill>
              </a:rPr>
              <a:t>all’estrema destra </a:t>
            </a:r>
            <a:r>
              <a:rPr lang="it-IT"/>
              <a:t>una colonna di 2</a:t>
            </a:r>
            <a:r>
              <a:rPr lang="it-IT" baseline="30000"/>
              <a:t>n</a:t>
            </a:r>
            <a:r>
              <a:rPr lang="it-IT"/>
              <a:t> valori di verità, cominciando da una V e alternando le V e le F.</a:t>
            </a:r>
          </a:p>
          <a:p>
            <a:r>
              <a:rPr lang="it-IT"/>
              <a:t>A questo punto, sotto la successiva lettera a sinistra (se ve ne sono) si scrive un’altra colonna di 2</a:t>
            </a:r>
            <a:r>
              <a:rPr lang="it-IT" baseline="30000"/>
              <a:t>n</a:t>
            </a:r>
            <a:r>
              <a:rPr lang="it-IT"/>
              <a:t> valori di verità, di nuovo cominciando con V, ma alternando V e F ogni </a:t>
            </a:r>
            <a:r>
              <a:rPr lang="it-IT">
                <a:solidFill>
                  <a:srgbClr val="FF0000"/>
                </a:solidFill>
              </a:rPr>
              <a:t>due</a:t>
            </a:r>
            <a:r>
              <a:rPr lang="it-IT"/>
              <a:t> righe. Si ripete questa procedura muovendosi verso sinistra e </a:t>
            </a:r>
            <a:r>
              <a:rPr lang="it-IT">
                <a:solidFill>
                  <a:srgbClr val="FF0000"/>
                </a:solidFill>
              </a:rPr>
              <a:t>duplicando ogni volta l’intervallo di alternanza</a:t>
            </a:r>
            <a:r>
              <a:rPr lang="it-IT"/>
              <a:t>, fino a ottenere una colonna con i V ed F sotto ciascuna lettera enunciativa.</a:t>
            </a:r>
          </a:p>
          <a:p>
            <a:r>
              <a:rPr lang="it-IT"/>
              <a:t> </a:t>
            </a:r>
          </a:p>
          <a:p>
            <a:endParaRPr lang="it-IT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2427208" y="2094558"/>
              <a:ext cx="2795400" cy="1245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328" y="1854438"/>
                <a:ext cx="30351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1079728" y="2503878"/>
              <a:ext cx="18000" cy="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848" y="2264118"/>
                <a:ext cx="25776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/>
              <p14:cNvContentPartPr/>
              <p14:nvPr/>
            </p14:nvContentPartPr>
            <p14:xfrm>
              <a:off x="1280248" y="2446638"/>
              <a:ext cx="4160160" cy="759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0008" y="2206518"/>
                <a:ext cx="440028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/>
              <p14:cNvContentPartPr/>
              <p14:nvPr/>
            </p14:nvContentPartPr>
            <p14:xfrm>
              <a:off x="7275688" y="3591078"/>
              <a:ext cx="66960" cy="14032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55808" y="3351318"/>
                <a:ext cx="306720" cy="18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put penna 9"/>
              <p14:cNvContentPartPr/>
              <p14:nvPr/>
            </p14:nvContentPartPr>
            <p14:xfrm>
              <a:off x="1303288" y="3463998"/>
              <a:ext cx="759600" cy="42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3408" y="3223878"/>
                <a:ext cx="9993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put penna 10"/>
              <p14:cNvContentPartPr/>
              <p14:nvPr/>
            </p14:nvContentPartPr>
            <p14:xfrm>
              <a:off x="3003928" y="4132158"/>
              <a:ext cx="858960" cy="5364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84048" y="3892038"/>
                <a:ext cx="109908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put penna 11"/>
              <p14:cNvContentPartPr/>
              <p14:nvPr/>
            </p14:nvContentPartPr>
            <p14:xfrm>
              <a:off x="4434208" y="4393518"/>
              <a:ext cx="1129680" cy="6948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3968" y="4153398"/>
                <a:ext cx="13698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put penna 12"/>
              <p14:cNvContentPartPr/>
              <p14:nvPr/>
            </p14:nvContentPartPr>
            <p14:xfrm>
              <a:off x="6912808" y="3543558"/>
              <a:ext cx="45720" cy="136116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92928" y="3303798"/>
                <a:ext cx="285480" cy="18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put penna 14"/>
              <p14:cNvContentPartPr/>
              <p14:nvPr/>
            </p14:nvContentPartPr>
            <p14:xfrm>
              <a:off x="7827928" y="3706998"/>
              <a:ext cx="2509200" cy="113796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8048" y="3497118"/>
                <a:ext cx="2928960" cy="15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4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Il metodo (iii)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1957" y="1825625"/>
            <a:ext cx="518160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it-IT"/>
              <a:t>Usando </a:t>
            </a:r>
            <a:r>
              <a:rPr lang="it-IT" dirty="0"/>
              <a:t>le tavole di verità degli operatori logici, si calcolano i valori della formula determinando in primo luogo i valori delle sue </a:t>
            </a:r>
            <a:r>
              <a:rPr lang="it-IT" dirty="0" err="1"/>
              <a:t>sfbf</a:t>
            </a:r>
            <a:r>
              <a:rPr lang="it-IT" dirty="0"/>
              <a:t> più piccole e proseguendo in modo da ottenere quelli delle </a:t>
            </a:r>
            <a:r>
              <a:rPr lang="it-IT" dirty="0" err="1"/>
              <a:t>sfbf</a:t>
            </a:r>
            <a:r>
              <a:rPr lang="it-IT" dirty="0"/>
              <a:t> di volta in volta più grandi. </a:t>
            </a:r>
          </a:p>
          <a:p>
            <a:pPr>
              <a:defRPr/>
            </a:pPr>
            <a:r>
              <a:rPr lang="it-IT" dirty="0"/>
              <a:t>La colonna di ciascuna </a:t>
            </a:r>
            <a:r>
              <a:rPr lang="it-IT" dirty="0" err="1"/>
              <a:t>sfbf</a:t>
            </a:r>
            <a:r>
              <a:rPr lang="it-IT" dirty="0"/>
              <a:t> va sempre scritta sotto il suo </a:t>
            </a:r>
            <a:r>
              <a:rPr lang="it-IT" dirty="0">
                <a:solidFill>
                  <a:srgbClr val="FF0000"/>
                </a:solidFill>
              </a:rPr>
              <a:t>operatore </a:t>
            </a:r>
            <a:r>
              <a:rPr lang="it-IT">
                <a:solidFill>
                  <a:srgbClr val="FF0000"/>
                </a:solidFill>
              </a:rPr>
              <a:t>principale</a:t>
            </a:r>
            <a:r>
              <a:rPr lang="it-IT"/>
              <a:t>.</a:t>
            </a:r>
            <a:endParaRPr lang="it-IT" dirty="0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/>
              <p14:cNvContentPartPr/>
              <p14:nvPr/>
            </p14:nvContentPartPr>
            <p14:xfrm>
              <a:off x="3233248" y="3073758"/>
              <a:ext cx="1954080" cy="493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3368" y="2833638"/>
                <a:ext cx="21938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1062088" y="3359958"/>
              <a:ext cx="4318920" cy="8928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2208" y="3119838"/>
                <a:ext cx="455904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put penna 6"/>
              <p14:cNvContentPartPr/>
              <p14:nvPr/>
            </p14:nvContentPartPr>
            <p14:xfrm>
              <a:off x="1062088" y="3613398"/>
              <a:ext cx="4371840" cy="18720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2208" y="3373638"/>
                <a:ext cx="461196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put penna 7"/>
              <p14:cNvContentPartPr/>
              <p14:nvPr/>
            </p14:nvContentPartPr>
            <p14:xfrm>
              <a:off x="1115008" y="3816798"/>
              <a:ext cx="4378320" cy="3333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5128" y="3577038"/>
                <a:ext cx="461808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put penna 8"/>
              <p14:cNvContentPartPr/>
              <p14:nvPr/>
            </p14:nvContentPartPr>
            <p14:xfrm>
              <a:off x="1062088" y="4257078"/>
              <a:ext cx="2665440" cy="1432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2208" y="4016958"/>
                <a:ext cx="290556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/>
              <p14:cNvContentPartPr/>
              <p14:nvPr/>
            </p14:nvContentPartPr>
            <p14:xfrm>
              <a:off x="7717048" y="3685758"/>
              <a:ext cx="2547720" cy="118872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7168" y="3445998"/>
                <a:ext cx="2787840" cy="166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991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/>
              <a:t>Alla fine si evidenzia la colonna sotto l’operatore principale dell’intera fbf e si guarda il risultato</a:t>
            </a:r>
          </a:p>
          <a:p>
            <a:endParaRPr lang="it-IT"/>
          </a:p>
        </p:txBody>
      </p:sp>
      <p:pic>
        <p:nvPicPr>
          <p:cNvPr id="5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2521888" y="1993038"/>
              <a:ext cx="3053880" cy="1616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648" y="1753278"/>
                <a:ext cx="329400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put penna 6"/>
              <p14:cNvContentPartPr/>
              <p14:nvPr/>
            </p14:nvContentPartPr>
            <p14:xfrm>
              <a:off x="1350448" y="2510358"/>
              <a:ext cx="818280" cy="31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0568" y="2270238"/>
                <a:ext cx="10580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put penna 7"/>
              <p14:cNvContentPartPr/>
              <p14:nvPr/>
            </p14:nvContentPartPr>
            <p14:xfrm>
              <a:off x="2474728" y="2390838"/>
              <a:ext cx="2471400" cy="10800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4488" y="2150718"/>
                <a:ext cx="271152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/>
              <p14:cNvContentPartPr/>
              <p14:nvPr/>
            </p14:nvContentPartPr>
            <p14:xfrm>
              <a:off x="8816128" y="3490638"/>
              <a:ext cx="41400" cy="14799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5888" y="3250518"/>
                <a:ext cx="281520" cy="19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215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Il metodo (iv)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it-IT"/>
              <a:t>Se nella colonna sotto l’operatore principale troviamo sempre V, abbiamo una tautologia</a:t>
            </a:r>
          </a:p>
          <a:p>
            <a:pPr eaLnBrk="1" hangingPunct="1"/>
            <a:r>
              <a:rPr lang="it-IT"/>
              <a:t>Se nella colonna sotto l’operatore principale troviamo qualche volta V e qualche volta F, abbiamo una fbf contingente</a:t>
            </a:r>
          </a:p>
          <a:p>
            <a:pPr eaLnBrk="1" hangingPunct="1"/>
            <a:r>
              <a:rPr lang="it-IT"/>
              <a:t>Se nella colonna sotto l’operatore principale troviamo sempre F, abbiamo una contraddizione</a:t>
            </a:r>
          </a:p>
          <a:p>
            <a:pPr eaLnBrk="1" hangingPunct="1"/>
            <a:endParaRPr lang="it-IT"/>
          </a:p>
          <a:p>
            <a:pPr eaLnBrk="1" hangingPunct="1"/>
            <a:endParaRPr lang="it-IT"/>
          </a:p>
          <a:p>
            <a:pPr eaLnBrk="1" hangingPunct="1"/>
            <a:endParaRPr lang="it-IT"/>
          </a:p>
        </p:txBody>
      </p:sp>
      <p:pic>
        <p:nvPicPr>
          <p:cNvPr id="8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099"/>
            <a:ext cx="5181600" cy="29163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3862888" y="3645078"/>
              <a:ext cx="330120" cy="3096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3008" y="3404958"/>
                <a:ext cx="5698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/>
              <p14:cNvContentPartPr/>
              <p14:nvPr/>
            </p14:nvContentPartPr>
            <p14:xfrm>
              <a:off x="4386688" y="3633198"/>
              <a:ext cx="65160" cy="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66808" y="3393078"/>
                <a:ext cx="30492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4645528" y="3561918"/>
              <a:ext cx="1312560" cy="6552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5648" y="3321798"/>
                <a:ext cx="15523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put penna 9"/>
              <p14:cNvContentPartPr/>
              <p14:nvPr/>
            </p14:nvContentPartPr>
            <p14:xfrm>
              <a:off x="973888" y="3876198"/>
              <a:ext cx="2524680" cy="1551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4008" y="3636438"/>
                <a:ext cx="27644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/>
              <p14:cNvContentPartPr/>
              <p14:nvPr/>
            </p14:nvContentPartPr>
            <p14:xfrm>
              <a:off x="8854648" y="3543558"/>
              <a:ext cx="69120" cy="13914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34768" y="3303798"/>
                <a:ext cx="308880" cy="18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69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 =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formule con 3 lettere enunciative</a:t>
            </a:r>
          </a:p>
          <a:p>
            <a:r>
              <a:rPr lang="it-IT" dirty="0"/>
              <a:t>numero dei casi possibili = 2</a:t>
            </a:r>
            <a:r>
              <a:rPr lang="it-IT" baseline="30000" dirty="0"/>
              <a:t>3</a:t>
            </a:r>
            <a:r>
              <a:rPr lang="it-IT" dirty="0"/>
              <a:t> = 8</a:t>
            </a:r>
          </a:p>
          <a:p>
            <a:r>
              <a:rPr lang="it-IT" dirty="0"/>
              <a:t>Guardare tavola parziale p</a:t>
            </a:r>
            <a:r>
              <a:rPr lang="it-IT"/>
              <a:t>. 69, che considera solo l'assegnazione alle lettere enunciative di tutti i possibili valori di verità (prossima slide)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103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tavola parziale p. 75 (p. 69)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099"/>
            <a:ext cx="5181600" cy="2916389"/>
          </a:xfrm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Se il numero delle letter enunciative è n, </a:t>
            </a:r>
            <a:r>
              <a:rPr lang="it-IT">
                <a:solidFill>
                  <a:srgbClr val="FF0000"/>
                </a:solidFill>
              </a:rPr>
              <a:t>si comincia </a:t>
            </a:r>
            <a:r>
              <a:rPr lang="it-IT"/>
              <a:t>scrivendo sotto la lettera </a:t>
            </a:r>
            <a:r>
              <a:rPr lang="it-IT">
                <a:solidFill>
                  <a:srgbClr val="FF0000"/>
                </a:solidFill>
              </a:rPr>
              <a:t>all’estrema destra </a:t>
            </a:r>
            <a:r>
              <a:rPr lang="it-IT"/>
              <a:t>una colonna di 2</a:t>
            </a:r>
            <a:r>
              <a:rPr lang="it-IT" baseline="30000"/>
              <a:t>n</a:t>
            </a:r>
            <a:r>
              <a:rPr lang="it-IT"/>
              <a:t> valori di verità, cominciando da una V e alternando le V e le F.</a:t>
            </a:r>
          </a:p>
          <a:p>
            <a:r>
              <a:rPr lang="it-IT"/>
              <a:t>A questo punto, sotto la successiva lettera a sinistra (se ve ne sono) si scrive un’altra colonna di 2</a:t>
            </a:r>
            <a:r>
              <a:rPr lang="it-IT" baseline="30000"/>
              <a:t>n</a:t>
            </a:r>
            <a:r>
              <a:rPr lang="it-IT"/>
              <a:t> valori di verità, di nuovo cominciando con V, ma alternando V e F ogni </a:t>
            </a:r>
            <a:r>
              <a:rPr lang="it-IT">
                <a:solidFill>
                  <a:srgbClr val="FF0000"/>
                </a:solidFill>
              </a:rPr>
              <a:t>due</a:t>
            </a:r>
            <a:r>
              <a:rPr lang="it-IT"/>
              <a:t> righe. Si ripete questa procedura muovendosi verso sinistra e </a:t>
            </a:r>
            <a:r>
              <a:rPr lang="it-IT">
                <a:solidFill>
                  <a:srgbClr val="FF0000"/>
                </a:solidFill>
              </a:rPr>
              <a:t>duplicando ogni volta l’intervallo di alternanza</a:t>
            </a:r>
            <a:r>
              <a:rPr lang="it-IT"/>
              <a:t>, fino a ottenere una colonna con i V ed F sotto ciascuna lettera enunciativa.</a:t>
            </a:r>
          </a:p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put penna 9"/>
              <p14:cNvContentPartPr/>
              <p14:nvPr/>
            </p14:nvContentPartPr>
            <p14:xfrm>
              <a:off x="8158408" y="2301918"/>
              <a:ext cx="2700720" cy="7812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528" y="2062158"/>
                <a:ext cx="294084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put penna 10"/>
              <p14:cNvContentPartPr/>
              <p14:nvPr/>
            </p14:nvContentPartPr>
            <p14:xfrm>
              <a:off x="6687808" y="2527278"/>
              <a:ext cx="1353240" cy="666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568" y="2287518"/>
                <a:ext cx="159336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put penna 11"/>
              <p14:cNvContentPartPr/>
              <p14:nvPr/>
            </p14:nvContentPartPr>
            <p14:xfrm>
              <a:off x="7505368" y="2759838"/>
              <a:ext cx="360" cy="36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5128" y="2519718"/>
                <a:ext cx="2404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put penna 12"/>
              <p14:cNvContentPartPr/>
              <p14:nvPr/>
            </p14:nvContentPartPr>
            <p14:xfrm>
              <a:off x="7811728" y="2617278"/>
              <a:ext cx="3235680" cy="14868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91488" y="2377158"/>
                <a:ext cx="347616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put penna 13"/>
              <p14:cNvContentPartPr/>
              <p14:nvPr/>
            </p14:nvContentPartPr>
            <p14:xfrm>
              <a:off x="8640808" y="3365358"/>
              <a:ext cx="2288880" cy="55080"/>
            </p14:xfrm>
          </p:contentPart>
        </mc:Choice>
        <mc:Fallback xmlns="">
          <p:pic>
            <p:nvPicPr>
              <p:cNvPr id="14" name="Input penna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20928" y="3125598"/>
                <a:ext cx="25290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put penna 14"/>
              <p14:cNvContentPartPr/>
              <p14:nvPr/>
            </p14:nvContentPartPr>
            <p14:xfrm>
              <a:off x="6569728" y="3747318"/>
              <a:ext cx="4754880" cy="13788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9848" y="3507558"/>
                <a:ext cx="499464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put penna 16"/>
              <p14:cNvContentPartPr/>
              <p14:nvPr/>
            </p14:nvContentPartPr>
            <p14:xfrm>
              <a:off x="2809528" y="3412878"/>
              <a:ext cx="71640" cy="1622520"/>
            </p14:xfrm>
          </p:contentPart>
        </mc:Choice>
        <mc:Fallback xmlns="">
          <p:pic>
            <p:nvPicPr>
              <p:cNvPr id="17" name="Input penna 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9648" y="3173118"/>
                <a:ext cx="311400" cy="21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put penna 17"/>
              <p14:cNvContentPartPr/>
              <p14:nvPr/>
            </p14:nvContentPartPr>
            <p14:xfrm>
              <a:off x="2521888" y="3400998"/>
              <a:ext cx="128520" cy="178884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01648" y="3161238"/>
                <a:ext cx="368640" cy="22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put penna 18"/>
              <p14:cNvContentPartPr/>
              <p14:nvPr/>
            </p14:nvContentPartPr>
            <p14:xfrm>
              <a:off x="6530488" y="4504038"/>
              <a:ext cx="4615200" cy="82440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10608" y="4263918"/>
                <a:ext cx="485532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put penna 19"/>
              <p14:cNvContentPartPr/>
              <p14:nvPr/>
            </p14:nvContentPartPr>
            <p14:xfrm>
              <a:off x="2174848" y="3558318"/>
              <a:ext cx="195480" cy="153972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4968" y="3318558"/>
                <a:ext cx="435240" cy="20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650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/>
              <a:t>Esempio con n = 1: il principio del terzo escluso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dirty="0"/>
              <a:t>P    (</a:t>
            </a:r>
            <a:r>
              <a:rPr lang="it-IT" dirty="0" err="1"/>
              <a:t>P</a:t>
            </a:r>
            <a:r>
              <a:rPr lang="it-IT" dirty="0"/>
              <a:t>     </a:t>
            </a:r>
            <a:r>
              <a:rPr lang="it-IT" dirty="0">
                <a:sym typeface="Symbol"/>
              </a:rPr>
              <a:t></a:t>
            </a:r>
            <a:r>
              <a:rPr lang="it-IT" dirty="0"/>
              <a:t>    </a:t>
            </a:r>
            <a:r>
              <a:rPr lang="it-IT" dirty="0">
                <a:sym typeface="Symbol"/>
              </a:rPr>
              <a:t></a:t>
            </a:r>
            <a:r>
              <a:rPr lang="it-IT" dirty="0"/>
              <a:t>    P)</a:t>
            </a:r>
          </a:p>
          <a:p>
            <a:pPr eaLnBrk="1" hangingPunct="1">
              <a:defRPr/>
            </a:pPr>
            <a:r>
              <a:rPr lang="it-IT" dirty="0" err="1"/>
              <a:t>-----------------------</a:t>
            </a:r>
            <a:endParaRPr lang="it-IT" dirty="0"/>
          </a:p>
          <a:p>
            <a:pPr eaLnBrk="1" hangingPunct="1">
              <a:defRPr/>
            </a:pPr>
            <a:r>
              <a:rPr lang="it-IT" dirty="0"/>
              <a:t>V    </a:t>
            </a:r>
            <a:r>
              <a:rPr lang="it-IT" dirty="0" err="1"/>
              <a:t>V</a:t>
            </a:r>
            <a:r>
              <a:rPr lang="it-IT" dirty="0"/>
              <a:t>    </a:t>
            </a:r>
            <a:r>
              <a:rPr lang="it-IT" dirty="0" err="1"/>
              <a:t>V</a:t>
            </a:r>
            <a:r>
              <a:rPr lang="it-IT" dirty="0"/>
              <a:t>    F     V</a:t>
            </a:r>
          </a:p>
          <a:p>
            <a:pPr eaLnBrk="1" hangingPunct="1">
              <a:defRPr/>
            </a:pPr>
            <a:r>
              <a:rPr lang="it-IT" dirty="0"/>
              <a:t>F    </a:t>
            </a:r>
            <a:r>
              <a:rPr lang="it-IT" dirty="0" err="1"/>
              <a:t>F</a:t>
            </a:r>
            <a:r>
              <a:rPr lang="it-IT" dirty="0"/>
              <a:t>    V    </a:t>
            </a:r>
            <a:r>
              <a:rPr lang="it-IT" dirty="0" err="1"/>
              <a:t>V</a:t>
            </a:r>
            <a:r>
              <a:rPr lang="it-IT" dirty="0"/>
              <a:t>      F</a:t>
            </a:r>
          </a:p>
          <a:p>
            <a:pPr eaLnBrk="1" hangingPunct="1">
              <a:defRPr/>
            </a:pPr>
            <a:endParaRPr lang="it-IT" dirty="0"/>
          </a:p>
          <a:p>
            <a:pPr eaLnBrk="1" hangingPunct="1">
              <a:defRPr/>
            </a:pPr>
            <a:r>
              <a:rPr lang="it-IT" dirty="0"/>
              <a:t>Scriviamo i valori seguendo l'ordine di complessità delle </a:t>
            </a:r>
            <a:r>
              <a:rPr lang="it-IT" dirty="0" err="1"/>
              <a:t>sfbf</a:t>
            </a:r>
            <a:r>
              <a:rPr lang="it-IT" dirty="0"/>
              <a:t> e poi guardiamo il risultato sotto l'operatore principale: tautologia, principio del terzo escluso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1595438" y="1760538"/>
            <a:ext cx="0" cy="208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in su 9"/>
          <p:cNvSpPr/>
          <p:nvPr/>
        </p:nvSpPr>
        <p:spPr>
          <a:xfrm>
            <a:off x="2090983" y="3785394"/>
            <a:ext cx="288925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946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Abbreviazione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Possiamo abbreviare il lavoro scrivendo direttamente i valori di verità invertiti sotto il simbolo di negazione delle lettere enunciative negate.</a:t>
            </a:r>
          </a:p>
          <a:p>
            <a:pPr eaLnBrk="1" hangingPunct="1"/>
            <a:r>
              <a:rPr lang="it-IT"/>
              <a:t>Vedi p. 70, 3.14 (principio del terzo escluso)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3276600"/>
            <a:ext cx="5396089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3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con n = 2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v. inizio p. 69</a:t>
            </a:r>
          </a:p>
          <a:p>
            <a:pPr eaLnBrk="1" hangingPunct="1"/>
            <a:r>
              <a:rPr lang="it-IT"/>
              <a:t>Scriviamo i valori seguendo l'ordine di complessità delle sfbf e poi guardiamo il risultato sotto l'operatore principale.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68650"/>
            <a:ext cx="6267450" cy="352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ANNUNCIO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b="1" dirty="0"/>
              <a:t>Presentazione del volume </a:t>
            </a:r>
            <a:endParaRPr lang="it-IT" dirty="0"/>
          </a:p>
          <a:p>
            <a:r>
              <a:rPr lang="it-IT" b="1" dirty="0"/>
              <a:t>ZENONE DI ELEA, </a:t>
            </a:r>
            <a:r>
              <a:rPr lang="it-IT" b="1" i="1" dirty="0"/>
              <a:t>FRAMMENTI E TESTIMONIANZE </a:t>
            </a:r>
            <a:endParaRPr lang="it-IT" dirty="0"/>
          </a:p>
          <a:p>
            <a:r>
              <a:rPr lang="it-IT" b="1" dirty="0"/>
              <a:t>PRIMA EDIZIONE INTEGRALE A CURA DI LUCIA PALPACELLI, </a:t>
            </a:r>
            <a:r>
              <a:rPr lang="it-IT" b="1" dirty="0" err="1"/>
              <a:t>MORCELLIANA</a:t>
            </a:r>
            <a:r>
              <a:rPr lang="it-IT" b="1" dirty="0"/>
              <a:t> </a:t>
            </a:r>
            <a:r>
              <a:rPr lang="it-IT" b="1" dirty="0" err="1"/>
              <a:t>SCHOLÈ</a:t>
            </a:r>
            <a:r>
              <a:rPr lang="it-IT" b="1" dirty="0"/>
              <a:t>, BRESCIA 2022 </a:t>
            </a:r>
            <a:endParaRPr lang="it-IT" dirty="0"/>
          </a:p>
          <a:p>
            <a:r>
              <a:rPr lang="it-IT" dirty="0"/>
              <a:t>INTRODUCE </a:t>
            </a:r>
          </a:p>
          <a:p>
            <a:r>
              <a:rPr lang="it-IT" b="1" dirty="0"/>
              <a:t>Arianna FERMANI</a:t>
            </a:r>
            <a:r>
              <a:rPr lang="it-IT" dirty="0"/>
              <a:t>: Presidente CU Filosofia </a:t>
            </a:r>
          </a:p>
          <a:p>
            <a:r>
              <a:rPr lang="it-IT" dirty="0"/>
              <a:t>DIALOGANO CON LA CURATRICE </a:t>
            </a:r>
          </a:p>
          <a:p>
            <a:r>
              <a:rPr lang="it-IT" b="1" dirty="0"/>
              <a:t>Maurizio MIGLIORI, </a:t>
            </a:r>
            <a:r>
              <a:rPr lang="it-IT" dirty="0"/>
              <a:t>Storia della Filosofia Antica - </a:t>
            </a:r>
            <a:r>
              <a:rPr lang="it-IT" dirty="0" err="1"/>
              <a:t>UniMc</a:t>
            </a:r>
            <a:r>
              <a:rPr lang="it-IT" dirty="0"/>
              <a:t> </a:t>
            </a:r>
          </a:p>
          <a:p>
            <a:r>
              <a:rPr lang="it-IT" b="1" dirty="0"/>
              <a:t>Francesco ORILIA, </a:t>
            </a:r>
            <a:r>
              <a:rPr lang="it-IT" dirty="0"/>
              <a:t>Filosofia del Linguaggio - </a:t>
            </a:r>
            <a:r>
              <a:rPr lang="it-IT" dirty="0" err="1"/>
              <a:t>UniMc</a:t>
            </a:r>
            <a:r>
              <a:rPr lang="it-IT" dirty="0"/>
              <a:t> </a:t>
            </a:r>
          </a:p>
          <a:p>
            <a:r>
              <a:rPr lang="it-IT" b="1" dirty="0"/>
              <a:t>MERCOLEDÌ 8 MARZO 2023, ORE 16 </a:t>
            </a:r>
            <a:endParaRPr lang="it-IT" dirty="0"/>
          </a:p>
          <a:p>
            <a:r>
              <a:rPr lang="it-IT" b="1" dirty="0"/>
              <a:t>Aula A ex Monastero di Santa Chiara | Via Garibaldi 20 | MACERATA </a:t>
            </a:r>
            <a:r>
              <a:rPr lang="it-IT" dirty="0"/>
              <a:t>0,25 </a:t>
            </a:r>
            <a:r>
              <a:rPr lang="it-IT" dirty="0" err="1"/>
              <a:t>cfu</a:t>
            </a:r>
            <a:r>
              <a:rPr lang="it-IT" dirty="0"/>
              <a:t> per gli studenti dei Corsi di Laurea in Filosofia e in Scienze Filosofiche </a:t>
            </a:r>
          </a:p>
        </p:txBody>
      </p:sp>
    </p:spTree>
    <p:extLst>
      <p:ext uri="{BB962C8B-B14F-4D97-AF65-F5344CB8AC3E}">
        <p14:creationId xmlns:p14="http://schemas.microsoft.com/office/powerpoint/2010/main" val="1930759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con n = 3 </a:t>
            </a: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v.  p. 72, 3.16 (prossima slide)</a:t>
            </a:r>
          </a:p>
          <a:p>
            <a:pPr eaLnBrk="1" hangingPunct="1"/>
            <a:r>
              <a:rPr lang="it-IT"/>
              <a:t>Scriviamo i valori seguendo l'ordine di complessità delle sfbf e poi guardiamo il risultato sotto l'operatore principale.</a:t>
            </a:r>
          </a:p>
          <a:p>
            <a:pPr eaLnBrk="1" hangingPunct="1">
              <a:buFont typeface="Arial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3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p. 78, 3.18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31634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Esempio </a:t>
            </a:r>
            <a:r>
              <a:rPr lang="it-IT"/>
              <a:t>di contraddizione</a:t>
            </a:r>
            <a:endParaRPr lang="it-IT" dirty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p. 77, 3.17: tavola di verità per P &amp;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P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362200"/>
            <a:ext cx="7423150" cy="417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0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Principio di non contraddizione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>
                <a:sym typeface="Symbol" pitchFamily="18" charset="2"/>
              </a:rPr>
              <a:t></a:t>
            </a:r>
            <a:r>
              <a:rPr lang="it-IT"/>
              <a:t>(P &amp; </a:t>
            </a:r>
            <a:r>
              <a:rPr lang="it-IT">
                <a:sym typeface="Symbol" pitchFamily="18" charset="2"/>
              </a:rPr>
              <a:t></a:t>
            </a:r>
            <a:r>
              <a:rPr lang="it-IT"/>
              <a:t>P)</a:t>
            </a:r>
          </a:p>
          <a:p>
            <a:pPr eaLnBrk="1" hangingPunct="1"/>
            <a:r>
              <a:rPr lang="it-IT"/>
              <a:t>Costruendo la tavola di verità, vediamo che è una tautologia</a:t>
            </a:r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907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/>
              <a:t>Tavole di verità e forme argomentative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Si costruisce una tabella con le premesse e la conclusione in sequenza.</a:t>
            </a:r>
          </a:p>
          <a:p>
            <a:pPr eaLnBrk="1" hangingPunct="1"/>
            <a:r>
              <a:rPr lang="it-IT"/>
              <a:t>Si controllano solo le righe in cui tutte le premesse sono vere.</a:t>
            </a:r>
          </a:p>
          <a:p>
            <a:pPr eaLnBrk="1" hangingPunct="1"/>
            <a:r>
              <a:rPr lang="it-IT"/>
              <a:t>Se in quei casi la conclusione è vera, allora l'argomentazione è VALIDA</a:t>
            </a:r>
          </a:p>
          <a:p>
            <a:pPr eaLnBrk="1" hangingPunct="1"/>
            <a:r>
              <a:rPr lang="it-IT"/>
              <a:t>Altrimenti, è INVALIDA</a:t>
            </a:r>
          </a:p>
        </p:txBody>
      </p:sp>
    </p:spTree>
    <p:extLst>
      <p:ext uri="{BB962C8B-B14F-4D97-AF65-F5344CB8AC3E}">
        <p14:creationId xmlns:p14="http://schemas.microsoft.com/office/powerpoint/2010/main" val="4205860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1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guardare esempio p. 79 (prossima slide): 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O la principessa o la regina presenzierà alla cerimonia.</a:t>
            </a:r>
          </a:p>
          <a:p>
            <a:pPr eaLnBrk="1" hangingPunct="1"/>
            <a:r>
              <a:rPr lang="it-IT" dirty="0"/>
              <a:t>La principessa non presenzierà.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</a:t>
            </a:r>
            <a:r>
              <a:rPr lang="it-IT" dirty="0"/>
              <a:t> Presenzierà la regina.</a:t>
            </a:r>
          </a:p>
          <a:p>
            <a:pPr eaLnBrk="1" hangingPunct="1"/>
            <a:endParaRPr lang="it-IT" dirty="0"/>
          </a:p>
          <a:p>
            <a:pPr eaLnBrk="1" hangingPunct="1"/>
            <a:r>
              <a:rPr lang="it-IT" dirty="0"/>
              <a:t>la forma è VALIDA</a:t>
            </a:r>
          </a:p>
        </p:txBody>
      </p:sp>
    </p:spTree>
    <p:extLst>
      <p:ext uri="{BB962C8B-B14F-4D97-AF65-F5344CB8AC3E}">
        <p14:creationId xmlns:p14="http://schemas.microsoft.com/office/powerpoint/2010/main" val="3202385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p. 79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45260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2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3.21, p. 80: forma INVALIDA (v. prossima slide)</a:t>
            </a:r>
          </a:p>
          <a:p>
            <a:pPr eaLnBrk="1" hangingPunct="1"/>
            <a:r>
              <a:rPr lang="it-IT" dirty="0"/>
              <a:t>Se Piove, allora qui fa freddo</a:t>
            </a:r>
          </a:p>
          <a:p>
            <a:pPr eaLnBrk="1" hangingPunct="1"/>
            <a:r>
              <a:rPr lang="it-IT" dirty="0"/>
              <a:t>Qui fa freddo</a:t>
            </a:r>
          </a:p>
          <a:p>
            <a:pPr eaLnBrk="1" hangingPunct="1"/>
            <a:r>
              <a:rPr lang="it-IT" dirty="0"/>
              <a:t>Quindi, Piove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401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3.21, p. 80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75881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Esempio 3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3.18, p. 74: </a:t>
            </a:r>
            <a:r>
              <a:rPr lang="it-IT"/>
              <a:t>forma VALIDA</a:t>
            </a:r>
          </a:p>
          <a:p>
            <a:pPr eaLnBrk="1" hangingPunct="1"/>
            <a:r>
              <a:rPr lang="it-IT"/>
              <a:t>v. prossima slide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54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Metalinguaggio vs. linguaggio oggetto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linguaggio oggetto: </a:t>
            </a:r>
            <a:r>
              <a:rPr lang="it-IT" dirty="0">
                <a:sym typeface="Symbol"/>
              </a:rPr>
              <a:t>, </a:t>
            </a:r>
            <a:r>
              <a:rPr lang="it-IT" dirty="0"/>
              <a:t>&amp;, </a:t>
            </a:r>
            <a:r>
              <a:rPr lang="it-IT" dirty="0">
                <a:sym typeface="Symbol"/>
              </a:rPr>
              <a:t> , , , </a:t>
            </a:r>
            <a:r>
              <a:rPr lang="it-IT" dirty="0"/>
              <a:t>P, Q, ecc.</a:t>
            </a:r>
            <a:endParaRPr lang="it-IT" dirty="0">
              <a:sym typeface="Symbol"/>
            </a:endParaRPr>
          </a:p>
          <a:p>
            <a:r>
              <a:rPr lang="it-IT" dirty="0">
                <a:sym typeface="Symbol"/>
              </a:rPr>
              <a:t>Metalinguaggio: </a:t>
            </a:r>
            <a:r>
              <a:rPr lang="it-IT" dirty="0"/>
              <a:t>|– , </a:t>
            </a:r>
            <a:r>
              <a:rPr lang="it-IT" dirty="0">
                <a:sym typeface="Symbol"/>
              </a:rPr>
              <a:t>, </a:t>
            </a:r>
            <a:r>
              <a:rPr lang="it-IT" dirty="0"/>
              <a:t> , ecc.</a:t>
            </a:r>
          </a:p>
        </p:txBody>
      </p:sp>
    </p:spTree>
    <p:extLst>
      <p:ext uri="{BB962C8B-B14F-4D97-AF65-F5344CB8AC3E}">
        <p14:creationId xmlns:p14="http://schemas.microsoft.com/office/powerpoint/2010/main" val="2022832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3.20, p. 80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6154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il significato del condizionale materiale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(P</a:t>
            </a:r>
            <a:r>
              <a:rPr lang="it-IT">
                <a:sym typeface="Symbol" pitchFamily="18" charset="2"/>
              </a:rPr>
              <a:t></a:t>
            </a:r>
            <a:r>
              <a:rPr lang="it-IT"/>
              <a:t>Q) </a:t>
            </a:r>
            <a:r>
              <a:rPr lang="it-IT">
                <a:sym typeface="Symbol" pitchFamily="18" charset="2"/>
              </a:rPr>
              <a:t></a:t>
            </a:r>
            <a:r>
              <a:rPr lang="it-IT"/>
              <a:t> (</a:t>
            </a:r>
            <a:r>
              <a:rPr lang="it-IT">
                <a:sym typeface="Symbol" pitchFamily="18" charset="2"/>
              </a:rPr>
              <a:t></a:t>
            </a:r>
            <a:r>
              <a:rPr lang="it-IT"/>
              <a:t>P v Q)</a:t>
            </a:r>
          </a:p>
          <a:p>
            <a:pPr eaLnBrk="1" hangingPunct="1"/>
            <a:r>
              <a:rPr lang="it-IT"/>
              <a:t>Costruire la tavola di verità e verificare che è una tautologia </a:t>
            </a:r>
          </a:p>
        </p:txBody>
      </p:sp>
    </p:spTree>
    <p:extLst>
      <p:ext uri="{BB962C8B-B14F-4D97-AF65-F5344CB8AC3E}">
        <p14:creationId xmlns:p14="http://schemas.microsoft.com/office/powerpoint/2010/main" val="3883255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la disgiunzione esclusiva (i)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aut aut: o smetti di tradirmi o divorziamo</a:t>
            </a:r>
          </a:p>
          <a:p>
            <a:pPr eaLnBrk="1" hangingPunct="1"/>
            <a:r>
              <a:rPr lang="it-IT">
                <a:solidFill>
                  <a:srgbClr val="00B050"/>
                </a:solidFill>
              </a:rPr>
              <a:t>Vero </a:t>
            </a:r>
            <a:r>
              <a:rPr lang="it-IT"/>
              <a:t>se una condizione è vera e l'altra falsa o viceversa; </a:t>
            </a:r>
            <a:r>
              <a:rPr lang="it-IT">
                <a:solidFill>
                  <a:srgbClr val="FF0000"/>
                </a:solidFill>
              </a:rPr>
              <a:t>Falso</a:t>
            </a:r>
            <a:r>
              <a:rPr lang="it-IT"/>
              <a:t> in tutti gli altri casi</a:t>
            </a:r>
          </a:p>
          <a:p>
            <a:pPr eaLnBrk="1" hangingPunct="1"/>
            <a:r>
              <a:rPr lang="it-IT"/>
              <a:t>Possiamo esprimere l'idea con VEL, negazione, congiunzione</a:t>
            </a:r>
          </a:p>
          <a:p>
            <a:pPr eaLnBrk="1" hangingPunct="1"/>
            <a:r>
              <a:rPr lang="it-IT"/>
              <a:t>smetti di tradirmi VEL divorziamo, ma non entrambe le cose</a:t>
            </a:r>
          </a:p>
          <a:p>
            <a:pPr eaLnBrk="1" hangingPunct="1"/>
            <a:r>
              <a:rPr lang="it-IT"/>
              <a:t>(S v D)  &amp; </a:t>
            </a:r>
            <a:r>
              <a:rPr lang="it-IT">
                <a:sym typeface="Symbol" pitchFamily="18" charset="2"/>
              </a:rPr>
              <a:t></a:t>
            </a:r>
            <a:r>
              <a:rPr lang="it-IT"/>
              <a:t>(S &amp; D)</a:t>
            </a:r>
          </a:p>
        </p:txBody>
      </p:sp>
    </p:spTree>
    <p:extLst>
      <p:ext uri="{BB962C8B-B14F-4D97-AF65-F5344CB8AC3E}">
        <p14:creationId xmlns:p14="http://schemas.microsoft.com/office/powerpoint/2010/main" val="1631247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la disgiunzione esclusiva (</a:t>
            </a:r>
            <a:r>
              <a:rPr lang="it-IT" dirty="0" err="1"/>
              <a:t>ii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Quindi un simbolo primitivo per la disgiunzione esclusiva è ridondante</a:t>
            </a:r>
          </a:p>
          <a:p>
            <a:pPr eaLnBrk="1" hangingPunct="1"/>
            <a:r>
              <a:rPr lang="it-IT" dirty="0"/>
              <a:t>Nulla ci vieta di introdurlo: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baseline="30000" dirty="0">
                <a:sym typeface="Symbol" pitchFamily="18" charset="2"/>
              </a:rPr>
              <a:t>e</a:t>
            </a:r>
            <a:endParaRPr lang="it-IT" baseline="30000" dirty="0"/>
          </a:p>
          <a:p>
            <a:pPr eaLnBrk="1" hangingPunct="1"/>
            <a:r>
              <a:rPr lang="it-IT" dirty="0"/>
              <a:t>Con la seguente tavola di verità: v. Varzi p. 70 (prossima slide)</a:t>
            </a:r>
          </a:p>
        </p:txBody>
      </p:sp>
    </p:spTree>
    <p:extLst>
      <p:ext uri="{BB962C8B-B14F-4D97-AF65-F5344CB8AC3E}">
        <p14:creationId xmlns:p14="http://schemas.microsoft.com/office/powerpoint/2010/main" val="2252007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F9067E-C7E7-4D03-A1E7-609BDF5F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B29EDF-7EF9-45D1-A9BE-9E0452D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 Q | P ve Q</a:t>
            </a:r>
          </a:p>
          <a:p>
            <a:r>
              <a:rPr lang="it-IT" dirty="0"/>
              <a:t>V  </a:t>
            </a:r>
            <a:r>
              <a:rPr lang="it-IT" dirty="0" err="1"/>
              <a:t>v</a:t>
            </a:r>
            <a:r>
              <a:rPr lang="it-IT" dirty="0"/>
              <a:t>        F</a:t>
            </a:r>
          </a:p>
          <a:p>
            <a:r>
              <a:rPr lang="it-IT" dirty="0"/>
              <a:t>V   f        v</a:t>
            </a:r>
          </a:p>
          <a:p>
            <a:r>
              <a:rPr lang="it-IT" dirty="0"/>
              <a:t>F V          </a:t>
            </a:r>
            <a:r>
              <a:rPr lang="it-IT" dirty="0" err="1"/>
              <a:t>v</a:t>
            </a:r>
            <a:endParaRPr lang="it-IT" dirty="0"/>
          </a:p>
          <a:p>
            <a:r>
              <a:rPr lang="it-IT" dirty="0"/>
              <a:t>F </a:t>
            </a:r>
            <a:r>
              <a:rPr lang="it-IT" dirty="0" err="1"/>
              <a:t>f</a:t>
            </a:r>
            <a:r>
              <a:rPr lang="it-IT" dirty="0"/>
              <a:t>            </a:t>
            </a:r>
            <a:r>
              <a:rPr lang="it-IT" dirty="0" err="1"/>
              <a:t>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4908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tavola per la disgiunzione esclusiva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272454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la disgiunzione esclusiva (iii)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Dimostrazione della ridondanza della disgiunzione esclusiva. Costruiamo la tavola di verità per</a:t>
            </a:r>
          </a:p>
          <a:p>
            <a:pPr eaLnBrk="1" hangingPunct="1"/>
            <a:r>
              <a:rPr lang="it-IT" dirty="0"/>
              <a:t>(S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baseline="30000" dirty="0">
                <a:sym typeface="Symbol" pitchFamily="18" charset="2"/>
              </a:rPr>
              <a:t>e</a:t>
            </a:r>
            <a:r>
              <a:rPr lang="it-IT" dirty="0">
                <a:sym typeface="Symbol" pitchFamily="18" charset="2"/>
              </a:rPr>
              <a:t> </a:t>
            </a:r>
            <a:r>
              <a:rPr lang="it-IT" dirty="0"/>
              <a:t>D) </a:t>
            </a:r>
            <a:r>
              <a:rPr lang="it-IT" dirty="0">
                <a:sym typeface="Symbol" pitchFamily="18" charset="2"/>
              </a:rPr>
              <a:t> (</a:t>
            </a:r>
            <a:r>
              <a:rPr lang="it-IT" dirty="0"/>
              <a:t> (S v D) &amp;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(S &amp; D))</a:t>
            </a:r>
          </a:p>
          <a:p>
            <a:pPr eaLnBrk="1" hangingPunct="1"/>
            <a:r>
              <a:rPr lang="it-IT" dirty="0"/>
              <a:t>Si tratta di una tautologia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1046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Ridondanza del bicondizionale</a:t>
            </a: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/>
              <a:t>Costruiamo la tavola di verità per</a:t>
            </a:r>
          </a:p>
          <a:p>
            <a:pPr eaLnBrk="1" hangingPunct="1"/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 Q)  ((P  Q) &amp; (Q  P))</a:t>
            </a:r>
          </a:p>
          <a:p>
            <a:pPr eaLnBrk="1" hangingPunct="1"/>
            <a:r>
              <a:rPr lang="it-IT" dirty="0">
                <a:sym typeface="Symbol" pitchFamily="18" charset="2"/>
              </a:rPr>
              <a:t>Si tratta di una tautologia</a:t>
            </a:r>
            <a:endParaRPr lang="it-IT" dirty="0"/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6830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Altre ridondanze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/>
              <a:t>Data la negazione, due tra condizionale materiale, congiunzione e disgiunzione sono ridondanti. Per vederlo, costruire queste tavole di verità:</a:t>
            </a:r>
          </a:p>
        </p:txBody>
      </p:sp>
    </p:spTree>
    <p:extLst>
      <p:ext uri="{BB962C8B-B14F-4D97-AF65-F5344CB8AC3E}">
        <p14:creationId xmlns:p14="http://schemas.microsoft.com/office/powerpoint/2010/main" val="38444762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Scelta 1: congiunzione + negazione</a:t>
            </a: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 v Q) </a:t>
            </a:r>
            <a:r>
              <a:rPr lang="it-IT" dirty="0">
                <a:sym typeface="Symbol" pitchFamily="18" charset="2"/>
              </a:rPr>
              <a:t> ( P &amp;  Q) </a:t>
            </a:r>
          </a:p>
          <a:p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(P &amp;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</p:txBody>
      </p:sp>
    </p:spTree>
    <p:extLst>
      <p:ext uri="{BB962C8B-B14F-4D97-AF65-F5344CB8AC3E}">
        <p14:creationId xmlns:p14="http://schemas.microsoft.com/office/powerpoint/2010/main" val="173448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Formule che sono </a:t>
            </a:r>
            <a:r>
              <a:rPr lang="it-IT" dirty="0" err="1"/>
              <a:t>fbf</a:t>
            </a:r>
            <a:r>
              <a:rPr lang="it-IT" dirty="0"/>
              <a:t>:</a:t>
            </a:r>
          </a:p>
          <a:p>
            <a:r>
              <a:rPr lang="it-IT" dirty="0">
                <a:sym typeface="Symbol"/>
              </a:rPr>
              <a:t>(B  (V &amp; R))</a:t>
            </a:r>
          </a:p>
          <a:p>
            <a:r>
              <a:rPr lang="it-IT" dirty="0">
                <a:sym typeface="Symbol"/>
              </a:rPr>
              <a:t>((R  A)  B)</a:t>
            </a:r>
          </a:p>
          <a:p>
            <a:r>
              <a:rPr lang="it-IT" dirty="0">
                <a:sym typeface="Symbol"/>
              </a:rPr>
              <a:t>     ((R  A)  B)</a:t>
            </a:r>
          </a:p>
          <a:p>
            <a:r>
              <a:rPr lang="it-IT" dirty="0">
                <a:sym typeface="Symbol"/>
              </a:rPr>
              <a:t>(((</a:t>
            </a:r>
            <a:r>
              <a:rPr lang="it-IT" dirty="0" err="1">
                <a:sym typeface="Symbol"/>
              </a:rPr>
              <a:t>P&amp;Q</a:t>
            </a:r>
            <a:r>
              <a:rPr lang="it-IT" dirty="0">
                <a:sym typeface="Symbol"/>
              </a:rPr>
              <a:t>) &amp; R) &amp; P1)</a:t>
            </a:r>
          </a:p>
          <a:p>
            <a:r>
              <a:rPr lang="it-IT" dirty="0"/>
              <a:t>Formule che NON sono </a:t>
            </a:r>
            <a:r>
              <a:rPr lang="it-IT" dirty="0" err="1"/>
              <a:t>fbf</a:t>
            </a:r>
            <a:r>
              <a:rPr lang="it-IT" dirty="0"/>
              <a:t>:</a:t>
            </a:r>
          </a:p>
          <a:p>
            <a:r>
              <a:rPr lang="it-IT" dirty="0">
                <a:sym typeface="Symbol"/>
              </a:rPr>
              <a:t> B))</a:t>
            </a:r>
          </a:p>
          <a:p>
            <a:r>
              <a:rPr lang="it-IT" dirty="0">
                <a:sym typeface="Symbol"/>
              </a:rPr>
              <a:t> (V &amp;</a:t>
            </a:r>
          </a:p>
          <a:p>
            <a:r>
              <a:rPr lang="it-IT" dirty="0">
                <a:sym typeface="Symbol"/>
              </a:rPr>
              <a:t>R  A (</a:t>
            </a:r>
            <a:r>
              <a:rPr lang="it-IT" dirty="0" err="1">
                <a:sym typeface="Symbol"/>
              </a:rPr>
              <a:t>A</a:t>
            </a:r>
            <a:r>
              <a:rPr lang="it-IT" dirty="0">
                <a:sym typeface="Symbol"/>
              </a:rPr>
              <a:t> RIGORE NON LO E')</a:t>
            </a:r>
          </a:p>
          <a:p>
            <a:endParaRPr lang="it-IT" dirty="0"/>
          </a:p>
          <a:p>
            <a:endParaRPr lang="it-IT" dirty="0">
              <a:sym typeface="Symbol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4030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Scelta 2: disgiunzione più negazione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(P&amp;Q) </a:t>
            </a:r>
            <a:r>
              <a:rPr lang="it-IT" dirty="0">
                <a:sym typeface="Symbol" pitchFamily="18" charset="2"/>
              </a:rPr>
              <a:t> 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v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  <a:p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 </a:t>
            </a:r>
            <a:r>
              <a:rPr lang="it-IT" dirty="0">
                <a:sym typeface="Symbol" pitchFamily="18" charset="2"/>
              </a:rPr>
              <a:t> </a:t>
            </a:r>
            <a:r>
              <a:rPr lang="it-IT" dirty="0"/>
              <a:t> 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v Q) </a:t>
            </a:r>
          </a:p>
        </p:txBody>
      </p:sp>
    </p:spTree>
    <p:extLst>
      <p:ext uri="{BB962C8B-B14F-4D97-AF65-F5344CB8AC3E}">
        <p14:creationId xmlns:p14="http://schemas.microsoft.com/office/powerpoint/2010/main" val="4097688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it-IT" dirty="0"/>
              <a:t>Scelta 3: condizionale più negazione</a:t>
            </a: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(P &amp;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(P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Q)</a:t>
            </a:r>
          </a:p>
          <a:p>
            <a:r>
              <a:rPr lang="it-IT" dirty="0"/>
              <a:t>(P v Q) </a:t>
            </a:r>
            <a:r>
              <a:rPr lang="it-IT" dirty="0">
                <a:sym typeface="Symbol" pitchFamily="18" charset="2"/>
              </a:rPr>
              <a:t></a:t>
            </a:r>
            <a:r>
              <a:rPr lang="it-IT" dirty="0"/>
              <a:t> (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P </a:t>
            </a:r>
            <a:r>
              <a:rPr lang="it-IT" dirty="0">
                <a:sym typeface="Symbol" pitchFamily="18" charset="2"/>
              </a:rPr>
              <a:t></a:t>
            </a:r>
            <a:r>
              <a:rPr lang="it-IT" dirty="0"/>
              <a:t> Q)</a:t>
            </a:r>
          </a:p>
        </p:txBody>
      </p:sp>
    </p:spTree>
    <p:extLst>
      <p:ext uri="{BB962C8B-B14F-4D97-AF65-F5344CB8AC3E}">
        <p14:creationId xmlns:p14="http://schemas.microsoft.com/office/powerpoint/2010/main" val="55236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Complessità di una </a:t>
            </a:r>
            <a:r>
              <a:rPr lang="it-IT" dirty="0" err="1"/>
              <a:t>fbf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E' il numero di </a:t>
            </a:r>
            <a:r>
              <a:rPr lang="it-IT" dirty="0">
                <a:solidFill>
                  <a:srgbClr val="FF0000"/>
                </a:solidFill>
              </a:rPr>
              <a:t>occorrenze</a:t>
            </a:r>
            <a:r>
              <a:rPr lang="it-IT" dirty="0"/>
              <a:t> di operatori nella </a:t>
            </a:r>
            <a:r>
              <a:rPr lang="it-IT" dirty="0" err="1"/>
              <a:t>fbf</a:t>
            </a:r>
            <a:endParaRPr lang="it-IT" dirty="0"/>
          </a:p>
          <a:p>
            <a:r>
              <a:rPr lang="it-IT" dirty="0"/>
              <a:t>Esempi. Mettiamo queste </a:t>
            </a:r>
            <a:r>
              <a:rPr lang="it-IT" dirty="0" err="1"/>
              <a:t>fbf</a:t>
            </a:r>
            <a:r>
              <a:rPr lang="it-IT" dirty="0"/>
              <a:t> in ordine di crescente complessità:</a:t>
            </a:r>
          </a:p>
          <a:p>
            <a:r>
              <a:rPr lang="it-IT" dirty="0"/>
              <a:t>(P &amp; Q) v (Q &amp; P)</a:t>
            </a:r>
          </a:p>
          <a:p>
            <a:r>
              <a:rPr lang="it-IT" dirty="0">
                <a:sym typeface="Symbol"/>
              </a:rPr>
              <a:t>((R  A)  B)</a:t>
            </a:r>
          </a:p>
          <a:p>
            <a:r>
              <a:rPr lang="it-IT" dirty="0"/>
              <a:t>P</a:t>
            </a:r>
          </a:p>
          <a:p>
            <a:r>
              <a:rPr lang="it-IT" dirty="0">
                <a:sym typeface="Symbol"/>
              </a:rPr>
              <a:t> P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19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</a:t>
            </a:r>
          </a:p>
          <a:p>
            <a:r>
              <a:rPr lang="it-IT" dirty="0">
                <a:sym typeface="Symbol"/>
              </a:rPr>
              <a:t> P</a:t>
            </a:r>
          </a:p>
          <a:p>
            <a:r>
              <a:rPr lang="it-IT" dirty="0">
                <a:sym typeface="Symbol"/>
              </a:rPr>
              <a:t>((R  A)  B)</a:t>
            </a:r>
          </a:p>
          <a:p>
            <a:r>
              <a:rPr lang="it-IT" dirty="0"/>
              <a:t>(P &amp; Q) v (Q &amp; P)</a:t>
            </a:r>
            <a:endParaRPr lang="it-IT" dirty="0">
              <a:sym typeface="Symbol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77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Sotto-fbf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</a:t>
            </a:r>
            <a:r>
              <a:rPr lang="it-IT" dirty="0" err="1"/>
              <a:t>fbf</a:t>
            </a:r>
            <a:r>
              <a:rPr lang="it-IT" dirty="0"/>
              <a:t> possono contenere altre </a:t>
            </a:r>
            <a:r>
              <a:rPr lang="it-IT" dirty="0" err="1"/>
              <a:t>fbf</a:t>
            </a:r>
            <a:r>
              <a:rPr lang="it-IT" dirty="0"/>
              <a:t> al loro interno.</a:t>
            </a:r>
          </a:p>
          <a:p>
            <a:r>
              <a:rPr lang="it-IT" dirty="0"/>
              <a:t>Per es. </a:t>
            </a:r>
            <a:r>
              <a:rPr lang="it-IT" dirty="0">
                <a:sym typeface="Symbol"/>
              </a:rPr>
              <a:t>((R  A)  B) contiene</a:t>
            </a:r>
          </a:p>
          <a:p>
            <a:r>
              <a:rPr lang="it-IT" dirty="0">
                <a:sym typeface="Symbol"/>
              </a:rPr>
              <a:t>A, B, R</a:t>
            </a:r>
          </a:p>
          <a:p>
            <a:r>
              <a:rPr lang="it-IT" dirty="0">
                <a:sym typeface="Symbol"/>
              </a:rPr>
              <a:t>R</a:t>
            </a:r>
          </a:p>
          <a:p>
            <a:r>
              <a:rPr lang="it-IT" dirty="0">
                <a:sym typeface="Symbol"/>
              </a:rPr>
              <a:t>(R  A)</a:t>
            </a:r>
          </a:p>
          <a:p>
            <a:r>
              <a:rPr lang="it-IT" dirty="0">
                <a:sym typeface="Symbol"/>
              </a:rPr>
              <a:t>come caso limite diciamo che contiene anche se stessa:</a:t>
            </a:r>
          </a:p>
          <a:p>
            <a:r>
              <a:rPr lang="it-IT" dirty="0">
                <a:sym typeface="Symbol"/>
              </a:rPr>
              <a:t>((R  A)  B)</a:t>
            </a:r>
          </a:p>
        </p:txBody>
      </p:sp>
    </p:spTree>
    <p:extLst>
      <p:ext uri="{BB962C8B-B14F-4D97-AF65-F5344CB8AC3E}">
        <p14:creationId xmlns:p14="http://schemas.microsoft.com/office/powerpoint/2010/main" val="4061788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2356</Words>
  <Application>Microsoft Office PowerPoint</Application>
  <PresentationFormat>Widescreen</PresentationFormat>
  <Paragraphs>281</Paragraphs>
  <Slides>61</Slides>
  <Notes>45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Symbol</vt:lpstr>
      <vt:lpstr>Tema di Office</vt:lpstr>
      <vt:lpstr>Logica 22-23</vt:lpstr>
      <vt:lpstr>Presentazione standard di PowerPoint</vt:lpstr>
      <vt:lpstr>Presentazione standard di PowerPoint</vt:lpstr>
      <vt:lpstr>ANNUNCIO</vt:lpstr>
      <vt:lpstr>Metalinguaggio vs. linguaggio oggetto</vt:lpstr>
      <vt:lpstr>Esempi</vt:lpstr>
      <vt:lpstr>Complessità di una fbf</vt:lpstr>
      <vt:lpstr>Presentazione standard di PowerPoint</vt:lpstr>
      <vt:lpstr>Sotto-fbf</vt:lpstr>
      <vt:lpstr>Presentazione standard di PowerPoint</vt:lpstr>
      <vt:lpstr>Presentazione standard di PowerPoint</vt:lpstr>
      <vt:lpstr>Ambito</vt:lpstr>
      <vt:lpstr>Esempio</vt:lpstr>
      <vt:lpstr>Operatore principale</vt:lpstr>
      <vt:lpstr>Semantica della logica proposizionale</vt:lpstr>
      <vt:lpstr>Metodo delle tavole di verità</vt:lpstr>
      <vt:lpstr>Negazione </vt:lpstr>
      <vt:lpstr>Congiunzione</vt:lpstr>
      <vt:lpstr>disgiunzione (inclusiva)</vt:lpstr>
      <vt:lpstr>condizionale materiale</vt:lpstr>
      <vt:lpstr>Chiarimento sul condizionale materiale (i)</vt:lpstr>
      <vt:lpstr>Chiarimento sul condizionale materiale (ii)</vt:lpstr>
      <vt:lpstr>Bicondizionale materiale</vt:lpstr>
      <vt:lpstr>Metodo per costruire la tavola di verità di una fbf (i)</vt:lpstr>
      <vt:lpstr>Numero dei casi possibili</vt:lpstr>
      <vt:lpstr>n = 1</vt:lpstr>
      <vt:lpstr>Presentazione standard di PowerPoint</vt:lpstr>
      <vt:lpstr>Presentazione standard di PowerPoint</vt:lpstr>
      <vt:lpstr>Il metodo delle tavole di verità</vt:lpstr>
      <vt:lpstr>Il metodo (i)</vt:lpstr>
      <vt:lpstr>Il metodo (ii)</vt:lpstr>
      <vt:lpstr>Il metodo (iii)</vt:lpstr>
      <vt:lpstr>Presentazione standard di PowerPoint</vt:lpstr>
      <vt:lpstr>Il metodo (iv)</vt:lpstr>
      <vt:lpstr>n = 3</vt:lpstr>
      <vt:lpstr>tavola parziale p. 75 (p. 69)</vt:lpstr>
      <vt:lpstr>Esempio con n = 1: il principio del terzo escluso</vt:lpstr>
      <vt:lpstr>Abbreviazione</vt:lpstr>
      <vt:lpstr>esempio con n = 2</vt:lpstr>
      <vt:lpstr>esempio con n = 3 </vt:lpstr>
      <vt:lpstr>esempio p. 78, 3.18</vt:lpstr>
      <vt:lpstr>Esempio di contraddizione</vt:lpstr>
      <vt:lpstr>Principio di non contraddizione</vt:lpstr>
      <vt:lpstr>Tavole di verità e forme argomentative</vt:lpstr>
      <vt:lpstr>Esempio 1</vt:lpstr>
      <vt:lpstr>esempio p. 79</vt:lpstr>
      <vt:lpstr>Esempio 2</vt:lpstr>
      <vt:lpstr>esempio 3.21, p. 80</vt:lpstr>
      <vt:lpstr>Esempio 3</vt:lpstr>
      <vt:lpstr>esempio 3.20, p. 80</vt:lpstr>
      <vt:lpstr>il significato del condizionale materiale</vt:lpstr>
      <vt:lpstr>la disgiunzione esclusiva (i)</vt:lpstr>
      <vt:lpstr>la disgiunzione esclusiva (ii) </vt:lpstr>
      <vt:lpstr>Presentazione standard di PowerPoint</vt:lpstr>
      <vt:lpstr>tavola per la disgiunzione esclusiva</vt:lpstr>
      <vt:lpstr>la disgiunzione esclusiva (iii)</vt:lpstr>
      <vt:lpstr>Ridondanza del bicondizionale</vt:lpstr>
      <vt:lpstr>Altre ridondanze</vt:lpstr>
      <vt:lpstr>Scelta 1: congiunzione + negazione</vt:lpstr>
      <vt:lpstr>Scelta 2: disgiunzione più negazione</vt:lpstr>
      <vt:lpstr>Scelta 3: condizionale più negazione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12</cp:revision>
  <dcterms:created xsi:type="dcterms:W3CDTF">2023-02-11T12:04:51Z</dcterms:created>
  <dcterms:modified xsi:type="dcterms:W3CDTF">2023-02-18T08:49:02Z</dcterms:modified>
</cp:coreProperties>
</file>