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2" r:id="rId8"/>
    <p:sldId id="258" r:id="rId9"/>
    <p:sldId id="265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E48DCAE1-B94C-4488-BE89-D11F69011FF8}"/>
    <pc:docChg chg="custSel addSld modSld">
      <pc:chgData name="Francesco Orilia" userId="faded748-0cb3-44c7-a7fd-0632fa8ccb11" providerId="ADAL" clId="{E48DCAE1-B94C-4488-BE89-D11F69011FF8}" dt="2024-04-06T08:19:10.625" v="305" actId="20577"/>
      <pc:docMkLst>
        <pc:docMk/>
      </pc:docMkLst>
      <pc:sldChg chg="modSp">
        <pc:chgData name="Francesco Orilia" userId="faded748-0cb3-44c7-a7fd-0632fa8ccb11" providerId="ADAL" clId="{E48DCAE1-B94C-4488-BE89-D11F69011FF8}" dt="2024-04-03T07:22:54.527" v="50" actId="5793"/>
        <pc:sldMkLst>
          <pc:docMk/>
          <pc:sldMk cId="2648302995" sldId="258"/>
        </pc:sldMkLst>
        <pc:spChg chg="mod">
          <ac:chgData name="Francesco Orilia" userId="faded748-0cb3-44c7-a7fd-0632fa8ccb11" providerId="ADAL" clId="{E48DCAE1-B94C-4488-BE89-D11F69011FF8}" dt="2024-04-03T07:22:54.527" v="50" actId="5793"/>
          <ac:spMkLst>
            <pc:docMk/>
            <pc:sldMk cId="2648302995" sldId="258"/>
            <ac:spMk id="3" creationId="{0AAEEA61-3173-43EF-88E7-899C531AFC7C}"/>
          </ac:spMkLst>
        </pc:spChg>
      </pc:sldChg>
      <pc:sldChg chg="modSp">
        <pc:chgData name="Francesco Orilia" userId="faded748-0cb3-44c7-a7fd-0632fa8ccb11" providerId="ADAL" clId="{E48DCAE1-B94C-4488-BE89-D11F69011FF8}" dt="2024-04-03T07:21:19.345" v="0" actId="113"/>
        <pc:sldMkLst>
          <pc:docMk/>
          <pc:sldMk cId="3811184215" sldId="262"/>
        </pc:sldMkLst>
        <pc:spChg chg="mod">
          <ac:chgData name="Francesco Orilia" userId="faded748-0cb3-44c7-a7fd-0632fa8ccb11" providerId="ADAL" clId="{E48DCAE1-B94C-4488-BE89-D11F69011FF8}" dt="2024-04-03T07:21:19.345" v="0" actId="113"/>
          <ac:spMkLst>
            <pc:docMk/>
            <pc:sldMk cId="3811184215" sldId="262"/>
            <ac:spMk id="3" creationId="{8E574E16-A7E4-47E3-8FAF-115549704E94}"/>
          </ac:spMkLst>
        </pc:spChg>
      </pc:sldChg>
      <pc:sldChg chg="modSp add">
        <pc:chgData name="Francesco Orilia" userId="faded748-0cb3-44c7-a7fd-0632fa8ccb11" providerId="ADAL" clId="{E48DCAE1-B94C-4488-BE89-D11F69011FF8}" dt="2024-04-03T07:36:02.915" v="284" actId="20577"/>
        <pc:sldMkLst>
          <pc:docMk/>
          <pc:sldMk cId="3913024307" sldId="263"/>
        </pc:sldMkLst>
        <pc:spChg chg="mod">
          <ac:chgData name="Francesco Orilia" userId="faded748-0cb3-44c7-a7fd-0632fa8ccb11" providerId="ADAL" clId="{E48DCAE1-B94C-4488-BE89-D11F69011FF8}" dt="2024-04-03T07:30:07.856" v="77" actId="20577"/>
          <ac:spMkLst>
            <pc:docMk/>
            <pc:sldMk cId="3913024307" sldId="263"/>
            <ac:spMk id="2" creationId="{A33908D0-4BC6-4A9F-89AA-4D0B2B28730C}"/>
          </ac:spMkLst>
        </pc:spChg>
        <pc:spChg chg="mod">
          <ac:chgData name="Francesco Orilia" userId="faded748-0cb3-44c7-a7fd-0632fa8ccb11" providerId="ADAL" clId="{E48DCAE1-B94C-4488-BE89-D11F69011FF8}" dt="2024-04-03T07:36:02.915" v="284" actId="20577"/>
          <ac:spMkLst>
            <pc:docMk/>
            <pc:sldMk cId="3913024307" sldId="263"/>
            <ac:spMk id="3" creationId="{A76E4309-4844-44D8-ABA4-ABA122742D19}"/>
          </ac:spMkLst>
        </pc:spChg>
      </pc:sldChg>
      <pc:sldChg chg="modSp">
        <pc:chgData name="Francesco Orilia" userId="faded748-0cb3-44c7-a7fd-0632fa8ccb11" providerId="ADAL" clId="{E48DCAE1-B94C-4488-BE89-D11F69011FF8}" dt="2024-04-06T08:19:10.625" v="305" actId="20577"/>
        <pc:sldMkLst>
          <pc:docMk/>
          <pc:sldMk cId="3482359537" sldId="267"/>
        </pc:sldMkLst>
        <pc:spChg chg="mod">
          <ac:chgData name="Francesco Orilia" userId="faded748-0cb3-44c7-a7fd-0632fa8ccb11" providerId="ADAL" clId="{E48DCAE1-B94C-4488-BE89-D11F69011FF8}" dt="2024-04-06T08:19:10.625" v="305" actId="20577"/>
          <ac:spMkLst>
            <pc:docMk/>
            <pc:sldMk cId="3482359537" sldId="26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A6D155-4181-4DFA-844A-F7F596E717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FCA4167-BBCC-4931-8B91-A045B4A46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DB23EA-B89C-4FE6-86A3-1C670350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93D7FB-44ED-40B0-B3F4-2FE86A14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EF903-2E05-4E55-ADDE-6E99EEE23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461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47F6C-A4E4-4C75-92F4-F2F7E487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8D3F44A-3760-4A41-8C3D-9EEF97CA9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AA7159-3647-4262-8819-6F2E6DBF1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B744B6-5D97-4D87-B4DD-B9BE629F7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C1186E-CF30-49F1-A127-8A0320D85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31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7F9CBC2-75F3-45AF-B052-5BC949D5C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DC6AFD0-9982-42ED-A34B-F9D663AC4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4EEB7E-9271-4BB9-8A46-27F641BA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40AC19-5E91-44F5-B75E-B4918F7C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E80822-94DB-42F4-A86F-58D5CF855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94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1D53E8-BB09-4A62-8760-E1892BEC0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F1C9AD-3E64-4270-8F41-59339EC87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65194B-E387-4447-A256-181137BF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0EB6F6-5F74-4B8C-B1ED-9103C1F95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07B137-A171-4C10-B6B6-2D862F5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864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0E61A8-11F2-418B-BC84-B8DE6558E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506F90-1884-4840-B421-6B0E4D871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539B37-B812-4582-808F-34BC3C51F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AB5D9F-3B99-4F20-832C-A351C54D5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E6AD81-C41E-420A-A49E-AB626A75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37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FC63B-BE7D-4114-8D41-171CD00DB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B6EC0-B622-4602-8079-896B7592C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12390C-000C-4212-B513-6C5A20260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CF99D1-3E2E-41DA-AB81-D3C3AB80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BAB047-A3EF-4FD2-982A-F410421EE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0A1B24-C400-474F-88A4-CECC9E8D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77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3ABCAD-AEF8-4957-9F65-09D8BE9FC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0F354F-1027-475B-906F-2F50AE9A6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5E4465-FE4D-407D-9879-96BDC039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B308BC-768D-4DEC-84C5-72696C171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0756761-2146-4CC2-8B49-CAB5FCFF2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0DC0A85-C722-48DA-A81E-62C9A51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0E9CB0F-0273-4DCA-91AF-D7D8E7DC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59EAB84-EBFB-4C62-B75C-8EC0A70B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271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F1D82E-472C-4F67-82D5-3C8EC00B1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C89F47A-8073-438A-BB41-4E6480025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82E6F21-AEB3-4F00-A884-FF16C612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E16A03F-7149-48FE-8E74-3450E96A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80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851F0D-A70B-4D0C-A875-8A06DBE8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C6529E2-6476-41AF-9A57-E2B1EA03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E6EBD-11C6-4CF2-958E-CF3B58082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51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FC48D9-35AD-4AF9-953F-DE6ED18F9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CF37DC-43E3-494F-807A-89175A2A3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5DFE46D-81A3-40F6-8901-EDF6B3888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FE80E0-B817-420B-8185-2CE25EC5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87EE934-762E-496B-8AAC-AE1C30DA9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570A8E-0FA5-4416-8531-907BA4A1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455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FB0ABB-3F3F-4C59-B593-E4D81EFE8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B775FD6-7DBE-4B68-80BC-77E039DCB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56832D-58FF-460D-A5AA-E7AD0033D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06A75B-6DCA-48A7-8E86-DED25420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C49682-BAEC-45D0-9DB8-623C3110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BDF231-0C07-4A1F-9B9D-5B788D96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032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9A02DE9-FFB9-40C7-8E2E-88771FD21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EBB9340-CE83-4F64-B8CC-D24098085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6FD601-5406-447E-8783-ABF1F1A56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560D3-EC1F-4D87-A9E6-22D583E7A166}" type="datetimeFigureOut">
              <a:rPr lang="it-IT" smtClean="0"/>
              <a:t>06/04/2024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3156A5-6359-4DBF-9BC1-2D2CE2390D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3C977F-6EDE-40D3-BAB5-5BDBE9FF6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11E62-2B0F-45B9-B6EE-57FBD3FB242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688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500F1-AFA7-40AB-BC99-362A56AA3D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FF979BA-5DAF-46C4-A007-CFEE80FAF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21-24</a:t>
            </a:r>
          </a:p>
        </p:txBody>
      </p:sp>
    </p:spTree>
    <p:extLst>
      <p:ext uri="{BB962C8B-B14F-4D97-AF65-F5344CB8AC3E}">
        <p14:creationId xmlns:p14="http://schemas.microsoft.com/office/powerpoint/2010/main" val="54786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7BC75-722B-436B-B775-EBCD96153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376BFD-7879-412E-80A4-E2A008022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21-22</a:t>
            </a:r>
          </a:p>
          <a:p>
            <a:r>
              <a:rPr lang="it-IT" dirty="0"/>
              <a:t>4/4/24</a:t>
            </a:r>
          </a:p>
        </p:txBody>
      </p:sp>
    </p:spTree>
    <p:extLst>
      <p:ext uri="{BB962C8B-B14F-4D97-AF65-F5344CB8AC3E}">
        <p14:creationId xmlns:p14="http://schemas.microsoft.com/office/powerpoint/2010/main" val="30873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3908D0-4BC6-4A9F-89AA-4D0B2B28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Presentazioni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E4309-4844-44D8-ABA4-ABA12274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propongo 3 gruppi di 3/4 studenti che relazionano su</a:t>
            </a:r>
          </a:p>
          <a:p>
            <a:r>
              <a:rPr lang="it-IT" dirty="0"/>
              <a:t>9. </a:t>
            </a:r>
            <a:r>
              <a:rPr lang="it-IT" dirty="0" err="1"/>
              <a:t>Possibility</a:t>
            </a:r>
            <a:r>
              <a:rPr lang="it-IT" dirty="0"/>
              <a:t>, </a:t>
            </a:r>
            <a:r>
              <a:rPr lang="it-IT" dirty="0" err="1"/>
              <a:t>Actuality</a:t>
            </a:r>
            <a:r>
              <a:rPr lang="it-IT" dirty="0"/>
              <a:t>, </a:t>
            </a:r>
            <a:r>
              <a:rPr lang="it-IT" dirty="0" err="1"/>
              <a:t>Necessity</a:t>
            </a:r>
            <a:r>
              <a:rPr lang="it-IT" dirty="0"/>
              <a:t> (Federico Lanari, </a:t>
            </a:r>
            <a:r>
              <a:rPr lang="it-IT"/>
              <a:t>Lorenzo Nicolini)</a:t>
            </a:r>
            <a:endParaRPr lang="it-IT" dirty="0"/>
          </a:p>
          <a:p>
            <a:r>
              <a:rPr lang="it-IT" dirty="0"/>
              <a:t>15. Time (questo è molto breve e posso fornirvi un articolo che integra) (Sara </a:t>
            </a:r>
            <a:r>
              <a:rPr lang="it-IT" dirty="0" err="1"/>
              <a:t>Mundo</a:t>
            </a:r>
            <a:r>
              <a:rPr lang="it-IT" dirty="0"/>
              <a:t>, Federica Menotti, Francesca de </a:t>
            </a:r>
            <a:r>
              <a:rPr lang="it-IT" dirty="0" err="1"/>
              <a:t>Lauretis</a:t>
            </a:r>
            <a:r>
              <a:rPr lang="it-IT" dirty="0"/>
              <a:t>)</a:t>
            </a:r>
          </a:p>
          <a:p>
            <a:r>
              <a:rPr lang="it-IT" dirty="0"/>
              <a:t>16. Mind (Gioia </a:t>
            </a:r>
            <a:r>
              <a:rPr lang="it-IT" dirty="0" err="1"/>
              <a:t>Brugnini</a:t>
            </a:r>
            <a:r>
              <a:rPr lang="it-IT" dirty="0"/>
              <a:t>, Martina </a:t>
            </a:r>
            <a:r>
              <a:rPr lang="it-IT" dirty="0" err="1"/>
              <a:t>Fiorani</a:t>
            </a:r>
            <a:r>
              <a:rPr lang="it-IT" dirty="0"/>
              <a:t>, </a:t>
            </a:r>
          </a:p>
          <a:p>
            <a:r>
              <a:rPr lang="it-IT" dirty="0"/>
              <a:t>Circa un'ora per gruppo nelle lezioni 28-29-30.</a:t>
            </a:r>
          </a:p>
        </p:txBody>
      </p:sp>
    </p:spTree>
    <p:extLst>
      <p:ext uri="{BB962C8B-B14F-4D97-AF65-F5344CB8AC3E}">
        <p14:creationId xmlns:p14="http://schemas.microsoft.com/office/powerpoint/2010/main" val="391302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ED40B2-D966-4DB2-80D5-323DDBB3B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Chapter</a:t>
            </a:r>
            <a:r>
              <a:rPr lang="it-IT" dirty="0"/>
              <a:t> 7</a:t>
            </a:r>
            <a:br>
              <a:rPr lang="it-IT" dirty="0"/>
            </a:br>
            <a:r>
              <a:rPr lang="it-IT" dirty="0" err="1"/>
              <a:t>Particulars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574E16-A7E4-47E3-8FAF-115549704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Avevamo letto fino a:</a:t>
            </a:r>
          </a:p>
          <a:p>
            <a:r>
              <a:rPr lang="en-US" dirty="0"/>
              <a:t>There are of course cases</a:t>
            </a:r>
          </a:p>
          <a:p>
            <a:r>
              <a:rPr lang="en-US" dirty="0"/>
              <a:t>where the change is so great that we will not be prepared</a:t>
            </a:r>
          </a:p>
          <a:p>
            <a:r>
              <a:rPr lang="en-US" dirty="0"/>
              <a:t>to speak of sameness of particular even in this ‘loose and</a:t>
            </a:r>
          </a:p>
          <a:p>
            <a:r>
              <a:rPr lang="en-US" dirty="0"/>
              <a:t>popular’ sense. If a drinking glass shatters into a myriad of</a:t>
            </a:r>
          </a:p>
          <a:p>
            <a:r>
              <a:rPr lang="en-US" dirty="0"/>
              <a:t>small pieces, there is no drinking glass left. Ideally, conditions</a:t>
            </a:r>
          </a:p>
          <a:p>
            <a:r>
              <a:rPr lang="en-US" dirty="0"/>
              <a:t>for ‘loose and popular’ identity would need to be spelt out.</a:t>
            </a:r>
          </a:p>
          <a:p>
            <a:r>
              <a:rPr lang="en-US" dirty="0"/>
              <a:t>But that is a rather detailed investigation that will not be</a:t>
            </a:r>
          </a:p>
          <a:p>
            <a:r>
              <a:rPr lang="it-IT" dirty="0" err="1"/>
              <a:t>pursued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here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18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97C09-7F53-48B1-90FB-1D661BAC7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AEEA61-3173-43EF-88E7-899C531AF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saltiamo al capoverso successivo:</a:t>
            </a:r>
          </a:p>
          <a:p>
            <a:r>
              <a:rPr lang="en-US" dirty="0"/>
              <a:t>So I think that the identity of an ordinary particular is only</a:t>
            </a:r>
          </a:p>
          <a:p>
            <a:r>
              <a:rPr lang="en-US" dirty="0"/>
              <a:t>this ‘loose and popular’ identity that Bishop Butler refers to.</a:t>
            </a:r>
          </a:p>
          <a:p>
            <a:r>
              <a:rPr lang="en-US" b="1" dirty="0"/>
              <a:t>…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64830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Lezioni 23-24</a:t>
            </a:r>
          </a:p>
          <a:p>
            <a:r>
              <a:rPr lang="it-IT"/>
              <a:t>5/4/24</a:t>
            </a:r>
          </a:p>
        </p:txBody>
      </p:sp>
    </p:spTree>
    <p:extLst>
      <p:ext uri="{BB962C8B-B14F-4D97-AF65-F5344CB8AC3E}">
        <p14:creationId xmlns:p14="http://schemas.microsoft.com/office/powerpoint/2010/main" val="78152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3908D0-4BC6-4A9F-89AA-4D0B2B28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Presentazioni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E4309-4844-44D8-ABA4-ABA12274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propongo 3 gruppi di 3/4 studenti che relazionano su</a:t>
            </a:r>
          </a:p>
          <a:p>
            <a:r>
              <a:rPr lang="it-IT" dirty="0"/>
              <a:t>9. </a:t>
            </a:r>
            <a:r>
              <a:rPr lang="it-IT" dirty="0" err="1"/>
              <a:t>Possibility</a:t>
            </a:r>
            <a:r>
              <a:rPr lang="it-IT" dirty="0"/>
              <a:t>, </a:t>
            </a:r>
            <a:r>
              <a:rPr lang="it-IT" dirty="0" err="1"/>
              <a:t>Actuality</a:t>
            </a:r>
            <a:r>
              <a:rPr lang="it-IT" dirty="0"/>
              <a:t>, </a:t>
            </a:r>
            <a:r>
              <a:rPr lang="it-IT" dirty="0" err="1"/>
              <a:t>Necessity</a:t>
            </a:r>
            <a:r>
              <a:rPr lang="it-IT" dirty="0"/>
              <a:t> (Federico Lanari, Lorenzo Nicolini, Camilla Grassetti)</a:t>
            </a:r>
          </a:p>
          <a:p>
            <a:r>
              <a:rPr lang="it-IT" dirty="0"/>
              <a:t>15. Time (questo è molto breve e posso fornirvi un articolo che integra) (Sara </a:t>
            </a:r>
            <a:r>
              <a:rPr lang="it-IT" dirty="0" err="1"/>
              <a:t>Mundo</a:t>
            </a:r>
            <a:r>
              <a:rPr lang="it-IT" dirty="0"/>
              <a:t>, Federica Menotti, Francesca de </a:t>
            </a:r>
            <a:r>
              <a:rPr lang="it-IT" dirty="0" err="1"/>
              <a:t>Lauretis</a:t>
            </a:r>
            <a:r>
              <a:rPr lang="it-IT" dirty="0"/>
              <a:t>)</a:t>
            </a:r>
          </a:p>
          <a:p>
            <a:r>
              <a:rPr lang="it-IT" dirty="0"/>
              <a:t>16. Mind (Gioia </a:t>
            </a:r>
            <a:r>
              <a:rPr lang="it-IT" dirty="0" err="1"/>
              <a:t>Brugnini</a:t>
            </a:r>
            <a:r>
              <a:rPr lang="it-IT" dirty="0"/>
              <a:t>, Martina </a:t>
            </a:r>
            <a:r>
              <a:rPr lang="it-IT" dirty="0" err="1"/>
              <a:t>Fiorani</a:t>
            </a:r>
            <a:r>
              <a:rPr lang="it-IT" dirty="0"/>
              <a:t>, </a:t>
            </a:r>
            <a:r>
              <a:rPr lang="it-IT" dirty="0" err="1"/>
              <a:t>Jannine</a:t>
            </a:r>
            <a:r>
              <a:rPr lang="it-IT" dirty="0"/>
              <a:t> </a:t>
            </a:r>
            <a:r>
              <a:rPr lang="it-IT" dirty="0" err="1"/>
              <a:t>Conti,Benedetta</a:t>
            </a:r>
            <a:r>
              <a:rPr lang="it-IT" dirty="0"/>
              <a:t> Giuggioloni)</a:t>
            </a:r>
          </a:p>
          <a:p>
            <a:r>
              <a:rPr lang="it-IT" dirty="0"/>
              <a:t>Circa un'ora per gruppo nelle lezioni 28-29-30.</a:t>
            </a:r>
          </a:p>
        </p:txBody>
      </p:sp>
    </p:spTree>
    <p:extLst>
      <p:ext uri="{BB962C8B-B14F-4D97-AF65-F5344CB8AC3E}">
        <p14:creationId xmlns:p14="http://schemas.microsoft.com/office/powerpoint/2010/main" val="2359652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Abbiamo finito di leggere il cap. su Particulars, se non per la parte finale "Recapitulation", che saltiamo</a:t>
            </a:r>
          </a:p>
          <a:p>
            <a:r>
              <a:rPr lang="it-IT"/>
              <a:t>Passiamo al cap. successivo sui truthmakers</a:t>
            </a:r>
          </a:p>
        </p:txBody>
      </p:sp>
    </p:spTree>
    <p:extLst>
      <p:ext uri="{BB962C8B-B14F-4D97-AF65-F5344CB8AC3E}">
        <p14:creationId xmlns:p14="http://schemas.microsoft.com/office/powerpoint/2010/main" val="219866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Ch. 8 Truthmakers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Letto questo capitolo</a:t>
            </a:r>
          </a:p>
        </p:txBody>
      </p:sp>
    </p:spTree>
    <p:extLst>
      <p:ext uri="{BB962C8B-B14F-4D97-AF65-F5344CB8AC3E}">
        <p14:creationId xmlns:p14="http://schemas.microsoft.com/office/powerpoint/2010/main" val="3482359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3" ma:contentTypeDescription="Creare un nuovo documento." ma:contentTypeScope="" ma:versionID="569f9ee2377c2500ad9f44214f909257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7ee8c77f4e4dd0e793db30fb82196a23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A66137-09A1-4C48-A471-80090B5BECD1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7ddd94a-cbfa-4b1e-8bf0-3aa5bb02ce07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7D136A-BCA2-414B-8332-613D9D262E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EFABD9-1F8F-49C7-91BE-CFF26580DF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318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Presentazioni studenti</vt:lpstr>
      <vt:lpstr>Chapter 7 Particulars</vt:lpstr>
      <vt:lpstr>Presentazione standard di PowerPoint</vt:lpstr>
      <vt:lpstr>Presentazione standard di PowerPoint</vt:lpstr>
      <vt:lpstr>Presentazioni studenti</vt:lpstr>
      <vt:lpstr>Presentazione standard di PowerPoint</vt:lpstr>
      <vt:lpstr>Ch. 8 Truthmakers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 Orilia</cp:lastModifiedBy>
  <cp:revision>5</cp:revision>
  <dcterms:created xsi:type="dcterms:W3CDTF">2024-03-23T06:46:56Z</dcterms:created>
  <dcterms:modified xsi:type="dcterms:W3CDTF">2024-04-06T08:19:35Z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