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3" r:id="rId7"/>
    <p:sldId id="262" r:id="rId8"/>
    <p:sldId id="264" r:id="rId9"/>
    <p:sldId id="266" r:id="rId10"/>
    <p:sldId id="267" r:id="rId11"/>
    <p:sldId id="269" r:id="rId12"/>
    <p:sldId id="268" r:id="rId13"/>
    <p:sldId id="270"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o Orilia" userId="faded748-0cb3-44c7-a7fd-0632fa8ccb11" providerId="ADAL" clId="{5724D74F-B5F3-477F-87C5-CE5756D1B85B}"/>
    <pc:docChg chg="undo custSel addSld delSld modSld">
      <pc:chgData name="Francesco Orilia" userId="faded748-0cb3-44c7-a7fd-0632fa8ccb11" providerId="ADAL" clId="{5724D74F-B5F3-477F-87C5-CE5756D1B85B}" dt="2024-04-11T06:09:26.222" v="237"/>
      <pc:docMkLst>
        <pc:docMk/>
      </pc:docMkLst>
      <pc:sldChg chg="modSp">
        <pc:chgData name="Francesco Orilia" userId="faded748-0cb3-44c7-a7fd-0632fa8ccb11" providerId="ADAL" clId="{5724D74F-B5F3-477F-87C5-CE5756D1B85B}" dt="2024-04-11T05:52:23.501" v="3" actId="20577"/>
        <pc:sldMkLst>
          <pc:docMk/>
          <pc:sldMk cId="547866032" sldId="256"/>
        </pc:sldMkLst>
        <pc:spChg chg="mod">
          <ac:chgData name="Francesco Orilia" userId="faded748-0cb3-44c7-a7fd-0632fa8ccb11" providerId="ADAL" clId="{5724D74F-B5F3-477F-87C5-CE5756D1B85B}" dt="2024-04-11T05:52:23.501" v="3" actId="20577"/>
          <ac:spMkLst>
            <pc:docMk/>
            <pc:sldMk cId="547866032" sldId="256"/>
            <ac:spMk id="3" creationId="{DFF979BA-5DAF-46C4-A007-CFEE80FAF102}"/>
          </ac:spMkLst>
        </pc:spChg>
      </pc:sldChg>
      <pc:sldChg chg="modSp">
        <pc:chgData name="Francesco Orilia" userId="faded748-0cb3-44c7-a7fd-0632fa8ccb11" providerId="ADAL" clId="{5724D74F-B5F3-477F-87C5-CE5756D1B85B}" dt="2024-04-11T05:52:43.181" v="10" actId="20577"/>
        <pc:sldMkLst>
          <pc:docMk/>
          <pc:sldMk cId="308736868" sldId="257"/>
        </pc:sldMkLst>
        <pc:spChg chg="mod">
          <ac:chgData name="Francesco Orilia" userId="faded748-0cb3-44c7-a7fd-0632fa8ccb11" providerId="ADAL" clId="{5724D74F-B5F3-477F-87C5-CE5756D1B85B}" dt="2024-04-11T05:52:43.181" v="10" actId="20577"/>
          <ac:spMkLst>
            <pc:docMk/>
            <pc:sldMk cId="308736868" sldId="257"/>
            <ac:spMk id="3" creationId="{F8376BFD-7879-412E-80A4-E2A008022C22}"/>
          </ac:spMkLst>
        </pc:spChg>
      </pc:sldChg>
      <pc:sldChg chg="modSp">
        <pc:chgData name="Francesco Orilia" userId="faded748-0cb3-44c7-a7fd-0632fa8ccb11" providerId="ADAL" clId="{5724D74F-B5F3-477F-87C5-CE5756D1B85B}" dt="2024-04-11T06:05:57.191" v="213" actId="27636"/>
        <pc:sldMkLst>
          <pc:docMk/>
          <pc:sldMk cId="3811184215" sldId="262"/>
        </pc:sldMkLst>
        <pc:spChg chg="mod">
          <ac:chgData name="Francesco Orilia" userId="faded748-0cb3-44c7-a7fd-0632fa8ccb11" providerId="ADAL" clId="{5724D74F-B5F3-477F-87C5-CE5756D1B85B}" dt="2024-04-11T06:03:45.482" v="204" actId="20577"/>
          <ac:spMkLst>
            <pc:docMk/>
            <pc:sldMk cId="3811184215" sldId="262"/>
            <ac:spMk id="2" creationId="{37ED40B2-D966-4DB2-80D5-323DDBB3B94E}"/>
          </ac:spMkLst>
        </pc:spChg>
        <pc:spChg chg="mod">
          <ac:chgData name="Francesco Orilia" userId="faded748-0cb3-44c7-a7fd-0632fa8ccb11" providerId="ADAL" clId="{5724D74F-B5F3-477F-87C5-CE5756D1B85B}" dt="2024-04-11T06:05:57.191" v="213" actId="27636"/>
          <ac:spMkLst>
            <pc:docMk/>
            <pc:sldMk cId="3811184215" sldId="262"/>
            <ac:spMk id="3" creationId="{8E574E16-A7E4-47E3-8FAF-115549704E94}"/>
          </ac:spMkLst>
        </pc:spChg>
      </pc:sldChg>
      <pc:sldChg chg="modSp">
        <pc:chgData name="Francesco Orilia" userId="faded748-0cb3-44c7-a7fd-0632fa8ccb11" providerId="ADAL" clId="{5724D74F-B5F3-477F-87C5-CE5756D1B85B}" dt="2024-04-11T06:03:13.285" v="201" actId="27636"/>
        <pc:sldMkLst>
          <pc:docMk/>
          <pc:sldMk cId="3913024307" sldId="263"/>
        </pc:sldMkLst>
        <pc:spChg chg="mod">
          <ac:chgData name="Francesco Orilia" userId="faded748-0cb3-44c7-a7fd-0632fa8ccb11" providerId="ADAL" clId="{5724D74F-B5F3-477F-87C5-CE5756D1B85B}" dt="2024-04-11T06:03:13.285" v="201" actId="27636"/>
          <ac:spMkLst>
            <pc:docMk/>
            <pc:sldMk cId="3913024307" sldId="263"/>
            <ac:spMk id="3" creationId="{A76E4309-4844-44D8-ABA4-ABA122742D19}"/>
          </ac:spMkLst>
        </pc:spChg>
      </pc:sldChg>
      <pc:sldChg chg="addSp delSp modSp add">
        <pc:chgData name="Francesco Orilia" userId="faded748-0cb3-44c7-a7fd-0632fa8ccb11" providerId="ADAL" clId="{5724D74F-B5F3-477F-87C5-CE5756D1B85B}" dt="2024-04-11T06:09:26.222" v="237"/>
        <pc:sldMkLst>
          <pc:docMk/>
          <pc:sldMk cId="1203330046" sldId="264"/>
        </pc:sldMkLst>
        <pc:spChg chg="del">
          <ac:chgData name="Francesco Orilia" userId="faded748-0cb3-44c7-a7fd-0632fa8ccb11" providerId="ADAL" clId="{5724D74F-B5F3-477F-87C5-CE5756D1B85B}" dt="2024-04-11T06:07:06.098" v="218"/>
          <ac:spMkLst>
            <pc:docMk/>
            <pc:sldMk cId="1203330046" sldId="264"/>
            <ac:spMk id="2" creationId="{6D601732-DA8D-4DEC-9727-7E9DE9322E32}"/>
          </ac:spMkLst>
        </pc:spChg>
        <pc:spChg chg="mod">
          <ac:chgData name="Francesco Orilia" userId="faded748-0cb3-44c7-a7fd-0632fa8ccb11" providerId="ADAL" clId="{5724D74F-B5F3-477F-87C5-CE5756D1B85B}" dt="2024-04-11T06:09:22.032" v="235" actId="27636"/>
          <ac:spMkLst>
            <pc:docMk/>
            <pc:sldMk cId="1203330046" sldId="264"/>
            <ac:spMk id="3" creationId="{DB21BF10-6648-476A-85CA-CEF3B7F047FC}"/>
          </ac:spMkLst>
        </pc:spChg>
        <pc:spChg chg="add del mod">
          <ac:chgData name="Francesco Orilia" userId="faded748-0cb3-44c7-a7fd-0632fa8ccb11" providerId="ADAL" clId="{5724D74F-B5F3-477F-87C5-CE5756D1B85B}" dt="2024-04-11T06:09:26.222" v="237"/>
          <ac:spMkLst>
            <pc:docMk/>
            <pc:sldMk cId="1203330046" sldId="264"/>
            <ac:spMk id="4" creationId="{933BE666-D696-48AC-B6C7-795314F1ACF2}"/>
          </ac:spMkLst>
        </pc:spChg>
        <pc:spChg chg="add del mod">
          <ac:chgData name="Francesco Orilia" userId="faded748-0cb3-44c7-a7fd-0632fa8ccb11" providerId="ADAL" clId="{5724D74F-B5F3-477F-87C5-CE5756D1B85B}" dt="2024-04-11T06:09:26.222" v="237"/>
          <ac:spMkLst>
            <pc:docMk/>
            <pc:sldMk cId="1203330046" sldId="264"/>
            <ac:spMk id="5" creationId="{293EB6CA-AA1B-4D7D-BD15-82D7BE0138CB}"/>
          </ac:spMkLst>
        </pc:spChg>
        <pc:spChg chg="add mod">
          <ac:chgData name="Francesco Orilia" userId="faded748-0cb3-44c7-a7fd-0632fa8ccb11" providerId="ADAL" clId="{5724D74F-B5F3-477F-87C5-CE5756D1B85B}" dt="2024-04-11T06:09:26.222" v="237"/>
          <ac:spMkLst>
            <pc:docMk/>
            <pc:sldMk cId="1203330046" sldId="264"/>
            <ac:spMk id="6" creationId="{4F3EFA21-19BD-4EF1-91F5-0F8F242DA60E}"/>
          </ac:spMkLst>
        </pc:spChg>
      </pc:sldChg>
      <pc:sldChg chg="delSp modSp add">
        <pc:chgData name="Francesco Orilia" userId="faded748-0cb3-44c7-a7fd-0632fa8ccb11" providerId="ADAL" clId="{5724D74F-B5F3-477F-87C5-CE5756D1B85B}" dt="2024-04-11T06:08:50.471" v="232" actId="27636"/>
        <pc:sldMkLst>
          <pc:docMk/>
          <pc:sldMk cId="2954279524" sldId="266"/>
        </pc:sldMkLst>
        <pc:spChg chg="del mod">
          <ac:chgData name="Francesco Orilia" userId="faded748-0cb3-44c7-a7fd-0632fa8ccb11" providerId="ADAL" clId="{5724D74F-B5F3-477F-87C5-CE5756D1B85B}" dt="2024-04-11T06:08:50.409" v="231"/>
          <ac:spMkLst>
            <pc:docMk/>
            <pc:sldMk cId="2954279524" sldId="266"/>
            <ac:spMk id="3" creationId="{DB21BF10-6648-476A-85CA-CEF3B7F047FC}"/>
          </ac:spMkLst>
        </pc:spChg>
        <pc:spChg chg="mod">
          <ac:chgData name="Francesco Orilia" userId="faded748-0cb3-44c7-a7fd-0632fa8ccb11" providerId="ADAL" clId="{5724D74F-B5F3-477F-87C5-CE5756D1B85B}" dt="2024-04-11T06:08:42.361" v="230" actId="255"/>
          <ac:spMkLst>
            <pc:docMk/>
            <pc:sldMk cId="2954279524" sldId="266"/>
            <ac:spMk id="4" creationId="{933BE666-D696-48AC-B6C7-795314F1ACF2}"/>
          </ac:spMkLst>
        </pc:spChg>
        <pc:spChg chg="mod">
          <ac:chgData name="Francesco Orilia" userId="faded748-0cb3-44c7-a7fd-0632fa8ccb11" providerId="ADAL" clId="{5724D74F-B5F3-477F-87C5-CE5756D1B85B}" dt="2024-04-11T06:08:50.471" v="232" actId="27636"/>
          <ac:spMkLst>
            <pc:docMk/>
            <pc:sldMk cId="2954279524" sldId="266"/>
            <ac:spMk id="5" creationId="{293EB6CA-AA1B-4D7D-BD15-82D7BE0138CB}"/>
          </ac:spMkLst>
        </pc:spChg>
      </pc:sldChg>
    </pc:docChg>
  </pc:docChgLst>
  <pc:docChgLst>
    <pc:chgData name="Francesco Orilia" userId="faded748-0cb3-44c7-a7fd-0632fa8ccb11" providerId="ADAL" clId="{5B9C3AB3-14E3-4797-A7AE-3AE1A8CB8C81}"/>
    <pc:docChg chg="modSld">
      <pc:chgData name="Francesco Orilia" userId="faded748-0cb3-44c7-a7fd-0632fa8ccb11" providerId="ADAL" clId="{5B9C3AB3-14E3-4797-A7AE-3AE1A8CB8C81}" dt="2024-04-13T06:33:37.603" v="33" actId="20577"/>
      <pc:docMkLst>
        <pc:docMk/>
      </pc:docMkLst>
      <pc:sldChg chg="modSp">
        <pc:chgData name="Francesco Orilia" userId="faded748-0cb3-44c7-a7fd-0632fa8ccb11" providerId="ADAL" clId="{5B9C3AB3-14E3-4797-A7AE-3AE1A8CB8C81}" dt="2024-04-13T06:33:15.277" v="0" actId="20577"/>
        <pc:sldMkLst>
          <pc:docMk/>
          <pc:sldMk cId="3958346114" sldId="267"/>
        </pc:sldMkLst>
        <pc:spChg chg="mod">
          <ac:chgData name="Francesco Orilia" userId="faded748-0cb3-44c7-a7fd-0632fa8ccb11" providerId="ADAL" clId="{5B9C3AB3-14E3-4797-A7AE-3AE1A8CB8C81}" dt="2024-04-13T06:33:15.277" v="0" actId="20577"/>
          <ac:spMkLst>
            <pc:docMk/>
            <pc:sldMk cId="3958346114" sldId="267"/>
            <ac:spMk id="3" creationId="{AA680A00-8018-4B7C-B138-6377D0FA3BF9}"/>
          </ac:spMkLst>
        </pc:spChg>
      </pc:sldChg>
      <pc:sldChg chg="modSp">
        <pc:chgData name="Francesco Orilia" userId="faded748-0cb3-44c7-a7fd-0632fa8ccb11" providerId="ADAL" clId="{5B9C3AB3-14E3-4797-A7AE-3AE1A8CB8C81}" dt="2024-04-13T06:33:37.603" v="33" actId="20577"/>
        <pc:sldMkLst>
          <pc:docMk/>
          <pc:sldMk cId="3157714769" sldId="268"/>
        </pc:sldMkLst>
        <pc:spChg chg="mod">
          <ac:chgData name="Francesco Orilia" userId="faded748-0cb3-44c7-a7fd-0632fa8ccb11" providerId="ADAL" clId="{5B9C3AB3-14E3-4797-A7AE-3AE1A8CB8C81}" dt="2024-04-13T06:33:37.603" v="33" actId="20577"/>
          <ac:spMkLst>
            <pc:docMk/>
            <pc:sldMk cId="3157714769" sldId="268"/>
            <ac:spMk id="3" creationId="{6D6B9B3F-8036-478B-9649-A1E43D828C89}"/>
          </ac:spMkLst>
        </pc:spChg>
      </pc:sldChg>
    </pc:docChg>
  </pc:docChgLst>
  <pc:docChgLst>
    <pc:chgData name="Francesco Orilia" userId="faded748-0cb3-44c7-a7fd-0632fa8ccb11" providerId="ADAL" clId="{E48DCAE1-B94C-4488-BE89-D11F69011FF8}"/>
    <pc:docChg chg="custSel addSld modSld">
      <pc:chgData name="Francesco Orilia" userId="faded748-0cb3-44c7-a7fd-0632fa8ccb11" providerId="ADAL" clId="{E48DCAE1-B94C-4488-BE89-D11F69011FF8}" dt="2024-04-06T08:19:10.625" v="305" actId="20577"/>
      <pc:docMkLst>
        <pc:docMk/>
      </pc:docMkLst>
      <pc:sldChg chg="modSp">
        <pc:chgData name="Francesco Orilia" userId="faded748-0cb3-44c7-a7fd-0632fa8ccb11" providerId="ADAL" clId="{E48DCAE1-B94C-4488-BE89-D11F69011FF8}" dt="2024-04-03T07:21:19.345" v="0" actId="113"/>
        <pc:sldMkLst>
          <pc:docMk/>
          <pc:sldMk cId="3811184215" sldId="262"/>
        </pc:sldMkLst>
        <pc:spChg chg="mod">
          <ac:chgData name="Francesco Orilia" userId="faded748-0cb3-44c7-a7fd-0632fa8ccb11" providerId="ADAL" clId="{E48DCAE1-B94C-4488-BE89-D11F69011FF8}" dt="2024-04-03T07:21:19.345" v="0" actId="113"/>
          <ac:spMkLst>
            <pc:docMk/>
            <pc:sldMk cId="3811184215" sldId="262"/>
            <ac:spMk id="3" creationId="{8E574E16-A7E4-47E3-8FAF-115549704E94}"/>
          </ac:spMkLst>
        </pc:spChg>
      </pc:sldChg>
      <pc:sldChg chg="modSp add">
        <pc:chgData name="Francesco Orilia" userId="faded748-0cb3-44c7-a7fd-0632fa8ccb11" providerId="ADAL" clId="{E48DCAE1-B94C-4488-BE89-D11F69011FF8}" dt="2024-04-03T07:36:02.915" v="284" actId="20577"/>
        <pc:sldMkLst>
          <pc:docMk/>
          <pc:sldMk cId="3913024307" sldId="263"/>
        </pc:sldMkLst>
        <pc:spChg chg="mod">
          <ac:chgData name="Francesco Orilia" userId="faded748-0cb3-44c7-a7fd-0632fa8ccb11" providerId="ADAL" clId="{E48DCAE1-B94C-4488-BE89-D11F69011FF8}" dt="2024-04-03T07:30:07.856" v="77" actId="20577"/>
          <ac:spMkLst>
            <pc:docMk/>
            <pc:sldMk cId="3913024307" sldId="263"/>
            <ac:spMk id="2" creationId="{A33908D0-4BC6-4A9F-89AA-4D0B2B28730C}"/>
          </ac:spMkLst>
        </pc:spChg>
        <pc:spChg chg="mod">
          <ac:chgData name="Francesco Orilia" userId="faded748-0cb3-44c7-a7fd-0632fa8ccb11" providerId="ADAL" clId="{E48DCAE1-B94C-4488-BE89-D11F69011FF8}" dt="2024-04-03T07:36:02.915" v="284" actId="20577"/>
          <ac:spMkLst>
            <pc:docMk/>
            <pc:sldMk cId="3913024307" sldId="263"/>
            <ac:spMk id="3" creationId="{A76E4309-4844-44D8-ABA4-ABA122742D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A6D155-4181-4DFA-844A-F7F596E717F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FCA4167-BBCC-4931-8B91-A045B4A466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BDB23EA-B89C-4FE6-86A3-1C670350A36A}"/>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7093D7FB-44ED-40B0-B3F4-2FE86A1406A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1BEF903-2E05-4E55-ADDE-6E99EEE2317B}"/>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3414616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047F6C-A4E4-4C75-92F4-F2F7E487BD0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8D3F44A-3760-4A41-8C3D-9EEF97CA98B6}"/>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AA7159-3647-4262-8819-6F2E6DBF1395}"/>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6CB744B6-5D97-4D87-B4DD-B9BE629F7F5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C1186E-CF30-49F1-A127-8A0320D85C24}"/>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1689312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7F9CBC2-75F3-45AF-B052-5BC949D5C86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DC6AFD0-9982-42ED-A34B-F9D663AC4F39}"/>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04EEB7E-9271-4BB9-8A46-27F641BAC4B9}"/>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6540AC19-5E91-44F5-B75E-B4918F7C533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0E80822-94DB-42F4-A86F-58D5CF85559F}"/>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2655947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1D53E8-BB09-4A62-8760-E1892BEC02E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8F1C9AD-3E64-4270-8F41-59339EC8731B}"/>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165194B-E387-4447-A256-181137BFCDC8}"/>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B80EB6F6-5F74-4B8C-B1ED-9103C1F954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07B137-A171-4C10-B6B6-2D862F5C0847}"/>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321864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0E61A8-11F2-418B-BC84-B8DE6558EDB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4506F90-1884-4840-B421-6B0E4D8711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E9539B37-B812-4582-808F-34BC3C51F7F3}"/>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E8AB5D9F-3B99-4F20-832C-A351C54D580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AE6AD81-C41E-420A-A49E-AB626A75B4D0}"/>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501374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0FC63B-BE7D-4114-8D41-171CD00DB0A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1DB6EC0-B622-4602-8079-896B7592C3C0}"/>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E12390C-000C-4212-B513-6C5A20260908}"/>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ACF99D1-3E2E-41DA-AB81-D3C3AB8038C0}"/>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6" name="Segnaposto piè di pagina 5">
            <a:extLst>
              <a:ext uri="{FF2B5EF4-FFF2-40B4-BE49-F238E27FC236}">
                <a16:creationId xmlns:a16="http://schemas.microsoft.com/office/drawing/2014/main" id="{CEBAB047-A3EF-4FD2-982A-F410421EEBC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30A1B24-C400-474F-88A4-CECC9E8D2D4E}"/>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105677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3ABCAD-AEF8-4957-9F65-09D8BE9FC4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40F354F-1027-475B-906F-2F50AE9A6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D95E4465-FE4D-407D-9879-96BDC039769B}"/>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CB308BC-768D-4DEC-84C5-72696C1711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50756761-2146-4CC2-8B49-CAB5FCFF2A1B}"/>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0DC0A85-C722-48DA-A81E-62C9A512CD12}"/>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8" name="Segnaposto piè di pagina 7">
            <a:extLst>
              <a:ext uri="{FF2B5EF4-FFF2-40B4-BE49-F238E27FC236}">
                <a16:creationId xmlns:a16="http://schemas.microsoft.com/office/drawing/2014/main" id="{20E9CB0F-0273-4DCA-91AF-D7D8E7DC920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59EAB84-EBFB-4C62-B75C-8EC0A70B6E49}"/>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18227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F1D82E-472C-4F67-82D5-3C8EC00B129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C89F47A-8073-438A-BB41-4E648002516D}"/>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4" name="Segnaposto piè di pagina 3">
            <a:extLst>
              <a:ext uri="{FF2B5EF4-FFF2-40B4-BE49-F238E27FC236}">
                <a16:creationId xmlns:a16="http://schemas.microsoft.com/office/drawing/2014/main" id="{682E6F21-AEB3-4F00-A884-FF16C612DDC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E16A03F-7149-48FE-8E74-3450E96A9AAB}"/>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2329801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6851F0D-A70B-4D0C-A875-8A06DBE8EBA1}"/>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3" name="Segnaposto piè di pagina 2">
            <a:extLst>
              <a:ext uri="{FF2B5EF4-FFF2-40B4-BE49-F238E27FC236}">
                <a16:creationId xmlns:a16="http://schemas.microsoft.com/office/drawing/2014/main" id="{EC6529E2-6476-41AF-9A57-E2B1EA03409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83E6EBD-11C6-4CF2-958E-CF3B580829BD}"/>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310251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FC48D9-35AD-4AF9-953F-DE6ED18F948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BCF37DC-43E3-494F-807A-89175A2A34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5DFE46D-81A3-40F6-8901-EDF6B3888D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EFE80E0-B817-420B-8185-2CE25EC53E15}"/>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6" name="Segnaposto piè di pagina 5">
            <a:extLst>
              <a:ext uri="{FF2B5EF4-FFF2-40B4-BE49-F238E27FC236}">
                <a16:creationId xmlns:a16="http://schemas.microsoft.com/office/drawing/2014/main" id="{D87EE934-762E-496B-8AAC-AE1C30DA975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D570A8E-0FA5-4416-8531-907BA4A1E54B}"/>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124455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FB0ABB-3F3F-4C59-B593-E4D81EFE859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B775FD6-7DBE-4B68-80BC-77E039DCBC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B56832D-58FF-460D-A5AA-E7AD0033DA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E506A75B-6DCA-48A7-8E86-DED254209057}"/>
              </a:ext>
            </a:extLst>
          </p:cNvPr>
          <p:cNvSpPr>
            <a:spLocks noGrp="1"/>
          </p:cNvSpPr>
          <p:nvPr>
            <p:ph type="dt" sz="half" idx="10"/>
          </p:nvPr>
        </p:nvSpPr>
        <p:spPr/>
        <p:txBody>
          <a:bodyPr/>
          <a:lstStyle/>
          <a:p>
            <a:fld id="{96E560D3-EC1F-4D87-A9E6-22D583E7A166}" type="datetimeFigureOut">
              <a:rPr lang="it-IT" smtClean="0"/>
              <a:t>13/04/2024</a:t>
            </a:fld>
            <a:endParaRPr lang="it-IT"/>
          </a:p>
        </p:txBody>
      </p:sp>
      <p:sp>
        <p:nvSpPr>
          <p:cNvPr id="6" name="Segnaposto piè di pagina 5">
            <a:extLst>
              <a:ext uri="{FF2B5EF4-FFF2-40B4-BE49-F238E27FC236}">
                <a16:creationId xmlns:a16="http://schemas.microsoft.com/office/drawing/2014/main" id="{8EC49682-BAEC-45D0-9DB8-623C311033B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CBDF231-0C07-4A1F-9B9D-5B788D964012}"/>
              </a:ext>
            </a:extLst>
          </p:cNvPr>
          <p:cNvSpPr>
            <a:spLocks noGrp="1"/>
          </p:cNvSpPr>
          <p:nvPr>
            <p:ph type="sldNum" sz="quarter" idx="12"/>
          </p:nvPr>
        </p:nvSpPr>
        <p:spPr/>
        <p:txBody>
          <a:bodyPr/>
          <a:lstStyle/>
          <a:p>
            <a:fld id="{0A411E62-2B0F-45B9-B6EE-57FBD3FB2426}" type="slidenum">
              <a:rPr lang="it-IT" smtClean="0"/>
              <a:t>‹N›</a:t>
            </a:fld>
            <a:endParaRPr lang="it-IT"/>
          </a:p>
        </p:txBody>
      </p:sp>
    </p:spTree>
    <p:extLst>
      <p:ext uri="{BB962C8B-B14F-4D97-AF65-F5344CB8AC3E}">
        <p14:creationId xmlns:p14="http://schemas.microsoft.com/office/powerpoint/2010/main" val="2700322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9A02DE9-FFB9-40C7-8E2E-88771FD21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EBB9340-CE83-4F64-B8CC-D240980859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E6FD601-5406-447E-8783-ABF1F1A56D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E560D3-EC1F-4D87-A9E6-22D583E7A166}" type="datetimeFigureOut">
              <a:rPr lang="it-IT" smtClean="0"/>
              <a:t>13/04/2024</a:t>
            </a:fld>
            <a:endParaRPr lang="it-IT"/>
          </a:p>
        </p:txBody>
      </p:sp>
      <p:sp>
        <p:nvSpPr>
          <p:cNvPr id="5" name="Segnaposto piè di pagina 4">
            <a:extLst>
              <a:ext uri="{FF2B5EF4-FFF2-40B4-BE49-F238E27FC236}">
                <a16:creationId xmlns:a16="http://schemas.microsoft.com/office/drawing/2014/main" id="{B63156A5-6359-4DBF-9BC1-2D2CE2390D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F3C977F-6EDE-40D3-BAB5-5BDBE9FF6E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11E62-2B0F-45B9-B6EE-57FBD3FB2426}" type="slidenum">
              <a:rPr lang="it-IT" smtClean="0"/>
              <a:t>‹N›</a:t>
            </a:fld>
            <a:endParaRPr lang="it-IT"/>
          </a:p>
        </p:txBody>
      </p:sp>
    </p:spTree>
    <p:extLst>
      <p:ext uri="{BB962C8B-B14F-4D97-AF65-F5344CB8AC3E}">
        <p14:creationId xmlns:p14="http://schemas.microsoft.com/office/powerpoint/2010/main" val="976889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7500F1-AFA7-40AB-BC99-362A56AA3D82}"/>
              </a:ext>
            </a:extLst>
          </p:cNvPr>
          <p:cNvSpPr>
            <a:spLocks noGrp="1"/>
          </p:cNvSpPr>
          <p:nvPr>
            <p:ph type="ctrTitle"/>
          </p:nvPr>
        </p:nvSpPr>
        <p:spPr/>
        <p:txBody>
          <a:bodyPr/>
          <a:lstStyle/>
          <a:p>
            <a:r>
              <a:rPr lang="it-IT" dirty="0"/>
              <a:t>Inglese 23-24</a:t>
            </a:r>
          </a:p>
        </p:txBody>
      </p:sp>
      <p:sp>
        <p:nvSpPr>
          <p:cNvPr id="3" name="Sottotitolo 2">
            <a:extLst>
              <a:ext uri="{FF2B5EF4-FFF2-40B4-BE49-F238E27FC236}">
                <a16:creationId xmlns:a16="http://schemas.microsoft.com/office/drawing/2014/main" id="{DFF979BA-5DAF-46C4-A007-CFEE80FAF102}"/>
              </a:ext>
            </a:extLst>
          </p:cNvPr>
          <p:cNvSpPr>
            <a:spLocks noGrp="1"/>
          </p:cNvSpPr>
          <p:nvPr>
            <p:ph type="subTitle" idx="1"/>
          </p:nvPr>
        </p:nvSpPr>
        <p:spPr/>
        <p:txBody>
          <a:bodyPr/>
          <a:lstStyle/>
          <a:p>
            <a:r>
              <a:rPr lang="it-IT" dirty="0"/>
              <a:t>lezioni 25-28</a:t>
            </a:r>
          </a:p>
        </p:txBody>
      </p:sp>
    </p:spTree>
    <p:extLst>
      <p:ext uri="{BB962C8B-B14F-4D97-AF65-F5344CB8AC3E}">
        <p14:creationId xmlns:p14="http://schemas.microsoft.com/office/powerpoint/2010/main" val="54786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D8CB5E-4B3F-4482-9E0D-73155DDA2A9A}"/>
              </a:ext>
            </a:extLst>
          </p:cNvPr>
          <p:cNvSpPr>
            <a:spLocks noGrp="1"/>
          </p:cNvSpPr>
          <p:nvPr>
            <p:ph type="title"/>
          </p:nvPr>
        </p:nvSpPr>
        <p:spPr/>
        <p:txBody>
          <a:bodyPr/>
          <a:lstStyle/>
          <a:p>
            <a:r>
              <a:rPr lang="it-IT" dirty="0"/>
              <a:t>Lezione 28</a:t>
            </a:r>
          </a:p>
        </p:txBody>
      </p:sp>
      <p:sp>
        <p:nvSpPr>
          <p:cNvPr id="3" name="Segnaposto contenuto 2">
            <a:extLst>
              <a:ext uri="{FF2B5EF4-FFF2-40B4-BE49-F238E27FC236}">
                <a16:creationId xmlns:a16="http://schemas.microsoft.com/office/drawing/2014/main" id="{FE43AFFE-D12F-4966-AAE0-4E4035744F33}"/>
              </a:ext>
            </a:extLst>
          </p:cNvPr>
          <p:cNvSpPr>
            <a:spLocks noGrp="1"/>
          </p:cNvSpPr>
          <p:nvPr>
            <p:ph idx="1"/>
          </p:nvPr>
        </p:nvSpPr>
        <p:spPr/>
        <p:txBody>
          <a:bodyPr/>
          <a:lstStyle/>
          <a:p>
            <a:pPr marL="0" indent="0">
              <a:buNone/>
            </a:pPr>
            <a:r>
              <a:rPr lang="it-IT" dirty="0"/>
              <a:t>Federico Lanari, Lorenzo Nicolini, Camilla Grassetti </a:t>
            </a:r>
          </a:p>
          <a:p>
            <a:pPr marL="0" indent="0">
              <a:buNone/>
            </a:pPr>
            <a:r>
              <a:rPr lang="it-IT" dirty="0"/>
              <a:t>	</a:t>
            </a:r>
            <a:r>
              <a:rPr lang="it-IT" i="1" dirty="0" err="1"/>
              <a:t>Ch</a:t>
            </a:r>
            <a:r>
              <a:rPr lang="it-IT" i="1" dirty="0"/>
              <a:t>. 9 </a:t>
            </a:r>
            <a:r>
              <a:rPr lang="it-IT" i="1" dirty="0" err="1"/>
              <a:t>Possibility</a:t>
            </a:r>
            <a:r>
              <a:rPr lang="it-IT" i="1" dirty="0"/>
              <a:t>, </a:t>
            </a:r>
            <a:r>
              <a:rPr lang="it-IT" i="1" dirty="0" err="1"/>
              <a:t>Actuality</a:t>
            </a:r>
            <a:r>
              <a:rPr lang="it-IT" i="1" dirty="0"/>
              <a:t>, </a:t>
            </a:r>
            <a:r>
              <a:rPr lang="it-IT" i="1" dirty="0" err="1"/>
              <a:t>Necessity</a:t>
            </a:r>
            <a:endParaRPr lang="it-IT" i="1"/>
          </a:p>
          <a:p>
            <a:endParaRPr lang="it-IT"/>
          </a:p>
        </p:txBody>
      </p:sp>
    </p:spTree>
    <p:extLst>
      <p:ext uri="{BB962C8B-B14F-4D97-AF65-F5344CB8AC3E}">
        <p14:creationId xmlns:p14="http://schemas.microsoft.com/office/powerpoint/2010/main" val="72114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A7BC75-722B-436B-B775-EBCD96153A9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8376BFD-7879-412E-80A4-E2A008022C22}"/>
              </a:ext>
            </a:extLst>
          </p:cNvPr>
          <p:cNvSpPr>
            <a:spLocks noGrp="1"/>
          </p:cNvSpPr>
          <p:nvPr>
            <p:ph idx="1"/>
          </p:nvPr>
        </p:nvSpPr>
        <p:spPr/>
        <p:txBody>
          <a:bodyPr/>
          <a:lstStyle/>
          <a:p>
            <a:r>
              <a:rPr lang="it-IT" dirty="0"/>
              <a:t>Lezioni 25-26</a:t>
            </a:r>
          </a:p>
          <a:p>
            <a:r>
              <a:rPr lang="it-IT" dirty="0"/>
              <a:t>11/4/24</a:t>
            </a:r>
          </a:p>
        </p:txBody>
      </p:sp>
    </p:spTree>
    <p:extLst>
      <p:ext uri="{BB962C8B-B14F-4D97-AF65-F5344CB8AC3E}">
        <p14:creationId xmlns:p14="http://schemas.microsoft.com/office/powerpoint/2010/main" val="308736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3908D0-4BC6-4A9F-89AA-4D0B2B28730C}"/>
              </a:ext>
            </a:extLst>
          </p:cNvPr>
          <p:cNvSpPr>
            <a:spLocks noGrp="1"/>
          </p:cNvSpPr>
          <p:nvPr>
            <p:ph type="title"/>
          </p:nvPr>
        </p:nvSpPr>
        <p:spPr/>
        <p:txBody>
          <a:bodyPr/>
          <a:lstStyle/>
          <a:p>
            <a:r>
              <a:rPr lang="it-IT" dirty="0"/>
              <a:t>Presentazioni studenti</a:t>
            </a:r>
          </a:p>
        </p:txBody>
      </p:sp>
      <p:sp>
        <p:nvSpPr>
          <p:cNvPr id="3" name="Segnaposto contenuto 2">
            <a:extLst>
              <a:ext uri="{FF2B5EF4-FFF2-40B4-BE49-F238E27FC236}">
                <a16:creationId xmlns:a16="http://schemas.microsoft.com/office/drawing/2014/main" id="{A76E4309-4844-44D8-ABA4-ABA122742D19}"/>
              </a:ext>
            </a:extLst>
          </p:cNvPr>
          <p:cNvSpPr>
            <a:spLocks noGrp="1"/>
          </p:cNvSpPr>
          <p:nvPr>
            <p:ph idx="1"/>
          </p:nvPr>
        </p:nvSpPr>
        <p:spPr/>
        <p:txBody>
          <a:bodyPr>
            <a:normAutofit fontScale="92500"/>
          </a:bodyPr>
          <a:lstStyle/>
          <a:p>
            <a:r>
              <a:rPr lang="it-IT" b="1" dirty="0"/>
              <a:t>12 Aprile 2a ora - lezione 28</a:t>
            </a:r>
          </a:p>
          <a:p>
            <a:pPr marL="0" indent="0">
              <a:buNone/>
            </a:pPr>
            <a:r>
              <a:rPr lang="it-IT" dirty="0"/>
              <a:t>	 Federico Lanari, Lorenzo Nicolini, Camilla Grassetti </a:t>
            </a:r>
          </a:p>
          <a:p>
            <a:pPr marL="0" indent="0">
              <a:buNone/>
            </a:pPr>
            <a:r>
              <a:rPr lang="it-IT" dirty="0"/>
              <a:t>	</a:t>
            </a:r>
            <a:r>
              <a:rPr lang="it-IT" i="1" dirty="0" err="1"/>
              <a:t>Ch</a:t>
            </a:r>
            <a:r>
              <a:rPr lang="it-IT" i="1" dirty="0"/>
              <a:t>. 9 </a:t>
            </a:r>
            <a:r>
              <a:rPr lang="it-IT" i="1" dirty="0" err="1"/>
              <a:t>Possibility</a:t>
            </a:r>
            <a:r>
              <a:rPr lang="it-IT" i="1" dirty="0"/>
              <a:t>, </a:t>
            </a:r>
            <a:r>
              <a:rPr lang="it-IT" i="1" dirty="0" err="1"/>
              <a:t>Actuality</a:t>
            </a:r>
            <a:r>
              <a:rPr lang="it-IT" i="1" dirty="0"/>
              <a:t>, </a:t>
            </a:r>
            <a:r>
              <a:rPr lang="it-IT" i="1" dirty="0" err="1"/>
              <a:t>Necessity</a:t>
            </a:r>
            <a:endParaRPr lang="it-IT" i="1" dirty="0"/>
          </a:p>
          <a:p>
            <a:r>
              <a:rPr lang="it-IT" b="1" dirty="0"/>
              <a:t>18 Aprile 1a ora - lezione 29</a:t>
            </a:r>
          </a:p>
          <a:p>
            <a:pPr marL="0" indent="0">
              <a:buNone/>
            </a:pPr>
            <a:r>
              <a:rPr lang="it-IT" dirty="0"/>
              <a:t>	 Sara </a:t>
            </a:r>
            <a:r>
              <a:rPr lang="it-IT" dirty="0" err="1"/>
              <a:t>Mundo</a:t>
            </a:r>
            <a:r>
              <a:rPr lang="it-IT" dirty="0"/>
              <a:t>, Federica Menotti, Francesca de </a:t>
            </a:r>
            <a:r>
              <a:rPr lang="it-IT" dirty="0" err="1"/>
              <a:t>Lauretis</a:t>
            </a:r>
            <a:endParaRPr lang="it-IT" dirty="0"/>
          </a:p>
          <a:p>
            <a:pPr marL="0" indent="0">
              <a:buNone/>
            </a:pPr>
            <a:r>
              <a:rPr lang="it-IT" dirty="0"/>
              <a:t>	</a:t>
            </a:r>
            <a:r>
              <a:rPr lang="it-IT" i="1" dirty="0" err="1"/>
              <a:t>Ch</a:t>
            </a:r>
            <a:r>
              <a:rPr lang="it-IT" i="1" dirty="0"/>
              <a:t>. 15 Time (con riferimenti a </a:t>
            </a:r>
            <a:r>
              <a:rPr lang="it-IT" i="1" dirty="0" err="1"/>
              <a:t>Ch</a:t>
            </a:r>
            <a:r>
              <a:rPr lang="it-IT" i="1" dirty="0"/>
              <a:t>. 7 </a:t>
            </a:r>
            <a:r>
              <a:rPr lang="it-IT" i="1" dirty="0" err="1"/>
              <a:t>Particulars</a:t>
            </a:r>
            <a:r>
              <a:rPr lang="it-IT" i="1" dirty="0"/>
              <a:t>)</a:t>
            </a:r>
          </a:p>
          <a:p>
            <a:r>
              <a:rPr lang="it-IT" b="1" dirty="0"/>
              <a:t>18 Aprile 2a ora - lezione 30</a:t>
            </a:r>
          </a:p>
          <a:p>
            <a:pPr marL="0" indent="0">
              <a:buNone/>
            </a:pPr>
            <a:r>
              <a:rPr lang="it-IT" dirty="0"/>
              <a:t>	 Gioia </a:t>
            </a:r>
            <a:r>
              <a:rPr lang="it-IT" dirty="0" err="1"/>
              <a:t>Brugnini</a:t>
            </a:r>
            <a:r>
              <a:rPr lang="it-IT" dirty="0"/>
              <a:t>, Martina </a:t>
            </a:r>
            <a:r>
              <a:rPr lang="it-IT" dirty="0" err="1"/>
              <a:t>Fiorani</a:t>
            </a:r>
            <a:r>
              <a:rPr lang="it-IT" dirty="0"/>
              <a:t>, </a:t>
            </a:r>
            <a:r>
              <a:rPr lang="it-IT" dirty="0" err="1"/>
              <a:t>Jannine</a:t>
            </a:r>
            <a:r>
              <a:rPr lang="it-IT" dirty="0"/>
              <a:t> Conti, Benedetta Giuggioloni</a:t>
            </a:r>
          </a:p>
          <a:p>
            <a:pPr marL="0" indent="0">
              <a:buNone/>
            </a:pPr>
            <a:r>
              <a:rPr lang="it-IT" dirty="0"/>
              <a:t>	</a:t>
            </a:r>
            <a:r>
              <a:rPr lang="it-IT" i="1" dirty="0" err="1"/>
              <a:t>Ch</a:t>
            </a:r>
            <a:r>
              <a:rPr lang="it-IT" i="1" dirty="0"/>
              <a:t>. 16 Mind </a:t>
            </a:r>
          </a:p>
        </p:txBody>
      </p:sp>
    </p:spTree>
    <p:extLst>
      <p:ext uri="{BB962C8B-B14F-4D97-AF65-F5344CB8AC3E}">
        <p14:creationId xmlns:p14="http://schemas.microsoft.com/office/powerpoint/2010/main" val="391302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ED40B2-D966-4DB2-80D5-323DDBB3B94E}"/>
              </a:ext>
            </a:extLst>
          </p:cNvPr>
          <p:cNvSpPr>
            <a:spLocks noGrp="1"/>
          </p:cNvSpPr>
          <p:nvPr>
            <p:ph type="title"/>
          </p:nvPr>
        </p:nvSpPr>
        <p:spPr/>
        <p:txBody>
          <a:bodyPr/>
          <a:lstStyle/>
          <a:p>
            <a:r>
              <a:rPr lang="it-IT" dirty="0" err="1"/>
              <a:t>Chapter</a:t>
            </a:r>
            <a:r>
              <a:rPr lang="it-IT" dirty="0"/>
              <a:t> 10 -Limits</a:t>
            </a:r>
          </a:p>
        </p:txBody>
      </p:sp>
      <p:sp>
        <p:nvSpPr>
          <p:cNvPr id="3" name="Segnaposto contenuto 2">
            <a:extLst>
              <a:ext uri="{FF2B5EF4-FFF2-40B4-BE49-F238E27FC236}">
                <a16:creationId xmlns:a16="http://schemas.microsoft.com/office/drawing/2014/main" id="{8E574E16-A7E4-47E3-8FAF-115549704E94}"/>
              </a:ext>
            </a:extLst>
          </p:cNvPr>
          <p:cNvSpPr>
            <a:spLocks noGrp="1"/>
          </p:cNvSpPr>
          <p:nvPr>
            <p:ph idx="1"/>
          </p:nvPr>
        </p:nvSpPr>
        <p:spPr/>
        <p:txBody>
          <a:bodyPr>
            <a:normAutofit/>
          </a:bodyPr>
          <a:lstStyle/>
          <a:p>
            <a:r>
              <a:rPr lang="en-US" dirty="0"/>
              <a:t>We come now to one of the most difficult questions in</a:t>
            </a:r>
          </a:p>
          <a:p>
            <a:r>
              <a:rPr lang="en-US" dirty="0"/>
              <a:t>metaphysics, a question that has been with us at least since</a:t>
            </a:r>
          </a:p>
          <a:p>
            <a:r>
              <a:rPr lang="en-US" dirty="0"/>
              <a:t>the days of Parmenides. What should our metaphysics of</a:t>
            </a:r>
          </a:p>
          <a:p>
            <a:r>
              <a:rPr lang="en-US" dirty="0"/>
              <a:t>negation be? Let us begin by looking at four attractive</a:t>
            </a:r>
          </a:p>
          <a:p>
            <a:r>
              <a:rPr lang="en-US" dirty="0"/>
              <a:t>propositions put together in an article by George Molnar</a:t>
            </a:r>
          </a:p>
          <a:p>
            <a:r>
              <a:rPr lang="it-IT" dirty="0"/>
              <a:t>(</a:t>
            </a:r>
            <a:r>
              <a:rPr lang="it-IT" dirty="0" err="1"/>
              <a:t>Molnar</a:t>
            </a:r>
            <a:r>
              <a:rPr lang="it-IT" dirty="0"/>
              <a:t> 2000):</a:t>
            </a:r>
          </a:p>
          <a:p>
            <a:endParaRPr lang="it-IT" dirty="0"/>
          </a:p>
        </p:txBody>
      </p:sp>
    </p:spTree>
    <p:extLst>
      <p:ext uri="{BB962C8B-B14F-4D97-AF65-F5344CB8AC3E}">
        <p14:creationId xmlns:p14="http://schemas.microsoft.com/office/powerpoint/2010/main" val="3811184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4F3EFA21-19BD-4EF1-91F5-0F8F242DA60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B21BF10-6648-476A-85CA-CEF3B7F047FC}"/>
              </a:ext>
            </a:extLst>
          </p:cNvPr>
          <p:cNvSpPr>
            <a:spLocks noGrp="1"/>
          </p:cNvSpPr>
          <p:nvPr>
            <p:ph idx="1"/>
          </p:nvPr>
        </p:nvSpPr>
        <p:spPr/>
        <p:txBody>
          <a:bodyPr>
            <a:normAutofit/>
          </a:bodyPr>
          <a:lstStyle/>
          <a:p>
            <a:r>
              <a:rPr lang="en-US" dirty="0"/>
              <a:t>(</a:t>
            </a:r>
            <a:r>
              <a:rPr lang="en-US" dirty="0" err="1"/>
              <a:t>i</a:t>
            </a:r>
            <a:r>
              <a:rPr lang="en-US" dirty="0"/>
              <a:t>) The world is everything that exists</a:t>
            </a:r>
          </a:p>
          <a:p>
            <a:r>
              <a:rPr lang="en-US" dirty="0"/>
              <a:t>(ii) Everything that exists is positive</a:t>
            </a:r>
          </a:p>
          <a:p>
            <a:r>
              <a:rPr lang="en-US" dirty="0"/>
              <a:t>(iii) Some negative claims about the world are true</a:t>
            </a:r>
          </a:p>
          <a:p>
            <a:r>
              <a:rPr lang="en-US" dirty="0"/>
              <a:t>(iv) Every true claim about the world is made true by</a:t>
            </a:r>
          </a:p>
          <a:p>
            <a:r>
              <a:rPr lang="it-IT" dirty="0"/>
              <a:t>something </a:t>
            </a:r>
            <a:r>
              <a:rPr lang="it-IT" dirty="0" err="1"/>
              <a:t>that</a:t>
            </a:r>
            <a:r>
              <a:rPr lang="it-IT" dirty="0"/>
              <a:t> </a:t>
            </a:r>
            <a:r>
              <a:rPr lang="it-IT" dirty="0" err="1"/>
              <a:t>exists</a:t>
            </a:r>
            <a:r>
              <a:rPr lang="it-IT" dirty="0"/>
              <a:t>.</a:t>
            </a:r>
          </a:p>
        </p:txBody>
      </p:sp>
    </p:spTree>
    <p:extLst>
      <p:ext uri="{BB962C8B-B14F-4D97-AF65-F5344CB8AC3E}">
        <p14:creationId xmlns:p14="http://schemas.microsoft.com/office/powerpoint/2010/main" val="1203330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33BE666-D696-48AC-B6C7-795314F1ACF2}"/>
              </a:ext>
            </a:extLst>
          </p:cNvPr>
          <p:cNvSpPr>
            <a:spLocks noGrp="1"/>
          </p:cNvSpPr>
          <p:nvPr>
            <p:ph type="title"/>
          </p:nvPr>
        </p:nvSpPr>
        <p:spPr/>
        <p:txBody>
          <a:bodyPr>
            <a:noAutofit/>
          </a:bodyPr>
          <a:lstStyle/>
          <a:p>
            <a:r>
              <a:rPr lang="en-US" sz="2400" dirty="0"/>
              <a:t>(</a:t>
            </a:r>
            <a:r>
              <a:rPr lang="en-US" sz="2400" dirty="0" err="1"/>
              <a:t>i</a:t>
            </a:r>
            <a:r>
              <a:rPr lang="en-US" sz="2400" dirty="0"/>
              <a:t>) The world is everything that exists</a:t>
            </a:r>
            <a:br>
              <a:rPr lang="en-US" sz="2400" dirty="0"/>
            </a:br>
            <a:r>
              <a:rPr lang="en-US" sz="2400" dirty="0"/>
              <a:t>(ii) Everything that exists is positive</a:t>
            </a:r>
            <a:br>
              <a:rPr lang="en-US" sz="2400" dirty="0"/>
            </a:br>
            <a:r>
              <a:rPr lang="en-US" sz="2400" dirty="0"/>
              <a:t>(iii) Some negative claims about the world are true</a:t>
            </a:r>
            <a:br>
              <a:rPr lang="en-US" sz="2400" dirty="0"/>
            </a:br>
            <a:r>
              <a:rPr lang="en-US" sz="2400" dirty="0"/>
              <a:t>(iv) Every true claim about the world is made true by</a:t>
            </a:r>
            <a:br>
              <a:rPr lang="en-US" sz="2400" dirty="0"/>
            </a:br>
            <a:r>
              <a:rPr lang="it-IT" sz="2400" dirty="0"/>
              <a:t>something </a:t>
            </a:r>
            <a:r>
              <a:rPr lang="it-IT" sz="2400" dirty="0" err="1"/>
              <a:t>that</a:t>
            </a:r>
            <a:r>
              <a:rPr lang="it-IT" sz="2400" dirty="0"/>
              <a:t> </a:t>
            </a:r>
            <a:r>
              <a:rPr lang="it-IT" sz="2400" dirty="0" err="1"/>
              <a:t>exists</a:t>
            </a:r>
            <a:r>
              <a:rPr lang="it-IT" sz="2400" dirty="0"/>
              <a:t>.</a:t>
            </a:r>
            <a:br>
              <a:rPr lang="it-IT" sz="2400" dirty="0"/>
            </a:br>
            <a:endParaRPr lang="it-IT" sz="2400" dirty="0"/>
          </a:p>
        </p:txBody>
      </p:sp>
      <p:sp>
        <p:nvSpPr>
          <p:cNvPr id="5" name="Segnaposto contenuto 4">
            <a:extLst>
              <a:ext uri="{FF2B5EF4-FFF2-40B4-BE49-F238E27FC236}">
                <a16:creationId xmlns:a16="http://schemas.microsoft.com/office/drawing/2014/main" id="{293EB6CA-AA1B-4D7D-BD15-82D7BE0138CB}"/>
              </a:ext>
            </a:extLst>
          </p:cNvPr>
          <p:cNvSpPr>
            <a:spLocks noGrp="1"/>
          </p:cNvSpPr>
          <p:nvPr>
            <p:ph idx="1"/>
          </p:nvPr>
        </p:nvSpPr>
        <p:spPr/>
        <p:txBody>
          <a:bodyPr>
            <a:normAutofit lnSpcReduction="10000"/>
          </a:bodyPr>
          <a:lstStyle/>
          <a:p>
            <a:r>
              <a:rPr lang="en-US" dirty="0"/>
              <a:t>These truths, it seems, cannot all be true together, which is</a:t>
            </a:r>
          </a:p>
          <a:p>
            <a:r>
              <a:rPr lang="en-US" dirty="0"/>
              <a:t>why the putting of these four propositions together is so useful.</a:t>
            </a:r>
          </a:p>
          <a:p>
            <a:r>
              <a:rPr lang="en-US" dirty="0"/>
              <a:t>Molnar offered no solution to the problem. (</a:t>
            </a:r>
            <a:r>
              <a:rPr lang="en-US" dirty="0" err="1"/>
              <a:t>i</a:t>
            </a:r>
            <a:r>
              <a:rPr lang="en-US" dirty="0"/>
              <a:t>) cannot be</a:t>
            </a:r>
          </a:p>
          <a:p>
            <a:r>
              <a:rPr lang="en-US" dirty="0"/>
              <a:t>tinkered with, I think. (iii) seems plain commonsense – I am</a:t>
            </a:r>
          </a:p>
          <a:p>
            <a:r>
              <a:rPr lang="en-US" dirty="0"/>
              <a:t>saying something true when I say that there is no rhinoceros</a:t>
            </a:r>
          </a:p>
          <a:p>
            <a:r>
              <a:rPr lang="en-US" dirty="0"/>
              <a:t>present in my study. (iv) is </a:t>
            </a:r>
            <a:r>
              <a:rPr lang="en-US" dirty="0" err="1"/>
              <a:t>truthmaker</a:t>
            </a:r>
            <a:r>
              <a:rPr lang="en-US" dirty="0"/>
              <a:t> Maximalism. Although</a:t>
            </a:r>
          </a:p>
          <a:p>
            <a:r>
              <a:rPr lang="en-US" dirty="0"/>
              <a:t>many philosophers who are sympathetic to </a:t>
            </a:r>
            <a:r>
              <a:rPr lang="en-US" dirty="0" err="1"/>
              <a:t>truthmaker</a:t>
            </a:r>
            <a:r>
              <a:rPr lang="en-US" dirty="0"/>
              <a:t> theory</a:t>
            </a:r>
          </a:p>
          <a:p>
            <a:r>
              <a:rPr lang="en-US" dirty="0"/>
              <a:t>have sought to soften (iv), it is a proposition that I am</a:t>
            </a:r>
          </a:p>
          <a:p>
            <a:r>
              <a:rPr lang="en-US" dirty="0"/>
              <a:t>most unwilling to give up. So I have to try to soften (ii).</a:t>
            </a:r>
            <a:endParaRPr lang="it-IT" dirty="0"/>
          </a:p>
          <a:p>
            <a:endParaRPr lang="it-IT" dirty="0"/>
          </a:p>
        </p:txBody>
      </p:sp>
    </p:spTree>
    <p:extLst>
      <p:ext uri="{BB962C8B-B14F-4D97-AF65-F5344CB8AC3E}">
        <p14:creationId xmlns:p14="http://schemas.microsoft.com/office/powerpoint/2010/main" val="2954279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3772C6-DAB5-4DEB-9C6A-AA2A81D9706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A680A00-8018-4B7C-B138-6377D0FA3BF9}"/>
              </a:ext>
            </a:extLst>
          </p:cNvPr>
          <p:cNvSpPr>
            <a:spLocks noGrp="1"/>
          </p:cNvSpPr>
          <p:nvPr>
            <p:ph idx="1"/>
          </p:nvPr>
        </p:nvSpPr>
        <p:spPr/>
        <p:txBody>
          <a:bodyPr/>
          <a:lstStyle/>
          <a:p>
            <a:r>
              <a:rPr lang="it-IT" dirty="0"/>
              <a:t>Lezioni 27-28</a:t>
            </a:r>
          </a:p>
          <a:p>
            <a:r>
              <a:rPr lang="it-IT" dirty="0"/>
              <a:t>12/4/24</a:t>
            </a:r>
          </a:p>
          <a:p>
            <a:endParaRPr lang="it-IT" dirty="0"/>
          </a:p>
        </p:txBody>
      </p:sp>
    </p:spTree>
    <p:extLst>
      <p:ext uri="{BB962C8B-B14F-4D97-AF65-F5344CB8AC3E}">
        <p14:creationId xmlns:p14="http://schemas.microsoft.com/office/powerpoint/2010/main" val="3958346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3908D0-4BC6-4A9F-89AA-4D0B2B28730C}"/>
              </a:ext>
            </a:extLst>
          </p:cNvPr>
          <p:cNvSpPr>
            <a:spLocks noGrp="1"/>
          </p:cNvSpPr>
          <p:nvPr>
            <p:ph type="title"/>
          </p:nvPr>
        </p:nvSpPr>
        <p:spPr/>
        <p:txBody>
          <a:bodyPr/>
          <a:lstStyle/>
          <a:p>
            <a:r>
              <a:rPr lang="it-IT" dirty="0"/>
              <a:t>Presentazioni studenti</a:t>
            </a:r>
          </a:p>
        </p:txBody>
      </p:sp>
      <p:sp>
        <p:nvSpPr>
          <p:cNvPr id="3" name="Segnaposto contenuto 2">
            <a:extLst>
              <a:ext uri="{FF2B5EF4-FFF2-40B4-BE49-F238E27FC236}">
                <a16:creationId xmlns:a16="http://schemas.microsoft.com/office/drawing/2014/main" id="{A76E4309-4844-44D8-ABA4-ABA122742D19}"/>
              </a:ext>
            </a:extLst>
          </p:cNvPr>
          <p:cNvSpPr>
            <a:spLocks noGrp="1"/>
          </p:cNvSpPr>
          <p:nvPr>
            <p:ph idx="1"/>
          </p:nvPr>
        </p:nvSpPr>
        <p:spPr/>
        <p:txBody>
          <a:bodyPr>
            <a:normAutofit fontScale="92500"/>
          </a:bodyPr>
          <a:lstStyle/>
          <a:p>
            <a:r>
              <a:rPr lang="it-IT" b="1" dirty="0"/>
              <a:t>12 Aprile 2a ora - lezione 28</a:t>
            </a:r>
          </a:p>
          <a:p>
            <a:pPr marL="0" indent="0">
              <a:buNone/>
            </a:pPr>
            <a:r>
              <a:rPr lang="it-IT" dirty="0"/>
              <a:t>	 Federico Lanari, Lorenzo Nicolini, Camilla Grassetti </a:t>
            </a:r>
          </a:p>
          <a:p>
            <a:pPr marL="0" indent="0">
              <a:buNone/>
            </a:pPr>
            <a:r>
              <a:rPr lang="it-IT" dirty="0"/>
              <a:t>	</a:t>
            </a:r>
            <a:r>
              <a:rPr lang="it-IT" i="1" dirty="0" err="1"/>
              <a:t>Ch</a:t>
            </a:r>
            <a:r>
              <a:rPr lang="it-IT" i="1" dirty="0"/>
              <a:t>. 9 </a:t>
            </a:r>
            <a:r>
              <a:rPr lang="it-IT" i="1" dirty="0" err="1"/>
              <a:t>Possibility</a:t>
            </a:r>
            <a:r>
              <a:rPr lang="it-IT" i="1" dirty="0"/>
              <a:t>, </a:t>
            </a:r>
            <a:r>
              <a:rPr lang="it-IT" i="1" dirty="0" err="1"/>
              <a:t>Actuality</a:t>
            </a:r>
            <a:r>
              <a:rPr lang="it-IT" i="1" dirty="0"/>
              <a:t>, </a:t>
            </a:r>
            <a:r>
              <a:rPr lang="it-IT" i="1" dirty="0" err="1"/>
              <a:t>Necessity</a:t>
            </a:r>
            <a:endParaRPr lang="it-IT" i="1" dirty="0"/>
          </a:p>
          <a:p>
            <a:r>
              <a:rPr lang="it-IT" b="1" dirty="0"/>
              <a:t>18 Aprile 1a ora - lezione 29</a:t>
            </a:r>
          </a:p>
          <a:p>
            <a:pPr marL="0" indent="0">
              <a:buNone/>
            </a:pPr>
            <a:r>
              <a:rPr lang="it-IT" dirty="0"/>
              <a:t>	 Sara </a:t>
            </a:r>
            <a:r>
              <a:rPr lang="it-IT" dirty="0" err="1"/>
              <a:t>Mundo</a:t>
            </a:r>
            <a:r>
              <a:rPr lang="it-IT" dirty="0"/>
              <a:t>, Federica Menotti, Francesca de </a:t>
            </a:r>
            <a:r>
              <a:rPr lang="it-IT" dirty="0" err="1"/>
              <a:t>Lauretis</a:t>
            </a:r>
            <a:endParaRPr lang="it-IT" dirty="0"/>
          </a:p>
          <a:p>
            <a:pPr marL="0" indent="0">
              <a:buNone/>
            </a:pPr>
            <a:r>
              <a:rPr lang="it-IT" dirty="0"/>
              <a:t>	</a:t>
            </a:r>
            <a:r>
              <a:rPr lang="it-IT" i="1" dirty="0" err="1"/>
              <a:t>Ch</a:t>
            </a:r>
            <a:r>
              <a:rPr lang="it-IT" i="1" dirty="0"/>
              <a:t>. 15 Time (con riferimenti a </a:t>
            </a:r>
            <a:r>
              <a:rPr lang="it-IT" i="1" dirty="0" err="1"/>
              <a:t>Ch</a:t>
            </a:r>
            <a:r>
              <a:rPr lang="it-IT" i="1" dirty="0"/>
              <a:t>. 7 </a:t>
            </a:r>
            <a:r>
              <a:rPr lang="it-IT" i="1" dirty="0" err="1"/>
              <a:t>Particulars</a:t>
            </a:r>
            <a:r>
              <a:rPr lang="it-IT" i="1" dirty="0"/>
              <a:t>)</a:t>
            </a:r>
          </a:p>
          <a:p>
            <a:r>
              <a:rPr lang="it-IT" b="1" dirty="0"/>
              <a:t>18 Aprile 2a ora - lezione 30</a:t>
            </a:r>
          </a:p>
          <a:p>
            <a:pPr marL="0" indent="0">
              <a:buNone/>
            </a:pPr>
            <a:r>
              <a:rPr lang="it-IT" dirty="0"/>
              <a:t>	 Gioia </a:t>
            </a:r>
            <a:r>
              <a:rPr lang="it-IT" dirty="0" err="1"/>
              <a:t>Brugnini</a:t>
            </a:r>
            <a:r>
              <a:rPr lang="it-IT" dirty="0"/>
              <a:t>, Martina </a:t>
            </a:r>
            <a:r>
              <a:rPr lang="it-IT" dirty="0" err="1"/>
              <a:t>Fiorani</a:t>
            </a:r>
            <a:r>
              <a:rPr lang="it-IT" dirty="0"/>
              <a:t>, </a:t>
            </a:r>
            <a:r>
              <a:rPr lang="it-IT" dirty="0" err="1"/>
              <a:t>Jannine</a:t>
            </a:r>
            <a:r>
              <a:rPr lang="it-IT" dirty="0"/>
              <a:t> Conti, Benedetta Giuggioloni</a:t>
            </a:r>
          </a:p>
          <a:p>
            <a:pPr marL="0" indent="0">
              <a:buNone/>
            </a:pPr>
            <a:r>
              <a:rPr lang="it-IT" dirty="0"/>
              <a:t>	</a:t>
            </a:r>
            <a:r>
              <a:rPr lang="it-IT" i="1" dirty="0" err="1"/>
              <a:t>Ch</a:t>
            </a:r>
            <a:r>
              <a:rPr lang="it-IT" i="1" dirty="0"/>
              <a:t>. 16 Mind </a:t>
            </a:r>
          </a:p>
        </p:txBody>
      </p:sp>
    </p:spTree>
    <p:extLst>
      <p:ext uri="{BB962C8B-B14F-4D97-AF65-F5344CB8AC3E}">
        <p14:creationId xmlns:p14="http://schemas.microsoft.com/office/powerpoint/2010/main" val="3024806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C92D2E-6D07-40B8-BA46-35B8EC193D5C}"/>
              </a:ext>
            </a:extLst>
          </p:cNvPr>
          <p:cNvSpPr>
            <a:spLocks noGrp="1"/>
          </p:cNvSpPr>
          <p:nvPr>
            <p:ph type="title"/>
          </p:nvPr>
        </p:nvSpPr>
        <p:spPr/>
        <p:txBody>
          <a:bodyPr/>
          <a:lstStyle/>
          <a:p>
            <a:r>
              <a:rPr lang="it-IT" dirty="0"/>
              <a:t>Lezione 27</a:t>
            </a:r>
          </a:p>
        </p:txBody>
      </p:sp>
      <p:sp>
        <p:nvSpPr>
          <p:cNvPr id="3" name="Segnaposto contenuto 2">
            <a:extLst>
              <a:ext uri="{FF2B5EF4-FFF2-40B4-BE49-F238E27FC236}">
                <a16:creationId xmlns:a16="http://schemas.microsoft.com/office/drawing/2014/main" id="{6D6B9B3F-8036-478B-9649-A1E43D828C89}"/>
              </a:ext>
            </a:extLst>
          </p:cNvPr>
          <p:cNvSpPr>
            <a:spLocks noGrp="1"/>
          </p:cNvSpPr>
          <p:nvPr>
            <p:ph idx="1"/>
          </p:nvPr>
        </p:nvSpPr>
        <p:spPr/>
        <p:txBody>
          <a:bodyPr/>
          <a:lstStyle/>
          <a:p>
            <a:r>
              <a:rPr lang="it-IT" dirty="0"/>
              <a:t>Concludiamo la lettura del cap.10</a:t>
            </a:r>
          </a:p>
        </p:txBody>
      </p:sp>
    </p:spTree>
    <p:extLst>
      <p:ext uri="{BB962C8B-B14F-4D97-AF65-F5344CB8AC3E}">
        <p14:creationId xmlns:p14="http://schemas.microsoft.com/office/powerpoint/2010/main" val="315771476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804562587EF6804A9B1FD27E8542661C" ma:contentTypeVersion="13" ma:contentTypeDescription="Creare un nuovo documento." ma:contentTypeScope="" ma:versionID="569f9ee2377c2500ad9f44214f909257">
  <xsd:schema xmlns:xsd="http://www.w3.org/2001/XMLSchema" xmlns:xs="http://www.w3.org/2001/XMLSchema" xmlns:p="http://schemas.microsoft.com/office/2006/metadata/properties" xmlns:ns3="77ddd94a-cbfa-4b1e-8bf0-3aa5bb02ce07" targetNamespace="http://schemas.microsoft.com/office/2006/metadata/properties" ma:root="true" ma:fieldsID="7ee8c77f4e4dd0e793db30fb82196a23" ns3:_="">
    <xsd:import namespace="77ddd94a-cbfa-4b1e-8bf0-3aa5bb02ce0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ddd94a-cbfa-4b1e-8bf0-3aa5bb02ce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7D136A-BCA2-414B-8332-613D9D262EF7}">
  <ds:schemaRefs>
    <ds:schemaRef ds:uri="http://schemas.microsoft.com/sharepoint/v3/contenttype/forms"/>
  </ds:schemaRefs>
</ds:datastoreItem>
</file>

<file path=customXml/itemProps2.xml><?xml version="1.0" encoding="utf-8"?>
<ds:datastoreItem xmlns:ds="http://schemas.openxmlformats.org/officeDocument/2006/customXml" ds:itemID="{15A66137-09A1-4C48-A471-80090B5BECD1}">
  <ds:schemaRefs>
    <ds:schemaRef ds:uri="http://schemas.microsoft.com/office/2006/documentManagement/types"/>
    <ds:schemaRef ds:uri="http://schemas.openxmlformats.org/package/2006/metadata/core-properties"/>
    <ds:schemaRef ds:uri="http://www.w3.org/XML/1998/namespace"/>
    <ds:schemaRef ds:uri="http://purl.org/dc/elements/1.1/"/>
    <ds:schemaRef ds:uri="http://purl.org/dc/terms/"/>
    <ds:schemaRef ds:uri="http://schemas.microsoft.com/office/infopath/2007/PartnerControls"/>
    <ds:schemaRef ds:uri="http://schemas.microsoft.com/office/2006/metadata/properties"/>
    <ds:schemaRef ds:uri="77ddd94a-cbfa-4b1e-8bf0-3aa5bb02ce07"/>
    <ds:schemaRef ds:uri="http://purl.org/dc/dcmitype/"/>
  </ds:schemaRefs>
</ds:datastoreItem>
</file>

<file path=customXml/itemProps3.xml><?xml version="1.0" encoding="utf-8"?>
<ds:datastoreItem xmlns:ds="http://schemas.openxmlformats.org/officeDocument/2006/customXml" ds:itemID="{08EFABD9-1F8F-49C7-91BE-CFF26580DF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ddd94a-cbfa-4b1e-8bf0-3aa5bb02ce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237</TotalTime>
  <Words>480</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Calibri</vt:lpstr>
      <vt:lpstr>Calibri Light</vt:lpstr>
      <vt:lpstr>Tema di Office</vt:lpstr>
      <vt:lpstr>Inglese 23-24</vt:lpstr>
      <vt:lpstr>Presentazione standard di PowerPoint</vt:lpstr>
      <vt:lpstr>Presentazioni studenti</vt:lpstr>
      <vt:lpstr>Chapter 10 -Limits</vt:lpstr>
      <vt:lpstr>Presentazione standard di PowerPoint</vt:lpstr>
      <vt:lpstr>(i) The world is everything that exists (ii) Everything that exists is positive (iii) Some negative claims about the world are true (iv) Every true claim about the world is made true by something that exists. </vt:lpstr>
      <vt:lpstr>Presentazione standard di PowerPoint</vt:lpstr>
      <vt:lpstr>Presentazioni studenti</vt:lpstr>
      <vt:lpstr>Lezione 27</vt:lpstr>
      <vt:lpstr>Lezione 28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Inglese 23-24</dc:title>
  <dc:creator>Francesco Orilia</dc:creator>
  <cp:lastModifiedBy>Francesco Orilia</cp:lastModifiedBy>
  <cp:revision>8</cp:revision>
  <dcterms:created xsi:type="dcterms:W3CDTF">2024-03-23T06:46:56Z</dcterms:created>
  <dcterms:modified xsi:type="dcterms:W3CDTF">2024-04-13T06:33:48Z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0x010100804562587EF6804A9B1FD27E8542661C</vt:lpwstr>
  </property>
</Properties>
</file>