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9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055F5CBC-1560-4857-933F-632579782997}"/>
    <pc:docChg chg="custSel addSld delSld modSld">
      <pc:chgData name="Francesco Orilia" userId="faded748-0cb3-44c7-a7fd-0632fa8ccb11" providerId="ADAL" clId="{055F5CBC-1560-4857-933F-632579782997}" dt="2024-04-18T05:45:31.443" v="41" actId="2696"/>
      <pc:docMkLst>
        <pc:docMk/>
      </pc:docMkLst>
      <pc:sldChg chg="modSp">
        <pc:chgData name="Francesco Orilia" userId="faded748-0cb3-44c7-a7fd-0632fa8ccb11" providerId="ADAL" clId="{055F5CBC-1560-4857-933F-632579782997}" dt="2024-04-18T05:45:05.466" v="19" actId="20577"/>
        <pc:sldMkLst>
          <pc:docMk/>
          <pc:sldMk cId="3086289235" sldId="256"/>
        </pc:sldMkLst>
        <pc:spChg chg="mod">
          <ac:chgData name="Francesco Orilia" userId="faded748-0cb3-44c7-a7fd-0632fa8ccb11" providerId="ADAL" clId="{055F5CBC-1560-4857-933F-632579782997}" dt="2024-04-18T05:45:05.466" v="19" actId="20577"/>
          <ac:spMkLst>
            <pc:docMk/>
            <pc:sldMk cId="3086289235" sldId="256"/>
            <ac:spMk id="3" creationId="{8B002EE9-3650-4691-BBB1-E86217BFD52F}"/>
          </ac:spMkLst>
        </pc:spChg>
      </pc:sldChg>
      <pc:sldChg chg="del">
        <pc:chgData name="Francesco Orilia" userId="faded748-0cb3-44c7-a7fd-0632fa8ccb11" providerId="ADAL" clId="{055F5CBC-1560-4857-933F-632579782997}" dt="2024-04-18T05:45:31.443" v="41" actId="2696"/>
        <pc:sldMkLst>
          <pc:docMk/>
          <pc:sldMk cId="1844973800" sldId="257"/>
        </pc:sldMkLst>
      </pc:sldChg>
      <pc:sldChg chg="modSp add">
        <pc:chgData name="Francesco Orilia" userId="faded748-0cb3-44c7-a7fd-0632fa8ccb11" providerId="ADAL" clId="{055F5CBC-1560-4857-933F-632579782997}" dt="2024-04-18T05:45:18.344" v="40" actId="20577"/>
        <pc:sldMkLst>
          <pc:docMk/>
          <pc:sldMk cId="4005075202" sldId="258"/>
        </pc:sldMkLst>
        <pc:spChg chg="mod">
          <ac:chgData name="Francesco Orilia" userId="faded748-0cb3-44c7-a7fd-0632fa8ccb11" providerId="ADAL" clId="{055F5CBC-1560-4857-933F-632579782997}" dt="2024-04-18T05:45:18.344" v="40" actId="20577"/>
          <ac:spMkLst>
            <pc:docMk/>
            <pc:sldMk cId="4005075202" sldId="258"/>
            <ac:spMk id="3" creationId="{95DE030E-2CB5-410D-9151-F6D995BFDA23}"/>
          </ac:spMkLst>
        </pc:spChg>
      </pc:sldChg>
      <pc:sldChg chg="modSp add">
        <pc:chgData name="Francesco Orilia" userId="faded748-0cb3-44c7-a7fd-0632fa8ccb11" providerId="ADAL" clId="{055F5CBC-1560-4857-933F-632579782997}" dt="2024-04-18T05:44:44.936" v="4" actId="20577"/>
        <pc:sldMkLst>
          <pc:docMk/>
          <pc:sldMk cId="3024806679" sldId="269"/>
        </pc:sldMkLst>
        <pc:spChg chg="mod">
          <ac:chgData name="Francesco Orilia" userId="faded748-0cb3-44c7-a7fd-0632fa8ccb11" providerId="ADAL" clId="{055F5CBC-1560-4857-933F-632579782997}" dt="2024-04-18T05:44:44.936" v="4" actId="20577"/>
          <ac:spMkLst>
            <pc:docMk/>
            <pc:sldMk cId="3024806679" sldId="269"/>
            <ac:spMk id="3" creationId="{A76E4309-4844-44D8-ABA4-ABA122742D1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BB149B-F6F5-4ED2-8C2C-27675ABF7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30E656-F8E3-4B4C-83BA-1FF286B76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0796FD-6746-4AEB-BD6D-F70A2E86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654633-F0A9-4525-A48B-959BEDB3F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6FEEBB-9E60-4512-88C3-35FAD5D8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70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C09F84-0FC7-48DB-AAC8-C348CB624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3CE12A-E553-4615-8992-5061EDF0F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732283-183A-42CA-AAEB-1A2C5817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6FF570-7CC2-4A52-B71D-35203CE57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A6734D-9847-49E1-908B-4935BDF54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72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14189A-1C35-49DB-98BD-E787769AD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974587-0CC6-4CB2-A181-425107CD0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606DFE-4623-4934-B1FB-E07C9BE9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A7FEC9-A19E-48F3-8973-48939E51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728A88-78DE-46FB-A682-07033389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46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7C7CB4-8F58-4970-AAB1-F46BCAEB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DDB316-5193-4E16-AC40-EEB2DFC6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E7FE29-7741-4E3B-851D-3B6653566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3509DD-18E7-4E9D-89FE-1154BF8C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E88E5C-C676-4890-A795-3C835D49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595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22E283-390C-42E8-BE04-78D13B39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EECB7E-6C7A-476D-94D8-2841C381C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C9C695-AEC9-4AE5-BA13-5F49E29C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13311A-1A84-4C6A-87C9-8C8E6D1CB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3F6F0A-39EF-4F6D-873C-8F54ADC05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52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382827-1430-4663-A054-98AF61C11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68425B-913F-4061-9B95-D5248D14D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7445D2E-EB50-486E-9999-50B45CA55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889B0F-632D-419C-9DF8-F51AD16E7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DAD493-413D-45AC-A8FA-C37648B14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27640F-0903-478B-BA35-9DC22757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55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5CDCC4-6B86-428F-9AAA-34DFB6B2F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920AC8-4845-4F4C-B957-DA60F8688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398FCA3-802C-4EAA-BD35-B03279434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FEAB945-DEA3-470A-A959-D8BC7CBBD4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1B42EC-5834-4460-8E60-4EE8D6109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989BDF4-99AD-429D-8D44-00D786CF5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C66A610-1D75-4E05-95EE-570383D36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75BC89-F93D-4371-8B30-1E8546FE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44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45361-6B1A-4D34-99D3-92B02E91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9CE346E-D864-4A07-A819-F365551DD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38A6E5C-761C-40E1-A1E3-B476C7BB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E13C9EF-63F1-4D64-8A42-C7BB30818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80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F8737C-9385-4B96-A23E-47974789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7D4B21A-5C14-4B21-BB6B-5BABC433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D730CF3-A689-464E-A4A9-F00067058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91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DE19B9-79A8-4EA5-8F70-EA9F00A17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E9059C-256C-4DD1-8478-1C62A7281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DEBC39-8A27-4A9F-9496-B53B2B222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80C52D-BAB8-4076-B11B-8C4957ED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863C72-95BB-4C39-BFF8-72B65ACBB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C2F4A0-0DB0-4E02-9136-758D53C7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70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A4ED70-6D24-4B83-84DC-6E40E3BD1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502997C-F32B-4F3D-A162-C6219B49A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DBB16C8-2075-496B-AA25-FF7E42E5C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705F90-B271-4BAC-9F7D-EEACCE8A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67B3E2-E199-4E1A-9873-50CF509C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12B020-3AA4-4A90-8E21-B52081BA0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99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A42FAD5-2C53-4089-918D-F3BBB9F34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053C7A-B441-4B40-87B1-C6AE6FF62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314F49-97C8-4AF4-9C40-EF2F007EC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20F2D-028B-48B9-A004-8C5242AF0025}" type="datetimeFigureOut">
              <a:rPr lang="it-IT" smtClean="0"/>
              <a:t>18/04/2024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1680AF-12F6-442C-9722-98148BD97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D02B3C-A330-4BC9-8F2A-E7A076DA5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E2FDA-4244-4926-BCAF-CD982117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650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92B87-663C-4D65-8F33-4612BA8035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002EE9-3650-4691-BBB1-E86217BFD5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</p:txBody>
      </p:sp>
      <p:pic>
        <p:nvPicPr>
          <p:cNvPr id="1030" name="Immagine 6" descr="https://substackcdn.com/image/fetch/f_auto,q_auto:good,fl_progressive:steep/https%3A%2F%2Fbucketeer-e05bbc84-baa3-437e-9518-adb32be77984.s3.amazonaws.com%2Fpublic%2Fimages%2F272e752c-1297-491b-9ea7-1aaf0d38aa4a_810x1080.jpeg">
            <a:extLst>
              <a:ext uri="{FF2B5EF4-FFF2-40B4-BE49-F238E27FC236}">
                <a16:creationId xmlns:a16="http://schemas.microsoft.com/office/drawing/2014/main" id="{AE28D106-3EB5-4DF5-A8AD-A2265F9E0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magine 5" descr="https://substackcdn.com/image/fetch/w_36,c_scale,f_png,q_auto:good,fl_progressive:steep/https%3A%2F%2Fsubstack.com%2Ficon%2FNoteForwardIcon%3Fv%3D4%26height%3D36%26fill%3Dnone%26stroke%3D%2523808080%26strokeWidth%3D2">
            <a:extLst>
              <a:ext uri="{FF2B5EF4-FFF2-40B4-BE49-F238E27FC236}">
                <a16:creationId xmlns:a16="http://schemas.microsoft.com/office/drawing/2014/main" id="{74D73647-3BF5-48FF-A4E6-C75A847A0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magine 4" descr="https://substackcdn.com/image/fetch/w_36,c_scale,f_png,q_auto:good,fl_progressive:steep/https%3A%2F%2Fsubstack.com%2Ficon%2FLucideArrowUpRight%3Fv%3D4%26height%3D36%26fill%3Dnone%26stroke%3D%2523808080%26strokeWidth%3D2">
            <a:extLst>
              <a:ext uri="{FF2B5EF4-FFF2-40B4-BE49-F238E27FC236}">
                <a16:creationId xmlns:a16="http://schemas.microsoft.com/office/drawing/2014/main" id="{6902C29F-D66A-452D-849F-57A89FE1C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magine 3" descr="https://substackcdn.com/image/fetch/w_36,c_scale,f_png,q_auto:good,fl_progressive:steep/https%3A%2F%2Fsubstack.com%2Ficon%2FNoteForwardIcon%3Fv%3D4%26height%3D36%26fill%3Dnone%26stroke%3D%2523808080%26strokeWidth%3D2">
            <a:extLst>
              <a:ext uri="{FF2B5EF4-FFF2-40B4-BE49-F238E27FC236}">
                <a16:creationId xmlns:a16="http://schemas.microsoft.com/office/drawing/2014/main" id="{F8DFB2CA-47A0-45C1-AEFC-7C0627C98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magine 2" descr="Get the app">
            <a:extLst>
              <a:ext uri="{FF2B5EF4-FFF2-40B4-BE49-F238E27FC236}">
                <a16:creationId xmlns:a16="http://schemas.microsoft.com/office/drawing/2014/main" id="{6BA258CC-E7DD-4B22-873C-2D074AC39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09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magine 1" descr="Start writing">
            <a:extLst>
              <a:ext uri="{FF2B5EF4-FFF2-40B4-BE49-F238E27FC236}">
                <a16:creationId xmlns:a16="http://schemas.microsoft.com/office/drawing/2014/main" id="{BF1A2BA1-F0F3-44F7-8F9F-D8ECF298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90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289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025DEB-3999-4367-A6A6-9895975E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DE030E-2CB5-410D-9151-F6D995BFD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  <a:p>
            <a:r>
              <a:rPr lang="it-IT" dirty="0"/>
              <a:t>18/4/24</a:t>
            </a:r>
          </a:p>
        </p:txBody>
      </p:sp>
    </p:spTree>
    <p:extLst>
      <p:ext uri="{BB962C8B-B14F-4D97-AF65-F5344CB8AC3E}">
        <p14:creationId xmlns:p14="http://schemas.microsoft.com/office/powerpoint/2010/main" val="400507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3908D0-4BC6-4A9F-89AA-4D0B2B287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Presentazioni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E4309-4844-44D8-ABA4-ABA122742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18 Aprile 1a ora - lezione 29</a:t>
            </a:r>
          </a:p>
          <a:p>
            <a:pPr marL="0" indent="0">
              <a:buNone/>
            </a:pPr>
            <a:r>
              <a:rPr lang="it-IT" dirty="0"/>
              <a:t>	 Gioia </a:t>
            </a:r>
            <a:r>
              <a:rPr lang="it-IT" dirty="0" err="1"/>
              <a:t>Brugnini</a:t>
            </a:r>
            <a:r>
              <a:rPr lang="it-IT" dirty="0"/>
              <a:t>, Martina </a:t>
            </a:r>
            <a:r>
              <a:rPr lang="it-IT" dirty="0" err="1"/>
              <a:t>Fiorani</a:t>
            </a:r>
            <a:r>
              <a:rPr lang="it-IT" dirty="0"/>
              <a:t>, </a:t>
            </a:r>
            <a:r>
              <a:rPr lang="it-IT" dirty="0" err="1"/>
              <a:t>Jannine</a:t>
            </a:r>
            <a:r>
              <a:rPr lang="it-IT" dirty="0"/>
              <a:t> Conti, Benedetta 	Giuggioloni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i="1" dirty="0" err="1"/>
              <a:t>Ch</a:t>
            </a:r>
            <a:r>
              <a:rPr lang="it-IT" i="1" dirty="0"/>
              <a:t>. 16 Mind </a:t>
            </a:r>
            <a:endParaRPr lang="it-IT" b="1" dirty="0"/>
          </a:p>
          <a:p>
            <a:r>
              <a:rPr lang="it-IT" b="1" dirty="0"/>
              <a:t>18 Aprile 2a ora - lezione 30</a:t>
            </a:r>
          </a:p>
          <a:p>
            <a:pPr marL="0" indent="0">
              <a:buNone/>
            </a:pPr>
            <a:r>
              <a:rPr lang="it-IT" dirty="0"/>
              <a:t>	 Sara </a:t>
            </a:r>
            <a:r>
              <a:rPr lang="it-IT" dirty="0" err="1"/>
              <a:t>Mundo</a:t>
            </a:r>
            <a:r>
              <a:rPr lang="it-IT" dirty="0"/>
              <a:t>, Federica Menotti, Francesca de </a:t>
            </a:r>
            <a:r>
              <a:rPr lang="it-IT" dirty="0" err="1"/>
              <a:t>Lauretis</a:t>
            </a:r>
            <a:r>
              <a:rPr lang="it-IT" dirty="0"/>
              <a:t>, Lorenzo 	</a:t>
            </a:r>
            <a:r>
              <a:rPr lang="it-IT" dirty="0" err="1"/>
              <a:t>Brambatti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i="1" dirty="0" err="1"/>
              <a:t>Ch</a:t>
            </a:r>
            <a:r>
              <a:rPr lang="it-IT" i="1" dirty="0"/>
              <a:t>. 15 Time (con riferimenti a </a:t>
            </a:r>
            <a:r>
              <a:rPr lang="it-IT" i="1" dirty="0" err="1"/>
              <a:t>Ch</a:t>
            </a:r>
            <a:r>
              <a:rPr lang="it-IT" i="1" dirty="0"/>
              <a:t>. 7 </a:t>
            </a:r>
            <a:r>
              <a:rPr lang="it-IT" i="1" dirty="0" err="1"/>
              <a:t>Particulars</a:t>
            </a:r>
            <a:r>
              <a:rPr lang="it-IT" i="1" dirty="0"/>
              <a:t>)</a:t>
            </a:r>
          </a:p>
          <a:p>
            <a:pPr marL="0" indent="0">
              <a:buNone/>
            </a:pP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0248066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4" ma:contentTypeDescription="Creare un nuovo documento." ma:contentTypeScope="" ma:versionID="091194f8e7b5fdb8545ac13717b73ca4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902de0127440b6d4fe9b131df9327c9d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dd94a-cbfa-4b1e-8bf0-3aa5bb02ce07" xsi:nil="true"/>
  </documentManagement>
</p:properties>
</file>

<file path=customXml/itemProps1.xml><?xml version="1.0" encoding="utf-8"?>
<ds:datastoreItem xmlns:ds="http://schemas.openxmlformats.org/officeDocument/2006/customXml" ds:itemID="{31A2FA93-F3AE-4CE5-8E16-9F73240553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02E2E5-0246-4995-9777-EF3207478A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09B05B-6606-4B6F-B91F-680B3AA4E3CA}">
  <ds:schemaRefs>
    <ds:schemaRef ds:uri="http://schemas.openxmlformats.org/package/2006/metadata/core-properties"/>
    <ds:schemaRef ds:uri="http://purl.org/dc/terms/"/>
    <ds:schemaRef ds:uri="http://purl.org/dc/elements/1.1/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71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Presentazioni studenti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francesco.orilia@unimc.it</cp:lastModifiedBy>
  <cp:revision>4</cp:revision>
  <dcterms:created xsi:type="dcterms:W3CDTF">2024-04-13T15:40:05Z</dcterms:created>
  <dcterms:modified xsi:type="dcterms:W3CDTF">2024-04-18T13:14:04Z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