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8" r:id="rId6"/>
    <p:sldId id="269" r:id="rId7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ancesco Orilia" userId="faded748-0cb3-44c7-a7fd-0632fa8ccb11" providerId="ADAL" clId="{055F5CBC-1560-4857-933F-632579782997}"/>
    <pc:docChg chg="custSel addSld delSld modSld">
      <pc:chgData name="Francesco Orilia" userId="faded748-0cb3-44c7-a7fd-0632fa8ccb11" providerId="ADAL" clId="{055F5CBC-1560-4857-933F-632579782997}" dt="2024-04-18T05:45:31.443" v="41" actId="2696"/>
      <pc:docMkLst>
        <pc:docMk/>
      </pc:docMkLst>
      <pc:sldChg chg="modSp">
        <pc:chgData name="Francesco Orilia" userId="faded748-0cb3-44c7-a7fd-0632fa8ccb11" providerId="ADAL" clId="{055F5CBC-1560-4857-933F-632579782997}" dt="2024-04-18T05:45:05.466" v="19" actId="20577"/>
        <pc:sldMkLst>
          <pc:docMk/>
          <pc:sldMk cId="3086289235" sldId="256"/>
        </pc:sldMkLst>
        <pc:spChg chg="mod">
          <ac:chgData name="Francesco Orilia" userId="faded748-0cb3-44c7-a7fd-0632fa8ccb11" providerId="ADAL" clId="{055F5CBC-1560-4857-933F-632579782997}" dt="2024-04-18T05:45:05.466" v="19" actId="20577"/>
          <ac:spMkLst>
            <pc:docMk/>
            <pc:sldMk cId="3086289235" sldId="256"/>
            <ac:spMk id="3" creationId="{8B002EE9-3650-4691-BBB1-E86217BFD52F}"/>
          </ac:spMkLst>
        </pc:spChg>
      </pc:sldChg>
      <pc:sldChg chg="del">
        <pc:chgData name="Francesco Orilia" userId="faded748-0cb3-44c7-a7fd-0632fa8ccb11" providerId="ADAL" clId="{055F5CBC-1560-4857-933F-632579782997}" dt="2024-04-18T05:45:31.443" v="41" actId="2696"/>
        <pc:sldMkLst>
          <pc:docMk/>
          <pc:sldMk cId="1844973800" sldId="257"/>
        </pc:sldMkLst>
      </pc:sldChg>
      <pc:sldChg chg="modSp add">
        <pc:chgData name="Francesco Orilia" userId="faded748-0cb3-44c7-a7fd-0632fa8ccb11" providerId="ADAL" clId="{055F5CBC-1560-4857-933F-632579782997}" dt="2024-04-18T05:45:18.344" v="40" actId="20577"/>
        <pc:sldMkLst>
          <pc:docMk/>
          <pc:sldMk cId="4005075202" sldId="258"/>
        </pc:sldMkLst>
        <pc:spChg chg="mod">
          <ac:chgData name="Francesco Orilia" userId="faded748-0cb3-44c7-a7fd-0632fa8ccb11" providerId="ADAL" clId="{055F5CBC-1560-4857-933F-632579782997}" dt="2024-04-18T05:45:18.344" v="40" actId="20577"/>
          <ac:spMkLst>
            <pc:docMk/>
            <pc:sldMk cId="4005075202" sldId="258"/>
            <ac:spMk id="3" creationId="{95DE030E-2CB5-410D-9151-F6D995BFDA23}"/>
          </ac:spMkLst>
        </pc:spChg>
      </pc:sldChg>
      <pc:sldChg chg="modSp add">
        <pc:chgData name="Francesco Orilia" userId="faded748-0cb3-44c7-a7fd-0632fa8ccb11" providerId="ADAL" clId="{055F5CBC-1560-4857-933F-632579782997}" dt="2024-04-18T05:44:44.936" v="4" actId="20577"/>
        <pc:sldMkLst>
          <pc:docMk/>
          <pc:sldMk cId="3024806679" sldId="269"/>
        </pc:sldMkLst>
        <pc:spChg chg="mod">
          <ac:chgData name="Francesco Orilia" userId="faded748-0cb3-44c7-a7fd-0632fa8ccb11" providerId="ADAL" clId="{055F5CBC-1560-4857-933F-632579782997}" dt="2024-04-18T05:44:44.936" v="4" actId="20577"/>
          <ac:spMkLst>
            <pc:docMk/>
            <pc:sldMk cId="3024806679" sldId="269"/>
            <ac:spMk id="3" creationId="{A76E4309-4844-44D8-ABA4-ABA122742D1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4BB149B-F6F5-4ED2-8C2C-27675ABF7A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BF30E656-F8E3-4B4C-83BA-1FF286B76E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C0796FD-6746-4AEB-BD6D-F70A2E8624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20F2D-028B-48B9-A004-8C5242AF0025}" type="datetimeFigureOut">
              <a:rPr lang="it-IT" smtClean="0"/>
              <a:t>18/04/2024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1654633-F0A9-4525-A48B-959BEDB3F6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66FEEBB-9E60-4512-88C3-35FAD5D84C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E2FDA-4244-4926-BCAF-CD982117BEB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35701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5C09F84-0FC7-48DB-AAC8-C348CB624D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F3CE12A-E553-4615-8992-5061EDF0FB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D732283-183A-42CA-AAEB-1A2C5817F7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20F2D-028B-48B9-A004-8C5242AF0025}" type="datetimeFigureOut">
              <a:rPr lang="it-IT" smtClean="0"/>
              <a:t>18/04/2024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16FF570-7CC2-4A52-B71D-35203CE57A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AA6734D-9847-49E1-908B-4935BDF54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E2FDA-4244-4926-BCAF-CD982117BEB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67729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0414189A-1C35-49DB-98BD-E787769AD6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6974587-0CC6-4CB2-A181-425107CD09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C606DFE-4623-4934-B1FB-E07C9BE98E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20F2D-028B-48B9-A004-8C5242AF0025}" type="datetimeFigureOut">
              <a:rPr lang="it-IT" smtClean="0"/>
              <a:t>18/04/2024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7A7FEC9-A19E-48F3-8973-48939E51C3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7728A88-78DE-46FB-A682-070333890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E2FDA-4244-4926-BCAF-CD982117BEB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28468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B7C7CB4-8F58-4970-AAB1-F46BCAEB16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8DDB316-5193-4E16-AC40-EEB2DFC61C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1E7FE29-7741-4E3B-851D-3B66535667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20F2D-028B-48B9-A004-8C5242AF0025}" type="datetimeFigureOut">
              <a:rPr lang="it-IT" smtClean="0"/>
              <a:t>18/04/2024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83509DD-18E7-4E9D-89FE-1154BF8C32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5E88E5C-C676-4890-A795-3C835D49E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E2FDA-4244-4926-BCAF-CD982117BEB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25953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722E283-390C-42E8-BE04-78D13B39CC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4EECB7E-6C7A-476D-94D8-2841C381CF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0C9C695-AEC9-4AE5-BA13-5F49E29CD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20F2D-028B-48B9-A004-8C5242AF0025}" type="datetimeFigureOut">
              <a:rPr lang="it-IT" smtClean="0"/>
              <a:t>18/04/2024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113311A-1A84-4C6A-87C9-8C8E6D1CB6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73F6F0A-39EF-4F6D-873C-8F54ADC05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E2FDA-4244-4926-BCAF-CD982117BEB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06529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4382827-1430-4663-A054-98AF61C117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568425B-913F-4061-9B95-D5248D14DF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7445D2E-EB50-486E-9999-50B45CA55A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7889B0F-632D-419C-9DF8-F51AD16E7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20F2D-028B-48B9-A004-8C5242AF0025}" type="datetimeFigureOut">
              <a:rPr lang="it-IT" smtClean="0"/>
              <a:t>18/04/2024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0DAD493-413D-45AC-A8FA-C37648B140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627640F-0903-478B-BA35-9DC22757C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E2FDA-4244-4926-BCAF-CD982117BEB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08553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65CDCC4-6B86-428F-9AAA-34DFB6B2F2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4920AC8-4845-4F4C-B957-DA60F8688F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0398FCA3-802C-4EAA-BD35-B032794343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9FEAB945-DEA3-470A-A959-D8BC7CBBD4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0B1B42EC-5834-4460-8E60-4EE8D61092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F989BDF4-99AD-429D-8D44-00D786CF5F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20F2D-028B-48B9-A004-8C5242AF0025}" type="datetimeFigureOut">
              <a:rPr lang="it-IT" smtClean="0"/>
              <a:t>18/04/2024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2C66A610-1D75-4E05-95EE-570383D369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C475BC89-F93D-4371-8B30-1E8546FE28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E2FDA-4244-4926-BCAF-CD982117BEB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04447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2B45361-6B1A-4D34-99D3-92B02E9199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79CE346E-D864-4A07-A819-F365551DDD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20F2D-028B-48B9-A004-8C5242AF0025}" type="datetimeFigureOut">
              <a:rPr lang="it-IT" smtClean="0"/>
              <a:t>18/04/2024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38A6E5C-761C-40E1-A1E3-B476C7BB5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6E13C9EF-63F1-4D64-8A42-C7BB30818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E2FDA-4244-4926-BCAF-CD982117BEB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6803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26F8737C-9385-4B96-A23E-47974789B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20F2D-028B-48B9-A004-8C5242AF0025}" type="datetimeFigureOut">
              <a:rPr lang="it-IT" smtClean="0"/>
              <a:t>18/04/2024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27D4B21A-5C14-4B21-BB6B-5BABC4339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4D730CF3-A689-464E-A4A9-F000670585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E2FDA-4244-4926-BCAF-CD982117BEB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58918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2DE19B9-79A8-4EA5-8F70-EA9F00A17B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9E9059C-256C-4DD1-8478-1C62A72816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0DEBC39-8A27-4A9F-9496-B53B2B222B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480C52D-BAB8-4076-B11B-8C4957EDA4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20F2D-028B-48B9-A004-8C5242AF0025}" type="datetimeFigureOut">
              <a:rPr lang="it-IT" smtClean="0"/>
              <a:t>18/04/2024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6863C72-95BB-4C39-BFF8-72B65ACBBF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4C2F4A0-0DB0-4E02-9136-758D53C72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E2FDA-4244-4926-BCAF-CD982117BEB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35700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BA4ED70-6D24-4B83-84DC-6E40E3BD1A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5502997C-F32B-4F3D-A162-C6219B49AD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0DBB16C8-2075-496B-AA25-FF7E42E5C2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2705F90-B271-4BAC-9F7D-EEACCE8A85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20F2D-028B-48B9-A004-8C5242AF0025}" type="datetimeFigureOut">
              <a:rPr lang="it-IT" smtClean="0"/>
              <a:t>18/04/2024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567B3E2-E199-4E1A-9873-50CF509C7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112B020-3AA4-4A90-8E21-B52081BA0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E2FDA-4244-4926-BCAF-CD982117BEB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11999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AA42FAD5-2C53-4089-918D-F3BBB9F343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3053C7A-B441-4B40-87B1-C6AE6FF62F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4314F49-97C8-4AF4-9C40-EF2F007ECF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620F2D-028B-48B9-A004-8C5242AF0025}" type="datetimeFigureOut">
              <a:rPr lang="it-IT" smtClean="0"/>
              <a:t>18/04/2024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E1680AF-12F6-442C-9722-98148BD973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2D02B3C-A330-4BC9-8F2A-E7A076DA5D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9E2FDA-4244-4926-BCAF-CD982117BEB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16508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5392B87-663C-4D65-8F33-4612BA80350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/>
              <a:t>inglese 23-24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B002EE9-3650-4691-BBB1-E86217BFD52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Lezioni 29-30</a:t>
            </a:r>
          </a:p>
        </p:txBody>
      </p:sp>
      <p:pic>
        <p:nvPicPr>
          <p:cNvPr id="1030" name="Immagine 6" descr="https://substackcdn.com/image/fetch/f_auto,q_auto:good,fl_progressive:steep/https%3A%2F%2Fbucketeer-e05bbc84-baa3-437e-9518-adb32be77984.s3.amazonaws.com%2Fpublic%2Fimages%2F272e752c-1297-491b-9ea7-1aaf0d38aa4a_810x1080.jpeg">
            <a:extLst>
              <a:ext uri="{FF2B5EF4-FFF2-40B4-BE49-F238E27FC236}">
                <a16:creationId xmlns:a16="http://schemas.microsoft.com/office/drawing/2014/main" id="{AE28D106-3EB5-4DF5-A8AD-A2265F9E06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81000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Immagine 5" descr="https://substackcdn.com/image/fetch/w_36,c_scale,f_png,q_auto:good,fl_progressive:steep/https%3A%2F%2Fsubstack.com%2Ficon%2FNoteForwardIcon%3Fv%3D4%26height%3D36%26fill%3Dnone%26stroke%3D%2523808080%26strokeWidth%3D2">
            <a:extLst>
              <a:ext uri="{FF2B5EF4-FFF2-40B4-BE49-F238E27FC236}">
                <a16:creationId xmlns:a16="http://schemas.microsoft.com/office/drawing/2014/main" id="{74D73647-3BF5-48FF-A4E6-C75A847A0E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71450" cy="171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Immagine 4" descr="https://substackcdn.com/image/fetch/w_36,c_scale,f_png,q_auto:good,fl_progressive:steep/https%3A%2F%2Fsubstack.com%2Ficon%2FLucideArrowUpRight%3Fv%3D4%26height%3D36%26fill%3Dnone%26stroke%3D%2523808080%26strokeWidth%3D2">
            <a:extLst>
              <a:ext uri="{FF2B5EF4-FFF2-40B4-BE49-F238E27FC236}">
                <a16:creationId xmlns:a16="http://schemas.microsoft.com/office/drawing/2014/main" id="{6902C29F-D66A-452D-849F-57A89FE1CC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71450" cy="171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Immagine 3" descr="https://substackcdn.com/image/fetch/w_36,c_scale,f_png,q_auto:good,fl_progressive:steep/https%3A%2F%2Fsubstack.com%2Ficon%2FNoteForwardIcon%3Fv%3D4%26height%3D36%26fill%3Dnone%26stroke%3D%2523808080%26strokeWidth%3D2">
            <a:extLst>
              <a:ext uri="{FF2B5EF4-FFF2-40B4-BE49-F238E27FC236}">
                <a16:creationId xmlns:a16="http://schemas.microsoft.com/office/drawing/2014/main" id="{F8DFB2CA-47A0-45C1-AEFC-7C0627C98D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71450" cy="171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Immagine 2" descr="Get the app">
            <a:extLst>
              <a:ext uri="{FF2B5EF4-FFF2-40B4-BE49-F238E27FC236}">
                <a16:creationId xmlns:a16="http://schemas.microsoft.com/office/drawing/2014/main" id="{6BA258CC-E7DD-4B22-873C-2D074AC39D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50950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Immagine 1" descr="Start writing">
            <a:extLst>
              <a:ext uri="{FF2B5EF4-FFF2-40B4-BE49-F238E27FC236}">
                <a16:creationId xmlns:a16="http://schemas.microsoft.com/office/drawing/2014/main" id="{BF1A2BA1-F0F3-44F7-8F9F-D8ECF298C8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89050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62892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4025DEB-3999-4367-A6A6-9895975EDD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5DE030E-2CB5-410D-9151-F6D995BFDA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Lezioni 29-30</a:t>
            </a:r>
          </a:p>
          <a:p>
            <a:r>
              <a:rPr lang="it-IT" dirty="0"/>
              <a:t>18/4/24</a:t>
            </a:r>
          </a:p>
        </p:txBody>
      </p:sp>
    </p:spTree>
    <p:extLst>
      <p:ext uri="{BB962C8B-B14F-4D97-AF65-F5344CB8AC3E}">
        <p14:creationId xmlns:p14="http://schemas.microsoft.com/office/powerpoint/2010/main" val="40050752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33908D0-4BC6-4A9F-89AA-4D0B2B2873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Presentazioni studenti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76E4309-4844-44D8-ABA4-ABA122742D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b="1" dirty="0"/>
              <a:t>18 Aprile 1a ora - lezione 29</a:t>
            </a:r>
          </a:p>
          <a:p>
            <a:pPr marL="0" indent="0">
              <a:buNone/>
            </a:pPr>
            <a:r>
              <a:rPr lang="it-IT" dirty="0"/>
              <a:t>	 Gioia </a:t>
            </a:r>
            <a:r>
              <a:rPr lang="it-IT" dirty="0" err="1"/>
              <a:t>Brugnini</a:t>
            </a:r>
            <a:r>
              <a:rPr lang="it-IT" dirty="0"/>
              <a:t>, Martina </a:t>
            </a:r>
            <a:r>
              <a:rPr lang="it-IT" dirty="0" err="1"/>
              <a:t>Fiorani</a:t>
            </a:r>
            <a:r>
              <a:rPr lang="it-IT" dirty="0"/>
              <a:t>, </a:t>
            </a:r>
            <a:r>
              <a:rPr lang="it-IT" dirty="0" err="1"/>
              <a:t>Jannine</a:t>
            </a:r>
            <a:r>
              <a:rPr lang="it-IT" dirty="0"/>
              <a:t> Conti, Benedetta 	Giuggioloni</a:t>
            </a:r>
          </a:p>
          <a:p>
            <a:pPr marL="0" indent="0">
              <a:buNone/>
            </a:pPr>
            <a:r>
              <a:rPr lang="it-IT" dirty="0"/>
              <a:t>	</a:t>
            </a:r>
            <a:r>
              <a:rPr lang="it-IT" i="1" dirty="0" err="1"/>
              <a:t>Ch</a:t>
            </a:r>
            <a:r>
              <a:rPr lang="it-IT" i="1" dirty="0"/>
              <a:t>. 16 Mind </a:t>
            </a:r>
            <a:endParaRPr lang="it-IT" b="1" dirty="0"/>
          </a:p>
          <a:p>
            <a:r>
              <a:rPr lang="it-IT" b="1" dirty="0"/>
              <a:t>18 Aprile 2a ora - lezione 30</a:t>
            </a:r>
          </a:p>
          <a:p>
            <a:pPr marL="0" indent="0">
              <a:buNone/>
            </a:pPr>
            <a:r>
              <a:rPr lang="it-IT" dirty="0"/>
              <a:t>	 Sara </a:t>
            </a:r>
            <a:r>
              <a:rPr lang="it-IT" dirty="0" err="1"/>
              <a:t>Mundo</a:t>
            </a:r>
            <a:r>
              <a:rPr lang="it-IT" dirty="0"/>
              <a:t>, Federica Menotti, Francesca de </a:t>
            </a:r>
            <a:r>
              <a:rPr lang="it-IT" dirty="0" err="1"/>
              <a:t>Lauretis</a:t>
            </a:r>
            <a:r>
              <a:rPr lang="it-IT" dirty="0"/>
              <a:t>, Lorenzo 	</a:t>
            </a:r>
            <a:r>
              <a:rPr lang="it-IT" dirty="0" err="1"/>
              <a:t>Brambatti</a:t>
            </a:r>
            <a:endParaRPr lang="it-IT" dirty="0"/>
          </a:p>
          <a:p>
            <a:pPr marL="0" indent="0">
              <a:buNone/>
            </a:pPr>
            <a:r>
              <a:rPr lang="it-IT" dirty="0"/>
              <a:t>	</a:t>
            </a:r>
            <a:r>
              <a:rPr lang="it-IT" i="1" dirty="0" err="1"/>
              <a:t>Ch</a:t>
            </a:r>
            <a:r>
              <a:rPr lang="it-IT" i="1" dirty="0"/>
              <a:t>. 15 Time (con riferimenti a </a:t>
            </a:r>
            <a:r>
              <a:rPr lang="it-IT" i="1" dirty="0" err="1"/>
              <a:t>Ch</a:t>
            </a:r>
            <a:r>
              <a:rPr lang="it-IT" i="1" dirty="0"/>
              <a:t>. 7 </a:t>
            </a:r>
            <a:r>
              <a:rPr lang="it-IT" i="1" dirty="0" err="1"/>
              <a:t>Particulars</a:t>
            </a:r>
            <a:r>
              <a:rPr lang="it-IT" i="1" dirty="0"/>
              <a:t>)</a:t>
            </a:r>
          </a:p>
          <a:p>
            <a:pPr marL="0" indent="0">
              <a:buNone/>
            </a:pPr>
            <a:endParaRPr lang="it-IT" i="1" dirty="0"/>
          </a:p>
        </p:txBody>
      </p:sp>
    </p:spTree>
    <p:extLst>
      <p:ext uri="{BB962C8B-B14F-4D97-AF65-F5344CB8AC3E}">
        <p14:creationId xmlns:p14="http://schemas.microsoft.com/office/powerpoint/2010/main" val="302480667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804562587EF6804A9B1FD27E8542661C" ma:contentTypeVersion="14" ma:contentTypeDescription="Creare un nuovo documento." ma:contentTypeScope="" ma:versionID="091194f8e7b5fdb8545ac13717b73ca4">
  <xsd:schema xmlns:xsd="http://www.w3.org/2001/XMLSchema" xmlns:xs="http://www.w3.org/2001/XMLSchema" xmlns:p="http://schemas.microsoft.com/office/2006/metadata/properties" xmlns:ns3="77ddd94a-cbfa-4b1e-8bf0-3aa5bb02ce07" targetNamespace="http://schemas.microsoft.com/office/2006/metadata/properties" ma:root="true" ma:fieldsID="902de0127440b6d4fe9b131df9327c9d" ns3:_="">
    <xsd:import namespace="77ddd94a-cbfa-4b1e-8bf0-3aa5bb02ce0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ObjectDetectorVersions" minOccurs="0"/>
                <xsd:element ref="ns3:MediaServiceDateTaken" minOccurs="0"/>
                <xsd:element ref="ns3:MediaServiceSystemTag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OCR" minOccurs="0"/>
                <xsd:element ref="ns3:MediaServiceLocation" minOccurs="0"/>
                <xsd:element ref="ns3:MediaServiceSearchPropertie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ddd94a-cbfa-4b1e-8bf0-3aa5bb02ce0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ystemTags" ma:index="1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77ddd94a-cbfa-4b1e-8bf0-3aa5bb02ce07" xsi:nil="true"/>
  </documentManagement>
</p:properties>
</file>

<file path=customXml/itemProps1.xml><?xml version="1.0" encoding="utf-8"?>
<ds:datastoreItem xmlns:ds="http://schemas.openxmlformats.org/officeDocument/2006/customXml" ds:itemID="{31A2FA93-F3AE-4CE5-8E16-9F732405539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7ddd94a-cbfa-4b1e-8bf0-3aa5bb02ce0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302E2E5-0246-4995-9777-EF3207478AA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609B05B-6606-4B6F-B91F-680B3AA4E3CA}">
  <ds:schemaRefs>
    <ds:schemaRef ds:uri="http://schemas.openxmlformats.org/package/2006/metadata/core-properties"/>
    <ds:schemaRef ds:uri="http://purl.org/dc/terms/"/>
    <ds:schemaRef ds:uri="http://purl.org/dc/elements/1.1/"/>
    <ds:schemaRef ds:uri="77ddd94a-cbfa-4b1e-8bf0-3aa5bb02ce07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71</Words>
  <Application>Microsoft Office PowerPoint</Application>
  <PresentationFormat>Widescreen</PresentationFormat>
  <Paragraphs>11</Paragraphs>
  <Slides>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di Office</vt:lpstr>
      <vt:lpstr>inglese 23-24</vt:lpstr>
      <vt:lpstr>Presentazione standard di PowerPoint</vt:lpstr>
      <vt:lpstr>Presentazioni studenti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inglese 23-24</dc:title>
  <dc:creator>Francesco Orilia</dc:creator>
  <cp:lastModifiedBy>francesco.orilia@unimc.it</cp:lastModifiedBy>
  <cp:revision>4</cp:revision>
  <dcterms:created xsi:type="dcterms:W3CDTF">2024-04-13T15:40:05Z</dcterms:created>
  <dcterms:modified xsi:type="dcterms:W3CDTF">2024-04-18T13:14:04Z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0x010100804562587EF6804A9B1FD27E8542661C</vt:lpwstr>
  </property>
</Properties>
</file>