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9" r:id="rId3"/>
    <p:sldId id="288" r:id="rId4"/>
    <p:sldId id="313" r:id="rId5"/>
    <p:sldId id="314" r:id="rId6"/>
    <p:sldId id="315" r:id="rId7"/>
    <p:sldId id="470" r:id="rId8"/>
    <p:sldId id="471" r:id="rId9"/>
    <p:sldId id="463" r:id="rId10"/>
    <p:sldId id="464" r:id="rId11"/>
    <p:sldId id="465" r:id="rId12"/>
    <p:sldId id="310" r:id="rId13"/>
    <p:sldId id="307" r:id="rId14"/>
    <p:sldId id="466" r:id="rId15"/>
    <p:sldId id="304" r:id="rId16"/>
    <p:sldId id="296" r:id="rId17"/>
    <p:sldId id="295" r:id="rId18"/>
    <p:sldId id="472" r:id="rId19"/>
    <p:sldId id="298" r:id="rId20"/>
    <p:sldId id="297" r:id="rId21"/>
    <p:sldId id="299" r:id="rId22"/>
    <p:sldId id="300" r:id="rId23"/>
    <p:sldId id="475" r:id="rId24"/>
    <p:sldId id="473" r:id="rId25"/>
    <p:sldId id="301" r:id="rId26"/>
    <p:sldId id="302" r:id="rId27"/>
    <p:sldId id="467" r:id="rId28"/>
    <p:sldId id="474" r:id="rId29"/>
    <p:sldId id="294" r:id="rId30"/>
    <p:sldId id="293" r:id="rId31"/>
    <p:sldId id="305" r:id="rId32"/>
    <p:sldId id="468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Orilia" userId="faded748-0cb3-44c7-a7fd-0632fa8ccb11" providerId="ADAL" clId="{623B946D-924B-4038-A173-74F790D3C566}"/>
    <pc:docChg chg="undo custSel addSld delSld modSld sldOrd">
      <pc:chgData name="Francesco Orilia" userId="faded748-0cb3-44c7-a7fd-0632fa8ccb11" providerId="ADAL" clId="{623B946D-924B-4038-A173-74F790D3C566}" dt="2024-04-18T07:04:15.198" v="1540" actId="20577"/>
      <pc:docMkLst>
        <pc:docMk/>
      </pc:docMkLst>
      <pc:sldChg chg="modSp">
        <pc:chgData name="Francesco Orilia" userId="faded748-0cb3-44c7-a7fd-0632fa8ccb11" providerId="ADAL" clId="{623B946D-924B-4038-A173-74F790D3C566}" dt="2024-04-18T05:49:39.193" v="15" actId="20577"/>
        <pc:sldMkLst>
          <pc:docMk/>
          <pc:sldMk cId="2456172074" sldId="288"/>
        </pc:sldMkLst>
        <pc:spChg chg="mod">
          <ac:chgData name="Francesco Orilia" userId="faded748-0cb3-44c7-a7fd-0632fa8ccb11" providerId="ADAL" clId="{623B946D-924B-4038-A173-74F790D3C566}" dt="2024-04-18T05:49:39.193" v="15" actId="20577"/>
          <ac:spMkLst>
            <pc:docMk/>
            <pc:sldMk cId="2456172074" sldId="288"/>
            <ac:spMk id="3" creationId="{00000000-0000-0000-0000-000000000000}"/>
          </ac:spMkLst>
        </pc:spChg>
      </pc:sldChg>
      <pc:sldChg chg="modSp">
        <pc:chgData name="Francesco Orilia" userId="faded748-0cb3-44c7-a7fd-0632fa8ccb11" providerId="ADAL" clId="{623B946D-924B-4038-A173-74F790D3C566}" dt="2024-04-18T06:58:41.093" v="1403" actId="20577"/>
        <pc:sldMkLst>
          <pc:docMk/>
          <pc:sldMk cId="4275180303" sldId="296"/>
        </pc:sldMkLst>
        <pc:spChg chg="mod">
          <ac:chgData name="Francesco Orilia" userId="faded748-0cb3-44c7-a7fd-0632fa8ccb11" providerId="ADAL" clId="{623B946D-924B-4038-A173-74F790D3C566}" dt="2024-04-18T06:57:42.374" v="1340" actId="20577"/>
          <ac:spMkLst>
            <pc:docMk/>
            <pc:sldMk cId="4275180303" sldId="296"/>
            <ac:spMk id="2" creationId="{00000000-0000-0000-0000-000000000000}"/>
          </ac:spMkLst>
        </pc:spChg>
        <pc:spChg chg="mod">
          <ac:chgData name="Francesco Orilia" userId="faded748-0cb3-44c7-a7fd-0632fa8ccb11" providerId="ADAL" clId="{623B946D-924B-4038-A173-74F790D3C566}" dt="2024-04-18T06:58:41.093" v="1403" actId="20577"/>
          <ac:spMkLst>
            <pc:docMk/>
            <pc:sldMk cId="4275180303" sldId="296"/>
            <ac:spMk id="3" creationId="{00000000-0000-0000-0000-000000000000}"/>
          </ac:spMkLst>
        </pc:spChg>
      </pc:sldChg>
      <pc:sldChg chg="modSp ord">
        <pc:chgData name="Francesco Orilia" userId="faded748-0cb3-44c7-a7fd-0632fa8ccb11" providerId="ADAL" clId="{623B946D-924B-4038-A173-74F790D3C566}" dt="2024-04-18T06:44:43.567" v="1231" actId="27636"/>
        <pc:sldMkLst>
          <pc:docMk/>
          <pc:sldMk cId="3280077530" sldId="297"/>
        </pc:sldMkLst>
        <pc:spChg chg="mod">
          <ac:chgData name="Francesco Orilia" userId="faded748-0cb3-44c7-a7fd-0632fa8ccb11" providerId="ADAL" clId="{623B946D-924B-4038-A173-74F790D3C566}" dt="2024-04-18T06:44:43.567" v="1231" actId="27636"/>
          <ac:spMkLst>
            <pc:docMk/>
            <pc:sldMk cId="3280077530" sldId="297"/>
            <ac:spMk id="2" creationId="{00000000-0000-0000-0000-000000000000}"/>
          </ac:spMkLst>
        </pc:spChg>
      </pc:sldChg>
      <pc:sldChg chg="modSp">
        <pc:chgData name="Francesco Orilia" userId="faded748-0cb3-44c7-a7fd-0632fa8ccb11" providerId="ADAL" clId="{623B946D-924B-4038-A173-74F790D3C566}" dt="2024-04-18T06:44:26.514" v="1229" actId="20577"/>
        <pc:sldMkLst>
          <pc:docMk/>
          <pc:sldMk cId="1187653703" sldId="298"/>
        </pc:sldMkLst>
        <pc:spChg chg="mod">
          <ac:chgData name="Francesco Orilia" userId="faded748-0cb3-44c7-a7fd-0632fa8ccb11" providerId="ADAL" clId="{623B946D-924B-4038-A173-74F790D3C566}" dt="2024-04-18T06:32:10.372" v="1042" actId="20577"/>
          <ac:spMkLst>
            <pc:docMk/>
            <pc:sldMk cId="1187653703" sldId="298"/>
            <ac:spMk id="2" creationId="{00000000-0000-0000-0000-000000000000}"/>
          </ac:spMkLst>
        </pc:spChg>
        <pc:spChg chg="mod">
          <ac:chgData name="Francesco Orilia" userId="faded748-0cb3-44c7-a7fd-0632fa8ccb11" providerId="ADAL" clId="{623B946D-924B-4038-A173-74F790D3C566}" dt="2024-04-18T06:44:26.514" v="1229" actId="20577"/>
          <ac:spMkLst>
            <pc:docMk/>
            <pc:sldMk cId="1187653703" sldId="298"/>
            <ac:spMk id="3" creationId="{00000000-0000-0000-0000-000000000000}"/>
          </ac:spMkLst>
        </pc:spChg>
      </pc:sldChg>
      <pc:sldChg chg="add">
        <pc:chgData name="Francesco Orilia" userId="faded748-0cb3-44c7-a7fd-0632fa8ccb11" providerId="ADAL" clId="{623B946D-924B-4038-A173-74F790D3C566}" dt="2024-04-18T06:52:29.750" v="1235"/>
        <pc:sldMkLst>
          <pc:docMk/>
          <pc:sldMk cId="777596695" sldId="301"/>
        </pc:sldMkLst>
      </pc:sldChg>
      <pc:sldChg chg="del">
        <pc:chgData name="Francesco Orilia" userId="faded748-0cb3-44c7-a7fd-0632fa8ccb11" providerId="ADAL" clId="{623B946D-924B-4038-A173-74F790D3C566}" dt="2024-04-18T06:52:08.763" v="1232" actId="2696"/>
        <pc:sldMkLst>
          <pc:docMk/>
          <pc:sldMk cId="975755119" sldId="301"/>
        </pc:sldMkLst>
      </pc:sldChg>
      <pc:sldChg chg="del">
        <pc:chgData name="Francesco Orilia" userId="faded748-0cb3-44c7-a7fd-0632fa8ccb11" providerId="ADAL" clId="{623B946D-924B-4038-A173-74F790D3C566}" dt="2024-04-18T06:52:08.778" v="1233" actId="2696"/>
        <pc:sldMkLst>
          <pc:docMk/>
          <pc:sldMk cId="1818078941" sldId="302"/>
        </pc:sldMkLst>
      </pc:sldChg>
      <pc:sldChg chg="add">
        <pc:chgData name="Francesco Orilia" userId="faded748-0cb3-44c7-a7fd-0632fa8ccb11" providerId="ADAL" clId="{623B946D-924B-4038-A173-74F790D3C566}" dt="2024-04-18T06:52:29.750" v="1235"/>
        <pc:sldMkLst>
          <pc:docMk/>
          <pc:sldMk cId="3306225093" sldId="302"/>
        </pc:sldMkLst>
      </pc:sldChg>
      <pc:sldChg chg="addSp delSp">
        <pc:chgData name="Francesco Orilia" userId="faded748-0cb3-44c7-a7fd-0632fa8ccb11" providerId="ADAL" clId="{623B946D-924B-4038-A173-74F790D3C566}" dt="2024-04-18T06:17:26.700" v="761"/>
        <pc:sldMkLst>
          <pc:docMk/>
          <pc:sldMk cId="2706276638" sldId="310"/>
        </pc:sldMkLst>
        <pc:inkChg chg="add del">
          <ac:chgData name="Francesco Orilia" userId="faded748-0cb3-44c7-a7fd-0632fa8ccb11" providerId="ADAL" clId="{623B946D-924B-4038-A173-74F790D3C566}" dt="2024-04-18T06:16:41.001" v="751"/>
          <ac:inkMkLst>
            <pc:docMk/>
            <pc:sldMk cId="2706276638" sldId="310"/>
            <ac:inkMk id="4" creationId="{E5AA2673-76CE-40C3-B1CA-E9D6A71CB296}"/>
          </ac:inkMkLst>
        </pc:inkChg>
        <pc:inkChg chg="add del">
          <ac:chgData name="Francesco Orilia" userId="faded748-0cb3-44c7-a7fd-0632fa8ccb11" providerId="ADAL" clId="{623B946D-924B-4038-A173-74F790D3C566}" dt="2024-04-18T06:16:49.452" v="754"/>
          <ac:inkMkLst>
            <pc:docMk/>
            <pc:sldMk cId="2706276638" sldId="310"/>
            <ac:inkMk id="5" creationId="{10330A90-8702-4051-9863-C9190CA2F0E4}"/>
          </ac:inkMkLst>
        </pc:inkChg>
        <pc:inkChg chg="add del">
          <ac:chgData name="Francesco Orilia" userId="faded748-0cb3-44c7-a7fd-0632fa8ccb11" providerId="ADAL" clId="{623B946D-924B-4038-A173-74F790D3C566}" dt="2024-04-18T06:16:49.452" v="754"/>
          <ac:inkMkLst>
            <pc:docMk/>
            <pc:sldMk cId="2706276638" sldId="310"/>
            <ac:inkMk id="6" creationId="{A298A1BA-D332-4F33-BC63-8717CE81471A}"/>
          </ac:inkMkLst>
        </pc:inkChg>
        <pc:inkChg chg="add del">
          <ac:chgData name="Francesco Orilia" userId="faded748-0cb3-44c7-a7fd-0632fa8ccb11" providerId="ADAL" clId="{623B946D-924B-4038-A173-74F790D3C566}" dt="2024-04-18T06:17:14.504" v="758"/>
          <ac:inkMkLst>
            <pc:docMk/>
            <pc:sldMk cId="2706276638" sldId="310"/>
            <ac:inkMk id="7" creationId="{DD02D1B1-CCBF-4DA5-8B61-27906B4D2C9A}"/>
          </ac:inkMkLst>
        </pc:inkChg>
        <pc:inkChg chg="add del">
          <ac:chgData name="Francesco Orilia" userId="faded748-0cb3-44c7-a7fd-0632fa8ccb11" providerId="ADAL" clId="{623B946D-924B-4038-A173-74F790D3C566}" dt="2024-04-18T06:17:07.877" v="757"/>
          <ac:inkMkLst>
            <pc:docMk/>
            <pc:sldMk cId="2706276638" sldId="310"/>
            <ac:inkMk id="9" creationId="{7BDD97CE-3EE0-468A-962A-5F4D8EB1E6F1}"/>
          </ac:inkMkLst>
        </pc:inkChg>
        <pc:inkChg chg="add">
          <ac:chgData name="Francesco Orilia" userId="faded748-0cb3-44c7-a7fd-0632fa8ccb11" providerId="ADAL" clId="{623B946D-924B-4038-A173-74F790D3C566}" dt="2024-04-18T06:17:06.135" v="756"/>
          <ac:inkMkLst>
            <pc:docMk/>
            <pc:sldMk cId="2706276638" sldId="310"/>
            <ac:inkMk id="10" creationId="{D5D03F1F-9763-4995-9C4E-DB8B7633A1A0}"/>
          </ac:inkMkLst>
        </pc:inkChg>
        <pc:inkChg chg="add del">
          <ac:chgData name="Francesco Orilia" userId="faded748-0cb3-44c7-a7fd-0632fa8ccb11" providerId="ADAL" clId="{623B946D-924B-4038-A173-74F790D3C566}" dt="2024-04-18T06:17:26.700" v="761"/>
          <ac:inkMkLst>
            <pc:docMk/>
            <pc:sldMk cId="2706276638" sldId="310"/>
            <ac:inkMk id="11" creationId="{767708EF-DD82-4554-BC5C-940CCCB1E1E5}"/>
          </ac:inkMkLst>
        </pc:inkChg>
        <pc:inkChg chg="add del">
          <ac:chgData name="Francesco Orilia" userId="faded748-0cb3-44c7-a7fd-0632fa8ccb11" providerId="ADAL" clId="{623B946D-924B-4038-A173-74F790D3C566}" dt="2024-04-18T06:17:26.700" v="761"/>
          <ac:inkMkLst>
            <pc:docMk/>
            <pc:sldMk cId="2706276638" sldId="310"/>
            <ac:inkMk id="12" creationId="{BAC74C51-F089-42CB-92BD-2491EC3F3ED6}"/>
          </ac:inkMkLst>
        </pc:inkChg>
        <pc:inkChg chg="add">
          <ac:chgData name="Francesco Orilia" userId="faded748-0cb3-44c7-a7fd-0632fa8ccb11" providerId="ADAL" clId="{623B946D-924B-4038-A173-74F790D3C566}" dt="2024-04-18T06:17:26.700" v="761"/>
          <ac:inkMkLst>
            <pc:docMk/>
            <pc:sldMk cId="2706276638" sldId="310"/>
            <ac:inkMk id="13" creationId="{03BF90CC-A607-4C26-9A91-55F597D06F49}"/>
          </ac:inkMkLst>
        </pc:inkChg>
      </pc:sldChg>
      <pc:sldChg chg="modSp">
        <pc:chgData name="Francesco Orilia" userId="faded748-0cb3-44c7-a7fd-0632fa8ccb11" providerId="ADAL" clId="{623B946D-924B-4038-A173-74F790D3C566}" dt="2024-04-18T05:51:07.287" v="94" actId="15"/>
        <pc:sldMkLst>
          <pc:docMk/>
          <pc:sldMk cId="726545710" sldId="313"/>
        </pc:sldMkLst>
        <pc:spChg chg="mod">
          <ac:chgData name="Francesco Orilia" userId="faded748-0cb3-44c7-a7fd-0632fa8ccb11" providerId="ADAL" clId="{623B946D-924B-4038-A173-74F790D3C566}" dt="2024-04-18T05:50:36.027" v="62" actId="20577"/>
          <ac:spMkLst>
            <pc:docMk/>
            <pc:sldMk cId="726545710" sldId="313"/>
            <ac:spMk id="2" creationId="{00000000-0000-0000-0000-000000000000}"/>
          </ac:spMkLst>
        </pc:spChg>
        <pc:spChg chg="mod">
          <ac:chgData name="Francesco Orilia" userId="faded748-0cb3-44c7-a7fd-0632fa8ccb11" providerId="ADAL" clId="{623B946D-924B-4038-A173-74F790D3C566}" dt="2024-04-18T05:51:07.287" v="94" actId="15"/>
          <ac:spMkLst>
            <pc:docMk/>
            <pc:sldMk cId="726545710" sldId="313"/>
            <ac:spMk id="3" creationId="{00000000-0000-0000-0000-000000000000}"/>
          </ac:spMkLst>
        </pc:spChg>
      </pc:sldChg>
      <pc:sldChg chg="modSp">
        <pc:chgData name="Francesco Orilia" userId="faded748-0cb3-44c7-a7fd-0632fa8ccb11" providerId="ADAL" clId="{623B946D-924B-4038-A173-74F790D3C566}" dt="2024-04-18T07:04:15.198" v="1540" actId="20577"/>
        <pc:sldMkLst>
          <pc:docMk/>
          <pc:sldMk cId="691101729" sldId="314"/>
        </pc:sldMkLst>
        <pc:spChg chg="mod">
          <ac:chgData name="Francesco Orilia" userId="faded748-0cb3-44c7-a7fd-0632fa8ccb11" providerId="ADAL" clId="{623B946D-924B-4038-A173-74F790D3C566}" dt="2024-04-18T05:51:50.235" v="109" actId="20577"/>
          <ac:spMkLst>
            <pc:docMk/>
            <pc:sldMk cId="691101729" sldId="314"/>
            <ac:spMk id="2" creationId="{00000000-0000-0000-0000-000000000000}"/>
          </ac:spMkLst>
        </pc:spChg>
        <pc:spChg chg="mod">
          <ac:chgData name="Francesco Orilia" userId="faded748-0cb3-44c7-a7fd-0632fa8ccb11" providerId="ADAL" clId="{623B946D-924B-4038-A173-74F790D3C566}" dt="2024-04-18T07:04:15.198" v="1540" actId="20577"/>
          <ac:spMkLst>
            <pc:docMk/>
            <pc:sldMk cId="691101729" sldId="314"/>
            <ac:spMk id="3" creationId="{00000000-0000-0000-0000-000000000000}"/>
          </ac:spMkLst>
        </pc:spChg>
      </pc:sldChg>
      <pc:sldChg chg="modSp">
        <pc:chgData name="Francesco Orilia" userId="faded748-0cb3-44c7-a7fd-0632fa8ccb11" providerId="ADAL" clId="{623B946D-924B-4038-A173-74F790D3C566}" dt="2024-04-18T05:58:08.884" v="267" actId="27636"/>
        <pc:sldMkLst>
          <pc:docMk/>
          <pc:sldMk cId="457941165" sldId="315"/>
        </pc:sldMkLst>
        <pc:spChg chg="mod">
          <ac:chgData name="Francesco Orilia" userId="faded748-0cb3-44c7-a7fd-0632fa8ccb11" providerId="ADAL" clId="{623B946D-924B-4038-A173-74F790D3C566}" dt="2024-04-18T05:53:21.116" v="232" actId="20577"/>
          <ac:spMkLst>
            <pc:docMk/>
            <pc:sldMk cId="457941165" sldId="315"/>
            <ac:spMk id="2" creationId="{00000000-0000-0000-0000-000000000000}"/>
          </ac:spMkLst>
        </pc:spChg>
        <pc:spChg chg="mod">
          <ac:chgData name="Francesco Orilia" userId="faded748-0cb3-44c7-a7fd-0632fa8ccb11" providerId="ADAL" clId="{623B946D-924B-4038-A173-74F790D3C566}" dt="2024-04-18T05:58:08.884" v="267" actId="27636"/>
          <ac:spMkLst>
            <pc:docMk/>
            <pc:sldMk cId="457941165" sldId="315"/>
            <ac:spMk id="3" creationId="{00000000-0000-0000-0000-000000000000}"/>
          </ac:spMkLst>
        </pc:spChg>
      </pc:sldChg>
      <pc:sldChg chg="del">
        <pc:chgData name="Francesco Orilia" userId="faded748-0cb3-44c7-a7fd-0632fa8ccb11" providerId="ADAL" clId="{623B946D-924B-4038-A173-74F790D3C566}" dt="2024-04-18T07:03:30.675" v="1463" actId="2696"/>
        <pc:sldMkLst>
          <pc:docMk/>
          <pc:sldMk cId="2717180722" sldId="421"/>
        </pc:sldMkLst>
      </pc:sldChg>
      <pc:sldChg chg="modSp">
        <pc:chgData name="Francesco Orilia" userId="faded748-0cb3-44c7-a7fd-0632fa8ccb11" providerId="ADAL" clId="{623B946D-924B-4038-A173-74F790D3C566}" dt="2024-04-18T06:13:21.977" v="749" actId="20577"/>
        <pc:sldMkLst>
          <pc:docMk/>
          <pc:sldMk cId="1439511293" sldId="463"/>
        </pc:sldMkLst>
        <pc:spChg chg="mod">
          <ac:chgData name="Francesco Orilia" userId="faded748-0cb3-44c7-a7fd-0632fa8ccb11" providerId="ADAL" clId="{623B946D-924B-4038-A173-74F790D3C566}" dt="2024-04-18T06:13:21.977" v="749" actId="20577"/>
          <ac:spMkLst>
            <pc:docMk/>
            <pc:sldMk cId="1439511293" sldId="463"/>
            <ac:spMk id="3" creationId="{00000000-0000-0000-0000-000000000000}"/>
          </ac:spMkLst>
        </pc:spChg>
      </pc:sldChg>
      <pc:sldChg chg="del">
        <pc:chgData name="Francesco Orilia" userId="faded748-0cb3-44c7-a7fd-0632fa8ccb11" providerId="ADAL" clId="{623B946D-924B-4038-A173-74F790D3C566}" dt="2024-04-18T06:52:08.800" v="1234" actId="2696"/>
        <pc:sldMkLst>
          <pc:docMk/>
          <pc:sldMk cId="26325920" sldId="467"/>
        </pc:sldMkLst>
      </pc:sldChg>
      <pc:sldChg chg="add">
        <pc:chgData name="Francesco Orilia" userId="faded748-0cb3-44c7-a7fd-0632fa8ccb11" providerId="ADAL" clId="{623B946D-924B-4038-A173-74F790D3C566}" dt="2024-04-18T06:52:29.750" v="1235"/>
        <pc:sldMkLst>
          <pc:docMk/>
          <pc:sldMk cId="724081327" sldId="467"/>
        </pc:sldMkLst>
      </pc:sldChg>
      <pc:sldChg chg="modSp add">
        <pc:chgData name="Francesco Orilia" userId="faded748-0cb3-44c7-a7fd-0632fa8ccb11" providerId="ADAL" clId="{623B946D-924B-4038-A173-74F790D3C566}" dt="2024-04-18T06:06:45.807" v="390" actId="20577"/>
        <pc:sldMkLst>
          <pc:docMk/>
          <pc:sldMk cId="1071425164" sldId="470"/>
        </pc:sldMkLst>
        <pc:spChg chg="mod">
          <ac:chgData name="Francesco Orilia" userId="faded748-0cb3-44c7-a7fd-0632fa8ccb11" providerId="ADAL" clId="{623B946D-924B-4038-A173-74F790D3C566}" dt="2024-04-18T05:58:28.110" v="284" actId="20577"/>
          <ac:spMkLst>
            <pc:docMk/>
            <pc:sldMk cId="1071425164" sldId="470"/>
            <ac:spMk id="2" creationId="{4EEFD5A6-9E84-4AB1-91E1-4C97185E696F}"/>
          </ac:spMkLst>
        </pc:spChg>
        <pc:spChg chg="mod">
          <ac:chgData name="Francesco Orilia" userId="faded748-0cb3-44c7-a7fd-0632fa8ccb11" providerId="ADAL" clId="{623B946D-924B-4038-A173-74F790D3C566}" dt="2024-04-18T06:06:45.807" v="390" actId="20577"/>
          <ac:spMkLst>
            <pc:docMk/>
            <pc:sldMk cId="1071425164" sldId="470"/>
            <ac:spMk id="3" creationId="{3E0383BF-6503-4260-B086-17F5168710E3}"/>
          </ac:spMkLst>
        </pc:spChg>
      </pc:sldChg>
      <pc:sldChg chg="modSp add">
        <pc:chgData name="Francesco Orilia" userId="faded748-0cb3-44c7-a7fd-0632fa8ccb11" providerId="ADAL" clId="{623B946D-924B-4038-A173-74F790D3C566}" dt="2024-04-18T06:12:54.474" v="748" actId="20577"/>
        <pc:sldMkLst>
          <pc:docMk/>
          <pc:sldMk cId="3219217467" sldId="471"/>
        </pc:sldMkLst>
        <pc:spChg chg="mod">
          <ac:chgData name="Francesco Orilia" userId="faded748-0cb3-44c7-a7fd-0632fa8ccb11" providerId="ADAL" clId="{623B946D-924B-4038-A173-74F790D3C566}" dt="2024-04-18T06:12:54.474" v="748" actId="20577"/>
          <ac:spMkLst>
            <pc:docMk/>
            <pc:sldMk cId="3219217467" sldId="471"/>
            <ac:spMk id="2" creationId="{BB254469-C9CD-4743-BB61-3C291CD4DC11}"/>
          </ac:spMkLst>
        </pc:spChg>
        <pc:spChg chg="mod">
          <ac:chgData name="Francesco Orilia" userId="faded748-0cb3-44c7-a7fd-0632fa8ccb11" providerId="ADAL" clId="{623B946D-924B-4038-A173-74F790D3C566}" dt="2024-04-18T06:12:32.277" v="746" actId="20577"/>
          <ac:spMkLst>
            <pc:docMk/>
            <pc:sldMk cId="3219217467" sldId="471"/>
            <ac:spMk id="3" creationId="{4B81F527-A9D7-495E-BB87-286014CAA30F}"/>
          </ac:spMkLst>
        </pc:spChg>
      </pc:sldChg>
      <pc:sldChg chg="modSp add">
        <pc:chgData name="Francesco Orilia" userId="faded748-0cb3-44c7-a7fd-0632fa8ccb11" providerId="ADAL" clId="{623B946D-924B-4038-A173-74F790D3C566}" dt="2024-04-18T06:29:17.402" v="1027" actId="20577"/>
        <pc:sldMkLst>
          <pc:docMk/>
          <pc:sldMk cId="4111941563" sldId="472"/>
        </pc:sldMkLst>
        <pc:spChg chg="mod">
          <ac:chgData name="Francesco Orilia" userId="faded748-0cb3-44c7-a7fd-0632fa8ccb11" providerId="ADAL" clId="{623B946D-924B-4038-A173-74F790D3C566}" dt="2024-04-18T06:27:03.308" v="819" actId="20577"/>
          <ac:spMkLst>
            <pc:docMk/>
            <pc:sldMk cId="4111941563" sldId="472"/>
            <ac:spMk id="2" creationId="{754FB52F-64B5-45B9-BA0E-22EEDF2FB7FA}"/>
          </ac:spMkLst>
        </pc:spChg>
        <pc:spChg chg="mod">
          <ac:chgData name="Francesco Orilia" userId="faded748-0cb3-44c7-a7fd-0632fa8ccb11" providerId="ADAL" clId="{623B946D-924B-4038-A173-74F790D3C566}" dt="2024-04-18T06:29:17.402" v="1027" actId="20577"/>
          <ac:spMkLst>
            <pc:docMk/>
            <pc:sldMk cId="4111941563" sldId="472"/>
            <ac:spMk id="3" creationId="{BFC4D18D-5B21-4F9B-B4FF-3E225A62E246}"/>
          </ac:spMkLst>
        </pc:spChg>
      </pc:sldChg>
      <pc:sldChg chg="addSp delSp modSp add">
        <pc:chgData name="Francesco Orilia" userId="faded748-0cb3-44c7-a7fd-0632fa8ccb11" providerId="ADAL" clId="{623B946D-924B-4038-A173-74F790D3C566}" dt="2024-04-18T07:02:20.246" v="1443" actId="20577"/>
        <pc:sldMkLst>
          <pc:docMk/>
          <pc:sldMk cId="1574153612" sldId="473"/>
        </pc:sldMkLst>
        <pc:spChg chg="del">
          <ac:chgData name="Francesco Orilia" userId="faded748-0cb3-44c7-a7fd-0632fa8ccb11" providerId="ADAL" clId="{623B946D-924B-4038-A173-74F790D3C566}" dt="2024-04-18T07:02:01.798" v="1405"/>
          <ac:spMkLst>
            <pc:docMk/>
            <pc:sldMk cId="1574153612" sldId="473"/>
            <ac:spMk id="2" creationId="{9AE89909-3756-4591-A863-F72C78EA57AC}"/>
          </ac:spMkLst>
        </pc:spChg>
        <pc:spChg chg="del">
          <ac:chgData name="Francesco Orilia" userId="faded748-0cb3-44c7-a7fd-0632fa8ccb11" providerId="ADAL" clId="{623B946D-924B-4038-A173-74F790D3C566}" dt="2024-04-18T07:02:01.798" v="1405"/>
          <ac:spMkLst>
            <pc:docMk/>
            <pc:sldMk cId="1574153612" sldId="473"/>
            <ac:spMk id="3" creationId="{6066AD8F-A43D-4CBB-9759-52989DAEF92E}"/>
          </ac:spMkLst>
        </pc:spChg>
        <pc:spChg chg="add mod">
          <ac:chgData name="Francesco Orilia" userId="faded748-0cb3-44c7-a7fd-0632fa8ccb11" providerId="ADAL" clId="{623B946D-924B-4038-A173-74F790D3C566}" dt="2024-04-18T07:02:20.246" v="1443" actId="20577"/>
          <ac:spMkLst>
            <pc:docMk/>
            <pc:sldMk cId="1574153612" sldId="473"/>
            <ac:spMk id="4" creationId="{3E713B80-5850-4C23-A37A-17DCA703BCB3}"/>
          </ac:spMkLst>
        </pc:spChg>
        <pc:spChg chg="add mod">
          <ac:chgData name="Francesco Orilia" userId="faded748-0cb3-44c7-a7fd-0632fa8ccb11" providerId="ADAL" clId="{623B946D-924B-4038-A173-74F790D3C566}" dt="2024-04-18T07:02:01.798" v="1405"/>
          <ac:spMkLst>
            <pc:docMk/>
            <pc:sldMk cId="1574153612" sldId="473"/>
            <ac:spMk id="5" creationId="{DD7829AF-F396-459C-887A-7573824F2DE7}"/>
          </ac:spMkLst>
        </pc:spChg>
      </pc:sldChg>
      <pc:sldChg chg="addSp delSp modSp add">
        <pc:chgData name="Francesco Orilia" userId="faded748-0cb3-44c7-a7fd-0632fa8ccb11" providerId="ADAL" clId="{623B946D-924B-4038-A173-74F790D3C566}" dt="2024-04-18T07:03:11.201" v="1462" actId="20577"/>
        <pc:sldMkLst>
          <pc:docMk/>
          <pc:sldMk cId="1273214026" sldId="474"/>
        </pc:sldMkLst>
        <pc:spChg chg="del">
          <ac:chgData name="Francesco Orilia" userId="faded748-0cb3-44c7-a7fd-0632fa8ccb11" providerId="ADAL" clId="{623B946D-924B-4038-A173-74F790D3C566}" dt="2024-04-18T07:03:02.429" v="1445"/>
          <ac:spMkLst>
            <pc:docMk/>
            <pc:sldMk cId="1273214026" sldId="474"/>
            <ac:spMk id="2" creationId="{9767DCF9-D2B9-45E9-89C8-B10F07D64B40}"/>
          </ac:spMkLst>
        </pc:spChg>
        <pc:spChg chg="del">
          <ac:chgData name="Francesco Orilia" userId="faded748-0cb3-44c7-a7fd-0632fa8ccb11" providerId="ADAL" clId="{623B946D-924B-4038-A173-74F790D3C566}" dt="2024-04-18T07:03:02.429" v="1445"/>
          <ac:spMkLst>
            <pc:docMk/>
            <pc:sldMk cId="1273214026" sldId="474"/>
            <ac:spMk id="3" creationId="{9C2DB133-6BDD-4B60-BA87-AC6350CF5B0E}"/>
          </ac:spMkLst>
        </pc:spChg>
        <pc:spChg chg="add mod">
          <ac:chgData name="Francesco Orilia" userId="faded748-0cb3-44c7-a7fd-0632fa8ccb11" providerId="ADAL" clId="{623B946D-924B-4038-A173-74F790D3C566}" dt="2024-04-18T07:03:11.201" v="1462" actId="20577"/>
          <ac:spMkLst>
            <pc:docMk/>
            <pc:sldMk cId="1273214026" sldId="474"/>
            <ac:spMk id="4" creationId="{4AF67492-6C21-44CD-91AD-1A57692E8882}"/>
          </ac:spMkLst>
        </pc:spChg>
        <pc:spChg chg="add mod">
          <ac:chgData name="Francesco Orilia" userId="faded748-0cb3-44c7-a7fd-0632fa8ccb11" providerId="ADAL" clId="{623B946D-924B-4038-A173-74F790D3C566}" dt="2024-04-18T07:03:02.429" v="1445"/>
          <ac:spMkLst>
            <pc:docMk/>
            <pc:sldMk cId="1273214026" sldId="474"/>
            <ac:spMk id="5" creationId="{D57A4A1C-7F81-4CEC-93F2-AE7606D48459}"/>
          </ac:spMkLst>
        </pc:spChg>
      </pc:sldChg>
    </pc:docChg>
  </pc:docChgLst>
  <pc:docChgLst>
    <pc:chgData name="Francesco Orilia" userId="faded748-0cb3-44c7-a7fd-0632fa8ccb11" providerId="ADAL" clId="{B7A5007B-6145-485F-BAA8-DA3310109B53}"/>
    <pc:docChg chg="addSld modSld">
      <pc:chgData name="Francesco Orilia" userId="faded748-0cb3-44c7-a7fd-0632fa8ccb11" providerId="ADAL" clId="{B7A5007B-6145-485F-BAA8-DA3310109B53}" dt="2024-04-19T05:15:05.514" v="47" actId="20577"/>
      <pc:docMkLst>
        <pc:docMk/>
      </pc:docMkLst>
      <pc:sldChg chg="modSp add">
        <pc:chgData name="Francesco Orilia" userId="faded748-0cb3-44c7-a7fd-0632fa8ccb11" providerId="ADAL" clId="{B7A5007B-6145-485F-BAA8-DA3310109B53}" dt="2024-04-19T05:15:05.514" v="47" actId="20577"/>
        <pc:sldMkLst>
          <pc:docMk/>
          <pc:sldMk cId="3707713474" sldId="475"/>
        </pc:sldMkLst>
        <pc:spChg chg="mod">
          <ac:chgData name="Francesco Orilia" userId="faded748-0cb3-44c7-a7fd-0632fa8ccb11" providerId="ADAL" clId="{B7A5007B-6145-485F-BAA8-DA3310109B53}" dt="2024-04-19T05:15:05.514" v="47" actId="20577"/>
          <ac:spMkLst>
            <pc:docMk/>
            <pc:sldMk cId="3707713474" sldId="475"/>
            <ac:spMk id="3" creationId="{E101A175-08CE-4100-B4CD-C63B0FA04C6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10:04:42.7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1379 1149 1822 0,'-7'6'618'0,"28"-3"-585"16,14 5-44-16,26 8-5 15,12 3 5-15,7 8 10 16,-1 0 1-16,-1 4 2 16,-3 9 1-16,-13-7 0 0,0 7 0 15,-12-5 0-15,-2-8 0 16,-7-3 0-16,-4-3-26 15,-7-4-82-15,-8-6-66 16,-4-8-332-16,-6-3 327 16</inkml:trace>
  <inkml:trace contextRef="#ctx0" brushRef="#br0" timeOffset="218.336">2102 918 1735 0,'-69'108'639'16,"3"5"-466"-16,13 32-166 16,0 5-14-16,1-8-44 15,-7-9-10-15,-3-31-27 16,3-24-15-16,10-32-24 15,4-18-44-15,16-49 108 16</inkml:trace>
  <inkml:trace contextRef="#ctx0" brushRef="#br0" timeOffset="-752.402">60 1 1251 0,'-27'22'471'0,"3"-22"-352"0,10 6-85 16,19 21-42-16,6 11-3 15,11 25 3-15,2 7 2 16,3 14 2-16,3 8 1 0,9 26 2 16,-1 11 1-16,-2 15 3 15,1 1 3 1,1-2 3-16,-4-6-1 0,5-10 0 16,8-7-2-16,-9-33 2 15,3-12 2-15,-4-30 3 16,-10-13 5-16,-3-21 48 15,3-14 20-15,-3-34 28 16,0-19 6-16,1-43-38 16,-4-26-16-16,-13-30-27 15,-8-14-11-15,-11-6-12 16,-5 6-5-16,3 16-8 16,7 13-2-16,6 29-2 15,6 10-2-15,7 23-4 16,3 13-3-16,1 24-7 15,-2 15-11-15,-3 21-46 16,1 5-40-16,-5 15-153 16,-3 12-216-16,-4 33 314 15</inkml:trace>
  <inkml:trace contextRef="#ctx0" brushRef="#br0" timeOffset="-424.211">-12 962 1540 0,'-1'0'509'0,"28"-3"-507"16,21-2-17-16,20-6 5 16,10-3 5-16,16 0 5 15,0-1 3-15,-5-1 3 16,2-4 0-16,-18 2 2 16,-1 2-3-16,-13 7 0 15,-10 6-2-15,-17 4-51 16,-11 4-95-16,-15 22 95 15</inkml:trace>
  <inkml:trace contextRef="#ctx0" brushRef="#br0" timeOffset="1416.702">3538-356 1725 0,'-11'6'603'0,"-5"20"-524"15,0 5-75-15,-14 38-23 16,-3 14-2-16,-18 25 4 16,-11 18 3-16,-10 8 12 15,0 12 4-15,1 23 4 16,5 13 1-16,15 25 2 15,0 11 0-15,21-5-2 0,3-6-1 16,29-20-4-16,12-23-1 16,29-39-1-16,14-21 0 15,17-42-2-15,8-19-16 16,0-30-110-16,-8-15-122 16,-8-27 153-16</inkml:trace>
  <inkml:trace contextRef="#ctx0" brushRef="#br0" timeOffset="67127.245">3933-35 1768 0,'-28'75'606'0,"28"19"-537"15,0 21-85-15,6 12 1 16,-6 15 5-16,-3-2 4 16,-2-6 5-16,-1-11 4 15,3-29 2-15,3-13 1 0,3-21 5 16,-5-12 1-16,1-19 6 16,-3-10 1-16,-7-27-1 15,3-14-1-15,-4-31-6 16,-4-17-6-16,-4-26-3 15,0-17-2-15,2-20 0 16,2-1 1-16,16-3-1 16,10 9 1-16,19 4 7 15,7 2 6-15,17 5 13 16,7 1 3-16,4 16-5 16,4 7-6-16,-4 19-14 15,-2 15-4-15,-8 24-2 16,-6 19-2-16,-18 24-1 15,-6 12 2-15,-19 23 0 16,-6 8 2-16,-25 19-1 16,-15 15 1-16,-25 17 0 15,-5 4 0-15,-9 1 3 16,-3-3 0-16,2-15 0 0,3-10 0 16,14-13-1-16,10-14-1 15,29-15-3-15,13-10-3 16,25-14-3-16,19-5 0 15,40-8 1-15,17-3 2 16,27-4 1-16,15-1-1 16,-1 8 0-16,3 3 1 0,-3 16 2 15,-10 7 1-15,-20 14 3 16,-14 11 3-16,-37 6 3 16,-17 8 2-16,-37 9 3 15,-25-1 0-15,-40 10 1 16,-24 1 0-16,-37 7-3 15,-13-4-1-15,-11-10-7 16,2-7-3-16,11-19-74 16,9-11-3-16,20-8 40 15</inkml:trace>
  <inkml:trace contextRef="#ctx0" brushRef="#br0" timeOffset="6076.58">9227-208 1624 0,'5'24'578'15,"14"-2"-459"-15,51 13-126 16,18-3-18-16,33-13-19 15,9-13 4-15,-5-25 8 16,4-14 17-16,-4-21 46 16,-2-4 15-16,-10-4 22 0,-9-1 3 15,-23 8-14-15,-13 4-15 16,-17 26-29-16,-11 11-10 16,-18 25-6-16,-3 19-2 15,-19 26 1-15,-3 12-1 16,-17 25 2-16,-4 10 1 15,1 13 0-15,6 5 2 16,11-3 0-16,1-11 0 0,13-8 2 16,4-12-1-16,12-2 1 15,8-4 0-15,8-9-1 16,3-4 0-16,0-11 0 16,-2-4 0-16,-7-2 1 15,-5 0 1-15,-17-2 2 16,-12 1 1-16,-20-3 5 15,-17 3 5-15,-19-2 8 16,-8 1 2-16,-9-4 0 16,0-4-4-16,3-11-10 15,5-3-3-15,4-8-5 16,2-7-3-16,13-6-12 16,5-6-19-16,7-6-62 15,-3-9-42-15,-2-10-127 16,4-2-94-16,1-19 226 15</inkml:trace>
  <inkml:trace contextRef="#ctx0" brushRef="#br0" timeOffset="6350.653">9886 524 1926 0,'36'20'621'0,"35"-4"-663"16,20-2-38-16,19-21-25 15,-2-10 1-15,-12-18 21 16,-10-5 1-16,-19-8-104 15,-13 4 135-15</inkml:trace>
  <inkml:trace contextRef="#ctx0" brushRef="#br0" timeOffset="4929.68">7198 853 1826 0,'-1'17'649'15,"1"9"-543"-15,11 5-98 16,25 6-30-16,12 0 3 16,16-13 9-16,8-9 5 0,7-8 13 15,4-6 4-15,6-1 3 16,5 0 1-16,8 0-5 15,3-1-3-15,-14-2-9 16,0 3-11 0,-18 1-57-16,-13 1-27 0,-5-2-59 15,-14-2-35-15,-15-7-57 16,-3-6-31-16,-13-9-44 16,-4-6-23-16,-6-13 45 15,-8-6 56-15,-4-12 148 16,-6-2 94-16,1 2 142 15,-1 5 45-15,1 15 41 16,1 6-2-16,-3 14-29 16,4 12-27-16,4 15-52 15,5 15-18-15,9 23-23 16,10 9 1-16,12 12-5 16,4 0 2-16,7-1-6 15,-4-6-11-15,-6-9-6 16,-4-6-2-16,-12-11 7 0,-6-4 3 15,-13-4-2-15,-12 0-4 16,-19 3-21-16,-8 5-7 16,-10 5-13-16,0 3-4 15,9 1-6-15,4-4-2 16,12-4-23-16,3-4-34 16,7-17-128-16,3 0-144 15,7-25 204-15</inkml:trace>
  <inkml:trace contextRef="#ctx0" brushRef="#br0" timeOffset="7207.321">11325 295 1928 0,'-2'22'646'0,"5"25"-643"15,15 15-53-15,14 17-59 16,1 1-4-16,5-15 24 15,0-14 21-15,13-25 66 16,0-17 17-16,5-23 29 16,3-15 5-16,-2-23-2 15,2-9-9-15,-6-7-27 16,-7-4-7-16,-11 13-1 16,-5 18-1-16,-9 22-1 0,1 19 1 15,-1 27 3-15,1 16 1 16,4 36 1-16,-4 17-2 15,-3 23-1-15,-6 12-1 16,-11 7 0-16,-7 6 7 16,-21-4 21-16,-10-5 10 15,-22-9 11-15,-9-13-4 16,-15-11-21-16,-9-6-8 0,-3-17-13 16,30-37-2-1,2-1-10-15,-45 16-19 0,-6-9-82 16,15-24-64-16,39-29 102 15</inkml:trace>
  <inkml:trace contextRef="#ctx0" brushRef="#br0" timeOffset="3913.175">5278 696 1453 0,'15'13'568'0,"-10"-11"-387"0,6 6-110 16,21 11-72-16,8 8-2 16,14 16 1-16,15 3 1 15,7 4 6-15,4 5 6 16,-1-7 7-16,4 1 5 15,-3-10-2-15,-5-6-3 16,-7-3-9-16,-7-4-3 0,-15-4-10 16,-3 2-19-16,-16-11-60 15,-2-1-47-15,-15-13-167 16,-7-10-145-16,-3-16 280 16</inkml:trace>
  <inkml:trace contextRef="#ctx0" brushRef="#br0" timeOffset="4166.594">6045 423 1575 0,'-16'43'593'0,"-14"15"-429"16,-2 11-125-16,0 20-41 15,-4 5-1-15,-17 3 3 16,-1-4 0-16,-5-11 3 0,3-8 1 16,4-17 0-16,4-6 1 15,8-11-2-15,7-10 3 16,9-14-68-16,6-6-74 16,25-10 86-16</inkml:trace>
  <inkml:trace contextRef="#ctx0" brushRef="#br0" timeOffset="21415.837">15821 243 1899 0,'1'89'698'0,"-7"-11"-543"16,-7 6-165-16,-14 10-87 0,-10 0-1 15,-20-14 17-15,1-4 34 16,0-20 66-16,6-7 13 16,2-10 3-16,-3-11-4 15,5-12-39-15,-4-9-67 16,9-19-217-16,4-4-230 16,20-11 316-16</inkml:trace>
  <inkml:trace contextRef="#ctx0" brushRef="#br0" timeOffset="21146.19">15234 206 1632 0,'10'17'565'0,"14"17"-507"0,8 11-52 16,8 5-6-16,3 6 1 16,9 5 10-16,-3-2 20 15,17 6 31-15,7 2 8 16,-6-8 2-16,-21-32-18 15,2 2-30-15,32 7-10 16,-2-9-18-16,-10-11-13 0,-27-13-38 16,-10-3-29-16,-12-1-75 15,-10-6-66 1,-9-4 143-16</inkml:trace>
  <inkml:trace contextRef="#ctx0" brushRef="#br0" timeOffset="21971.336">16601 329 2134 0,'30'95'699'0,"-8"9"-752"0,6-2-66 16,10-15-35-16,0-14 18 16,-8-36 74-16,4-16 64 15,2-20 96-15,4-9 14 16,2-22-5-16,2-10-29 16,-4-12-59-16,-5-6-18 15,-10 9-12-15,-2 11-1 0,-9 22 0 16,-1 16 4-16,3 35 2 15,-5 16 0-15,0 33 3 16,2 10 0-16,-15 7 3 16,1 1 0-16,-12-8 7 15,-6-4 1-15,-10-15 2 16,-11-3-1-16,-12-18-3 16,-7-13-3-16,0-10-4 15,3-17-16-15,7-12-54 16,4-9-36-16,9-20-120 15,4-3-92-15,16-34 206 16</inkml:trace>
  <inkml:trace contextRef="#ctx0" brushRef="#br0" timeOffset="20524.217">13228 618 1484 0,'46'2'523'0,"37"-15"-435"0,22-6-48 15,25-21-8-15,15-4-6 16,-8-4-20-16,-9-3-1 16,-17 6 0-16,-15 1-2 15,-25 4-23-15,-13 2-55 16,-41 3 50-16</inkml:trace>
  <inkml:trace contextRef="#ctx0" brushRef="#br0" timeOffset="18760.842">13524-517 941 0,'14'-3'387'31,"-6"1"-168"-31,0 1-161 0,22 1-4 0,7 4 31 16,0 11 12-16,-20 9 27 15,-1 4 11-15,-5 14-10 0,-4 2-21 16,-7 20-46-16,0 9-19 16,-11 20-24-16,-4 18-3 15,-9 15 3-15,-9 8 3 16,-9 9 6-16,-1 0 1 16,0-1-6-16,7-7-2 15,4-22-4-15,3-15-2 16,7-19-3-16,3-7-2 15,5-13-2-15,2-11-1 16,6-18-1-16,3-3 1 0,0-21 0 16,3-4 0-16,-2-13-1 15,1-10-3-15,2-8-6 16,1-2 0-16,1-4-2 16,2-1 0-16,-1 5-2 15,0-1-1-15,0 9-4 16,0 1 0-16,-4 8 2 15,3 4 3-15,-3 2 3 16,0 0 2-16,0 7 2 16,-2-1 1-16,1 1 0 15,-1-1 0-15,0 0 1 16,1 1 1-16,-1-1 1 16,1 1 0-16,-1-1 0 15,0 0 0-15,1 1-1 16,-1-1 0-16,1 1-2 15,-1-1 0-15,0 0-1 0,2 1 0 16,0-1 1-16,0 1 0 16,0-1 1-16,0 1 1 15,0-1 0-15,0-3 0 16,2-1 1-16,0-1 0 16,-2 3-1-16,1-3 1 15,1 2 0-15,-1 1-1 0,1-1 1 16,-2 3 0-16,0-2 0 15,0 2 0-15,0 0 0 16,0 1 0-16,0-2 0 16,0-1 1-16,0 3-1 15,2-4 0-15,-2 2 1 16,0 1-1-16,0-1 0 16,1-3 0-16,-1 1 0 15,0 2 0-15,0 1 1 16,0-1-1-16,0 0 0 15,2-4 0-15,-1 1 0 16,-1 1 1-16,0 0-1 16,2-1 0-16,-2 1 0 15,0 1 0-15,0 2 0 16,0 0 0-16,0 1 0 16,0-1 1-16,0 1 0 15,2-6-1-15,-2 4 0 0,0 1 0 16,0-1 0-16,0 2 0 15,0-1 0-15,0 0-2 16,0 1-13-16,0-1-25 16,0 1-77-16,1-7-76 15,1-13 117-15</inkml:trace>
  <inkml:trace contextRef="#ctx0" brushRef="#br0" timeOffset="20194.97">13588-461 1357 0,'25'3'510'0,"-12"2"-368"15,6 1-109-15,2 5-36 16,-2 0 3-16,-11 0 1 16,0 1 6-16,4 0 43 15,-2-2 11 1,1 1 16-16,5 13-2 0,10 16-42 16,-6 9-12-16,11 29-16 15,16 16-4-15,4 26 0 16,5 4 0-16,11-3 11 0,6-3 7 15,8-13 11-15,12 3 4 16,-12-16-4-16,-5-9-7 16,-7-17-10-16,-10-17-4 15,-11-14-4-15,-5-6-1 16,-21-17-2-16,-8-5-7 16,-12-12-34-16,-5-9-33 15,-18-13-126-15,-9-10-125 0,-20-14 204 16</inkml:trace>
  <inkml:trace contextRef="#ctx0" brushRef="#br0" timeOffset="22404.438">17606-952 1201 0,'25'5'611'0,"10"11"-97"16,7 6-414-16,15 24-134 16,7 15-3-16,12 41 8 15,17 24 5-15,7 42 44 16,10 22 18-16,3 28 28 15,-14 7 7-15,-21 9-13 16,-21 0-14-16,-35-8-29 16,-11 0-8-16,-20-22-7 15,-13-18-2-15,-26-34-24 16,-16-30-40-16,-28-37 42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09:48:53.9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2968-335 1355 0,'-16'33'507'0,"-6"14"-368"15,-7 15-79-15,-14 40-38 16,-6 22-1-16,-24 50-5 16,-4 17 12-16,5 31 25 15,-1 14 3-15,29 4-6 16,10 1-16-16,18-19-25 16,13-22-5-16,9-48-3 0,9-23-1 15,12-45-4-15,5-18-22 16,8-31-89-16,6-14-84 15,9-31 117-15</inkml:trace>
  <inkml:trace contextRef="#ctx0" brushRef="#br0" timeOffset="854.186">3030 301 1574 0,'-5'8'608'0,"9"-6"-375"0,37 1-199 16,20 0-21-16,34 2-3 16,12 3-5-16,1-7-4 15,-3-1 0-15,-16-6-4 16,-12-10-13-16,-20-3-43 16,-12-2-34-16,-23-4-186 15,-6 1 181-15</inkml:trace>
  <inkml:trace contextRef="#ctx0" brushRef="#br0" timeOffset="624.17">3344 252 1683 0,'43'94'621'0,"-8"24"-478"0,5 22-101 16,0 29-42-16,1 3-1 16,-14-3 0-16,-8-10-1 15,-1-25 2-15,-9-17 2 16,-2-27 2-16,-1-8 2 15,-14-27 3-15,-1-10 3 16,-14-11 0-16,-5-11-1 16,-1-15-5-16,-8-6-2 15,-12-5-2-15,-7-10 1 0,-8 2 1 16,2-2 2-16,15-3 2 16,5 8 1-16,15 0 3 15,10 2 0-15,10 1 3 16,6-3-1-16,13-1 2 15,6-1 0-15,25 0 1 16,22 7 1-16,26 3-7 16,14 3-1-16,16 4-7 15,-6-4 0-15,-1-1-2 16,-4-4-1-16,-17 0-20 16,-4 2-19-16,-29-9-42 15,-15-4-28-15,-28-14-62 16,-10-13-55-16,-25-17-186 15,-12-9 258-15</inkml:trace>
  <inkml:trace contextRef="#ctx0" brushRef="#br0" timeOffset="1348.303">4292 962 1184 0,'109'79'454'0,"-43"-43"-322"16,10 6-17-16,15 21-3 15,1 4-23-15,7 11-19 16,-7 2-3-16,-4-5-3 16,-7-5-7-16,-15-8-20 15,-9-6-10-15,-19-13-15 16,-8-3-7-16,-11-19-36 16,-7-8-35-16,-17-13-134 15,-11-21-128-15,-10-21 205 16</inkml:trace>
  <inkml:trace contextRef="#ctx0" brushRef="#br0" timeOffset="1557.998">5131 822 1880 0,'-29'93'651'0,"-14"33"-589"16,0 14-51-16,-13 10-22 15,-2-4-16-15,-3-20-34 16,-6-13-18-16,7-36-19 16,-3-24 1-16,6-39-14 15,8-17-44-15,19-31 106 16</inkml:trace>
  <inkml:trace contextRef="#ctx0" brushRef="#br0" timeOffset="11197.71">6943 1779 1065 0,'-6'28'563'15,"-20"-28"-27"-15,-2-6-459 0,5-5-87 16,-2-5-11-16,-10-10 0 16,-8-6 3-16,-13-9 6 15,5-5 14-15,2-2 15 16,3 2 7-16,4 3 7 15,-2-2-3-15,4 0-10 16,5 1-8-16,11-4-12 16,3-3-2-16,20-5-3 15,2-4 0-15,15-4 1 16,6-5 2-16,9 1 2 16,1 4 1-16,6 5 0 15,0 5 1-15,-6 8 0 16,0 4 0-16,-12 13 0 15,-2 10 1-15,-9 16-1 16,-7 8 0-16,-13 24 0 16,-10 12 0-16,-20 26 0 0,-12 11 0 15,-10 21 0-15,-9 8 0 16,0 6 0-16,5 0 1 16,4-3 0-16,7-8 1 15,16-11-1-15,8-10 1 16,32-27 2-16,16-12 0 15,29-29 6-15,12-18 1 16,19-29 3-16,14-20 1 0,8-24-5 16,4-8-3-16,0-6-7 15,-8 1-20-15,-17-5-108 16,-14 0-185-16,-23-6 202 16</inkml:trace>
  <inkml:trace contextRef="#ctx0" brushRef="#br0" timeOffset="-1059.567">-106 1013 1320 0,'-20'0'437'0,"26"-1"-439"16,18 1-3-16,19 6 2 16,2-1 3-16,15 8 25 15,7-2 16-15,8-3 20 16,6 1 6-16,-1-4-13 15,-5 5-12-15,-4-2-17 16,-6-2-6-16,-7-3-10 16,-9-6-3-16,-12-3-6 0,-2 4-16 15,-10 2-122 1,1 11-116-16,-10 7 155 0</inkml:trace>
  <inkml:trace contextRef="#ctx0" brushRef="#br0" timeOffset="-1409.164">-1 0 857 0,'2'-10'316'0,"-4"10"-235"16,1 5-68-16,1-5-14 15,0 0 1-15,0 0 2 16,0 0 1-16,3 9 22 16,0 1 15-16,-1 0 28 15,-1-1 11-15,1 5-4 0,-2 2-11 16,3 48-22-16,-3-37-10 15,-1 10-17-15,7 11-6 16,5 17 3-16,-1 10 5 16,10 21 9-16,-4 3 5 15,-1 12-1-15,4 12-2 16,-2 16-9-16,2 2-3 16,4 4-5-16,-4-6 1 15,-5-5 6-15,-1-3 3 0,-4-9 4 16,3-13 5-16,-4-39 7 15,1-16-1-15,-1-33-3 16,5-8-6-16,0-20-5 16,4-13 4-16,7-27 19 15,5-15 4-15,7-38-4 16,3-13-5-16,4-23-22 16,-2-6-5-16,5-6-6 15,2 0-2-15,-5 6-1 16,-3 5 0-16,-2 14-1 15,0 15 1-15,-1 9-2 16,-1 10 0-16,-7 15-1 16,-8 12-1-16,-8 29-1 15,-4 9-2-15,-9 16-10 16,0 8-7-16,-5 12-65 16,-3 6-58-16,-8 17-196 0,-3 0 208 15</inkml:trace>
  <inkml:trace contextRef="#ctx0" brushRef="#br0" timeOffset="-733.544">1047 1283 1472 0,'53'33'543'15,"17"9"-393"-15,26 9-136 16,12 1-7-16,-1 1-1 16,-10 0-3-16,-19-14 2 15,-16-7-1-15,-17-9 1 16,-10-11 0-16,-15-5 1 15,-5-7 1-15,-14-16-82 16,-4-10-100-16,-11-22 111 0</inkml:trace>
  <inkml:trace contextRef="#ctx0" brushRef="#br0" timeOffset="-518.046">1694 1127 2047 0,'-48'76'699'0,"-3"7"-651"16,2 3-44-16,9 2-52 15,-6-2-22-15,-10-11-41 16,0-15-25-16,-2-25-24 16,3-14-20-16,12-21-48 15,10-9-53-15,15-28 187 16</inkml:trace>
  <inkml:trace contextRef="#ctx0" brushRef="#br0" timeOffset="153698.071">2277-475 462 0,'0'-2'238'0,"5"-3"-60"16,7-3-80-16,-2-3-1 15,-5 5-11-15,1 3 4 0,-6 1 24 16,0 0 12-16,0 1 11 16,0-1-4-16,-1 2-20 15,-1 0-11-15,-17 21-26 16,-48 49-16-16,38-32-22 16,-1 2-8-16,-2 10-10 15,-3 2-2-15,-3 6-1 16,0 5 1-16,-1 4-2 15,1 2-1-15,5 1-3 16,3 0-3-16,4 0-3 16,5-1-2-16,12 6-3 15,2-2 1-15,6-4-1 16,1-2 1-16,0-12 1 16,-2-1-1-16,1-4 0 15,-1 1 0-15,-4 5 2 16,1 4-1-16,-5 10 1 15,1 2-1-15,-2 6 1 16,-2-1-1-16,2 2 2 16,1 3 1-16,4 4 4 0,1 3 0 15,5 4 2-15,2 1-1 16,6-5 0-16,3-1 0 16,3-10-1-16,2-2-1 15,0-1-1-15,3 2 3 16,5 2 2-16,1 1 1 15,3-4 0-15,0-7-4 0,-1-4-3 16,-11-4-1-16,-6-7 0 16,-5 0 0-16,-10-11 0 15,-2-4-2-15,-13-8-42 16,-9-5-36-16,-14-23 45 16</inkml:trace>
  <inkml:trace contextRef="#ctx0" brushRef="#br0" timeOffset="26762.788">13815 1692 1623 0,'-46'-14'584'0,"-6"-40"-480"16,-3-7-83-16,6-12-36 15,8 1 2-15,-6 2 6 16,3 2 5-16,4 10 17 16,0 4 12-16,8 13 24 15,0 1 5-15,9 2-7 16,3-1-11-16,16-7-27 15,4 3-10-15,12 0-5 16,9 3-3-16,3 11 0 16,5 4-1-16,-4 11 3 15,-1 2 0-15,-2 12 0 16,-6 7 2-16,-1 7 1 16,-6 7-1-16,-9 9 2 15,-6 8 0-15,-12 15 1 16,-7 1 1-16,-12 13 3 15,-4 2 0-15,-2 2 6 16,-2 3 1-16,9-3 0 16,7 0-2-16,16-3-5 0,10-4-1 15,13-12 0-15,7-7 3 16,29-19 14-16,16-10 8 16,28-26 7-16,8-15-1 15,6-23-12-15,-4-8-7 16,-14-8-10-16,-9-1-3 0,-28 1-35 15,-16-1-36-15,-17-2 43 16</inkml:trace>
  <inkml:trace contextRef="#ctx0" brushRef="#br0" timeOffset="17519.645">7802-125 1835 0,'-23'18'643'16,"7"-4"-514"-16,16 5-168 16,8 2-22-16,10-2 3 15,7 0 6-15,6-9 22 16,8-2 24-16,16 1 19 16,4-2 4-16,14 4 0 15,6-5-2-15,-1-1-6 16,-3-3-4-16,-13-4-5 15,-7-1 0-15,-6-3-1 16,-6 1 1-16,-8 5 0 16,-10 1 1-16,-10 9 0 15,-6 4-1-15,-9 12 2 16,-4 4 0-16,-14 15 1 16,1 9 0-16,-6 16-1 0,-1 8 1 15,4 11 1-15,1 5 0 16,6 5 0-16,3 6-2 15,5 12-2-15,7 2 0 16,9-7-1-16,5-7 1 16,5-20 0-16,-5-10 1 15,-4-16 0-15,0-7 0 16,-3-15 2-16,-4-7 0 0,-5-9 5 16,-2-7 5-16,-18 0 12 15,-9 1 8-15,-20-2 7 16,-7-1 0-16,-17 1-2 15,20-2-4 1,2 0-5-16,-46 13-3 0,-8 5-9 16,20 0-5-16,30-2-8 15,7-2-4-15,13-1-2 16,6 2-1-16,12-7-2 16,9-2-1-16,8-4-4 15,0-6-3-15,9-1-17 16,7-5-16-16,5-1-61 15,1-7-47-15,2-11-150 16,-5-9-187-16,0-5 318 16</inkml:trace>
  <inkml:trace contextRef="#ctx0" brushRef="#br0" timeOffset="17801.966">7789 950 1793 0,'-18'11'619'0,"33"-10"-551"16,17 3-69-16,25-3-9 15,18 2 5-15,14-1 5 16,8-2 4-16,10-3 3 15,-5-4 3-15,-12-5 4 16,-11-1 0-16,-21-6-2 16,-3-5-4-16,-22-5-65 15,-7-6-76-15,-17-3 84 16</inkml:trace>
  <inkml:trace contextRef="#ctx0" brushRef="#br0" timeOffset="18314.876">9297 857 1873 0,'-16'66'607'0,"-3"9"-632"16,0 9-29-16,-5 13 26 15,-5-1 10-15,-1-7 31 16,8-8 26-16,14-18 20 16,9-12 6-16,19-24-7 15,5-7-13-15,18-21-18 16,2-15-9-16,6-22-12 15,6-13-4-15,0-10-4 16,2 0-3-16,2 14 1 16,-6 12 0-16,-5 22 2 15,-2 13 1-15,-2 21-1 16,-6 9 0-16,-10 19 1 16,-9 7 1-16,-26 16 3 15,-14 12 4-15,-13 12 15 16,-13-2 4-16,-18 8 1 15,-12-8 0-15,-16-3-8 16,-3-2-5-16,8-14-5 0,11-6-5 16,11-20-21-16,12-8-25 15,15-20-80-15,9-10-64 16,15-30 113-16</inkml:trace>
  <inkml:trace contextRef="#ctx0" brushRef="#br0" timeOffset="18820.845">10665-324 1543 0,'-11'10'536'16,"6"7"-459"-16,-4 15-88 15,-7 30-9-15,-5 20 11 16,-11 32 11-16,0 23 5 0,-1 40 34 16,9 15 26-1,0 34 39-15,11 7 9 0,9-5-23 16,4 1-24-16,20-41-43 15,6-19-9-15,15-43-9 16,4-24-1-16,3-32-3 16,-1-12 0-16,-7-25-39 15,-3-9-37-15,-9-21-105 16,-5-9-109-16,-11-24 182 16</inkml:trace>
  <inkml:trace contextRef="#ctx0" brushRef="#br0" timeOffset="19403.746">11205 824 1689 0,'40'75'585'0,"11"24"-494"15,-2 7-117-15,-3 11-35 16,-11-14 22-16,-17-20 15 16,-5-13 12-16,-5-28 41 15,-4-10 30-15,-5-20 43 16,-7-12 6-16,-13-22-19 15,-8-19-27-15,-10-39-46 16,-6-16-9-16,-12-36 2 16,3-13-1-16,7-3-3 15,12 4-2-15,16 34-6 16,11 23-3-16,15 28 3 16,5 8 0-16,25 12 0 15,3 1 3-15,9 8 4 16,4 7 2-16,-7 14-3 15,2 6-2-15,-4 14-2 16,-5 10-3-16,-11 15 1 16,-10 10 1-16,-20 7 1 15,-14 4 1-15,-19 6 0 0,-11-1 2 16,-15-5 1-16,-2-4 1 16,-6-13 3-16,6-8-2 15,12-13-1-15,1-8-2 16,18-13-4-16,5-6-5 15,10-12-35-15,7-11-27 16,18-9-79-16,8-7-57 0,16-4 129 16</inkml:trace>
  <inkml:trace contextRef="#ctx0" brushRef="#br0" timeOffset="20450.44">11487 990 417 0,'17'11'33'0,"-1"-11"-135"16,-3 1-6-16,-3 1 197 15,-4-2 117-15,-4 3 89 16,-2-3 16-16,0 0-51 16,0-2-38-16,0 1-76 15,0-1-38-15,0 1-59 16,0-1-18-16,0 1-23 15,0-1-4-15,0 0 0 16,0 1 1-16,0-1 11 16,0 1 8-16,0-1 13 15,0 0 3-15,0 1 1 16,4-2-2-16,0-1-1 16,-3 3-1-16,-1-1-3 15,7-9-3-15,-4 3-9 16,-2 2 0-16,1 1-3 0,-2 2-1 15,0 1-2-15,0 1-3 16,0-1-3-16,0 0-2 16,0 1-1-16,0-1 3 15,3-1 7-15,3 0 3 16,-2 1 2-16,-1 1-2 16,8 2-8-16,-1 4-4 0,7 36-5 15,37 50-2-15,-32-35 1 16,4-7 0-1,3-4 3-15,7-10 2 0,12-14 2 16,3-7 3-16,13-19 6 16,-1-7 3-16,-12-22 0 15,2-7 0-15,-10-13-1 16,-5-4 1-16,-6-4 2 16,-3 3-1-16,-17 8-5 15,-5 5-4-15,-7 19-6 16,0 9-3-16,0 20-4 15,0 11-2-15,5 26-1 16,-1 17 0-16,12 25 0 16,5 10 2-16,4 8 0 15,4-5 0-15,1-1 1 16,-6-6 1-16,-13-4 0 16,-1-3 2-16,-10 0 3 15,-8-5 3-15,-16-7 10 0,-13-3 7 16,-25-14 22-16,-9-4 8 15,-4-14 2-15,-5-3-7 16,7-9-24-16,3-2-12 16,14-3-19-16,8-3-14 15,18-7-46-15,8-7-37 16,6-18-131-16,6-16-80 0,18-20 193 16</inkml:trace>
  <inkml:trace contextRef="#ctx0" brushRef="#br0" timeOffset="129133.774">19041-172 149 0,'0'-2'82'0,"0"0"-14"16,0 1-8-16,0-1 9 16,0 1 13-16,0-1 22 15,0 2 8-15,0-2-4 16,1 1-7-16,7-2-15 16,-1-1-8-16,0 1-15 15,3-2-4-15,3-1-11 16,1-2-6-16,42-22-8 0,-40 23-3 15,0-1-3-15,0 2-1 16,1 1-1-16,2 1 2 16,4-4 2-16,-1 0 2 15,3 0 0-15,-2 0-2 16,-1 3-6-16,-5-2-2 16,3 4-6-16,-3 2-2 0,-1-4-4 15,3 5-2-15,-13 0-2 16,-1 0 1-16,0 0 0 15,-5 0 0-15,0 0 4 16,0 0 2-16,0 0 3 16,0 0 0-16,0 0-2 15,0 0-1-15,0 0-2 16,0 0 0-16,0 0 6 16,0 0 3-16,0 0 10 15,0 0 2-15,0 0 2 16,0 0 0-16,-2 0-4 15,1 0-1-15,1 0-4 16,-2 0-1-16,1 0-7 16,-1 0-1-16,0 0 1 15,1 0 1-15,-1 0 3 16,-10 0 1-16,0 2-4 16,-8 1-2-16,-41 13-4 0,39-12-2 15,-5 4-4-15,1 0 0 16,1 0 2-16,-2 2 0 15,-3-2 4-15,-1 3-1 16,-2 2 0-16,1 0-2 16,0 6-1-16,2-3-2 15,0 3-1-15,1 1-1 16,-1 1-1-16,-2 6-1 16,3 0-1-16,2 0 0 0,2 1-1 15,10 0 0-15,4-2 0 16,3 1 0-16,8 0 0 15,-9-5 1-15,7 2-1 16,-1-2 1-16,3 2 1 16,11 0-1-16,-1 2 0 15,5 1 1-15,0-3-1 16,1 5 1-16,8-2 0 16,-1-2 1-16,9 2 1 15,2-3 0-15,1-10 2 31,-18-6 0-31,1 0 1 0,57 23-1 0,8-4-2 16,-2 1 0-16,-32-4-2 16,-4 0-1-16,-15 7 0 15,-3 2-1-15,-9 7 1 16,-7 5 1-16,-14 6 3 16,-7 1 3-16,-14 10 9 0,-11 4 2 15,-11 1 10-15,-13 1 1 16,-18-4 2-16,1 1 0 15,-5-9-3-15,4-3-3 16,6-12-3-16,1-7 1 16,12-12 1-16,9-8 0 0,17-11-1 15,10-3-3-15,11-4-4 16,3-3-4-16,9-4-9 16,1-3-6-16,-1-1-19 15,7-1-19-15,-3 4-57 16,3-1-39-16,0 3-121 15,-5 2-116-15,8 10 241 16</inkml:trace>
  <inkml:trace contextRef="#ctx0" brushRef="#br0" timeOffset="27949.58">14787 1037 1029 0,'-16'26'534'0,"8"-26"-75"16,2-5-345-16,6-1-109 16,4-5-1-16,12-5 2 15,3-11 8-15,8-12 26 16,5-1 19-16,3-6 34 15,7 10 8-15,2-3-11 16,4 7-17-16,5 12-38 0,-1-1-17 16,-7 21-18-16,-4 8-4 15,-12 21-6-15,-8 14 0 16,-4 28 1-16,-7 9 1 16,-6 11 5-16,6-38 3 15,0-1 2-15,4 26 2 16,22-6 5-16,12-27 2 15,5-34 6-15,7-10 5 16,2-25 5-16,-3-9 1 0,0-16 1 16,-6-6-4-16,-10-5-10 15,-5-1-6-15,-27 10-54 16,-14 2-50-16,-45 12 59 16</inkml:trace>
  <inkml:trace contextRef="#ctx0" brushRef="#br0" timeOffset="61659.2">16298-520 1105 0,'-36'45'407'16,"28"-41"-307"-16,1 4-79 0,4 2-4 16,-2 1 13-16,4 0 40 15,1-1 18-15,3-2 21 16,3 0 6-16,5 0-10 15,2-2-8-15,16 4-23 16,7 1-13-16,19-3-25 16,5 1-8-16,9-4-13 15,7 0-5-15,0-3-5 16,1 1-1-16,-7-2 4 16,-8-2 3-16,-8-1 4 15,-3 1 2-15,-11-1-2 16,-5 2-3-16,-13 3-3 15,-6 2-1-15,-9 8 1 16,-6 3 2-16,-2 9 2 16,-9 2-2-16,-3 11-4 15,-3 6-3-15,-1 3-3 16,1 4-1-16,2 8 0 16,1 2 0-16,3 17 0 15,1 6 0-15,4 15 0 0,3 16 0 16,2-2-1-16,4 0 1 15,4-4-2-15,1-9 1 16,5 2-1-16,4 3 1 16,4-12 1-16,4-7 0 15,-1-21 1-15,1-12 1 16,1-13 2-16,-7-10 1 0,-2-6 0 16,-4-3 0-16,-6-7-1 15,-1-1 2-15,-14 0 4 16,-7 1 1-16,-23 0 13 15,-9-1 3-15,-11-3 1 16,-7-4 0-16,-4 0-10 16,1 1-5-16,1 1-6 15,1 3-2-15,11 3-3 16,25-6 0 0,1 0-1-16,-14 8 0 0,4 3-1 15,9-8-2-15,12-1-1 16,6-4-2-16,3-1-8 15,5-2-7-15,6 0-36 16,-3-3-27-16,0 0-81 16,0 0-70-16,0-1 149 15</inkml:trace>
  <inkml:trace contextRef="#ctx0" brushRef="#br0" timeOffset="62012.03">16292 664 1532 0,'0'0'553'0,"17"0"-442"15,12-1-40-15,16-9 6 16,6-3-9-16,6-7-19 16,-3-3-12-16,-5 1-13 15,4 1-6-15,-16 4-9 16,-4-1-18-16,-12 4-121 15,-20 1-392-15,-15-4 356 16</inkml:trace>
  <inkml:trace contextRef="#ctx0" brushRef="#br0" timeOffset="121650.819">17399 639 1213 0,'-23'-11'503'0,"17"6"-236"16,0 2-220-16,-2-4-23 0,3 1-4 15,-2 3-3-15,1-2 15 16,0 0 9-16,-2 0 25 16,3 2 6-16,0-6 0 15,10 1-5-15,-2-3-21 16,7-5-13-16,12 6-20 16,-3-4-8-16,21 7-5 15,-2 3-4-15,8 2 1 16,9 8 0-16,-11 4 0 15,-1 3 2-15,-8 6 1 16,-3-5 0-16,-3 10 3 16,-2 0 0-16,-10 0 1 15,-6 3 1-15,-9 0 1 16,-5 7-1-16,-15 2 2 16,-4 4-2-16,-7 6-1 15,-3 0 0-15,-1 9-2 16,-4 0 0-16,1 4 0 15,2-4 0-15,7-4 2 0,7-7 1 16,12-12 6-16,8 0 4 16,12-10 9-16,14-3 7 15,12-4 1-15,8-6-2 16,15-5-9-16,-1-4-9 16,12-2-8-16,-8-1-2 15,-9 1-4-15,0 2-5 16,-22-1-19-16,-3 1-24 0,-9 0-63 15,-15 1-43-15,-9-1-121 16,-6 0-140-16,-25 0 272 16</inkml:trace>
  <inkml:trace contextRef="#ctx0" brushRef="#br0" timeOffset="121882.01">17583 951 2801 0,'47'-11'-29'16,"-8"3"10"-16,57-11-14 0,-5-2-5 15,-10 2-3-15,-1-3-2 16,-29 0-38-16,-13-2-43 15,-16-3 80-15</inkml:trace>
  <inkml:trace contextRef="#ctx0" brushRef="#br0" timeOffset="130108.695">19666 1122 2046 0,'23'27'721'16,"31"-18"-625"-16,14 1-76 15,20-13-35-15,1-8-9 16,-6-7-28-16,-11-4-12 16,-13-2-3-16,-7 3-3 0,-17-4-53 15,-8-6-47-15,-14-8 106 16</inkml:trace>
  <inkml:trace contextRef="#ctx0" brushRef="#br0" timeOffset="129907.647">19923 676 1715 0,'16'3'665'0,"-16"-2"-469"16,3 2-123-16,5 5-88 15,2 4-8-15,12 0 2 16,2-2 4-16,6-2 12 15,2 0 6-15,0-3 12 0,0 1 5 16,1 2 5-16,0-3 0 16,-1 4-9-16,-3 1-6 15,-12 3-8-15,-5 4-1 16,-14 7-3-16,-11 5-1 16,-15 12 5-16,-7 7 0 15,-7 9 2-15,4 2 3 16,11 0 1-16,-2-4 1 15,12-8 1-15,2-2 0 0,6-11 0 16,14-4 2-16,4-9 4 16,15-4 4-16,1-6 3 15,4-1-2-15,11-4-6 16,-5-1-4-16,10-2-7 16,-7-1-1-16,-8-1-3 15,-1 1-7-15,-17-7-30 16,-2 0-27-16,-20-7-104 15,-10-8-58-15,-12-3-187 16,-8-6 250-16</inkml:trace>
  <inkml:trace contextRef="#ctx0" brushRef="#br0" timeOffset="132266.682">20971 601 936 0,'-15'-8'377'0,"1"0"-248"15,3 6-36-15,-2 4-21 16,1 2-9-16,-9 8 6 16,-5-1 3-16,7 16-1 0,-1 6-6 15,5 14-16-15,7 5-10 16,0 2-17-16,7 1-5 15,1-8-4-15,11-7 2 16,14-11 13-16,9-13 7 16,18-16 9-16,-1-10-1 15,7-18-14-15,-3-6-6 16,-4-6-13-16,-1 2-3 0,-9 6-3 16,2 8-1-16,-5 11-4 15,-4 10-1-15,-10 13-2 16,0 12 0-16,-9 24 4 15,-3 10 0-15,-11 21 5 16,-7 4 2-16,-24 3 7 16,-5 1 7-16,-13-4 16 15,-6-1 6-15,-2-5 8 16,-1-2-2-16,1-7-13 16,2-11-8-16,9-12-12 15,4-12-6-15,10-17-8 16,11 4-4-16,7-18-38 15,8 0-35-15,8-16-133 16,16-16 131-16</inkml:trace>
  <inkml:trace contextRef="#ctx0" brushRef="#br0" timeOffset="137385.572">23024 1178 1200 0,'-21'17'484'16,"10"-4"-274"-16,9-7-121 15,-3-14-49-15,2 2 11 0,-11-20 18 16,-8-4 16-16,-4-14 28 15,1-12 2-15,-4-8-5 16,-3-5-7-16,-6-5-24 16,-8 0-15-16,0-4-28 15,3 2-14-15,4 4-13 16,12-1-6-16,8 2-4 16,6 0-2-16,13-1-2 15,7 5 0-15,12 5 0 16,6 9-1-16,7 10 1 15,3 5-2-15,0 16 0 16,-1 4-1-16,-4 10 1 16,-8 5 0-16,-6 8 1 15,-8 6 0 1,0 2 2-16,-1 22-2 0,-7 17 2 16,-10 10 1-16,-14 12 0 15,-6 4 1-15,-15 10 1 16,-4 2 0-16,-5 3 1 0,-4 1 0 15,6-2 2-15,-1-2-1 16,10-9 3-16,8-8 0 16,15-14 0-16,10-9 2 15,18-15 0-15,14-7 2 16,23-9 10-16,15-14 6 16,33-19 8-16,13-8 0 15,14-26-11-15,-1-6-6 0,-15-7-10 16,-18-4-5-16,-15 7-34 15,-15 7-33-15,-33 5 42 16</inkml:trace>
  <inkml:trace contextRef="#ctx0" brushRef="#br0" timeOffset="141448.982">7579 4023 1807 0,'19'11'644'0,"17"13"-531"0,22 14-90 15,29 28-23-15,12 4 1 16,5 17-1-16,-2-4-1 15,-7-13 1-15,-11-1 2 16,-13-18 2-16,-9-6 2 16,-19-12 1-16,-4-4-2 0,-16-10-23 15,-4-3-39-15,-19-15-122 16,-11-5-105-16,-12-22 171 16</inkml:trace>
  <inkml:trace contextRef="#ctx0" brushRef="#br0" timeOffset="141714.208">8314 4009 1997 0,'-22'51'719'15,"-16"12"-555"-15,-5 20-167 16,-5 11-14-16,-8 11-14 15,-7-1-1-15,-4-10 2 16,-2-9 8-16,4-9 17 0,0-9 3 16,12-10 5-16,29-28 2 15,0 0-10 1,-7-2-31-16,11-6-98 0,17-18-50 16,32-29-490-16,20-17 452 15</inkml:trace>
  <inkml:trace contextRef="#ctx0" brushRef="#br0" timeOffset="142286.012">9039 3927 1837 0,'-22'23'679'0,"-2"7"-481"16,14 13-202-16,2 5-17 16,4 9-15-16,4 5 1 15,9-6 2-15,4-8 5 16,3-16 17-16,5-15 11 16,2-14 17-16,9-6 8 15,11-24 5-15,2-11-8 0,-1-19-10 16,3-9-5-1,-9 7-7-15,2 5 0 0,-2 22-4 16,0 16 1-16,4 29-1 16,-1 19 2-16,-6 33 2 15,-5 20 2-15,-22 18 17 16,-8 9 8-16,-28-1 15 16,-8-1 6-16,-16-3 0 15,-7-3-3-15,-3-12-5 16,-5-14-4-16,3-22-13 15,5-16-6-15,12-16-23 16,7-8-20-16,14-13-74 16,4-5-40-16,24-15 82 15</inkml:trace>
  <inkml:trace contextRef="#ctx0" brushRef="#br0" timeOffset="140881.449">6147 4272 1896 0,'21'4'665'0,"36"-13"-584"16,24-6-57-16,26-20-3 16,8-3-19-16,4-5-31 15,4 3-16-15,-21 2-35 16,-10 4-17-16,-30 9-36 15,-17 3-30-15,-15 14 107 16</inkml:trace>
  <inkml:trace contextRef="#ctx0" brushRef="#br0" timeOffset="140667.012">6242 4732 1590 0,'-17'30'594'15,"3"-30"-444"-15,4-3-98 0,16-17-50 16,6-12 3-16,10-19 2 15,-1-11 2-15,10-20 11 16,1-9 11-16,-3-12 23 16,8-4 7-16,-9 2 5 15,3 6-8-15,-1 6-20 16,-3 4-10-16,-2 6-16 16,2 7-3-16,-3 12-5 15,-1 10-2-15,-4 14 1 16,-2 10 0-16,-2 17 1 15,-3 8-2-15,4 16-2 16,0 8-2-16,5 23-4 16,8 14 1-16,10 17 4 15,4 7 0-15,7 4 2 16,-7-7 1-16,-5 1-1 16,0 0 1-16,0 5-1 15,-1-2 0-15,0-8-1 16,-6-2-4-16,-7-16-6 0,-5 1-19 15,-9-10-38-15,-4-4-19 16,-12-12-60-16,-10-8-37 16,-11-14-236-16,-5-8 273 15</inkml:trace>
  <inkml:trace contextRef="#ctx0" brushRef="#br0" timeOffset="145491.096">10028 3189 1605 0,'-16'5'585'0,"2"1"-432"16,14-2-156-16,5 0-6 16,7 1 0-16,7-3 2 0,12 1 7 15,5 5 5-15,18 11 3 16,10 13 3-16,11 24-3 15,1 19 0-15,-1 22-3 16,-9 8-1-16,-15 10-1 16,-7 0 2-1,-31-2 11-15,-10 5 6 0,-25 4 5 16,-16 3 0-16,-15 1-11 16,-11-4-7-16,-15-10-8 15,-7-12-14-15,3-18-71 16,6-19-50-16,20-18 78 15</inkml:trace>
  <inkml:trace contextRef="#ctx0" brushRef="#br0" timeOffset="157640.602">13822 4486 1424 0,'-35'-3'532'0,"-4"-4"-369"0,19-7-128 15,-3-4-3-15,7-7 14 16,1-5 4-16,7-12 10 15,6-6 8-15,10-7 12 16,11-3 4-16,8-4-4 16,15 3-8-16,2 0-29 15,2 4-15-15,8 12-18 16,-9 1-6-16,8 20-4 16,-6 3-1-16,0 19-2 15,-8 8 0-15,-5 20-1 16,-1 15 0-16,1 18 3 15,2 12 0-15,4 7 2 16,6 1 2-16,15-9 12 16,-1-15 7-16,14-22 15 15,-19-33 7 1,3 1 1-16,42-22-4 0,20-24-12 16,-20-19-7-16,-35-7-11 15,-8-1-6-15,-17 8-14 16,-14 8-24-16,-23 14-24 0,-19 8-533 15</inkml:trace>
  <inkml:trace contextRef="#ctx0" brushRef="#br0" timeOffset="163363.512">17461 3914 1539 0,'-3'5'598'0,"1"3"-385"0,13 1-168 15,2 2-13-15,11 5-18 16,0 2-7-16,3 6 1 16,6 4 8-16,7 14 20 15,5 4 11-15,10 13 13 16,9 3-1-16,4-6-14 15,1 0-9-15,-5-7-19 16,-28-22-7 0,3 2-8-16,23 18-2 0,3 1 0 15,-13-11-1-15,-20-18-3 16,-3-2-6-16,-10-7-17 16,-5-7-12-16,-6-1-38 15,-1-4-26-15,-7-9-91 16,-7-5-75-16,-10-13 170 15</inkml:trace>
  <inkml:trace contextRef="#ctx0" brushRef="#br0" timeOffset="163670.08">18040 4000 1969 0,'0'17'736'0,"-1"1"-510"0,9 9-252 15,-5 5-41-15,-11 11-14 16,-5 8 4-16,-14 9 42 16,0 6 35-16,-3 7 45 15,-7-1 13-15,-3-4 6 16,5-6-10-16,10-19-33 15,6-9-25-15,11-18-62 16,3-7-45-16,10-10-96 16,6-7-76-16,5-15 179 15</inkml:trace>
  <inkml:trace contextRef="#ctx0" brushRef="#br0" timeOffset="160113.593">16618 3293 712 0,'29'-21'312'0,"3"-6"-102"16,17-3-109-16,-1-5 5 0,9 0 42 15,-4-3 5-15,-2 1 13 16,-3 7 1-16,-4 3-15 16,1 6-14-16,-9 3-30 15,-2-1-14-15,-12 8-27 16,-6-2-13-16,-6 7-12 15,-10 0 1-15,-12 6-6 16,-7 0-5-16,-20 3-10 16,-6 11-10-16,-12 5-7 15,-7 12-1-15,-13 5-3 16,-5 6 0-16,7 12-1 16,27-16 0-1,0 2 1-15,-22 36-1 0,5 10 0 16,12-9-2-16,34-12-1 15,10-1-1-15,20-12-1 16,11-2 2-16,21-11-1 16,2-2 2-16,7-4 1 15,9-2 0-15,2-3 2 16,8 6-1-16,-5 6 2 0,-13 4 1 16,-12 14 1-16,-9 4 1 15,-16 17 5-15,-9 4 2 16,-20 6 4-16,-10 4 3 15,-15-7 9-15,-10-2 6 16,-9-15 11-16,-2-11 0 0,0-21-6 16,2-13-8-16,8-21-15 15,2-8-7-15,11-12-16 16,6-5-11-16,7-7-20 16,7-1-15-16,7-5-42 15,-1-2-42-15,7 0-91 16,3 1 138-16</inkml:trace>
  <inkml:trace contextRef="#ctx0" brushRef="#br0" timeOffset="164336.822">18983 2696 1691 0,'-9'11'601'0,"4"3"-507"0,5 2-56 16,8 2-23-16,9 4 3 15,18 3 7-15,13 6 5 16,33 23 19-16,15 8 8 16,25 29 0-16,2 14-5 15,-9 21-16-15,-5 15-7 0,-19 22-4 16,-8 6 5-1,-25 17 12-15,-14 3 2 0,-40 4 2 16,-16 0-3-16,-36-7-13 16,-13-7-7-16,-16-30-20 15,-10-15-14-15,-9-51-47 16,-11-26-49-16,-24-49-651 16,1-22 538-16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17:23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84 3825,'36'-39'1341,"-17"-5"-438,-43 47 5135,24-1-5942,1 1 0,-1-1 1,1 0-1,-1 0 1,1-1-1,0 1 1,0 0-1,0 0 0,0 0 1,0 0-1,0-1 1,0 1-1,1 0 0,-1-1 1,0 1-1,1-1 1,0 0-1,-1 1 1,1-1-1,0 0 0,-1 0 1,1 0-1,0 0 1,0 0-1,0-1 1,0 1-1,0-1 0,0 1 1,0-1-1,0 0 1,0 1-1,0-1 0,0 0 1,0 0-1,2-1-96,22 9 1084,131 85 426,-78-55-1328,-3 45 414,-65 19-366,-3-4 128,14 57-27,20-11-217,-37-113-58,-1 0 1,-2 0 0,-1 1-1,-1-1 1,-2 1 0,-1-1-1,-1 0 1,-5 10-57,-63 200 219,16-76-110,22-98-37,-30 41 49,-13-8-57,-45 81 8,26-73 33,84-92-74,7-9 19,0 1 0,-1 0 1,1-1-1,-2 0 0,1-1 0,-1 1 1,0-1-1,0-1 0,-1 1 0,0-1 1,-6 3-51,13-8 24,1 0-74,2 2-212,6 9 126</inkml:trace>
  <inkml:trace contextRef="#ctx0" brushRef="#br0" timeOffset="2259.153">1216 1027 768,'-12'-7'575,"0"1"-1,0 0 1,-1 0 0,0 2-1,0-1 1,0 2 0,0 0-1,-1 0 1,1 1-1,-1 1 1,0 0 0,0 1-1,1 0 1,-1 1 0,0 1-1,-5 2-574,18-4 41,1-1-1,0 1 1,-1 0-1,1 0 1,0 0-1,-1 0 1,1 0 0,-1 0-1,1 0 1,0 0-1,-1 0 1,1 0-1,0 1 1,-1-1-1,1 0 1,0 0-1,-1 0 1,1 0 0,0 0-1,-1 1 1,1-1-1,0 0 1,-1 0-1,1 0 1,0 1-1,0-1 1,-1 0 0,1 1-1,0-1 1,0 0-1,0 1 1,-1-1-1,1 0 1,0 1-1,0-1 1,0 0-1,0 1 1,0-1 0,0 0-1,0 1 1,0-1-1,-1 0 1,1 1-1,1-1 1,-1 1-1,0-1 1,0 0 0,0 1-1,0-1 1,0 0-1,0 1 1,0-1-1,0 0 1,1 1-1,-1-1 1,0 0 0,0 1-1,0-1 1,1 0-1,-1 0 1,0 1-1,0-1 1,1 0-1,-1 0 1,0 1-1,1-1 1,-1 0-41,33 13 1219,-16-8-1091,72 22 342,178-13 1184,-149-10-1349,0 5 0,74 17-305,-107 3 530,-84-29-439,-1 0 4,0 0 3,0 0 13,-9-25 416,8 20-531,0-1 0,0 1 0,0-1 0,1 0 0,-1 1 0,1-1 0,1 1 0,-1-1 0,1 0 1,0 1-1,0-1 0,1 1 0,-1-1 0,2 0 4,8-46 63,-7 9-39,-4 38-18,-1 0 0,1-1 0,-2 1 0,1 0 0,0 0 0,-1 0-1,0 1 1,0-1 0,0 0 0,-1 1 0,1-1 0,-1 1 0,0 0 0,-1 0 0,1 0 0,-1 0 0,1 0 0,-1 1 0,0 0 0,-4-2-6,0-2-2,-1 2 1,0-1-1,-1 1 1,1 1-1,-1 0 1,0 0-1,0 1 0,0 0 1,0 1-1,-1 0 1,1 0-1,-1 1 1,1 1-1,-1-1 1,-5 2 1,26-7-117,15 6 122,-1 1 0,1 1 0,-1 1 0,0 2 0,0 0 0,0 1 0,-1 2 0,0 0 0,2 2-5,167 75 145,-156-48 159,-35-37-212,-1 0 26,-14 6 519,-33 44-589,-35 19 10,-71 55 95,-19-12 223,5 19-302,112-63-2503,47-57 1613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09:38:01.5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1371 1102 1647 0,'51'49'553'0,"27"24"-537"0,14 10-14 15,4 0 2-15,-10-3 0 16,-18-17 1-16,-15-13-1 16,-18-20-2-16,-8-6-1 15,-17-13-24-15,-10-5-27 16,-16-10-132-16,-8-8-137 15,-10-23 200-15</inkml:trace>
  <inkml:trace contextRef="#ctx0" brushRef="#br0" timeOffset="202.072">2085 968 1929 0,'-15'33'674'0,"-23"18"-592"16,5 19-77-16,2 26-29 16,3 14-17-16,-14-3-27 15,-6-4-21-15,-7-23-68 16,-7-18-48-16,-1-30-198 16,11-18 249-16</inkml:trace>
  <inkml:trace contextRef="#ctx0" brushRef="#br0" timeOffset="-642.849">25 127 1080 0,'-4'0'414'0,"-17"-5"-316"16,16 5-36-16,15 13-59 16,6 13-4-16,12 25 1 15,7 14 6-15,8 24 19 16,3 8 6-16,-1 11 12 15,4 9 1-15,1 18 0 16,2 7 1-16,-2 4-3 16,-3-2-2-16,-7-11-11 15,-1-5-6-15,-6-23-7 16,2-11-3-16,-5-30 1 16,-1-17 5-16,-4-24 7 0,-4-17 9 15,-5-27 14-15,2-18 0 16,-6-46-3-16,3-25-7 15,-6-31-19-15,2-14-6 16,2-7-8-16,-3 2-3 16,9 9-1-16,-2 6-2 15,7 19-1-15,2 10-3 16,-2 14-4-16,-1 8-5 16,1 18-34-16,-3 7-25 0,-5 23-70 15,-2 9-54-15,-7 22-225 16,-7 10 271-16</inkml:trace>
  <inkml:trace contextRef="#ctx0" brushRef="#br0" timeOffset="-316.591">283 804 1304 0,'-24'8'467'0,"16"-8"-383"0,8 0-71 16,28 8-13-16,10 8-2 15,13 8 10-15,8 6 6 16,16 2 6-16,9-2 2 15,8 4-7-15,2-7-5 16,-9-7-2-16,-14 1-1 16,-9-13-2-16,-12-2-50 0,-15 1-175 15,-8-1-226-15,-14 12 267 16</inkml:trace>
  <inkml:trace contextRef="#ctx0" brushRef="#br0" timeOffset="1519.12">2629 1277 1613 0,'7'-3'586'0,"18"-2"-459"0,31 5-105 16,38 2-31-16,17-1 4 15,-2 6 2-15,-9 1 1 16,-13-4 2-16,-8-1 0 15,-6-6-11-15,-11-6-24 16,-16-10-75-16,-8-5-75 16,-14-5 111-16</inkml:trace>
  <inkml:trace contextRef="#ctx0" brushRef="#br0" timeOffset="1235.518">2790 548 1308 0,'26'55'477'0,"-15"54"-388"16,16 31-53-16,32 46-36 15,6 20-1-15,10 9 2 16,-3-12 1-16,-15-26 1 16,-9-30 1-16,-18-63 4 15,-9-20 2-15,-9-47 28 16,-2-18 19-16,-7-53 25 0,-1-32 2 15,-1-72-27-15,-1-41-20 16,2-50-28-16,-2-17-6 16,6 7-3-16,7 17 0 15,12 40-2-15,7 23-1 16,13 44 1-16,-2 22 1 16,-8 41-3-16,-3 18-2 15,-12 32-14-15,0 9-40 0,-6 24-118 16,-6 16-112-16,-5 34 171 15</inkml:trace>
  <inkml:trace contextRef="#ctx0" brushRef="#br0" timeOffset="1924.448">3889 903 1830 0,'-3'65'661'0,"-4"-27"-552"16,19 15-155-16,34 10-146 15,16 1-19-15,13-11 25 16,4-10 35-16,-7-23 102 15,-8-15 39-15,-4-19 22 16,-9-13 13-16,-3-19 19 16,3-7 5-16,-13-17-9 0,2 5-11 15,0 9-22-15,-7 10-6 16,5 33-2 0,-3 13 1-16,-9 46 5 0,-15 27 4 15,-22 41 35-15,-21 26 14 16,-25 32 11-16,-10 8 2 15,-18 8-26-15,1-8-10 16,8-24-13-16,4-18-4 0,5-34-13 16,5-21-7-16,5-42-110 15,14-27-243-15,22-41 239 16</inkml:trace>
  <inkml:trace contextRef="#ctx0" brushRef="#br0" timeOffset="6002.328">6733 482 1583 0,'5'5'568'0,"-2"24"-453"0,12 17-104 15,24 37-25-15,4 17 7 16,5 26 6-16,-6 3 0 16,-26-8 2-16,1-10 2 15,-17-29 2-15,-3-17-1 16,1-25 3-16,-7-12 2 16,-6-23 1-16,-1-13-1 15,-3-24-4-15,0-17-4 0,7-31-2 16,-4-12 0-16,-5-26 1 15,2-12 1-15,-2-12 2 16,7 2-1-16,14 4 1 16,12 3 0-16,27 8 0 15,16 7 2-15,12 17 10 16,7 18 2-16,2 25-1 16,0 17-1-16,6 33-12 15,-1 16-3-15,-6 32 0 16,-7 19 0-16,-18 20 0 15,-12 7 2-15,-32 7 2 16,-19-4 2-16,-28-3 4 16,-15-5 4-16,-17-12 21 15,-8-7 8-15,-12-21 6 16,6-7-2-16,4-23-19 16,2-10-10-16,11-12-13 15,4-8-4-15,16-8-9 0,11-3-8 16,17-5-56-16,6 0-39 15,13-2-189-15,6 8 189 16</inkml:trace>
  <inkml:trace contextRef="#ctx0" brushRef="#br0" timeOffset="6469.117">7544 1067 1692 0,'33'30'589'0,"-4"7"-474"16,40 23-133-16,21 9-1 15,9 7 17-15,3-1 2 16,-11-7 3-16,-5-5 3 16,-7-16 3-16,-2-4 3 0,-18-17 0 15,-11-12-2 1,-10-9-4-16,-6-5 0 0,-8-10-63 16,-4-1-65-16,-29-14-349 15,-4-9 306-15</inkml:trace>
  <inkml:trace contextRef="#ctx0" brushRef="#br0" timeOffset="6718.518">8234 1075 2012 0,'-42'78'654'0,"7"28"-701"16,6 9-41-16,2-3-16 16,-4-7 4-16,-12-21 37 15,-2-19 29-15,4-23 35 0,-2-17-1 16,15-23-19-16,1-12-47 16,16-20-308-16,19-11 261 15</inkml:trace>
  <inkml:trace contextRef="#ctx0" brushRef="#br0" timeOffset="11641.694">8824 1081 1300 0,'27'-54'483'0,"-41"41"-316"15,9 0-174-15,5 4 0 16,0 9 7-16,2-3 3 16,-2 3 3-16,0 0 0 15,0 0 2-15,10 24 2 16,37 58 1-16,-16-35 0 0,5-11-4 16,4-6-2-16,0-17-3 15,3-10-1-15,5-11 2 16,1-11 0-1,-1-16 1-15,-2-9 0 0,-3-10 2 16,-3-2 0-16,-10-8 2 16,2 7 1-16,-11 3 0 15,-6 6 6-15,3 22 9 16,-2 10 2-16,1 16 5 16,3 12-4-16,5 21-9 15,1 16-1-15,5 29-2 16,-4 7 1-16,-7 15-1 15,-6 2-2-15,-13 3-6 16,-1 10-1-16,-15-5 9 16,-11 0 5-16,-14-10 7 15,-6-11 4-15,-5-6 1 16,-3-5 0-16,-3-9 5 16,-1-9 1-16,6-19-6 15,9-6-4-15,8-22-15 0,20-10-7 16,3 1-10-1,-1-4-5-15,11-20-37 0,7-3-35 16,19-17-146-16,5-8 145 16</inkml:trace>
  <inkml:trace contextRef="#ctx0" brushRef="#br0" timeOffset="4228.597">6300-532 1145 0,'-9'22'533'16,"-22"-8"-76"-16,-12 33-457 15,-4 18-7-15,-17 29 6 16,0 11 1-16,-19 16 12 15,2 14 10-15,-2 25 19 16,2 4 8-16,24 43 5 16,7 6-4-16,20 18-14 15,11 13-7-15,19-31-17 16,8-11-5-16,21-33-8 16,10-21-3-16,3-38-10 15,4-19-23-15,-3-32-59 16,-5-15-66-16,0-15 98 0</inkml:trace>
  <inkml:trace contextRef="#ctx0" brushRef="#br0" timeOffset="56253.575">6899-317 794 0,'14'-18'308'0,"-11"-2"-181"16,1 5-116-16,5 3-5 15,-2 4 2-15,-3 1 7 16,-5 2 24-16,-10 1 15 15,-5 2 28-15,-3 0 3 0,-4 7-5 16,-4 5-6-16,-1 4-23 16,0 7-11-16,3 4-17 15,1 4-6-15,-1 8 2 16,-1 4 5-16,2 10 10 16,0 5 1-16,-3 14-3 15,2 6-4-15,-2 18-6 16,0 16-2-16,1 11-2 15,-1 0 4-15,3 21 8 16,0 6 3-16,12 19 10 16,2 15 2-16,15 10 1 15,11-7 1-15,17-8-11 16,7-7-6-16,19-29-7 16,1-16-3-16,11-29-1 15,3-15-2-15,1-32-9 16,2-10-3-16,-23-25-5 15,-11-12-32-15,-21-18-123 16,-9-16 108-16</inkml:trace>
  <inkml:trace contextRef="#ctx0" brushRef="#br0" timeOffset="40664.676">12212 1423 1823 0,'49'10'668'15,"32"-18"-481"-15,74-21-185 16,-13-7-5-1,-72 18-1-15,1 1 1 0,224-72 0 16,-8-2 2-16,-42-8 1 16,-118 34-7-16,-39 4-59 0,-18 5-56 15,-48 12 73 1</inkml:trace>
  <inkml:trace contextRef="#ctx0" brushRef="#br0" timeOffset="40425.81">13030 140 913 0,'15'-10'472'0,"-15"-14"-68"16,1 4-310-16,1 4-94 15,0 3 0-15,-7 7 3 16,-10-4 13-16,0 10 26 16,-8-1 13-16,-4 12 27 15,0 9-1-15,-8 14-17 16,0 9-11-16,-6 16-28 16,-4 6-11-16,-1 24-12 15,0 15-2-15,3 28 0 0,4 26 0 16,12 20 3-16,5 11 3 15,5-1 7-15,4-14 3 16,2-32 2-16,1-24-2 16,8-40-4-16,1-19-4 15,-2-32-1-15,1-10 0 0,5-20 1 16,-1-13 0-16,11-27-4 16,-2-14-4-16,-3-29-17 15,3-11-8-15,3-18-12 16,5-6-3-16,10-8 4 15,4-5 2-15,6-8 7 16,2 1 5-16,2-3 10 16,0 7 6-16,-6 8 6 15,-2 7 1-15,-3 18 2 16,-4 10 1-16,-2 31 3 16,-4 13 2-16,-3 25 9 15,-6 9 3-15,-5 13 8 16,-3 6 2-16,1 13-1 15,4 12-3-15,9 30-6 16,3 20-4-16,10 41-4 16,8 15-1-16,-2 30-4 15,10 11-1-15,14 8-4 16,0 0 1-16,10-12 0 0,-1-14 3 16,-9-24 2-16,2-17 0 15,-3-27-1-15,-1-12-2 16,-11-26-3-16,-4-12 0 15,-20-16-3-15,-4-9 0 16,-16-14-17-16,-8-6-18 16,-7-20-61-16,-17-6-53 15,-14-19-122-15,-12-8-80 16,-14-9 217-16</inkml:trace>
  <inkml:trace contextRef="#ctx0" brushRef="#br0" timeOffset="15034.192">11537 1965 1512 0,'-2'22'549'0,"-14"-15"-417"0,0-7-119 16,-1-13-22-16,-7-9 10 16,-16-17 11-16,-6-7 7 15,-13-16 12-15,-2-8 3 16,-2-11 8-16,-3-5-3 0,-4-5-10 16,8 2-4-16,11 9-18 15,11 5-6-15,20 7-6 16,5 1-3-16,15 2-2 15,7-1-1-15,18 9 2 16,5 8 0-16,17 12 1 16,0 10 2-16,3 16 2 15,-4 3 1-15,-9 13 4 16,-2 4 2-16,-5 13 3 16,-3 6 1-16,-8 11 1 15,-8 8-1-15,-17 13 0 16,-7 7-1-16,-14 9 1 15,-2 4 0-15,-14 4 0 16,-3 6 0-16,-14 0 0 16,1 0 0-16,13-8-2 15,6-5-1-15,19-10-2 16,10-12 0-16,11-16 2 16,9-11 2-16,22-18 10 0,12-7 3 15,22-20 1-15,7-10-3 16,6-15-9-16,-2-10-7 15,-3-1-3-15,2-1-4 16,-6-5-29-16,-4 5-18 16,-12 4-75-16,-6 4-64 15,-10 13 123-15</inkml:trace>
  <inkml:trace contextRef="#ctx0" brushRef="#br0" timeOffset="54418.822">14531 1083 797 0,'8'-50'337'0,"-18"14"-169"15,5-1-66-15,7 13-16 16,-7 3 15-16,4 12 24 16,-6 4 1-16,-7 5-12 15,3 10-7-15,-5 4-28 16,-3 7-15-16,6 9-29 15,-3-1-11-15,11 7-18 16,4 1-1-16,5-7-2 16,11-3 2-16,4-12 3 0,0-11 2 15,19-8 1-15,2-9 0 16,1-11-3-16,-9-5-2 31,-16 15-3-31,0 1-2 0,41-44-1 0,1 6 1 16,-2 5 0-16,-20 35 0 15,-7 15-1-15,-4 7 2 16,-1 28-1-16,-2 16 1 16,-10 22 2-16,-4 10-1 0,-15 17 1 15,-7 0 2-15,-13 1 1 16,-10 0 0-16,-9-5 1 16,-3-4 0-16,-7-12 5 15,5-6 2-15,8-16 3 16,2-11 0-16,10-14-5 15,-1-10-4-15,7-13-3 16,6-6-3-16,6-13-14 16,8-4-24-16,5-17-103 15,0-7-114-15,16-12 155 16</inkml:trace>
  <inkml:trace contextRef="#ctx0" brushRef="#br0" timeOffset="57209.659">14958-298 1444 0,'-28'32'532'0,"6"-16"-413"0,8 1-94 15,20-4-37-15,5-2 1 16,13-5 7-16,6 1 4 15,12-1 15-15,10 2 2 16,22 13 1-16,5 4-1 16,22 17-12-16,1 14-1 15,1 34-4-15,-1 17 0 0,-3 38-1 16,3 16 1-16,-16 16 5 16,-40-39 7-1,-22-69 29-15,0 1 12 16,31 207 19-16,-20-5 1 0,-33-22-14 15,-26-102-7-15,-11-16-8 16,-11-17 0-16,-13-19-3 16,-5-17-3-16,-7-28-13 15,2-11-9-15,5-14-21 16,2-14-14-16,5-17-50 16,3-9-52-16,16-27-162 15,19-15 178-15</inkml:trace>
  <inkml:trace contextRef="#ctx0" brushRef="#br0" timeOffset="58760.436">16654 1519 1902 0,'-32'2'128'0,"6"-2"-126"15,20 0-1-15,12 1 8 0,7-1 12 16,8-1 31-16,3-7 12 15,15-8 11-15,12 0-6 16,16-5-15-16,10 0-10 16,10-2-16-16,6-1-8 15,20 3-8-15,1-1-1 16,23 6-2-16,-6 0 0 16,-7 3-2-16,5 2-2 15,-24 3-1-15,-3 0-1 16,-14 3 2-16,-16 2-1 0,-12-3 1 15,-11 1 0-15,-18 0 2 16,-9 2 1-16,-19-2 7 16,-3-1 6-16,-21-2 3 15,-10-3-3-15,-19-4-7 16,-4-1-8-16,-2-1-3 16,-6-5 1-16,2-2 0 15,-2 0-1-15,1 0-1 16,10 6-2-16,13 9 0 15,8 4-1-15,14 5 0 16,6-2 0-16,9 2 0 16,1 0 1-16,0 0 1 15,4 0 1-15,38 4 0 16,69 7-1-16,-38-2-1 16,-1 1-1-16,1 3 0 15,-1-1 0-15,-5 4 1 0,0 0 2 16,-21 2 0-16,-8 2 1 15,-15 0 2-15,-11 0 2 16,-18 7 6-16,-12 4 2 16,-26 12 1-16,-14 3 1 15,-15 8-5-15,-2 3 0 16,4 1-1-16,2-3-1 16,6-4-4-16,4-6-1 0,11-10-5 15,8-3-4-15,18-13-10 16,9-3-23-16,16-13-47 15,15-11-41-15,29-29-153 16,16-17 180-16</inkml:trace>
  <inkml:trace contextRef="#ctx0" brushRef="#br0" timeOffset="64199.712">21057 839 1725 0,'13'27'602'0,"57"40"-538"0,-13-29-50 16,25 20-16-16,4 4-1 15,6 6 5-15,-1-3 4 16,-2-9 11-16,-2-5 4 15,-7-9 5-15,-7-6 0 16,-12-12-11-16,-10-10-8 16,-11-10-19-16,-10-4-15 15,-14-12-37-15,-11-4-25 16,-18-11-62-16,-6-4-53 0,-21-14-251 16,-1-4 295-16</inkml:trace>
  <inkml:trace contextRef="#ctx0" brushRef="#br0" timeOffset="64533.374">21643 868 527 0,'10'-11'232'0,"3"-1"-85"15,2 0-82-15,-7 5 2 16,-1 6 33-16,-7 12 43 16,-5 8 19-16,-11 19 31 0,-11 5-12 15,-6 14-11-15,-1 9-8 16,-10 5-41-16,-1 4-25 16,-6 0-48-16,-3-6-18 15,8-6-19-15,3-7-5 16,12-10-1-16,3-8-1 0,5-14-2 15,7 0-2-15,5-13-18 16,5-1-29-16,3-15-88 16,3-14-69-16,8-26 122 15</inkml:trace>
  <inkml:trace contextRef="#ctx0" brushRef="#br0" timeOffset="65023.119">22417 872 1680 0,'5'69'578'15,"8"-2"-484"-15,7 9-260 0,3-6-8 16,-1-8 45-16,-3-14 46 16,-9-24 145-16,-1-11 40 15,4-13 22-15,5-11-2 16,5-20-37-16,3-5-31 16,3-18-38-16,-7-5-13 15,3 9-10-15,-1 6-2 16,-1 17 2-16,7 14 1 15,3 15 3-15,2 13 0 0,0 28 7 16,0 7 7-16,-8 15 17 16,-7 7 10-16,-9 1 14 15,-10 2 4-15,-15-2-1 16,0-6-4-16,-17-2-15 16,-5-7-9-16,-3-9-19 15,-2-1-8-15,1-15-21 16,5-1-14-16,2-10-32 15,3-2-26-15,4-9-69 16,5-5-56-16,10-9-281 16,8-5 322-16</inkml:trace>
  <inkml:trace contextRef="#ctx0" brushRef="#br0" timeOffset="63620.894">19715 326 1808 0,'-15'43'595'16,"12"-36"-622"-16,3 1-27 15,3 9 6-15,-1 9 13 0,-2 10 42 16,-3 7 12-16,-1 15 12 15,0 2 0-15,1 9-7 16,3-1-6-16,0-6-13 16,0-9-3-16,1-17-3 15,1-9-2-15,-1-17-4 16,2-5 0-16,-1-7 2 16,-2 0 4-16,0 1 10 15,3-34 5-15,4-59 3 16,-6 35 3-16,-4-6 3 15,-2-2 5-15,-6 3 6 16,2-1 2-16,1 7-3 16,1 3-4-16,4 9-7 15,0 9-4-15,1 0-7 16,4 10-4-16,3 5-6 16,3 6-1-16,8 11-6 15,-1 4-2-15,19 7-1 16,4 13-2-16,19 16 3 15,10 10 1-15,23 12 2 0,-1 5 2 16,8 10 1-16,5 1 1 16,-18 4 1-16,5-3 0 15,-20-2 1-15,-9-3 1 16,-13-6 4-16,-11-2 1 16,-21-6 9-16,-17 3 3 15,-32-1 2-15,-10 2 1 0,-33-2-5 16,-7-1-1-16,-15-8 3 15,-9-2 3-15,-7-14 3 16,1-5 0-16,2-11-7 16,7-5-4-16,19-6-8 15,14-5-1-15,26 0-4 16,10-3 0-16,18-5-7 16,15 0-7-1,0 1-9-15,3-13-8 0,14-6-30 16,8 1-24-16,9-4-77 15,2-3-68-15,4 2 145 16</inkml:trace>
  <inkml:trace contextRef="#ctx0" brushRef="#br0" timeOffset="66351.489">22963-744 1240 0,'0'0'460'0,"5"8"-361"0,18 6-49 15,15 10-21-15,13 6 5 16,14 13 21-16,5 10 9 31,-35-26 3-31,0 0-6 0,140 110-13 0,13 14 0 16,15 31 4-16,-66-34 1 15,-16 18 0-15,-13 12-4 16,-27 18-7-16,-14 6-1 0,-42 12-5 16,-21 4-5-16,-22-11-12 15,-12-10-4-15,-24-36-7 16,0-22-3-16,-17-37-7 16,-3-20-10-16,-3-34-41 15,-2-18-44-15,-19-52-107 16,0-32 124-16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08:33:10.8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-1197-304 1359 0,'-28'16'505'0,"21"-21"-375"15,7 2-108-15,19 5-25 16,12-1-1-16,9-7 4 15,6-2 2-15,5-3 4 16,4 3 1-16,3 5 2 16,4 4 0-16,-2 12-3 0,-2 0-2 15,-11 14-2-15,-29-10-2 16,1 1 1 0,-3 14 0-16,-13 16 2 0,-22-7-1 15,-16 4 2-15,-13 2-1 16,-11 9 0-16,4 3 1 15,0 5 4-15,14 1 2 16,16-4 5-16,5-12 1 16,25-12 13-16,14-14 19 0,32-19 12 15,23-9-1-15,18-19-16 16,8-11-21-16,-3-16-22 16,-7-3-41-16,-16-10-543 15,-13 2 426-15</inkml:trace>
  <inkml:trace contextRef="#ctx0" brushRef="#br0" timeOffset="-828.313">-2 453 1191 0,'3'0'422'0,"10"0"-339"0,4 0-89 15,6 0 1-15,2-3 5 16,1-9 10-16,13-2 35 16,6-7 13-16,6-9 15 15,3-2 2-15,-3-6-23 16,3 0-11-16,-4 0-16 16,-3-4-6-16,-2 2-4 15,-7 1-1-15,-1 5-4 16,-2 5-1-16,-13 9-6 15,0 2-3-15,-15 12-7 16,-9 3-57-16,-28 14 47 16</inkml:trace>
  <inkml:trace contextRef="#ctx0" brushRef="#br0" timeOffset="13893.252">26 1257 967 0,'-11'2'338'15,"2"1"-299"-15,1 3-29 16,-2-1-5-16,10 1 11 16,-1-2 34-16,1-3 19 15,0-2 31-15,0-1 2 0,0 0-9 16,0 1-9-16,0-1-19 15,32-1-11-15,52-51-19 16,-35 36-9-16,9-1-14 16,1-2-1-16,1-1-1 15,-3-3 1-15,6-2-1 16,-3 0 0-16,1-10-4 16,-1 3-2-16,-11-4-4 15,-4-6-6-15,-10-1-113 16,-9-4-152-16,-11-1 174 15</inkml:trace>
  <inkml:trace contextRef="#ctx0" brushRef="#br0" timeOffset="14898.574">-1488 1021 986 0,'-6'10'338'16,"-2"-10"-313"-16,8 1-19 0,8-1-3 15,-8-1 3-15,0-1 40 16,6-2 22-16,19-8 30 16,39-61 8-16,-32 40-31 15,3-6-19-15,5 6-33 16,9 8-11-16,4 2-9 15,-4 7-3-15,-3 10 0 16,-6 1-2-16,-10 12 0 16,-4 5 0-16,-13 9 1 15,-4 3 1-15,-14 9 2 16,-4 9 0-16,-17 2 2 16,-2 4 0-16,-7-8 0 15,3-8 0-15,6-8 1 16,9-10-2-16,15-9 0 15,10-5-1-15,22-3 0 16,13-4-1-16,16-2-1 16,10-3 1-16,7 6-1 15,-1 1 0-15,-14 7 0 16,-10 9 0-16,-24 7 1 0,-16 2 4 16,-18 7 8-16,-21 4 3 15,-34 7 0-15,-8 3-3 16,-18-3-46-16,-1 1-157 15,14-17 133-15</inkml:trace>
  <inkml:trace contextRef="#ctx0" brushRef="#br0" timeOffset="27375.413">-1009 1770 750 0,'5'-35'365'15,"-3"5"-62"-15,4 1-264 16,4 3-25-16,-1 15-8 16,-1 0-2-16,-3 10 8 15,-5 1 7-15,-3 0 20 16,1 0 4-16,1 0 1 16,-11 23-2-16,-19 62-17 15,13-39-3-15,-3 3-8 16,-3 7-2-16,-4-5 0 15,-1 2 2-15,2 2 10 0,5 1 3 16,4-7 5-16,-3-4-1 16,7-13-5-16,0-7-4 15,7-10-4-15,12-3 3 16,-2-10 8-16,9 1 7 16,3-3 9-16,5-1-1 15,11-4-12-15,3-8-7 0,4 4-14 16,-1-3-4-16,-2 6-4 15,-3-2 0-15,-2 3-2 16,-1 2 0-16,-4-2 0 16,1 5 0-16,-4 0 0 15,-6 0-1-15,-4-3-1 16,-5-2-3-16,-7 4-38 16,1 1-34-16,-2 0-99 15,-1 0-79-15,1 0 159 16</inkml:trace>
  <inkml:trace contextRef="#ctx0" brushRef="#br0" timeOffset="27623.702">-873 1945 1679 0,'9'13'576'16,"-6"11"-528"-16,9 14-47 16,-3 24-9-16,-3 6 2 15,-17 7 5-15,-9-8 1 0,-4-14 3 16,0-7-1-16,6-21-40 16,1-5-67-1,6-19 68-15</inkml:trace>
  <inkml:trace contextRef="#ctx0" brushRef="#br0" timeOffset="26318.291">261 2072 509 0,'-34'48'171'0,"15"-46"-166"16,0 3-4-16,1 1 1 15,-5-4 0-15,-1-2 22 16,-2 1 17-16,4 1 33 16,1-1 14-16,2 6 2 15,-3-6-11-15,-1 6-23 16,9-1-13-16,0 0-22 16,1 6-9-16,3-3-7 15,-4 4-2-15,-3-2 9 16,5 3 6-16,-5 4 10 15,6-7 6-15,3 2 1 16,-2-7-3-16,7-4 3 16,0 1 0-16,3-8 8 15,0 3 7-15,0 1 13 16,14-12 5-16,28-23 8 0,45-46 0 16,-23 33-6-16,11-4-6 15,11 1-12-15,1-1-6 16,7 2-13-16,0 5-4 15,-4 2-11-15,-8 4-5 16,-16 6-7-16,-11 4-4 16,-23 16-3-16,-5 4-35 15,-35 18 26-15</inkml:trace>
  <inkml:trace contextRef="#ctx0" brushRef="#br0" timeOffset="-177832.614">-4073 4557 2041 0,'99'-5'690'0,"14"-22"-676"16,14-8-65-16,7-11-169 15,-10 0-92-15,-17-9 177 16</inkml:trace>
  <inkml:trace contextRef="#ctx0" brushRef="#br0" timeOffset="-177355.646">-2445 4159 1400 0,'-40'51'516'0,"-9"-7"-372"0,-4 9-140 15,2 1-7-15,3-8 1 16,2-1 2-16,8-12 0 16,4-4 3-16,15-8-3 15,11-4-1-15,13-1-4 16,9-2 0-16,9 4 2 15,-3 3 1-15,0 2 2 16,-1 9 2-16,-8 5 1 16,-5 6 1-16,-11 5-1 15,-6-4 2-15,-8 1-2 16,-2-5 1-16,2-10 0 16,-6-3-2-16,-2-19-21 15,-3-5-52-15,-2-16-293 16,0-3 250-16</inkml:trace>
  <inkml:trace contextRef="#ctx0" brushRef="#br0" timeOffset="-177191.233">-2518 4931 2293 0,'-4'14'825'0,"-2"-2"-651"0,3-4-275 16,-5-2-93-16,-13 8 117 16</inkml:trace>
  <inkml:trace contextRef="#ctx0" brushRef="#br0" timeOffset="-178029.628">-4369 4487 1710 0,'21'-5'595'0,"36"-25"-523"15,23-12-65-15,49-26-12 16,6-12-1-16,7-12-2 15,-2-2 0-15,-16 6 4 16,-8 9 2-16,-25 17 1 16,-16 7 1-16,-29 17-39 15,-8 8-43-15,-25 11-163 16,-14 14-243-16,-19 23 315 16</inkml:trace>
  <inkml:trace contextRef="#ctx0" brushRef="#br0" timeOffset="-178330.203">-4030 4391 1133 0,'-21'0'443'15,"13"11"-305"-15,8 0-82 16,0 2-59-16,4 16-1 0,5 17 4 16,-9 7 0-16,0 12 2 15,-6 5 12-15,-5 13 35 16,9 3 15-16,-11-3 18 16,9-4-6-16,-1-7-31 15,3-4-14-15,5-2-18 16,7-1-4-16,11-11 0 15,1-6 2-15,16-18 12 16,-1-8 6-16,15-18 8 16,4-11 3-16,5-13-4 15,9-11-4-15,6-2-10 16,5-2-6-16,4-5-9 16,-2 3-4-16,-13 4-3 15,-2 1 0-15,-9 7-3 16,-6 1-7-16,-10 1-39 0,-7 4-31 15,-10-3-94-15,-9 0-80 16,-12-2 161-16</inkml:trace>
  <inkml:trace contextRef="#ctx0" brushRef="#br0" timeOffset="-172511.231">-795 3791 1508 0,'14'-8'532'0,"-8"13"-464"15,2 9-49-15,4 19-21 16,-6 15-2-16,-6 29 2 16,-5 13 1-16,-17 19 2 15,-7-1 2-15,-9-3 6 16,0-8 5-16,9-11 7 15,8-6 3-15,12-18-5 16,4-16-4-16,10-19-9 16,8-9-2-16,14-21-3 15,11-10 0-15,10-22 0 16,3-2 0-16,-2-3 1 16,-6 4 1-16,0 5 2 0,0 4 4 15,-6 8 12-15,-2 5 4 16,-13 14 3-16,-8 8-1 15,-11 19-11-15,-1 13-4 16,-10 12-7-16,0 10-1 16,-3 4-4-16,5-25 0 15,2-20 0 1,1 0-2-16,-3 50-53 0,-1-12-56 0,7-19-276 16,10-29 250-16</inkml:trace>
  <inkml:trace contextRef="#ctx0" brushRef="#br0" timeOffset="-172328.635">63 4356 2105 0,'-13'13'783'16,"13"-12"-533"-1,0-1-350-15,0 2-97 0,0-4-498 16,16-5 451-16</inkml:trace>
  <inkml:trace contextRef="#ctx0" brushRef="#br0" timeOffset="-171799.746">1176 3447 1364 0,'-1'46'711'0,"-31"-28"-44"16,3 7-615-16,13 21-178 15,5 12-30-15,3 10-7 16,5 8 26-16,-2-5 88 16,5-8 34-16,7-12 47 15,-1-6 18-15,8-12 23 16,4-3 3-16,-1-6-25 16,4-1-16-16,-5-4-23 15,-6 0-7-15,-12 6-3 16,-12 9-1-16,-13 10-1 15,-9 6 0-15,-5 4-3 16,-5-5-4-16,0-7-34 0,1-9-25 16,2-19-110-16,8-14-107 15,6-20 180-15</inkml:trace>
  <inkml:trace contextRef="#ctx0" brushRef="#br0" timeOffset="-171569.025">1141 3517 2021 0,'26'21'717'0,"14"-21"-602"16,17 0-95-16,15 0-25 15,-18-4-9 1,-27 3-40-16,0-1-22 0,64-9-39 15,-16-5-24-15,-15-8-67 16,-46 4-104-16,-9-8 202 16</inkml:trace>
  <inkml:trace contextRef="#ctx0" brushRef="#br0" timeOffset="-170974.168">3001 3042 1693 0,'10'-16'601'0,"-7"8"-524"0,-3 8-42 15,-19 12-26-15,-13 10-8 16,-12 19-1-16,-6 13 3 15,9 28 9-15,-5 16 5 16,1 25 13-16,5 8 6 16,5-2-2-16,22-7-3 15,18-12-14-15,6-8-7 16,15-22-6-16,1-13-1 0,2-23-10 16,2-14-22-16,-2-15-72 15,3-10-55-15,3-20-216 16,5-10 236-16</inkml:trace>
  <inkml:trace contextRef="#ctx0" brushRef="#br0" timeOffset="-170383.056">3353 4152 1877 0,'10'19'688'15,"1"-12"-505"-15,23-7-190 16,2-10-6-16,23-1-2 15,5-3 3-15,3-4 14 16,6 6 6-16,-5 0 10 16,-2 1 3-16,-12 5-3 0,-5-4-4 15,-12 2-36-15,-7 4-35 16,-12-1-83-16,-15-3-78 16,-19-5 134-16</inkml:trace>
  <inkml:trace contextRef="#ctx0" brushRef="#br0" timeOffset="-170647.184">3296 3741 2029 0,'22'-23'699'0,"5"-14"-659"16,4-14-52-16,12-14-35 16,-5-2-4-16,-9-3 13 15,6 9 19-15,-13 13 34 16,3 12 13-16,-1 18 11 0,-6 9-2 16,6 20-18-16,-5 13-13 15,0 30-10-15,-2 16-1 16,-7 19 1-16,-8 8 2 15,-4-3 3-15,-8-6 0 16,1-10 2-16,-1-8 0 16,1-11-1-16,4-8-1 15,2-21-28-15,3-8-34 16,0-20-110-16,3-8-100 0,-3-21 167 16</inkml:trace>
  <inkml:trace contextRef="#ctx0" brushRef="#br0" timeOffset="-169930.703">4430 3253 1349 0,'18'15'507'0,"-14"17"-358"16,-4 16-124-16,-8 29-22 16,-8 12-1-16,-3 11 0 15,2-1 2-15,7-16 31 16,9-13 18-16,12-23 31 15,11-12 12-15,18-27-12 0,9-12-16 16,17-28-29-16,4-13-12 16,6-15-17-16,-4-9-2 15,-10-10 2-15,-13-3 6 16,-19 1 28-16,-7 8 13 16,-25 11 8-16,-12 8-2 15,-12 20-30-15,-10 7-15 16,-6 18-18-16,-1 7-7 15,-9 12-3-15,4 5-3 0,2 14-24 16,4 1-27-16,9 7-94 16,1 3-93-16,11 9 157 15</inkml:trace>
  <inkml:trace contextRef="#ctx0" brushRef="#br0" timeOffset="-169660.119">5064 2469 2073 0,'13'-11'700'0,"26"22"-707"15,11 11-82-15,17 39-12 0,8 25 4 16,-2 36 47-16,0 17 40 15,-16 11 34-15,-14-2 22 16,-24 0 22-16,-11-10 4 16,-19-13-23-16,-19-17-22 15,-23-33-115-15,-12-13-36 16,-22-40 70-16</inkml:trace>
  <inkml:trace contextRef="#ctx0" brushRef="#br0" timeOffset="-168802.779">-2996 6825 1512 0,'-13'36'573'0,"3"9"-386"0,18 22-160 16,15 11-21-16,12 22-3 15,-2 4-3-15,-7-1 1 16,-9-4 0-16,-14-19 5 15,-4-17-3-15,-10-28 57 16,-4-17 18-16,-7-25 20 16,-2-21 4-16,-8-39-54 15,-3-24-20-15,-3-33-25 16,1-8-3-16,9-8-10 16,7 4 0-16,21 10-2 15,10 10 0-15,25 21 5 16,12 12 2-16,15 22 1 15,17 13 0-15,3 28 1 16,4 10-1-16,0 25 2 16,-11 10 0-16,-16 13 2 15,-14 5 1-15,-25 10 4 16,-8-2 2-16,-24 8 3 0,-8 0 1 16,-22-8 2-16,-10-4 2 15,-6-18 2-15,25-23-1 16,0 2-5-16,-20-8-6 15,4-17-8-15,20-9-8 16,18-14-25-16,11-1-33 16,19 0-98-16,3-5-90 0,21-1 157 15</inkml:trace>
  <inkml:trace contextRef="#ctx0" brushRef="#br0" timeOffset="-168634.024">-1832 6487 2437 0,'-26'27'911'16,"1"-13"-635"-16,20-10-309 16,12-12-50-16,21-21 48 15</inkml:trace>
  <inkml:trace contextRef="#ctx0" brushRef="#br0" timeOffset="-161837.15">-606 5968 1840 0,'0'60'673'15,"5"-10"-490"-15,13 9-284 16,4 3-63-16,2 6-28 15,-8 7 10-15,-16 0 108 16,-5 1 88-16,-8-4 97 16,7-3 21-16,7-17 4 15,6-12-34-15,17-24-59 16,3-18-21-16,17-22-19 16,2-9-2-16,7-10 0 15,0 0 0-15,-7 5 1 16,0 7-1-16,-1 11 3 15,-6 5 1-15,-2 15 1 0,-8 4 3 16,-7 16 6 0,-3 12 4-16,-13 13 7 0,-1 9 0 15,0 6-4-15,-3 2-4 16,-2-7-9-16,1-3-4 16,-1-4-5-16,0-8-3 15,5-12-28-15,1-5-40 16,-1-18-142-16,-5-5-175 15,0-16 243-15</inkml:trace>
  <inkml:trace contextRef="#ctx0" brushRef="#br0" timeOffset="-161369.81">886 5570 1451 0,'16'20'584'0,"-4"3"-354"0,-11 2-152 15,-9 17-77-15,-9 7-5 16,-22 19-6-16,-4 10 0 16,-6 21 8-16,19-30 5 15,0-1 19-15,-15 56 4 16,13 7-1-16,16-32-4 16,34-37-21-16,10-11-9 0,23-18-6 15,16-9 1-15,11-19 4 16,3-8 4-16,-2-18 9 15,-3-6 5-15,-11-10 15 16,-4 1 8-16,-18 2 23 16,-13 6 9-16,-30 8 4 15,-13 5 0-15,-34 13-17 16,-9 10-13-16,-21 19-22 16,-7 10-11-16,-2 14-65 15,2 3-60-15,2 1 77 16</inkml:trace>
  <inkml:trace contextRef="#ctx0" brushRef="#br0" timeOffset="-162311.898">-991 5877 1408 0,'-3'-13'557'16,"3"1"-346"-16,3 0-136 16,2 6-6-16,4 14-13 15,1 13-7-15,2 27-3 16,-2 18 0-16,-4 28 0 16,-2 13-1-16,-4 1-11 15,0 2-6-15,-2-5-13 16,-3-7-5-16,-1-5-7 15,-2-13-3-15,1-23-28 16,0-14-35-16,-1-30-101 16,1-13-74-16,-1-35 143 15</inkml:trace>
  <inkml:trace contextRef="#ctx0" brushRef="#br0" timeOffset="-155274.304">740 6181 781 0,'-2'0'291'0,"1"0"-221"0,-9-1-49 16,5-1-20-16,-14-4 0 15,7 1 1-15,-38-30 8 16,41 21 39-16,7 2 20 16,-1 6 23-16,0 3-3 0,1 3-33 15,1 0-19-15,1 0-20 16,0 0 0-16,0 0 9 15,0 0 6-15,0 0 13 16,0 0 5-16,0 0 2 16,6 3 1-16,5 2-1 15,-1-4-1-15,-2-2-3 16,-4-1 0-16,6-3-3 16,1-1-6-16,-5 3-10 15,4 0-5-15,-7 1-10 16,-1 1-4-16,7 2-5 15,-2-1-1-15,1 2-1 16,3 1 6-16,-6-2 7 16,9 3 3-16,0-3 4 15,2-1-3-15,40-6 1 16,-45 1 0-16,5 2-2 0,-5 0 0 16,2 0-6-16,-2 3-3 15,-5-7-4-15,1 4-3 16,1 1-1-16,-4 2-1 15,-4 0-1-15,0 0 0 16,0 0 0-16,0 0 0 16,0 0 1-16,8 7 0 15,4 2 3-15,-4-5 0 16,1-3 4-16,1 5 2 16,-1-1 1-16,1-2 1 0,-2-1-2 15,1 0-2-15,-4-2-2 16,3 1-1-16,-2-1-1 15,-2 0-1-15,0 0-1 16,0 0 1-16,0 0 1 16,3 0-1-16,1 2 0 15,-2-2 1-15,4-2 0 16,-2 2 0-16,0-1 0 16,-1 1 0-16,0 0-1 15,-1 1 0-15,1 1 0 16,1-1 0-16,0 3 0 15,-1-1 1-15,3 0-1 16,0 0 0-16,-1 0-1 16,1-1-1-16,-1 1 1 15,-1-1 0-15,-1-1 1 16,1 4-1-16,-2-2 0 16,2 2 0-16,-3-3 0 0,-1 4-1 15,-2 4 0-15,1 1 0 16,4-3 0-16,-4 1 0 15,-2-1 0-15,3-3 1 16,-1 0 0-16,0 1 1 16,0-1-1-16,0 1 1 15,0 2 0-15,1 3 0 0,-1-1 0 16,0-1-1-16,-3-4 0 16,0 0 1-16,0-3 0 15,0-1 0-15,0 2 1 16,0-1 1-16,0 0-2 15,0-2 1-15,-2 1-2 16,1 1 0-16,-1 1-1 16,1 2 0-16,-1-4 0 15,0-1 1-15,1 0-1 16,-1 2 1-16,1 0 1 16,-1-1-2-16,-1 2 2 15,1-3-2-15,1 0 2 16,-1 0 0-16,1 0-1 15,-1 0 1-15,0 0-1 16,1 0 0-16,-1 0 0 16,1 0-1-16,-1 0 1 15,0 0 1-15,1 0-1 0,-1 0 0 16,1 0 0-16,-1 2-2 16,-1 1 1-16,0 0-1 15,-5 7-1-15,3-4 1 16,-1 4-1-16,-1-1 0 15,2-2 0-15,1 2 0 16,-1 1 0-16,2-2 0 0,-1 3 0 16,3-3 0-16,-1-2-4 15,2 2-1-15,0-8-61 16,0 2-55-16,0-2 76 16</inkml:trace>
  <inkml:trace contextRef="#ctx0" brushRef="#br0" timeOffset="-157118.285">703 6242 1245 0,'-8'1'425'0,"2"-2"-419"16,6-1-50-16,0 1-20 15,0-1 5-15,0 0 42 0,-2 1 38 16,1-1 56-16,-1 1 17 16,1-1 1-16,-1 0-19 15,0 1-39-15,1-1-19 16,-1 1-15-16,1-1-1 15,-1 0-2-15,0-1 1 0,1-1-1 16,-1-3 2-16,1 4 5 16,1-3 3-16,3-6 5 15,3 0 0-15,-4-3-3 16,49-39-2-16,-38 43-1 16,2-5 1-16,5 3 9 15,-3 1 4 1,4 1 5-16,0 3-1 0,-4 4-9 15,-1 1-4-15,5 6-9 16,-2 4-1-16,0 2-1 16,6 4 1-16,-4-3 1 15,-2-1 2-15,3-2 0 16,-4-3 0-16,6-2 3 16,0-1 6-16,-4-1 8 15,4-3 3-15,-8 2 0 16,-1-4-5-16,-4 5-8 15,-3 2-2-15,-5 4-3 16,2 5-1-16,-5 5-2 16,0-2-1-16,-2 4-2 15,1 3 0-15,-1-1 0 0,2 4-1 16,-2-3 0-16,2-2 0 16,-1-8 1-16,1 0 2 15,0-6 3-15,-2 1 2 16,1-1 3-16,-1-5-2 15,0 0-2-15,1 0-2 16,-1 0-3-16,1 0-1 0,-1 0-2 16,0 0-1-16,-6 2-1 15,0 6-2-15,4 0-1 16,1-4-3-16,-2 3-5 16,-3 1-6-16,1-2-56 15,3-1-45-15,0 0 73 16</inkml:trace>
  <inkml:trace contextRef="#ctx0" brushRef="#br0" timeOffset="-151294.819">957 5589 531 0,'-4'-3'214'0,"3"1"-103"15,1-3-150-15,0 4-4 16,0 1 9-16,0 0 17 16,0 0 64-16,0 0 23 15,-2 0 24-15,1 0-5 16,-1 0-30-16,0 0-20 15,1 0-25-15,-1 0 1 0,1 0 9 16,-1 0 4-16,0 0 0 16,1 0-6-16,-1 1-13 15,1 1-4-15,-1 3-3 16,0 1 1-16,2 0 1 16,0-1 5-16,2 3 11 15,-2-3 6-15,2 3 15 16,-1 1 1-16,-1-2 4 15,0 1 1-15,0 0-3 16,0-4-4-16,-1 1-10 16,-1 0-8-16,0-2-11 15,1 0-3-15,-1 4-2 16,1-1-1-16,-2 2-1 16,1 0-1-16,-1 2-1 15,0 2-1-15,-1 3-1 16,0-3-2-16,-16 43 1 15,13-41-1-15,-8-3 2 16,9 3 0-16,-1-4 0 16,3-2 0-16,4 0-1 0,-7-3 0 15,6-1 0-15,-1-4 1 16,1 0 0-16,-1 0 2 16,2-1 1-16,0-1 1 15,0 1-1-15,0-1 0 0,0 0 0 16,0 1-1-16,0-1 7 15,0 1 4-15,0-1 8 16,0 1 4-16,0-1 0 16,0 0-2-16,0 1 2 15,5-6 3-15,1-4 5 16,4-5 2-16,41-43-2 16,-40 37 0-16,0 0 1 15,0-2 2-15,2-2 3 16,0 4-3-16,-2-5-5 15,0 3-3-15,-3 0 0 16,0-1 1-16,-2 4 2 16,0-3-1-16,2 7-5 15,0-1-3-15,0 1-7 16,-1-1-3-16,5 1-2 16,0-1-1-16,4-1 0 15,-1 3 1-15,3-6 0 16,1 3-1-16,3 0 2 15,1-1 0-15,-1 0-1 0,0 2 0 16,1 2-2-16,-3 2-1 16,1 4 1-16,-2-1 2 15,-1 3 4-15,-1 2 2 16,-1 3 0-16,-2-2-1 16,-2 0-6-16,-4 0-3 15,-4 4-3-15,3 1-1 16,-7-2-1-16,0 2 1 0,0-1 0 15,-2 1 1-15,0 0 0 16,2 0 0-16,0 0 0 16,0 0 0-16,0 0-1 15,-1 0-1-15,-1 0 1 16,1 0-1-16,-1 0 0 16,1 0 0-16,-1 0 2 15,0 0 0-15,-2 1 2 16,-8 1 0-16,-2 3-2 15,9-1 0-15,-6 1-3 16,5 1 0-16,-2 2-4 16,0 0 1-16,5 4-67 15,-7-1-24-15,-9-7 55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8B999A-FB3A-419F-8E91-663868215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A47289-8B5A-4747-BB8F-F966AA73D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555CB9-35EC-4680-9F47-8552A337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540B-0BA2-47F6-BD69-1989346FF594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320AE0-0AF4-4DB7-9DC1-61FBE5E2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B7838A-4CEC-4756-8CFD-A79771AB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F1FE-E04C-4ACC-A0C9-62CDFD02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25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23431-4EBB-4939-AA30-C7DE50C7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DDD77E-4858-42A7-A8DE-41421B0FA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C9E420-E7F1-4427-A7F6-9AB10F78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540B-0BA2-47F6-BD69-1989346FF594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5F294C-FFED-43A2-BB6B-D6DB128A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4AF61F-367B-4622-ADF5-4E61B21E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F1FE-E04C-4ACC-A0C9-62CDFD02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59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45B1066-9742-477D-AE78-D938D82D2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7CE476-8EAF-4A2A-AC6F-76F05C99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F26806-D22C-42F5-B59F-9181E779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540B-0BA2-47F6-BD69-1989346FF594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667473-8D84-41FD-8E85-A4BB2BFB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5E9EEA-9F91-4F1F-92DC-5DEC81BD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F1FE-E04C-4ACC-A0C9-62CDFD02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16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9CE757-AAC6-46CB-81FC-BFBB4DF9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D8DA32-0889-4D64-94A5-75226AA91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4C210-CD8C-4E84-8A05-853D47D8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540B-0BA2-47F6-BD69-1989346FF594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956C62-A437-4F68-88D4-02C738D5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FD5480-FAD3-4896-8A0B-1948A8E6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F1FE-E04C-4ACC-A0C9-62CDFD02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61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1F161-3680-4BAE-92EC-A8A6D139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6B246A-7C83-46E3-BFA0-FE22C7709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3F76E5-3D70-4E47-A2A7-96481631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540B-0BA2-47F6-BD69-1989346FF594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2CCB32-AF0E-492A-B2C5-6C3C5279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2A5DDC-76C3-4961-ABDF-CBE29D46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F1FE-E04C-4ACC-A0C9-62CDFD02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32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65B349-7FD1-48AB-82C5-4E0B1646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D168FA-7F3D-4717-8F89-86983ACD8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F9402F-93A2-4DB2-8F46-6F411C14E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02EC16-3110-4202-824D-39BDAD84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540B-0BA2-47F6-BD69-1989346FF594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AD0D67-17DE-4302-B155-743F1800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7D2DD4-1100-44E3-A376-CF282B76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F1FE-E04C-4ACC-A0C9-62CDFD02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46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C1C013-79DD-4757-8CEC-828E8DC6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2D45EB-DCE6-4A74-8101-C94A52CED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C75324-0515-4336-A21D-D7F6076F8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66B2A0E-440F-4802-895D-51BF259BC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489C3E3-A46E-4DD2-B281-82E006036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2770794-F664-4FF3-B99D-0AC23780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540B-0BA2-47F6-BD69-1989346FF594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78CF779-A9FF-447E-8807-0C95ED9E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3F5911F-985D-429A-8B27-677E84CA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F1FE-E04C-4ACC-A0C9-62CDFD02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79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EB5528-082E-4279-9132-C881C93C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D61FA98-BC70-492B-A70F-CB4D1660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540B-0BA2-47F6-BD69-1989346FF594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335DF2-A16E-40B1-B972-E8EA30A9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8095B5-428A-4826-BFE5-7AB43C264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F1FE-E04C-4ACC-A0C9-62CDFD02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90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BDB1E4E-24F1-4B87-9051-487DE954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540B-0BA2-47F6-BD69-1989346FF594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E19732D-7C26-41D7-B221-4408B9BD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A85AFA-FD6D-463F-9E75-08D447DF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F1FE-E04C-4ACC-A0C9-62CDFD02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59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A7153A-3842-41E9-9151-530A2EA9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3960DF-5647-4D3F-8FEC-0D133727C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44D3B3-F608-4058-88AB-631A6440E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0F3A67-9C9A-4E3A-AAA1-D7B51CF5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540B-0BA2-47F6-BD69-1989346FF594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5D6F20-4AE6-4237-9F7B-1FCA3F7D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784B77-FFBF-423F-AF98-A9FE3050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F1FE-E04C-4ACC-A0C9-62CDFD02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8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42059-CC88-4995-BA44-FC626E4E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3D03AF8-4A67-4059-B67E-6FF563FF5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774D17-4D1A-4ABF-B830-7E3EBE1D0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45CAA6-757E-4EC8-BEF6-87337191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540B-0BA2-47F6-BD69-1989346FF594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C0D7EA-E226-4086-A0EA-CBDC2487C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3B4713-FA12-49DC-9F21-83578537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F1FE-E04C-4ACC-A0C9-62CDFD02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00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01C114E-2665-4D23-8469-D49DED81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A98222-F047-4040-BB5D-1CA45BDC6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9FF43B-73FB-4401-8702-B84C5D4A8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540B-0BA2-47F6-BD69-1989346FF594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BEDF11-987C-4BAC-90C9-EE37C74C8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352D54-6A5A-465F-A319-D83819834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BF1FE-E04C-4ACC-A0C9-62CDFD02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19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9FBA55-A67F-40EF-B706-32F3425A7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Logica 23-24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C3D5C5-EF73-4CCA-B307-D08DBE980D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Lezioni 29-30</a:t>
            </a:r>
          </a:p>
        </p:txBody>
      </p:sp>
    </p:spTree>
    <p:extLst>
      <p:ext uri="{BB962C8B-B14F-4D97-AF65-F5344CB8AC3E}">
        <p14:creationId xmlns:p14="http://schemas.microsoft.com/office/powerpoint/2010/main" val="259591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uno è buono, qualcuno lo ama</a:t>
            </a:r>
          </a:p>
          <a:p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put penna 8"/>
              <p14:cNvContentPartPr/>
              <p14:nvPr/>
            </p14:nvContentPartPr>
            <p14:xfrm>
              <a:off x="1029753" y="2850040"/>
              <a:ext cx="6695280" cy="115560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753" y="2835280"/>
                <a:ext cx="6735240" cy="11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57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 insegnante non ha scrupoli, se assegna un problema che non ha soluzione</a:t>
            </a:r>
          </a:p>
          <a:p>
            <a:r>
              <a:rPr lang="it-IT" dirty="0" err="1"/>
              <a:t>Ix</a:t>
            </a:r>
            <a:r>
              <a:rPr lang="it-IT" dirty="0"/>
              <a:t> : x è insegnante</a:t>
            </a:r>
          </a:p>
          <a:p>
            <a:r>
              <a:rPr lang="it-IT" dirty="0" err="1"/>
              <a:t>Sx</a:t>
            </a:r>
            <a:r>
              <a:rPr lang="it-IT" dirty="0"/>
              <a:t> : x ha scrupoli</a:t>
            </a:r>
          </a:p>
          <a:p>
            <a:r>
              <a:rPr lang="it-IT" dirty="0" err="1"/>
              <a:t>Axy</a:t>
            </a:r>
            <a:r>
              <a:rPr lang="it-IT" dirty="0"/>
              <a:t> : x assegna y</a:t>
            </a:r>
          </a:p>
          <a:p>
            <a:r>
              <a:rPr lang="it-IT" dirty="0" err="1"/>
              <a:t>Px</a:t>
            </a:r>
            <a:r>
              <a:rPr lang="it-IT" dirty="0"/>
              <a:t> : x è un problema</a:t>
            </a:r>
          </a:p>
          <a:p>
            <a:r>
              <a:rPr lang="it-IT" dirty="0" err="1"/>
              <a:t>Sxy</a:t>
            </a:r>
            <a:r>
              <a:rPr lang="it-IT" dirty="0"/>
              <a:t> : x è soluzione di y </a:t>
            </a:r>
          </a:p>
        </p:txBody>
      </p:sp>
    </p:spTree>
    <p:extLst>
      <p:ext uri="{BB962C8B-B14F-4D97-AF65-F5344CB8AC3E}">
        <p14:creationId xmlns:p14="http://schemas.microsoft.com/office/powerpoint/2010/main" val="238666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 insegnante non ha scrupoli, se assegna un problema che non ha una soluzione</a:t>
            </a:r>
          </a:p>
          <a:p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put penna 7"/>
              <p14:cNvContentPartPr/>
              <p14:nvPr/>
            </p14:nvContentPartPr>
            <p14:xfrm>
              <a:off x="1188873" y="3103840"/>
              <a:ext cx="8419320" cy="209592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2673" y="3087280"/>
                <a:ext cx="8458560" cy="21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03BF90CC-A607-4C26-9A91-55F597D06F49}"/>
                  </a:ext>
                </a:extLst>
              </p14:cNvPr>
              <p14:cNvContentPartPr/>
              <p14:nvPr/>
            </p14:nvContentPartPr>
            <p14:xfrm>
              <a:off x="5043032" y="4397318"/>
              <a:ext cx="781920" cy="76932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03BF90CC-A607-4C26-9A91-55F597D06F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5040" y="4379678"/>
                <a:ext cx="817544" cy="80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27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Donkey</a:t>
            </a:r>
            <a:r>
              <a:rPr lang="it-IT" dirty="0"/>
              <a:t> </a:t>
            </a:r>
            <a:r>
              <a:rPr lang="it-IT" dirty="0" err="1"/>
              <a:t>sentences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Whoever</a:t>
            </a:r>
            <a:r>
              <a:rPr lang="it-IT" dirty="0"/>
              <a:t> </a:t>
            </a:r>
            <a:r>
              <a:rPr lang="it-IT" dirty="0" err="1"/>
              <a:t>owns</a:t>
            </a:r>
            <a:r>
              <a:rPr lang="it-IT" dirty="0"/>
              <a:t> a </a:t>
            </a:r>
            <a:r>
              <a:rPr lang="it-IT" dirty="0" err="1"/>
              <a:t>donkey</a:t>
            </a:r>
            <a:r>
              <a:rPr lang="it-IT" dirty="0"/>
              <a:t> </a:t>
            </a:r>
            <a:r>
              <a:rPr lang="it-IT" dirty="0" err="1"/>
              <a:t>beats</a:t>
            </a:r>
            <a:r>
              <a:rPr lang="it-IT" dirty="0"/>
              <a:t> </a:t>
            </a:r>
            <a:r>
              <a:rPr lang="it-IT" dirty="0" err="1"/>
              <a:t>it</a:t>
            </a:r>
            <a:endParaRPr lang="it-IT" dirty="0"/>
          </a:p>
          <a:p>
            <a:r>
              <a:rPr lang="it-IT" dirty="0" err="1"/>
              <a:t>Whoever</a:t>
            </a:r>
            <a:r>
              <a:rPr lang="it-IT" dirty="0"/>
              <a:t> </a:t>
            </a:r>
            <a:r>
              <a:rPr lang="it-IT" dirty="0" err="1"/>
              <a:t>owns</a:t>
            </a:r>
            <a:r>
              <a:rPr lang="it-IT" dirty="0"/>
              <a:t> a </a:t>
            </a:r>
            <a:r>
              <a:rPr lang="it-IT" dirty="0" err="1"/>
              <a:t>donkey</a:t>
            </a:r>
            <a:r>
              <a:rPr lang="it-IT" dirty="0"/>
              <a:t> </a:t>
            </a:r>
            <a:r>
              <a:rPr lang="it-IT" dirty="0" err="1"/>
              <a:t>feeds</a:t>
            </a:r>
            <a:r>
              <a:rPr lang="it-IT" dirty="0"/>
              <a:t> </a:t>
            </a:r>
            <a:r>
              <a:rPr lang="it-IT" dirty="0" err="1"/>
              <a:t>it</a:t>
            </a:r>
            <a:endParaRPr lang="it-IT" dirty="0"/>
          </a:p>
          <a:p>
            <a:r>
              <a:rPr lang="it-IT" dirty="0"/>
              <a:t>Tutti quelli che possiedono un asino gli danno da mangiare</a:t>
            </a:r>
          </a:p>
        </p:txBody>
      </p:sp>
    </p:spTree>
    <p:extLst>
      <p:ext uri="{BB962C8B-B14F-4D97-AF65-F5344CB8AC3E}">
        <p14:creationId xmlns:p14="http://schemas.microsoft.com/office/powerpoint/2010/main" val="5491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Tutti quelli che possiedono un asino gli danno da mangiare</a:t>
            </a:r>
          </a:p>
          <a:p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put penna 7"/>
              <p14:cNvContentPartPr/>
              <p14:nvPr/>
            </p14:nvContentPartPr>
            <p14:xfrm>
              <a:off x="1204353" y="2382040"/>
              <a:ext cx="8782200" cy="118188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8873" y="2366200"/>
                <a:ext cx="8819280" cy="12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699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c’è almeno un oggetto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ym typeface="Symbol" panose="05050102010706020507" pitchFamily="18" charset="2"/>
              </a:rPr>
              <a:t>x </a:t>
            </a:r>
            <a:r>
              <a:rPr lang="it-IT" dirty="0" err="1">
                <a:sym typeface="Symbol" panose="05050102010706020507" pitchFamily="18" charset="2"/>
              </a:rPr>
              <a:t>x</a:t>
            </a:r>
            <a:r>
              <a:rPr lang="it-IT" dirty="0">
                <a:sym typeface="Symbol" panose="05050102010706020507" pitchFamily="18" charset="2"/>
              </a:rPr>
              <a:t> = x</a:t>
            </a:r>
          </a:p>
          <a:p>
            <a:r>
              <a:rPr lang="it-IT" dirty="0">
                <a:sym typeface="Symbol" panose="05050102010706020507" pitchFamily="18" charset="2"/>
              </a:rPr>
              <a:t>1 a = a      =I</a:t>
            </a:r>
          </a:p>
          <a:p>
            <a:r>
              <a:rPr lang="it-IT" dirty="0">
                <a:sym typeface="Symbol" panose="05050102010706020507" pitchFamily="18" charset="2"/>
              </a:rPr>
              <a:t> 2 x </a:t>
            </a:r>
            <a:r>
              <a:rPr lang="it-IT" dirty="0" err="1">
                <a:sym typeface="Symbol" panose="05050102010706020507" pitchFamily="18" charset="2"/>
              </a:rPr>
              <a:t>x</a:t>
            </a:r>
            <a:r>
              <a:rPr lang="it-IT" dirty="0">
                <a:sym typeface="Symbol" panose="05050102010706020507" pitchFamily="18" charset="2"/>
              </a:rPr>
              <a:t> = x     1,  I</a:t>
            </a:r>
          </a:p>
          <a:p>
            <a:r>
              <a:rPr lang="it-IT" dirty="0">
                <a:sym typeface="Symbol" panose="05050102010706020507" pitchFamily="18" charset="2"/>
              </a:rPr>
              <a:t>Logica libera (da impegni esistenziali): non vale questo teorema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396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 ci sono felini alati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niente è felino alato </a:t>
            </a:r>
            <a:r>
              <a:rPr lang="it-IT" dirty="0">
                <a:sym typeface="Symbol" panose="05050102010706020507" pitchFamily="18" charset="2"/>
              </a:rPr>
              <a:t> ogni felino alato è giallo</a:t>
            </a:r>
          </a:p>
          <a:p>
            <a:r>
              <a:rPr lang="it-IT" dirty="0">
                <a:sym typeface="Symbol" panose="05050102010706020507" pitchFamily="18" charset="2"/>
              </a:rPr>
              <a:t>niente è felino alato  nessun felino alato è giallo (ogni felino alato non è giallo)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5180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1805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4FB52F-64B5-45B9-BA0E-22EEDF2F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paradosso di Russell e il barbiere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C4D18D-5B21-4F9B-B4FF-3E225A62E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Esiste l'insieme di tutti gli insiemi che non sono membri di se stessi?</a:t>
            </a:r>
          </a:p>
          <a:p>
            <a:r>
              <a:rPr lang="it-IT" dirty="0"/>
              <a:t>Esiste il barbiere di un villaggio che rade tutti quelli del villaggio che non radono se stessi?</a:t>
            </a:r>
          </a:p>
        </p:txBody>
      </p:sp>
    </p:spTree>
    <p:extLst>
      <p:ext uri="{BB962C8B-B14F-4D97-AF65-F5344CB8AC3E}">
        <p14:creationId xmlns:p14="http://schemas.microsoft.com/office/powerpoint/2010/main" val="4111941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Formalizzazione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Symbol" panose="05050102010706020507" pitchFamily="18" charset="2"/>
              </a:rPr>
              <a:t></a:t>
            </a:r>
            <a:r>
              <a:rPr lang="it-IT" dirty="0" err="1"/>
              <a:t>x</a:t>
            </a:r>
            <a:r>
              <a:rPr lang="it-IT" dirty="0" err="1">
                <a:sym typeface="Symbol" panose="05050102010706020507" pitchFamily="18" charset="2"/>
              </a:rPr>
              <a:t></a:t>
            </a:r>
            <a:r>
              <a:rPr lang="it-IT" dirty="0" err="1"/>
              <a:t>y</a:t>
            </a:r>
            <a:r>
              <a:rPr lang="it-IT" dirty="0"/>
              <a:t>(</a:t>
            </a:r>
            <a:r>
              <a:rPr lang="it-IT" dirty="0" err="1"/>
              <a:t>Rxy</a:t>
            </a:r>
            <a:r>
              <a:rPr lang="it-IT" dirty="0"/>
              <a:t> &lt;-&gt; </a:t>
            </a:r>
            <a:r>
              <a:rPr lang="it-IT" dirty="0">
                <a:sym typeface="Symbol" panose="05050102010706020507" pitchFamily="18" charset="2"/>
              </a:rPr>
              <a:t></a:t>
            </a:r>
            <a:r>
              <a:rPr lang="it-IT" dirty="0" err="1"/>
              <a:t>Ryy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/>
              <a:t>		</a:t>
            </a:r>
            <a:r>
              <a:rPr lang="it-IT" dirty="0" err="1"/>
              <a:t>Rxy</a:t>
            </a:r>
            <a:r>
              <a:rPr lang="it-IT" dirty="0"/>
              <a:t>: x appartiene all'insieme y</a:t>
            </a:r>
          </a:p>
          <a:p>
            <a:r>
              <a:rPr lang="it-IT" dirty="0"/>
              <a:t>non c'è un insieme a cui appartengono tutti e solo gli insiemi che non  appartengono a sé stessi</a:t>
            </a:r>
          </a:p>
          <a:p>
            <a:pPr marL="0" indent="0">
              <a:buNone/>
            </a:pPr>
            <a:r>
              <a:rPr lang="it-IT" dirty="0"/>
              <a:t>		</a:t>
            </a:r>
            <a:r>
              <a:rPr lang="it-IT" dirty="0" err="1"/>
              <a:t>Rxy</a:t>
            </a:r>
            <a:r>
              <a:rPr lang="it-IT" dirty="0"/>
              <a:t>: x rade y</a:t>
            </a:r>
          </a:p>
          <a:p>
            <a:r>
              <a:rPr lang="it-IT" dirty="0"/>
              <a:t>non c’è un individuo che rade tutti e solo gli individui che non radono sé stessi</a:t>
            </a:r>
          </a:p>
          <a:p>
            <a:r>
              <a:rPr lang="it-IT" dirty="0"/>
              <a:t>v. es. 7.29, p. 257, in cui si sfrutta es. 4.5 (10), p. 146</a:t>
            </a:r>
          </a:p>
        </p:txBody>
      </p:sp>
    </p:spTree>
    <p:extLst>
      <p:ext uri="{BB962C8B-B14F-4D97-AF65-F5344CB8AC3E}">
        <p14:creationId xmlns:p14="http://schemas.microsoft.com/office/powerpoint/2010/main" val="118765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D663AB-4251-4ACC-A80F-A8A8F534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FA1103-44BE-4920-B1E6-58A70B330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Lezioni 29-30</a:t>
            </a:r>
          </a:p>
          <a:p>
            <a:r>
              <a:rPr lang="it-IT" dirty="0"/>
              <a:t>18/4/24</a:t>
            </a:r>
          </a:p>
        </p:txBody>
      </p:sp>
    </p:spTree>
    <p:extLst>
      <p:ext uri="{BB962C8B-B14F-4D97-AF65-F5344CB8AC3E}">
        <p14:creationId xmlns:p14="http://schemas.microsoft.com/office/powerpoint/2010/main" val="1075897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8226" y="1644969"/>
            <a:ext cx="9515573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921"/>
            <a:ext cx="11353800" cy="63865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put penna 6"/>
              <p14:cNvContentPartPr/>
              <p14:nvPr/>
            </p14:nvContentPartPr>
            <p14:xfrm>
              <a:off x="7377993" y="2981800"/>
              <a:ext cx="3582720" cy="287388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2153" y="2963800"/>
                <a:ext cx="3620520" cy="291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0077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" y="544946"/>
            <a:ext cx="10410407" cy="5855854"/>
          </a:xfrm>
        </p:spPr>
      </p:pic>
    </p:spTree>
    <p:extLst>
      <p:ext uri="{BB962C8B-B14F-4D97-AF65-F5344CB8AC3E}">
        <p14:creationId xmlns:p14="http://schemas.microsoft.com/office/powerpoint/2010/main" val="4198154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nota a p. 257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69" y="1348508"/>
            <a:ext cx="9441616" cy="5310909"/>
          </a:xfrm>
        </p:spPr>
      </p:pic>
    </p:spTree>
    <p:extLst>
      <p:ext uri="{BB962C8B-B14F-4D97-AF65-F5344CB8AC3E}">
        <p14:creationId xmlns:p14="http://schemas.microsoft.com/office/powerpoint/2010/main" val="2608663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64CCB-0AD7-4E82-998A-AB518CDA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01A175-08CE-4100-B4CD-C63B0FA04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Seguono alcune slide non discusse </a:t>
            </a:r>
            <a:r>
              <a:rPr lang="it-IT"/>
              <a:t>in classe</a:t>
            </a:r>
          </a:p>
        </p:txBody>
      </p:sp>
    </p:spTree>
    <p:extLst>
      <p:ext uri="{BB962C8B-B14F-4D97-AF65-F5344CB8AC3E}">
        <p14:creationId xmlns:p14="http://schemas.microsoft.com/office/powerpoint/2010/main" val="3707713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E713B80-5850-4C23-A37A-17DCA703B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interdefinibilità</a:t>
            </a:r>
            <a:r>
              <a:rPr lang="it-IT" dirty="0"/>
              <a:t> dei quantificatori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DD7829AF-F396-459C-887A-7573824F2D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153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interdefinibilità</a:t>
            </a:r>
            <a:r>
              <a:rPr lang="it-IT" dirty="0"/>
              <a:t> dei quantificatori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v. discussione a p. 257 e questo esercizio a p. 277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82851"/>
            <a:ext cx="6807198" cy="38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6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306225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5" y="134215"/>
            <a:ext cx="11953395" cy="6723785"/>
          </a:xfrm>
        </p:spPr>
      </p:pic>
    </p:spTree>
    <p:extLst>
      <p:ext uri="{BB962C8B-B14F-4D97-AF65-F5344CB8AC3E}">
        <p14:creationId xmlns:p14="http://schemas.microsoft.com/office/powerpoint/2010/main" val="724081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AF67492-6C21-44CD-91AD-1A57692E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sillogismi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7A4A1C-7F81-4CEC-93F2-AE7606D48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214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IAI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qualche G è H, ogni G è F </a:t>
            </a:r>
            <a:r>
              <a:rPr lang="it-IT" dirty="0">
                <a:sym typeface="Symbol" panose="05050102010706020507" pitchFamily="18" charset="2"/>
              </a:rPr>
              <a:t> qualche F è 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83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Esistenziali negativi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(1) Il cavallo </a:t>
            </a:r>
            <a:r>
              <a:rPr lang="en-US" dirty="0" err="1"/>
              <a:t>alato</a:t>
            </a:r>
            <a:r>
              <a:rPr lang="en-US" dirty="0"/>
              <a:t> non </a:t>
            </a:r>
            <a:r>
              <a:rPr lang="en-US" dirty="0" err="1"/>
              <a:t>esiste</a:t>
            </a:r>
            <a:endParaRPr lang="en-US" dirty="0"/>
          </a:p>
          <a:p>
            <a:r>
              <a:rPr lang="en-US" dirty="0"/>
              <a:t>"x </a:t>
            </a:r>
            <a:r>
              <a:rPr lang="en-US" dirty="0" err="1"/>
              <a:t>esiste</a:t>
            </a:r>
            <a:r>
              <a:rPr lang="en-US" dirty="0"/>
              <a:t>" = "</a:t>
            </a:r>
            <a:r>
              <a:rPr lang="en-US" dirty="0" err="1"/>
              <a:t>c'è</a:t>
            </a:r>
            <a:r>
              <a:rPr lang="en-US" dirty="0"/>
              <a:t> </a:t>
            </a:r>
            <a:r>
              <a:rPr lang="en-US" dirty="0" err="1"/>
              <a:t>qualcosa</a:t>
            </a:r>
            <a:r>
              <a:rPr lang="en-US" dirty="0"/>
              <a:t> a cui x è </a:t>
            </a:r>
            <a:r>
              <a:rPr lang="en-US" dirty="0" err="1"/>
              <a:t>identico</a:t>
            </a:r>
            <a:r>
              <a:rPr lang="en-US" dirty="0"/>
              <a:t>"</a:t>
            </a:r>
          </a:p>
          <a:p>
            <a:r>
              <a:rPr lang="en-US" dirty="0"/>
              <a:t>(1') Il cavallo </a:t>
            </a:r>
            <a:r>
              <a:rPr lang="en-US" dirty="0" err="1"/>
              <a:t>alato</a:t>
            </a:r>
            <a:r>
              <a:rPr lang="en-US" dirty="0"/>
              <a:t> non è </a:t>
            </a:r>
            <a:r>
              <a:rPr lang="en-US" dirty="0" err="1"/>
              <a:t>identico</a:t>
            </a:r>
            <a:r>
              <a:rPr lang="en-US" dirty="0"/>
              <a:t> a </a:t>
            </a:r>
            <a:r>
              <a:rPr lang="en-US" dirty="0" err="1"/>
              <a:t>qualcosa</a:t>
            </a:r>
            <a:endParaRPr lang="en-US" dirty="0"/>
          </a:p>
          <a:p>
            <a:r>
              <a:rPr lang="it-IT" dirty="0"/>
              <a:t>(2a) </a:t>
            </a:r>
            <a:r>
              <a:rPr lang="it-IT" dirty="0">
                <a:sym typeface="Symbol"/>
              </a:rPr>
              <a:t>~ x(((</a:t>
            </a:r>
            <a:r>
              <a:rPr lang="it-IT" dirty="0" err="1">
                <a:sym typeface="Symbol"/>
              </a:rPr>
              <a:t>Cx</a:t>
            </a:r>
            <a:r>
              <a:rPr lang="it-IT" dirty="0">
                <a:sym typeface="Symbol"/>
              </a:rPr>
              <a:t> &amp; </a:t>
            </a:r>
            <a:r>
              <a:rPr lang="it-IT" dirty="0" err="1">
                <a:sym typeface="Symbol"/>
              </a:rPr>
              <a:t>Ax</a:t>
            </a:r>
            <a:r>
              <a:rPr lang="it-IT" dirty="0">
                <a:sym typeface="Symbol"/>
              </a:rPr>
              <a:t>) &amp; y((</a:t>
            </a:r>
            <a:r>
              <a:rPr lang="it-IT" dirty="0" err="1">
                <a:sym typeface="Symbol"/>
              </a:rPr>
              <a:t>Cy</a:t>
            </a:r>
            <a:r>
              <a:rPr lang="it-IT" dirty="0">
                <a:sym typeface="Symbol"/>
              </a:rPr>
              <a:t> &amp; </a:t>
            </a:r>
            <a:r>
              <a:rPr lang="it-IT" dirty="0" err="1">
                <a:sym typeface="Symbol"/>
              </a:rPr>
              <a:t>Ay</a:t>
            </a:r>
            <a:r>
              <a:rPr lang="it-IT" dirty="0">
                <a:sym typeface="Symbol"/>
              </a:rPr>
              <a:t>)  x = y) &amp; </a:t>
            </a:r>
            <a:r>
              <a:rPr lang="it-IT" dirty="0">
                <a:sym typeface="Symbol" panose="05050102010706020507" pitchFamily="18" charset="2"/>
              </a:rPr>
              <a:t>y </a:t>
            </a:r>
            <a:r>
              <a:rPr lang="it-IT" dirty="0">
                <a:sym typeface="Symbol"/>
              </a:rPr>
              <a:t>x=y) (VERO)</a:t>
            </a:r>
          </a:p>
          <a:p>
            <a:r>
              <a:rPr lang="it-IT" dirty="0">
                <a:sym typeface="Symbol"/>
              </a:rPr>
              <a:t>(2b) x(((</a:t>
            </a:r>
            <a:r>
              <a:rPr lang="it-IT" dirty="0" err="1">
                <a:sym typeface="Symbol"/>
              </a:rPr>
              <a:t>Cx</a:t>
            </a:r>
            <a:r>
              <a:rPr lang="it-IT" dirty="0">
                <a:sym typeface="Symbol"/>
              </a:rPr>
              <a:t> &amp; </a:t>
            </a:r>
            <a:r>
              <a:rPr lang="it-IT" dirty="0" err="1">
                <a:sym typeface="Symbol"/>
              </a:rPr>
              <a:t>Ax</a:t>
            </a:r>
            <a:r>
              <a:rPr lang="it-IT" dirty="0">
                <a:sym typeface="Symbol"/>
              </a:rPr>
              <a:t>) &amp; y((</a:t>
            </a:r>
            <a:r>
              <a:rPr lang="it-IT" dirty="0" err="1">
                <a:sym typeface="Symbol"/>
              </a:rPr>
              <a:t>Cy</a:t>
            </a:r>
            <a:r>
              <a:rPr lang="it-IT" dirty="0">
                <a:sym typeface="Symbol"/>
              </a:rPr>
              <a:t> &amp; </a:t>
            </a:r>
            <a:r>
              <a:rPr lang="it-IT" dirty="0" err="1">
                <a:sym typeface="Symbol"/>
              </a:rPr>
              <a:t>Ay</a:t>
            </a:r>
            <a:r>
              <a:rPr lang="it-IT" dirty="0">
                <a:sym typeface="Symbol"/>
              </a:rPr>
              <a:t>)  x = y) &amp; ~ </a:t>
            </a:r>
            <a:r>
              <a:rPr lang="it-IT" dirty="0">
                <a:sym typeface="Symbol" panose="05050102010706020507" pitchFamily="18" charset="2"/>
              </a:rPr>
              <a:t>y </a:t>
            </a:r>
            <a:r>
              <a:rPr lang="it-IT" dirty="0">
                <a:sym typeface="Symbol"/>
              </a:rPr>
              <a:t>x=y) (FALSO)</a:t>
            </a:r>
          </a:p>
        </p:txBody>
      </p:sp>
    </p:spTree>
    <p:extLst>
      <p:ext uri="{BB962C8B-B14F-4D97-AF65-F5344CB8AC3E}">
        <p14:creationId xmlns:p14="http://schemas.microsoft.com/office/powerpoint/2010/main" val="2456172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qualche G è H, ogni G è F </a:t>
            </a:r>
            <a:r>
              <a:rPr lang="it-IT" dirty="0">
                <a:sym typeface="Symbol" panose="05050102010706020507" pitchFamily="18" charset="2"/>
              </a:rPr>
              <a:t> qualche F è H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8" y="1597891"/>
            <a:ext cx="11037453" cy="5064919"/>
          </a:xfrm>
        </p:spPr>
      </p:pic>
    </p:spTree>
    <p:extLst>
      <p:ext uri="{BB962C8B-B14F-4D97-AF65-F5344CB8AC3E}">
        <p14:creationId xmlns:p14="http://schemas.microsoft.com/office/powerpoint/2010/main" val="531893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AAI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Ogni F è G, Ogni G è H </a:t>
            </a:r>
            <a:r>
              <a:rPr lang="it-IT" dirty="0">
                <a:sym typeface="Symbol" panose="05050102010706020507" pitchFamily="18" charset="2"/>
              </a:rPr>
              <a:t> qualche F è H</a:t>
            </a:r>
          </a:p>
          <a:p>
            <a:r>
              <a:rPr lang="it-IT" dirty="0">
                <a:sym typeface="Symbol" panose="05050102010706020507" pitchFamily="18" charset="2"/>
              </a:rPr>
              <a:t>E’ valido nella sillogistica aristotelica</a:t>
            </a:r>
          </a:p>
          <a:p>
            <a:r>
              <a:rPr lang="it-IT" dirty="0">
                <a:sym typeface="Symbol" panose="05050102010706020507" pitchFamily="18" charset="2"/>
              </a:rPr>
              <a:t>Non è valido in </a:t>
            </a:r>
            <a:r>
              <a:rPr lang="it-IT" dirty="0" err="1">
                <a:sym typeface="Symbol" panose="05050102010706020507" pitchFamily="18" charset="2"/>
              </a:rPr>
              <a:t>FOL</a:t>
            </a:r>
            <a:r>
              <a:rPr lang="it-IT" dirty="0">
                <a:sym typeface="Symbol" panose="05050102010706020507" pitchFamily="18" charset="2"/>
              </a:rPr>
              <a:t>, ma diventa valido aggiungendo la presupposizione esistenziale per gli F</a:t>
            </a:r>
          </a:p>
          <a:p>
            <a:r>
              <a:rPr lang="it-IT" dirty="0"/>
              <a:t>Ogni F è G, Ogni G è H, c’è almeno un F</a:t>
            </a:r>
            <a:r>
              <a:rPr lang="it-IT" dirty="0">
                <a:sym typeface="Symbol" panose="05050102010706020507" pitchFamily="18" charset="2"/>
              </a:rPr>
              <a:t> qualche F è H</a:t>
            </a:r>
          </a:p>
          <a:p>
            <a:endParaRPr lang="it-IT" dirty="0">
              <a:sym typeface="Symbol" panose="05050102010706020507" pitchFamily="18" charset="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3299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EAO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Nessun F è G, Ogni G è H </a:t>
            </a:r>
            <a:r>
              <a:rPr lang="it-IT" dirty="0">
                <a:sym typeface="Symbol" panose="05050102010706020507" pitchFamily="18" charset="2"/>
              </a:rPr>
              <a:t> qualche F non è H</a:t>
            </a:r>
          </a:p>
          <a:p>
            <a:r>
              <a:rPr lang="it-IT" dirty="0">
                <a:sym typeface="Symbol" panose="05050102010706020507" pitchFamily="18" charset="2"/>
              </a:rPr>
              <a:t>E’ valido nella sillogistica aristotelica</a:t>
            </a:r>
          </a:p>
          <a:p>
            <a:r>
              <a:rPr lang="it-IT" dirty="0">
                <a:sym typeface="Symbol" panose="05050102010706020507" pitchFamily="18" charset="2"/>
              </a:rPr>
              <a:t>Non è valido in </a:t>
            </a:r>
            <a:r>
              <a:rPr lang="it-IT" dirty="0" err="1">
                <a:sym typeface="Symbol" panose="05050102010706020507" pitchFamily="18" charset="2"/>
              </a:rPr>
              <a:t>FOL</a:t>
            </a:r>
            <a:r>
              <a:rPr lang="it-IT" dirty="0">
                <a:sym typeface="Symbol" panose="05050102010706020507" pitchFamily="18" charset="2"/>
              </a:rPr>
              <a:t>, ma diventa valido aggiungendo la presupposizione esistenziale per gli F</a:t>
            </a:r>
          </a:p>
          <a:p>
            <a:r>
              <a:rPr lang="it-IT" dirty="0"/>
              <a:t>Nessun F è G, Ogni G è H, c’è almeno un F</a:t>
            </a:r>
            <a:r>
              <a:rPr lang="it-IT" dirty="0">
                <a:sym typeface="Symbol" panose="05050102010706020507" pitchFamily="18" charset="2"/>
              </a:rPr>
              <a:t> qualche F non è H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54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Descrizioni definite e asserti d'identità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stella della sera è un pianeta</a:t>
            </a:r>
          </a:p>
          <a:p>
            <a:r>
              <a:rPr lang="it-IT" dirty="0"/>
              <a:t>La stella della sera è la stella del mattino</a:t>
            </a:r>
          </a:p>
          <a:p>
            <a:r>
              <a:rPr lang="it-IT" dirty="0"/>
              <a:t>QUINDI</a:t>
            </a:r>
          </a:p>
          <a:p>
            <a:r>
              <a:rPr lang="it-IT" dirty="0"/>
              <a:t>La stella del mattino è un pianeta</a:t>
            </a:r>
          </a:p>
          <a:p>
            <a:r>
              <a:rPr lang="it-IT" i="1" dirty="0"/>
              <a:t>Schema di formalizzazione</a:t>
            </a:r>
          </a:p>
          <a:p>
            <a:pPr lvl="1"/>
            <a:r>
              <a:rPr lang="it-IT" dirty="0" err="1"/>
              <a:t>Sx</a:t>
            </a:r>
            <a:r>
              <a:rPr lang="it-IT" dirty="0"/>
              <a:t> : x è stella della sera</a:t>
            </a:r>
          </a:p>
          <a:p>
            <a:pPr lvl="1"/>
            <a:r>
              <a:rPr lang="it-IT" dirty="0" err="1"/>
              <a:t>Mx</a:t>
            </a:r>
            <a:r>
              <a:rPr lang="it-IT" dirty="0"/>
              <a:t>: stella del mattino</a:t>
            </a:r>
          </a:p>
          <a:p>
            <a:pPr lvl="1"/>
            <a:r>
              <a:rPr lang="it-IT" dirty="0" err="1"/>
              <a:t>Px</a:t>
            </a:r>
            <a:r>
              <a:rPr lang="it-IT" dirty="0"/>
              <a:t> : x è un pianeta</a:t>
            </a:r>
          </a:p>
        </p:txBody>
      </p:sp>
    </p:spTree>
    <p:extLst>
      <p:ext uri="{BB962C8B-B14F-4D97-AF65-F5344CB8AC3E}">
        <p14:creationId xmlns:p14="http://schemas.microsoft.com/office/powerpoint/2010/main" val="72654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Formalizzazione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stella della sera è un pianeta</a:t>
            </a:r>
          </a:p>
          <a:p>
            <a:r>
              <a:rPr lang="it-IT" dirty="0">
                <a:sym typeface="Symbol"/>
              </a:rPr>
              <a:t></a:t>
            </a:r>
            <a:r>
              <a:rPr lang="it-IT" dirty="0"/>
              <a:t>x((</a:t>
            </a:r>
            <a:r>
              <a:rPr lang="it-IT" dirty="0" err="1"/>
              <a:t>Sx</a:t>
            </a:r>
            <a:r>
              <a:rPr lang="it-IT" dirty="0"/>
              <a:t> &amp; </a:t>
            </a:r>
            <a:r>
              <a:rPr lang="it-IT" dirty="0">
                <a:sym typeface="Symbol" panose="05050102010706020507" pitchFamily="18" charset="2"/>
              </a:rPr>
              <a:t></a:t>
            </a:r>
            <a:r>
              <a:rPr lang="it-IT" dirty="0"/>
              <a:t>y(</a:t>
            </a:r>
            <a:r>
              <a:rPr lang="it-IT" dirty="0" err="1"/>
              <a:t>Sy</a:t>
            </a:r>
            <a:r>
              <a:rPr lang="it-IT" dirty="0"/>
              <a:t> -&gt; x = y)) &amp; </a:t>
            </a:r>
            <a:r>
              <a:rPr lang="it-IT" dirty="0" err="1"/>
              <a:t>Px</a:t>
            </a:r>
            <a:r>
              <a:rPr lang="it-IT" dirty="0"/>
              <a:t>)</a:t>
            </a:r>
          </a:p>
          <a:p>
            <a:r>
              <a:rPr lang="it-IT" dirty="0"/>
              <a:t>La stella della sera è la stella del mattino</a:t>
            </a:r>
          </a:p>
          <a:p>
            <a:r>
              <a:rPr lang="it-IT" dirty="0">
                <a:sym typeface="Symbol"/>
              </a:rPr>
              <a:t></a:t>
            </a:r>
            <a:r>
              <a:rPr lang="it-IT" dirty="0"/>
              <a:t>x((</a:t>
            </a:r>
            <a:r>
              <a:rPr lang="it-IT" dirty="0" err="1"/>
              <a:t>Sx</a:t>
            </a:r>
            <a:r>
              <a:rPr lang="it-IT" dirty="0"/>
              <a:t> &amp; </a:t>
            </a:r>
            <a:r>
              <a:rPr lang="it-IT" dirty="0">
                <a:sym typeface="Symbol" panose="05050102010706020507" pitchFamily="18" charset="2"/>
              </a:rPr>
              <a:t></a:t>
            </a:r>
            <a:r>
              <a:rPr lang="it-IT" dirty="0"/>
              <a:t>y(</a:t>
            </a:r>
            <a:r>
              <a:rPr lang="it-IT" dirty="0" err="1"/>
              <a:t>Sy</a:t>
            </a:r>
            <a:r>
              <a:rPr lang="it-IT" dirty="0"/>
              <a:t> -&gt; x = y)) &amp; </a:t>
            </a:r>
            <a:r>
              <a:rPr lang="it-IT" dirty="0">
                <a:sym typeface="Symbol"/>
              </a:rPr>
              <a:t> </a:t>
            </a:r>
            <a:r>
              <a:rPr lang="it-IT" dirty="0"/>
              <a:t>z((</a:t>
            </a:r>
            <a:r>
              <a:rPr lang="it-IT" dirty="0" err="1"/>
              <a:t>Mz</a:t>
            </a:r>
            <a:r>
              <a:rPr lang="it-IT" dirty="0"/>
              <a:t> &amp; </a:t>
            </a:r>
            <a:r>
              <a:rPr lang="it-IT" dirty="0">
                <a:sym typeface="Symbol" panose="05050102010706020507" pitchFamily="18" charset="2"/>
              </a:rPr>
              <a:t></a:t>
            </a:r>
            <a:r>
              <a:rPr lang="it-IT" dirty="0"/>
              <a:t>w(</a:t>
            </a:r>
            <a:r>
              <a:rPr lang="it-IT" dirty="0" err="1"/>
              <a:t>Mw</a:t>
            </a:r>
            <a:r>
              <a:rPr lang="it-IT" dirty="0"/>
              <a:t> -&gt; z = w)) &amp; x = z))</a:t>
            </a:r>
          </a:p>
          <a:p>
            <a:r>
              <a:rPr lang="it-IT" dirty="0"/>
              <a:t>QUINDI</a:t>
            </a:r>
          </a:p>
          <a:p>
            <a:r>
              <a:rPr lang="it-IT" dirty="0"/>
              <a:t>La stella del mattino è un pianeta</a:t>
            </a:r>
          </a:p>
          <a:p>
            <a:r>
              <a:rPr lang="it-IT" dirty="0">
                <a:sym typeface="Symbol"/>
              </a:rPr>
              <a:t> </a:t>
            </a:r>
            <a:r>
              <a:rPr lang="it-IT" dirty="0"/>
              <a:t>x((</a:t>
            </a:r>
            <a:r>
              <a:rPr lang="it-IT" dirty="0" err="1"/>
              <a:t>Mx</a:t>
            </a:r>
            <a:r>
              <a:rPr lang="it-IT" dirty="0"/>
              <a:t> &amp; </a:t>
            </a:r>
            <a:r>
              <a:rPr lang="it-IT" dirty="0">
                <a:sym typeface="Symbol" panose="05050102010706020507" pitchFamily="18" charset="2"/>
              </a:rPr>
              <a:t></a:t>
            </a:r>
            <a:r>
              <a:rPr lang="it-IT" dirty="0"/>
              <a:t>y(My -&gt; x = y)) &amp; </a:t>
            </a:r>
            <a:r>
              <a:rPr lang="it-IT" dirty="0" err="1"/>
              <a:t>Px</a:t>
            </a:r>
            <a:r>
              <a:rPr lang="it-IT" dirty="0"/>
              <a:t>)</a:t>
            </a:r>
          </a:p>
          <a:p>
            <a:r>
              <a:rPr lang="it-IT" dirty="0"/>
              <a:t>Argomentazione VALIDA; dimostrabile con deduzione naturale</a:t>
            </a:r>
          </a:p>
          <a:p>
            <a:r>
              <a:rPr lang="it-IT" dirty="0"/>
              <a:t>v. file "la stella della sera e la stella del mattino" nel sito </a:t>
            </a:r>
            <a:r>
              <a:rPr lang="it-IT"/>
              <a:t>del corso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110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Asserti d'identità e contesti intensionali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Giovanni crede che La stella della sera è un pianeta</a:t>
            </a:r>
          </a:p>
          <a:p>
            <a:r>
              <a:rPr lang="it-IT" dirty="0"/>
              <a:t>La stella della sera è la stella del mattino</a:t>
            </a:r>
          </a:p>
          <a:p>
            <a:r>
              <a:rPr lang="it-IT" dirty="0"/>
              <a:t>QUINDI</a:t>
            </a:r>
          </a:p>
          <a:p>
            <a:r>
              <a:rPr lang="it-IT" dirty="0"/>
              <a:t>Giovanni crede che La stella del mattino è un pianeta</a:t>
            </a:r>
          </a:p>
          <a:p>
            <a:r>
              <a:rPr lang="it-IT" i="1" dirty="0"/>
              <a:t>Schema di formalizzazione</a:t>
            </a:r>
          </a:p>
          <a:p>
            <a:pPr lvl="1"/>
            <a:r>
              <a:rPr lang="it-IT" dirty="0" err="1"/>
              <a:t>Sx</a:t>
            </a:r>
            <a:r>
              <a:rPr lang="it-IT" dirty="0"/>
              <a:t> : x è stella della sera</a:t>
            </a:r>
          </a:p>
          <a:p>
            <a:pPr lvl="1"/>
            <a:r>
              <a:rPr lang="it-IT" dirty="0" err="1"/>
              <a:t>Mx</a:t>
            </a:r>
            <a:r>
              <a:rPr lang="it-IT" dirty="0"/>
              <a:t>: stella del mattino</a:t>
            </a:r>
          </a:p>
          <a:p>
            <a:pPr lvl="1"/>
            <a:r>
              <a:rPr lang="it-IT" dirty="0" err="1"/>
              <a:t>Px</a:t>
            </a:r>
            <a:r>
              <a:rPr lang="it-IT" dirty="0"/>
              <a:t> : x è un pianeta</a:t>
            </a:r>
          </a:p>
          <a:p>
            <a:pPr lvl="1"/>
            <a:r>
              <a:rPr lang="it-IT" dirty="0" err="1"/>
              <a:t>Cx</a:t>
            </a:r>
            <a:r>
              <a:rPr lang="it-IT" dirty="0"/>
              <a:t>[A]: x crede che 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794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EFD5A6-9E84-4AB1-91E1-4C97185E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0383BF-6503-4260-B086-17F516871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C(g, [</a:t>
            </a:r>
            <a:r>
              <a:rPr lang="it-IT" dirty="0">
                <a:sym typeface="Symbol"/>
              </a:rPr>
              <a:t> </a:t>
            </a:r>
            <a:r>
              <a:rPr lang="it-IT" dirty="0"/>
              <a:t>x((</a:t>
            </a:r>
            <a:r>
              <a:rPr lang="it-IT" dirty="0" err="1"/>
              <a:t>Mx</a:t>
            </a:r>
            <a:r>
              <a:rPr lang="it-IT" dirty="0"/>
              <a:t> &amp; </a:t>
            </a:r>
            <a:r>
              <a:rPr lang="it-IT" dirty="0">
                <a:sym typeface="Symbol" panose="05050102010706020507" pitchFamily="18" charset="2"/>
              </a:rPr>
              <a:t></a:t>
            </a:r>
            <a:r>
              <a:rPr lang="it-IT" dirty="0"/>
              <a:t>y(My -&gt; x = y)) &amp; </a:t>
            </a:r>
            <a:r>
              <a:rPr lang="it-IT" dirty="0" err="1"/>
              <a:t>Px</a:t>
            </a:r>
            <a:r>
              <a:rPr lang="it-IT" dirty="0"/>
              <a:t>)])</a:t>
            </a:r>
          </a:p>
          <a:p>
            <a:r>
              <a:rPr lang="it-IT" dirty="0">
                <a:sym typeface="Symbol"/>
              </a:rPr>
              <a:t></a:t>
            </a:r>
            <a:r>
              <a:rPr lang="it-IT" dirty="0"/>
              <a:t>x((</a:t>
            </a:r>
            <a:r>
              <a:rPr lang="it-IT" dirty="0" err="1"/>
              <a:t>Sx</a:t>
            </a:r>
            <a:r>
              <a:rPr lang="it-IT" dirty="0"/>
              <a:t> &amp; </a:t>
            </a:r>
            <a:r>
              <a:rPr lang="it-IT" dirty="0">
                <a:sym typeface="Symbol" panose="05050102010706020507" pitchFamily="18" charset="2"/>
              </a:rPr>
              <a:t></a:t>
            </a:r>
            <a:r>
              <a:rPr lang="it-IT" dirty="0"/>
              <a:t>y(</a:t>
            </a:r>
            <a:r>
              <a:rPr lang="it-IT" dirty="0" err="1"/>
              <a:t>Sy</a:t>
            </a:r>
            <a:r>
              <a:rPr lang="it-IT" dirty="0"/>
              <a:t> -&gt; x = y)) &amp; </a:t>
            </a:r>
            <a:r>
              <a:rPr lang="it-IT" dirty="0">
                <a:sym typeface="Symbol"/>
              </a:rPr>
              <a:t> </a:t>
            </a:r>
            <a:r>
              <a:rPr lang="it-IT" dirty="0"/>
              <a:t>z((</a:t>
            </a:r>
            <a:r>
              <a:rPr lang="it-IT" dirty="0" err="1"/>
              <a:t>Mz</a:t>
            </a:r>
            <a:r>
              <a:rPr lang="it-IT" dirty="0"/>
              <a:t> &amp; </a:t>
            </a:r>
            <a:r>
              <a:rPr lang="it-IT" dirty="0">
                <a:sym typeface="Symbol" panose="05050102010706020507" pitchFamily="18" charset="2"/>
              </a:rPr>
              <a:t></a:t>
            </a:r>
            <a:r>
              <a:rPr lang="it-IT" dirty="0"/>
              <a:t>w(</a:t>
            </a:r>
            <a:r>
              <a:rPr lang="it-IT" dirty="0" err="1"/>
              <a:t>Mw</a:t>
            </a:r>
            <a:r>
              <a:rPr lang="it-IT" dirty="0"/>
              <a:t> -&gt; z = w)) &amp; x = z))</a:t>
            </a:r>
          </a:p>
          <a:p>
            <a:r>
              <a:rPr lang="it-IT" dirty="0"/>
              <a:t>QUINDI</a:t>
            </a:r>
          </a:p>
          <a:p>
            <a:r>
              <a:rPr lang="it-IT" dirty="0"/>
              <a:t>C(g, [</a:t>
            </a:r>
            <a:r>
              <a:rPr lang="it-IT" dirty="0">
                <a:sym typeface="Symbol"/>
              </a:rPr>
              <a:t> </a:t>
            </a:r>
            <a:r>
              <a:rPr lang="it-IT" dirty="0"/>
              <a:t>x((</a:t>
            </a:r>
            <a:r>
              <a:rPr lang="it-IT" dirty="0" err="1"/>
              <a:t>Mx</a:t>
            </a:r>
            <a:r>
              <a:rPr lang="it-IT" dirty="0"/>
              <a:t> &amp; </a:t>
            </a:r>
            <a:r>
              <a:rPr lang="it-IT" dirty="0">
                <a:sym typeface="Symbol" panose="05050102010706020507" pitchFamily="18" charset="2"/>
              </a:rPr>
              <a:t></a:t>
            </a:r>
            <a:r>
              <a:rPr lang="it-IT" dirty="0"/>
              <a:t>y(My -&gt; x = y)) &amp; </a:t>
            </a:r>
            <a:r>
              <a:rPr lang="it-IT" dirty="0" err="1"/>
              <a:t>Px</a:t>
            </a:r>
            <a:r>
              <a:rPr lang="it-IT" dirty="0"/>
              <a:t>)])</a:t>
            </a:r>
          </a:p>
          <a:p>
            <a:r>
              <a:rPr lang="it-IT" dirty="0"/>
              <a:t>L'argomentazione non è valida e infatti non riusciamo a dimostrarla con la deduzione naturale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142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54469-C9CD-4743-BB61-3C291CD4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 è il problema?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81F527-A9D7-495E-BB87-286014CAA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Nella prima argomentazione, c'è la premessa 'la stella del mattino è un pianeta'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                 </a:t>
            </a:r>
            <a:r>
              <a:rPr lang="it-IT" dirty="0">
                <a:sym typeface="Symbol" panose="05050102010706020507" pitchFamily="18" charset="2"/>
              </a:rPr>
              <a:t></a:t>
            </a:r>
            <a:r>
              <a:rPr lang="en-US" dirty="0"/>
              <a:t>x((Mx &amp; </a:t>
            </a:r>
            <a:r>
              <a:rPr lang="it-IT" dirty="0">
                <a:sym typeface="Symbol" panose="05050102010706020507" pitchFamily="18" charset="2"/>
              </a:rPr>
              <a:t></a:t>
            </a:r>
            <a:r>
              <a:rPr lang="en-US" dirty="0"/>
              <a:t>y(My </a:t>
            </a:r>
            <a:r>
              <a:rPr lang="it-IT" dirty="0">
                <a:sym typeface="Symbol" panose="05050102010706020507" pitchFamily="18" charset="2"/>
              </a:rPr>
              <a:t></a:t>
            </a:r>
            <a:r>
              <a:rPr lang="en-US" dirty="0"/>
              <a:t> x = y)) &amp; Px)</a:t>
            </a:r>
            <a:endParaRPr lang="it-IT" dirty="0"/>
          </a:p>
          <a:p>
            <a:r>
              <a:rPr lang="it-IT" dirty="0"/>
              <a:t>E' una quantificazione esistenziale che ci permette di sfruttare la regola </a:t>
            </a:r>
            <a:r>
              <a:rPr lang="fr-FR" dirty="0">
                <a:sym typeface="Symbol" panose="05050102010706020507" pitchFamily="18" charset="2"/>
              </a:rPr>
              <a:t></a:t>
            </a:r>
            <a:r>
              <a:rPr lang="it-IT" dirty="0"/>
              <a:t>E.</a:t>
            </a:r>
          </a:p>
          <a:p>
            <a:r>
              <a:rPr lang="it-IT" dirty="0"/>
              <a:t> Nella seconda argomentazione c'è come premessa una formula atomica che asserisce l’esistenza di una relazione di credenza tra Giovanni e la proposizione che la stella del mattino è un pianeta certa proposizione</a:t>
            </a:r>
          </a:p>
          <a:p>
            <a:pPr marL="0" indent="0">
              <a:buNone/>
            </a:pPr>
            <a:r>
              <a:rPr lang="it-IT" dirty="0"/>
              <a:t>                    Cg[</a:t>
            </a:r>
            <a:r>
              <a:rPr lang="it-IT" dirty="0">
                <a:sym typeface="Symbol" panose="05050102010706020507" pitchFamily="18" charset="2"/>
              </a:rPr>
              <a:t></a:t>
            </a:r>
            <a:r>
              <a:rPr lang="it-IT" dirty="0"/>
              <a:t>x((</a:t>
            </a:r>
            <a:r>
              <a:rPr lang="it-IT" dirty="0" err="1"/>
              <a:t>Mx</a:t>
            </a:r>
            <a:r>
              <a:rPr lang="it-IT" dirty="0"/>
              <a:t> &amp; </a:t>
            </a:r>
            <a:r>
              <a:rPr lang="it-IT" dirty="0">
                <a:sym typeface="Symbol" panose="05050102010706020507" pitchFamily="18" charset="2"/>
              </a:rPr>
              <a:t></a:t>
            </a:r>
            <a:r>
              <a:rPr lang="it-IT" dirty="0"/>
              <a:t>y(My </a:t>
            </a:r>
            <a:r>
              <a:rPr lang="it-IT" dirty="0">
                <a:sym typeface="Symbol" panose="05050102010706020507" pitchFamily="18" charset="2"/>
              </a:rPr>
              <a:t></a:t>
            </a:r>
            <a:r>
              <a:rPr lang="it-IT" dirty="0"/>
              <a:t> x = y)) &amp; </a:t>
            </a:r>
            <a:r>
              <a:rPr lang="it-IT" dirty="0" err="1"/>
              <a:t>Px</a:t>
            </a:r>
            <a:r>
              <a:rPr lang="it-IT" dirty="0"/>
              <a:t>)].</a:t>
            </a:r>
          </a:p>
          <a:p>
            <a:r>
              <a:rPr lang="it-IT" dirty="0"/>
              <a:t>C'è ancora una quantificazione esistenziale, ma è nell’ambito (campo d’azione) di “Cg...” (potremmo dire, è “incapsulata” dentro le credenze di Giovanni).</a:t>
            </a:r>
          </a:p>
          <a:p>
            <a:r>
              <a:rPr lang="it-IT" dirty="0"/>
              <a:t>E quindi non possiamo sfruttare la regola </a:t>
            </a:r>
            <a:r>
              <a:rPr lang="it-IT" dirty="0">
                <a:sym typeface="Symbol" panose="05050102010706020507" pitchFamily="18" charset="2"/>
              </a:rPr>
              <a:t></a:t>
            </a:r>
            <a:r>
              <a:rPr lang="it-IT" dirty="0"/>
              <a:t>E.</a:t>
            </a:r>
          </a:p>
          <a:p>
            <a:r>
              <a:rPr lang="it-IT" dirty="0"/>
              <a:t>Analogamente, non possiamo sfruttare la regola </a:t>
            </a:r>
            <a:r>
              <a:rPr lang="it-IT" dirty="0">
                <a:sym typeface="Symbol" panose="05050102010706020507" pitchFamily="18" charset="2"/>
              </a:rPr>
              <a:t></a:t>
            </a:r>
            <a:r>
              <a:rPr lang="it-IT" dirty="0"/>
              <a:t>E a partire da, per es., </a:t>
            </a:r>
            <a:r>
              <a:rPr lang="it-IT" dirty="0">
                <a:sym typeface="Symbol" panose="05050102010706020507" pitchFamily="18" charset="2"/>
              </a:rPr>
              <a:t></a:t>
            </a:r>
            <a:r>
              <a:rPr lang="it-IT" dirty="0" err="1"/>
              <a:t>xPx</a:t>
            </a:r>
            <a:r>
              <a:rPr lang="it-IT" dirty="0"/>
              <a:t>, perché la quantificazione esistenziale </a:t>
            </a:r>
            <a:r>
              <a:rPr lang="it-IT" dirty="0">
                <a:sym typeface="Symbol" panose="05050102010706020507" pitchFamily="18" charset="2"/>
              </a:rPr>
              <a:t></a:t>
            </a:r>
            <a:r>
              <a:rPr lang="it-IT" dirty="0" err="1"/>
              <a:t>xPx</a:t>
            </a:r>
            <a:r>
              <a:rPr lang="it-IT" dirty="0"/>
              <a:t> è nell’ambito della negazione </a:t>
            </a:r>
            <a:r>
              <a:rPr lang="it-IT" dirty="0">
                <a:sym typeface="Symbol" panose="05050102010706020507" pitchFamily="18" charset="2"/>
              </a:rPr>
              <a:t>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921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«Un(o/a)»: esistenziale o universale?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uno è buono, qualcuno lo ama</a:t>
            </a:r>
          </a:p>
        </p:txBody>
      </p:sp>
    </p:spTree>
    <p:extLst>
      <p:ext uri="{BB962C8B-B14F-4D97-AF65-F5344CB8AC3E}">
        <p14:creationId xmlns:p14="http://schemas.microsoft.com/office/powerpoint/2010/main" val="1439511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1101</Words>
  <Application>Microsoft Office PowerPoint</Application>
  <PresentationFormat>Widescreen</PresentationFormat>
  <Paragraphs>106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Tema di Office</vt:lpstr>
      <vt:lpstr>Logica 23-24</vt:lpstr>
      <vt:lpstr>Presentazione standard di PowerPoint</vt:lpstr>
      <vt:lpstr>Esistenziali negativi</vt:lpstr>
      <vt:lpstr>Descrizioni definite e asserti d'identità</vt:lpstr>
      <vt:lpstr>Formalizzazione</vt:lpstr>
      <vt:lpstr>Asserti d'identità e contesti intensionali</vt:lpstr>
      <vt:lpstr>Formalizzazione</vt:lpstr>
      <vt:lpstr>Qual è il problema?</vt:lpstr>
      <vt:lpstr>«Un(o/a)»: esistenziale o universale?</vt:lpstr>
      <vt:lpstr>Presentazione standard di PowerPoint</vt:lpstr>
      <vt:lpstr>Presentazione standard di PowerPoint</vt:lpstr>
      <vt:lpstr>Presentazione standard di PowerPoint</vt:lpstr>
      <vt:lpstr>Donkey sentences</vt:lpstr>
      <vt:lpstr>Presentazione standard di PowerPoint</vt:lpstr>
      <vt:lpstr>c’è almeno un oggetto</vt:lpstr>
      <vt:lpstr>Non ci sono felini alati</vt:lpstr>
      <vt:lpstr>Presentazione standard di PowerPoint</vt:lpstr>
      <vt:lpstr>Il paradosso di Russell e il barbiere</vt:lpstr>
      <vt:lpstr>Formalizzazione</vt:lpstr>
      <vt:lpstr>Presentazione standard di PowerPoint</vt:lpstr>
      <vt:lpstr>Presentazione standard di PowerPoint</vt:lpstr>
      <vt:lpstr>nota a p. 257</vt:lpstr>
      <vt:lpstr>Presentazione standard di PowerPoint</vt:lpstr>
      <vt:lpstr>interdefinibilità dei quantificatori</vt:lpstr>
      <vt:lpstr>interdefinibilità dei quantificatori</vt:lpstr>
      <vt:lpstr>Presentazione standard di PowerPoint</vt:lpstr>
      <vt:lpstr>Presentazione standard di PowerPoint</vt:lpstr>
      <vt:lpstr>Alcuni sillogismi</vt:lpstr>
      <vt:lpstr>IAI</vt:lpstr>
      <vt:lpstr>qualche G è H, ogni G è F  qualche F è H</vt:lpstr>
      <vt:lpstr>AAI</vt:lpstr>
      <vt:lpstr>EAO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 23-24</dc:title>
  <dc:creator>Francesco Orilia</dc:creator>
  <cp:lastModifiedBy>Francesco Orilia</cp:lastModifiedBy>
  <cp:revision>11</cp:revision>
  <dcterms:created xsi:type="dcterms:W3CDTF">2024-04-13T06:30:38Z</dcterms:created>
  <dcterms:modified xsi:type="dcterms:W3CDTF">2024-04-19T05:15:08Z</dcterms:modified>
</cp:coreProperties>
</file>