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6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7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256" r:id="rId5"/>
    <p:sldId id="391" r:id="rId6"/>
    <p:sldId id="392" r:id="rId7"/>
    <p:sldId id="36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403" r:id="rId35"/>
    <p:sldId id="294" r:id="rId36"/>
    <p:sldId id="404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258" r:id="rId55"/>
    <p:sldId id="393" r:id="rId56"/>
    <p:sldId id="260" r:id="rId57"/>
    <p:sldId id="261" r:id="rId58"/>
    <p:sldId id="262" r:id="rId59"/>
    <p:sldId id="263" r:id="rId60"/>
    <p:sldId id="264" r:id="rId6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.orilia@unimc.it" userId="faded748-0cb3-44c7-a7fd-0632fa8ccb11" providerId="ADAL" clId="{FEE58D8C-D88A-4842-A31C-521A60331DE1}"/>
    <pc:docChg chg="custSel addSld delSld modSld">
      <pc:chgData name="francesco.orilia@unimc.it" userId="faded748-0cb3-44c7-a7fd-0632fa8ccb11" providerId="ADAL" clId="{FEE58D8C-D88A-4842-A31C-521A60331DE1}" dt="2024-03-06T09:35:08.287" v="178"/>
      <pc:docMkLst>
        <pc:docMk/>
      </pc:docMkLst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792834326" sldId="258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4135291942" sldId="260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3929486861" sldId="261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2684912772" sldId="262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1503918095" sldId="263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1901742801" sldId="264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3072867073" sldId="267"/>
        </pc:sldMkLst>
      </pc:sldChg>
      <pc:sldChg chg="del">
        <pc:chgData name="francesco.orilia@unimc.it" userId="faded748-0cb3-44c7-a7fd-0632fa8ccb11" providerId="ADAL" clId="{FEE58D8C-D88A-4842-A31C-521A60331DE1}" dt="2024-03-06T09:30:28.917" v="164" actId="2696"/>
        <pc:sldMkLst>
          <pc:docMk/>
          <pc:sldMk cId="3144908682" sldId="326"/>
        </pc:sldMkLst>
      </pc:sldChg>
      <pc:sldChg chg="modSp">
        <pc:chgData name="francesco.orilia@unimc.it" userId="faded748-0cb3-44c7-a7fd-0632fa8ccb11" providerId="ADAL" clId="{FEE58D8C-D88A-4842-A31C-521A60331DE1}" dt="2024-03-06T09:35:03.449" v="177" actId="20577"/>
        <pc:sldMkLst>
          <pc:docMk/>
          <pc:sldMk cId="626164908" sldId="362"/>
        </pc:sldMkLst>
        <pc:spChg chg="mod">
          <ac:chgData name="francesco.orilia@unimc.it" userId="faded748-0cb3-44c7-a7fd-0632fa8ccb11" providerId="ADAL" clId="{FEE58D8C-D88A-4842-A31C-521A60331DE1}" dt="2024-03-06T09:35:03.449" v="177" actId="20577"/>
          <ac:spMkLst>
            <pc:docMk/>
            <pc:sldMk cId="626164908" sldId="362"/>
            <ac:spMk id="3" creationId="{4F72C62C-9BC9-4E8A-A533-5A7FF0525CB9}"/>
          </ac:spMkLst>
        </pc:spChg>
      </pc:sldChg>
      <pc:sldChg chg="modSp add">
        <pc:chgData name="francesco.orilia@unimc.it" userId="faded748-0cb3-44c7-a7fd-0632fa8ccb11" providerId="ADAL" clId="{FEE58D8C-D88A-4842-A31C-521A60331DE1}" dt="2024-03-06T09:33:46.939" v="172" actId="20577"/>
        <pc:sldMkLst>
          <pc:docMk/>
          <pc:sldMk cId="1143886796" sldId="392"/>
        </pc:sldMkLst>
        <pc:spChg chg="mod">
          <ac:chgData name="francesco.orilia@unimc.it" userId="faded748-0cb3-44c7-a7fd-0632fa8ccb11" providerId="ADAL" clId="{FEE58D8C-D88A-4842-A31C-521A60331DE1}" dt="2024-03-06T08:59:39.056" v="9" actId="20577"/>
          <ac:spMkLst>
            <pc:docMk/>
            <pc:sldMk cId="1143886796" sldId="392"/>
            <ac:spMk id="2" creationId="{F7B0D487-E1B8-4167-878F-5E5A97384D15}"/>
          </ac:spMkLst>
        </pc:spChg>
        <pc:spChg chg="mod">
          <ac:chgData name="francesco.orilia@unimc.it" userId="faded748-0cb3-44c7-a7fd-0632fa8ccb11" providerId="ADAL" clId="{FEE58D8C-D88A-4842-A31C-521A60331DE1}" dt="2024-03-06T09:33:46.939" v="172" actId="20577"/>
          <ac:spMkLst>
            <pc:docMk/>
            <pc:sldMk cId="1143886796" sldId="392"/>
            <ac:spMk id="3" creationId="{7B128E0D-62ED-43F4-BC59-1414ADE3F8C3}"/>
          </ac:spMkLst>
        </pc:spChg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3557444710" sldId="393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1611295839" sldId="394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188115236" sldId="395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1010050043" sldId="396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4173021214" sldId="397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3448511044" sldId="398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1516426179" sldId="399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1550988819" sldId="400"/>
        </pc:sldMkLst>
      </pc:sldChg>
      <pc:sldChg chg="add">
        <pc:chgData name="francesco.orilia@unimc.it" userId="faded748-0cb3-44c7-a7fd-0632fa8ccb11" providerId="ADAL" clId="{FEE58D8C-D88A-4842-A31C-521A60331DE1}" dt="2024-03-06T09:35:08.287" v="178"/>
        <pc:sldMkLst>
          <pc:docMk/>
          <pc:sldMk cId="4125232867" sldId="40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3:27.86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28 0,'0'0'0,"0"0"15,0 0-15,0 0 16,0 0-16,0 0 16,0 0-1,0 0-15,0 0 16,0 0-16,17 17 15,-1-1-15,0 1 16,1-17 0,-1 16-16,-16-16 15,16 17 1,1-1-16,-17-16 16,16 17-16,0-17 15,1 0-15,-1 0 16,0 16-1,1-16-15,-1 0 16,0 0-16,1 0 16,-1 17-1,1-17-15,-1 16 16,0-16-16,1 0 16,-1 17-16,0-17 15,17 16 1,-17 1-16,17-17 15,0 16 1,-1-16-16,1 0 16,0 0-16,-1 0 15,1 17-15,0-17 16,0 0 0,-17 0-16,17 0 15,-17 0-15,17 0 16,-1 0-1,-15 0-15,15 0 16,-15 0-16,-1 0 16,17 0-16,-17 0 15,0 0 1,17 0-16,-17 0 16,1 0-16,-1 0 15,17 0 1,-1 0-16,-15 0 15,16 0-15,-1 0 16,1 0 0,16 0-16,0 0 15,16 0-15,1 0 16,-17-17 0,0 1-16,0-1 15,0 1-15,-16 16 16,-1 0-1,1 0-15,0 0 16,16-17-16,0 1 16,0 16-16,16 0 15,17 0 1,0 0-16,-1 0 16,-15-17-16,-17 17 15,0 0 1,0-16-16,-17 16 15,1 0-15,0 0 16,16-17 0,0 1-16,0 16 15,0 0-15,33-17 16,-1 17 0,1-16-16,-16 16 15,-1 0-15,-16 0 16,0-17-16,0 17 15,-16 0 1,16-16-16,0 16 16,0 0-16,16 0 15,1 0 1,15-17-16,1 17 16,-17 0-16,1 0 15,-17 0 1,0 0-16,-16 0 15,-1 0-15,1 0 16,0 0-16,-1 0 16,1 0-1,0 0-15,-1 0 16,17 0 0,17 0-16,-1 0 15,1 0-15,-1 0 16,-16 0-16,0 0 15,0 0 1,0 0-16,-16 0 16,-1 0-16,1 0 15,0 0 1,-1 0-16,1 0 16,0 0-16,16 17 15,0-1 1,16 1-16,17-17 15,0 16-15,-17-16 16,-16 17 0,0-17-16,0 0 15,-16 0-15,0 0 16,-1 0-16,1 0 16,0 0-1,-1 16-15,1-16 16,0 17-16,-1-1 15,1-16 1,0 0-16,16 17 16,0-1-16,0-16 15,16 0 1,1 0-16,-17 0 16,0 0-16,0 0 15,-17 0 1,1 0-16,0 0 15,0 0-15,-1 0 16,1 0 0,0 0-16,16 17 15,0-17-15,0 0 16,-17 0-16,1 0 16,16 16-1,0 1-15,-16-17 16,16 0-16,-16 0 15,-1 0 1,-15 0-16,-1 0 16,0 0-16,1 0 15,-1 0 1,0 0-16,-16 0 16,0 0-16,0 0 15,0 0-15,0 0 16,0 0-1,0-50-15,0 50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7:38.27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78 0,'0'0'0,"0"0"15,32 0 1,18 16-16,15-16 15,33 0-15,0 17 16,0-17 0,-16 0-16,0 0 15,-1 0-15,17 16 16,17-16-16,-1 0 16,17-16-1,-17 16-15,-16 0 16,0 0-16,1 16 15,-1-16 1,0 0-16,0 0 16,0 0-16,0 0 15,-16 0-15,-1 0 16,34 0 0,-1 0-16,-16-16 15,0-1-15,0 1 16,0 16-1,1 0-15,-1 0 16,16 0-16,-16 0 16,0-17-1,17 1-15,-17 16 16,0 0-16,-17 0 16,34 0-16,32 0 15,-16 0 1,-33-17-16,0 1 15,-16 16-15,16 0 16,16 16 0,17-16-16,-33 0 15,-16 0-15,-1 0 16,-32-16-16,0 16 16,0 0-1,-16 0-15,0 0 16,-1 0-16,1 0 15,0 0 1,0 0-16,-1 0 16,1 0-16,0 0 15,-1 0-15,-15 0 16,-1 0 0,17 0-16,-17 0 15,0 0-15,1 0 16,-1 0-1,0 0-15,1 0 16,-1 0-16,0 0 16,-16 0-1,17 0-15,-17 0 16,0 0-16,16 0 16,-16 0-16,16 0 15,-16 0 1,0 0-16,17 0 15,-17 0-15,0 0 16,16 0 0,-16 0-16,0 0 15,17 0-15,-17 0 16,0 0 0,0 0-16,0 0 15,16 0-15,-16 0 16,16 0-1,-16 0-15,0 0 16,17 0-16,-17 0 16,16 0-16,0 0 15,1 0 1,-1 0-16,0 0 16,1 0-16,-1 0 15,17 0-15,-17 0 16,17 0-1,-1 16-15,1 1 16,0-17-16,16 16 16,0 1-1,0-1-15,0-16 16,-16 0-16,-1 0 16,1 0-1,-17 0-15,1 0 16,15 0-16,-15 0 15,-1 0-15,0 0 16,1 0 0,-1 0-16,0 0 15,-16 0-15,17 0 16,-17 0 0,16 0-16,-16 0 15,0 0-15,16 0 16,-16 0-16,0 0 15,0 0 1,0 0-16,17 0 16,-17 0-16,0 0 15,16 0 1,-16 0-16,17 0 16,-1 0-16,0 0 15,1 0 1,-1 0-16,0 0 15,1 0-15,-1 0 16,17 0-16,-17 0 16,17 17-1,-1-17-15,1 0 16,0 16-16,32 1 16,0-17-1,1 0-15,-1 0 16,1 16-16,-1 1 15,0-17 1,17 0-16,-17 0 16,17 0-16,16 0 15,-16 0-15,0 0 16,-17 0 0,17 16-16,0-16 15,-1 0-15,-15 0 16,-1 0-1,0 0-15,17 0 16,16 0-16,-16 0 16,0 0-16,-1 0 15,-15 0 1,32 0-16,-16 0 16,-1 0-16,1 0 15,16 0 1,-33 0-16,1 0 15,16 0-15,-17 0 16,17 0-16,-1 0 16,-15 0-1,-1 0-15,1 0 16,-17 0-16,49-16 16,-17 16-1,-15 0-15,15 0 16,1 0-16,-16 0 15,-1 0-15,0 0 16,-16 0 0,0 0-16,0 0 15,17 0-15,16 0 16,-1 0 0,-32 0-16,0 0 15,0 0-15,17 0 16,-1 0-1,-16 0-15,0 0 16,0 16-16,0-16 16,17 17-1,-66-17-15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7:44.392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0,'0'0'16,"0"0"-16,0 0 15,0 0-15,0 0 16,0 0 0,0 0-16,0 0 15,0 0-15,0 0 16,0 0-1,17 17-15,-17-17 16,0 16-16,0-16 16,0 17-16,0-1 15,0 1 1,0-1-16,0 1 16,0-1-16,0 1 15,16-1 1,-16 17-16,16 17 15,-16-1-15,0 1 16,0 16 0,0 16-16,0-16 15,0-16-15,0-1 16,0-16 0,0 0-16,0 0 15,0 0-15,0 17 16,17-1-16,-17 1 15,0 17 1,0-1-16,16 16 16,-16 1-16,0-17 15,0-17 1,0 1-16,0-1 16,0-16-16,0 0 15,0 17 1,0-17-16,0 16 15,16 1-15,1 0 16,-17 16 0,0 0-16,0 0 15,0 0-15,0 0 16,0-17 0,0 1-16,0-17 15,0 0-15,0 0 16,0 0-16,0 0 15,0 0 1,0-17-16,0 1 16,0 16-16,0-17 15,0 17 1,0 0-16,0 0 16,0 0-16,0 0 15,16 17 1,-16-1-16,0 1 15,0-17-15,0 0 16,0 16 0,0-16-16,0 1 15,0-17-15,0 16 16,0-17-16,0 1 16,0-1-1,0 17-15,0-16 16,0 16-16,0 0 15,0-17 1,0 17-16,0-16 16,16 16-16,1 0 15,-17 0 1,0 0-16,0 0 16,0 0-16,16 16 15,-16 1-15,0-17 16,0 0-1,0 0-15,0 0 16,0 0-16,0 0 16,0-17-1,0 1-15,0-1 16,0 1-16,0-1 16,0 1-1,0-1-15,0 1 16,0-1-16,0-16 15,0 0 1,0 17-16,0-17 16,-49 0-16,49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8:11.979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33 90 0,'0'0'16,"0"0"-16,0 0 15,0 0-15,0 0 16,0 0 0,0 0-16,0 0 15,0 0-15,0 0 16,-16 0 0,16 0-16,0 0 15,0 0-15,0 0 16,-17 0-16,17 0 15,0 0 1,0 0-16,0 0 16,0 0-16,0 0 15,0 0 1,0 0-16,0 0 16,0 0-16,0 0 15,0 0 1,33 0-16,0 0 15,16 0-15,0 0 16,0 0-16,0 0 16,0 0-1,-17 0-15,17 0 16,-16 0-16,0 0 16,0 0-1,-1 0-15,1 0 16,0 0-16,16 0 15,16 0 1,17 0-16,-17 0 16,0 0-16,-15 0 15,-1-16-15,0-1 16,0 17 0,-17 0-16,1 0 15,0 0-15,-1 0 16,1 0-1,0 0-15,-1 0 16,1-16-16,16-1 16,0 1-16,17 16 15,-1 0 1,-16 0-16,0 0 16,0 0-16,0 0 15,0 0 1,-16 0-16,0 0 15,-1 0-15,-15 0 16,-1 0-16,0 0 16,1 0-1,-1 0-15,0 0 16,-16 0-16,0 0 16,0 0-1,0 0-15,0 0 16,17 0-16,32 16 15,-49-16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8:23.721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0 148 0,'0'0'0,"0"0"16,0 0-16,0 0 15,0 0-15,0 0 16,0 0 0,0 0-16,0 0 15,0 0-15,0 0 16,16 0 0,1 0-16,-1 0 15,0 0-15,17 0 16,0 0-16,-1 0 15,1 0 1,16-16-16,0-1 16,0 1-16,0-1 15,-16 17 1,16 0-16,-16 0 16,16 0-16,0 0 15,0 0 1,16 0-16,17 0 15,-17-16-15,0-1 16,-15 17 0,-1 0-16,0-16 15,0 16-15,0 0 16,0 0-16,16 0 16,17 0-1,0 16-15,-1-16 16,-15 0-16,-1 0 15,0 0-15,-16 0 16,17 0 0,-1 0-16,1 0 15,-1 0-15,-16 17 16,16-17 0,1 0-16,-1 0 15,-16-17-15,-16 1 16,-17-17-16,-16 33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8:26.706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0,'0'0'0,"0"0"16,0 0-1,0 0-15,0 0 16,0 0-16,0 0 15,0 0 1,0 0-16,16 17 16,0-1-16,17 17 15,16-16-15,16-1 16,1 1 0,-1-1-16,-16 1 15,17-1-15,-1 1 16,0-17-16,1 0 15,-1 0 1,-16 0-16,0 0 16,0 0-16,17 0 15,-1 0 1,-16 0-16,16 0 16,-16 0-16,0 0 15,17 0 1,16-17-16,16 1 15,-17-1-15,1 17 16,0 0 0,0 0-16,-17 0 15,0 0-15,-16 0 16,17 0-16,32 0 16,0 0-1,-16 0-15,-17 0 16,-16 0-16,0-16 15,0 16 1,16 0-16,1 0 16,-17 0-16,16 0 15,1 0 1,15 0-16,1 0 16,0 0-16,-33 0 15,0 0-15,-49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8:31.580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126 1 0,'0'0'0,"0"0"15,0 0-15,0 0 16,0 0-16,0 0 16,0 0-1,0 0-15,0 17 16,-17-1-16,1 1 16,16-1-1,0-16-15,0 0 16,0 17-16,0-17 15,0 0 1,0 0-16,0 0 16,0 16-16,0 1 15,0-17 1,0 16-16,0 1 16,0-1-16,0 1 15,0-1 1,0 17-16,0 0 15,0 17-15,0-1 16,0 17-16,0 17 16,0-17-1,0 0-15,0 0 16,0-17-16,0-16 16,0 0-1,0 0-15,0 0 16,0 17-16,0-1 15,0 1 1,0 16-16,0 16 16,0-16-16,0 17 15,0-17 1,0-17-16,0 1 16,0-1-16,0 1 15,0-17 1,0 0-16,0 0 15,0 16-15,0 1 16,0-1-16,0 18 16,0 15-1,0-16-15,0 0 16,0 0-16,0-16 16,0-1-1,0-16-15,0 0 16,0 0-16,0 0 15,0 0 1,0 0-16,0 0 16,0 0-16,0 0 15,0 0-15,0 17 16,0-17 0,0 16-16,0 1 15,0-1-15,0 1 16,0-1-1,0 1-15,0-1 16,0-16-16,0 0 16,0 0-1,0 0-15,0 0 16,0 0-16,0 0 16,0 0-1,0-16-15,0 16 16,0 0-16,0 0 15,0 0 1,0 16-16,0 1 16,0-1-16,0 1 15,0-17-15,0 0 16,0 0 0,0-17-16,0-16 15,0 0-15,0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2-22T16:15:36.247"/>
    </inkml:context>
    <inkml:brush xml:id="br0">
      <inkml:brushProperty name="width" value="1.16667" units="cm"/>
      <inkml:brushProperty name="height" value="1.16667" units="cm"/>
      <inkml:brushProperty name="fitToCurve" value="1"/>
    </inkml:brush>
  </inkml:definitions>
  <inkml:trace contextRef="#ctx0" brushRef="#br0">292 275 0,'103'0'172,"34"0"-172,35 34 16,-69-34-16,17 0 0,-17 34 15,-17-34-15,34 0 16,-51 0-16,-52 0 16,0 0-16,34 0 15,-16 0-15,50 0 16,-67 0-16,-1 0 16,17 0-16,18 0 15,-1 0-15,-17 0 16,35 0-16,0 0 0,-18-34 15,1 34-15,-1 0 16,18 0-16,-18 0 16,-34 0-1,18 0 1,-18 0 31,17 0-32,-17 0-15,69 0 16,-69 0-16,18 0 16,-18 0-16,0 0 15,35 0-15,16 0 16,18 0-16,-69 0 16,35 0-16,16 0 15,-51 0-15,18 0 0,33 0 16,-33 0-16,-18 0 15,17 0-15,-17 0 16,1-34-16,16 34 16,-17-17-16,17 17 15,18 0-15,-35 0 16,35-35 31,-18 35-47,-17 0 15,35 0-15,-18-17 16,34 17-16,1 0 16,-17 0-16,-1 0 15,-34-17-15,35 17 16,-18 0-16,18 0 16,-1 0-16,-34 0 0,103-34 15,-68 34-15,-18-18 16,18 18-16,-1 0 15,52-34-15,-86 34 16,0 0-16,18 0 16,-18 0-1,17 0 1,-17 0-16,35 0 0,34 0 16,-18 0-16,-16 0 15,-1 0-15,87-69 16,-18 69-16,-17 0 15,17 0-15,-17-34 16,-17 34-16,-1 0 16,18 0-16,-85 0 0,16 0 15,-17 0-15,0 0 16,35 0-16,-18 0 16,-17 0-1,18 0-15,-18 0 16,17 0-16,18 69 15,33-52-15,18-17 16,-17 34-16,51 1 16,-85-1-16,17-17 15,-52-17-15,0 34 0,-17-16 16,0 16 0,0-17-1,0 17 1,0-17-1,0 1-15,0 16 16,0-17-16,0 17 16,0-16-1,0 33-15,0-17 0,0-16 16,0-1-16,0 17 16,34-17-16,-17 35 15,-17-18-15,69 18 16,-52-35-16,-17 17 15,0-17 1,0 18-16,0-18 94,52 17-63,-18-17-31,-17 17 16,35 35-16,-18 0 0,35-18 15,-52 18-15,17-52 16,-17 35-16,18 16 16,-1-16-16,-34-18 15,0-17-15,0 18 16,0-18-16,0 0 15,17 17-15,-17 18 16,0-35-16,0 17 16,0-17-16,0 18 15,0-18 1,-34 0-16,17 17 16,-18-34-16,18 17 15,-17 35-15,-18-18 16,18 18-16,17-18 15,-18-17-15,18 18 16,0-18-16,17 17 0,-34 18 16,34-35-16,0 17 15,0-17-15,0 0 16,0 18-16,0-18 16,0 17-16,0-17 15,0 35-15,0-18 16,0-17 78,-17 0-79,-18-17 1,-16 35-16,34-35 0,-18 17 15,-119 52-15,-533 188 16,584-188-16,18-35 16,50-17-16,18-17 15,-34 0-15,-52 34 16,17-34-16,69 0 16,-18 0-16,35-34 15,0-17-15,0-35 16,18-103-16,16 17 0,17-16 15,172-241 1,-223 377-16,69 18 16,-69 17-16,-34 17 62,-1 0-62,18 0 16,17 34-16,-34-17 15,17 17-15,0-16 16,-18-1-16,18 34 16,-17-16-16,34-18 15,0 17-15,0-51 47,17-35-47,-17 1 16,17 34-16,17-18 15,-16 18-15,-1-17 16,17 34 0,-17 0-1,309-292 235,-291 275-250,16-17 0,35 17 16,-52-18 0,-51 52 62,0-17-78,-34 0 15,16 18-15,18-1 16,0 17-16,-17-17 0,16-17 16,-16 0-16,17 0 15,-69 35-15,0-35 16,-17 68-16,-17-68 15,17 34-15,17-34 16,-51 18-16,-35-18 16,69 34-16,52-34 15,34 34-15,-17-34 0,16 0 16,18-17 15,35 0-15,-18-35-16,51-16 15,-16 16-15,17 18 16,16-35-16,413-240 16,-498 292 15,-17 17 0,0 0-31,-18 0 16,18 0-16,-34 35 15,-86-1-15,-121 86 0,-205-34 16,102 51-16,70-51 16,-18 51-16,-35-85 15,87 16-15,171-33 16,-17-1-16,52-34 16,16 0-16,53 0 31,67-34-16,-67 17-15,33-18 16,-17 18-16,-17 17 16,35-34-16,17 34 15,-52 0-15,0 0 16,17 0-16,-51 0 78,0 0-78,-103 0 0,34 0 16,69 0-16,-172 0 15,0 17-15,52 17 16,51-34-16,18 35 16,50-35-16,-16 0 15,17 0-15,0 0 16,17-35-1,0 1 1,34-52-16,-17 69 16,18-35-16,102-16 15,-120-1 1,120-34-16,-68 103 16,-52-17-16,-51 17 62,-18 34-46,-34 35-16,-17-52 15,18 18-15,-190 85 16,35-86-16,103-34 16,51 34-16,17-34 15,52 0-15,-35 0 0,18 0 16,17 0-16,0 0 15,-18-34 17,35 17-32,0 0 15,0-18-15,0 18 16,0-17-16,-17 34 16,17-52-16,-34 35 0,17-17 15,-69 17 1,69-18-16,-18 35 15,-16-17-15,34 17 16,-17 0-16,16-34 16,-16 34-1,17 0-15,17-17 16,-52 17-16,52-17 16,-17 17-16,17-52 15,-34 52 1,17-34-16,17 17 15,-35 17-15,18-35 16,-17 35-16,17-51 16,-18 51-16,35-17 15,-51-18-15,34 35 16,-18-17-16,35-69 16,-17 86-1,17-17 1,-17 17-1,-17-34-15,17 17 16,-18 17 0,18-35-16,-34 18 15,51-17-15,-35 34 16,35-17-16,-17-18 16,0 35 15,17-17 0,-34-34 0,17 51-15,-18-35-16,35 18 16,0 0 30,0-17 17,0 17-47,0-18-1,35 35 282,-1 0-297,-17 0 16,35 0-1,-35 0 1,17 0-16,-17 0 16,17 17-16,52 1 15,-69-18-15,138 0 16,34 51-1,-18-51-15,121 0 16,223 0-16,-240 0 0,360 0 16,-515 0-16,240 0 15,-68 0-15,326 0 16,-447 0-16,70 0 16,-18 0-16,-120 0 15,17 0-15,-17 0 16,-17 0-16,-35 0 15,35 0-15,-17 0 0,16 0 16,53 17-16,-87-17 16,1 0-16,-35 0 15,17 0-15,-17 0 16,-17 35-16,35-18 31,-35 17 0,0 18-31,0-35 0,-18 17 16,-67-17-16,-1 52 16,-52-1-16,-342 224 15,154-17-15,-52 51 16,69-154-16,224-69 16,-53-69-16,-51 34 15,87 1-15,50-35 16,18-16-16,17-18 0,51 0 47,17-35-32,1 35-15,16-34 16,-16 34-16,223-69 16,16 18-16,-119 51 0,68-34 15,-51 34-15,34 0 16,-34 0-16,-17 0 15,-52 0-15,-52 0 16,-16 0-16,-35 0 16,-17 34 15,0-17-15,257-68 77,-16 16-93,-104 1 16,52-52-16,-103 86 16,-52 0-16,-17 0 0,-17 34 46,0 1-30,-34-35 0,-52 0-16,0 34 15,-326 35-15,120-18 16,52-17-16,154-34 16,-137 35-16,120-35 0,17 0 15,-51 0-15,86 0 16,-35 0-16,34 0 15,18 0-15,-52 0 16,69 0-16,0 0 16,-35 0-16,-16 0 15,-18 0-15,69 0 0,-18 0 16,18 0-16,-34 0 16,-18 0-16,52 0 15,-34 0-15,33-35 16,-16 18-16,-17-17 15,-1 34-15,-85 0 16,51-17-16,-17-17 16,-120 51-16,137-17 15,0 0-15,52 0 16,-69 0-16,69 17 0,-18 17 16,1-34-16,-87 34 15,87-34-15,-35 35 16,-51-1-16,51-17 15,-17 52-15,-34-35 16,51 35-16,-17-35 16,17 18-16,-51 16 0,51 87 15,35-104-15,-1-51 16,-17 35-16,52-35 16,-17 0-16,17 0 15,0 0-15,17-18 16,-35 1-16,35 0 15,-17-17-15,-17-52 16,17 86-16,17-17 16,-52-17-16,18 34 0,-18-18 15,35-16-15,-52 17 16,52-17-16,-68 16 16,33-16-16,18-52 15,-1 52-15,18-18 16,-17 1-16,17 17 15,-18-52-15,35 34 16,-51 1-16,17-18 0,34 18 16,-35-52-16,1 51 15,17 35-15,0-17 16,-18-18-16,35 35 16,-17-17-16,-17-52 15,-1 69-15,35-17 16,-17 16-16,0 1 15,17-17-15,-34 17 16,34-18 0,-17 35 15,17-17-15,0 69 218,0-18-234,0-17 16,0 35-16,0-18 15,0-17-15,0 0 16,0 18-16,0-18 15,0 17-15,0-17 0,0 18 32,34-18 15,-34 34-32,0-34-15,0 18 16,0-18-16,17 34 0,-17 18 15,0 17-15,0-35 16,0-16-16,0-18 16,0 0-16,0 17 15,0-17 63,0 18-46,0 16-17,-34-34-15,17 18 16,17-18-16,-35 17 0,35-17 16,0 1-16,0 16 15,-17-17-15,86-17 219,-18 34-203,52-34-16,-51 0 15,-35 0-15,34 0 16,1 0-16,51 0 15,-17 0-15,0 0 16,51 0-16,-17 0 16,52 0-16,119 35 15,18 16-15,-137-51 16,-1 0-16,-102 0 0,17 0 16,0 0-16,-35 0 15,18-17-15,-18 17 16,1-34-16,-18 34 15,52 0-15,-35 0 16,35-17-16,52-18 16,-53 35-16,53 0 0,33 0 15,-85-34-15,103-35 16,-138 69-16,-33 0 16,50-34-16,-16 34 15,-35 0-15,34 0 16,1 0-16,-18 0 15,18 0-15,-1 0 16,-17 0-16,69-34 0,-51 34 16,17 0-16,51 0 15,-34 0-15,-18 0 16,-16 0-16,-35 0 16,69 0-16,-69 17 15,51 0-15,-50 52 16,16-69-16,17 17 15,35 17-15,-51 0 16,16-16-16,-34 16 0,18-17 16,-18 0-16,17 18 15,-34 16 1,51-51 0,-51 17-16,0 18 15,0-18 1,0 17-1,0-17 1,0 0-16,0 18 16,0-18-16,-34-17 15,0 68-15,17-68 16,-69 18-16,-189 67 16,35-50-16,103-35 15,85 0-15,-34 0 16,-137 0-16,137 0 15,-51 0-15,51 0 0,1 0 16,-53 0-16,52-17 16,35 17-16,-18-18 15,-16 18-15,50 0 16,-16-34-16,34 34 16,-35 0-16,1 0 15,-87 0-15,52-34 16,-17 34-16,-17 0 15,35 0-15,-18 0 0,17 0 16,34 0-16,18 0 16,17 0-16,-18 0 15,18 0-15,0 0 32,17-52 14,-34 52-14,-18 0 93,35 0-78,-17 0-1,51-17 79,-17-17 360,-17 17-485,-103-52 15,-86-85-15,120 85 16,-189-86-16,155 1 16,17 85-16,17 52 15,18-86-15,51 103 16,-52-86-16,17 52 0,35 34 16,-17-17-16,17 17 15,17-17-15,0-18 16,-34 18-16,34-17 15,-18 17-15,18-35 16,0 18-16,-17 17 16,17 0-16,0-18 15,0 18-15,0-17 16,0 17-16,-34-18 16,34-16-1,0 34 1,0 0-16,0-18 15,0 18-15,0-17 16,0 17 0,0-18-16,-17 18 0,17-34 15,0-1-15,-69-17 16,52 52-16,17-17 16,-34 17-16,16 0 15,18-18-15,-34-16 16,34 34-1,-17-52-15,-17 69 16,34-17-16,-18 0 0,-16-18 16,-17 18-1,33 17 17,18-34-32,-34 17 15,17 17 1,17-52-16,-17 52 31,-18 0 0,18-34 1,17 17-17,-34 17-15,34-35 16,-17 35-16,17-17 15,-52 0 1,52-17 0,-34 34-1,34-17 17,0-18-1,0-16 16,0 34-16,0-18 0,0 18 79,-17 17-64,17-17 1,-17 17 47,17-34-94,0 16 63,0-16-1,0 17-31,0-17 63,0 17-16,0-1-47,-35-16 1,35 17-1,0-17 94,0 51 297,0 0-297,0 17-110,0-17 1,0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3:55.34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0 102 0,'0'0'0,"17"0"15,-1 0-15,33-17 16,0 1-16,0 16 16,0 0-1,0 0-15,17 0 16,-1 0-16,0 16 16,1-16-1,-1 0-15,0 0 16,1 0-16,-1 0 15,1 0 1,-17 0-16,0 0 16,16 0-16,-16 0 15,16 0 1,1 0-16,-1 0 16,-16 0-16,0 0 15,0-16-15,0 16 16,0-17-1,17 17-15,-1 0 16,-16 0-16,17 0 16,-17 0-1,0 0-15,16 0 16,0 0-16,1 0 16,-1 0-16,-16 0 15,17 0 1,-17 0-16,16 0 15,0 0-15,-16 0 16,0 0 0,0 0-16,0 0 15,1 0-15,-1 0 16,16 0-16,-16 0 16,0 0-1,0 0-15,-16 0 16,-1 0-16,1 0 15,0 0 1,16 0-16,0 0 16,16 0-16,-16 0 15,0 0 1,0 0-16,0 0 16,-16 0-16,16 17 15,0-1-15,0 1 16,-16-17-1,16 0-15,0 0 16,0 0-16,-16 0 16,16 0-1,0 0-15,-17 0 16,1 0-16,16 0 16,-16 0-16,16 0 15,-16 0 1,-1 0-16,1 0 15,0 0-15,16 16 16,-17-16 0,1 0-16,0 0 15,16 0-15,-17 0 16,1 0 0,0 0-16,16 0 15,0 0-15,0 0 16,16 0-16,17 0 15,-17 0 1,17 0-16,-16 17 16,-1-17-16,-16 0 15,0 0 1,0 0-16,-16 0 16,-1 0-16,1 0 15,0 0 1,16 0-16,-49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3:59.334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0 247 0,'0'0'0,"0"0"15,0 0-15,0 0 16,0 0-16,0 0 16,0 0-1,0 0-15,0 0 16,0 0-16,16 0 16,17 0-1,0 0-15,16 0 16,0 0-16,0 0 15,0 0 1,16 0-16,1 0 16,15-16-16,1-1 15,0 1-15,16-1 16,16 17 0,1-16-16,15 16 15,-15-17-15,-1 1 16,1-1-1,32 1-15,33 16 16,-17-17-16,-32 1 16,0-1-16,-1 17 15,1 0 1,16 0-16,-32 0 16,-34 0-16,50 0 15,-16 0 1,-1 0-16,0 0 15,17 0-15,-16 0 16,-1 0-16,-16 0 16,-16 0-1,16 0-15,0 0 16,16 0-16,1 0 16,-34 0-1,34 0-15,32 0 16,0 0-16,0 17 15,-16-17 1,0 0-16,16 0 16,-33 0-16,17 16 15,0 1-15,-17-17 16,-16-17 0,49 17-16,17 0 15,-17 17-15,-16-17 16,-17-17-1,49 17-15,-32 0 16,-16 0-16,-1 17 16,0-17-16,-15 0 15,-1 0 1,49 0-16,0 0 16,-16 16-16,-17-16 15,-16 0 1,0-16-16,17-1 15,15 1-15,-32 16 16,-16 0 0,0 0-16,0 0 15,-1 0-15,1 0 16,-17-17-16,1 1 16,15 16-1,18-17-15,-1 17 16,-17 0-16,17 0 15,-16 0 1,0 0-16,0 0 16,-1 0-16,34-16 15,-17 16 1,-16 0-16,16 0 16,0 16-16,0-16 15,0 0-15,0 0 16,82 0-1,-33 17-15,0-1 16,-33-16-16,33 0 16,17 0-1,-50 0-15,-16 17 16,-16-17-16,0 0 16,-33 0-16,0 0 15,-33 0 1,-16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4:00.52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0 170 0,'0'0'0,"0"0"16,0 0 0,0 0-16,0 0 15,33 17-15,48 16 16,67 16-16,15 1 15,33-1 1,66 1-16,-66-34 16,33-16-16,114-16 15,-114-1-15,81 1 16,-32-1 0,-65 17-16,97-33 15,-81 17-15,32-34 16,-15 1-1,-18 16-15,1 0 16,-49 0-16,65-17 16,17 17-1,-50 17-15,17 16 16,-33-17-16,17 17 16,-50 0-16,99 0 15,-33 0 1,-1 17-16,-15-1 15,-50-16-15,17 0 16,-16 0 0,-17 17-16,65-17 15,-32 16-15,0 1 16,16-17 0,-16 16-16,-17 17 15,-16 0-15,-16-16 16,0-17-16,81 16 15,-32 1 1,-33-1-16,-32 1 16,64-1-16,17 17 15,-48-16 1,-34-1-16,0-16 16,66 17-16,114 16 15,-114-17 1,-33 17-16,98 0 15,-48 0-15,-67-16 16,-15-1-16,-1-32 16,33-17-1,-147 33-15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3:38.315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53 0,'0'0'0,"0"0"15,0 0-15,0 0 16,0 0 0,17 17-16,-1-1 15,-16-16-15,16 0 16,1 0 0,-1 17-16,0-17 15,1 0-15,-1 0 16,0 16-1,1-16-15,15 0 16,-15 0-16,-1 0 16,17 0-16,-17 0 15,17 0 1,-17 17-16,0-17 16,17 16-16,-16-16 15,15 17 1,1-17-16,0 0 15,16 0-15,0 0 16,0 0-16,0 0 16,0 0-1,0 0-15,-17 0 16,1 0-16,0 0 16,0 0-1,-1 0-15,1 0 16,0-17-16,-1 17 15,17-16-15,0 16 16,0 0 0,17 0-16,-17 0 15,0 0-15,0 0 16,0 0 0,-16 0-16,16 0 15,-17 0-15,17-17 16,-16 17-16,0 0 15,-1 0 1,1 0-16,0 0 16,0 0-16,-1 0 15,1 0 1,0 0-16,16 0 16,16 0-16,0 0 15,1-16 1,-1 16-16,1-17 15,-1 17-15,-16 0 16,0-16-16,0 16 16,0 0-1,16 0-15,1 0 16,32 0-16,-33 0 16,1 0-1,-1 0-15,0 0 16,1 0-16,-17 0 15,0 0 1,-16 0-16,-1 0 16,1 0-16,16 0 15,-16 0-15,16 0 16,16 0 0,17 0-16,0-17 15,-17 17-15,-16 0 16,0 0-1,0 0-15,0 0 16,-16 0-16,-1 0 16,1 0-16,0 0 15,-1 0 1,1-16-16,0 16 16,0 0-16,16 0 15,0 0-15,0 0 16,0 0-1,0 0-15,0 0 16,-17 0 0,1 0-16,16 0 15,-16 0-15,0 0 16,-1 0-16,1 0 16,0 0-1,-1 0-15,-15 0 16,-1 0-16,0 0 15,1 0 1,-1 0-16,0 0 16,1 0-16,-1 0 15,17 0-15,-17 0 16,17 0 0,-1 0-16,18 0 15,-1 0-15,0 0 16,0 0-1,0 0-15,0 0 16,-17 0-16,1 0 16,0 0-16,-1 0 15,1 0 1,0 0-16,0 0 16,-17 0-1,17 0-15,-17 0 16,17 0-16,-1 0 15,1 16-15,0 1 16,16-1 0,0 1-16,0-1 15,0 1-15,0-17 16,0 0-16,0 0 16,0 0-1,-16 0-15,-1 0 16,1 0-16,0 0 15,-1 0 1,-15 0-16,-1 0 16,0 0-16,17 0 15,0 0 1,-17 0-16,17 0 16,0 0-16,-17 0 15,17 0 1,-1 0-16,1 0 15,0 0-15,16 0 16,0 0-16,0 0 16,0 0-1,-17 0-15,1 0 16,16 0-16,-16 0 16,0 0-1,-1 0-15,1 0 16,-17 0-16,17 0 15,-17 0 1,1 0-16,-1 0 16,17 0-16,-1 0 15,1 0-15,16 0 16,0 0 0,17 0-16,15 0 15,-15 0-15,-17 0 16,0-17-1,0 17-15,-17 0 16,1 0-16,-17 0 16,1 0-1,-1 0-15,-16 0 16,0 0-16,0-16 16,-49-17-16,49 33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4:02.473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0,'0'0'0,"0"0"15,0 0-15,16 17 16,17-1-16,33 17 15,48 17 1,0-1-16,-16 1 16,33-1-16,33 1 15,32-1-15,-49-16 16,-16-16 0,81 32-16,-16 1 15,-32-17-15,32 16 16,0 1-1,-16-17-15,-66-17 16,1 1-16,81 16 16,-16-33-1,-33 16-15,-33-16 16,0 0-16,34 17 16,-1-17-16,0 0 15,-33 0 1,-16 0-16,0 0 15,17 0-15,81 0 16,-16 0 0,-66 0-16,-32 16 15,16 1-15,49-1 16,33 1 0,-33-17-16,-33 0 15,1 0-15,-1 0 16,33 0-16,49 0 15,-49 0 1,-48 0-16,-1 0 16,16 16-16,17 1 15,-17-1 1,1-16-16,-17 0 16,0 0-16,0 0 15,-16 0 1,-17 0-16,0 0 15,17 17-15,16-1 16,-16-16-16,0 0 16,-17 0-1,0-16-15,1 16 16,-17 0-16,0 0 16,0 0-16,0 0 15,16 0 1,1 0-16,-1 0 15,-16 0-15,0 0 16,-16 0 0,-1 0-16,1 0 15,0 0-15,0 0 16,-1 0-16,1 0 16,0 0-1,-1-17-15,-15 17 16,-1 0-16,0 0 15,17 0 1,-17 0-16,17 0 16,-17 0-16,17 0 15,-17 0 1,17 0-16,0 0 16,-1 0-16,18-16 15,-1-1-15,16 1 16,0-1-1,-16 17-15,0 0 16,0 0-16,0 0 16,-16 0-1,0 0-15,0 0 16,-1 0-16,1 0 16,0 0-16,-1 0 15,1 0 1,0 0-16,16-16 15,-17 16-15,17-17 16,-16 17 0,16-16-16,-16 16 15,0 0-15,-1 0 16,1-17 0,0 17-16,-1 0 15,1-16-15,0 16 16,-1 0-1,1-17-15,-17 17 16,17 0-16,-17 0 16,17 0-16,0 0 15,-1-16 1,1 16-16,16-17 16,0 17-16,33 0 15,16-16 1,-16 16-16,16-17 15,-16 17-15,-17 0 16,17-16 0,65-1-16,33 1 15,-50-1-15,-32 1 16,-16-1-16,0 1 16,0-1-1,32 1-15,-32-1 16,-33 1-16,-49 16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4:03.445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0,'0'0'15,"0"0"-15,0 0 16,0 0-1,0 0-15,16 16 16,17 17-16,49 17 16,-1-17-1,18 0-15,-1 0 16,32-17-16,50 1 16,16-1-16,-49-16 15,1 17 1,97-17-16,-16 0 15,-66 0-15,33-17 16,33 1 0,-33-17-16,-65 16 15,16 1-15,82-17 16,-33 16 0,-33 17-16,1 0 15,48 0-15,-32 17 16,-33-17-16,-16 16 15,16-16 1,98 0-16,-65 0 16,-33 0-16,-32 17 15,64-17 1,1 0-16,-33 0 16,-32 0-16,-17 16 15,16 1 1,82-1-16,17 1 15,-82-1-15,-33 1 16,32 16-16,67 0 16,-50 0-1,-33-17-15,-16 1 16,-16-17-16,-17 0 16,33-33-1,-98 33-15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5:17.348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7077 448 0,'0'0'0,"0"0"0,0 0 16,-245 33-16,82-33 0,16-17 15,49 1 1,0-1-16,0-16 15,-66-16-15,-65-1 16,66 17 0,-66-16-16,-65-17 15,65 33-15,33 0 16,-33 16 0,-16 17-16,16 0 15,0-16-15,17-1 16,48 17-1,-32 0-15,16-16 16,-32 16-16,-1 0 16,17 0-1,33-17-15,-17 17 16,49 0-16,17 0 16,-1 17-1,1-17-15,0 0 16,-1 16-16,-16 1 15,17-1-15,0 1 16,-1-1 0,1 17-16,-17 0 15,-33 0-15,66 0 16,17 0 0,15-16-16,1-1 15,16 1-15,16-1 16,0 1-1,17-1-15,0 1 16,-1-1-16,1 1 16,16-1-1,0 17-15,16 0 16,1 0-16,32 0 16,65 33-16,66 0 15,-17-33 1,115 0-16,-49 0 15,0-16-15,82-17 16,-50 16 0,17-16-16,98 17 15,-164-1-15,50 1 16,130 16 0,-163 0-16,196 0 15,-213 0-15,-15 0 16,146 0-1,-131-17-15,-65 1 16,33-1-16,16-16 16,-49 0-16,-65 0 15,-16 0 1,-17 0-16,-33 0 16,0 0-16,-16 0 15,0 0 1,0 0-16,0 0 15,-65-33-15,-50 0 16,1 0 0,-115 0-16,-98 17 15,115 16-15,-99 16 16,-16 17 0,82 0-16,-180 33 15,164-16-15,-82 32 16,32-32-1,49 16-15,-15 0 16,48 17-16,65-34 16,1 34-16,16-17 15,0 16 1,49-16-16,32-16 16,17-17-16,16 0 15,17 0 1,16-17-16,0 17 15,49 0-15,49 33 16,98 0 0,131-33-16,49 0 15,49-33-15,-65 17 16,-17-34 0,33 1-16,0-1 15,-98 17-15,-17 0 16,33 0-16,-48 17 15,-18-1 1,-31-16-16,-18 17 16,-64-1-16,-17 1 15,-16-1 1,-17-16-16,-16 0 16,-16 0-16,-1 0 15,-15 0 1,-1 0-16,-16 0 15,0 0-15,0 0 16,0 0 0,-33-16-16,-130 16 15,-82 0-15,-66 0 16,17 16-16,32-16 16,-130 17-1,82 16-15,-99-17 16,148 1-16,32 16 15,-147 16 1,163 1-16,66-17 16,0 16-16,16-16 15,33 0 1,17 0-16,31-16 16,18-1-16,-1 1 15,17-1 1,16-16-16,0 0 15,0 17-15,16-1 16,17 17-16,49 17 16,97 16-1,99 0-15,0 0 16,-16-50-16,130 34 16,-131-34-1,148 1-15,-180-1 16,0-16-16,130 17 15,-179-17 1,16 0-16,66 0 16,-83 0-16,-48 0 15,-33 0-15,0 16 16,-16-16 0,0 0-16,16 0 15,16 0-15,1 0 16,-34 0-1,-15 0-15,-1 0 16,-16 0-16,0 0 16,-16 0-1,0 0-15,-1-16 16,1 16-16,0-17 16,-17 17-1,0-16-15,1 16 16,-1 0-16,-16 0 15,0 0 1,0 0-16,0 0 16,0 0-16,0 0 15,0 0-15,16-17 16,-16 17 0,17-16-16,-17 16 15,0 0-15,0-17 16,0 1-1,0-17-15,0 0 16,0-17-16,-17 1 16,1-17-1,0-33-15,16 0 16,16 0-16,0 16 16,-16 1-1,0-1-15,-16-16 16,0 0-16,16-16 15,0-1 1,16 17-16,0 0 16,-16 17-16,0-17 15,-16 0-15,0-1 16,-1-15 0,17 16-16,0 16 15,0 17-15,0 0 16,0 17-1,0-17-15,0 16 16,0 1-16,0-1 16,-16 1-1,16 16-15,0 0 16,0 16-16,0 1 16,0 16-1,0 0-15,0 0 16,0 0-16,0 0 15,0 0-15,-114 231 16,114-198 0,-33 115-16,-16 67 15,0 49-15,-49 83 16,32-166 0,-15 34-16,15 65 15,34-131-15,15-50 16,17-17-1,-16-16-15,0-16 16,-1-1-16,17-16 16,0-16-16,0-1 15,0-16 1,0 17-16,0-17 16,0 0-16,0 0 15,0 0 1,-16 16-16,16-16 15,0 0-15,-16 0 16,-1 0 0,1 0-16,-17 0 15,0 0-15,-16 0 16,17 0 0,-17-16-16,0-1 15,-49 1-15,0-1 16,-1 1-1,1-1-15,0 1 16,0-1-16,0 1 16,-16 16-1,-17-17-15,33 1 16,0-1-16,0 1 16,0 16-16,0 0 15,-49 0 1,-1-17-16,34 1 15,0-1-15,16 17 16,0 17 0,-17-1-16,-32 1 15,33-17-15,16 0 16,-1 0 0,1 16-16,-16 1 15,16-1-15,0 1 16,0-1-16,-17 17 15,1 0 1,0 0-16,15 0 16,1 0-16,-16-16 15,0 16 1,32 0-16,0 0 16,0-17-16,17-16 15,16 0 1,0 0-16,0 0 15,0 0-15,0-16 16,0-1 0,16 1-16,-16-1 15,16 1-15,1-1 16,-1 1-16,17-1 16,-1 1-1,-15-1-15,-1 1 16,0-17-16,1 0 15,-1 0 1,0-17-16,-16 1 16,16-1-16,1-16 15,-1 17 1,17-1-16,-1 1 16,1-1-16,0 1 15,-1-1 1,1 1-16,0-17 15,-1-17-15,1 1 16,0-17-16,-1 0 16,1 0-1,0 0-15,-1 0 16,17 0-16,0-1 16,-16 1-1,0 0-15,-1 0 16,1 17-16,-17 16 15,17 0 1,-17 16-16,17 17 16,-1 0-16,1 17 15,0-1 1,-1 1-16,1 16 16,0 0-16,-1 0 15,1 16-15,-17 34 16,1 49-1,-1 33-15,17-17 16,-1 34-16,1 0 16,0 49-1,16-33-15,0-50 16,0-32-16,0-1 16,0-16-1,0 0-15,0 17 16,0-1-16,16 1 15,0-17-15,1-17 16,-1 1 0,-16-17-16,0 0 15,0 0 1,0 0-16,0-17 16,0 1-16,0-1 15,0 1-15,0-1 16,0 17-1,0-33-15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6:42.729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-1 449 0,'0'0'0,"0"0"0,0 0 16,310-33-16,-261 16 15,17 17-15,32-16 16,16-1-16,-16 1 15,0-18 1,-16 17-16,-17-16 16,17 0-16,16 0 15,0 17-15,0-1 16,0 1 0,-16 16-16,0 0 15,-17 0-15,17 0 16,0-17-1,16 1-15,32-2 16,-15 18-16,-17 0 16,-16 0-16,-1 0 15,-15 0 1,-1 0-16,33-16 16,0-1-16,0 17 15,0 0 1,-16 17-16,0-17 15,0 0-15,-1 0 16,1 0-16,16 0 16,49 0-1,-32 16-15,-1 2 16,-16-2-16,-16 1 16,32-17-1,32 0-15,1 16 16,-32 1-16,-1-1 15,-32-16-15,-17 0 16,1 0 0,48 0-16,50 0 15,-17 0-15,-49 0 16,-17 0 0,-15 0-16,-1 0 15,1 0-15,15 0 16,34-16-1,-17-1-15,-16 17 16,-1-16-16,-15 16 16,-1 0-16,-16-17 15,0 1 1,16-2-16,34 2 16,15-1-16,33 1 15,-33-1 1,1 17-16,16-16 15,16-1-15,33 17 16,-33 0 0,-33 0-16,0 17 15,1-17-15,-1-17 16,17 17-16,-17 0 16,-32 0-1,-33 0-15,-32 0 16,-17 0-16,0 0 15,0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6:43.514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0,'0'0'0,"0"0"16,0 0-16,0 0 15,16 0-15,17 0 16,16 16-1,33 1-15,16-1 16,16 1-16,-32-17 16,16 0-1,16 16-15,34-16 16,31 0-16,-15 0 16,-50-16-1,1 16-15,-1 0 16,-114 0-16,588-17 15,-588 17-15,17 0 16,32 0 0,49-16-16,-98 16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6:44.156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-1 299 0,'0'0'0,"32"0"15,-32 0-15,474-66 16,-474 66-16,17 0 15,65 0 1,48-17-16,17 1 16,-32-1-16,-1 1 15,33-1 1,33 1-16,-33-1 16,-32 1-16,-34 16 15,1 0 1,0 0-16,32 0 15,50 0-15,-17 0 16,-33-17-16,-32 17 16,0 0-1,48 0-15,50 0 16,-33 0-16,-32 0 16,-34 0-1,-15 0-15,16 0 16,16 17-16,49-17 15,0 0 1,-33 0-16,-16 0 16,0-17-16,33 17 15,82 0-15,-50-16 16,-48-1 0,-17 1-16,0-1 15,49 1-15,82 16 16,-82 0-1,-49 0-15,0 0 16,-16 0-16,65 0 16,16 0-16,-48 0 15,-17 0 1,-33 0-16,0 0 16,-16 0-16,0 0 15,0 0 1,0 16-16,1 1 15,15-17-15,-16 0 16,0 0-16,-16 0 16,-33 0-1,0 0-15,0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6:46.57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85 0 0,'0'0'15,"0"0"1,0 0-16,0 0 16,0 0-16,0 16 15,0 1-15,0-1 16,0 17-1,0 0-15,0 0 16,0-16-16,0 16 16,0-17-1,0 17-15,0 0 16,0-16-16,0 16 16,0 0-1,0 0-15,0 0 16,0-17-16,0 17 15,0 0 1,0 0-16,0 0 16,-16 17-16,16-1 15,0 1 1,0-1-16,0 1 16,0-1-16,0 1 15,0-1 1,0 1-16,0-1 15,-16 1-15,16-1 16,0 1-16,0 16 16,0 0-1,0 16-15,0-16 16,0-16-16,0-1 16,0 1-1,0-1-15,0 1 16,0-1-16,0 1 15,0-1-15,0 1 16,0-17 0,0 0-16,0 0 15,0 0 1,0 17-16,0-1 16,0 1-16,0-1 15,0 1-15,0-1 16,0-16-1,0 0-15,0 0 16,0 0-16,0 0 16,0 0-1,0 17-15,0-17 16,0 0-16,0 0 16,0 0-1,0 0-15,0 0 16,0 0-16,0-17 15,0 17 1,0 0-16,0 17 16,0-1-16,0 1 15,0-17-15,0 16 16,0-16 0,16 0-16,-16 0 15,16 0-15,1 0 16,-17 0-1,0 0-15,0 0 16,0 0-16,0 0 16,0 0-1,0 0-15,0 0 16,0 0-16,0 17 16,0-17-16,0 16 15,0 1 1,0-17-16,0 0 15,0 0-15,0 0 16,0 0 0,0 0-16,0-17 15,0 1-15,0-1 16,0 1 0,0-1-16,-17 1 15,17-17-15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3.349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 0,'0'0'15,"0"0"-15,0 0 0,49 16 0,-16 1 16,16-1-16,0-16 15,0 0 1,0 0-16,16 0 16,1 0-16,-1 0 15,-16-16 1,17-1-16,-17 17 16,0-16-16,0 16 15,0-17 1,16 17-16,1-16 15,-66 16-15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3.453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0,'0'0'0,"0"0"16,16 0-16,33 0 16,0 0-16,17 0 15,-66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4.067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0 181 0,'0'0'16,"0"0"0,33 0-16,16 0 15,0 0-15,0 0 16,16 0-16,1 0 16,-1 0-1,0 0-15,1 0 16,-17 0-16,0 0 15,0 0 1,33 0-16,16 0 16,-17 0-16,17-16 15,1 16 1,-18 0-16,-15 0 16,-1 0-16,-16 0 15,0 0-15,33 0 16,0 0-1,-1 0-15,-15 0 16,-1-17 0,0 1-16,-16-1 15,0 17-15,0-16 16,1 16-16,-1 0 16,0 0-1,0 0-15,0 0 16,16 0-16,33 0 15,-16 0 1,0-17-16,-17 1 16,0-1-16,-16 1 15,0 16-15,0 0 16,0 0 0,33 0-16,16 0 15,17 0-15,-17 0 16,-17 0-1,-15 0-15,-17-17 16,0 17-16,-16 0 16,-1 0-1,-15 0-15,-1 0 16,-16 0-16,0 0 16,0-16-1,0 16-15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3:40.156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0 161 0,'0'0'0,"0"0"16,0 0-1,0 0-15,0 0 16,0 0-16,0 0 15,0 0-15,0 0 16,0 0 0,0 0-16,0 0 15,0 0-15,0 0 16,17 0 0,-1 0-16,17-17 15,-1 17-15,1 0 16,0-16-1,16-1-15,0 17 16,0 0-16,-16 0 16,16-16-16,-17 16 15,1-17 1,0 17-16,-1-16 16,17-1-16,0 1 15,17 16 1,-17 0-16,16 0 15,-16 0-15,0 0 16,0 0 0,0 0-16,17 0 15,-17 0-15,0 0 16,0 0-16,0 0 16,0 0-1,-16 0-15,16-17 16,0 17-16,-17 0 15,1 0-15,16 0 16,0 0 0,0 0-16,0 0 15,0 0-15,0 0 16,0 0 0,0 0-16,0 0 15,0 0-15,-16 0 16,0 0-16,16 0 15,0 0 1,0 0-16,16 0 16,-16 0-16,0 0 15,0 0 1,0 0-16,0 17 16,17-17-16,-1 0 15,1 0 1,-17 0-16,0 0 15,0 0-15,0 0 16,0 0 0,0 0-16,0 0 15,0 0-15,0 0 16,0 0-16,0 0 16,0 0-1,0 0-15,0 0 16,0 0-16,0 0 15,-16 0 1,-1 0-16,1 0 16,0 0-16,0 0 15,-1 0 1,17 0-16,-16 0 16,0 0-16,-1 0 15,1 0-15,0 0 16,-1 0-1,1 0-15,0 0 16,-1 0-16,1 0 16,0 0-16,-17 0 15,1 0 1,-1 0-16,0 0 16,1 0-16,-1 0 15,0 0 1,-16 0-16,0 0 15,0 0-15,0 0 16,0 0 0,0 0-16,0 0 15,0 0-15,0 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5.637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0 430 0,'0'0'0,"0"0"15,0 0-15,0 0 16,0 0 0,0 0-16,0 0 15,0 0-15,0 0 16,0 0-1,0 0-15,16 0 16,1-16-16,-1-1 16,0 1-16,17-1 15,0 1 1,16 16-16,32 0 16,1 0-16,0 0 15,-17 0 1,17 0-16,16 0 15,0-17-15,0 1 16,0-1 0,0 17-16,0 0 15,0 0-15,-16 0 16,0 0-16,-17 0 16,17-16-1,0 16-15,32 0 16,1 16-16,-1-16 15,-16 0-15,0 0 16,16-16 0,1-1-16,-1 17 15,-16 0-15,-16 0 16,0 0 0,-17 0-16,1 0 15,-1 0-15,0 0 16,17 0-1,32-16-15,-15 16 16,-1 0-16,-17 16 16,1-16-16,16 0 15,-16 0 1,16-16-16,-16-1 16,-1 1-16,1 16 15,0 0 1,0 0-16,-1 0 15,1 0-15,-17 0 16,1-17 0,-1 1-16,33 16 15,0 0-15,-16 0 16,16 0-16,0 0 16,0-17-1,-16 17-15,0-16 16,16-1-16,-17 17 15,-15 0 1,-1-16-16,17-1 16,-17 1-16,17-1 15,-17 17 1,1 0-16,-17 0 16,0 0-16,0 0 15,0 0-15,0 0 16,16 0-1,1 0-15,15 0 16,-15-16-16,-1-1 16,-16 1-1,0 16-15,0 0 16,0 0-16,-16 0 16,0 0-16,-1 0 15,-15 0 1,-1 0-16,0 0 15,1 0-15,-17 0 16,0 0 0,0-17-16,0 17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7.759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191 1 0,'0'0'15,"0"0"-15,0 0 16,0 0-1,-17 0-15,1 17 16,0-1-16,-1 1 16,17-17-1,0 0-15,-16 16 16,16-16-16,0 0 16,0 0-16,0 0 15,0 17 1,0-1-16,0-16 15,0 17-15,0-1 16,0-16 0,0 17-16,0-1 15,0 1-15,0-1 16,-16 1 0,-1-1-16,1 1 15,0-1-15,-1 17 16,1 0-1,16 0-15,0 0 16,0 17-16,0-1 16,0 17-16,0 0 15,0 0 1,0-16-16,0 16 16,0 0-16,0 0 15,0 1 1,0-1-16,0 16 15,0 17-15,0-16 16,0-1 0,0-16-16,16 0 15,-16 0-15,0-16 16,0-1 0,0 17-16,0 0 15,0 17-15,0 16 16,0 0-1,0-16-15,17-17 16,-17 0-16,16-17 16,-16 1-16,0-1 15,0 1 1,0-1-16,0 17 16,0 17-16,0-1 15,0 2 1,0-18-16,0 0 15,0-17-15,0 1 16,0-1 0,0 1-16,0-1 15,0 1-15,0-1 16,-16 17 0,16 0-16,0 0 15,0 0-15,0 0 16,0-16-16,0-1 15,0-16 1,0-16-16,0-17 16,0 0-16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16.261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0,'0'0'15,"0"0"-15,0 0 16,0 0-16,0 0 15,0 0 1,0 0-16,16 0 16,1 0-16,-1 0 15,0 0 1,17 0-16,0 0 16,-1 17-16,17-1 15,33 1 1,49 16-16,-17-17 15,1 1-15,-33-1 16,-17 1 0,0-17-16,1 0 15,15 0-15,50 0 16,-16 0 0,-34 0-16,1 0 15,-17 0-15,1 0 16,-17 0-16,16 0 15,1 0 1,32 0-16,16 0 16,17 0-16,-33 0 15,-33 0 1,1 0-16,-17 0 16,0 0-16,-17 0 15,17 0 1,0 0-16,0-17 15,17 1-15,16 16 16,16-17-16,-33 17 16,0-16-1,-16 16-15,0 0 16,1 0-16,-18 0 16,1 0-1,0 0-15,-1 0 16,17-17-16,0 1 15,17 16 1,-1 0-16,17 0 16,0 0-16,-17 0 15,0 0 1,-16 0-16,0 0 16,-16 0-16,0 0 15,-1 0 1,1 0-16,0 0 15,-17 0-15,1 0 16,15 0-16,-15 0 16,-1 0-1,0 0-15,17 0 16,-17 0-16,17 0 16,-17 0-1,1-17-15,-1 17 16,0 0-16,1 0 15,-1 0 1,-16 0-16,16 0 16,-16 0-16,17 0 15,-17 0-15,0 0 16,16 0 0,-16 0-16,0 0 15,0 0-15,16 0 16,-16 0-1,0 0-15,0 0 16,17 0-16,-17 0 16,16 0-1,-16 0-15,16 0 16,1 0-16,-1 0 16,0-16-1,17 16-15,0 0 16,0 0-16,-1 0 15,1 0 1,0 0-16,-1 0 16,1 0-16,0 0 15,-1 0-15,1 0 16,16 0 0,16 0-16,17 0 15,16 0-15,0 0 16,-16 16-1,-17-16-15,1 0 16,-17 0-16,0 0 16,16 17-1,17-1-15,32 1 16,17-17-16,-33 0 16,-16 0-1,-17 0-15,-16 0 16,0 0-16,0 16 15,1-16-15,-1 0 16,0 0 0,32 17-16,34-1 15,-1-16-15,-32 17 16,-17-17 0,1 0-16,-17 16 15,0 1-15,16-1 16,17 1-1,0-1-15,-1-16 16,-15 0-16,-34-16 16,-32 16-1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20.583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-1 184 0,'0'0'0,"0"0"16,0 0-1,0 0-15,0 0 16,0 0-16,0 0 16,0 0-1,0 0-15,0 0 16,0 0-16,0 0 15,0 0 1,0 0-16,0 0 16,0 0-16,0 0 15,0 0-15,0 0 16,0 0 0,0 0-16,0 0 15,0 0-15,16-17 16,17 1-1,-1-1-15,18 1 16,15 16-16,0 0 16,1-17-1,-1 1-15,-16-1 16,16 17-16,1 0 16,-1 0-1,1 0-15,-1 0 16,17 0-16,-1 0 15,1 0-15,0 0 16,-17 0 0,1-16-16,15 16 15,17-17-15,0 17 16,17 0 0,-1 0-16,17 0 15,-17-16-15,1-1 16,-1 17-1,1 0-15,32 17 16,0-1-16,-33-16 16,33 0-1,1 17-15,31-1 16,-48 1-16,0-17 16,0 0-16,-33 0 15,-33 0 1,-65 0-16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21.244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0,'0'0'16,"0"0"-16,0 0 15,0 0 1,0 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22.217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-1 412 0,'16'0'0,"115"-16"16,49-17-16,-33 16 15,16-16-15,33 0 16,-32 17-1,-17 16-15,49-17 16,-16 1-16,-33-1 16,-33 1-1,33-1-15,49 1 16,-49-1-16,-33 1 16,-32-1-1,-1 17-15,1 0 16,0-16-16,16-1 15,16 1-15,1 16 16,-17-17 0,0 1-16,-33 16 15,1 0-15,15 0 16,17-17 0,17 17-16,-1 0 15,-32 0-15,0 0 16,-17 0-1,1 0-15,-17 0 16,0 0-16,16 0 16,0 0-1,17-16-15,0 16 16,0 0-16,-17 0 16,0 0-1,-16 0-15,0 0 16,0 0-16,-16 0 15,0 0-15,-1 0 16,1 0 0,0 0-16,16 0 15,0 0-15,16 0 16,17 0 0,16 16-16,-16-16 15,-17 17-15,1-17 16,-17 16-1,0 1-15,0-1 16,16-16-16,0 17 16,17-1-1,33 1-15,-1-17 16,0 0-16,-32 0 16,-17 0-16,-15 0 15,-1 0 1,16 0-16,17 0 15,31 16-15,18-16 16,-33 0 0,-16 0-16,-17 0 15,-16 0-15,16 0 16,1 0 0,-1 0-16,17 0 15,32 0-15,1 0 16,-1 0-1,-32 0-15,-17 0 16,-16 0-16,0 0 16,33 0-16,16 17 15,49-1 1,-16 1-16,-33-1 16,-16-16-16,0 0 15,16-16 1,32-17-16,-130 33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35.291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68 0,'0'0'0,"0"0"15,0 0-15,0 0 16,33 0-16,16 0 16,33 17-1,16-1-15,16-16 16,1 0-16,32 0 16,33 18-1,-17-2-15,-16-16 16,33 0-16,0 0 15,-33 0-15,-33 17 16,1-17 0,-1-17-16,33 17 15,17 0-15,-34 0 16,-32 0 0,0 0-16,1-16 15,31-2-15,17 2 16,-49 16-1,0 0-15,0 0 16,16 0-16,-16-17 16,16 1-1,50 16-15,-17 0 16,16 0-16,1-18 16,65 2-16,-49 16 15,48 0 1,-31-17-16,48 17 15,0 0-15,-49 0 16,-16 0 0,-17 0-16,-65 0 15,-16 0-15,-17 0 16,-65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36.328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0 128 0,'0'0'16,"0"0"-16,0 0 15,16 0-15,17 17 16,16-1-1,49 17-15,82 0 16,-17 0-16,50 17 16,16-17-1,16-17-15,-49 1 16,114-17-16,-48 0 16,32 0-1,0 0-15,-65-33 16,0 33-16,131-17 15,-132 1-15,132 32 16,-82-49 0,-82 17-16,213-17 15,-197 16-15,50 1 16,130-17 0,-212 16-16,16 1 15,163-1-15,-162 17 16,15-16-1,148-1-15,-181 17 16,-15 0-16,130-16 16,-49-1-1,-65 1-15,82-1 16,15 1-16,-97-1 16,49 17-16,147 17 15,-164-17 1,213 33-16,-163 0 15,32 33-15,164-17 16,-148-16 0,66 0-16,-147-33 15,0 17-15,49-17 16,-131-17 0,-33 1-16,1-17 15,16-17-15,-131 50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52.986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180 1 0,'0'0'0,"0"0"16,0 0-16,0 33 15,17 33 1,-17 0-16,0 0 16,0 0-16,-17-16 15,1-1-15,16 1 16,0-1 0,0 1-16,0-1 15,0 1-15,0-17 16,16 16-1,-16 1-15,0 16 16,0 0-16,0-17 16,0 17-1,0-16-15,-16-1 16,0 1-16,-1-1 16,1 1-16,16-17 15,0 0 1,0 0-16,0 16 15,0 1-15,0-1 16,0 1 0,0 16-16,0 0 15,0 0-15,0-17 16,0 1 0,-16-1-16,-1 1 15,17-1-15,0-16 16,0 0-16,0 0 15,0 0 1,0 17-16,0-17 16,17 17-16,-17-1 15,0 17 1,0 0-16,0 0 16,0 0-16,0-16 15,0-1-15,0 1 16,0-17-1,0 0-15,0 0 16,0 0-16,0 0 16,0 16-1,0-16-15,16 0 16,-16 0-16,16 17 16,1 16-1,-17-17-15,0 17 16,0-16-16,0-1 15,0 1-15,0-17 16,0 0 0,0 0-16,0 0 15,0 0-15,-17-17 16,17 17 0,0-16-16,0 16 15,0 0-15,0-17 16,0 17-16,0-16 15,0 16 1,0 0-16,0 16 16,0-16-16,0 17 15,0-17 1,0 0-16,0 16 16,-16 1-16,16-17 15,-16 0 1,-1 0-16,1-17 15,-1 17-15,17-16 16,0-1 0,0 1-16,0-1 15,-16 1-15,16-1 16,0 1-16,0-17 16,0 16-1,0 1-15,0-17 16,0 16-16,-16 1 15,-1-1-15,17-16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6:03.797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260 1 0,'0'0'0,"0"0"15,0 0 1,0 0-16,0 0 16,0 0-16,0 0 15,0 0 1,0 0-16,0 0 15,0 0-15,0 0 16,0 0-16,0 0 16,0 0-1,0 0-15,0 0 16,0 0-16,0 0 16,0 0-1,0 0-15,0 0 16,0 17-16,0-1 15,0 1-15,0 16 16,16 0 0,1 16-16,-17-16 15,0 0-15,0 0 16,0 0 0,0 17-16,0-17 15,16 16-15,-16 1 16,0-1-1,0 1-15,0-1 16,0-16-16,0 17 16,0-17-16,0 16 15,0 1 1,0-1-16,0 1 16,0-1-16,0-16 15,0 0 1,0 0-16,0 0 15,0 0-15,0 0 16,0 17-16,0-17 16,0 0-1,0 16-15,0-16 16,0 0-16,0 0 16,0 0-1,0 0-15,0 0 16,0 17-16,0-1 15,0 1-15,0-1 16,0-16 0,0 0-16,0 0 15,0 0-15,0 17 16,0-17 0,0 16-16,0 1 15,0-17-15,0 16 16,0 1-1,0-17-15,0 0 16,0 0-16,0 0 16,0 17-16,0-1 15,0 1 1,0-1-16,-16 1 16,-1-1-16,17-16 15,-16 0 1,0 0-16,-1 17 15,17-17-15,-16 16 16,16-16 0,0 0-16,0 17 15,0-17-15,0 0 16,0 0-16,0 0 16,0 0-1,0 16-15,0 1 16,0-1-16,0 1 15,0-1 1,0-16-16,0 0 16,-16 0-16,-1 0 15,1 0-15,0 0 16,16 0 0,0 0-16,0 0 15,0 0-15,0 0 16,0 0-1,0 0-15,0 0 16,0 17-16,0-1 16,0 1-16,0-1 15,0 1 1,0-1-16,-17 1 16,17-17-16,-16 0 15,16 0 1,-16 0-16,-1 0 15,17-17-15,0 1 16,0-1 0,0 1-16,0-1 15,0 1-15,0-17 16,0 16-16,0 1 16,0-17-1,0 16-15,0 1 16,0-17-16,0 16 15,0 1 1,0-17-16,0 16 16,0 1-16,0-1 15,0 1 1,0-1-16,0 17 16,0 0-16,0 0 15,-16 0-15,16 0 16,0 0-1,-16 0-15,16 0 16,0-16-16,-17-1 16,17 1-1,0-17-15,-16 16 16,0-16-16,16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3:57.769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-1 139 0,'0'0'16,"0"0"-16,0 0 16,0 0-16,0 0 15,0 0 1,0 0-16,0 0 15,0 0-15,0 0 16,0 0 0,0 0-16,0 0 15,0 0-15,0 0 16,0 0-16,0 0 16,0 0-1,0 0-15,0 0 16,0 0-16,0 0 15,0 0 1,0 0-16,0 0 16,0 0-16,0 0 15,0 0 1,0 0-16,0 0 16,0 0-16,0 0 15,0 0-15,0 0 16,0 0-1,0 0-15,16 0 16,0-17-16,17 1 16,0-1-1,-1 1-15,17-1 16,-16 1-16,16-1 16,-16 17-16,-1 0 15,1 0 1,0 0-16,-17 0 15,1 0-15,15 0 16,1 0 0,0 0-16,-1 0 15,17 0-15,0 0 16,17 0-16,-1 0 16,-16 0-1,0 0-15,0 0 16,0 0-16,0 17 15,0-17 1,0 16-16,0 1 16,0-1-16,0 1 15,1-1 1,15 1-16,0-1 16,17 1-16,0-1 15,-1 1-15,1-1 16,0 1-1,-17-17-15,17 16 16,0 1-16,-1-17 16,1 0-1,-16 16-15,15-16 16,1 0-16,0 17 16,16-1-16,-16-16 15,-1 0 1,-15 0-16,-1 0 15,33 0-15,0 0 16,0 17 0,0-17-16,0 0 15,0 0-15,1 0 16,15 0 0,-32 0-16,-1 0 15,1 0-15,0 0 16,0 0-16,-1 0 15,1-17 1,-17 17-16,1-16 16,15 16-16,18-17 15,-1 1 1,0-1-16,0 1 16,-17-1-16,1 17 15,-16 0-15,15 0 16,1 0-1,16 0-15,-16 0 16,0-16-16,-1-1 16,-15 1-1,-1-1-15,-16 17 16,16 0-16,1 0 16,-1 0-16,33 0 15,17-16 1,-17-1-16,-17 17 15,1 0-15,-16 0 16,-17 0 0,0 0-16,0 0 15,16 0-15,17 0 16,16 17 0,-16-17-16,-17 0 15,0 0-15,-16 0 16,0 0-1,0 0-15,0 0 16,1 0-16,-18 0 16,1 0-1,0 0-15,-1 0 16,1 0-16,16 16 16,0-16-16,0 0 15,0 0 1,0 0-16,-16 0 15,16 0-15,-16 0 16,-1 0 0,1 0-16,0 0 15,-1 0-15,1 0 16,0 0 0,-1 0-16,-15 0 15,-1 0-15,0 0 16,1 0-1,-1 0-15,-16 0 16,0 0-16,0 0 16,-16-16-16,16 16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2-22T16:26:38.405"/>
    </inkml:context>
    <inkml:brush xml:id="br0">
      <inkml:brushProperty name="width" value="0.66667" units="cm"/>
      <inkml:brushProperty name="height" value="1.3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12357 0 0,'51'69'171,"35"154"-155,-17-34-16,-35-52 16,35-34-16,-35 103 0,0-138 15,1 18-15,-35-51 16,17 16-16,17 86 16,-34-120-16,0 1 15,0 16-15,-34-34 531,34-17-515,-17 17 0,-18 0 31,35-17-47,-51 17 15,34 0 16,0 0-31,-18 0 32,18 0-32,17-18 15,-34 18-15,17 0 16,-18 0 0,18 0-16,-34-34 0,16 34 15,18 0-15,0 0 16,-17 0-1,17 0-15,-18 0 16,18 0 0,0 0-1,-103-51-15,-120 51 16,-1 0-16,1-52 0,17 52 16,-69 0-16,206 0 15,-137 0-15,137 0 16,35 0-16,-52 0 15,86 0-15,-18 0 16,18 0-16,-17 0 47,17 0-47,0 17 16,-224 52-16,-119 17 15,137-86-15,86 0 16,85 0-16,18 0 15,17 0-15,-1 0 16,-16 0 0,34 17-16,-17-17 15,-35 0-15,18 34 16,-52-17-16,35-17 16,-1 0-16,-85 35 15,86-35-15,-35 34 16,-52 0-16,53-34 15,33 0-15,-16 0 16,-18 0-16,51 52 16,18-52-16,-17 0 15,17 0-15,0 0 0,-18 0 16,18 0-16,-34 0 16,16 0-16,18 0 15,-17 0-15,17 0 16,-1 0-16,-16 0 15,17 0-15,-17 0 16,-18 0-16,35 0 0,-17 0 47,34-34 0,0 16-32,0-16 1,17 34 62,69 0-62,-69 0-1,17 0-15,-17-17 32,0 17-1,18 0-31,-18 0 16,17 0-1,-17 0 1,35 0-16,-18 0 15,-17 0 1,1-17 15,16-18-31,17 35 32,-33-17-17,16-17-15,17 34 16,-33-17-16,16 17 0,17-52 15,35 18-15,51 34 16,-85 0-16,34-34 16,51-1-16,-51 35 15,51 0-15,-17 0 16,-17-34-16,-17 34 16,51 0-16,-85 0 15,-1 0-15,-34 0 0,18 0 16,-18 0-16,17 0 15,18 0 1,-35 0 31,34 0-47,-16 0 16,16 0-16,1 0 0,34 0 15,17 0-15,-86 0 16,34 0-16,86-34 15,-119 34-15,67-17 16,-33 17-16,34 0 16,17-35-16,-52 35 15,52 0-15,-17 0 16,-35 0-16,-33 0 0,67-34 16,-50 34-16,-18 0 15,34 0-15,-16 0 47,-18 0-31,17-52-16,18 52 15,-35 0-15,34-17 16,18 17-16,-18-34 0,1 0 16,17 34-16,-18-35 15,52 18 1,-86 17-16,0 0 31,18 0 63,-52 0-16,-1-34-62,1 34-1,-17 0-15,17 0 16,-18-17-16,-16 17 15,34 0-15,-18 0 16,18-35 0,0 35-16,17-51 0,-34 51 15,17 0 1,-18 0 0,18 0-1,-17 0-15,17 0 16,0 0-16,-18 0 15,18 0-15,-69 0 16,-51 0-16,-18 0 0,18 0 16,51 0-16,-17 0 15,-34 51-15,86-51 16,33 0-16,-33 0 16,17 0-16,-18 0 15,-34 0-15,35 0 16,17 0-16,16 0 15,-16 0-15,17 0 16,0 0-16,-35 0 16,18 0-16,17 0 31,-18 0-15,18 0-1,0 35-15,-52-35 16,52 0-16,-69 0 15,35 0-15,-35 0 0,35 0 16,-52 0-16,51 0 16,35 0-16,-34 0 15,16 0-15,-16 0 16,-35 0-16,34 0 16,18 0-16,-17 0 15,33 0-15,-16 0 16,-17 0-16,-1 0 15,1 0-15,-1 0 0,-16 0 16,-53 0-16,36 0 16,-18 0-16,-120-18 15,137 18-15,-34 0 16,-52 0-16,35 0 16,51 0-16,34 0 15,-51 0-15,18 0 16,-18-68-16,51 68 15,1-35-15,-52 35 0,51 0 16,35 0-16,-34 0 16,16 0-16,-51-17 15,35 17-15,-35 0 16,35 0-16,-87 0 16,121 0-16,-34 0 15,-1 0-15,18 0 16,17 0-16,-35 0 0,18 0 15,17 0-15,-18 0 16,-16 0-16,34 0 16,-35 0-16,-34 0 15,18 0-15,16 0 16,1 0-16,-35 0 16,-17 0-16,52 0 15,-35 0-15,-17 0 0,17 0 16,0 0-16,-51 0 15,51 0-15,17 0 16,18 0-16,-35 0 16,35 0-16,-52 35 15,51-35-15,-51 68 16,52-33-16,-35-35 16,-17 0-16,-17 0 0,34 0 15,-137 34-15,120-34 16,17 0-16,-51 34 15,85-34-15,-34 17 16,-16-17-16,16 0 16,0 0-16,-17 35 15,17-35-15,-17 0 16,52 0-16,-35 0 0,-51 0 16,51 0-16,0 0 15,-51 0-15,51 0 16,0 0-16,-17 0 15,52 0-15,-1 0 16,1 0-16,-52 0 16,51 0-16,1 0 15,16 0-15,-16 0 16,-35 0-16,35 0 0,-1 0 16,18 0-16,17 0 15,-35 0-15,1 0 16,16 0-16,18 0 15,-17 0-15,17 0 16,-18 0-16,18 0 16,0 0-16,-17 0 15,-18 0 1,35 0-16,-17 0 0,16 0 16,1 0-16,-17 0 15,17 0-15,-17 0 16,16 0-1,-33 0-15,17 0 16,16 0 0,1 0-16,-17 0 15,17 0-15,-18 0 32,18 0-17,-17 0 48,-18 0-1,35 0-31,0 0 1,-17 0-32,17 0 15,17 34-15,-35-34 16,18 0-16,-17 0 16,17 0-16,-35 0 15,52 17-15,0 18 63,0 16-48,0-34 17,0 0-17,0 18 16,0-18-31,0 17 32,34-34 30,-16 0-31,16 17-15,-17-17-16,-17 18 16,34-18-16,-16 0 15,-18 34-15,34-34 16,-17 0 0,0 0 15,35 0-16,-18 0-15,-17 51 16,18-34 0,-18 18-16,34-35 15,-16 0-15,-18 17 16,34-17-16,-16 34 16,-18-34-16,0 0 15,17 0-15,-17 0 16,18 0-16,-18 0 15,17 0 17,18 0 61,119-103-30,70 69-47,-1 34-16,0-86 15,172 86-15,-189 0 16,69 0-16,0 0 0,-69 0 15,-35 0-15,-102 0 16,52 0-16,-87 52 16,35-52-16,17 0 15,17 0-15,17 0 16,69 0-16,-68 0 16,85 0-16,-35-69 15,-16 69-15,-35 0 0,-51-34 16,0 34-16,17-35 15,-52 35-15,1 0 16,85 0-16,-85 0 16,33 0-16,53 0 15,-87 0-15,35 0 16,-17 0-16,102-34 16,-153 34-16,67 0 0,-33 0 15,51 0-15,-52 0 16,1 0-16,-35 0 15,17 0-15,52 0 16,-69 0-16,0 0 16,18 0-16,16 0 15,-34 0-15,18 0 16,50 0-16,1 0 16,0 0-16,-34 0 0,85 0 15,-86 17-15,18-17 16,-17 0-16,-1 35 15,0-35-15,-16 17 16,-18-17-16,17 0 16,-17 0-16,35 51 15,-1-51-15,-16 0 16,16 35-16,-34-18 0,35-17 16,-18 34-16,-17-34 15,35 17-15,-18 17 16,-17-16-1,18-18-15,-18 34 16,34-34-16,-16 17 16,-18-17-16,69 52 15,-35-18-15,18-34 0,-18 0 16,35 0-16,-34 0 16,-1 0-16,18 0 15,-18 0-15,35 0 16,17 0-16,-86 0 15,35 0-15,68 0 16,-86 0-16,18 0 0,33 0 16,-50 0-16,33 0 15,-33 0-15,-18 0 16,34 0-16,-16 0 16,16 0-16,35 0 15,-52 0-15,18 0 16,-35 0-16,0 0 15,17 0-15,-16 0 16,33 0 15,-17 0 32,18 0-32,-35 0-31,17 0 16,-17 0 77,1 34-61,-18-17 30,0 1-31,0 16 1,0-17-17,0 17 1,-18-34 0,-16 18-1,17-18-15,-34 0 16,-87 0-16,52 0 15,1 0-15,50 0 0,-85-18 16,34 18-16,1 0 16,-242 103-16,-16-51 15,-120-1-15,102-16 16,18 16-16,154-17 16,-51 1-16,154-1 15,-188 86-15,33-120 0,-50 35 16,205-35-16,-137 0 15,120 34-15,51-34 16,-34 34-16,35-34 16,-18 0-16,52 0 15,0 0-15,-17 0 16,-18 0-16,35 0 16,-17 0-16,17 0 15,-18 17-15,18-17 0,0 0 16,-17 0-16,-52 35 15,69-35-15,-69 0 16,69 0-16,-18 0 16,18 0-16,-17 0 15,-18 0-15,35 0 16,-17 0-16,17 0 16,0 0-16,-18 0 0,18 0 15,-17 0-15,17 0 16,-35 0-16,35 0 15,-17 0-15,16 0 16,-33 0-16,-18-35 16,52 35-16,-69 0 15,18-34-15,51 34 16,-69 0-16,34-34 16,-51 34-16,52 0 0,-35-86 15,-51 52-15,-52-1 16,103 35-16,-137-51 15,120 34-15,-120-35 16,137 35-16,-17 17 16,17-34-16,-17-1 15,17 35-15,-51-68 16,86 68-16,-35 0 0,-51-35 16,85 35-16,-17-34 15,18 34-15,-1-17 16,-50 17-16,50 0 15,35 0-15,-17 0 16,16 0-16,-16 0 16,17 0-16,-35 0 15,35 0-15,-17 0 32,17 0-32,-18 0 15,18 0-15,0 0 16,-17 0-16,17 0 15,-35 0-15,18 0 16,17 0-16,-18 0 16,-16 0-16,-1 0 15,-33 0-15,33 0 0,18 0 16,17 0-16,-18 0 16,18 0-16,0 0 15,-17 17-15,-18-17 16,35 0-16,-17 0 15,16 0-15,18 34 16,0 18 15,0-35 1,-34-17-32,34 34 31,-17-34 0,17 18-31,-17-18 47,17 34-16,0-17 16,-35-17 0,18 0 31,-34 0 16,17 0-63,16 0 47,-16 0-31,17 0-16,17 17 1,-17-17-1,-18 0-16,18 0 17,-17 0-17,-18 0 17,35 0-1,-17 0-16,17 0 1,0 0 15,-18 0 16,18 0-47,-17 0 16,17 0 15,17-17 125,0-17-156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2-22T16:26:43.701"/>
    </inkml:context>
    <inkml:brush xml:id="br0">
      <inkml:brushProperty name="width" value="0.66667" units="cm"/>
      <inkml:brushProperty name="height" value="1.3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326 1 0,'0'35'250,"34"16"-250,-34 52 0,35-52 16,-35 87-16,0-121 15,0 0-15,0 17 16,0 18-16,0-35 0,0 35 16,0-18-16,0-17 15,0 17-15,0-16 16,0-1 31,0 17-47,0-17 15,0 17-15,0-16 16,0 33-16,0-17 0,0-16 16,0-1-16,0 17 15,0-17-15,0 35 16,0-18-16,0 19 15,0-36-15,0 17 16,0-17-16,0 0 16,0 18-16,0-18 15,0 17-15,0-17 0,0 35 16,0-18-16,0-17 16,0 0-16,0 18 15,17 16-15,-17-34 16,0 18-16,0 16 15,0-34-15,0 18 16,0-18-16,0 0 16,0 17-16,0-16 0,0 16 15,0-17-15,0 35 16,0-18-16,0-17 16,0 0-16,0 18 15,0-18-15,0 17 16,0-17-16,0 17 15,0 18-15,0-35 16,0 0 0,0 18-16,0-18 31,0 17-15,17-34-1,-17 17 1,0 18-1,69-18-15,-69 34 16,0-16-16,0-18 16,0 17-1,17-34-15,-17 17 16,0 0-16,0 18 16,0-18-16,0 17 15,0-17 1,0 35-1,0-18-15,0-17 32,0 0-32,0 18 15,0-18 1,0 17 0,0-17-16,0 1 15,0 50 1,0-51-16,0 1 15,0 16 1,0-17 0,0 17-16,0-16 15,0-1-15,0 17 32,0-17-32,0 35 15,0-18 16,0-17-15,0 19 0,0-19-1,0 0 1,0 17 0,0-17-1,0 18 1,0 16-1,0-34 17,0 18-17,0-18 1,0 0 0,0 17-1,0-17 1,0 18-1,0-18 1,-17 34-16,17-16 16,0-18 15,0 17-15,0-17-1,0 1 1,-52 16-1,52-17-15,0 17 16,0 18-16,-17-35 16,0 17-16,17-17 15,0 1-15,-35 16 16,35-17-16,0 17 0,0-16 31,-17-18 32,17 51-48,0-17 282,0-16-266,0-1 1,0 17-32,0-17 15,0 18 32,35-35-31,-121-103 453,34 34-469,18 69 15,17 0-15,-155-206 16,138 206-16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4:00.210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0,'0'0'0,"0"0"15,0 0 1,0 0-16,0 0 16,0 0-16,0 0 15,0 0 1,0 0-16,0 0 15,0 0-15,0 0 16,0 0 0,0 0-16,0 0 15,0 0-15,0 0 16,0 0-16,17 17 16,-1-1-1,17 1-15,-1-1 16,1 1-16,0 16 15,-1-17 1,1 1-16,16 16 16,0 0-16,-16-17 15,16 17 1,-16-16-16,16 16 16,0-17-16,16 1 15,0 16 1,1-17-16,-1 1 15,17-1-15,0 1 16,-1-1-16,-15 1 16,-1-17-1,0 0-15,17 16 16,0-16-16,-17 0 16,1 0-16,-1 0 15,17 0 1,-17 0-16,1 0 15,-1 0-15,0 0 16,-16 0 0,33 0-16,16 0 15,-16 0-15,16 0 16,-16 0-16,16 0 16,0 0-1,-16 0-15,16 0 16,-17 0-16,1 0 15,0 0 1,-1 0-16,1 0 16,0 0-16,0 0 15,-17 0-15,0-16 16,1 16 0,32-17-16,0 17 15,0 0 1,0 0-16,-16 0 15,0 0-15,-1 0 16,-15 0-16,15 0 16,17 0-1,-16 0-15,-16 0 16,-1 0-16,17 0 16,-1 0-1,1 0-15,0-16 16,-17 16-16,-16 0 15,0 0-15,49-17 16,0 1 0,0-1-16,1 17 15,-18 0-15,1 0 16,0 0 0,-1 0-16,1 0 15,0 0-15,-17 0 16,1-16-16,-1-1 15,0 1 1,1 16-16,-1-17 16,1 17-16,-17 0 15,0 0 1,0 0-16,16 0 16,17 0-16,16 0 15,-16 0 1,-17 0-16,0 0 15,1 0-15,-1 0 16,0 0-16,1 0 16,-1 0-1,17 0-15,0 17 16,-17-17-16,0 0 16,1 0-1,-17 0-15,16 0 16,1 0-16,-1 0 15,0 0 1,1 0-16,-17 0 16,16 0-16,17 16 15,0-16-15,-1 0 16,1 0 0,16 0-16,-16 0 15,0 0-15,-1 0 16,17 0-1,0 17-15,-32-17 16,-1 0-16,1 0 16,15 0-16,1 0 15,0 0 1,-17 0-16,0 0 16,1 0-16,16 0 15,16 0 1,0 0-16,-17 0 15,18 16-15,-18-16 16,-15 0-16,-1 0 16,0 0-1,1 0-15,15 0 16,1 0 0,-16 0-16,-17 0 15,0 0-15,0 17 16,0-17-16,0 0 15,0 0 1,0 0-16,0 0 16,-16 0-16,-1 0 15,1 0 1,0 0-16,-1 0 16,1 0-16,16 0 15,0 0-15,0 0 16,0 0-1,0 0-15,-16 0 16,0 0-16,-1 0 16,1 16-1,0-16-15,-17 0 16,0 17-16,1-17 16,-1 0-1,-16 0-15,0 0 16,0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4:02.646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49 0 0,'0'0'16,"0"0"-16,0 0 15,0 0 1,0 0-16,0 0 16,0 0-16,-16 0 15,-1 17 1,17-17-16,0 0 15,-16 16-15,16-16 16,0 0 0,0 0-16,0 0 15,0 0-15,0 0 16,0 0 0,16 17-16,1-1 15,-1 1-15,0-1 16,1-16-16,-1 0 15,17 0 1,-17 0-16,0 0 16,17 0-16,-17 0 15,17 0 1,-17 0-16,17 0 16,-17 0-16,1 0 15,-1 0 1,0 0-16,1 0 15,-1 0-15,17 0 16,-17 0 0,17 0-16,0 0 15,-1 0-15,-15 0 16,15 17 0,1-17-16,0 0 15,16 0-15,0 0 16,0 0-16,0 0 15,0 0 1,0 0-16,-16 0 16,-1 0-16,1 0 15,-17 0 1,1 0-16,-1 0 16,0 0-16,1 0 15,-1 0 1,0 0-16,1 0 15,-1 0-15,-16 0 16,16 0 0,-16 0-16,0 0 15,0 0-15,17 0 16,-17 0-16,16 0 16,-16 0-1,0 0-15,16 0 16,-16 0-16,17 0 15,-1 0 1,0 0-16,1 0 16,-1 16-16,1-16 15,-1 0 1,0 17-16,-16-17 16,0 0-16,0 0 15,0 0 1,0 0-16,0 0 15,0 0-15,0 0 16,0 0-16,0 0 16,0 0-1,0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2-22T16:15:01.200"/>
    </inkml:context>
    <inkml:brush xml:id="br0">
      <inkml:brushProperty name="width" value="1.16667" units="cm"/>
      <inkml:brushProperty name="height" value="1.16667" units="cm"/>
      <inkml:brushProperty name="fitToCurve" value="1"/>
    </inkml:brush>
  </inkml:definitions>
  <inkml:trace contextRef="#ctx0" brushRef="#br0">35 39 0,'51'0'218,"121"0"-218,-69 0 16,-17 0-16,-35 0 16,52 0-16,-17-34 15,-52 34 1,-17 0-1,35 0-15,-18 0 16,18 0-16,-35 0 16,34 0-16,-34 0 15,18 0-15,16 0 16,-34 0-16,69 0 16,-34 0-16,-18 0 15,-17 0-15,35 0 16,-18 0-16,35 0 0,-35 0 15,17 0 1,-51 34-16,18-34 16,16 0-16,-17 0 15,17 18 1,18-18-16,-35 0 16,0 0-16,52 34 15,-52-34-15,35 0 0,119 34 16,69-34-1,-68 0-15,-35 35 16,35-35-16,-69 17 16,-17-17-16,34 0 15,-17 0-15,-17 0 16,17 0-16,-18 0 16,-33 0-16,-1 0 15,87 0-15,-87 0 0,35 0 16,17 0-16,-17 0 15,-35 0-15,1 0 16,51 0-16,-86 0 16,34 0-16,1 0 15,-18 0-15,-17 0 16,18 0-16,16 0 16,1 0-16,-35 0 0,17 0 15,-17 0-15,69 0 110,-34 0-110,-18 0 0,17 0 15,-33 0-15,33 0 16,-34 0-16,18 0 15,50 0-15,-67 0 16,67 0-16,-68 0 16,35 0-16,51 0 15,-52 0-15,1 0 16,-18 0-16,-17 0 0,1 0 16,16 0-16,52 0 15,-69 0-15,0 0 16,17 0-16,-16 0 15,33 0-15,-17 0 16,18 0-16,-35 0 16,17 0-16,-17 0 15,1 0-15,33 0 16,-17 0-16,-16 0 16,102 0 93,-103 0-109,69 51 16,-35-51-1,18 0-15,-69 35 16,17-35-16,-17 17 15,0 17 1,17-17 0,-17 18-1,0-18 1,0 0-16,69 17 16,-69 18-16,51-18 15,-51-17-15,52 17 16,-18-16-16,18 33 15,-1 18-15,-17-18 16,-34-16-16,0-18 0,0 17 16,0-17-1,18 18-15,-18-18 16,0 0 0,0 17-16,34 52 15,0 0-15,-34 17 16,0 17-16,0-69 15,35 52-15,-35-17 16,0 51-16,0-119 0,0-1 16,0 34-16,0-16 15,0-18-15,0 17 16,0 18-16,0-35 94,0 17-94,0-17 15,-18 0-15,18 18 16,-17-18-16,-17 103 16,-18-17-16,-16-17 15,-87 68-15,104-102 16,-52 16-16,-34 1 15,51-35-15,-17 52 16,-35 0-16,35-69 0,52 17 16,17-34-16,17 35 15,-104-35-15,36 0 16,-1 17-16,-52 17 16,35 1-16,-154 50 15,68-50-15,-51-1 16,137 0-16,52 1 15,16-35-15,18 17 0,-34-17 16,85-34 31,292-207-47,790-136 16,-705 102-16,121 35 15,-103-52-15,121 0 16,-310 207-16,-86 16 0,-68 35 15,17-1-15,-86 35 32,-17 17-17,-103 1 1,-635 153 0,18 35-16,428-69 15,-69-85-15,121 17 16,-120 68-16,-104-86 0,361-16 15,-17-1-15,86-34 16,17 0-16,-18 0 16,53-17 31,-1 0-32,17 0 1,-34-52-1,0 52-15,0 0 16,-17 17 31,0 0-31,-18 0-16,-153 34 15,-18 86-15,-35-34 0,138-52 16,-120 52-16,-34 86 15,-35-87-15,224-67 16,50 16-16,-16-34 16,-17 0-16,274-103 31,738-378-15,-687 155-16,550-257 0,-618 411 15,652-171-15,-789 309 16,120-69-16,-69 68 15,-86 18-15,-51 34 47,-258 69-31,-360 0-16,378 0 16,-1 85-16,173-102 15,-18 0-15,-172 85 16,172-51-16,-34-34 15,34-35-15,17-17 16,52-17-16,17 35 16,-35-35-16,52-18 47,0 1-1,-17 17-14,-17 0-17,-121-34-15,-463 68 0,515 1 16,-154-35-16,68 34 16,-51-34-16,154 0 15,0 0-15,52 0 16,-18 0-16,35 0 15,17-52 17,0-16-17,0 51 1,0-18-16,0 18 31,-34 17 0,17 0-15,0 0-16,-189 0 16,34 17-16,69 18 0,-34-1 15,51 35-15,-189 51 16,18 51-16,-52-51 16,206-85-16,-17 33 15,86-16-15,-1-52 16,18 0-16,0 0 15,17-34 1,0 16-16,0 1 16,0-34-16,0-18 15,0 52-15,0-69 16,0 35-16,-34 33 16,16 18-1,18-34 1,-51 34-1,17 0 1,16-17-16,-16 17 0,17 0 16,17-34 124,0-18-124,86-171-16,-86 120 16,0 17-16,0 35 15,0-1-15,-17-16 16,17 50-16,-35-67 0,18 68 15,-34 17 251,102-69-188,-34 69-78,0 0 16,18-17-16,119-52 15,138 18-15,463-104 16,35-17-16,-396 138 16,138-120-16,-17 119 15,206-85-15,-429 120 16,-52 0-16,0-34 16,-17 34-16,-85 0 0,33 0 15,-85 0-15,-86 17 47,0 0-31,-34-17 15,17 0-31,-1 0 16,-187 35-16,119-1 0,51-34 15,-16 0-15,34 0 16,-18 0-16,18 0 15,17 17 1,241 17 62,-156-34-62,53 35-16,-35-1 15,-86-34-15,0 0 32,-17 52-32,0-35 31,0 17-31,-86-34 16,-188 120-16,-87 0 15,1 69-15,102-69 16,18-34-16,0-35 15,-121 70-15,1-18 16,274-86-16,-154 69 16,188-52-16,-51-17 15,52-17-15,34 0 0,-18 0 16,53-34 62,-1 17-62,34 17-16,-16 0 0,16 0 15,35-35-15,-17 18 16,51-17-16,-69 34 16,18 0-16,-18 0 15,1 0-15,-18 0 31,-51 0 32,-35 0-63,-171 17 16,-68 17-16,-173 18 15,172 34-15,104-86 16,102 0-16,-137 68 15,-35 18-15,172-52 0,18 1 16,51-18-16,0 17 16,17-51 77,0 0-93,17-18 0,-17 18 32,-17 17 30,-18 0-46,18 35-1,-52 50-15,52 1 0,-17 17 16,0-17-16,34-34 16,-18-18-16,18 52 15,0-69-15,0 0 16,0 17-16,0-51 62,0 0-62,35-69 16,-35 69-16,0-17 16,0-18-16,0 35 15,0-17 1,-17 34 0,-1 0-1,-16 0-15,17 0 16,-17 0-16,16 17 15,-33-17-15,34 17 16,-18 17-16,18-16 16,-17-1-16,17 17 15,17 18-15,-35-35 16,18 17-16,17-17 16,-17 17-16,17-16 15,86-53 63,51 1-62,52-35-16,17-51 16,-17 34-16,0 1 0,68 16 15,-137 35-15,-17-35 16,-86 69-16,18 0 15,-53 0 48,1 0-47,-34 34-16,16 1 0,35-18 15,0 0-15,0 17 16,18-34 31,33 17-47,35 18 15,17-1-15,69-34 16,-52 0-16,51 0 0,-33-17 16,-1-52-16,52 35 15,-86-35-15,68-34 16,-136 35-16,-1 51 15,-51 17 48,0 0-63,-104 34 0,-205 240 16,69-102-16,-1 51 15,156-120-15,-1 0 16,-52 52-16,104-104 15,16-17-15,18-16 16,103-36 31,51 1-47,-17-17 0,18 0 16,-87 34-16,18-35 15,-52 18-15,17 17 16,-51 0 46,-69 0-46,-34 34-16,-120 1 16,103-1-16,85 0 15,18-34-15,-52 35 16,34-35-16,1 17 15,17-17-15,17 0 16,51 0 47,52 0-63,-35 0 15,-17 0-15,-16 0 16,16 0-1,-51 0 32,0 0-47,-69 0 16,-51 0-16,51 0 16,34 0-16,35 0 15,-17 0-15,34 34 31,0-51 63,0 0-94,-52 17 16,52-17-16,-17 17 15,-17-35-15,17 18 16,-18 17 0,18-34-16,0 34 15,-17 0-15,16 0 16,-16 0-16,-52 0 16,35 0-16,34 17 15,-35 0-15,-16 18 16,-18 33-16,51-51 15,18 35-15,-51-18 0,50-17 16,-16 18-16,-35-18 16,35 17-16,17-34 15,-17 0-15,16 0 32,-16 0-1,17 0-16,17-17-15,-17 17 16,-17-17-16,-18 17 16,1-35-16,16 18 15,18 17-15,-17 0 16,17-34-16,-18-17 16,18 51-16,0-18 15,-35-16-15,18 17 16,17 0-16,17-18 0,-34 18 15,34-17-15,-18 34 16,18-86-16,0 69 16,0 0-16,0-18 15,-34 18-15,34-34 16,0-1-16,0-16 16,-17 50-16,17-16 15,0 17-15,0 0 16,-17 17-1,17-34 1,0 16 31,0-16-16,-35 34-31,35-17 16,0-35 31,-17 52-16,17-17-15,0-17-1,0 51 95,0 0-110,35 69 15,-35-69-15,0 18 16,17 16-16,-17-34 15,34 35-15,-34 16 16,0-51-16,0 1 16,17 50-16,18-51 15,-18 35-15,17 51 16,0-52-16,18-16 0,-18-18 16,-17 17-16,18-17 15,16 18-15,-34-18 16,35-17-16,51 0 15,-103 51-15,51-51 16,-34 0-16,18 0 16,-18 0-16,34 0 15,35 0-15,17 0 0,-51 0 16,34 0-16,17 0 16,-18 0-16,-33 0 15,-1 0-15,52 0 16,-86 0-16,18-34 15,16 34-15,1-34 16,16 34-16,-16 0 0,-1-17 16,52-18-16,-17 35 15,34 0-15,-51 0 16,17 0-16,0 0 16,-18 0-16,-51 0 15,1 0-15,16 0 16,-17 0-16,34 0 15,1 0-15,-18 0 16,-17 0-16,18 0 0,-18 0 16,17 0-1,-34 35 1,0-18 46,0 34-30,0-34-1,0 18-15,-17-35 280,-34 0-280,33 0 0,-16 17-16,17 17 15,-35-34-15,18 0 16,17 17-16,0-17 16,-52 35-1,52-35-15,0 0 0,-17 17 16,-18 34 78,-51-16-79,-120 50 1,206-67-16,-18-1 0,18 17 15,0-34-15,34 0 141,18 0-125,16 0-16,35-17 15,137-17-15,-86 34 16,86-35-16,-102 1 16,67 34-16,1-86 0,-52 17 15,-34 69-15,69 0 16,-120 0-16,33-34 15,-50 34-15,-18 0 16,17 0 0,35 0-1,-1 0 1,-16 0-16,-1 0 0,87-34 16,-121 34-16,34 0 15,-33 0-15,16 0 16,-17 0-1,17-17 17,18 17 233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7:35.497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0,'0'0'16,"0"0"-16,0 0 16,0 0-1,0 0-15,0 0 16,0 0-16,0 0 15,0 0 1,0 0-16,0 0 16,0 0-16,0 0 15,0 16 1,16 1-16,-16-1 16,17 1-16,-1-1 15,-16-16-15,16 17 16,-16-17-1,17 16-15,-17-16 16,16 0-16,0 0 16,1 0-1,-1 17-15,17-17 16,0 0-16,-1 0 16,1 0-16,0 0 15,-1 0 1,1 0-16,0 0 15,-17 0-15,17 0 16,-17 0 0,17 0-16,-1 0 15,1 0-15,0 0 16,-1 0-16,-15 0 16,16 16-1,-1-16-15,1 0 16,16 0-1,0 0-15,0 0 16,0 0-16,0 0 16,0 0-16,0 0 15,-16 0 1,0 0-16,-1 0 16,1 0-16,0 0 15,-1 0-15,17 0 16,-16 0-1,16 0-15,0 0 16,16 0-16,1 0 16,-1 0-1,-16 0-15,0 0 16,0 0-16,0 0 16,0-16-16,-16 16 15,0 0 1,-1 0-16,-15 0 15,15 0-15,1 0 16,0 0 0,0 0-16,-1 0 15,-15 0-15,15 0 16,1 0 0,0 0-16,-1 0 15,17 0-15,-16 0 16,0 0-16,-1 0 15,1 0 1,0 0-16,0 0 16,-1 0-16,-15 0 15,-1 0 1,0 0-16,1 0 16,-1 0-16,0 0 15,1 0-15,-1 0 16,0 0-1,1 0-15,-1 0 16,0 0-16,1 0 16,15 16-1,1 1-15,0-1 16,-1-16-16,1 17 16,16-1-16,0 1 15,0-1 1,0 1-16,0-17 15,0 0-15,0 0 16,0 0 0,0 0-16,-16 0 15,16 0-15,0 0 16,0 16 0,0 1-16,-16-17 15,16 16-15,0-16 16,33 17-16,-17-17 15,1 0 1,-1 0-16,0 0 16,1 0-16,-1 0 15,0 0 1,1 0-16,16 0 16,-1 0-16,1 0 15,-17 0 1,-16 0-16,17-17 15,-1 1-15,1-1 16,-1 1-16,-16 16 16,0 0-1,0 0-15,16 0 16,17 0-16,0 0 16,16-17-1,-16 17-15,-17 0 16,-16-16-16,0-1 15,0 17-15,0-16 16,0 16 0,0 0-16,0 0 15,0 0-15,0 0 16,0 0 0,0 0-16,0 0 15,0 0-15,-16 0 16,0 0-1,0 0-15,-1 0 16,1 0-16,0 0 16,-1 0-16,1 0 15,16 0 1,-16 0-16,-1 0 16,1 0-16,16 16 15,-16-16 1,16 17-16,0-17 15,33 0-15,-1 0 16,-15 0 0,-1 0-16,-16 0 15,0 0-15,17 0 16,-17 0-16,0 16 16,0 1-1,0-17-15,0 16 16,0-16-16,0 0 15,0-16 1,0-17-16,-49 33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7:36.135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0,'0'0'15,"0"0"-15,0 0 16,0 0-1,0 0-15,16 0 16,17 0-16,-33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B8BA-5EED-4376-9A2C-122F344C75C2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061B-68AB-469C-BD82-79142E33C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65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762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71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68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81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867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CAA0F-FF83-4F07-B0F4-F3FC2B17D3B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73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43010-F909-4245-9C2E-5FE25E0D686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35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C1205-F51A-44EE-9077-E4DBA1B3135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96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021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C8692-321B-4989-BBD6-3A799A8B7D5A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799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3D1898-99EF-4474-AB87-6D7AEA0246B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4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339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7D9A8-F9BD-4FFF-B932-0D63F2C5DC0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198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A8CCB-01A7-4A95-A232-D8B18A9DACA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734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AED29-2A86-40EE-94D5-19CAF1752EA4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036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8B35D-EA9E-4859-A1B3-7A490E5A08EF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5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40382-4674-4D38-A246-3C11C6B3FE43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527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094C3C-0DEF-441B-9EE9-8FC259FBA923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805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ED0E27-05BE-4B4E-915F-D4E9844DC3A1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853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C1E5B4-D0A3-41CE-B106-F8CDD8640819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853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7055B-3D37-4AA7-A8B6-99D8687EA67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423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D7C93-E0E7-48A8-836B-D174194A446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63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272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91B22-2314-4FC1-AFAD-F6B906ED9A6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476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404B6-0DAE-4043-BC62-438AFA75C2B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895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746D2-9460-43E5-AD0E-28C004ADA39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986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65AA5-9E92-4360-913B-259C6871184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537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C8C25-FED7-4AF8-A842-A58B83229E4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079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84591-78D4-4B32-B269-414995F9F40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280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3C2A8-9950-41E2-B4FE-B86BD79B938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7386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992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5EE1-017C-4013-9D5E-EE35A8DC5BB5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032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73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3260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5359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B1B-389D-4F87-8556-2EE9F3E6FF7D}" type="slidenum">
              <a:rPr lang="it-IT" smtClean="0"/>
              <a:pPr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727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B1B-389D-4F87-8556-2EE9F3E6FF7D}" type="slidenum">
              <a:rPr lang="it-IT" smtClean="0"/>
              <a:pPr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261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B1B-389D-4F87-8556-2EE9F3E6FF7D}" type="slidenum">
              <a:rPr lang="it-IT" smtClean="0"/>
              <a:pPr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69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09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66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41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20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69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9F3C0-D7E1-423C-909D-402FA9EFF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BE6B39-C809-4C2E-BDDA-B0DF47B6B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36E5EC-86E9-4449-9AF7-B9333542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0A24B3-DBE7-4114-B153-1003A738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F9FBFF-43D9-4F84-913E-70104C01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7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AA9508-5C77-481E-9AAD-33E3662A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AA94ED-BF2C-4C5B-9368-BD796178B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508C47-1777-4702-88F6-6BEB04D2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7F978E-ACC2-45A4-BD22-6E75F9BC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BFE408-C213-4092-8FF3-942148FC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58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69B1960-DD31-4919-84BD-21C84419E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BB359A-33D5-41F1-8D64-4DBB519C8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562E5A-5804-418B-A0B1-0C0C4341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D6369A-A00A-4AB4-8ADF-F37DCA61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3D11E2-7098-4F7E-94CA-E62D56D2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68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73C1B-8B76-41CB-8862-795A7DE7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AFC1A9-ABCC-4063-9D12-8DC85DDD0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D93821-2DE8-4C6E-B09C-F484B322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DD42B8-E17A-4CCD-8BD5-0D691B5A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A4FF0F-E9C4-4C57-80F3-4202196E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52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1C1AE-8C43-4E2B-9E77-6DE8B827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EDC00C-8ADC-4FAB-82DC-3C8EC6913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F454BB-2ACC-4C90-A9B9-5848072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61D9FE-96F3-4180-B6B5-90C706DC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BB0DA4-A1D5-4F4B-B8BA-0066C1A2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28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A905C-954A-4949-818A-5F676E19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1DC4F8-5C41-4BBB-AB16-26B45683D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019FE7-7B6A-43AC-AE8F-2C9DE7A0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8DF27C-0302-4115-8704-9B2936A5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FBB82A-5861-4B7A-BC86-2BA316E5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E36C42-7457-48FD-A044-E065FA67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88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47ED0-4AEE-4374-91BC-89A988FD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81C435-1077-44E9-99E4-D3C44D663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F838A9-B433-498F-BDDF-66A4D6371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750C0D-8A80-4823-9A2B-7E454E58D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E7D00D-7E78-460C-8F60-47E406CDF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5769E1A-E2C0-47EC-89EE-A66C0EE4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106B05A-6661-48C1-B8EE-78D3DA5E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B9E25D-B939-4515-B52E-C2A44388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70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9C6A7-336E-422B-B3F5-F4ED403F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EC2C75-485A-4C04-9583-54DAF7CC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5CC1C1-5834-492A-8566-E7CA84AC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BBC27F-B83E-4301-A1CB-B52E4A53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82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29C08E4-6A81-465B-9FDA-04C900CE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0E8AD4F-B4E5-47A9-928C-595BB5FA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DA8DB7-6295-4CEE-8E14-BDDD08BF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86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571C7-257C-4DCC-A794-420FAB1F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EB9928-A9EB-4763-9F2B-38B883F1E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471888-3851-4CBF-AC06-7F64B2B9E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078006-F378-4FBC-8183-B34C5478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6137E6-92D0-4704-86D5-A5B525A0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F75295-A663-4F3D-AB5B-D9AD0594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7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B330A-24D4-4AC7-A923-64109591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8BA026-DA8C-4C94-AF7E-09DD74E53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CF561A-4D36-45AE-98C4-603B66C1A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42E554-F29F-4A5E-8E22-9F49CD1C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1E4177-E675-449B-8110-C9FDA1F6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B07444-BEC5-42DF-B1DC-3CA9412E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52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1C39131-1247-4270-A4A9-311ED143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1A7D07-C021-4857-9F93-DE95DDBCA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F55D8E-403B-49F1-880E-F5140AE3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2676-BD86-40FC-897B-D16029F7E39A}" type="datetimeFigureOut">
              <a:rPr lang="it-IT" smtClean="0"/>
              <a:t>09/03/2024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230AAA-0FB0-4A55-A01C-B2B3FD0FC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7D24FE-710F-40AE-9031-722C89016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26F12-7A73-4A2A-85AD-BFF62DB86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25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NULL"/><Relationship Id="rId2" Type="http://schemas.openxmlformats.org/officeDocument/2006/relationships/image" Target="../media/image7.png"/><Relationship Id="rId16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4.xm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13.xml"/><Relationship Id="rId18" Type="http://schemas.openxmlformats.org/officeDocument/2006/relationships/image" Target="NULL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NULL"/><Relationship Id="rId17" Type="http://schemas.openxmlformats.org/officeDocument/2006/relationships/customXml" Target="../ink/ink15.xml"/><Relationship Id="rId2" Type="http://schemas.openxmlformats.org/officeDocument/2006/relationships/image" Target="../media/image7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NULL"/><Relationship Id="rId19" Type="http://schemas.openxmlformats.org/officeDocument/2006/relationships/customXml" Target="../ink/ink16.xml"/><Relationship Id="rId4" Type="http://schemas.openxmlformats.org/officeDocument/2006/relationships/image" Target="NULL"/><Relationship Id="rId9" Type="http://schemas.openxmlformats.org/officeDocument/2006/relationships/customXml" Target="../ink/ink11.xm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customXml" Target="../ink/ink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NULL"/><Relationship Id="rId14" Type="http://schemas.openxmlformats.org/officeDocument/2006/relationships/customXml" Target="../ink/ink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customXml" Target="../ink/ink24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customXml" Target="../ink/ink3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37.xml"/><Relationship Id="rId18" Type="http://schemas.openxmlformats.org/officeDocument/2006/relationships/image" Target="NULL"/><Relationship Id="rId3" Type="http://schemas.openxmlformats.org/officeDocument/2006/relationships/customXml" Target="../ink/ink32.xml"/><Relationship Id="rId21" Type="http://schemas.openxmlformats.org/officeDocument/2006/relationships/customXml" Target="../ink/ink41.xml"/><Relationship Id="rId7" Type="http://schemas.openxmlformats.org/officeDocument/2006/relationships/customXml" Target="../ink/ink34.xml"/><Relationship Id="rId12" Type="http://schemas.openxmlformats.org/officeDocument/2006/relationships/image" Target="NULL"/><Relationship Id="rId17" Type="http://schemas.openxmlformats.org/officeDocument/2006/relationships/customXml" Target="../ink/ink39.xml"/><Relationship Id="rId2" Type="http://schemas.openxmlformats.org/officeDocument/2006/relationships/image" Target="../media/image8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10" Type="http://schemas.openxmlformats.org/officeDocument/2006/relationships/image" Target="NULL"/><Relationship Id="rId19" Type="http://schemas.openxmlformats.org/officeDocument/2006/relationships/customXml" Target="../ink/ink40.xml"/><Relationship Id="rId4" Type="http://schemas.openxmlformats.org/officeDocument/2006/relationships/image" Target="NULL"/><Relationship Id="rId9" Type="http://schemas.openxmlformats.org/officeDocument/2006/relationships/customXml" Target="../ink/ink35.xm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rnesto.graziani@gmail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43324-D544-405A-AAFA-69336F2B2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Logica 23-24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5DAC3C3-6AEE-42DB-9BE0-2CC436924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Lezioni 9-12</a:t>
            </a:r>
          </a:p>
        </p:txBody>
      </p:sp>
    </p:spTree>
    <p:extLst>
      <p:ext uri="{BB962C8B-B14F-4D97-AF65-F5344CB8AC3E}">
        <p14:creationId xmlns:p14="http://schemas.microsoft.com/office/powerpoint/2010/main" val="111091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condizionale materiale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Vedi tavola a p. 71 (p. 65)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06" y="2337594"/>
            <a:ext cx="6825544" cy="38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Chiarimento sul condizionale materiale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L'interpretazione di "se ... allora" che vogliamo cogliere è quella secondo la quale dire "se P allora Q" è equivalente a "non P oppure Q"</a:t>
            </a:r>
          </a:p>
          <a:p>
            <a:r>
              <a:rPr lang="it-IT" dirty="0"/>
              <a:t>Esempio: "se vengo porto una torta" = "o non vengo oppure porto una torta"</a:t>
            </a:r>
          </a:p>
        </p:txBody>
      </p:sp>
    </p:spTree>
    <p:extLst>
      <p:ext uri="{BB962C8B-B14F-4D97-AF65-F5344CB8AC3E}">
        <p14:creationId xmlns:p14="http://schemas.microsoft.com/office/powerpoint/2010/main" val="351017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Chiarimento sul condizionale materiale (</a:t>
            </a:r>
            <a:r>
              <a:rPr lang="it-IT" dirty="0" err="1"/>
              <a:t>ii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tavola di verità per il condizionale materiale garantisce quindi che questa equivalenza sia una tautologia:</a:t>
            </a:r>
          </a:p>
          <a:p>
            <a:r>
              <a:rPr lang="it-IT" dirty="0"/>
              <a:t>(P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Q) </a:t>
            </a:r>
            <a:r>
              <a:rPr lang="it-IT" dirty="0">
                <a:sym typeface="Symbol"/>
              </a:rPr>
              <a:t></a:t>
            </a:r>
            <a:r>
              <a:rPr lang="it-IT" dirty="0"/>
              <a:t> (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P v Q) </a:t>
            </a:r>
          </a:p>
          <a:p>
            <a:r>
              <a:rPr lang="it-IT" dirty="0"/>
              <a:t>Intuitivamente, il condizionale garantisce che non si passi mai dal vero al falso:</a:t>
            </a:r>
          </a:p>
          <a:p>
            <a:pPr>
              <a:buNone/>
            </a:pPr>
            <a:r>
              <a:rPr lang="it-IT" dirty="0"/>
              <a:t>    (P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Q) è falso solo nel caso in cui P è vero e Q è falso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39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Bicondizionale</a:t>
            </a:r>
            <a:r>
              <a:rPr lang="it-IT" dirty="0"/>
              <a:t> materiale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v. tavola p. 72 (p. 66)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28" y="2412207"/>
            <a:ext cx="6692900" cy="37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5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Metodo per costruire la tavola di verità di una </a:t>
            </a:r>
            <a:r>
              <a:rPr lang="it-IT" dirty="0" err="1"/>
              <a:t>fbf</a:t>
            </a:r>
            <a:r>
              <a:rPr lang="it-IT" dirty="0"/>
              <a:t>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Una </a:t>
            </a:r>
            <a:r>
              <a:rPr lang="it-IT" dirty="0" err="1"/>
              <a:t>fbf</a:t>
            </a:r>
            <a:r>
              <a:rPr lang="it-IT" dirty="0"/>
              <a:t>  </a:t>
            </a:r>
            <a:r>
              <a:rPr lang="it-IT" dirty="0">
                <a:sym typeface="Symbol"/>
              </a:rPr>
              <a:t> </a:t>
            </a:r>
            <a:r>
              <a:rPr lang="it-IT" dirty="0"/>
              <a:t>contiene una o più lettere enunciative</a:t>
            </a:r>
          </a:p>
          <a:p>
            <a:r>
              <a:rPr lang="it-IT" dirty="0"/>
              <a:t>A seconda che queste lettere corrispondano a proposizioni V o F, cambia il valore di verità di </a:t>
            </a:r>
            <a:r>
              <a:rPr lang="it-IT" dirty="0">
                <a:sym typeface="Symbol"/>
              </a:rPr>
              <a:t></a:t>
            </a:r>
          </a:p>
          <a:p>
            <a:r>
              <a:rPr lang="it-IT" dirty="0">
                <a:sym typeface="Symbol"/>
              </a:rPr>
              <a:t> </a:t>
            </a:r>
            <a:r>
              <a:rPr lang="it-IT" dirty="0"/>
              <a:t>Bisogna considerare tutti i casi possibili, assumendo che ciascuna lettera enunciativa può corrispondere a V oppure a F</a:t>
            </a:r>
          </a:p>
          <a:p>
            <a:r>
              <a:rPr lang="it-IT" dirty="0"/>
              <a:t>Per poi stabilire in ciascun caso il valore di verità di tutte le </a:t>
            </a:r>
            <a:r>
              <a:rPr lang="it-IT" dirty="0" err="1"/>
              <a:t>sotto-fbf</a:t>
            </a:r>
            <a:r>
              <a:rPr lang="it-IT" dirty="0"/>
              <a:t>, in ordine di complessità fino all'intera </a:t>
            </a:r>
            <a:r>
              <a:rPr lang="it-IT" dirty="0" err="1"/>
              <a:t>fbf</a:t>
            </a:r>
            <a:r>
              <a:rPr lang="it-IT" dirty="0"/>
              <a:t>  </a:t>
            </a:r>
            <a:r>
              <a:rPr lang="it-IT" dirty="0">
                <a:sym typeface="Symbol"/>
              </a:rPr>
              <a:t>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619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dei casi possibili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Se n è il numero delle lettere enunciative in una certa </a:t>
            </a:r>
            <a:r>
              <a:rPr lang="it-IT" dirty="0" err="1"/>
              <a:t>fbf</a:t>
            </a:r>
            <a:r>
              <a:rPr lang="it-IT" dirty="0"/>
              <a:t>, allora i casi possibili sono</a:t>
            </a:r>
          </a:p>
          <a:p>
            <a:pPr>
              <a:buNone/>
            </a:pPr>
            <a:r>
              <a:rPr lang="it-IT" dirty="0"/>
              <a:t>                                      2</a:t>
            </a:r>
            <a:r>
              <a:rPr lang="it-IT" baseline="30000" dirty="0"/>
              <a:t>n</a:t>
            </a:r>
          </a:p>
          <a:p>
            <a:r>
              <a:rPr lang="it-IT" dirty="0"/>
              <a:t>Perché 2 sono i valori di verità: V, F</a:t>
            </a:r>
          </a:p>
          <a:p>
            <a:r>
              <a:rPr lang="it-IT" dirty="0"/>
              <a:t>E' importante essere sicuri di considerare tutti i casi possibili.</a:t>
            </a:r>
          </a:p>
          <a:p>
            <a:r>
              <a:rPr lang="it-IT" dirty="0"/>
              <a:t>Consideriamo 3 situazioni tipiche: n = 1, 2, 3</a:t>
            </a:r>
          </a:p>
        </p:txBody>
      </p:sp>
    </p:spTree>
    <p:extLst>
      <p:ext uri="{BB962C8B-B14F-4D97-AF65-F5344CB8AC3E}">
        <p14:creationId xmlns:p14="http://schemas.microsoft.com/office/powerpoint/2010/main" val="380777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 =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formule con una sola lettera enunciativa</a:t>
            </a:r>
          </a:p>
          <a:p>
            <a:r>
              <a:rPr lang="it-IT" dirty="0"/>
              <a:t>numero dei casi possibili = 2</a:t>
            </a:r>
            <a:r>
              <a:rPr lang="it-IT" baseline="30000" dirty="0"/>
              <a:t>1</a:t>
            </a:r>
            <a:r>
              <a:rPr lang="it-IT" dirty="0"/>
              <a:t> = 2</a:t>
            </a:r>
          </a:p>
          <a:p>
            <a:r>
              <a:rPr lang="it-IT" dirty="0"/>
              <a:t>Guardare tavola p. 76, (es. 3.14, p. 75)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12" y="3352800"/>
            <a:ext cx="5712178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Il metodo delle tavole di verità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Nelle prossime slide ...</a:t>
            </a:r>
          </a:p>
          <a:p>
            <a:pPr>
              <a:defRPr/>
            </a:pPr>
            <a:r>
              <a:rPr lang="it-IT" dirty="0"/>
              <a:t>Ricordiamo che bisogna determinare il numero di casi da prendere in considerazione con la formula 2</a:t>
            </a:r>
            <a:r>
              <a:rPr lang="it-IT" baseline="30000" dirty="0"/>
              <a:t>n</a:t>
            </a:r>
            <a:r>
              <a:rPr lang="it-IT" dirty="0"/>
              <a:t>, dove n è il numero di lettere enunciative presenti nella </a:t>
            </a:r>
            <a:r>
              <a:rPr lang="it-IT" dirty="0" err="1"/>
              <a:t>fbf</a:t>
            </a:r>
            <a:r>
              <a:rPr lang="it-IT" dirty="0"/>
              <a:t> da valutare</a:t>
            </a:r>
          </a:p>
          <a:p>
            <a:pPr>
              <a:defRPr/>
            </a:pPr>
            <a:r>
              <a:rPr lang="it-IT" dirty="0"/>
              <a:t>Useremo l'esempio (M v P) &amp; ~ (M &amp; P), con 4 casi da considerare (2</a:t>
            </a:r>
            <a:r>
              <a:rPr lang="it-IT" baseline="30000" dirty="0"/>
              <a:t>2</a:t>
            </a:r>
            <a:r>
              <a:rPr lang="it-IT" dirty="0"/>
              <a:t>=4)</a:t>
            </a:r>
          </a:p>
          <a:p>
            <a:pPr>
              <a:defRPr/>
            </a:pPr>
            <a:r>
              <a:rPr lang="it-IT" dirty="0"/>
              <a:t>(v. Varzi p. 75 (p. 69) per una spiegazione equivalente ma non identica)</a:t>
            </a:r>
          </a:p>
        </p:txBody>
      </p:sp>
    </p:spTree>
    <p:extLst>
      <p:ext uri="{BB962C8B-B14F-4D97-AF65-F5344CB8AC3E}">
        <p14:creationId xmlns:p14="http://schemas.microsoft.com/office/powerpoint/2010/main" val="65634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metodo (i)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/>
              <a:t>Per costruire la tavola di verità, si scrive la formula nella parte in alto a destra della tavola e si elencano sulla sinistra, in ordine alfabetico, le lettere enunciative che essa contiene. </a:t>
            </a:r>
          </a:p>
          <a:p>
            <a:endParaRPr lang="it-IT"/>
          </a:p>
        </p:txBody>
      </p:sp>
      <p:pic>
        <p:nvPicPr>
          <p:cNvPr id="7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/>
              <p14:cNvContentPartPr/>
              <p14:nvPr/>
            </p14:nvContentPartPr>
            <p14:xfrm>
              <a:off x="7822888" y="3201198"/>
              <a:ext cx="2559600" cy="1029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008" y="2961078"/>
                <a:ext cx="279972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/>
              <p14:cNvContentPartPr/>
              <p14:nvPr/>
            </p14:nvContentPartPr>
            <p14:xfrm>
              <a:off x="2533048" y="2390118"/>
              <a:ext cx="2830680" cy="7200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3168" y="2149998"/>
                <a:ext cx="307044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put penna 9"/>
              <p14:cNvContentPartPr/>
              <p14:nvPr/>
            </p14:nvContentPartPr>
            <p14:xfrm>
              <a:off x="1356208" y="2814918"/>
              <a:ext cx="1518120" cy="5868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6328" y="2574798"/>
                <a:ext cx="17582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put penna 10"/>
              <p14:cNvContentPartPr/>
              <p14:nvPr/>
            </p14:nvContentPartPr>
            <p14:xfrm>
              <a:off x="2710168" y="3250518"/>
              <a:ext cx="2971440" cy="12348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89928" y="3010398"/>
                <a:ext cx="321156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put penna 11"/>
              <p14:cNvContentPartPr/>
              <p14:nvPr/>
            </p14:nvContentPartPr>
            <p14:xfrm>
              <a:off x="1356208" y="3484158"/>
              <a:ext cx="4278240" cy="18972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36328" y="3244398"/>
                <a:ext cx="45180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put penna 12"/>
              <p14:cNvContentPartPr/>
              <p14:nvPr/>
            </p14:nvContentPartPr>
            <p14:xfrm>
              <a:off x="6928648" y="3211278"/>
              <a:ext cx="500040" cy="5436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08768" y="2971158"/>
                <a:ext cx="74016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put penna 14"/>
              <p14:cNvContentPartPr/>
              <p14:nvPr/>
            </p14:nvContentPartPr>
            <p14:xfrm>
              <a:off x="7908208" y="3668118"/>
              <a:ext cx="2935080" cy="121968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98328" y="3458238"/>
                <a:ext cx="3354840" cy="163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77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metodo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/>
              <a:t>Se il numero delle letter enunciative è n, </a:t>
            </a:r>
            <a:r>
              <a:rPr lang="it-IT">
                <a:solidFill>
                  <a:srgbClr val="FF0000"/>
                </a:solidFill>
              </a:rPr>
              <a:t>si comincia </a:t>
            </a:r>
            <a:r>
              <a:rPr lang="it-IT"/>
              <a:t>scrivendo sotto la lettera </a:t>
            </a:r>
            <a:r>
              <a:rPr lang="it-IT">
                <a:solidFill>
                  <a:srgbClr val="FF0000"/>
                </a:solidFill>
              </a:rPr>
              <a:t>all’estrema destra </a:t>
            </a:r>
            <a:r>
              <a:rPr lang="it-IT"/>
              <a:t>una colonna di 2</a:t>
            </a:r>
            <a:r>
              <a:rPr lang="it-IT" baseline="30000"/>
              <a:t>n</a:t>
            </a:r>
            <a:r>
              <a:rPr lang="it-IT"/>
              <a:t> valori di verità, cominciando da una V e alternando le V e le F.</a:t>
            </a:r>
          </a:p>
          <a:p>
            <a:r>
              <a:rPr lang="it-IT"/>
              <a:t>A questo punto, sotto la successiva lettera a sinistra (se ve ne sono) si scrive un’altra colonna di 2</a:t>
            </a:r>
            <a:r>
              <a:rPr lang="it-IT" baseline="30000"/>
              <a:t>n</a:t>
            </a:r>
            <a:r>
              <a:rPr lang="it-IT"/>
              <a:t> valori di verità, di nuovo cominciando con V, ma alternando V e F ogni </a:t>
            </a:r>
            <a:r>
              <a:rPr lang="it-IT">
                <a:solidFill>
                  <a:srgbClr val="FF0000"/>
                </a:solidFill>
              </a:rPr>
              <a:t>due</a:t>
            </a:r>
            <a:r>
              <a:rPr lang="it-IT"/>
              <a:t> righe. Si ripete questa procedura muovendosi verso sinistra e </a:t>
            </a:r>
            <a:r>
              <a:rPr lang="it-IT">
                <a:solidFill>
                  <a:srgbClr val="FF0000"/>
                </a:solidFill>
              </a:rPr>
              <a:t>duplicando ogni volta l’intervallo di alternanza</a:t>
            </a:r>
            <a:r>
              <a:rPr lang="it-IT"/>
              <a:t>, fino a ottenere una colonna con i V ed F sotto ciascuna lettera enunciativa.</a:t>
            </a:r>
          </a:p>
          <a:p>
            <a:r>
              <a:rPr lang="it-IT"/>
              <a:t> </a:t>
            </a:r>
          </a:p>
          <a:p>
            <a:endParaRPr lang="it-IT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/>
              <p14:cNvContentPartPr/>
              <p14:nvPr/>
            </p14:nvContentPartPr>
            <p14:xfrm>
              <a:off x="2427208" y="2094558"/>
              <a:ext cx="2795400" cy="12456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7328" y="1854438"/>
                <a:ext cx="303516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/>
              <p14:cNvContentPartPr/>
              <p14:nvPr/>
            </p14:nvContentPartPr>
            <p14:xfrm>
              <a:off x="1079728" y="2503878"/>
              <a:ext cx="18000" cy="7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848" y="2264118"/>
                <a:ext cx="25776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put penna 7"/>
              <p14:cNvContentPartPr/>
              <p14:nvPr/>
            </p14:nvContentPartPr>
            <p14:xfrm>
              <a:off x="1280248" y="2446638"/>
              <a:ext cx="4160160" cy="759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0008" y="2206518"/>
                <a:ext cx="440028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put penna 8"/>
              <p14:cNvContentPartPr/>
              <p14:nvPr/>
            </p14:nvContentPartPr>
            <p14:xfrm>
              <a:off x="7275688" y="3591078"/>
              <a:ext cx="66960" cy="14032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55808" y="3351318"/>
                <a:ext cx="306720" cy="18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put penna 9"/>
              <p14:cNvContentPartPr/>
              <p14:nvPr/>
            </p14:nvContentPartPr>
            <p14:xfrm>
              <a:off x="1303288" y="3463998"/>
              <a:ext cx="759600" cy="421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3408" y="3223878"/>
                <a:ext cx="99936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put penna 10"/>
              <p14:cNvContentPartPr/>
              <p14:nvPr/>
            </p14:nvContentPartPr>
            <p14:xfrm>
              <a:off x="3003928" y="4132158"/>
              <a:ext cx="858960" cy="5364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4048" y="3892038"/>
                <a:ext cx="109908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put penna 11"/>
              <p14:cNvContentPartPr/>
              <p14:nvPr/>
            </p14:nvContentPartPr>
            <p14:xfrm>
              <a:off x="4434208" y="4393518"/>
              <a:ext cx="1129680" cy="6948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13968" y="4153398"/>
                <a:ext cx="136980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put penna 12"/>
              <p14:cNvContentPartPr/>
              <p14:nvPr/>
            </p14:nvContentPartPr>
            <p14:xfrm>
              <a:off x="6912808" y="3543558"/>
              <a:ext cx="45720" cy="136116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92928" y="3303798"/>
                <a:ext cx="285480" cy="18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put penna 14"/>
              <p14:cNvContentPartPr/>
              <p14:nvPr/>
            </p14:nvContentPartPr>
            <p14:xfrm>
              <a:off x="7827928" y="3706998"/>
              <a:ext cx="2509200" cy="113796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18048" y="3497118"/>
                <a:ext cx="2928960" cy="15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4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58D0A-126C-4EED-967E-9294B532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8871C7-6898-4D09-AC89-CF82068A5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9-10</a:t>
            </a:r>
          </a:p>
          <a:p>
            <a:r>
              <a:rPr lang="it-IT" dirty="0"/>
              <a:t>7/3/24</a:t>
            </a:r>
          </a:p>
        </p:txBody>
      </p:sp>
    </p:spTree>
    <p:extLst>
      <p:ext uri="{BB962C8B-B14F-4D97-AF65-F5344CB8AC3E}">
        <p14:creationId xmlns:p14="http://schemas.microsoft.com/office/powerpoint/2010/main" val="3881351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Il metodo (iii)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1957" y="1825625"/>
            <a:ext cx="5181600" cy="435133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it-IT"/>
              <a:t>Usando </a:t>
            </a:r>
            <a:r>
              <a:rPr lang="it-IT" dirty="0"/>
              <a:t>le tavole di verità degli operatori logici, si calcolano i valori della formula determinando in primo luogo i valori delle sue </a:t>
            </a:r>
            <a:r>
              <a:rPr lang="it-IT" dirty="0" err="1"/>
              <a:t>sfbf</a:t>
            </a:r>
            <a:r>
              <a:rPr lang="it-IT" dirty="0"/>
              <a:t> più piccole e proseguendo in modo da ottenere quelli delle </a:t>
            </a:r>
            <a:r>
              <a:rPr lang="it-IT" dirty="0" err="1"/>
              <a:t>sfbf</a:t>
            </a:r>
            <a:r>
              <a:rPr lang="it-IT" dirty="0"/>
              <a:t> di volta in volta più grandi. </a:t>
            </a:r>
          </a:p>
          <a:p>
            <a:pPr>
              <a:defRPr/>
            </a:pPr>
            <a:r>
              <a:rPr lang="it-IT" dirty="0"/>
              <a:t>La colonna di ciascuna </a:t>
            </a:r>
            <a:r>
              <a:rPr lang="it-IT" dirty="0" err="1"/>
              <a:t>sfbf</a:t>
            </a:r>
            <a:r>
              <a:rPr lang="it-IT" dirty="0"/>
              <a:t> va sempre scritta sotto il suo </a:t>
            </a:r>
            <a:r>
              <a:rPr lang="it-IT" dirty="0">
                <a:solidFill>
                  <a:srgbClr val="FF0000"/>
                </a:solidFill>
              </a:rPr>
              <a:t>operatore </a:t>
            </a:r>
            <a:r>
              <a:rPr lang="it-IT">
                <a:solidFill>
                  <a:srgbClr val="FF0000"/>
                </a:solidFill>
              </a:rPr>
              <a:t>principale</a:t>
            </a:r>
            <a:r>
              <a:rPr lang="it-IT"/>
              <a:t>.</a:t>
            </a:r>
            <a:endParaRPr lang="it-IT" dirty="0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put penna 3"/>
              <p14:cNvContentPartPr/>
              <p14:nvPr/>
            </p14:nvContentPartPr>
            <p14:xfrm>
              <a:off x="3233248" y="3073758"/>
              <a:ext cx="1954080" cy="4932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3368" y="2833638"/>
                <a:ext cx="219384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put penna 5"/>
              <p14:cNvContentPartPr/>
              <p14:nvPr/>
            </p14:nvContentPartPr>
            <p14:xfrm>
              <a:off x="1062088" y="3359958"/>
              <a:ext cx="4318920" cy="8928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2208" y="3119838"/>
                <a:ext cx="455904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put penna 6"/>
              <p14:cNvContentPartPr/>
              <p14:nvPr/>
            </p14:nvContentPartPr>
            <p14:xfrm>
              <a:off x="1062088" y="3613398"/>
              <a:ext cx="4371840" cy="18720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2208" y="3373638"/>
                <a:ext cx="461196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put penna 7"/>
              <p14:cNvContentPartPr/>
              <p14:nvPr/>
            </p14:nvContentPartPr>
            <p14:xfrm>
              <a:off x="1115008" y="3816798"/>
              <a:ext cx="4378320" cy="3333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128" y="3577038"/>
                <a:ext cx="461808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put penna 8"/>
              <p14:cNvContentPartPr/>
              <p14:nvPr/>
            </p14:nvContentPartPr>
            <p14:xfrm>
              <a:off x="1062088" y="4257078"/>
              <a:ext cx="2665440" cy="1432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2208" y="4016958"/>
                <a:ext cx="290556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put penna 11"/>
              <p14:cNvContentPartPr/>
              <p14:nvPr/>
            </p14:nvContentPartPr>
            <p14:xfrm>
              <a:off x="7717048" y="3685758"/>
              <a:ext cx="2547720" cy="118872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7168" y="3445998"/>
                <a:ext cx="2787840" cy="16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99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/>
              <a:t>Alla fine si evidenzia la colonna sotto l’operatore principale dell’intera fbf e si guarda il risultato</a:t>
            </a:r>
          </a:p>
          <a:p>
            <a:endParaRPr lang="it-IT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/>
              <p14:cNvContentPartPr/>
              <p14:nvPr/>
            </p14:nvContentPartPr>
            <p14:xfrm>
              <a:off x="2521888" y="1993038"/>
              <a:ext cx="3053880" cy="16164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1648" y="1753278"/>
                <a:ext cx="329400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/>
              <p14:cNvContentPartPr/>
              <p14:nvPr/>
            </p14:nvContentPartPr>
            <p14:xfrm>
              <a:off x="1350448" y="2510358"/>
              <a:ext cx="818280" cy="316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0568" y="2270238"/>
                <a:ext cx="105804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put penna 7"/>
              <p14:cNvContentPartPr/>
              <p14:nvPr/>
            </p14:nvContentPartPr>
            <p14:xfrm>
              <a:off x="2474728" y="2390838"/>
              <a:ext cx="2471400" cy="10800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4488" y="2150718"/>
                <a:ext cx="27115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put penna 8"/>
              <p14:cNvContentPartPr/>
              <p14:nvPr/>
            </p14:nvContentPartPr>
            <p14:xfrm>
              <a:off x="8816128" y="3490638"/>
              <a:ext cx="41400" cy="147996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95888" y="3250518"/>
                <a:ext cx="281520" cy="19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621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Il metodo (iv)</a:t>
            </a:r>
          </a:p>
        </p:txBody>
      </p:sp>
      <p:sp>
        <p:nvSpPr>
          <p:cNvPr id="13315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it-IT"/>
              <a:t>Se nella colonna sotto l’operatore principale troviamo sempre V, abbiamo una tautologia</a:t>
            </a:r>
          </a:p>
          <a:p>
            <a:pPr eaLnBrk="1" hangingPunct="1"/>
            <a:r>
              <a:rPr lang="it-IT"/>
              <a:t>Se nella colonna sotto l’operatore principale troviamo qualche volta V e qualche volta F, abbiamo una fbf contingente</a:t>
            </a:r>
          </a:p>
          <a:p>
            <a:pPr eaLnBrk="1" hangingPunct="1"/>
            <a:r>
              <a:rPr lang="it-IT"/>
              <a:t>Se nella colonna sotto l’operatore principale troviamo sempre F, abbiamo una contraddizione</a:t>
            </a:r>
          </a:p>
          <a:p>
            <a:pPr eaLnBrk="1" hangingPunct="1"/>
            <a:endParaRPr lang="it-IT"/>
          </a:p>
          <a:p>
            <a:pPr eaLnBrk="1" hangingPunct="1"/>
            <a:endParaRPr lang="it-IT"/>
          </a:p>
          <a:p>
            <a:pPr eaLnBrk="1" hangingPunct="1"/>
            <a:endParaRPr lang="it-IT"/>
          </a:p>
        </p:txBody>
      </p:sp>
      <p:pic>
        <p:nvPicPr>
          <p:cNvPr id="8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3862888" y="3645078"/>
              <a:ext cx="330120" cy="3096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3008" y="3404958"/>
                <a:ext cx="5698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4386688" y="3633198"/>
              <a:ext cx="65160" cy="7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6808" y="3393078"/>
                <a:ext cx="3049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4645528" y="3561918"/>
              <a:ext cx="1312560" cy="6552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5648" y="3321798"/>
                <a:ext cx="155232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put penna 9"/>
              <p14:cNvContentPartPr/>
              <p14:nvPr/>
            </p14:nvContentPartPr>
            <p14:xfrm>
              <a:off x="973888" y="3876198"/>
              <a:ext cx="2524680" cy="15516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4008" y="3636438"/>
                <a:ext cx="276444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put penna 10"/>
              <p14:cNvContentPartPr/>
              <p14:nvPr/>
            </p14:nvContentPartPr>
            <p14:xfrm>
              <a:off x="8854648" y="3543558"/>
              <a:ext cx="69120" cy="139140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34768" y="3303798"/>
                <a:ext cx="308880" cy="18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692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 = 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formule con 3 lettere enunciative</a:t>
            </a:r>
          </a:p>
          <a:p>
            <a:r>
              <a:rPr lang="it-IT" dirty="0"/>
              <a:t>numero dei casi possibili = 2</a:t>
            </a:r>
            <a:r>
              <a:rPr lang="it-IT" baseline="30000" dirty="0"/>
              <a:t>3</a:t>
            </a:r>
            <a:r>
              <a:rPr lang="it-IT" dirty="0"/>
              <a:t> = 8</a:t>
            </a:r>
          </a:p>
          <a:p>
            <a:r>
              <a:rPr lang="it-IT" dirty="0"/>
              <a:t>Guardare tavola parziale p</a:t>
            </a:r>
            <a:r>
              <a:rPr lang="it-IT"/>
              <a:t>. 69, che considera solo l'assegnazione alle lettere enunciative di tutti i possibili valori di verità (prossima slide)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8103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tavola parziale p. 75 (p. 69)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099"/>
            <a:ext cx="5181600" cy="2916389"/>
          </a:xfrm>
        </p:spPr>
      </p:pic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Se il numero delle letter enunciative è n, </a:t>
            </a:r>
            <a:r>
              <a:rPr lang="it-IT">
                <a:solidFill>
                  <a:srgbClr val="FF0000"/>
                </a:solidFill>
              </a:rPr>
              <a:t>si comincia </a:t>
            </a:r>
            <a:r>
              <a:rPr lang="it-IT"/>
              <a:t>scrivendo sotto la lettera </a:t>
            </a:r>
            <a:r>
              <a:rPr lang="it-IT">
                <a:solidFill>
                  <a:srgbClr val="FF0000"/>
                </a:solidFill>
              </a:rPr>
              <a:t>all’estrema destra </a:t>
            </a:r>
            <a:r>
              <a:rPr lang="it-IT"/>
              <a:t>una colonna di 2</a:t>
            </a:r>
            <a:r>
              <a:rPr lang="it-IT" baseline="30000"/>
              <a:t>n</a:t>
            </a:r>
            <a:r>
              <a:rPr lang="it-IT"/>
              <a:t> valori di verità, cominciando da una V e alternando le V e le F.</a:t>
            </a:r>
          </a:p>
          <a:p>
            <a:r>
              <a:rPr lang="it-IT"/>
              <a:t>A questo punto, sotto la successiva lettera a sinistra (se ve ne sono) si scrive un’altra colonna di 2</a:t>
            </a:r>
            <a:r>
              <a:rPr lang="it-IT" baseline="30000"/>
              <a:t>n</a:t>
            </a:r>
            <a:r>
              <a:rPr lang="it-IT"/>
              <a:t> valori di verità, di nuovo cominciando con V, ma alternando V e F ogni </a:t>
            </a:r>
            <a:r>
              <a:rPr lang="it-IT">
                <a:solidFill>
                  <a:srgbClr val="FF0000"/>
                </a:solidFill>
              </a:rPr>
              <a:t>due</a:t>
            </a:r>
            <a:r>
              <a:rPr lang="it-IT"/>
              <a:t> righe. Si ripete questa procedura muovendosi verso sinistra e </a:t>
            </a:r>
            <a:r>
              <a:rPr lang="it-IT">
                <a:solidFill>
                  <a:srgbClr val="FF0000"/>
                </a:solidFill>
              </a:rPr>
              <a:t>duplicando ogni volta l’intervallo di alternanza</a:t>
            </a:r>
            <a:r>
              <a:rPr lang="it-IT"/>
              <a:t>, fino a ottenere una colonna con i V ed F sotto ciascuna lettera enunciativa.</a:t>
            </a:r>
          </a:p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put penna 9"/>
              <p14:cNvContentPartPr/>
              <p14:nvPr/>
            </p14:nvContentPartPr>
            <p14:xfrm>
              <a:off x="8158408" y="2301918"/>
              <a:ext cx="2700720" cy="781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528" y="2062158"/>
                <a:ext cx="294084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put penna 10"/>
              <p14:cNvContentPartPr/>
              <p14:nvPr/>
            </p14:nvContentPartPr>
            <p14:xfrm>
              <a:off x="6687808" y="2527278"/>
              <a:ext cx="1353240" cy="6660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7568" y="2287518"/>
                <a:ext cx="159336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put penna 11"/>
              <p14:cNvContentPartPr/>
              <p14:nvPr/>
            </p14:nvContentPartPr>
            <p14:xfrm>
              <a:off x="7505368" y="2759838"/>
              <a:ext cx="360" cy="36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5128" y="2519718"/>
                <a:ext cx="2404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put penna 12"/>
              <p14:cNvContentPartPr/>
              <p14:nvPr/>
            </p14:nvContentPartPr>
            <p14:xfrm>
              <a:off x="7811728" y="2617278"/>
              <a:ext cx="3235680" cy="14868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91488" y="2377158"/>
                <a:ext cx="347616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put penna 13"/>
              <p14:cNvContentPartPr/>
              <p14:nvPr/>
            </p14:nvContentPartPr>
            <p14:xfrm>
              <a:off x="8640808" y="3365358"/>
              <a:ext cx="2288880" cy="5508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20928" y="3125598"/>
                <a:ext cx="25290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put penna 14"/>
              <p14:cNvContentPartPr/>
              <p14:nvPr/>
            </p14:nvContentPartPr>
            <p14:xfrm>
              <a:off x="6569728" y="3747318"/>
              <a:ext cx="4754880" cy="13788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9848" y="3507558"/>
                <a:ext cx="499464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put penna 16"/>
              <p14:cNvContentPartPr/>
              <p14:nvPr/>
            </p14:nvContentPartPr>
            <p14:xfrm>
              <a:off x="2809528" y="3412878"/>
              <a:ext cx="71640" cy="162252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89648" y="3173118"/>
                <a:ext cx="311400" cy="21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put penna 17"/>
              <p14:cNvContentPartPr/>
              <p14:nvPr/>
            </p14:nvContentPartPr>
            <p14:xfrm>
              <a:off x="2521888" y="3400998"/>
              <a:ext cx="128520" cy="178884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01648" y="3161238"/>
                <a:ext cx="368640" cy="22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put penna 18"/>
              <p14:cNvContentPartPr/>
              <p14:nvPr/>
            </p14:nvContentPartPr>
            <p14:xfrm>
              <a:off x="6530488" y="4504038"/>
              <a:ext cx="4615200" cy="82440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10608" y="4263918"/>
                <a:ext cx="485532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put penna 19"/>
              <p14:cNvContentPartPr/>
              <p14:nvPr/>
            </p14:nvContentPartPr>
            <p14:xfrm>
              <a:off x="2174848" y="3558318"/>
              <a:ext cx="195480" cy="153972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54968" y="3318558"/>
                <a:ext cx="435240" cy="20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650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/>
              <a:t>Esempio con n = 1: il principio del terzo escluso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/>
              <a:t>P    (</a:t>
            </a:r>
            <a:r>
              <a:rPr lang="it-IT" dirty="0" err="1"/>
              <a:t>P</a:t>
            </a:r>
            <a:r>
              <a:rPr lang="it-IT" dirty="0"/>
              <a:t>     </a:t>
            </a:r>
            <a:r>
              <a:rPr lang="it-IT" dirty="0">
                <a:sym typeface="Symbol"/>
              </a:rPr>
              <a:t></a:t>
            </a:r>
            <a:r>
              <a:rPr lang="it-IT" dirty="0"/>
              <a:t>    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    P)</a:t>
            </a:r>
          </a:p>
          <a:p>
            <a:pPr eaLnBrk="1" hangingPunct="1">
              <a:defRPr/>
            </a:pPr>
            <a:r>
              <a:rPr lang="it-IT" dirty="0" err="1"/>
              <a:t>-----------------------</a:t>
            </a:r>
            <a:endParaRPr lang="it-IT" dirty="0"/>
          </a:p>
          <a:p>
            <a:pPr eaLnBrk="1" hangingPunct="1">
              <a:defRPr/>
            </a:pPr>
            <a:r>
              <a:rPr lang="it-IT" dirty="0"/>
              <a:t>V    </a:t>
            </a:r>
            <a:r>
              <a:rPr lang="it-IT" dirty="0" err="1"/>
              <a:t>V</a:t>
            </a:r>
            <a:r>
              <a:rPr lang="it-IT" dirty="0"/>
              <a:t>    </a:t>
            </a:r>
            <a:r>
              <a:rPr lang="it-IT" dirty="0" err="1"/>
              <a:t>V</a:t>
            </a:r>
            <a:r>
              <a:rPr lang="it-IT" dirty="0"/>
              <a:t>    F     V</a:t>
            </a:r>
          </a:p>
          <a:p>
            <a:pPr eaLnBrk="1" hangingPunct="1">
              <a:defRPr/>
            </a:pPr>
            <a:r>
              <a:rPr lang="it-IT" dirty="0"/>
              <a:t>F    </a:t>
            </a:r>
            <a:r>
              <a:rPr lang="it-IT" dirty="0" err="1"/>
              <a:t>F</a:t>
            </a:r>
            <a:r>
              <a:rPr lang="it-IT" dirty="0"/>
              <a:t>    V    </a:t>
            </a:r>
            <a:r>
              <a:rPr lang="it-IT" dirty="0" err="1"/>
              <a:t>V</a:t>
            </a:r>
            <a:r>
              <a:rPr lang="it-IT" dirty="0"/>
              <a:t>      F</a:t>
            </a:r>
          </a:p>
          <a:p>
            <a:pPr eaLnBrk="1" hangingPunct="1">
              <a:defRPr/>
            </a:pPr>
            <a:endParaRPr lang="it-IT" dirty="0"/>
          </a:p>
          <a:p>
            <a:pPr eaLnBrk="1" hangingPunct="1">
              <a:defRPr/>
            </a:pPr>
            <a:r>
              <a:rPr lang="it-IT" dirty="0"/>
              <a:t>Scriviamo i valori seguendo l'ordine di complessità delle </a:t>
            </a:r>
            <a:r>
              <a:rPr lang="it-IT" dirty="0" err="1"/>
              <a:t>sfbf</a:t>
            </a:r>
            <a:r>
              <a:rPr lang="it-IT" dirty="0"/>
              <a:t> e poi guardiamo il risultato sotto l'operatore principale: tautologia, principio del terzo escluso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1595438" y="1760538"/>
            <a:ext cx="0" cy="2087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ccia in su 9"/>
          <p:cNvSpPr/>
          <p:nvPr/>
        </p:nvSpPr>
        <p:spPr>
          <a:xfrm>
            <a:off x="2090983" y="3785394"/>
            <a:ext cx="288925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94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Abbreviazione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Possiamo abbreviare il lavoro scrivendo direttamente i valori di verità invertiti sotto il simbolo di negazione delle lettere enunciative negate.</a:t>
            </a:r>
          </a:p>
          <a:p>
            <a:pPr eaLnBrk="1" hangingPunct="1"/>
            <a:r>
              <a:rPr lang="it-IT"/>
              <a:t>Vedi p. 70, 3.14 (principio del terzo escluso)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3276600"/>
            <a:ext cx="5396089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3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con n = 2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v. inizio p. 69</a:t>
            </a:r>
          </a:p>
          <a:p>
            <a:pPr eaLnBrk="1" hangingPunct="1"/>
            <a:r>
              <a:rPr lang="it-IT"/>
              <a:t>Scriviamo i valori seguendo l'ordine di complessità delle sfbf e poi guardiamo il risultato sotto l'operatore principale.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68650"/>
            <a:ext cx="6267450" cy="35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56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con n = 3 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v.  p. 72, 3.16 (prossima slide)</a:t>
            </a:r>
          </a:p>
          <a:p>
            <a:pPr eaLnBrk="1" hangingPunct="1"/>
            <a:r>
              <a:rPr lang="it-IT"/>
              <a:t>Scriviamo i valori seguendo l'ordine di complessità delle sfbf e poi guardiamo il risultato sotto l'operatore principale.</a:t>
            </a:r>
          </a:p>
          <a:p>
            <a:pPr eaLnBrk="1" hangingPunct="1">
              <a:buFont typeface="Arial" charset="0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23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p. 78, 3.18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316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0D487-E1B8-4167-878F-5E5A9738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128E0D-62ED-43F4-BC59-1414ADE3F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l'ho inserito nel sito del corso</a:t>
            </a:r>
          </a:p>
          <a:p>
            <a:r>
              <a:rPr lang="it-IT" dirty="0"/>
              <a:t>consegna entro giovedì prossimo, in classe o per email al dott. Ernesto Graziani </a:t>
            </a:r>
            <a:r>
              <a:rPr lang="it-IT" dirty="0">
                <a:hlinkClick r:id="rId2"/>
              </a:rPr>
              <a:t>ernesto.graziani@gmail.com</a:t>
            </a:r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- inviare ogni compito in un unico file (word o pdf, non immagine)</a:t>
            </a:r>
          </a:p>
          <a:p>
            <a:r>
              <a:rPr lang="it-IT" b="1" dirty="0">
                <a:solidFill>
                  <a:srgbClr val="FF0000"/>
                </a:solidFill>
              </a:rPr>
              <a:t>- denominare il file così: Compito 1 cognome nome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3886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/>
              <a:t>Esempio </a:t>
            </a:r>
            <a:r>
              <a:rPr lang="it-IT"/>
              <a:t>di contraddizione</a:t>
            </a:r>
            <a:endParaRPr lang="it-IT" dirty="0"/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p. 77, 3.17: tavola di verità per P &amp;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P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362200"/>
            <a:ext cx="7423150" cy="41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20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FAB8A-568D-4EDC-8208-A552370F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65E2BF-B6DE-4B12-B968-70CAC5803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11-12</a:t>
            </a:r>
          </a:p>
          <a:p>
            <a:r>
              <a:rPr lang="it-IT" dirty="0"/>
              <a:t>8/3/24</a:t>
            </a:r>
          </a:p>
        </p:txBody>
      </p:sp>
    </p:spTree>
    <p:extLst>
      <p:ext uri="{BB962C8B-B14F-4D97-AF65-F5344CB8AC3E}">
        <p14:creationId xmlns:p14="http://schemas.microsoft.com/office/powerpoint/2010/main" val="1231925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Principio di non contraddizione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(P &amp;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P)</a:t>
            </a:r>
          </a:p>
          <a:p>
            <a:pPr eaLnBrk="1" hangingPunct="1"/>
            <a:r>
              <a:rPr lang="it-IT" dirty="0"/>
              <a:t>Costruendo la tavola di verità, vediamo che è una tautologia</a:t>
            </a:r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907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CA10B-8A5B-4AD9-BF02-2C2A623E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FE7778-10AD-44B9-ADEC-D215EB85C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    |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(P    &amp;  </a:t>
            </a:r>
            <a:r>
              <a:rPr lang="it-IT" dirty="0">
                <a:sym typeface="Symbol" pitchFamily="18" charset="2"/>
              </a:rPr>
              <a:t>    </a:t>
            </a:r>
            <a:r>
              <a:rPr lang="it-IT" dirty="0"/>
              <a:t>P)</a:t>
            </a:r>
          </a:p>
          <a:p>
            <a:r>
              <a:rPr lang="it-IT" dirty="0"/>
              <a:t>---------------------------</a:t>
            </a:r>
          </a:p>
          <a:p>
            <a:r>
              <a:rPr lang="it-IT" dirty="0"/>
              <a:t>V    | V    V     F     </a:t>
            </a:r>
            <a:r>
              <a:rPr lang="it-IT" dirty="0" err="1"/>
              <a:t>F</a:t>
            </a:r>
            <a:r>
              <a:rPr lang="it-IT" dirty="0"/>
              <a:t>  V</a:t>
            </a:r>
          </a:p>
          <a:p>
            <a:r>
              <a:rPr lang="it-IT" dirty="0"/>
              <a:t>F     | V    F    </a:t>
            </a:r>
            <a:r>
              <a:rPr lang="it-IT" dirty="0" err="1"/>
              <a:t>F</a:t>
            </a:r>
            <a:r>
              <a:rPr lang="it-IT" dirty="0"/>
              <a:t>       V  F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2055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/>
              <a:t>Tavole di verità e forme argomentative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Si costruisce una tabella con le premesse e la conclusione in sequenza.</a:t>
            </a:r>
          </a:p>
          <a:p>
            <a:pPr eaLnBrk="1" hangingPunct="1"/>
            <a:r>
              <a:rPr lang="it-IT"/>
              <a:t>Si controllano solo le righe in cui tutte le premesse sono vere.</a:t>
            </a:r>
          </a:p>
          <a:p>
            <a:pPr eaLnBrk="1" hangingPunct="1"/>
            <a:r>
              <a:rPr lang="it-IT"/>
              <a:t>Se in quei casi la conclusione è vera, allora l'argomentazione è VALIDA</a:t>
            </a:r>
          </a:p>
          <a:p>
            <a:pPr eaLnBrk="1" hangingPunct="1"/>
            <a:r>
              <a:rPr lang="it-IT"/>
              <a:t>Altrimenti, è INVALIDA</a:t>
            </a:r>
          </a:p>
        </p:txBody>
      </p:sp>
    </p:spTree>
    <p:extLst>
      <p:ext uri="{BB962C8B-B14F-4D97-AF65-F5344CB8AC3E}">
        <p14:creationId xmlns:p14="http://schemas.microsoft.com/office/powerpoint/2010/main" val="4205860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1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/>
              <a:t>guardare esempio p. 79 (prossima slide): </a:t>
            </a:r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/>
              <a:t>O la principessa o la regina presenzierà alla cerimonia.</a:t>
            </a:r>
          </a:p>
          <a:p>
            <a:pPr eaLnBrk="1" hangingPunct="1"/>
            <a:r>
              <a:rPr lang="it-IT" dirty="0"/>
              <a:t>La principessa non presenzierà.</a:t>
            </a:r>
          </a:p>
          <a:p>
            <a:pPr eaLnBrk="1" hangingPunct="1"/>
            <a:r>
              <a:rPr lang="it-IT" dirty="0">
                <a:sym typeface="Symbol" pitchFamily="18" charset="2"/>
              </a:rPr>
              <a:t></a:t>
            </a:r>
            <a:r>
              <a:rPr lang="it-IT" dirty="0"/>
              <a:t> Presenzierà la regina.</a:t>
            </a:r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/>
              <a:t>la forma è VALIDA</a:t>
            </a:r>
          </a:p>
        </p:txBody>
      </p:sp>
    </p:spTree>
    <p:extLst>
      <p:ext uri="{BB962C8B-B14F-4D97-AF65-F5344CB8AC3E}">
        <p14:creationId xmlns:p14="http://schemas.microsoft.com/office/powerpoint/2010/main" val="3202385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p. 79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45260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2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3.21, p. 80: forma INVALIDA (v. prossima slide)</a:t>
            </a:r>
          </a:p>
          <a:p>
            <a:pPr eaLnBrk="1" hangingPunct="1"/>
            <a:r>
              <a:rPr lang="it-IT" dirty="0"/>
              <a:t>Se Piove, allora qui fa freddo</a:t>
            </a:r>
          </a:p>
          <a:p>
            <a:pPr eaLnBrk="1" hangingPunct="1"/>
            <a:r>
              <a:rPr lang="it-IT" dirty="0"/>
              <a:t>Qui fa freddo</a:t>
            </a:r>
          </a:p>
          <a:p>
            <a:pPr eaLnBrk="1" hangingPunct="1"/>
            <a:r>
              <a:rPr lang="it-IT" dirty="0"/>
              <a:t>Quindi, Piove</a:t>
            </a:r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1401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3.21, p. 80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75881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3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3.18, p. 74: </a:t>
            </a:r>
            <a:r>
              <a:rPr lang="it-IT"/>
              <a:t>forma VALIDA</a:t>
            </a:r>
          </a:p>
          <a:p>
            <a:pPr eaLnBrk="1" hangingPunct="1"/>
            <a:r>
              <a:rPr lang="it-IT"/>
              <a:t>v. prossima slide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54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Operatore principale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Ogni </a:t>
            </a:r>
            <a:r>
              <a:rPr lang="it-IT" dirty="0" err="1"/>
              <a:t>fbf</a:t>
            </a:r>
            <a:r>
              <a:rPr lang="it-IT" dirty="0"/>
              <a:t> composta ha uno e un solo operatore il cui ambito è l’intera </a:t>
            </a:r>
            <a:r>
              <a:rPr lang="it-IT" dirty="0" err="1"/>
              <a:t>fbf</a:t>
            </a:r>
            <a:r>
              <a:rPr lang="it-IT" dirty="0"/>
              <a:t>.</a:t>
            </a:r>
          </a:p>
          <a:p>
            <a:r>
              <a:rPr lang="it-IT" dirty="0"/>
              <a:t>Questo è chiamato operatore principale della </a:t>
            </a:r>
            <a:r>
              <a:rPr lang="it-IT" dirty="0" err="1"/>
              <a:t>fbf</a:t>
            </a:r>
            <a:r>
              <a:rPr lang="it-IT" dirty="0"/>
              <a:t>.</a:t>
            </a:r>
          </a:p>
          <a:p>
            <a:r>
              <a:rPr lang="it-IT" dirty="0"/>
              <a:t>Una </a:t>
            </a:r>
            <a:r>
              <a:rPr lang="it-IT" dirty="0" err="1"/>
              <a:t>fbf</a:t>
            </a:r>
            <a:r>
              <a:rPr lang="it-IT" dirty="0"/>
              <a:t> il cui operatore principale sia ‘&amp;’ (indipendentemente da quanti altri operatori contenga) è chiamata congiunzione;</a:t>
            </a:r>
          </a:p>
          <a:p>
            <a:r>
              <a:rPr lang="it-IT" dirty="0"/>
              <a:t>una </a:t>
            </a:r>
            <a:r>
              <a:rPr lang="it-IT" dirty="0" err="1"/>
              <a:t>fbf</a:t>
            </a:r>
            <a:r>
              <a:rPr lang="it-IT" dirty="0"/>
              <a:t> il cui operatore principale sia ‘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’ è una negazione, e così via.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5635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3.20, p. 80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61546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il significato del condizionale materiale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(P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Q) </a:t>
            </a:r>
            <a:r>
              <a:rPr lang="it-IT">
                <a:sym typeface="Symbol" pitchFamily="18" charset="2"/>
              </a:rPr>
              <a:t></a:t>
            </a:r>
            <a:r>
              <a:rPr lang="it-IT"/>
              <a:t> (</a:t>
            </a:r>
            <a:r>
              <a:rPr lang="it-IT">
                <a:sym typeface="Symbol" pitchFamily="18" charset="2"/>
              </a:rPr>
              <a:t></a:t>
            </a:r>
            <a:r>
              <a:rPr lang="it-IT"/>
              <a:t>P v Q)</a:t>
            </a:r>
          </a:p>
          <a:p>
            <a:pPr eaLnBrk="1" hangingPunct="1"/>
            <a:r>
              <a:rPr lang="it-IT"/>
              <a:t>Costruire la tavola di verità e verificare che è una tautologia </a:t>
            </a:r>
          </a:p>
        </p:txBody>
      </p:sp>
    </p:spTree>
    <p:extLst>
      <p:ext uri="{BB962C8B-B14F-4D97-AF65-F5344CB8AC3E}">
        <p14:creationId xmlns:p14="http://schemas.microsoft.com/office/powerpoint/2010/main" val="3883255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la disgiunzione esclusiva (i)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aut aut: o smetti di tradirmi o divorziamo</a:t>
            </a:r>
          </a:p>
          <a:p>
            <a:pPr eaLnBrk="1" hangingPunct="1"/>
            <a:r>
              <a:rPr lang="it-IT">
                <a:solidFill>
                  <a:srgbClr val="00B050"/>
                </a:solidFill>
              </a:rPr>
              <a:t>Vero </a:t>
            </a:r>
            <a:r>
              <a:rPr lang="it-IT"/>
              <a:t>se una condizione è vera e l'altra falsa o viceversa; </a:t>
            </a:r>
            <a:r>
              <a:rPr lang="it-IT">
                <a:solidFill>
                  <a:srgbClr val="FF0000"/>
                </a:solidFill>
              </a:rPr>
              <a:t>Falso</a:t>
            </a:r>
            <a:r>
              <a:rPr lang="it-IT"/>
              <a:t> in tutti gli altri casi</a:t>
            </a:r>
          </a:p>
          <a:p>
            <a:pPr eaLnBrk="1" hangingPunct="1"/>
            <a:r>
              <a:rPr lang="it-IT"/>
              <a:t>Possiamo esprimere l'idea con VEL, negazione, congiunzione</a:t>
            </a:r>
          </a:p>
          <a:p>
            <a:pPr eaLnBrk="1" hangingPunct="1"/>
            <a:r>
              <a:rPr lang="it-IT"/>
              <a:t>smetti di tradirmi VEL divorziamo, ma non entrambe le cose</a:t>
            </a:r>
          </a:p>
          <a:p>
            <a:pPr eaLnBrk="1" hangingPunct="1"/>
            <a:r>
              <a:rPr lang="it-IT"/>
              <a:t>(S v D)  &amp; </a:t>
            </a:r>
            <a:r>
              <a:rPr lang="it-IT">
                <a:sym typeface="Symbol" pitchFamily="18" charset="2"/>
              </a:rPr>
              <a:t></a:t>
            </a:r>
            <a:r>
              <a:rPr lang="it-IT"/>
              <a:t>(S &amp; D)</a:t>
            </a:r>
          </a:p>
        </p:txBody>
      </p:sp>
    </p:spTree>
    <p:extLst>
      <p:ext uri="{BB962C8B-B14F-4D97-AF65-F5344CB8AC3E}">
        <p14:creationId xmlns:p14="http://schemas.microsoft.com/office/powerpoint/2010/main" val="1631247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la disgiunzione esclusiva (</a:t>
            </a:r>
            <a:r>
              <a:rPr lang="it-IT" dirty="0" err="1"/>
              <a:t>ii</a:t>
            </a:r>
            <a:r>
              <a:rPr lang="it-IT" dirty="0"/>
              <a:t>)</a:t>
            </a:r>
            <a:br>
              <a:rPr lang="it-IT" dirty="0"/>
            </a:br>
            <a:endParaRPr lang="it-IT" dirty="0"/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Quindi un simbolo primitivo per la disgiunzione esclusiva è ridondante</a:t>
            </a:r>
          </a:p>
          <a:p>
            <a:pPr eaLnBrk="1" hangingPunct="1"/>
            <a:r>
              <a:rPr lang="it-IT" dirty="0"/>
              <a:t>Nulla ci vieta di introdurlo: </a:t>
            </a:r>
            <a:r>
              <a:rPr lang="it-IT" dirty="0">
                <a:sym typeface="Symbol" pitchFamily="18" charset="2"/>
              </a:rPr>
              <a:t></a:t>
            </a:r>
            <a:r>
              <a:rPr lang="it-IT" baseline="30000" dirty="0">
                <a:sym typeface="Symbol" pitchFamily="18" charset="2"/>
              </a:rPr>
              <a:t>e</a:t>
            </a:r>
            <a:endParaRPr lang="it-IT" baseline="30000" dirty="0"/>
          </a:p>
          <a:p>
            <a:pPr eaLnBrk="1" hangingPunct="1"/>
            <a:r>
              <a:rPr lang="it-IT" dirty="0"/>
              <a:t>Con la seguente tavola di verità: v. Varzi p. 70 (prossima slide)</a:t>
            </a:r>
          </a:p>
        </p:txBody>
      </p:sp>
    </p:spTree>
    <p:extLst>
      <p:ext uri="{BB962C8B-B14F-4D97-AF65-F5344CB8AC3E}">
        <p14:creationId xmlns:p14="http://schemas.microsoft.com/office/powerpoint/2010/main" val="2252007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tavola per la disgiunzione esclusiva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27245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la disgiunzione esclusiva (iii)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Dimostrazione della ridondanza della disgiunzione esclusiva. Costruiamo la tavola di verità per</a:t>
            </a:r>
          </a:p>
          <a:p>
            <a:pPr eaLnBrk="1" hangingPunct="1"/>
            <a:r>
              <a:rPr lang="it-IT" dirty="0"/>
              <a:t>(S </a:t>
            </a:r>
            <a:r>
              <a:rPr lang="it-IT" dirty="0">
                <a:sym typeface="Symbol" pitchFamily="18" charset="2"/>
              </a:rPr>
              <a:t></a:t>
            </a:r>
            <a:r>
              <a:rPr lang="it-IT" baseline="30000" dirty="0">
                <a:sym typeface="Symbol" pitchFamily="18" charset="2"/>
              </a:rPr>
              <a:t>e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/>
              <a:t>D) </a:t>
            </a:r>
            <a:r>
              <a:rPr lang="it-IT" dirty="0">
                <a:sym typeface="Symbol" pitchFamily="18" charset="2"/>
              </a:rPr>
              <a:t> (</a:t>
            </a:r>
            <a:r>
              <a:rPr lang="it-IT" dirty="0"/>
              <a:t> (S v D) &amp;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(S &amp; D))</a:t>
            </a:r>
          </a:p>
          <a:p>
            <a:pPr eaLnBrk="1" hangingPunct="1"/>
            <a:r>
              <a:rPr lang="it-IT" dirty="0"/>
              <a:t>Si tratta di una tautologia</a:t>
            </a:r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1046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Ridondanza del bicondizionale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Costruiamo la tavola di verità per</a:t>
            </a:r>
          </a:p>
          <a:p>
            <a:pPr eaLnBrk="1" hangingPunct="1"/>
            <a:r>
              <a:rPr lang="it-IT" dirty="0"/>
              <a:t>(P </a:t>
            </a:r>
            <a:r>
              <a:rPr lang="it-IT" dirty="0">
                <a:sym typeface="Symbol" pitchFamily="18" charset="2"/>
              </a:rPr>
              <a:t> Q)  ((P  Q) &amp; (Q  P))</a:t>
            </a:r>
          </a:p>
          <a:p>
            <a:pPr eaLnBrk="1" hangingPunct="1"/>
            <a:r>
              <a:rPr lang="it-IT" dirty="0">
                <a:sym typeface="Symbol" pitchFamily="18" charset="2"/>
              </a:rPr>
              <a:t>Si tratta di una tautologia</a:t>
            </a:r>
            <a:endParaRPr lang="it-IT" dirty="0"/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3683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Altre ridondanze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Data la negazione, due tra condizionale materiale, congiunzione e disgiunzione sono ridondanti. Per vederlo, costruire queste tavole di verità:</a:t>
            </a:r>
          </a:p>
        </p:txBody>
      </p:sp>
    </p:spTree>
    <p:extLst>
      <p:ext uri="{BB962C8B-B14F-4D97-AF65-F5344CB8AC3E}">
        <p14:creationId xmlns:p14="http://schemas.microsoft.com/office/powerpoint/2010/main" val="3844476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Scelta 1: congiunzione + negazione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(P v Q) </a:t>
            </a:r>
            <a:r>
              <a:rPr lang="it-IT" dirty="0">
                <a:sym typeface="Symbol" pitchFamily="18" charset="2"/>
              </a:rPr>
              <a:t> ( P &amp;  Q) </a:t>
            </a:r>
          </a:p>
          <a:p>
            <a:endParaRPr lang="it-IT" dirty="0">
              <a:sym typeface="Symbol" pitchFamily="18" charset="2"/>
            </a:endParaRPr>
          </a:p>
          <a:p>
            <a:r>
              <a:rPr lang="it-IT" dirty="0"/>
              <a:t>(P 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/>
              <a:t> Q) </a:t>
            </a:r>
            <a:r>
              <a:rPr lang="it-IT" dirty="0">
                <a:sym typeface="Symbol" pitchFamily="18" charset="2"/>
              </a:rPr>
              <a:t>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(P &amp;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Q)</a:t>
            </a:r>
          </a:p>
        </p:txBody>
      </p:sp>
    </p:spTree>
    <p:extLst>
      <p:ext uri="{BB962C8B-B14F-4D97-AF65-F5344CB8AC3E}">
        <p14:creationId xmlns:p14="http://schemas.microsoft.com/office/powerpoint/2010/main" val="1734489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Scelta 2: disgiunzione più negazione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(P&amp;Q) </a:t>
            </a:r>
            <a:r>
              <a:rPr lang="it-IT" dirty="0">
                <a:sym typeface="Symbol" pitchFamily="18" charset="2"/>
              </a:rPr>
              <a:t> 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(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P v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Q)</a:t>
            </a:r>
          </a:p>
          <a:p>
            <a:r>
              <a:rPr lang="it-IT" dirty="0"/>
              <a:t>(P 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/>
              <a:t> Q) </a:t>
            </a:r>
            <a:r>
              <a:rPr lang="it-IT" dirty="0">
                <a:sym typeface="Symbol" pitchFamily="18" charset="2"/>
              </a:rPr>
              <a:t> </a:t>
            </a:r>
            <a:r>
              <a:rPr lang="it-IT" dirty="0"/>
              <a:t> (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P v Q) </a:t>
            </a:r>
          </a:p>
        </p:txBody>
      </p:sp>
    </p:spTree>
    <p:extLst>
      <p:ext uri="{BB962C8B-B14F-4D97-AF65-F5344CB8AC3E}">
        <p14:creationId xmlns:p14="http://schemas.microsoft.com/office/powerpoint/2010/main" val="40976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Semantica della logica proposizionale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L'idea base è che le costanti logiche esprimono "funzioni di verità"</a:t>
            </a:r>
          </a:p>
          <a:p>
            <a:r>
              <a:rPr lang="it-IT" dirty="0"/>
              <a:t>Valori di verità: V, F</a:t>
            </a:r>
          </a:p>
          <a:p>
            <a:r>
              <a:rPr lang="it-IT" dirty="0"/>
              <a:t>Assegneremo un significato preciso alle costanti logiche associando a ciascuna una tabella detta "tavola di verità"</a:t>
            </a:r>
          </a:p>
        </p:txBody>
      </p:sp>
    </p:spTree>
    <p:extLst>
      <p:ext uri="{BB962C8B-B14F-4D97-AF65-F5344CB8AC3E}">
        <p14:creationId xmlns:p14="http://schemas.microsoft.com/office/powerpoint/2010/main" val="1017750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Scelta 3: condizionale più negazione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(P &amp; Q) </a:t>
            </a:r>
            <a:r>
              <a:rPr lang="it-IT" dirty="0">
                <a:sym typeface="Symbol" pitchFamily="18" charset="2"/>
              </a:rPr>
              <a:t>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(P 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Q)</a:t>
            </a:r>
          </a:p>
          <a:p>
            <a:r>
              <a:rPr lang="it-IT" dirty="0"/>
              <a:t>(P v Q) </a:t>
            </a:r>
            <a:r>
              <a:rPr lang="it-IT" dirty="0">
                <a:sym typeface="Symbol" pitchFamily="18" charset="2"/>
              </a:rPr>
              <a:t></a:t>
            </a:r>
            <a:r>
              <a:rPr lang="it-IT" dirty="0"/>
              <a:t> (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P 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/>
              <a:t> Q)</a:t>
            </a:r>
          </a:p>
        </p:txBody>
      </p:sp>
    </p:spTree>
    <p:extLst>
      <p:ext uri="{BB962C8B-B14F-4D97-AF65-F5344CB8AC3E}">
        <p14:creationId xmlns:p14="http://schemas.microsoft.com/office/powerpoint/2010/main" val="552369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Alberi di </a:t>
            </a:r>
            <a:r>
              <a:rPr lang="it-IT" dirty="0" err="1"/>
              <a:t>refutazione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Forniscono un altro algoritmo, più rapido.</a:t>
            </a:r>
          </a:p>
          <a:p>
            <a:r>
              <a:rPr lang="it-IT" dirty="0"/>
              <a:t>Costituiscono un metodo basato sul "ragionamento per assurdo": neghiamo la conclusione e verifichiamo se in tutte le situazioni possibili emerge una contraddizione.</a:t>
            </a:r>
          </a:p>
          <a:p>
            <a:r>
              <a:rPr lang="it-IT" dirty="0"/>
              <a:t>Per fare questa verifica cerchiamo esaustivamente tutte le situazioni (tutti i modi) in cui premesse + conclusione negata possono essere vere, scomponendo (mediante regole) le formule complesse fino ad arrivare a lettere enunciative e lettere enunciative negate (che rappresentano situazioni)</a:t>
            </a:r>
          </a:p>
        </p:txBody>
      </p:sp>
    </p:spTree>
    <p:extLst>
      <p:ext uri="{BB962C8B-B14F-4D97-AF65-F5344CB8AC3E}">
        <p14:creationId xmlns:p14="http://schemas.microsoft.com/office/powerpoint/2010/main" val="792834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P → Q,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Q |–  P</a:t>
            </a:r>
          </a:p>
          <a:p>
            <a:pPr>
              <a:buNone/>
            </a:pPr>
            <a:r>
              <a:rPr lang="it-IT" dirty="0"/>
              <a:t>             P → Q</a:t>
            </a:r>
          </a:p>
          <a:p>
            <a:pPr>
              <a:buNone/>
            </a:pPr>
            <a:r>
              <a:rPr lang="it-IT" dirty="0">
                <a:sym typeface="Symbol" pitchFamily="18" charset="2"/>
              </a:rPr>
              <a:t>                </a:t>
            </a:r>
            <a:r>
              <a:rPr lang="it-IT" dirty="0"/>
              <a:t>Q</a:t>
            </a:r>
          </a:p>
          <a:p>
            <a:pPr>
              <a:buNone/>
            </a:pPr>
            <a:r>
              <a:rPr lang="it-IT" dirty="0">
                <a:sym typeface="Symbol" pitchFamily="18" charset="2"/>
              </a:rPr>
              <a:t>                P</a:t>
            </a:r>
          </a:p>
          <a:p>
            <a:pPr>
              <a:buNone/>
            </a:pPr>
            <a:r>
              <a:rPr lang="it-IT" dirty="0">
                <a:sym typeface="Symbol" pitchFamily="18" charset="2"/>
              </a:rPr>
              <a:t>             /       \</a:t>
            </a:r>
          </a:p>
          <a:p>
            <a:pPr>
              <a:buNone/>
            </a:pPr>
            <a:r>
              <a:rPr lang="it-IT" dirty="0">
                <a:sym typeface="Symbol" pitchFamily="18" charset="2"/>
              </a:rPr>
              <a:t>           P       Q</a:t>
            </a:r>
          </a:p>
          <a:p>
            <a:r>
              <a:rPr lang="it-IT" dirty="0">
                <a:sym typeface="Symbol" pitchFamily="18" charset="2"/>
              </a:rPr>
              <a:t>Ipotesi 1: Q è falso, P è falso,  [quindi (</a:t>
            </a:r>
            <a:r>
              <a:rPr lang="it-IT" dirty="0"/>
              <a:t>P → Q</a:t>
            </a:r>
            <a:r>
              <a:rPr lang="it-IT" dirty="0">
                <a:sym typeface="Symbol" pitchFamily="18" charset="2"/>
              </a:rPr>
              <a:t>) è vero]</a:t>
            </a:r>
          </a:p>
          <a:p>
            <a:r>
              <a:rPr lang="it-IT" dirty="0">
                <a:sym typeface="Symbol" pitchFamily="18" charset="2"/>
              </a:rPr>
              <a:t>Ipotesi 2: Q è falso, P è falso, </a:t>
            </a:r>
            <a:r>
              <a:rPr lang="it-IT" dirty="0">
                <a:solidFill>
                  <a:srgbClr val="FF0000"/>
                </a:solidFill>
                <a:sym typeface="Symbol" pitchFamily="18" charset="2"/>
              </a:rPr>
              <a:t>Q </a:t>
            </a:r>
            <a:r>
              <a:rPr lang="it-IT">
                <a:solidFill>
                  <a:srgbClr val="FF0000"/>
                </a:solidFill>
                <a:sym typeface="Symbol" pitchFamily="18" charset="2"/>
              </a:rPr>
              <a:t>è vero X</a:t>
            </a:r>
            <a:endParaRPr lang="it-IT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it-IT" dirty="0">
                <a:sym typeface="Symbol" pitchFamily="18" charset="2"/>
              </a:rPr>
              <a:t>La prima ipotesi è coerente e quindi costituisce un </a:t>
            </a:r>
            <a:r>
              <a:rPr lang="it-IT" dirty="0" err="1">
                <a:sym typeface="Symbol" pitchFamily="18" charset="2"/>
              </a:rPr>
              <a:t>controesempio</a:t>
            </a:r>
            <a:r>
              <a:rPr lang="it-IT" dirty="0">
                <a:sym typeface="Symbol" pitchFamily="18" charset="2"/>
              </a:rPr>
              <a:t>  alla validità dell'argomentazione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444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Alberi di refutazione: proviamo ...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Illustriamo il metodo con un esempio.</a:t>
            </a:r>
          </a:p>
          <a:p>
            <a:r>
              <a:rPr lang="it-IT" dirty="0"/>
              <a:t>Seguiremo delle regole meccaniche riassunte nella tavola 3.2 a p. 96.</a:t>
            </a:r>
          </a:p>
          <a:p>
            <a:r>
              <a:rPr lang="it-IT" dirty="0"/>
              <a:t>NB: E' opportuno numerare tutte le righe che via via si vanno aggiungendo. NON lo faremo in questo primo esempio.</a:t>
            </a:r>
          </a:p>
        </p:txBody>
      </p:sp>
    </p:spTree>
    <p:extLst>
      <p:ext uri="{BB962C8B-B14F-4D97-AF65-F5344CB8AC3E}">
        <p14:creationId xmlns:p14="http://schemas.microsoft.com/office/powerpoint/2010/main" val="4135291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risolto 3.27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dirty="0"/>
              <a:t>Costruire un albero di </a:t>
            </a:r>
            <a:r>
              <a:rPr lang="it-IT" dirty="0" err="1"/>
              <a:t>refutazione</a:t>
            </a:r>
            <a:r>
              <a:rPr lang="it-IT" dirty="0"/>
              <a:t> per stabilire se la forma seguente è valida:</a:t>
            </a:r>
          </a:p>
          <a:p>
            <a:pPr>
              <a:buFontTx/>
              <a:buNone/>
            </a:pPr>
            <a:endParaRPr lang="it-IT" dirty="0"/>
          </a:p>
          <a:p>
            <a:pPr algn="ctr">
              <a:buFontTx/>
              <a:buNone/>
            </a:pPr>
            <a:r>
              <a:rPr lang="it-IT" dirty="0"/>
              <a:t>P </a:t>
            </a:r>
            <a:r>
              <a:rPr lang="it-IT" dirty="0">
                <a:sym typeface="Symbol" pitchFamily="18" charset="2"/>
              </a:rPr>
              <a:t></a:t>
            </a:r>
            <a:r>
              <a:rPr lang="it-IT" dirty="0"/>
              <a:t> Q, P </a:t>
            </a:r>
            <a:r>
              <a:rPr lang="it-IT" dirty="0">
                <a:sym typeface="Symbol" pitchFamily="18" charset="2"/>
              </a:rPr>
              <a:t>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Q |– </a:t>
            </a:r>
            <a:r>
              <a:rPr lang="it-IT" dirty="0">
                <a:sym typeface="Symbol" pitchFamily="18" charset="2"/>
              </a:rPr>
              <a:t></a:t>
            </a:r>
            <a:r>
              <a:rPr lang="it-IT" dirty="0"/>
              <a:t>P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94868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8686800" cy="3124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Cominciamo formando una lista composta dalle premesse e dalla negazione della conclusione: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i="1" dirty="0"/>
              <a:t>				P</a:t>
            </a:r>
            <a:r>
              <a:rPr lang="it-IT" sz="2400" dirty="0"/>
              <a:t> </a:t>
            </a:r>
            <a:r>
              <a:rPr lang="it-IT" sz="2400" dirty="0">
                <a:sym typeface="Symbol" pitchFamily="18" charset="2"/>
              </a:rPr>
              <a:t> </a:t>
            </a:r>
            <a:r>
              <a:rPr lang="it-IT" sz="2400" i="1" dirty="0"/>
              <a:t>Q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i="1" dirty="0"/>
              <a:t>				P</a:t>
            </a:r>
            <a:r>
              <a:rPr lang="it-IT" sz="2400" dirty="0"/>
              <a:t> </a:t>
            </a:r>
            <a:r>
              <a:rPr lang="it-IT" sz="2400" dirty="0">
                <a:sym typeface="Symbol" pitchFamily="18" charset="2"/>
              </a:rPr>
              <a:t></a:t>
            </a:r>
            <a:r>
              <a:rPr lang="it-IT" sz="2400" i="1" dirty="0"/>
              <a:t>Q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        			</a:t>
            </a:r>
            <a:r>
              <a:rPr lang="it-IT" sz="2400" dirty="0">
                <a:sym typeface="Symbol" pitchFamily="18" charset="2"/>
              </a:rPr>
              <a:t> </a:t>
            </a:r>
            <a:r>
              <a:rPr lang="it-IT" sz="2400" i="1" dirty="0"/>
              <a:t>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La formula ‘</a:t>
            </a:r>
            <a:r>
              <a:rPr lang="it-IT" sz="2400" dirty="0">
                <a:sym typeface="Symbol" pitchFamily="18" charset="2"/>
              </a:rPr>
              <a:t> </a:t>
            </a:r>
            <a:r>
              <a:rPr lang="it-IT" sz="2400" i="1" dirty="0"/>
              <a:t>P</a:t>
            </a:r>
            <a:r>
              <a:rPr lang="it-IT" sz="2400" dirty="0"/>
              <a:t>’ è equivalente alla più semplice ‘</a:t>
            </a:r>
            <a:r>
              <a:rPr lang="it-IT" sz="2400" dirty="0">
                <a:sym typeface="Symbol" pitchFamily="18" charset="2"/>
              </a:rPr>
              <a:t></a:t>
            </a:r>
            <a:r>
              <a:rPr lang="it-IT" sz="2400" i="1" dirty="0"/>
              <a:t>P</a:t>
            </a:r>
            <a:r>
              <a:rPr lang="it-IT" sz="2400" dirty="0"/>
              <a:t>’, di conseguenza possiamo segnarla e scrivere ‘</a:t>
            </a:r>
            <a:r>
              <a:rPr lang="it-IT" sz="2400" dirty="0">
                <a:sym typeface="Symbol" pitchFamily="18" charset="2"/>
              </a:rPr>
              <a:t></a:t>
            </a:r>
            <a:r>
              <a:rPr lang="it-IT" sz="2400" i="1" dirty="0"/>
              <a:t>P</a:t>
            </a:r>
            <a:r>
              <a:rPr lang="it-IT" sz="2400" dirty="0"/>
              <a:t>’ in fondo alla lista. Poi </a:t>
            </a:r>
            <a:r>
              <a:rPr lang="it-IT" sz="2400" b="1" dirty="0">
                <a:solidFill>
                  <a:srgbClr val="FF0000"/>
                </a:solidFill>
              </a:rPr>
              <a:t>segniamo</a:t>
            </a:r>
            <a:r>
              <a:rPr lang="it-IT" sz="2400" dirty="0"/>
              <a:t> </a:t>
            </a:r>
            <a:br>
              <a:rPr lang="it-IT" sz="2400" dirty="0"/>
            </a:br>
            <a:r>
              <a:rPr lang="it-IT" sz="2400" dirty="0"/>
              <a:t>‘</a:t>
            </a:r>
            <a:r>
              <a:rPr lang="it-IT" sz="2400" i="1" dirty="0"/>
              <a:t>P</a:t>
            </a:r>
            <a:r>
              <a:rPr lang="it-IT" sz="2400" dirty="0"/>
              <a:t> </a:t>
            </a:r>
            <a:r>
              <a:rPr lang="it-IT" sz="2400" dirty="0">
                <a:sym typeface="Symbol" pitchFamily="18" charset="2"/>
              </a:rPr>
              <a:t></a:t>
            </a:r>
            <a:r>
              <a:rPr lang="it-IT" sz="2400" dirty="0"/>
              <a:t> </a:t>
            </a:r>
            <a:r>
              <a:rPr lang="it-IT" sz="2400" i="1" dirty="0"/>
              <a:t>Q</a:t>
            </a:r>
            <a:r>
              <a:rPr lang="it-IT" sz="2400" dirty="0"/>
              <a:t>’ ed evidenziamo le sue possibilità di verità tracciando due </a:t>
            </a:r>
            <a:r>
              <a:rPr lang="it-IT" sz="2400" b="1" dirty="0">
                <a:solidFill>
                  <a:srgbClr val="FF0000"/>
                </a:solidFill>
              </a:rPr>
              <a:t>rami</a:t>
            </a:r>
            <a:r>
              <a:rPr lang="it-IT" sz="2400" dirty="0"/>
              <a:t>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487362"/>
          </a:xfrm>
          <a:noFill/>
          <a:ln/>
        </p:spPr>
        <p:txBody>
          <a:bodyPr>
            <a:normAutofit fontScale="90000"/>
          </a:bodyPr>
          <a:lstStyle/>
          <a:p>
            <a:r>
              <a:rPr lang="it-IT"/>
              <a:t>Soluzione </a:t>
            </a:r>
            <a:r>
              <a:rPr lang="it-IT" sz="3200"/>
              <a:t>(1 di 3)</a:t>
            </a:r>
            <a:endParaRPr lang="it-IT" sz="2800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4495801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8518525" y="5715001"/>
            <a:ext cx="1725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hlink"/>
                </a:solidFill>
              </a:rPr>
              <a:t>Continua nella </a:t>
            </a:r>
            <a:br>
              <a:rPr lang="it-IT">
                <a:solidFill>
                  <a:schemeClr val="hlink"/>
                </a:solidFill>
              </a:rPr>
            </a:br>
            <a:r>
              <a:rPr lang="it-IT">
                <a:solidFill>
                  <a:schemeClr val="hlink"/>
                </a:solidFill>
              </a:rPr>
              <a:t>pagina seguente</a:t>
            </a:r>
          </a:p>
        </p:txBody>
      </p:sp>
    </p:spTree>
    <p:extLst>
      <p:ext uri="{BB962C8B-B14F-4D97-AF65-F5344CB8AC3E}">
        <p14:creationId xmlns:p14="http://schemas.microsoft.com/office/powerpoint/2010/main" val="2684912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8686800" cy="3124200"/>
          </a:xfrm>
        </p:spPr>
        <p:txBody>
          <a:bodyPr/>
          <a:lstStyle/>
          <a:p>
            <a:pPr>
              <a:buFontTx/>
              <a:buNone/>
            </a:pPr>
            <a:r>
              <a:rPr lang="it-IT" dirty="0"/>
              <a:t>Il </a:t>
            </a:r>
            <a:r>
              <a:rPr lang="it-IT" b="1" dirty="0">
                <a:solidFill>
                  <a:srgbClr val="FF0000"/>
                </a:solidFill>
              </a:rPr>
              <a:t>cammino</a:t>
            </a:r>
            <a:r>
              <a:rPr lang="it-IT" dirty="0"/>
              <a:t> di sinistra contiene sia ‘</a:t>
            </a:r>
            <a:r>
              <a:rPr lang="it-IT" i="1" dirty="0"/>
              <a:t>P</a:t>
            </a:r>
            <a:r>
              <a:rPr lang="it-IT" dirty="0"/>
              <a:t>’ che ‘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i="1" dirty="0"/>
              <a:t>P</a:t>
            </a:r>
            <a:r>
              <a:rPr lang="it-IT" dirty="0"/>
              <a:t>’, quindi lo </a:t>
            </a:r>
            <a:r>
              <a:rPr lang="it-IT" b="1" dirty="0">
                <a:solidFill>
                  <a:srgbClr val="FF0000"/>
                </a:solidFill>
              </a:rPr>
              <a:t>chiudiamo</a:t>
            </a:r>
            <a:r>
              <a:rPr lang="it-IT" dirty="0"/>
              <a:t> con una ‘</a:t>
            </a:r>
            <a:r>
              <a:rPr lang="it-IT" i="1" dirty="0"/>
              <a:t>X</a:t>
            </a:r>
            <a:r>
              <a:rPr lang="it-IT" dirty="0"/>
              <a:t>’. Quello di destra, invece, resta </a:t>
            </a:r>
            <a:r>
              <a:rPr lang="it-IT" b="1" dirty="0">
                <a:solidFill>
                  <a:srgbClr val="FF0000"/>
                </a:solidFill>
              </a:rPr>
              <a:t>aperto</a:t>
            </a:r>
            <a:r>
              <a:rPr lang="it-IT" dirty="0"/>
              <a:t>. Lo estendiamo con due rami, corrispondenti alle situazioni in cui ‘</a:t>
            </a:r>
            <a:r>
              <a:rPr lang="it-IT" i="1" dirty="0"/>
              <a:t>P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</a:t>
            </a:r>
            <a:r>
              <a:rPr lang="it-IT" i="1" dirty="0"/>
              <a:t>Q</a:t>
            </a:r>
            <a:r>
              <a:rPr lang="it-IT" dirty="0"/>
              <a:t>’ (che non avevamo ancora segnato) può essere vera: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487362"/>
          </a:xfrm>
          <a:noFill/>
          <a:ln/>
        </p:spPr>
        <p:txBody>
          <a:bodyPr>
            <a:normAutofit fontScale="90000"/>
          </a:bodyPr>
          <a:lstStyle/>
          <a:p>
            <a:r>
              <a:rPr lang="it-IT"/>
              <a:t>Soluzione </a:t>
            </a:r>
            <a:r>
              <a:rPr lang="it-IT" sz="3200"/>
              <a:t>(2 di 3)</a:t>
            </a:r>
            <a:endParaRPr lang="it-IT" sz="2800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8518525" y="5715001"/>
            <a:ext cx="1725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hlink"/>
                </a:solidFill>
              </a:rPr>
              <a:t>Continua nella </a:t>
            </a:r>
            <a:br>
              <a:rPr lang="it-IT">
                <a:solidFill>
                  <a:schemeClr val="hlink"/>
                </a:solidFill>
              </a:rPr>
            </a:br>
            <a:r>
              <a:rPr lang="it-IT">
                <a:solidFill>
                  <a:schemeClr val="hlink"/>
                </a:solidFill>
              </a:rPr>
              <a:t>pagina seguente</a:t>
            </a:r>
          </a:p>
        </p:txBody>
      </p:sp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81400"/>
            <a:ext cx="2495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3918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8686800" cy="3124200"/>
          </a:xfrm>
        </p:spPr>
        <p:txBody>
          <a:bodyPr/>
          <a:lstStyle/>
          <a:p>
            <a:pPr>
              <a:buFontTx/>
              <a:buNone/>
            </a:pPr>
            <a:r>
              <a:rPr lang="it-IT" sz="2600"/>
              <a:t>A questo punto notiamo che entrambi i cammini così ottenuti contengono formule fra loro inconsistenti: il primo contiene ‘</a:t>
            </a:r>
            <a:r>
              <a:rPr lang="it-IT" sz="2600" i="1"/>
              <a:t>P</a:t>
            </a:r>
            <a:r>
              <a:rPr lang="it-IT" sz="2600"/>
              <a:t>’ e ‘</a:t>
            </a:r>
            <a:r>
              <a:rPr lang="it-IT" sz="2600">
                <a:sym typeface="Symbol" pitchFamily="18" charset="2"/>
              </a:rPr>
              <a:t></a:t>
            </a:r>
            <a:r>
              <a:rPr lang="it-IT" sz="2600" i="1"/>
              <a:t>P</a:t>
            </a:r>
            <a:r>
              <a:rPr lang="it-IT" sz="2600"/>
              <a:t>’; il secondo ‘</a:t>
            </a:r>
            <a:r>
              <a:rPr lang="it-IT" sz="2600" i="1"/>
              <a:t>Q</a:t>
            </a:r>
            <a:r>
              <a:rPr lang="it-IT" sz="2600"/>
              <a:t>’ e ‘</a:t>
            </a:r>
            <a:r>
              <a:rPr lang="it-IT" sz="2600">
                <a:sym typeface="Symbol" pitchFamily="18" charset="2"/>
              </a:rPr>
              <a:t></a:t>
            </a:r>
            <a:r>
              <a:rPr lang="it-IT" sz="2600" i="1"/>
              <a:t>Q</a:t>
            </a:r>
            <a:r>
              <a:rPr lang="it-IT" sz="2600"/>
              <a:t>’. Questo vuol dire che possiamo chiudere anche questi due cammini con una ‘</a:t>
            </a:r>
            <a:r>
              <a:rPr lang="it-IT" sz="2600" i="1"/>
              <a:t>X</a:t>
            </a:r>
            <a:r>
              <a:rPr lang="it-IT" sz="2600"/>
              <a:t>’: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487362"/>
          </a:xfrm>
          <a:noFill/>
          <a:ln/>
        </p:spPr>
        <p:txBody>
          <a:bodyPr>
            <a:normAutofit fontScale="90000"/>
          </a:bodyPr>
          <a:lstStyle/>
          <a:p>
            <a:r>
              <a:rPr lang="it-IT"/>
              <a:t>Soluzione </a:t>
            </a:r>
            <a:r>
              <a:rPr lang="it-IT" sz="3200"/>
              <a:t>(3 di 3)</a:t>
            </a:r>
            <a:endParaRPr lang="it-IT" sz="2800"/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2667001"/>
            <a:ext cx="2447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1524000" y="5257800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600"/>
              <a:t>Questo è l’albero completo. Dal momento che il tentativo di refutazione fallisce lungo tutti i cammini, la forma argomentativa originale è valida.</a:t>
            </a:r>
          </a:p>
        </p:txBody>
      </p:sp>
    </p:spTree>
    <p:extLst>
      <p:ext uri="{BB962C8B-B14F-4D97-AF65-F5344CB8AC3E}">
        <p14:creationId xmlns:p14="http://schemas.microsoft.com/office/powerpoint/2010/main" val="190174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 delle tavole di verità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Passeremo poi ad un metodo "vero-funzionale" che ci permette di distinguere in modo meccanico tra:</a:t>
            </a:r>
          </a:p>
          <a:p>
            <a:r>
              <a:rPr lang="it-IT" dirty="0"/>
              <a:t>(1) </a:t>
            </a:r>
            <a:r>
              <a:rPr lang="it-IT" dirty="0" err="1"/>
              <a:t>fbf</a:t>
            </a:r>
            <a:r>
              <a:rPr lang="it-IT" dirty="0"/>
              <a:t> tautologiche (verità logiche</a:t>
            </a:r>
            <a:r>
              <a:rPr lang="it-IT"/>
              <a:t>), vero-funzionalmente contingenti </a:t>
            </a:r>
            <a:r>
              <a:rPr lang="it-IT" dirty="0"/>
              <a:t>e </a:t>
            </a:r>
            <a:r>
              <a:rPr lang="it-IT"/>
              <a:t>contraddittorie (o vero-funzionalmente inconsistenti)</a:t>
            </a:r>
            <a:endParaRPr lang="it-IT" dirty="0"/>
          </a:p>
          <a:p>
            <a:r>
              <a:rPr lang="it-IT" dirty="0"/>
              <a:t>(2) forme argomentative (argomentazioni) valide e non valide (vero-funzionalmente)</a:t>
            </a:r>
          </a:p>
        </p:txBody>
      </p:sp>
    </p:spTree>
    <p:extLst>
      <p:ext uri="{BB962C8B-B14F-4D97-AF65-F5344CB8AC3E}">
        <p14:creationId xmlns:p14="http://schemas.microsoft.com/office/powerpoint/2010/main" val="279600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Negazione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Vedi tavola a p. 69 (p. 63) (qui come nel seguito il riferimento è al nostro libro di testo)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78" y="2729923"/>
            <a:ext cx="6762044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Congiunzione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Vedi tavola a p. 69 (p. 63)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368550"/>
            <a:ext cx="6886222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1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disgiunzione (inclusiva)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Vedi tavola a p. 70 (p. 64)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37978"/>
            <a:ext cx="7524750" cy="42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9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4562587EF6804A9B1FD27E8542661C" ma:contentTypeVersion="13" ma:contentTypeDescription="Creare un nuovo documento." ma:contentTypeScope="" ma:versionID="569f9ee2377c2500ad9f44214f909257">
  <xsd:schema xmlns:xsd="http://www.w3.org/2001/XMLSchema" xmlns:xs="http://www.w3.org/2001/XMLSchema" xmlns:p="http://schemas.microsoft.com/office/2006/metadata/properties" xmlns:ns3="77ddd94a-cbfa-4b1e-8bf0-3aa5bb02ce07" targetNamespace="http://schemas.microsoft.com/office/2006/metadata/properties" ma:root="true" ma:fieldsID="7ee8c77f4e4dd0e793db30fb82196a23" ns3:_="">
    <xsd:import namespace="77ddd94a-cbfa-4b1e-8bf0-3aa5bb02ce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dd94a-cbfa-4b1e-8bf0-3aa5bb02ce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390AC9-295C-41CA-9ECE-B58420C2D818}">
  <ds:schemaRefs>
    <ds:schemaRef ds:uri="http://purl.org/dc/elements/1.1/"/>
    <ds:schemaRef ds:uri="77ddd94a-cbfa-4b1e-8bf0-3aa5bb02ce07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BBAA02-56CA-4FE3-9F51-0547B906E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dd94a-cbfa-4b1e-8bf0-3aa5bb02c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47A2B9-10AA-4E59-9FF4-D082F90B31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2357</Words>
  <Application>Microsoft Office PowerPoint</Application>
  <PresentationFormat>Widescreen</PresentationFormat>
  <Paragraphs>247</Paragraphs>
  <Slides>57</Slides>
  <Notes>43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Symbol</vt:lpstr>
      <vt:lpstr>Tema di Office</vt:lpstr>
      <vt:lpstr>Logica 23-24</vt:lpstr>
      <vt:lpstr>Presentazione standard di PowerPoint</vt:lpstr>
      <vt:lpstr>compito 1</vt:lpstr>
      <vt:lpstr>Operatore principale</vt:lpstr>
      <vt:lpstr>Semantica della logica proposizionale</vt:lpstr>
      <vt:lpstr>Metodo delle tavole di verità</vt:lpstr>
      <vt:lpstr>Negazione </vt:lpstr>
      <vt:lpstr>Congiunzione</vt:lpstr>
      <vt:lpstr>disgiunzione (inclusiva)</vt:lpstr>
      <vt:lpstr>condizionale materiale</vt:lpstr>
      <vt:lpstr>Chiarimento sul condizionale materiale (i)</vt:lpstr>
      <vt:lpstr>Chiarimento sul condizionale materiale (ii)</vt:lpstr>
      <vt:lpstr>Bicondizionale materiale</vt:lpstr>
      <vt:lpstr>Metodo per costruire la tavola di verità di una fbf (i)</vt:lpstr>
      <vt:lpstr>Numero dei casi possibili</vt:lpstr>
      <vt:lpstr>n = 1</vt:lpstr>
      <vt:lpstr>Il metodo delle tavole di verità</vt:lpstr>
      <vt:lpstr>Il metodo (i)</vt:lpstr>
      <vt:lpstr>Il metodo (ii)</vt:lpstr>
      <vt:lpstr>Il metodo (iii)</vt:lpstr>
      <vt:lpstr>Presentazione standard di PowerPoint</vt:lpstr>
      <vt:lpstr>Il metodo (iv)</vt:lpstr>
      <vt:lpstr>n = 3</vt:lpstr>
      <vt:lpstr>tavola parziale p. 75 (p. 69)</vt:lpstr>
      <vt:lpstr>Esempio con n = 1: il principio del terzo escluso</vt:lpstr>
      <vt:lpstr>Abbreviazione</vt:lpstr>
      <vt:lpstr>esempio con n = 2</vt:lpstr>
      <vt:lpstr>esempio con n = 3 </vt:lpstr>
      <vt:lpstr>esempio p. 78, 3.18</vt:lpstr>
      <vt:lpstr>Esempio di contraddizione</vt:lpstr>
      <vt:lpstr>Presentazione standard di PowerPoint</vt:lpstr>
      <vt:lpstr>Principio di non contraddizione</vt:lpstr>
      <vt:lpstr>Presentazione standard di PowerPoint</vt:lpstr>
      <vt:lpstr>Tavole di verità e forme argomentative</vt:lpstr>
      <vt:lpstr>Esempio 1</vt:lpstr>
      <vt:lpstr>esempio p. 79</vt:lpstr>
      <vt:lpstr>Esempio 2</vt:lpstr>
      <vt:lpstr>esempio 3.21, p. 80</vt:lpstr>
      <vt:lpstr>Esempio 3</vt:lpstr>
      <vt:lpstr>esempio 3.20, p. 80</vt:lpstr>
      <vt:lpstr>il significato del condizionale materiale</vt:lpstr>
      <vt:lpstr>la disgiunzione esclusiva (i)</vt:lpstr>
      <vt:lpstr>la disgiunzione esclusiva (ii) </vt:lpstr>
      <vt:lpstr>tavola per la disgiunzione esclusiva</vt:lpstr>
      <vt:lpstr>la disgiunzione esclusiva (iii)</vt:lpstr>
      <vt:lpstr>Ridondanza del bicondizionale</vt:lpstr>
      <vt:lpstr>Altre ridondanze</vt:lpstr>
      <vt:lpstr>Scelta 1: congiunzione + negazione</vt:lpstr>
      <vt:lpstr>Scelta 2: disgiunzione più negazione</vt:lpstr>
      <vt:lpstr>Scelta 3: condizionale più negazione</vt:lpstr>
      <vt:lpstr>Alberi di refutazione</vt:lpstr>
      <vt:lpstr>Esempio</vt:lpstr>
      <vt:lpstr>Alberi di refutazione: proviamo ...</vt:lpstr>
      <vt:lpstr>Esercizio risolto 3.27</vt:lpstr>
      <vt:lpstr>Soluzione (1 di 3)</vt:lpstr>
      <vt:lpstr>Soluzione (2 di 3)</vt:lpstr>
      <vt:lpstr>Soluzione (3 di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 23-24</dc:title>
  <dc:creator>Francesco Orilia</dc:creator>
  <cp:lastModifiedBy>Francesco Orilia</cp:lastModifiedBy>
  <cp:revision>12</cp:revision>
  <dcterms:created xsi:type="dcterms:W3CDTF">2024-02-24T15:56:09Z</dcterms:created>
  <dcterms:modified xsi:type="dcterms:W3CDTF">2024-03-09T08:10:04Z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0x010100804562587EF6804A9B1FD27E8542661C</vt:lpwstr>
  </property>
</Properties>
</file>