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372" r:id="rId3"/>
    <p:sldId id="374" r:id="rId4"/>
    <p:sldId id="359" r:id="rId5"/>
    <p:sldId id="360" r:id="rId6"/>
    <p:sldId id="361" r:id="rId7"/>
    <p:sldId id="362" r:id="rId8"/>
    <p:sldId id="363" r:id="rId9"/>
    <p:sldId id="364" r:id="rId10"/>
    <p:sldId id="365" r:id="rId11"/>
    <p:sldId id="366" r:id="rId12"/>
    <p:sldId id="367" r:id="rId13"/>
    <p:sldId id="368" r:id="rId14"/>
    <p:sldId id="373" r:id="rId15"/>
    <p:sldId id="257" r:id="rId16"/>
    <p:sldId id="258" r:id="rId17"/>
    <p:sldId id="259" r:id="rId18"/>
    <p:sldId id="290" r:id="rId19"/>
    <p:sldId id="375" r:id="rId20"/>
    <p:sldId id="376" r:id="rId21"/>
    <p:sldId id="260" r:id="rId22"/>
    <p:sldId id="261" r:id="rId23"/>
    <p:sldId id="262" r:id="rId24"/>
    <p:sldId id="263" r:id="rId25"/>
    <p:sldId id="264" r:id="rId26"/>
    <p:sldId id="265" r:id="rId27"/>
    <p:sldId id="266" r:id="rId28"/>
    <p:sldId id="267" r:id="rId29"/>
    <p:sldId id="268" r:id="rId30"/>
    <p:sldId id="269" r:id="rId31"/>
    <p:sldId id="270" r:id="rId32"/>
    <p:sldId id="275" r:id="rId33"/>
    <p:sldId id="272" r:id="rId3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9:52.01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8602 371 941 0,'3'6'394'0,"4"-6"-235"15,-1-1-124-15,0-1-61 16,-1-2 9-16,-5 0 59 16,0 3 26-16,0-1 26 15,0 1 6-15,0-1-16 16,-1 0-12-16,-1 1-18 15,0-7-8-15,1 0-8 16,-1-3 1-16,1 1 11 0,-1 1 6 16,1-3 6-16,-3-3-3 15,0-1-9-15,-17-35-5 16,8 41-8-16,0 2-4 16,-4 0-8-16,-4-5-5 15,-1 9-8-15,-5-4-2 16,6 8 0-16,-8-2 1 15,2-4 3-15,5 3-2 0,-3-2-3 16,-4-2-2-16,-11-4-3 16,-3 5-1-16,-13-7 2 15,9 5 1-15,4 5-1 16,-2 1 1-16,4 2-2 16,-6 0 0-16,-4-3-1 15,-3-6 0-15,-1-1 0 16,0 2-1-16,-8-6 2 15,-4 3 0-15,-10-4 3 16,-7-1-1-16,-2 10 1 16,-2 1 0-16,-1 0-1 15,0 5 1-15,8 2-1 16,4-2 0-16,-2 3-2 16,-3-1 0-16,-4 3 1 15,-4-4 1-15,-7-1 1 16,-1 0 1-16,-8-1 1 0,-7 1-1 15,3 8 1-15,-10 1 1 16,-9 2 0-16,11 0 0 16,-6 1-3-16,3 0 0 15,-1 3-1-15,-14 5 0 16,2 9-1-16,-1 3 1 16,-15-2-2-16,-7-3-1 15,-14-1-1-15,-7-2 0 0,-5 3 0 16,-4-2-1-16,4 2 0 15,-3 2 0-15,12 4 0 16,2 4-1-16,2 3 0 16,7 6 1-16,4 6-1 15,-10 4 1-15,1 6 0 16,4-3-1-16,-10-1 2 16,11-6-1-16,3-1 0 15,10 0-1-15,16-2 1 16,10 4-1-16,11-2 1 15,-2 6-1-15,7 5 1 16,9-4 0-16,16 2 0 16,-6-6 0-16,2 2 1 15,2 0 1-15,-1-4 3 16,14 1 1-16,10-4-1 16,2-1-1-16,6 3-3 15,4 3-1-15,9-4-1 16,7 2 0-16,15 2 0 0,0-1-1 15,6-2 1-15,1-5 0 16,5-1-1-16,7-2 0 16,2-2 0-16,6 0-1 15,3-2-1-15,5 0 0 16,17 6 1-16,3-2-1 16,14 5 1-16,6 1 1 0,5 2-1 15,2-3 0-15,8-5 1 16,2-5 1-16,11-8-1 15,-1 2 1-15,16-5 0 16,1 0 0-16,4-6 0 16,12 0 1-16,6-4-1 15,1-6 1-15,12-3 0 16,-2-3 1-16,-1-3-1 16,10-2 1-16,-7-5 0 15,10-1 0-15,-11-5 0 16,-4 4 0-16,6-2-1 15,-3 2 1-15,6 2-2 16,1-1 0-16,-3 0 2 16,3-5-1-16,4-2 0 15,-1-3 1-15,-1-2-1 16,-4 4 1-16,2-3 1 0,-3 1-1 16,-6 0 0-16,-1 0 0 15,-44 9-1 1,-43 4 1-16,0 0-1 15,128-7 1-15,-5-2 0 0,-2 2 0 16,-58-4-1-16,1-1 1 16,6 3-1-16,-6-6 1 15,6 1 2-15,-2-2-1 16,-9-4 0-16,2 6 1 0,-7 1-3 16,-3 0 0-16,-2 3 1 15,-26 0 0 1,-1 1 0-16,49-11 0 0,15-5 0 15,-9 1 0-15,-12 3 1 16,-7-2 0-16,4 6 0 16,0-4 1-16,-13 1 0 15,7 0-1-15,-2-3-1 16,-8-3 1-16,-3 4-1 16,-3-5 3-16,3-5 2 15,3 0 0-15,-4-7-1 16,-4-2 0-16,-16-3-2 15,0 1 1-15,-2-5 1 16,-3 3 1-16,-6-7 1 16,-8-1 0-16,-3-3 1 15,-3-3 0-15,-2-2-2 16,9-1-2-16,-4 1-1 0,-2 1-1 16,-1 4 0-16,-7 4 1 15,-6 4 1-15,-3 5 2 16,-9 5 1-16,-4-2 1 15,-6 1 4-15,-5 1 1 16,-4 0-2-16,-4 2 1 0,-11-5-5 16,-3 2-1-16,-2 3 1 15,-3-1 0-15,3 11 0 16,-6-1-2-16,-2 1-4 16,0 2-1-16,-1 2-2 15,1 1-2-15,10 8-4 16,-4 6-15-16,4 2-49 15,7-1-39-15,-20-12-86 16,4-8 115-16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4:10.32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13433 1862 888 0,'-16'6'459'0,"16"2"-66"0,2-8-346 16,7-5-72-16,3-3-1 15,-1-6 26-15,0-3 9 16,-5 1 10-16,2 1 4 15,-5 1 4-15,1 6 3 0,-1-5 7 16,2 2 2-16,-2-3 0 16,3-1-3-1,-3 0-8-15,2-1-1 0,-5 3 0 16,0 5 1-16,0 0 3 16,-3-2 2-16,0 6 2 15,0-3 1-15,1 7-5 16,0 0-6-16,1 0-8 15,1 0-5-15,-2-1-5 16,1-1-1-16,-1 0-2 16,2 1 0-16,-2-1 2 15,1 1 0-15,-1-1 0 16,1 1 0-16,-1-1-2 16,0 0-1-16,1 1 0 15,-1-1-1-15,1 1 0 16,-1-1 0-16,0 0-1 15,2 1 0-15,0-1 0 16,0 1 0-16,0-1 0 0,-1 0 1 16,-1 1 2-1,1-1 1-15,-1 2 0 0,1 0 0 16,-1 0-1-16,2 0 1 16,0 0 0-16,0 0-1 15,0 0 1-15,-2-1 1 16,2-1 1-16,-1 0 0 15,1 1-1-15,-2-1 1 0,1 1-3 16,-1-1 0-16,0-11 1 16,-1-1-1-16,0-2 2 15,-7-38 0-15,10 40-2 16,4-2 1-16,-3-2-3 16,2 1 1-16,-1-4-1 15,1 0-1-15,-3-1 2 16,0 0-1-16,-1-2 1 15,-3 0 0-15,3-5 1 16,-1 1 1-16,-1-1 2 16,-2-5 1-16,2 3-1 15,0-3 0-15,-2 4-4 16,-1-4 0-16,-4 1-2 16,-1-4 0-16,0-1 0 15,1 0 0-15,-2 3 0 16,-1 3 2-16,-1-1 0 15,2 1 0-15,1 0 1 16,2 3-1-16,-4 2-1 16,0-2 0-16,-3-1 1 0,7-3-1 15,-1-2 0-15,-9-2-2 16,5 0 0-16,-15-1 0 16,4 5 0-16,-4-1 0 15,-3 9 1-15,2-5-1 0,-8 3 0 16,1-1 0-16,-3 0 0 15,2 7 0-15,-2-1 2 16,0 1-1-16,0 2-1 16,-1 0 0-16,-5 3 0 15,0 2 0-15,3 1 0 16,-2 0 0-16,2-1 0 16,-8-1 0-16,-11 4 0 15,0 0 0-15,1 0 0 16,1 0 1-16,-1 1-1 15,1 6 0-15,-4 4-1 16,2 0 0-16,6 6 0 16,-4 3 0-16,-1 4 1 15,-6 6-1-15,-3 5 1 16,3 2 0-16,7 4-1 16,4 0 1-16,0 5-1 15,1-3-1-15,-3 8 1 16,-2-2 0-16,2 5 0 0,-4 2 1 15,0 1 0-15,-5 0 0 16,-4 5 0-16,2 0 0 16,4 2 0-16,1 2 0 15,2 3 0-15,0 1 0 16,3 1-1-16,3 7 1 16,1-3 0-16,-4-1 0 15,-7 4 0-15,1-5 1 0,5 2-1 16,1-2 1-16,4-4 0 15,4-1 0-15,4-8-1 16,1 5 0-16,6-1 0 16,-6 3 0-16,6-2 0 15,-2-3 0-15,-7-5 0 16,3-1 1-16,-12-2 0 16,4-2-1-16,3 4 0 15,0-4 1-15,-4 2-1 16,-3 0 0-16,-7 3 0 15,-2 0 0-15,3 2 0 16,17-16-1 0,-1 0 1-16,-37 27 0 0,-12 1 1 15,8-2-1-15,14-11 0 16,2 1 0-16,-10 0 0 16,5 1-1-16,-8 2 1 15,-1-3 0-15,1 6 0 16,-8 0 0-16,4-4 0 0,0-1 0 15,7-6-1-15,0-8 1 16,3-3 0-16,2-5 0 16,-8-6 0-16,2-1 0 15,-5 3 0-15,0-1 0 0,1 4 0 16,0 1-1 0,2 1 0-16,2-2 1 0,-4-1 0 15,1 1 0-15,1-1 0 16,0-3 0-16,5 1 0 15,-4-3 0-15,-2 1 0 16,-4-2 0-16,-11-1 0 16,-2-1 0-16,-10-2 1 15,4-4 0-15,-5 3 0 16,-4-7 1-16,-1-1-1 16,-1 0 0-16,-5-3-1 15,10 2 0-15,-3-6 0 16,-6-3 1-16,4 0-1 15,-8-6 0-15,8 5 0 16,2-3 0-16,7-1 0 16,6 1 1-16,7-3-1 15,2 3 0-15,3-3 0 16,1 1 0-16,12-1-1 16,2-3 0-16,2-1 1 0,4 1 0 15,-7-2 0-15,4 2 0 16,-1-2 0-16,3 0-1 15,0 5 1-15,6-4 0 16,1 1 0-16,2 1 0 16,-4 0 0-16,-3 1-1 15,-1 1 0-15,6-4 0 0,0-1 0 16,-3-1 0-16,2-1 0 16,-4 4 0-16,4 0-1 15,-2 4 2-15,-5 2 0 16,0 0 0-16,2 3 0 15,-1-4 0-15,6 4-1 16,3 3 0-16,-2 1 0 16,5 1 0-16,4 3 0 15,-7 0 0-15,-5-1 0 16,-2 1 0-16,-4 2 1 16,9-2 0-16,8 0 0 15,0 0 0-15,8 1 0 16,0-3 0-16,8 1 0 15,2-2 0-15,7-3 0 16,2-1 0-16,10-2 0 16,1 0-1-16,6 4 0 15,2 0 0-15,2-1-1 0,-4 2 0 16,6-4 0-16,-6 0 1 16,3 2-1-16,4 0 1 15,-2-2-1-15,7 2 0 16,0-4-1-16,4 3 1 15,-1 2-2-15,0 0-2 16,0 1-1-16,5-18-1 0,8-10 0 16,33-43 0-16,-19 34 2 15,5-5 0-15,6-5 3 16,5-3 1-16,3 4 1 16,-1 0 1-16,-7 16 0 15,-4 4 0-15,-9 11 1 16,-6 4 0-16,-6 6 1 15,-5 3 1-15,-6 1 1 16,-2 4 1-16,-2-2 0 16,0 0-1-16,-9 5-2 15,-32 3-1-15,-57 60-1 16,39-31 1-16,-9 7 0 16,-3 1 0-16,-8 4 1 15,-5-1 0-15,0-7-1 16,5-2 0-16,7-9 1 15,4-3 0-15,11-8 0 16,8 0 1-16,18-9 0 0,1-4 0 16,7-3-1-16,5-1 0 15,0-2-1-15,10 0-1 16,4 0-1-16,-4 2-1 16,9 2-1-16,-4 3-2 15,8 5 1-15,5 6-1 16,13 12 3-16,4 7 1 0,7 12 2 15,6 5 2-15,5 16 3 16,11 8 2-16,7 10 3 16,1 3 0-16,-1-10 0 15,-10-8-2-15,-7-20-1 16,-1-10-10-16,-14-27-577 16,-26-18 433-16</inkml:trace>
  <inkml:trace contextRef="#ctx0" brushRef="#br0">602 3907 391 0,'-7'0'211'0,"-2"2"-36"16,-2 1-109-16,1-3-65 15,7 2 2-15,1-2 23 16,1 0 23-16,-1 0 50 15,1 0 23-15,1 0 9 16,0 0-9-16,0 0-35 16,0 0-15-16,0 0-15 15,0 0-13-15,0-2 1 16,0 0 5-16,0 1-2 16,0-1 9-16,0 1-3 15,1-15-7-15,2-6-2 16,12-42-3-16,-7 40-8 15,0-3-5-15,6-2-13 16,0 1-6-16,-3-3-5 0,1 4-2 16,-3 6-2-16,-4 1 1 15,1 7 3-15,2 3 1 16,-3 1 5-16,0-2 0 16,-2 3-3-16,-1 5-2 15,-1 3-6-15,-1 0-1 0,0 0-2 16,-1 0 1-16,-1 0 2 15,-1 12 0-15,-4 9 0 16,-13 38 1-16,15-48 1 16,2 0-1-16,4-4 3 15,4-1 2-15,1 0 0 16,2 4 1-16,-1 3-2 16,4-2 0-16,2 3 0 15,1-1 0-15,5-5 1 16,5 0 0-16,-3-5 2 15,-1 0 2-15,4-3 2 16,-1-1 1-16,8-6-1 16,9 2-2-16,-6-2-4 15,2 0-1-15,-1 6-3 16,-4-1-2-16,4 2 1 16,-2 2 0-16,2-1 1 15,0-1 0-15,5 2-1 16,5 4 0-16,1-1-1 15,2 3 0-15,-9 1 0 0,-2-1 0 16,-2 0 1-16,0 2 0 16,2-5 1-16,3-2 0 15,3 0 5-15,0-3 1 16,4 0 2-16,-2 2 0 0,1-2-5 16,2 1-1-16,-4 2-3 15,1 1 1-15,-4 4-1 16,7-2 0-16,-3 0 1 15,3-1 1-15,-4-2 2 16,-4 0 0-16,6 2 0 16,0 0 1-16,9-2-2 15,-5 2 1-15,-2-5 4 16,0 3 0-16,-5 0 1 16,-2 2-3-16,-2 3-2 15,0 2-2-15,-2-4-1 16,-2 2 0-16,5-3 0 15,5-1 0-15,-4 3 1 16,5-1-1-16,2-1 0 16,-7 1 1-16,7-2 2 15,-2-3 0-15,-3-1 1 16,2 0 1-16,-1-1-1 0,1 1 0 16,4 1-1-16,4-1 0 15,-5 2 0-15,-2-1-2 16,-5 1 0-16,-2 3-1 15,-1-2 0-15,6 2 1 16,4-2 0-16,0 0 3 16,5-1 1-16,-4-1 1 15,-3-1-2-15,-3 3-2 16,-5 4-3-16,1-1 0 0,4 4-1 16,0-1 1-16,-2 2-1 15,0 1 1-15,-7-4 0 16,2-1 0-16,3-3 1 15,5 4-2-15,4-4 1 16,-2 3 0-16,4-2 0 16,-7-4 1-16,0 1 1 15,0-2 1-15,-2 0-1 16,-1-3 1-16,0-2-1 16,-4 2-1-16,2 3 0 15,-3 0-1-15,4 1 0 16,-1 1 0-16,-3-1 1 15,6-1-1-15,-1-1 2 16,6-1-1-16,4-6 1 16,-1 5-1-16,0-3 0 15,-2 1-1-15,4 2 0 16,-4-2-1-16,3 0 0 0,2 2 0 16,2 0 1-16,-1-2 0 15,-7 0 1-15,2-1-1 16,6-4 0-16,5 4 1 15,8 0-2-15,-3-1 1 16,-5 4 0-16,-2-2-1 16,5 0 1-16,-1 1 0 0,-1-3 0 15,4-2 0-15,-10-4 0 16,3-1 0-16,4-1-1 16,-2-1 0-16,3 4 1 15,0 1-1-15,-3-1 1 16,-3 1-1-16,3 0 0 15,-1 0 1-15,1-3-1 16,-6-2 1-16,4 0 0 16,1-7 0-16,-1 3 2 15,7-3-1-15,-9-2 2 16,0 6 1-16,-9 1-1 16,-3 1 0-16,-5-2 0 15,2-2-1-15,1-4 0 16,-4-3 1-16,3 0-1 15,1 1 2-15,-9-4-1 16,8 6-1-16,-5-4 0 16,-5-1-1-16,16 5 0 0,0-2-1 15,1-1 0-15,4 1 0 16,-7-3 0-16,-1 0 0 16,5 1 0-16,-2-1 0 15,2 0 1-15,-2 1 0 16,7 0 0-16,-23 9 0 15,0-1 0-15,29-14-1 0,14-5-1 16,-9 7 1-16,0 9 0 16,-7-5 0-16,-4 2-1 15,-2-2 1-15,-4 2-1 16,1-1 1-16,-3 1 0 16,-1 1 1-16,-5 2 5 15,2 2 1-15,-9 1 1 16,-5-1 0-16,5 3-5 15,-7-2-1-15,10 0-2 16,2-1 0-16,-4-2 1 16,4-3-1-16,-5 0 0 15,0 5 0-15,-1-1-1 16,-2 1 1-16,-5 3-1 16,2 1 1-16,-1-4-1 15,7 3 0-15,4 0 1 16,0-5-1-16,2 3 0 0,-2 2 0 15,-1-5 0 1,4 5 1-16,-6-3 0 0,1-4-1 16,5 3 1-16,-4-1 0 15,7 3 0-15,-4 0-1 16,-8 2 1-16,1 0 0 16,-6 0 0-16,-1 0 0 15,0-2-1-15,3 2 1 16,-2 0-1-16,2-2 1 0,4 4-1 15,-3 1 0-15,1 0 0 16,3 3 0-16,-5-3 0 16,-2-3 0-16,1 2 0 15,-5-3-1-15,4 3 1 16,1 1 0-16,-6-2 0 16,-1-2 0-16,-1-1 0 15,-4 0-1-15,12 5 0 16,-7 2 1-16,0 0-1 15,5 1 1-15,-10-1 0 16,8 1-1-16,-2 0 1 16,0-1 0-16,1-4 0 15,-4 2 0-15,4 1 0 16,-3-1 0-16,-1 1 0 16,-2 1 0-16,-3 0-1 15,1 2 1-15,0-2-1 16,3 1 1-16,4-1 0 15,0-3 0-15,2-3 0 0,2 1 0 16,0 0 0-16,-1 0 0 16,3-2 0-16,-4-1 0 15,-1 3 0-15,-4-3-1 16,3 1 1-16,3 0 0 16,-7-3-1-16,8 2 1 15,-9-3-1-15,-6-1 1 0,7 4 0 16,-3-4-1-16,6 6 1 15,3-3-1-15,-1 1 1 16,0-2-1-16,-5-1 1 16,-2 1 0-16,2-2-1 15,-3 4 1-15,1 1-1 16,2 4 0-16,-3 1 0 16,-1 3 0-16,-1 4 0 15,2-3 0-15,3 3 0 16,0 1 0-16,2 0 1 15,-1-2 0-15,-1-1 0 16,0 0 0-16,5 0 0 16,1 0 0-16,2 1 0 15,1 1 0-15,1 2 0 16,-2 1 0-16,0 3-1 16,-2 0 0-16,-3 3 0 0,3 0 0 15,7 1 0-15,-7 1 0 16,4 1 0-16,9 0 0 15,-8-3 1-15,14 5 0 16,1-3 0-16,-7-1 0 16,3 1 0-16,-8 1 0 15,5 0 0-15,-3 3 0 16,-2 1 0-16,1-1 0 0,-3 1-1 16,3 2 0-16,-1 1 0 15,3-1 1-15,-1 1 0 16,0-1 0-16,-5-1-2 15,-5 2 0-15,-4 3 1 16,-4-4-1-16,-6 5 0 16,6 1 1-16,-2 2 0 15,-4-1 0-15,4 5 1 16,-2-2 0-16,3-1-1 16,4 2 0-16,-4 1 1 15,-5-2-1-15,1 0 1 16,1 2 0-16,3-2 0 15,4 7 0-15,1-3 0 16,1 3 0-16,0-2-1 16,-3-5 1-16,1 2-1 15,-2-1 0-15,-1 4 1 16,-3-2 0-16,-3 2-1 0,-1-6 1 16,-4 1-1-16,0-1 0 15,3-1 1-15,-1 2 0 16,1-3 0-16,4-2 1 15,-2 1 0-15,0 1-1 16,0 1 0-16,0 4 0 16,-2 1 1-16,4 2-1 0,-2 0 0 15,-2 0 1-15,4 1-1 16,-2 1 0-16,-2 2 1 16,2 1 0-16,0 1 0 15,-2-1 0-15,5-3 0 16,-1 1 0-16,1 1 1 15,3-2-1-15,1-1 2 16,-2-2-1-16,-1-9-1 16,-1 2-1-16,-3-5-3 15,-1 2-5-15,-7-5-35 16,-3 0-15-16,-17-13-37 16,-8-8-31-16,-30-22-215 15,-8-33 231-15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7:30.522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6660 2760 1077 0,'-3'11'407'16,"-7"0"-260"-16,10 3-130 15,7 1-2-15,-1-3 13 16,-1 1 8-16,-5-6 23 16,6-1 10-16,-6-6 13 15,7 0-5-15,0 0-14 0,-7 0-7 16,0 0-13-16,0 0-2 15,0 0-2-15,0 0-1 16,0 0-7-16,0-2-4 16,0 2-8-16,0 0-2 15,0 0 1-15,0 0 1 16,0 0 1-16,-1 0 1 0,-1 0-2 16,1 0 1-16,-1 0 0 15,1 0-1-15,-1 0 0 16,-3 0-1-16,-12 0-4 15,1 0-2-15,-40 7-1 16,37-6 0-16,1 1 1 16,-1-1 0-16,0-1-2 15,-3 0-2-15,0 0 0 16,-1 2-1-16,1-2 4 16,1 2 1-16,-7 1 0 15,-7-2 0-15,-4 4-4 16,-4-3 0-16,-3-1-3 15,6-1-1-15,4 2 1 16,-11-2-1-16,3-3 1 16,-12-5 0-16,-9-2 1 15,11-2 0-15,-4 0 1 16,4 0-2-16,0-1 0 16,-3 2-1-16,1-2-2 0,-5 2 1 15,4 0 0-15,-3 1 0 16,-6 2 0-16,-1-1 0 15,-7 1 0-15,0-2 1 16,6 1 1-16,1-1 0 16,0-1 0-16,5 1-1 0,-3-2 1 15,26 2 0 1,1 2-1-16,-32-9 1 0,-19-3-1 16,13 0 1-16,5 10 1 15,5-4 0-15,-1-2 0 16,-2 3-1-16,1-16-1 15,-6 7-2-15,4-6 1 16,5-1-1-16,-5 2 0 16,6 0 0-16,4 4 0 15,-6-4-1-15,4 2 1 16,0 1-1-16,-1 0 0 16,-1 2 0-16,10 3-1 15,3-2 0-15,5 2 0 16,-2 0 1-16,-6 1-1 15,-2 2 0-15,-1 2 0 16,10 1 0-16,4 4 0 16,0 2 0-16,2-1 0 15,-4-3 0-15,4 2 0 16,3 1 0-16,3-2 0 0,-8-1 0 16,4-2 0-16,4-3 0 15,-6-3 0-15,8 6 1 16,-7-2-1-16,-2-3 0 15,3 5 1-15,-3-7-1 16,1 0 0-16,-1 3 0 0,-1-1 0 16,2 1 1-16,1 1-1 15,-5-8 0-15,2-1 0 16,-3-6 0-16,5-1 0 16,6 1 1-16,-5-6 0 15,5 5 1-15,-3-3-1 16,-8 2 0-16,1-1 0 15,-1-1 1-15,0 0 0 16,3-1-1-16,1 2 0 16,1-3-1-16,-4 2 0 15,1-3 1-15,-1-5-1 16,2 2 1-16,2-2 0 16,-1 1-1-16,1 6 1 15,1-1-1-15,-1 4 1 16,-4 4 0-16,2 2-1 15,-5 1 0-15,2 3 0 16,3-1 0-16,3 1 0 16,4 0 0-16,-1 0 0 0,4-1 0 15,-4 0 0-15,3 1-1 16,6-1 1-16,-1-2 0 16,0 4 0-16,6-2-1 15,0 2 1-15,3 1 0 16,2-4 0-16,-7 4-1 15,2 2 1-15,-7-2-1 16,5 3 0-16,1-1 1 0,-7-3 0 16,9 3 0-16,-3-3 0 15,5 3 0-15,3 3-1 16,1 1 0-16,3 3 0 16,-4-1-1-16,6 2 2 15,-2-2 0-15,0 3-1 16,4 2 0-16,-1-1 0 15,0-1 0-15,3 1 0 16,2-1 0-16,-3-1 0 16,3 6 1-16,0-1 0 15,-1-4 0-15,1 2 0 16,-3-3-1-16,2 0 0 16,3 6 0-16,-2 1-1 15,0-1 0-15,3 3 1 16,1 1 0-16,-1-1 1 15,1 0-1-15,-1 1 1 16,0-1 0-16,1 1-1 0,-1-1 0 16,1 0 1-16,-1 1-1 15,0-1 1-15,1 1-1 16,-1-1 1-16,1 0-2 16,-1 1 0-16,1 1-1 15,-1 0-2-15,-1 0 0 16,0 0 0-16,-4 3 0 0,2 13 1 15,-1 6 2-15,-37 39 0 16,40-41 1-16,0-4 1 16,-1 0 0-16,0-5 0 15,1 2 0-15,1-2 0 16,2-1 0-16,0-2 1 16,0-5 1-16,-2 0-1 15,1-3 1-15,1-1 0 16,0-1-1-16,0 0 0 15,1-5 0-15,9-17 0 16,19-40 0-16,-25 38 0 16,0-1 0-16,-3 2 0 15,-1-1-1-15,0 3 1 16,2 2-1-16,-2 3 0 16,0 2 0-16,-2 7 0 15,1-4 0-15,1 8 0 16,0-1 0-16,-2-2 0 0,2 8-1 15,0-2-1-15,0 1 0 16,0 1-1-16,0 0-1 16,0 0 1-16,0 0 0 15,14 6 1-15,13 7 1 16,48 14 0-16,-33-19 0 16,7-6 1-16,8-2 1 0,9-4-1 15,-9 0 0-15,-5-4 0 16,-7 0-5-16,-16 1-47 15,-1 7-102-15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0.02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167 703 506 0,'-3'-15'199'0,"0"-5"-126"0,-40-39-5 16,35 40 4-16,-1 0-10 15,-4 3-6-15,-2-2 3 16,6 7 11-16,-4 1 3 15,8 7 6-15,-6 0 2 16,-2 3-5-16,9 2-5 16,1-1-19-16,-9-1-11 0,11 0-19 15,-1 2-7 1,5-2-11-16,-3-2-2 0,0 1 0 16,0-1 0-16,23-4 1 15,42-18 4-15,-41 9 8 16,5 4 4-16,1 2 4 15,2 6-1-15,3-4-4 16,-2 1-1-16,4-2-5 16,1-2-2-16,0 4-4 15,4-4 3-15,5-1 9 16,4-5 5-16,-11 4 9 31,-21 5-1-31,2 1-7 0,55-20-5 0,-1 2-6 16,2-1-2-16,-31 11-1 15,2 1-1-15,-7-1 0 16,-3 1-1-16,2 0 2 16,3-1 3-16,3-1 2 15,2-2 3-15,1 1-1 16,-4 0-1-16,-12 3-1 16,7 4 0-16,-8-4-1 0,-3 2-1 15,6 3-3-15,-8 0-1 16,-3 5-4-16,1 3 0 15,-4 3-1-15,0 3 0 16,-4-1 0-16,1 0 0 16,-4 1 0-16,0 1 0 0,-2 2-1 15,0 2-1-15,1-3-1 16,1 2 1-16,5 1-1 16,-1-1 1-16,7-1 0 15,1-1-1-15,-2-3 2 16,3-2 1-16,2-3 0 15,1 2 1-15,5-2-1 16,0 0-1-16,-5 1 1 16,-1 4-1-16,-5 3 1 15,0 3 0-15,4-1-2 16,6-6 2-16,4-2 0 16,2-5 1-16,8-5 2 15,1-3 0-15,2-5 1 16,0 0 0-16,1-3 3 15,4 1 3-15,-2-2 7 16,7 2 0-16,-9 4-1 16,-9-2-3-16,-3 6-5 0,-8-3-2 15,1 5-4-15,1-1 0 16,-7-1-2-16,0 6 0 16,0 0-1-16,-1 1 0 15,-4 5 0-15,0-2 1 16,-6 0 0-16,-2 5-1 15,-1-4-1-15,-2 2 0 0,4-1 0 16,1 1-1-16,1 2 1 16,2 0 0-16,-1 1-1 15,-1 0 1-15,-4 2-1 16,5 4 0-16,-3 2 0 16,1 0-1-16,8 7 0 15,-3 0 1-15,-2-2-1 16,2 3 0-16,-5-4 0 15,-4-4 1-15,9 5 0 16,-2-1 0-16,-1 5-1 16,3 3 1-16,-9 4-1 15,1 0 1-15,-3 2 0 16,7 5 0-16,-9-4 0 16,5 6 1-16,0-6-1 15,-6-1 0-15,6-2 0 16,-3-4 1-16,4 1-1 15,-1-5 1-15,1 2 0 0,-1 0 0 16,-4 0 1-16,-1 1-1 16,2 2-1-16,-4-1 2 15,1 1 0-15,-1 0 0 16,-1-2 2-16,1 1-1 16,-1-1 2-16,1 2 0 15,2-3 0-15,0 2 0 16,-1-6-1-16,-3-7 0 15,0 0-1-15,-3-7 0 0,-1-3-2 16,0-1-36-16,-1-4 25 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9.83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77 87 703 0,'-2'0'265'0,"1"0"-193"15,-7 2-15-15,1 0 3 16,2-2-7-16,1 0-3 16,-3 1 3-16,-2 2 2 15,2-1-2-15,1 0-9 16,1-2-6-16,2 0-12 15,0 0-5-15,1 0-3 16,-1 0-1-16,1-2 6 16,1 0 4-16,-1 1-2 15,1-1-2-15,-1 1-10 16,1-1-5-16,1 0-5 16,0 1-1-16,7 1-1 15,13 3 1-15,3 3 2 0,44 16 3 16,-43-16 4-16,2 0 2 15,4-6 4-15,-3-1 2 16,3-7 3-16,5-3 0 16,-4-1-2-16,4 2-2 15,-5 4-4-15,-3 0 0 16,-2 4 3-16,-4 2 0 16,1 0-3-16,2 3-2 0,0 0-5 15,0-1-3-15,5-2-1 16,-2-2 0-16,3-4-1 15,0-3 0-15,1-3 0 16,1 3 0-16,-1-4 1 16,-4 5-1-16,1 1 1 15,-5-1-1-15,-3 3 0 16,0 1-1-16,-2 4 0 16,-2 1 0-16,0 6-1 15,0-3 1-15,-2 1 0 16,7 2 0-16,-1-5 0 15,1 6 0-15,3-5-1 16,-5-3 0-16,3 1 1 16,2-1-1-16,0-1 0 15,0 1 1-15,3 3-1 16,0 2 0-16,-1 1-1 16,1 4 1-16,-2-4 0 15,4 4 0-15,1-4 0 0,-1-3 0 16,7-1 0-16,7-2 0 15,0-2 0-15,2-4 0 16,-4 1 0-16,-10 0 0 16,-3-1 2-16,4 4 0 15,-13-2 0-15,2-1-1 16,0 5 0-16,-7 0 0 0,7 1 0 16,-1 1 1-16,-2 0-2 15,1-2 0-15,0 0 1 16,0 0-1-16,-1-5 1 15,-1 2 0-15,-4 3-1 16,-2 0 1-16,-1 0 0 16,-2 0 0-16,-2 3 0 15,5 3 0-15,-4 5-1 16,2 7-1-16,4-2-52 16,0 0 115-16,-5-9-60 15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23.69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-6312-3354 385 0,'-20'-51'131'0,"18"44"-124"15,-1 3-6-15,1-3 1 16,1 6 2-16,-1-1 17 16,1 0 12-16,-1 1 19 15,0-1 6-15,1 1-5 16,-7-6-5-16,0 2-13 0,5-6-3 16,-1-3-7-16,-2-5-3 15,-37-42-2-15,38 42-1 16,1-3-4-16,2 8-2 15,-6 2-5-15,-3 0-2 16,12 9 0-16,-2-4 1 16,6 4 5-16,-5 1 5 15,0 1 19-15,0 1 14 0,0 0 18 16,0 0 0-16,0 0-8 16,-2 0-14-16,0 0-12 15,1 0 0-15,-1 0-4 16,1 0-3-16,-1 0-9 15,0 0-3-15,1 0-4 16,-1 0 1-16,1 0 1 16,-1 0-2-16,1 0-4 15,-3 3-2-15,3-3-4 16,-1 0 1-16,-1 3 0 16,1-1 1-16,-1 1 1 15,2-1 1-15,-4-1 0 16,-2 2 0-16,-1 2-2 15,7-5-1-15,-2 0-2 16,-2 5 0-16,-1 1 1 16,-1 2-1-16,2 0 2 15,1 0 3-15,2-8 12 16,0 0 2-16,-1 3 3 0,2-3-4 16,-3 3-9-16,3-3-4 15,-1 0-3-15,1 0 0 16,-1 0-1-16,1 0-1 15,-1 0 1-15,0 0 0 16,1 0-1-16,-1 0 1 16,1 0-1-16,-1 0 1 15,0 0 0-15,1 0 0 0,-1 0 1 16,1 0 0-16,-1 0 0 16,0 0 1-16,1 0 1 15,1 0 2-15,0 0-1 16,0 0 1-16,-2 0-2 15,1 0-1-15,-1 0 2 16,2 0 2-16,0 0 2 16,0 0 3-16,0 0 0 15,0 0 2-15,0 0 0 16,0 0-2-16,0 0-2 16,0 0-2-16,0 0-3 15,0 0 0-15,0 0-1 16,0 0 0-16,3 7-2 15,4 9 1-15,-4-5 0 16,3 3-1-16,21 39 0 16,-17-36-1-16,6 2 0 15,1 2 0-15,4 5 0 0,1-2 0 16,4 4 2-16,-1 1 0 16,5 1 0-16,2 0 0 15,2 1 0-15,-1-3-1 16,-1 1-1-16,-2 0 1 15,4-4 0-15,1 2 1 16,0-6 2-16,1 0 0 0,1-2 0 16,0 1-1-16,4 6 0 15,1-2-1-15,-7 9-1 16,-2-3 0-16,-3 4 0 16,5 3-1-16,4-4-1 15,2 0 0-15,4 1 0 16,-1-4 0-16,-2-3 1 15,1-3-1-15,-4-5 1 16,0-1 0-16,4-4 1 16,3 0-2-16,9 1 1 15,1-3 0-15,2 1 0 16,-11 2 0-16,1-1 1 16,1 3 0-16,-2 2 1 15,2 1-1-15,-4 7 1 16,-4-5 0-16,2 0-1 0,-2 4 0 15,2-9 0-15,0 6 0 16,5-4 0-16,2 0 1 16,4 0 0-16,-5 0 0 15,5 3-1-15,-1 4 2 16,-4 4 0-16,7-1 2 16,-5 3 2-16,1-2 0 15,-1-3 0-15,2 2 0 16,0-6 0-16,-1 1 1 0,4-1-1 15,3-3 0-15,-10 3-1 16,-3-3 3-16,-4 4 4 16,-2-1 3-16,3-3 3 15,3 4-1-15,-3-5-5 16,-3 0-3-16,3 2-6 16,0-5 0-16,-4-2-2 15,3 2 0-15,-7-8 0 16,0 0 1-16,-2-1 0 15,2-7 0-15,-3 1-1 16,-16-1 0 0,2 2 0-16,10-2 1 0,4 1-1 15,0 2-1-15,0 1 0 16,3 5-2-16,2-1 2 16,-2 0-1-16,4-1 0 15,1-1 1-15,-3-6-1 16,3 3 0-16,-4-1-1 15,4-2 0-15,6 3 1 0,0-3 0 16,10 1 0-16,-10-2 0 16,-3-1 1-16,0 2 0 15,-3 0 0-15,5 0 0 16,3 0 0-16,-4-1 0 16,4-4 0-16,-2 5 0 0,0 0 0 15,-3 5 2-15,-4 3-1 16,-3-2 1-16,-2 5 1 15,4 5-1-15,0 2 0 16,0 4 1-16,2 0-3 16,-5-3 0-16,-6 0 0 15,-2-6-1-15,2-2 0 16,-4-1 0-16,5-5 0 16,4 1 0-16,-6-3 1 15,3 0 0-15,-3 4 0 16,1-2 0-16,-7-1 0 15,5 3 1-15,-3-1-2 16,2 0 1-16,2 1 0 16,-2-2-2-16,1 1 1 15,5 0-1-15,9 1 0 16,1-3 0-16,5 1 0 16,-2-2 0-16,-7-1 0 0,-1 1 0 15,-5 0 1-15,1 2 0 16,-1 2 1-16,3 0-1 15,2 0 0-15,-2 2 1 16,0 1 0-16,-7 3 0 16,3 1 0-16,-4-1 0 15,1 0-1-15,4-4 1 0,-3 1 0 16,0-1 0-16,1 2 1 16,0-1-1-16,5 1 0 15,-1-1-1-15,4 1 0 16,-2 1 2-16,-4 0-1 15,3 0 1-15,-1-2 1 16,1-1-1-16,-3 1 0 16,-2-2-1-16,-9-8-2 15,-7-3-1-15,-19-15-73 16,-16-7-108-16,-37-26 119 16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20.94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219 0 750 0,'-19'9'288'0,"15"-7"-191"16,0 3-61-1,2-4-18-15,0-1-2 0,1 0-10 16,-1 0 0-16,-7 18 1 16,-7 9 5-16,-30 43 15 15,25-38 8-15,-6-5 9 16,6 2-4-16,0-7-14 16,7 2-9-16,8 3-12 15,1 0-2-15,3 5-2 0,2 1-1 16,7 5 1-16,-1 1 0 15,8 10-1-15,-6 0 1 16,5 2 1-16,5 0-1 16,-6-6 3-16,6-2 0 15,-12-8 3-15,4 2 2 16,-5-9 5-16,-4 1 2 16,7-2 8-16,-5-6 5 0,10-1 4 15,1 1 1-15,-1-5-8 16,3 1-6-16,-3-4-10 15,1 0-4-15,0 1-2 16,-2 1-2-16,-1 5 0 16,-2 1-1-16,6 1 1 15,-1-1-1-15,2-3-1 16,0-6 1-16,3-5 0 16,0-1 0-16,5-6 1 15,-2 3-1-15,2-3 0 16,2 2 0-16,-4 3 0 15,2-2 0-15,-4 3-1 16,1 1 0-16,0-3 1 16,-2 4-1-16,3-1 1 15,4-1 0-15,1 2-1 16,3-6 0-16,5 1 0 16,-3 2 0-16,-3-7 1 0,6 5-1 15,-11-6 1-15,1-5 1 16,5 5-2-16,-3-2 1 15,5 7 0-15,-5 1-1 16,0 2 1-16,-3-2-1 16,2-2 1-16,-1-1-1 15,2-3 1-15,2 2 0 0,3-9-1 16,0 5 0-16,3 4 0 16,0-4 0-16,0 6 0 15,1 3 0-15,1 0 1 16,0 1-1-16,-2 0 0 15,-5-5 1-15,0 0 0 16,2-5 0-16,3 4-1 16,3-1 0-16,1-1 0 15,-4 3 1-15,1 0-1 16,2 1 1-16,-4 6-1 16,1-6 1-16,2 1-1 15,-2-4 0-15,8-9 1 16,1 2-1-16,2-2 0 15,5-1 0-15,-3 8 0 16,0 2 0-16,-5 0 0 16,-6 2 0-16,-1 7 0 15,-4-1 0-15,-3 1 0 16,-1-6 1-16,6 2 0 16,-1-6-1-16,4 0 0 0,1 3 0 15,0 0 0-15,2 3 0 16,5 2 0-16,2 4 0 15,4-5 0-15,5-3 0 16,-2-1 0-16,-1-6 0 16,6 1 0-16,-3-4 0 0,4 5-2 15,-1 0 0-15,-8 4-21 16,0 4-37-16,-2 4 40 16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2:51.719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29 74 126 0,'-21'-53'116'0,"23"44"40"16,-2 1-11-16,2 3-34 16,-1 5-13-16,-1 0-20 0,0 0-6 15,0 0-7-15,-1 0-2 16,-1 0-13-16,2 0-12 15,0 0-21-15,0 0-8 16,0 0-3-16,0 0 3 16,0 3 8-16,5 8 3 15,-2-3 4-15,3 5-1 16,1 1-4-16,1 2-2 16,25 37-6-16,-27-37-1 15,2-2-4-15,4 2 0 16,-3 1 0-16,-1-1-1 0,2 2 2 15,-4-1 0-15,0 1 4 16,1-1 2-16,1 6-1 16,0-3 0-16,-2 4-2 15,0-1-1-15,-1-4 0 16,0 0 1-16,-2 0-1 16,2 0 0-16,0 5 0 15,-2-3-2-15,5 6 0 16,-2-2 1-16,4-1-2 15,-1 8 1-15,1 0-1 16,1 0 0-16,0-1-1 16,0-4 0-16,1-1 0 15,-1 1-1-15,0-1 0 16,2-3 0-16,-2 0 2 16,-5-3 0-16,-1 1 0 15,-5-2 0-15,-2 0 0 0,2 2-2 16,0 1 0-16,3 2 0 15,1 2 1-15,-3-1 1 16,-1 1 3-16,-1-2 1 16,1 1 2-16,1-3 0 15,1 2-1-15,-2 3-2 16,0-3-3-16,-3 2 0 16,-1-1-3-16,3-3 0 15,1 6-2-15,3-5 0 0,-3-2 0 16,0 1 0-16,0-4 2 15,0 1 0-15,2-5 0 16,-1-1 1-16,-1-2 1 16,-3-1-1-16,1 3 0 15,1-1 0-15,-2 1-1 16,-4-2 0-16,3 0-1 16,-1 2 1-16,2 0 0 15,1 0 1-15,-1-2-1 16,0 0 0-16,-2-2 0 15,0-1 0-15,2 2-1 16,-2-2 0-16,0 1-1 16,1 1 0-16,-1 0 1 15,2 1 0-15,-1-2 0 16,1 1 1-16,-2-1 1 0,-1 3-1 16,-2-1 1-16,-1 1-1 15,-1 3 0-15,0 4-2 16,-1-2 1-16,2 1-1 15,-4 3-1-15,2 2 1 16,-2 3 0-16,0 4 0 16,2-3 1-16,0-6-1 15,1-5 0-15,4-7 0 0,0 1-1 16,-1 0 1-16,1-2 0 16,0-2 1-16,1 0-1 15,0-1 1-15,2 0-2 16,1-5 0-16,1 0 1 15,-1 0-1-15,1 0 0 16,-1 0 0-16,0 0 1 16,1 0 0-16,-1 0 1 15,1 0 0-15,-1 0 0 16,0 1 1-16,1 4 0 16,-1-2 0-16,1 1 2 15,-1-3-1-15,0-1 3 16,1 2 4-16,-1-1 5 15,1 1 3-15,-1 0 0 16,0-1-1-16,1 1-4 16,-1-1-1-16,1 1-5 0,-1 0-2 15,0 1-2-15,1-2 0 16,-2 6-1-16,1-3-1 16,1 3-1-16,-3 1 0 15,3-5-1-15,-1 3 0 16,1-2 1-16,-1 2 1 15,0 2 0-15,1-2 0 16,-1 4 1-16,1-1 1 16,-1 1-1-16,0-1 1 15,1 1-2-15,-1 0 1 0,1-1 0 16,-1 1 0-16,0-1 2 16,2-1 0-16,0-8-13 15,0 0 7-15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50.915"/>
    </inkml:context>
    <inkml:brush xml:id="br0">
      <inkml:brushProperty name="width" value="0.07" units="cm"/>
      <inkml:brushProperty name="height" value="0.07" units="cm"/>
      <inkml:brushProperty name="fitToCurve" value="1"/>
    </inkml:brush>
    <inkml:brush xml:id="br1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 contextRef="#ctx0" brushRef="#br0">176 248 1506 0,'3'-3'503'16,"8"-2"-497"-16,-3-4-8 15,-4-1 3-15,-6 0 1 16,-8 1 4-16,-1 1 2 0,0 2 17 16,-3 2 16-16,3 3 22 15,0-1 8-15,4 2-13 16,2 0-16-16,1 3-24 15,2-3-9-15,0 0-8 16,1 0 0-16,-1 0-1 16,1 0 2-16,1 0 0 15,0 10 2-15,0 4 2 16,-2 5 0-16,-4 40 0 16,-4-43-1-16,1-3-2 15,7 3-1-15,-1-2-2 16,3-1 0-16,9 1 0 15,-5-3 1-15,7-1 0 16,6 0 0-16,-1-6 1 16,-3-1-1-16,0 5 0 15,-4-4 0-15,2 2 0 16,-1-3 0-16,1 2 0 16,5-3 0-16,3 1 0 0,-1-3 0 15,-1-3 0-15,1-2 0 16,-1 0 1-16,-1-3-1 15,0-2-1-15,1-1 1 16,6 5 0-16,-1 0-1 16,-1-4 1-16,-1 0 1 15,0-5 1-15,-4-5 1 16,-2 1 3-16,-5-5 0 0,-5 1 2 16,-4-3 1-16,-7-3 1 15,-4 2 0-15,-6-3 10 16,-7 1 4-16,-5 2 2 15,-3 2 1-15,-1 1-9 16,1 3-3-16,-6 7-2 16,7 3 0-16,1 8-3 15,3 3 1-15,2 1-2 16,-1 6 0-16,-4-1-3 16,0 2-1-16,10-2-6 15,-3 1 0-15,8 1 0 16,6 0-2-16,4 0-1 15,3 1 0-15,7 1-1 16,6 2 0-16,4-2 1 16,5 1 1-16,7-5 1 15,4-2 0-15,2-3 1 16,0-1 0-16,-4-9 0 0,-2 1 0 16,2-5 0-16,-5-1 1 15,0 6 1-15,-5-2 0 16,-6 5 0-16,-2 2 0 15,-7 3 0-15,-2 2-1 16,-2 4 0-16,0-6 1 0,0 0-2 16,0 0 0-1,0 2 0-15,0 10 1 0,2 4-1 16,1 5 0-16,19 43 0 16,-4-37 1-16,4 8-1 15,0-2 0-15,4 6 0 16,-4-3 0-16,-1 4 0 15,-1 3 0-15,-5 3 2 16,1 5 0-16,-10 3 1 16,-3-4 2-16,-6 1-1 15,-7-3 1-15,-2-6 1 16,-7 2 0-16,-7-7 1 16,-4 0 1-16,-12-5 0 15,-2-1 1-15,-10-4-2 16,4 1 1-16,3-5-3 15,0-7 0-15,8-5 8 16,-3-1 2-16,6-12 3 16,1-2 1-16,14-7-6 15,2-9-1-15,12-5-2 0,11-7 0 16,18-11-4-16,11-8 0 16,13-9-2-16,10-6-2 15,11-3-2-15,10-4 0 16,10-2-3-16,2-5-2 15,4 10-8-15,-6 5-29 16,-10 3-80-16,-7 6 0 0</inkml:trace>
  <inkml:trace contextRef="#ctx0" brushRef="#br0" timeOffset="3795">1399-256 692 0,'5'13'364'0,"-13"-9"-26"16,2-4-272-16,-1 0-61 15,-1-1 2-15,-3-1 30 16,-3 2 12-16,-4 0 23 15,1 3 13-15,-4-4 0 16,0 1 0-16,1-3-6 16,4-2-7-16,-2 5-19 15,-1-8-8-15,0 6-14 16,0-6-7-16,1 0-7 0,4 3-3 16,0-1 1-16,-2 0 1 15,-2-4 1-15,1 2 1 16,-4-1 2-16,0 2 2 15,2 7 3-15,-3-1 0 16,6 1-3-16,-1 0-2 16,4-2-9-16,10 4-2 0,-7-2-6 15,12 0-2-15,-2 0-1 16,0 0 0-16,0 0-2 16,0 0 1-16,0 0-1 15,0 0 1-15,0 0 0 16,0 0 0-16,0 0-1 15,0 0 1-15,1 3 0 16,10 6 0-16,2 4 1 16,36 38 0-16,-44-40 2 15,2 2-1-15,-1 0 1 16,-1 6 0-16,1 2 0 16,-3 2 0-16,1 5 0 15,-1-5 1-15,0 5-1 16,-2-5 0-16,3 5 0 15,2 0-1-15,-1-3 0 16,-2 4 0-16,5-1 1 16,-3 6 0-16,3-4 2 15,0-1 1-15,1 3 1 16,-1-5-1-16,0 0 1 0,2 3-1 16,-2-6 0-16,1-2 0 15,-4 0-1-15,0-1 0 16,-5 1-1-16,0 6 1 15,0 0 0-15,0-4 2 16,0 3 2-16,0-3 1 16,0-5 1-16,0-1-2 0,0-9-3 15,0 2-2-15,0-3-1 16,0 2 0-16,1-1 0 16,3-2 1-16,2-1 1 15,-3-3 0-15,0-1 2 16,-3-2 0-16,0 0-2 15,0 0 0-15,0 0-1 16,0 0-1-16,0 0-1 16,0 0 1-16,0 0-1 15,0 0 0-15,2 5 0 16,1 1 0-16,0-1 0 16,0 0 0-16,1-1 2 15,-1 1-1-15,-2-2-1 16,1 1 0-16,1 0 0 15,0 1 0-15,-1 0 0 16,0-1 0-16,1 1-1 16,-3-3 2-16,0-2 1 0,6 4 1 15,7 3 0-15,1-3-1 16,1-2-1-16,39 4 0 16,-40-12 1-16,2 1-1 15,6-1 6-15,4 0 2 16,4-5 3-16,0 1 1 15,5 4-2-15,-1 1-1 16,-4 0-3-16,2 5-1 0,-13 0-3 16,3 2-2-16,-6 1-1 15,-11 0 5-15,3-3-74 16,-13-3 198-16</inkml:trace>
  <inkml:trace contextRef="#ctx0" brushRef="#br0" timeOffset="9593">1398 116 631 0,'4'0'251'16,"0"-2"-125"-16,2-1-96 15,2-2 6-15,-6 4 21 16,9-7 1-16,-10 6 13 15,2-1 10-15,-1-2 9 0,1-1 4 16,-1 1-3-16,-1-1-8 16,-1-1-15-16,0-1-6 15,0 2-4-15,-1 0-1 16,-1 1 1-16,1 3-1 16,-1 1-9-16,2-1-7 15,0 0-14-15,0 1-6 16,0-1-2-16,0 1 0 15,0-1 8-15,0 2 3 0,0 0 4 16,0 0-2-16,2 3-9 16,1 16-6-16,2 8-7 15,46 40-4-15,-45-32-2 16,5-1 0-16,-1-2-1 16,-4-2 0-16,0-3 0 15,2-2 0-15,0-7 2 16,-5-2 0-16,-1-8 0 15,-2-3 1-15,0-1-2 16,0-4 0-16,0 0 1 16,0 0 1-16,0 0 2 15,0 0 1-15,0 0 1 16,0 0-1-16,-2-1-3 16,1-1 0-16,-1 1-4 15,1-1 1-15,-1 0 0 16,-3-10-1-16,1-3 1 15,-1-1 0-15,-6-44-1 16,3 34 0-16,6-2 0 0,-6 1-1 16,-1-2 1-16,1 2-1 15,3 2 0-15,5-3 0 16,0 6 0-16,8 1-1 16,-3 4 1-16,-2-1 0 15,8 1 0-15,2-1 0 0,-4 0-1 16,1 2 1-16,1-2-1 15,-5 1 0-15,10 6 0 16,-5-8 0-16,5 6 0 16,5-1 0-16,-4 1 0 15,7 3 0-15,-3 1 0 16,0 6 1-16,4 1-1 16,-4 0 0-16,0 7 0 15,-1 1 0-15,-5 7 1 16,1 2 0-16,1-1 0 15,-6 2 1-15,2 0-1 16,-5 0 1-16,-5-4 1 16,0 1 0-16,-3 1 1 15,-1-1 1-15,-2 4 0 16,-7-1 0-16,-3 0-1 16,2 2 0-16,-8-6 0 15,2 1 1-15,-4-3 2 16,-1-7 1-16,1 0 1 0,-1-3 2 15,-4-3 1-15,4-4 1 16,-1-4-3-16,3-3 0 16,1 1-2-16,4-3 0 15,3 5-2-15,2 0-2 16,16 3-2-16,-7 2-2 16,1 3 0-16,0 3-1 15,-2 0-4-15,1 0-3 0,-1 0-12 16,2 0-26-16,0 0-104 15,0 0-95-15,2 0 147 16</inkml:trace>
  <inkml:trace contextRef="#ctx0" brushRef="#br0" timeOffset="12236">2207-86 614 0,'0'-8'232'0,"0"-1"-151"0,-3 1-57 15,3 0 5-15,2 0 17 16,-1-3 29-16,-1 3 17 15,0-2 28-15,-1 2 4 16,1 7 0-16,-5-3-8 16,3 4-22-16,1-1-13 0,-1-1-25 15,1 1-8-15,-1 1-10 16,0 0-2-16,1 0-4 16,-1 0 0-16,-7 1-1 15,1 1-1-15,-2 1 4 16,2 0-2-16,2 0-5 15,-4 2-1-15,1-3-9 16,1 10 0-16,-2 3 1 16,-39 41-2-16,41-39 1 15,1 2 0-15,1 3-5 16,3 3-2-16,3 2-5 16,0 2-3-16,1 6-2 15,3 0 1-15,-3 3 1 16,1 2 4-16,1-5 5 15,0 2 2-15,5-4 2 16,5-2-2-16,6-3-3 16,2-2-1-16,3 1-3 15,-1-3-1-15,1-2-1 16,-5-1 0-16,-1-10 1 0,1 3-1 16,-13-3 0-16,6-1 0 15,-11-1 1-15,1-1 0 16,1-4-2-16,0-1 0 15,-3-5-18-15,0 1-31 16,-1-1-102-16,-1 0-77 16,0 1 134-16</inkml:trace>
  <inkml:trace contextRef="#ctx0" brushRef="#br0" timeOffset="14375">2476 6 660 0,'0'-2'252'0,"0"1"-162"15,4-2-81-15,2-2-8 16,-3 2 2-16,0-1 28 16,1-2 17-16,-1 0 32 0,0-2 15 15,-2 1-4-15,1-2-5 16,0 5-12-16,-2 0-6 16,0 3-12-16,0-1-4 15,0 1-7-15,0-1-1 16,0 0-2-16,0 1 0 15,0-1-6-15,0 1-6 16,-2-1 1-16,0 1 0 0,1-1 1 16,-20-3 2-1,2 5-9-15,-38 11-5 0,36-1-10 16,4-2-4-16,-3 2-2 16,6-2-2-1,6-1-1-15,2 2-1 0,4-4 0 16,5 5-1-16,-1 1 0 15,3 0-1-15,-1 2 0 16,0-1 1-16,5 4-1 16,2-3 1-16,4 5-1 15,-3-4 1-15,6-1 0 16,1-1 1-16,2-2 0 16,4-1 0-16,1-2 0 15,-1 4 0-15,-2-1 0 16,-6-1 0-16,-1 4 1 15,-5 0 1-15,-5 1 1 16,-2 5 3-16,-9 0 4 16,-1 2 1-16,-9 3 4 15,-4-5 2-15,-3 0 4 0,-5-5 2 16,1-3 7-16,-1-6-1 16,8-2-7-16,3-3-4 15,8-3-13-15,7 2-4 16,1-12-5-16,6 5-2 15,2-3-4-15,0-2-7 0,1 5-48 16,1-3-42-16,1 1-132 16,-1 1-145-16,6-1 246 15</inkml:trace>
  <inkml:trace contextRef="#ctx0" brushRef="#br0" timeOffset="15481">2693 25 1189 0,'41'45'405'0,"-36"-42"-378"15,3 2-27-15,2-4 1 16,2 6 1-16,-2-3 3 16,1 1 0-16,-3 3 15 15,-3 2 10-15,-2 2 18 16,-1 3 6-16,4 2-3 16,-3-1-9-16,4 2-19 15,-3-4-7-15,0 0-11 0,5 1-2 16,-4-4-1-16,11-2 1 15,-15-7-1-15,1 1 1 16,4 0 0-16,-6-3 1 16,0 0 3-16,0-1 1 15,0-1 5-15,0 1 0 16,0-7 1-16,0-13 1 16,-1 0-1-16,-2-38 0 0,-2 39-1 15,-3-1-4-15,9 2-4 16,3 3-1-16,0 5-2 15,6 0 1-15,-10 4-1 16,3 2-1-16,2 2-1 16,-5 2 0-16,0 1 0 15,0 0 0-15,0 0-1 16,0 0 0-16,0 0-1 16,5 1 0-16,3 4 1 15,-5 6 0-15,6 10 0 16,33 43 0-16,-37-42 1 15,-1-1-1-15,1-1 1 16,0-5 0-16,0-4 0 16,-7-3 2-16,1-5-1 15,2 0 1-15,-1-3 0 16,0 0 2-16,0-2 0 16,0 1 1-16,0-1 1 15,0 1-1-15,2-7-3 0,4-13 0 16,12-38-2-16,-15 40 1 15,6 5 0-15,1-2 1 16,4 1 0-16,-1 4 0 16,0 5 0-16,-2 1-1 15,5 5 4-15,3-1 1 16,2 2 0-16,-2 4 1 0,0 6-3 16,0 7-1-16,-2 2-1 15,4 6-2-15,-3 2 0 16,-4 1 0-16,-3-3-2 15,-4-3 0-15,-4-7-94 16,-3-1-212-16,-3-23 210 16</inkml:trace>
  <inkml:trace contextRef="#ctx0" brushRef="#br0" timeOffset="16703">3381-97 699 0,'-2'-2'276'0,"-9"-6"-145"0,6-6-102 15,2 1 14-15,-40-39 40 16,39 42 13-16,-4 2 29 16,-2 0 2-16,5 2-12 15,0-4-11-15,2 7-23 16,3 2-12-16,-1 1-17 16,1 0-7-16,0 0-12 15,0 0-5-15,0 0-6 16,0 0 2-16,0-2 5 15,0 0 1-15,0 1 1 16,12-1-3-16,1 1-7 16,0-1-4-16,4 4-7 15,41 14-4-15,-42-2-3 16,3 0-2-16,-2 9 0 16,1 7-1-16,3 5 0 15,-1 8 1-15,3-1 1 16,-4 1 0-16,-5 2 0 15,-6-4 0-15,-6 1 1 0,-1 2 1 16,-1-2 1-16,-6-2 1 16,-2-1 0-16,1-2 1 15,1-5-3-15,1-2 0 16,-1-8-3-16,1-4 1 16,-1-7-4-16,3 0-1 15,-1-11-59-15,-2 2-44 0,4-4-162 16,1 1-325-16,-1-1 398 15</inkml:trace>
  <inkml:trace contextRef="#ctx0" brushRef="#br0" timeOffset="17865">3623-387 1012 0,'-11'8'358'0,"5"-8"-298"15,1 0-51-15,-2-8 12 16,-1 3 16-16,-3-4 28 16,2 4 13-16,2 2 14 15,1 1-1-15,-2 1-3 0,-3 1-5 16,5 0-16-16,1 3-13 16,0 2-23-16,5-5-8 15,0 0-13-15,0 0-3 16,0 0 0-16,13 1 1 15,6-1 4-15,40 0 0 16,-40 0 0-16,-3 0-2 0,3 0 0 16,0 2 0-1,-8-2 1-15,3 0 0 0,-2 3-2 16,-9 0-1-16,3 2 0 16,-1 5 0-16,-10-1 4 15,4-1 1-15,1 6 2 16,-2 1-1-16,2 2-3 15,3 2-2-15,-3-3-3 16,0 3-1-16,2-3 0 16,4 5 1-16,-1 3 3 15,-5-7 1-15,8 7 1 16,-7-1-1-16,4-1-1 16,3 7-2-16,-5-1 0 15,2 5 0-15,0-1-1 16,3 1 1-16,3 2-4 15,0 4-1-15,5 7-1 16,-3 2 0-16,1 4 0 16,-3-6 0-16,2 4 0 0,-3-9 0 15,1-6 0-15,0 2 1 16,-5-12 1-16,2-1 0 16,-3-2 2-16,-3-6-2 15,-1-1 1-15,-1-1-1 16,0-3 1-16,0 4-1 15,-3-7 2-15,0 1 0 16,1-4 2-16,2-2 0 0,-1-3 2 16,-1 0 2-16,1 0 5 15,-1-2 1-15,0 1 0 16,-9-1 0-16,-14 2-3 16,-41 11 1-16,31 2-2 15,0 0 0-15,-3 3-6 16,0 2-3-16,4 0-4 15,-2-1-5-15,7-7-27 16,4-7-35-16,15-16-612 16,13-15 488-16</inkml:trace>
  <inkml:trace contextRef="#ctx0" brushRef="#br0" timeOffset="1750">945 816 852 0,'-9'14'352'0,"9"-7"-183"16,-10 2-107-16,10 7-27 15,0 3 20-15,-9 4 18 16,7 4-7-16,0-2-17 15,-4 2-19-15,5 0-30 16,-1-3 0-16,0-6-225 16,10-2 169-16</inkml:trace>
  <inkml:trace contextRef="#ctx0" brushRef="#br1">3106-812 912 0,'-20'-18'330'0,"5"10"-255"16,7 2-35-16,7 9-14 16,-5 5-4-16,1 11-17 0,-5 12 3 15,-1 4 7-15,-3 4 5 16,1 8 12-16,-1-3 6 15,-5 4 11-15,3 1 1 16,-4-2 1-16,11-1-1 16,1-6 1-16,2-7 1 15,12-11 0-15,2-1 3 16,14-15 2-16,10-6-1 0,21-14-1 16,4-10-9-16,16-1-18 15,-1-1-9-15,-4 12-13 16,-2 3-4-16,-11 9-1 15,3 4 0-15,-9 1 1 16,-4 3 0-16,-10-3-1 16,-3 1-38-16,-1-6 28 15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8:41.463"/>
    </inkml:context>
    <inkml:brush xml:id="br0">
      <inkml:brushProperty name="width" value="0.1" units="cm"/>
      <inkml:brushProperty name="height" value="0.1" units="cm"/>
      <inkml:brushProperty name="fitToCurve" value="1"/>
    </inkml:brush>
    <inkml:brush xml:id="br1">
      <inkml:brushProperty name="width" value="0.1" units="cm"/>
      <inkml:brushProperty name="height" value="0.1" units="cm"/>
      <inkml:brushProperty name="color" value="#ED1C24"/>
      <inkml:brushProperty name="fitToCurve" value="1"/>
    </inkml:brush>
  </inkml:definitions>
  <inkml:trace contextRef="#ctx0" brushRef="#br0">-438 4681 1135 0,'-22'-7'448'0,"3"-8"-254"15,1-3-175-15,4 4-15 16,1 7 1-16,-1-1 11 16,-2 8 33-16,11 4 11 15,-9 0 15-15,1 7-7 16,-5-1-26-16,-5 4-10 16,13 7-15-16,0-3-4 15,10 4-7-15,-8-8-2 0,12 1 0 16,7 0-1-16,13-3 5 15,16 4 2-15,3-8 3 16,7-5-2-16,6 5-4 16,2-8-3-16,-6 4-1 15,-6 4 0-15,-12 2 2 16,-4 9 1-16,-14 3 6 16,-13 4 7-16,-14 7 6 15,-13-2 2-15,-19 5 2 16,-3-1-2-16,-8-5 4 15,3 2 4-15,-8-14 0 16,9 1-5-16,11-10-11 16,2-4-5-16,15-3-8 15,3-5-1-15,9-5-9 16,5-2-14-16,12-7-53 16,13-1-53-16,-1-11-215 15,9 1 218-15</inkml:trace>
  <inkml:trace contextRef="#ctx0" brushRef="#br0" timeOffset="858.049">-54 4783 1079 0,'11'-7'404'0,"2"1"-299"15,-8-7-63-15,-1-3-24 16,15 8 3-16,-14-12 10 16,5 7 7-16,-2 5 20 0,-10-3 3 15,7 11 6-15,-3-3 5 16,-2-4 2-16,0 6-3 15,-2-1-9-15,0 1-8 16,1-1-16-16,-1 2-7 16,1 0-14-16,-1 0-4 15,5 22-6-15,8 40-2 16,-9-31-4-16,12 8 0 16,-14-4-1-16,23 10 0 0,-11-10 0 15,3-8 1-15,5 3 0 16,-15-15 0-16,14-3 2 15,-12-7 1-15,2-8 5 16,7-3 3-16,-8-13 8 16,5-5 3-16,-2-15 3 15,0-8-2-15,0-7-9 16,5-1-5-16,0 8-6 16,3 4-2-16,3 14 0 15,-7 0-1-15,-2 12-1 16,-2 2 0-16,0 7-2 15,0 8 0-15,3 5 0 16,4 13-1-16,-4 10 2 16,0 9 0-16,-2 8 0 15,0 2 1-15,3 4 0 16,-4-9 0-16,5-2 2 0,1-9 0 16,-4-13 4-1,9 1 2-15,-6-19 5 0,7 0 5 16,-4-13 15-16,5-6 5 15,1-9 0-15,-11-12-4 16,-4-8-20-16,-8 0-8 16,-1 10-9-16,4 8-14 15,8 19-95-15,-25 3-290 16</inkml:trace>
  <inkml:trace contextRef="#ctx0" brushRef="#br0" timeOffset="1721.944">760 4533 1367 0,'-10'-2'481'0,"12"4"-417"15,-4 1-32-15,1-3 14 16,-1 0 3-16,0 0 10 16,1 0 2-16,-1 0-2 15,2 0-1-15,0 2-2 16,3 5-5-16,-1 14-16 15,17 6-13-15,48 47-16 16,-32-41-4-16,3 4-2 16,-3-9 0-16,-6 1-11 15,3 8-28-15,-13-17-133 16,-2-1 118-16</inkml:trace>
  <inkml:trace contextRef="#ctx0" brushRef="#br0" timeOffset="-687.052">-575 4106 1101 0,'0'2'425'0,"5"-10"-279"16,9 3-95-16,7 5-30 15,-12 6 8-15,-1 1 35 16,-8-4 18-16,-4-2 28 15,2-1 7-15,0 0-19 16,-2 0-12-16,-27 8-21 16,-40 13-9-16,52-8-16 0,-10-1-8 15,5 1-10-15,5 11-6 16,-14-6-4-16,-4-6-2 16,2 9 0-16,-11-3 1 15,7 9 2-15,1 1 1 16,6 6-2-16,7 4 0 15,-9-5-5-15,6 9-1 16,-6-1-1-16,-2-3 1 16,7 15 0-16,0-5 2 0,13 11-2 15,5 1 2-15,2-7-2 16,-1 4 0-16,10-1-1 16,-11-4 0-16,11 7 2 15,0 0 2-15,-8-9 4 16,11 2 2-16,0-6-1 15,10 1-1-15,11-3-3 16,-2-6-1-16,15-6 1 16,1-5 1-16,7-1 3 15,4-6 0-15,2 6-1 16,3-7-2-16,-1-3 0 16,-7-3-2-16,3-4 1 15,-2-1-1-15,-28-8-2 16,1 7 0-16,-18-7-2 15,-5 0-2-15,-2 3-41 16,3-3-58-16,-21 3-253 16,-76 16 229-16</inkml:trace>
  <inkml:trace contextRef="#ctx0" brushRef="#br0" timeOffset="-2119.259">-2032 4488 1238 0,'5'8'502'0,"-2"-8"-296"16,-3 2-140-16,-2-2-61 16,1 0-2-16,-1 0 11 15,2 0 12-15,-2 0 21 16,1 0 13-16,1 0 12 0,0 0 0 16,0 0-5-16,0 0-5 15,0 0-12-15,-2 0-6 16,2 0-8-16,0 3-3 15,2 6-4-15,4 7-2 16,2 3-4-16,16 39-1 16,-10-34-3-16,-6 3-2 15,-6 0-1-15,9 6-1 16,-4 2 1-16,4 4-2 0,-5-3-2 16,5 4-1-16,2 5-2 15,-10-6 0-15,5 8-1 16,-3-3 1-16,-5-1 0 15,0-3 1-15,0 1 0 16,0-4-2-16,3-2-2 16,-1-3-2-16,2-5-1 15,8-3 0-15,-6-10 0 16,0-1 0-16,1-7 1 16,-4-3 1-16,0-3 2 15,-3-1 2-15,0-1 2 16,0 1 1-16,-2-1-1 15,1 1-2-15,-4-20-2 16,-3-13-1-16,-17-48-1 16,9 35-2-16,-7-2 0 0,1-2-1 15,9 8-1 1,-4 0 0-16,4 5-1 0,-6-2 1 16,8 2-1-16,-2 3 1 15,0-7 0-15,10 11-1 16,-11-8 0-16,0-1 0 15,4 7 0-15,2-4 0 16,6 4 0-16,7 1 0 0,-6 3-1 16,-14-1 0-16,4 5 0 15,3 4 0-15,7 3-1 16,1 1 0-16,0 1-1 16,-4 3 0-16,22 7-2 15,-2 1 1-15,5-1-1 16,-4-1 1-16,-9-4 1 15,14 2 1-15,13 7 1 16,-4-6 0-16,2 5 0 16,2 0-1-16,-1-2 2 15,7 5 0-15,-8 0 0 16,-1 0-1-16,-2 8 0 16,-1-2 0-16,1 9 0 15,2-1 1-15,-5-3 0 16,-1 0 0-16,-5 0 1 15,-2-3-1-15,-8 2 1 16,2 0 0-16,1 2-1 0,-1 4 0 16,-9-5 1-1,-2 2 0-15,-2-7 0 0,-8 2 1 16,3 0 1-16,-3-3-1 16,-9 0 2-16,4 0-1 15,-3 1-1-15,-1 2 0 16,-3-2 0-16,1 2-1 15,-5-3-1-15,1-2 0 16,2 2 0-16,2 1 0 0,4 1 2 16,3-2-1-16,-4-5 2 15,3 0-1-15,-3-5-1 16,2 2 0-16,-1 1-1 16,-1 0 1-16,2 2 0 15,-3-1-1-15,-2-2 0 16,-1 0 0-16,6 1 0 15,0 2 0-15,3 2 0 16,-1-1 0-16,-7 4-3 16,18 4-1-16,1 1-1 15,-3 3-1-15,3 1 0 16,3-1-1-16,-3-4 0 16,8 1 2-16,4-8-83 15,-7-7-85-15,24-19 110 16</inkml:trace>
  <inkml:trace contextRef="#ctx0" brushRef="#br0" timeOffset="2754.012">828 3865 1419 0,'-13'0'516'0,"12"2"-419"0,10 3-65 16,-7 1-27-16,19 5-2 15,-12-1 4-15,1-1 4 16,12 7 12-16,-8-1 7 15,7 4 7-15,0 5 3 16,0 1-3-16,4 12-5 16,7 7-8-16,1 12-5 0,7 3-5 15,0-3-1 1,8 4-3-16,-4-9-1 0,-2 8-2 16,-2-1 0-16,-13-1 0 15,6 8 1-15,-19 4 11 16,-12 6 7-16,-20 6 15 15,-18 0 3-15,-14-1-6 16,6-4-9-16,4-6-17 16,-5-13-4-16,9-4-5 15,-9-10 1-15,1-14 1 16,2-7-1-16,2-13-14 16,7-4-22-16,3-14-108 15,15-15 93-15</inkml:trace>
  <inkml:trace contextRef="#ctx0" brushRef="#br1" timeOffset="-14396.919">1879 2851 1020 0,'-6'3'403'0,"-8"-14"-251"16,6 1-110-16,8 2-38 15,0-1 1-15,0 4 12 16,0-1 10-16,0 4 19 16,0 2 7-16,-2 0-4 15,0 0-7-15,1 7-17 16,-6 26-4-16,-8 53-7 16,10-33-2-16,-5-1-3 15,2-3-1-15,3-12-1 16,-2-7 1-16,7-15 7 15,-2-6 19-15,2-14 17 16,3-6 2-16,2-17 7 16,1-7-15-16,2-16-16 0,2-8-3 15,-4 0-9-15,4-5 0 16,-2 13 3-16,0 7 1 16,-2 15-3-16,-1 11-4 15,-5 14-5-15,0 5-3 16,-8 17-4-16,-2 6 0 15,-1 19-2-15,-2 6 0 0,2 4-1 16,2-3 0-16,4-14 1 16,5-6-1-16,6-19 2 15,9-9 2-15,4-15 4 16,6-16 2-16,9-17 2 16,4-11-1-16,2-9 0 15,-7 4-1-15,-4 10 0 16,-7 10-1-16,-14 22 1 15,0 10 0-15,-13 21-3 16,-8 13-3-16,-9 29 2 16,-8 18-177-16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4.87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299 618 1107 0,'0'16'395'0,"8"-9"-311"15,6 1-84-15,7-4 4 16,0-7 14-16,0-2 17 15,-1 1 7-15,-1 4 24 16,0 4 5-16,-1 6 5 16,3 3 2-16,3 1-13 15,3 4-11-15,9 4-15 16,-1 0-6-16,10 2-11 16,-4-2-5-16,-2-3-9 15,0 1-3-15,-4-9-4 16,-1-2 1-16,-12-7-121 15,2 1 89-15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17.60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-5 3108 858 0,'-5'4'311'0,"8"-5"-244"16,6-9-58-16,17-12-11 0,1-5 1 15,10-8 5-15,2-2 3 16,4-6 8-16,7 3 5 16,2 1 8-16,-1-1 4 15,8 6 6-15,0-6 1 16,13 7 1-16,-4 0-2 16,1-2 5-16,3 4 8 15,-7-4 14-15,6-6 6 0,6-7-3 16,3-6-9-16,12-3-20 15,-6-6-10-15,-3-5-14 16,4 6-5-16,-13 0-5 16,7 9 0-16,-6 10 4 15,-7 2 7-15,2 7 19 16,-1 4 9-16,1 5 6 16,5-2-3-16,4-2-15 15,2-5-8-15,-2-5-11 16,0 0-3-16,-9-5-4 15,-1 2-1-15,2 7 0 16,-4-1-1-16,5 7 3 16,-15-4 2-16,1 4 5 15,-6-1 1-15,1 3 2 16,9 3-1-16,-6 0-4 16,6 0 0-16,-3 0-5 15,3-1-1-15,11-1-2 0,-5-1-1 16,6 0-2-16,-4 1 1 15,-11-1 0-15,4 4 0 16,-2 0 2-16,-5-2-1 16,7 6 2-16,-1-4 0 15,1-1 0-15,15 7-1 16,-5-7 0-16,0 0-2 16,2-3 0-16,-13 0 0 0,-1 0 0 15,-4 1 1-15,-8 11 1 16,-4-5 1-16,-4 9 1 15,-2 5 2-15,-8-4 2 16,4 7 1-16,-4-8-1 16,-6-2-2-16,7 1-3 15,-5-3 1-15,-5 1-2 16,4 0 1-16,-17-4 1 16,6-1 2-16,-10-2 1 15,6 0 1-15,-3-2 0 16,-8-4 1-16,4 4 0 15,-2-1-2-15,8 5-1 16,-4 2 0-16,-1-1-3 16,-8 1 0-16,3-1-1 15,-8-1-2-15,4 0 0 16,4 0 0-16,-1 4 0 16,1 3 0-16,-3-1 1 0,3 3 1 15,-2 1-1-15,-1 4 0 16,1 4-1-16,1-1 0 15,-1 0 1-15,0 1-1 16,1 1 0-16,-1 0 1 16,1 0-1-16,-1 0 0 15,1 0-2-15,-6 6 0 0,-12 5-1 16,-51 39 0-16,41-33 1 16,-3 1 1-16,2 2 0 15,3 1 0-15,2-5 1 16,2-3 0-16,7-4 0 15,4-4 0-15,5-5 0 16,1-2 0-16,4-1 0 16,2 2-2-16,0-1 0 15,0 1 0-15,4-15-1 16,7-10 0-16,36-47 0 16,-15 39-1-16,7-9 1 15,7-3 0-15,3 0 0 16,-9-2 1-16,-3 5 0 15,-12 5 1-15,-1 6 1 16,1 7 0-16,-2 9 1 16,-7 3 1-16,-8 10 1 0,-7 0 2 15,-1 3 3 1,-1 0 2-16,-1 0 0 0,0 0-2 16,2 0-5-16,0 4-3 15,5 14-2-15,3-1-1 16,29 47 1-16,-18-42 2 15,2 2 3-15,2-1 0 16,3 1 1-16,-1-1 1 0,2 6-2 16,-4-7 2-16,-6 1-2 15,-2-3-1-15,-3-2-2 16,-4-2-15-16,-4-8-80 16,-11-16 123-16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5.975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382 1598 1528 0,'2'8'541'0,"-1"1"-447"0,2 4-92 16,4 5-7-16,71 45 2 15,-23-28 1-15,6 0 1 16,6 7-2-16,3 1-2 16,2-3-23-16,-4-4-56 0,-6-2 57 15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0:02.85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4902 3100 761 0,'-15'23'265'0,"-2"-8"-229"16,6-6-23-16,1-4 38 16,5 1 23-16,5-4 13 15,-1-2 4-15,1-2-13 16,0 1-8-16,0-1 1 16,5-26-3-16,14-50-16 15,-19 39-12-15,11-7-12 0,0-2-1 16,-9-7 2-16,-4-6 1 15,-6-1-1-15,-2 0-1 16,3 0-2-16,0 3 0 16,-4 2 2-16,-3-1 0 15,-4 10-4-15,-4 4-2 16,-2 4-2-16,3 3 3 16,-1 1 5-16,1-1 2 0,-3 1 4 15,-3-3-2-15,2 3-2 16,1 4 0-16,0-3-4 15,-3 0 0-15,-2 1-5 16,-1 2-1-16,-3-3-4 16,-2 2 0-16,1-4-4 15,-6-1-1-15,-1 5-3 16,4-1 0-16,-7 2-1 16,-1 4-1-16,-7-1 1 15,-7 0-2-15,-7 6-1 16,4-6-1-16,0 2 0 15,0 1-1-15,1 2 0 16,-1 1-1-16,2-6 0 16,-1 0 1-16,-4-1-1 15,-2 1 0-15,-1 7 0 16,-4 1 1-16,3 7-1 16,3 1 0-16,-6 5 0 15,2-1 0-15,3 1 0 0,0 3 0 16,0 0 0-16,-1 4-1 15,-7 1 1-15,2 0-1 16,9-2 1-16,5 4-1 16,3 4 0-16,4-1 0 15,-2 3 0-15,6-8 0 16,5 0 0-16,9 3 0 16,2 0 0-16,-25 3 0 0,-16 4 0 15,6-5 0-15,14-2 0 16,4-3 1-16,4 0-1 15,1 0 0-15,-1-6 0 16,2 4-1-16,2-1 1 16,-2 0 0-16,6 3-1 15,-1 0 1-15,6 3-1 16,-6 2 0-16,0-1 1 16,6 1-1-16,-6-3 1 15,14 4 0-15,-2-4-2 16,6-2 1-16,5 0-1 15,2-4 0-15,10 3-1 16,-3 2 1-16,4-1 1 16,1 0 0-16,-1 0 1 0,1-1-1 15,-1-1 1 1,0 1-1-16,1-1 0 0,-1 1 0 16,1-1 0-16,-1 0 0 15,0 2-1-15,1-1 0 16,-1 1 0-16,1 0-1 15,-1-2-1-15,2 2 1 16,0 0 0-16,0 0 1 16,0 0 0-16,0 0-1 15,0 0 1-15,0 0 1 0,5-1-1 16,4-1 1-16,7-1 1 16,2-2 0-16,42-14-1 15,-37 6 0-15,-1 0 0 16,-3-1 1-16,0-2 0 15,3 2 0-15,-10-2 0 16,2 2 1-16,2-1 0 16,-8 2-1-16,3 1 0 15,2 1 0-15,-5-1 0 16,3 1 1-16,0 2-1 16,-1 2 0-16,-6 3 0 15,3 0 0-15,-1 1 0 16,-3-3 1-16,-1 1-1 15,-2 3 0-15,0 1 1 16,0-1-1-16,0 1 1 0,0-1 0 16,0 1 1-16,0-1 0 15,0 0 1-15,0 1 0 16,0-1-1-16,0 1 0 16,0-1-1-16,-2 2 0 15,1 0-1-15,-1 0 0 16,0 0 1-16,-15 17-1 15,-36 42 1-15,34-41 0 16,0 4 0-16,3-1-1 0,-12 3 1 16,-1 1 0-16,-9-4-1 15,-2 4 1-15,3-2 0 16,5-4 0-16,4-2 1 16,-1-4-1-16,5-6 0 15,2-3-1-15,4-2 1 16,2-1-1-16,5 1 0 15,2 1 0-15,-4-3 0 16,2 3 0-16,0 4-1 16,1-4 1-16,1 3-1 15,1-2-1-15,3-1 0 16,3 3-1-16,2-6-2 16,0 0 0-16,0 0-1 15,5 8 0-15,22 11 2 16,45 40-1-16,-31-33 3 15,4 1 1-15,6 5 0 16,8 1 1-16,-4 4 0 16,1 1 2-16,-13 2-1 0,-8-1 1 15,-9-2 0-15,-2-2-1 16,-9-8 1-16,-5-9-1 16,-4-12-17-16,-4-12 172 15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29.46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1441 1700 444 0,'-10'6'156'0,"3"-3"-130"16,0-3-10-16,2-5-3 16,5-4-1-16,4-5-6 15,4-4 0-15,1 1 1 16,-3-1-2-16,-2 2 0 16,-6 5 0-16,0 1 11 15,2 6 5-15,0 0 7 16,-1 3 1-16,-1-1-8 15,1 1-2-15,-1-1 5 0,0 0 2 16,1 1 10-16,-1-1 6 16,1 1 6-16,-1-1 3 15,1 1 0-15,-3-4-5 16,3 3-4-16,-1 1-1 16,1-1 0-16,-1 0-2 15,0 1-6-15,1-1-4 16,-1 1-5-16,1-1-4 15,-1 0-6-15,0 1-3 0,1-1-4 16,-1 1 3-16,1-1 5 16,-1 0 7-16,0 1 6 15,1-1 1-15,-1 1-5 16,2-1-5-16,0 0-10 16,0 1-3-16,0-1-4 15,0 1-2-15,0-1 0 16,0 1 0-16,0-1-1 15,0 0 1-15,15-2 0 16,2 0 0-16,42-2 2 16,-40 6 1-16,3 0 2 15,2 0 1-15,-1 5 0 16,-1-2 1-16,-1 7-2 16,1-3 0-16,3 1-1 15,-1 0 1-15,3-3 2 16,2-2 2-16,0-3 7 15,-1 0 1-15,3 0-1 16,-1 0-2-16,2 2-6 0,1 4-1 16,5 2-3-16,2 2 0 15,2-2 0-15,-6 0-1 16,-1-2-1-16,-4 2 1 16,-1-3 0-16,0 1 0 15,4-3 3-15,-3-1 0 16,4 0-1-16,5 1 1 0,0 2-3 15,-2 3 2-15,-4 4-1 16,-6 3 0-16,1 1 1 16,1-4-1-16,4-2 1 15,1-2-1-15,3 0 0 16,0-2 1-16,-3-1-1 16,2 0 1-16,-4 1 6 15,-7-3 3-15,2 5 2 16,-4 0 1-16,3 5-5 15,1-2-3-15,-3 3-3 16,0 2 0-16,-2-3-3 16,1 0 0-16,1 0 1 15,1-2-2-15,-2-2 1 16,3 6 0-16,-4-4-1 16,0-2 0-16,1 1 0 15,-2 1 0-15,2-1 0 16,-2 1 0-16,2-2 0 0,0 1 0 15,3-2 1-15,3 3-2 16,4 3 1-16,-2-1-1 16,-1 1 0-16,-4 2 0 15,-7-5 1-15,8 5 0 16,-9-1 0-16,5-1 0 16,0 2 0-16,-6-5 0 0,-4-1 0 15,0 1 0-15,-1-2 0 16,0-1 1-16,0 3 1 15,-2-1-1-15,-5-4 3 16,0 2-1-16,-1 0 0 16,0-1 0-16,0-3-1 15,-4 3-1-15,1-2 1 16,-2-5 0-16,0 0 1 16,0 0 0-16,0 0-1 15,0 0 1-15,0 0-3 16,0 0 1-16,0 0-2 15,0 0 1-15,0 0-1 16,8 3 1-16,-2 0 1 16,1 0 1-16,-3 0 3 15,1 1 1-15,-3-4 4 16,-1 0-1-16,4 3 1 16,-2-2-3-16,4 1-3 0,-2 1-2 15,-1 7 0-15,1-1-2 16,1 2 1-16,4 4-2 15,38 42 0-15,-39-43 0 16,4 4 0-16,-2-1 0 16,2-1 0-16,-2 0 1 15,-5-1 1-15,-1-6 0 16,-2 1 1-16,-1-1-1 0,0-2 0 16,-1 2-1-16,1-4 0 15,-2-2 0-15,0-3 0 16,0 0-2-16,0 0 1 15,0 0 0-15,0 5 0 16,0 1 1-16,1 2-1 16,1-1 1-16,-2-4-1 15,2 3 1-15,-2-4-1 16,0-1 0-16,0 2 0 16,0-3-1-16,0 0 1 15,0 0-1-15,0 0 1 16,0 0 0-16,0 0 1 15,0 0 1-15,0 0-1 16,0 0 1-16,0 0-2 16,0 0-1-16,0 0 0 15,3 2 0-15,-2-2 0 16,-1 0 0-16,4 2 1 0,-3-2 0 16,-1 1 0-16,2 2 0 15,-1 1-1-15,-1-3 0 16,2 2 0-16,0 2-1 15,4 0 0-15,-5-2 0 16,7 8 0-16,-1 0 1 16,2 2 0-16,42 41 0 0,-43-43 0 15,2 1 0-15,4-1-1 16,-1 3 1-16,1 4-1 16,4-1 1-16,-4 4 0 15,5 3 0-15,0 0 0 16,-6 0 0-16,3-2 0 15,0-1 0-15,-3-6 1 16,1 1 0-16,-3 0 0 16,0 0 0-16,4 2 1 15,-3 1 0-15,-2 3 0 16,-7-1 0-16,0 0-1 16,-3-1 6-16,2 3-202 15,3-6 148-15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2.97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-1631 3680 874 0,'-3'3'361'0,"0"2"-188"0,4 0-109 15,-1-5-37-15,0 0 2 16,0 0-2-16,0 0 0 15,0 0 5-15,0 0 6 16,0 0 17-16,0 0 3 16,0 0-2-16,0-2-3 0,8-9-9 15,0-7-2-15,3-29 5 16,42-63 0-16,-39 67-4 16,4 0-4-16,-2 5-10 15,1-2-4-15,2 5-9 16,2-3-3-16,0 0-5 15,3 0-3-15,2 3-1 16,-1-3 0-16,5 3 0 16,-1-4 1-16,0 1 2 15,-2 2 1-15,3 4 5 16,0 2 2-16,1-7 1 16,4 10-1-16,-5-11-3 15,0 3-2-15,-1-6-4 16,-9-12-1-16,5 7 0 15,-4-6 0-15,4 9 1 16,-1 1 0-16,-6 9 4 16,1 6-1-16,-10 1-1 15,1 9 1-15,-1 9-3 16,-5-5-1-16,0 9-2 0,-2-1-1 16,-2 2-1-16,0-1 0 15,0 3-1-15,0-2 2 16,0 1 0-16,5-1-1 15,0-2 1-15,2 0 0 16,-3 2 0-16,-3 2 0 16,-1-3 1-16,0 1 0 15,0 2-1-15,0 1 1 0,0 0-2 16,0 0 0-16,0 0 0 16,0 0-1-16,0 0 1 15,0 0-1-15,0 0 0 16,0 0 0-16,0 1 1 15,2 2 0-15,3 7 0 16,-2-2 0-16,0 5-1 16,0 2 1-16,-1 0 0 15,-1 1 0-15,-1-7 0 16,0-1 0-16,0-8 0 16,0 0 0-16,0 0 1 15,0 0 1-15,0 8 1 16,0-6 0-16,0 1 1 15,0-2 0-15,0-1 1 16,0 0-1-16,0 0 1 16,0 4-1-16,0-4 2 15,0 3 1-15,0-2-2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16,0-2 0-16,0-1 0 15,0 3 0-15,1-2 1 0,7-2 0 16,3-3-1-16,2-2 1 16,3-2 0-16,40-47 0 15,-42 32 0-15,2-3 0 16,2-1 0-16,2 0 0 16,3-1 1-16,4 2 0 15,3-1 0-15,-1 0 0 16,6 4 0-16,-1-7-1 0,1 7 0 15,0-3-1-15,-5 1 0 16,-1 2 0-16,-2 3-1 16,-3 2 0-16,4 2 1 15,4-1 0-15,5-5 0 16,3-4 1-16,5 0 0 16,-4-2 0-16,-3-6 0 15,4-3 0-15,-6 6-1 16,1 0 1-16,3 3-1 15,0 8 1-15,0 0 0 16,1 10 0-16,1-5 1 16,-2-3 0-16,-4-4 1 15,-1-1-1-15,2-6-1 16,4-1-1-16,1 4 1 16,2 0 0-16,-3 0-1 15,-5 4 1-15,3-1 0 16,2 2-1-16,0 4 0 0,2-1 0 15,5 6 1-15,2-5-1 16,2-1 0-16,-3-3 1 16,-3-4 0-16,-5 2 0 15,-4 2 1-15,6-1-1 16,-3-4 0-16,1 1 0 16,-3 7 0-16,0 1 0 0,-4 2 0 15,-2-1 0-15,-3-3 0 16,0 3 1-16,1 2 1 15,3 2 0-15,2-9 0 16,2-2-1-16,-2-3 2 16,-1-9-1-16,-9 6 0 15,-4-2 1-15,-2-6-1 16,-5 1 1-16,4 3-1 16,-4 1 0-16,2 2 0 15,-3 4 0-15,4-3-1 16,-5 3 2-16,-3 1 0 15,-1 7 1-15,-4-5 0 16,-1 3 1-16,-2-2-1 16,-1-1 0-16,0-1-2 15,0 1 0-15,4 3 0 16,-1 5 0-16,-10 8-1 16,3 1 1-16,-9 2-1 15,7 3 0-15,-1-3-1 0,-1 7-1 16,6-2 0-16,-6 3 0 15,6 0 0-15,1 0-1 16,-1 0 1-16,1 0-1 16,-1 0 1-16,0 0 0 15,1 0 0-15,-1 0 0 16,1 0 0-16,-1 0 1 0,1 0 0 16,-1 0-1-16,-3 0 1 15,-6 4-1-15,0 1 0 16,0 2 1-16,-5-3-1 15,1 1 0-15,-37 22 1 16,42-19 0-16,-1 0-1 16,-2 0 1-16,4 0-1 15,-2-6 0-15,4 1-1 16,1-2 1-16,6-1 1 16,0-1 0-16,0-2 0 15,0 1 1-15,0-1 0 16,0 0 0-16,10-7-1 15,12-11 0-15,30-36 0 16,-31 41-1-16,0-1 1 16,-10 1-1-16,6 3 0 15,-1-1 1-15,-3 1-1 0,1-4 0 16,2 4 0-16,-1 5-1 16,1 3 1-16,2 2 0 15,-1 6-1-15,1-3 1 16,-1 8-1-16,-1 5 1 15,2 0 0-15,-2 6 0 16,-4 1 1-16,1 1 0 16,-3 6 0-16,-4-3 1 0,-1-5-1 15,-2 5 1-15,2-18 0 16,-2 1 0-16,0-7-58 16,-3-4 388-16</inkml:trace>
  <inkml:trace contextRef="#ctx0" brushRef="#br0">-1631 3680 874 0,'-3'3'361'0,"0"2"-188"0,4 0-109 15,-1-5-37-15,0 0 2 16,0 0-2-16,0 0 0 15,0 0 5-15,0 0 6 16,0 0 17-16,0 0 3 16,0 0-2-16,0-2-3 0,8-9-9 15,0-7-2-15,3-29 5 16,42-63 0-16,-39 67-4 16,4 0-4-16,-2 5-10 15,1-2-4-15,2 5-9 16,2-3-3-16,0 0-5 15,3 0-3-15,2 3-1 16,-1-3 0-16,5 3 0 16,-1-4 1-16,0 1 2 15,-2 2 1-15,3 4 5 16,0 2 2-16,1-7 1 16,4 10-1-16,-5-11-3 15,0 3-2-15,-1-6-4 16,-9-12-1-16,5 7 0 15,-4-6 0-15,4 9 1 16,-1 1 0-16,-6 9 4 16,1 6-1-16,-10 1-1 15,1 9 1-15,-1 9-3 16,-5-5-1-16,0 9-2 0,-2-1-1 16,-2 2-1-16,0-1 0 15,0 3-1-15,0-2 2 16,0 1 0-16,5-1-1 15,0-2 1-15,2 0 0 16,-3 2 0-16,-3 2 0 16,-1-3 1-16,0 1 0 15,0 2-1-15,0 1 1 0,0 0-2 16,0 0 0-16,0 0 0 16,0 0-1-16,0 0 1 15,0 0-1-15,0 0 0 16,0 0 0-16,0 1 1 15,2 2 0-15,3 7 0 16,-2-2 0-16,0 5-1 16,0 2 1-16,-1 0 0 15,-1 1 0-15,-1-7 0 16,0-1 0-16,0-8 0 16,0 0 0-16,0 0 1 15,0 0 1-15,0 8 1 16,0-6 0-16,0 1 1 15,0-2 0-15,0-1 1 16,0 0-1-16,0 0 1 16,0 4-1-16,0-4 2 15,0 3 1-15,0-2-2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16,0-2 0-16,0-1 0 15,0 3 0-15,1-2 1 0,7-2 0 16,3-3-1-16,2-2 1 16,3-2 0-16,40-47 0 15,-42 32 0-15,2-3 0 16,2-1 0-16,2 0 0 16,3-1 1-16,4 2 0 15,3-1 0-15,-1 0 0 16,6 4 0-16,-1-7-1 0,1 7 0 15,0-3-1-15,-5 1 0 16,-1 2 0-16,-2 3-1 16,-3 2 0-16,4 2 1 15,4-1 0-15,5-5 0 16,3-4 1-16,5 0 0 16,-4-2 0-16,-3-6 0 15,4-3 0-15,-6 6-1 16,1 0 1-16,3 3-1 15,0 8 1-15,0 0 0 16,1 10 0-16,1-5 1 16,-2-3 0-16,-4-4 1 15,-1-1-1-15,2-6-1 16,4-1-1-16,1 4 1 16,2 0 0-16,-3 0-1 15,-5 4 1-15,3-1 0 16,2 2-1-16,0 4 0 0,2-1 0 15,5 6 1-15,2-5-1 16,2-1 0-16,-3-3 1 16,-3-4 0-16,-5 2 0 15,-4 2 1-15,6-1-1 16,-3-4 0-16,1 1 0 16,-3 7 0-16,0 1 0 0,-4 2 0 15,-2-1 0-15,-3-3 0 16,0 3 1-16,1 2 1 15,3 2 0-15,2-9 0 16,2-2-1-16,-2-3 2 16,-1-9-1-16,-9 6 0 15,-4-2 1-15,-2-6-1 16,-5 1 1-16,4 3-1 16,-4 1 0-16,2 2 0 15,-3 4 0-15,4-3-1 16,-5 3 2-16,-3 1 0 15,-1 7 1-15,-4-5 0 16,-1 3 1-16,-2-2-1 16,-1-1 0-16,0-1-2 15,0 1 0-15,4 3 0 16,-1 5 0-16,-10 8-1 16,3 1 1-16,-9 2-1 15,7 3 0-15,-1-3-1 0,-1 7-1 16,6-2 0-16,-6 3 0 15,6 0 0-15,1 0-1 16,-1 0 1-16,1 0-1 16,-1 0 1-16,0 0 0 15,1 0 0-15,-1 0 0 16,1 0 0-16,-1 0 1 0,1 0 0 16,-1 0-1-16,-3 0 1 15,-6 4-1-15,0 1 0 16,0 2 1-16,-5-3-1 15,1 1 0-15,-37 22 1 16,42-19 0-16,-1 0-1 16,-2 0 1-16,4 0-1 15,-2-6 0-15,4 1-1 16,1-2 1-16,6-1 1 16,0-1 0-16,0-2 0 15,0 1 1-15,0-1 0 16,0 0 0-16,10-7-1 15,12-11 0-15,30-36 0 16,-31 41-1-16,0-1 1 16,-10 1-1-16,6 3 0 15,-1-1 1-15,-3 1-1 0,1-4 0 16,2 4 0-16,-1 5-1 16,1 3 1-16,2 2 0 15,-1 6-1-15,1-3 1 16,-1 8-1-16,-1 5 1 15,2 0 0-15,-2 6 0 16,-4 1 1-16,1 1 0 16,-3 6 0-16,-4-3 1 0,-1-5-1 15,-2 5 1-15,2-18 0 16,-2 1 0-16,0-7-58 16,-3-4 388-16</inkml:trace>
  <inkml:trace contextRef="#ctx0" brushRef="#br0">-1631 3680 874 0,'-3'3'361'0,"0"2"-188"0,4 0-109 15,-1-5-37-15,0 0 2 16,0 0-2-16,0 0 0 15,0 0 5-15,0 0 6 16,0 0 17-16,0 0 3 16,0 0-2-16,0-2-3 0,8-9-9 15,0-7-2-15,3-29 5 16,42-63 0-16,-39 67-4 16,4 0-4-16,-2 5-10 15,1-2-4-15,2 5-9 16,2-3-3-16,0 0-5 15,3 0-3-15,2 3-1 16,-1-3 0-16,5 3 0 16,-1-4 1-16,0 1 2 15,-2 2 1-15,3 4 5 16,0 2 2-16,1-7 1 16,4 10-1-16,-5-11-3 15,0 3-2-15,-1-6-4 16,-9-12-1-16,5 7 0 15,-4-6 0-15,4 9 1 16,-1 1 0-16,-6 9 4 16,1 6-1-16,-10 1-1 15,1 9 1-15,-1 9-3 16,-5-5-1-16,0 9-2 0,-2-1-1 16,-2 2-1-16,0-1 0 15,0 3-1-15,0-2 2 16,0 1 0-16,5-1-1 15,0-2 1-15,2 0 0 16,-3 2 0-16,-3 2 0 16,-1-3 1-16,0 1 0 15,0 2-1-15,0 1 1 0,0 0-2 16,0 0 0-16,0 0 0 16,0 0-1-16,0 0 1 15,0 0-1-15,0 0 0 16,0 0 0-16,0 1 1 15,2 2 0-15,3 7 0 16,-2-2 0-16,0 5-1 16,0 2 1-16,-1 0 0 15,-1 1 0-15,-1-7 0 16,0-1 0-16,0-8 0 16,0 0 0-16,0 0 1 15,0 0 1-15,0 8 1 16,0-6 0-16,0 1 1 15,0-2 0-15,0-1 1 16,0 0-1-16,0 0 1 16,0 4-1-16,0-4 2 15,0 3 1-15,0-2-2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16,0-2 0-16,0-1 0 15,0 3 0-15,1-2 1 0,7-2 0 16,3-3-1-16,2-2 1 16,3-2 0-16,40-47 0 15,-42 32 0-15,2-3 0 16,2-1 0-16,2 0 0 16,3-1 1-16,4 2 0 15,3-1 0-15,-1 0 0 16,6 4 0-16,-1-7-1 0,1 7 0 15,0-3-1-15,-5 1 0 16,-1 2 0-16,-2 3-1 16,-3 2 0-16,4 2 1 15,4-1 0-15,5-5 0 16,3-4 1-16,5 0 0 16,-4-2 0-16,-3-6 0 15,4-3 0-15,-6 6-1 16,1 0 1-16,3 3-1 15,0 8 1-15,0 0 0 16,1 10 0-16,1-5 1 16,-2-3 0-16,-4-4 1 15,-1-1-1-15,2-6-1 16,4-1-1-16,1 4 1 16,2 0 0-16,-3 0-1 15,-5 4 1-15,3-1 0 16,2 2-1-16,0 4 0 0,2-1 0 15,5 6 1-15,2-5-1 16,2-1 0-16,-3-3 1 16,-3-4 0-16,-5 2 0 15,-4 2 1-15,6-1-1 16,-3-4 0-16,1 1 0 16,-3 7 0-16,0 1 0 0,-4 2 0 15,-2-1 0-15,-3-3 0 16,0 3 1-16,1 2 1 15,3 2 0-15,2-9 0 16,2-2-1-16,-2-3 2 16,-1-9-1-16,-9 6 0 15,-4-2 1-15,-2-6-1 16,-5 1 1-16,4 3-1 16,-4 1 0-16,2 2 0 15,-3 4 0-15,4-3-1 16,-5 3 2-16,-3 1 0 15,-1 7 1-15,-4-5 0 16,-1 3 1-16,-2-2-1 16,-1-1 0-16,0-1-2 15,0 1 0-15,4 3 0 16,-1 5 0-16,-10 8-1 16,3 1 1-16,-9 2-1 15,7 3 0-15,-1-3-1 0,-1 7-1 16,6-2 0-16,-6 3 0 15,6 0 0-15,1 0-1 16,-1 0 1-16,1 0-1 16,-1 0 1-16,0 0 0 15,1 0 0-15,-1 0 0 16,1 0 0-16,-1 0 1 0,1 0 0 16,-1 0-1-16,-3 0 1 15,-6 4-1-15,0 1 0 16,0 2 1-16,-5-3-1 15,1 1 0-15,-37 22 1 16,42-19 0-16,-1 0-1 16,-2 0 1-16,4 0-1 15,-2-6 0-15,4 1-1 16,1-2 1-16,6-1 1 16,0-1 0-16,0-2 0 15,0 1 1-15,0-1 0 16,0 0 0-16,10-7-1 15,12-11 0-15,30-36 0 16,-31 41-1-16,0-1 1 16,-10 1-1-16,6 3 0 15,-1-1 1-15,-3 1-1 0,1-4 0 16,2 4 0-16,-1 5-1 16,1 3 1-16,2 2 0 15,-1 6-1-15,1-3 1 16,-1 8-1-16,-1 5 1 15,2 0 0-15,-2 6 0 16,-4 1 1-16,1 1 0 16,-3 6 0-16,-4-3 1 0,-1-5-1 15,-2 5 1-15,2-18 0 16,-2 1 0-16,0-7-58 16,-3-4 388-16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2.374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8283-2236 547 0,'-6'-8'249'16,"-1"5"-66"-16,1 0-161 0,4-8-22 16,1 1 2-16,-2-4 3 15,-2 1 5-15,-2 7 35 16,1-2 25-16,0 3 44 15,-2 0 12-15,0-1-11 16,0 2-16-16,1 1-30 16,1-2-8-16,0 1-9 15,-5 1-1-15,-2-2-1 16,-2 2-1-16,0 1 1 16,3-1 1-16,-4 0 0 15,1 1-2-15,0 2-8 16,-7-2-6-16,6 2-5 15,-6 0-2-15,7 0-3 16,4 8-5-16,-3-3-9 16,6 2-4-16,3 2-5 15,2 1 0-15,-3-2-1 16,4 4 0-16,-9-1 1 0,-2 2-1 16,8 2 0-16,-3-3 1 15,5 4 0-15,-6 2 0 16,4-4-1-16,-5 0 0 15,4 2 0-15,4-5 0 16,-2 5-1-16,4 0 1 16,0 0-1-16,0 2 1 0,0-2 0 15,0 1 1-15,0 1-1 16,0-1 1-16,1 1 1 16,-1-1 0-16,-3-2 0 15,5 1-1-15,2-1 1 16,6 1-1-16,-1 2 0 15,-4-2 0-15,3-5 1 16,-5 0 1-16,5-1 0 16,3-1 1-16,2 1-1 15,3 1 0-15,-2-3-1 16,-1-3 0-16,5-2 0 16,-7 5 0-16,3-3-1 15,4-2 0-15,-9 0-1 16,9-3 1-16,-1 2-1 15,1 2 0-15,1 0-1 16,-2-1 1-16,-1 0 0 0,2-1 0 16,-1-1 0-16,1-1 0 15,-1-1 0-15,-1 1 0 16,-1-8 0-16,2 4 0 16,-2-2 1-16,2 1 0 15,-3 0-1-15,2-3 1 16,-1 1-1-16,-1-5 1 15,2 0 0-15,0-1 1 16,0-6-1-16,-2 0 1 0,2-2 1 16,2 2 0-16,-9-3-1 15,4-1 1-15,-5-1 0 16,-2 0-1-16,-1 1 2 16,-5 0 0-16,-6 3 1 15,-4-3 2-15,-6 3 0 16,-5-1 1-16,-4 2 1 15,-2-2 0-15,-2 8 1 16,4-3 0-16,-2 4 2 16,-2 1 1-16,-1-2 0 15,-4 5-1-15,-2 0-2 16,-3 0-1-16,1 2 1 16,5-2-2-16,1 4-1 15,5 4-2-15,8 0-6 16,1 4 0-16,7 0-4 15,5 1-45-15,6 1 36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4.290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7993-1796 1164 0,'0'6'378'0,"7"-3"-391"15,1 2-3-15,-8-4 17 16,1 6 5-16,-12-6 13 16,1 3 15-16,2-1 37 15,-7-2 11-15,2 9 14 16,-2 0-8-16,-8 2-20 15,0 6-9-15,-4-5-11 16,-5 1-2-16,-3 0-4 16,-1 1 0-16,2-1 1 15,-2 0 1-15,5 5-2 16,3-3-2-16,2 7-9 16,1-1-6-16,4-1-11 15,3 1-4-15,6-5-7 16,-1-2-2-16,7-6-1 15,-1-2-3-15,2-1-4 0,4-3-20 16,1-3-76-16,0-1-64 16,0-1-253-16,0 0 265 15</inkml:trace>
  <inkml:trace contextRef="#ctx0" brushRef="#br0" timeOffset="-608">8084-1967 904 0,'-2'3'342'0,"1"-3"-215"16,1 4-126-16,-2-1 3 15,1 3 23-15,-1 2 11 16,-1 2 19-16,0 2 11 16,-1 1 10-16,1 0 1 15,0 0 6-15,0-5-3 0,0 4-17 16,3 1-6-16,0-5-14 16,3 9-4-16,18 38-5 15,-15-43-2-15,4 6-5 16,-4-1-2-16,-3-1-3 15,3 8 0-15,-4 2 0 16,-2 1 1-16,0-3 2 16,-5-5 1-16,2 0-4 15,0-2 0-15,-3 3-2 16,1-3-1-16,2 4-1 16,-2-2-2-16,6 0-4 15,3-2-2-15,-4 3-4 16,0-3 0-16,0 2-1 15,0 5-1-15,0 2-1 16,3 2 3-16,3 7 2 16,4 0 4-16,-1 4 3 15,1 0 1-15,-2 0-1 0,1 0-1 16,-1 6-2-16,2 0-2 16,-2 1 1-16,0 0 0 15,1-5 1-15,1-4 1 16,1-7-2-16,-1-1-1 15,-6-12-5-15,1-4-1 16,-3-8-4-16,-2-7-5 16,-5-12-63-16,-5-8-53 0,-10-16-179 15,-3-10-252-15,4-16 358 16</inkml:trace>
  <inkml:trace contextRef="#ctx0" brushRef="#br0" timeOffset="1296">8122-772 1301 0,'0'0'435'0,"2"1"-413"16,3 2-31-16,-5-3 9 15,0 0 6-15,-2 0 3 16,0 0 2-16,-17 2 30 16,-16 12 19-16,-41 44 27 15,41-39 9-15,1 1-22 16,-4 3-18-16,0 2-28 15,-2 2-11-15,0 5-9 16,7 6-3-16,4 1-1 16,4 0 0-16,6 1-1 15,1-6-1-15,7-6-2 0,4-4-6 16,7-14-36-16,7-5-36 16,6-10-230-16,3-8 205 15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24.94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3991-266 999 0,'-11'27'347'0,"4"-3"-304"0,7-13-43 16,0-3 0-16,0-8 5 15,0 0 7-15,0-1 15 16,0-1 3-16,0 0 3 16,0 1-5-16,-1-1-9 15,-1 1-1-15,-1-15-7 16,-3-8-2-16,-15-43-3 16,10 35 2-16,4 5 2 15,1-3 1-15,0 1 1 16,4 10 0-16,-4-11 1 15,6 6-1-15,0 3-1 16,0-3-1-16,8 5 7 16,-3 2 4-16,2-6 6 15,-3-1-1-15,4 2-8 16,0-2-5-16,1 8-5 16,1 2 2-16,-4 0 7 15,-1-1 7-15,-2-5 10 16,0-3 0-16,2-5-7 15,0-3-6-15,0 6-12 0,1 1-3 16,0 10-3-16,-1 4 0 16,1 5-1-16,1 0 1 15,1 4 3-15,3 2 2 16,-2-2 0-16,3-2 1 16,0-2-2-16,0-6-2 15,-1 3 0-15,1-3-1 16,0-2 0-16,0 2 0 0,3 1-2 15,1 4 0-15,-1 3 0 16,0-5 0-16,-1 6 1 16,0-1 1-16,-4-3 3 15,3 6 0-15,0 1 2 16,1-1 0-16,3 3-1 16,4 1-2-16,3-3 0 15,6 10-1-15,5 0 0 16,-3-1 0-16,3 4-1 15,-14-9 0-15,4 5 0 16,-4-2 1-16,3 0 0 16,5 4 1-16,-2-1 0 15,3 2 2-15,-3-5 1 16,5 0 1-16,-2-5 0 16,2-1-1-16,5 1-3 15,-2-1 0-15,3-1-3 16,0-4 1-16,0-3 3 0,1-4 1 15,-3-6 2-15,-2 3 1 16,-9-1-3-16,1 1-1 16,-12 9 1-16,-6-1-1 15,5 11 2-15,-12 4-2 16,4 15-48-16,0 15-84 16,-28 14 81-16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7:55.179"/>
    </inkml:context>
    <inkml:brush xml:id="br0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 contextRef="#ctx0" brushRef="#br0">856 470 1327 0,'13'-8'447'0,"11"3"-433"16,6-4-10-16,2-7 2 15,4 1 0-15,12-2 3 16,3-1 1-16,8 2 2 15,0-4-1-15,-8-3-3 16,-6-1-1-16,-7 2 0 16,-2-2-38-16,-12-6-116 15,-3 1-103-15,-8 4 139 16</inkml:trace>
  <inkml:trace contextRef="#ctx0" brushRef="#br0" timeOffset="-223.657">932 96 1224 0,'16'-20'415'0,"11"0"-391"15,8-3-24-15,13 1 0 16,5-2 17-16,9 2 30 16,3-2 6-16,7 3 7 0,1 2-16 15,-4-1-28-15,-9 5-5 16,-12-2-3-16,-7-1 0 15,-14 1 0-15,-3 2 0 16,-11 1-3-16,-7 3-20 16,-12 8-90-16,-10 0-67 15,-9 12-238-15,-6 10 253 16</inkml:trace>
  <inkml:trace contextRef="#ctx0" brushRef="#br0" timeOffset="-545.807">1127 33 1221 0,'1'-6'417'0,"-2"9"-384"16,-2 15-35-16,-7 12-5 16,-1 8 3-16,-2 13 0 15,-1-1-1-15,7 7 1 16,6 0 1-16,1-7 5 16,5-6 2-16,-2-12 7 15,3-5 3-15,7-8 7 16,-2-1 6-16,16-5 8 15,2-7 4-15,4-4 3 0,1-4-2 16,7-3-9-16,2-1-7 16,11-4-8-16,10 4-4 15,-4-4-1-15,1-1-2 16,-2 2 1-16,-10-1-2 16,-1 4-1-16,-10 1-2 15,-9 2 0-15,-7 1 0 16,-15 1-22-16,-12 1-50 0,-17 1-152 15,-6 2-144-15,-15 7 216 16</inkml:trace>
  <inkml:trace contextRef="#ctx0" brushRef="#br0" timeOffset="-1279.152">676 0 1260 0,'51'35'459'0,"-41"-43"-336"16,-1 11-123-16,-4 4 1 15,-10-1 2-15,-4 4 2 0,-9-2 0 16,-3 1 1-16,-7 4 4 16,-6 1 3-16,-15 10 12 15,-4-2 8-15,-15 5 3 16,-4 7-2-16,2-1-13 15,0 6-9-15,11 2-9 16,7-1-1-16,16-7-2 16,11-3-2-16,25-9-3 15,8-5 0-15,24-6 1 16,12-2 1-16,14-2 3 16,5-3 0-16,12 0-1 15,-1 2 1-15,-8-2 0 16,-2 5 0-16,-19 5 0 15,-9 0 0-15,-13 4 2 16,-14 4 2-16,-17 6 3 16,-11 3 1-16,-8 4 11 15,-8 1 6-15,-16-2 10 16,-5-2 2-16,-14-8-5 0,0 1-7 16,10-3-13-16,2 0-4 15,11-4-5-15,4-1-2 16,4-5 1-16,4-1-2 15,10-1 0-15,4 3-44 16,10 3-134-16,6 5-157 16,24 19 197-16</inkml:trace>
  <inkml:trace contextRef="#ctx0" brushRef="#br0" timeOffset="713.104">2429-331 1213 0,'39'3'440'15,"-11"26"-356"-15,4 18-67 16,-6 30-23-16,-9 12 0 0,-7 18 5 15,1 7 1 1,0 1 0-16,2-11 2 0,-2-22 1 16,-3-15 2-1,-8-25 6-15,-2-14 4 0,-14-21 11 16,2-10 3-16,-10-25 2 16,-6-7 3-16,-4-20 3 15,-15-15 3-15,-10-15 2 16,0-10-3-16,-6 1-15 15,3 8-7-15,8 24-12 16,6 19-6-16,21 23-7 16,1 13-5-16,9 18-6 15,6 13 0-15,-4 25 0 16,6 15 6-16,-1 15 8 16,1-1 3-16,4-4 3 15,-3-9 2-15,6-13-1 16,-7-7 1-16,-1-8 2 15,4-9-25-15,-4-5-115 16,6-4-130-16,0-5 158 16</inkml:trace>
  <inkml:trace contextRef="#ctx0" brushRef="#br0" timeOffset="1201.263">3100-320 1360 0,'-3'30'494'0,"-23"7"-378"15,-1 12-106-15,-9 15-14 16,1 4 1-16,4 4 2 16,9-7 1-16,17-11 0 15,7-4 0-15,12-18 1 16,0-7 2-16,9-10 1 16,2-6 0-16,2-7 2 15,5-1 0-15,-3-4 0 16,-2 0 0-16,-6 0 0 0,-4 3-1 15,-9 8 0-15,-3-2 0 16,-8 12-1-16,-8-1 0 16,-4 4-2-16,-2 3 0 15,-4 1-1-15,-3 2 0 16,-6 3 0-16,-4-1-1 16,-2-3 1-16,1-1-1 15,0-1-33-15,-2-3-22 16,13-10-66-1,13-5-61-15,0 1 117 0</inkml:trace>
  <inkml:trace contextRef="#ctx0" brushRef="#br0" timeOffset="1669.57">3503 89 1286 0,'13'19'452'0,"-5"10"-377"16,4 12-81-16,3 7 1 15,2-5 2-15,7-8 1 16,11-22 4-16,5-8 2 0,6-15 7 16,0-12 5-16,5-23 16 15,-3-10 5-15,-2-23 2 16,-12 1-4-16,-7-6-7 15,-10 2 6-15,-14 5 19 16,-1-1 7-16,-23 18-1 16,-6 15-11-16,-14 26-33 15,-4 15-13-15,-4 33-15 16,-2 15-3-16,-10 23 3 16,-2 10-5-16,-17 19-117 15,-4 9-199-15,-12 10 216 16</inkml:trace>
  <inkml:trace contextRef="#ctx0" brushRef="#br0" timeOffset="2780.409">584 962 1000 0,'8'-16'357'0,"-10"13"-292"16,0 14-58-16,-10 3-4 15,-12 7 0-15,-5 11 3 16,-12 3 4-16,-5 9 2 15,12 4 0-15,10 8 0 16,13 1-5-16,21 5-5 16,10 2 0-16,20-10 2 15,11-12 1-15,2-18 4 16,4-7 2-16,-9-11 1 16,-5 2 1-16,-7 2 0 15,-10-7 4-15,-15 10 15 16,-8 0 4-16,-17 3 1 0,-5 3-5 15,-11-2-15 1,-10 1-4-16,1-2-4 0,-5-5-1 16,-7 2-5-16,3 1 0 15,-6-3-2-15,8 3-1 16,3-2-45-16,5 0-63 16,6 1-309-16,5 1 274 0</inkml:trace>
  <inkml:trace contextRef="#ctx0" brushRef="#br0" timeOffset="3335.528">947 1180 1051 0,'-2'-8'395'0,"-6"8"-301"0,5 8-64 15,1 13-38-15,1 9 0 16,1 16 1-16,3 10 3 16,8 14 3-16,8 0 1 15,4-3 2-15,-1-5 1 16,5-12 1-16,0-7 0 0,0-15 1 16,5-4 1-16,-3-14 4 15,1-6-1-15,2-4 1 16,-4-3-2-16,6-6-4 15,-2 1-2-15,0-11-6 16,4-1-35-16,-2-3-129 16,-4-9-161-16,-3 0 200 15</inkml:trace>
  <inkml:trace contextRef="#ctx0" brushRef="#br0" timeOffset="3687.147">956 1358 1347 0,'34'-17'494'16,"14"-7"-355"-16,23 0-137 16,4 2-2-16,3 1-1 15,-6 2-32-15,-12-5-127 16,-2 0 112-16</inkml:trace>
  <inkml:trace contextRef="#ctx0" brushRef="#br0" timeOffset="3508.71">1001 1151 1232 0,'2'-25'435'0,"5"1"-357"15,17 8-80-15,10 0-3 16,12 5 1-16,5 2 2 15,-2-4 1-15,1 2 0 16,-10-2 1-16,-2-1 0 16,-3 1-16-16,-11 0-45 0,-13 2-188 15,-10 1 167-15</inkml:trace>
  <inkml:trace contextRef="#ctx0" brushRef="#br0" timeOffset="4753.803">2117 960 861 0,'-16'-4'324'16,"-3"0"-224"-16,-8 14-87 15,-5 6-3-15,-7 11-3 16,-6 3 1-16,-6 5-2 16,-2 3 0-16,4 5-3 15,8 4-3-15,17 8 0 16,9 1-1-16,19 8 2 15,4-10 3-15,19-11 5 0,12-6 4 16,9-26 5-16,11-2 1 16,-5-18 12-16,-1-7 9 15,-5-11 11-15,-5-8 2 16,-8 0-10-16,-5-2-11 16,-8 10-13-16,-7 1-4 15,-4 12-7-15,-3 5-1 16,-5 4-8-16,-2 6-2 0,-4 12-3 15,-1 3 1-15,-1 10 2 16,0 10 1-16,5 1 1 16,0 3 1-16,5-5 1 15,4-8 1-15,9-16 4 16,3-11 2-16,7-24 5 16,2-16 2-16,2-16 3 15,2-6 4-15,-7-6 15 16,1 1 3-16,-12 5 5 15,-9 6-4-15,-10 13-13 16,-13 11-5-16,-8 15-17 16,1 14-6-16,-5 12-8 15,-1 10-55-15,-3 23-218 16,-4 9 198-16</inkml:trace>
  <inkml:trace contextRef="#ctx0" brushRef="#br0" timeOffset="5606.665">3235 645 1207 0,'19'-3'435'0,"-12"6"-346"16,-7 15-85-16,1 29-17 0,1 17 3 15,-5 20 4-15,-8 2 2 16,-5-4 4-16,5-11 0 16,-10-18 3-16,5-10 2 15,-3-18 5-15,-3-7 3 16,-6-18 3-16,1-5 1 15,-6-16-3-15,-4-4 0 16,-6-15-2-16,-4-1-1 16,-4-10-3-16,1-2-2 0,7 5-5 15,5 5-1-15,9 19-5 16,7 7-2-16,9 14-3 16,7 8-2-16,3 9 1 15,-2 10-1-15,3 8 3 16,-4 1 3-16,4 5 3 15,2-4 1-15,-4 1-33 16,4-3-37-16,-10-5-128 16,2 0-117-16,-8-3 196 15</inkml:trace>
  <inkml:trace contextRef="#ctx0" brushRef="#br0" timeOffset="6309.786">3508 809 1165 0,'-16'-9'437'0,"9"4"-349"15,7 10-48-15,7 36-52 16,-2 11-4-16,-2 19 9 15,-3 0 3-15,1-4 4 16,1-5-5-16,1-14-14 16,2-7 0-16,-4-20 5 15,3-10 8-15,-4-22 17 16,0-11 2-16,-4-24-2 16,3-9-2-16,-1-18-1 15,-3-10 0-15,-2-11 6 16,-6-1-1-16,-2 10-2 15,3 12-1-15,4 24-11 16,6 11-4-16,7 15-5 0,11 7-3 16,8 16-2-16,6 5 1 15,10 13 2-15,0 6 3 16,4 6 5-16,2-1 2 16,4 2 2-16,-4 1 2 15,-3 2 0-15,-2 1 0 16,-9 0 1-16,-6 0 0 0,-20 3 2 15,-4 3 2-15,-26 6-1 16,-10 4 0-16,-13 3-1 16,-9-3-1-16,0 1-1 15,-3-2 1-15,0-3-2 16,0 0 1-16,4-6 0 16,2-1-1-16,13-8 1 15,2-9-17-15,11-5-67 16,8-10-59-16,12-2 81 15</inkml:trace>
  <inkml:trace contextRef="#ctx0" brushRef="#br0" timeOffset="6987.526">3643 761 1440 0,'22'-14'517'0,"18"-4"-416"16,14 7-89-16,13 10-14 15,6-1 0-15,1 2 3 16,-4-3 0-16,-7-10-2 15,0 2-22-15,-9-8-52 16,-6 0-32-16,-13-3-108 0,-5-6-95 16,-2 5 202-1</inkml:trace>
  <inkml:trace contextRef="#ctx0" brushRef="#br0" timeOffset="6758.736">4095 1331 1107 0,'-22'-38'547'0,"19"-38"-85"16,-7-2-398-16,10-4-85 15,-3-2-5-15,0 0 1 16,3-1 7-16,8 10 11 16,5 10 2-16,3 16 0 15,9 14 0-15,-6 12-3 16,0 9-3-16,5 14-6 16,-3 5-2-16,14 17 2 15,3 7 3-15,2 12 7 16,-2 5 3-16,-1 12 1 15,-4 4 2-15,-7 6-1 16,-2-1 1-16,-10-3-2 16,-3-5-11-16,-5-7-46 15,1-4-29-15,-10-13-83 16,-4-5-84-16,-12-7 168 16</inkml:trace>
  <inkml:trace contextRef="#ctx0" brushRef="#br0" timeOffset="7845.592">4751 704 634 0,'12'60'238'0,"7"17"-172"16,-5 10-50-16,-3 7-12 15,-4-4 0-15,-12-20 2 16,3-15 3-16,-3-21 5 15,-6-12 27-15,3-20 57 16,-1-9 17-16,-2-24 27 0,3-14-10 16,-3-25-30-16,-4-19-13 15,-2-29-28-15,4-6-17 16,8 1-30-16,0 12-7 16,13 33-8-16,7 6-2 15,10 18-3-15,9 0 0 16,9 9-3-16,0 12-2 15,0 15-2-15,-4 16-2 16,-8 15 3-16,-4 6 1 0,-16 8 3 16,-10 4 1-16,-15 12 3 15,-11 4 1-15,-18 8 2 16,-8 3 1-16,1-5 1 16,1-5 1-16,12-13 2 15,10-7 1-15,13-12 1 16,6-3-1-16,10-8 3 15,6-5 1-15,3-3 3 16,5-7 3-16,6-1 2 16,5 0 1-16,10 6-6 15,2 5-4-15,3 10-7 16,-1 7-2-16,2 15-2 16,-3 6 0-16,-8 8 3 15,-3 7 0-15,-9-2 0 16,-1 0 0-16,-6-2 1 15,-3-4-1-15,-9-5-35 16,-2-4-36-16,-6-10-159 0,-2-6 146 16</inkml:trace>
  <inkml:trace contextRef="#ctx0" brushRef="#br0" timeOffset="8088.349">5323 69 1795 0,'48'62'595'0,"-3"46"-602"16,-9 11-20-16,-36 7 1 15,-6-13 1-15,-15-14 7 16,-1-7 7-16,3-20-48 15,-5-10-37-15,-11-25-92 16,-7-18-79-16,-4-18 173 16</inkml:trace>
  <inkml:trace contextRef="#ctx0" brushRef="#br0" timeOffset="8537.208">5788 452 1023 0,'15'8'377'15,"1"10"-268"-15,3 17-109 16,-3 6-1-16,0 5 1 16,3-3 3-16,9-9 8 15,4-10 15-15,10-24 38 16,-3-8 21-16,3-27 23 15,-2-15-9-15,-4-15-26 16,1-3-12-16,-23-20-12 16,-3 0-1-16,-22 7 3 15,-13 3-3-15,-14 37-20 0,-16 20-11 16,-19 32-20 0,-7 16-6-16,-8 39-94 15,-1 15-107-15,19 29 136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12.074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666 3129 945 0,'-16'21'365'0,"0"-5"-224"0,6-7-113 16,5-4-6-16,1-2 10 15,-1-1 5-15,3-4 15 16,1 1 6-16,-1-1 10 16,0 0-1-16,-4-6-8 15,-2-14-5-15,-44-51-11 16,36 38-5-16,3-8-5 16,-5-2 0-16,7 4-1 15,3-4-2-15,0-4-3 16,-1-2-4-16,-2-5-6 15,-1 4-4-15,1 1-4 16,7 1-2-16,-3 2-2 16,-6 2 0-16,4 2 0 15,1 12 2 1,2 0 3-16,-9-29 2 0,7-9-2 16,-3 4 0-16,6 7-4 15,-4 1-2-15,2 4-1 16,1 2 1-16,3 4-1 0,6 0 1 15,-1 2 0-15,-4 0 1 16,-9-4-1-16,3 1 1 16,-3-2-1-16,4 0-1 15,7 0-1-15,-6 0-1 16,3 3 0-16,-5-1 0 16,5 6 1-16,0 0-1 0,-1 1 0 15,6-2 0-15,-4-1-1 16,-1-2 0-16,-5-1 1 15,5 6-1-15,-3-4 0 16,6 5 0-16,-2-2 1 16,0-3-1-16,2 4 0 15,0-2 0-15,7 1-1 16,-4 3 0-16,5 0 0 16,0 2 1-16,-3 1 0 15,-1 0 0-15,-4 2 0 16,2-4 1-16,0 2-1 15,-2-4 0-15,0 1 0 16,0 8 0-16,-2-5 0 16,-1 7 0-16,1 1 0 15,-1 2 0-15,2 7-1 16,-3 0 0-16,6 8 1 16,0 1 0-16,-1 1 1 15,-1 2 0-15,-5-3-1 16,4 5 0-16,-1-2 0 0,-1 1 0 15,0 2 0-15,1 4 0 16,1-1 0-16,-1 1 0 16,0-1 0-16,1 0 0 15,-1 1 0-15,1 1 0 0,-1 0 0 16,0 0 0-16,-6 1-1 16,1 1 1-16,-5 3 0 15,-2 1-1-15,0 1 1 16,-40 32 0-16,38-24 0 15,1 2 0-15,1 1 0 16,-2-4 0-16,2-1 1 16,3-2-1-16,1-1 0 15,2-3 0-15,3-3 0 16,2 2 0-16,1-6 0 16,1 0 0-16,1 0-2 15,0 0 1-15,0-2 0 16,0 1-1-16,0-1 2 15,0 1 0-15,1-4 0 16,11-13-1-16,2 1 1 16,42-42 0-16,-39 43 0 15,1-3 0-15,-1 3 0 16,1 2 0-16,-2 2 0 0,-2 1 0 16,-3 5 0-16,0 3-2 15,4 3-2-15,-1 5 1 16,2 6-2-16,5 1 1 15,3 6 1-15,-1 4-1 16,9 7 1-16,-6-2 2 16,-4 0 1-16,-1 0 0 15,-5-14 26-15,8-8-73 0,-48-64 42 32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02.16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33 1397 110 0,'-4'-61'102'0,"5"53"37"0,1-1-3 16,6 4-23-16,-7-3-10 15,1 5-11-15,1-2 1 0,-3 4 3 16,0 1-6-16,0-2-9 15,0 2-8-15,0 0-14 16,0 0-6-16,0 0-15 16,0 0-6-16,0 0-1 15,0 0 4-15,-1 6 14 16,-1 6 11-16,-1 0 13 16,-2-2-1-16,-1 1-9 15,-2-1-9-15,1 1-22 16,3 0-8-16,-1 0-14 15,0 3-2-15,0 1-4 16,-6 42-1-16,11-36 2 16,2-5 5-16,-2 0 10 15,-2-2 1-15,1 0 1 16,-3-1-4-16,0 1-8 16,4 2 0-16,-2 5 0 15,2 3 0-15,-2 6 0 16,1 4-1-16,-4-1-1 0,-9 4 1 15,7 7 2 1,-2-1 3-16,-1 7 5 0,2-1 2 16,-5 2 0-16,4 1-2 15,-2-2-8-15,0-4-2 16,1-5-5-16,-1-4 1 16,5-4 0-16,1 4 1 15,-2 0 4-15,3 3 0 0,-1 3 0 16,0 0-1-16,5-2-3 15,-2 0-1-15,2-2-2 16,0 0 0-16,0 1-1 16,2 0 0-16,0 5-1 15,-1-4 1-15,1 4-1 16,-2-4 0-16,0-4 2 16,0 1 0-16,0-5 0 15,0 1 1-15,-3 1-2 16,-2-2 1-16,-1 1 1 15,1-4 4-15,-3-3 5 16,-2 0 0-16,2 2 0 16,0 3-4-16,2 1-5 15,-2-1 0-15,2 0-2 16,-2-2-1-16,3 0 1 16,2 2-1-16,1 2 0 15,0-1 1-15,-1-1 3 16,3-2 1-16,-1-3 5 0,-1 2 0 15,1-7-3-15,1 0-1 16,1-2-5-16,1-6 0 16,4 5-1-16,-1 2 0 15,-2 1 1-15,5 0-1 16,-3-1 0-16,-4-3 3 16,3-1 4-16,-4 2 4 0,1-1 4 15,-1-1-1-15,0-1-4 16,0-5-2-16,0-3-6 15,0 0-2-15,2-9-3 16,-4-1-5-16,1 0-127 16,-1-41-286-16,-11-111 283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23.260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5974 2632 1041 0,'0'16'388'15,"-7"-5"-269"-15,4-14-116 16,3-2-3-16,-9-4 11 16,5 1 16-16,-8 1 40 15,8 7 17-15,11 0 21 16,-10-3 0-16,1 2-12 0,0-1-8 15,1 0-18-15,-1 1-10 16,1-1-17-16,-1 1-8 16,0 1-11-16,1-2-2 15,-10 0-1-15,-10-1 2 16,-40-10 5-16,47 10 1 16,-7-2-1-16,1 2-2 0,-4-6-4 15,-6-9-1 1,1 7-3-16,-3-3 0 0,-5-1-4 15,-2 9-1-15,-9-10-3 16,-3-1 2-16,-6 1 0 16,-1-3 1-16,6 6 1 15,-6 0 1-15,-5-1-1 16,-7-5 0-16,-10-4 1 16,8 12 1-16,5-5 2 15,4 4 1-15,-3-4-1 16,4-10-2-16,-3 2-7 15,-4 0-1-15,6-1-3 16,-12 4 0-16,3 0 0 16,1 1-1-16,-1 4 2 15,0-3-1-15,5 6 2 16,0-3 1-16,7 0 1 16,1-3 0-16,0 0-1 15,-5 3-3-15,-6-2 0 16,3 3 0-16,-7-1 1 0,4 0 2 15,-4 6 1-15,3 2 2 16,5 3 1-16,6 1-1 16,1-1 0-16,-6-2-2 15,2-4-2-15,-3-1-1 16,5-6-1-16,5 1-2 16,1 1 1-16,-1 1-1 15,-3-2 0-15,-3-2 0 0,9 1 1 16,21 5 0-1,2 1 0-15,-19-7-1 0,-5-4 0 16,-2-1 1-16,2 5 1 16,0-1-1-16,3-1 0 15,-2 5-1-15,-1 2 0 16,1 1 0-16,-1 3 1 16,6 2 0-16,12 0 1 15,-6-1 1-15,6-1-1 16,-4-2 1-16,-9-6 1 15,4-1 0-15,-4-7 0 16,4 1-1-16,0-7-2 16,-1 3 1-16,3 7-2 15,0-5 1-15,3 6-1 16,-1-3 0-16,1-1 0 0,4 1 0 16,-4 2 0-1,11 4 0-15,0-6 0 0,1 2 1 16,2-2-2-16,-9-4 1 15,7-1-1-15,0 0 1 16,3 1 0-16,0-1 0 16,-4-1-1-16,-5-2 0 0,7 0 1 15,0 2 0 1,5-1 0-16,0 1 0 0,1 1 0 16,-1 2 0-16,-1 0-1 15,1-3 0-15,-2 6 1 16,3-6 0-16,2 6 0 15,3 3 1-15,1-6-1 16,0 8-1-16,1-2 1 16,0-2-1-16,-2-1 0 15,-5-5 0-15,5 5 1 16,0 2 0-16,2 4 1 16,4 1 0-16,-6 2-1 15,-1 3 0-15,1 1-1 16,3 1 0-16,2 2 1 15,-2-2-1-15,-4 1 0 16,1 4-1-16,-3 2-2 16,-1-2 0-16,3 4 0 15,-7-4 0-15,-1 5 0 16,-2 1 1-16,6 4 0 0,-3-2 1 16,0 7 0-16,0-2 0 15,-3 5-1-15,3 4 0 16,2-1-1-16,4 3 1 15,1-1 0-15,3-1 1 16,4-2 0-16,2-6 0 0,6-4 1 16,1-2-1-16,1-8 1 15,0 4 0-15,0-1 1 16,0 0 1-16,0 1 0 16,8-15 2-16,5-11-1 15,15-40 0-15,-21 40-1 16,-3 0 0-16,-2-2 1 15,-2 1-1-15,0-1 0 16,-3 5 1-16,0-2-1 16,-1 7 0-16,1-1 0 15,-2-3 0-15,1 14 1 16,-1-2 0-16,0 7 0 16,2 4-1-16,1 0 0 15,1 0 1-15,-1 0-2 16,2-1 0-16,0-1-2 15,0 1-1-15,0-1 1 16,0 1-1-16,14-4 2 0,9 2 0 16,48 1 0-16,-36 5 0 15,10 2 0-15,3 4 1 16,3 6 2-16,-3-2 1 16,-4-1-1-16,-6 1 0 15,-11-3-2-15,4 6 0 16,-7-5 0-16,-2-2-14 0,-5-6-74 15,-2-3-85-15,-7-17 106 16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06.85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19 3958 1009 0,'38'70'406'0,"-39"-67"-248"16,1-3-107-16,0-2-49 0,0 2 10 15,0-1 47-15,0-1 25 16,-2 1 35-16,1-1 2 15,-1 1-21-15,0-1-12 16,2 0-13-16,0-1-4 16,0-13-14-16,0-1-8 15,2-45-14-15,-5 38-5 16,9-3-8-16,-4-5 0 0,-2-6 1 16,5 1 0-1,1-1 1-15,2-2 0 0,-5-5-2 16,2-2-1-16,-7-11-3 15,2 2 0-15,11-1-3 16,-3-2-1-16,5-3 0 16,-14-6 1-16,1-6 0 15,0-2-1-15,1-7-4 16,17 0-2-16,-10-3-3 16,1 5-1-16,2 1 1 15,-1 6 0-15,1-1 2 16,0-2-1-16,-3 2-1 15,0 1 1-15,-2-1-2 16,1 0-1-16,4 0-1 16,-3 2-1-16,-2 4-1 15,-1 6 1-15,-5 4 1 16,0 5 2-16,0 4 1 16,5 6 0-16,-5 1-1 0,0 6-1 15,3 2-1-15,-1 0 0 16,2 11 0-16,-4-3-1 15,0 9 1-15,2 2-1 16,0 7 1-16,1-2-1 16,0 1 0-16,-1-1 0 0,1-3 0 15,0 1-1-15,0-1 1 16,2-1 0-16,-4 1 0 16,3 0-1-16,-4 1 1 15,-4-1 1-15,3 4-1 16,-4 0 2-16,4 2-2 15,1 4 1-15,-4-1-1 16,3 3 0-16,-1 1 1 16,1-1-1-16,-1 1 0 15,0-1 0-15,1 0-1 16,-1-1 0-16,1 0 1 16,-1 0-1-16,0 1 1 15,1 1-1-15,-1-1 0 16,1-1 0-16,-1 1-1 15,0 1 0-15,1-1-1 16,-10-4-1-16,-2 1 0 16,-5 2 0-16,-36 9 0 0,43 7 1 15,-5 3 1-15,3 0 1 16,-7-5 0-16,-6 2 0 16,4 1 0-16,1-3 0 15,1 5 1-15,4-3-1 16,0-1 1-16,-3-2-1 15,9-2 1-15,-3-2-1 0,4-2 2 16,9-1-1-16,-5-5 0 16,5 2 1-16,0 0 0 15,0-1 0-15,8-1 1 16,3-3-1-16,3-3 1 16,-6 2-1-16,2 1 1 15,6-6 1-15,32-40 1 16,-26 40-1-16,-6-5-1 15,3 3-1-15,-6 2-1 16,-5 0-1-16,1 4 2 16,1 3 0-16,-5 2-1 15,-4 1 1-15,1 1-1 16,-4-2-1-16,2 0 0 16,0 1 1-16,0 1-1 15,0 0 1-15,19 1 0 16,13 4 0-16,51 16 0 15,-42-8 0-15,2 2 1 16,-1 1-1-16,-7 4 2 0,3 0 0 16,-11-1 2-1,-3 4 0-15,-6-7 2 0,-4-5 0 16,-9-3-2-16,-1-4-2 16,-7-4-13-16,-11-6-30 15,-28-31-651-15,-16-15 505 16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6:46.384"/>
    </inkml:context>
    <inkml:brush xml:id="br0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 contextRef="#ctx0" brushRef="#br0">3433-748 159 0,'-5'16'112'0,"-1"6"24"16,1 2 9-16,0 1 2 15,-1 2-5-15,4-4-26 16,-1-7-17-16,2-10-29 15,-1-4-1-15,2-4 4 16,0 0 5-16,0 1 2 16,2-6-10-16,7-28-21 15,7-43-8-15,-14 31-12 16,2 0-2-16,-2-10-1 16,1 3 1-16,0-2 0 15,-1-1-4-15,6 14-7 16,0 1-4-16,8 14-10 15,1 4-2-15,15 19-4 16,3 7-1-16,10 22 2 16,6 12 1-16,-5 9 2 15,5-1 0-15,-3-7 1 16,1-10 0-16,0-19 2 0,2-13 0 16,0-20 15-16,-4-13 9 15,0-23 15-15,3-6 4 16,1-16-7-16,-2-4-8 15,-11-12-14-15,-11-6-3 16,-12-3-7-16,-3-1-1 16,4 19-3-16,7 13-3 0,4 20-1 15,-3 15-2-15,6 23-3 16,-8 6-1-16,12 25 0 16,5 10 1-16,4 19 2 15,7 10 2-15,4 0 1 16,-2-6 1-16,17-16 0 15,3-15 2-15,2-21 1 16,6-8 1-16,-5-25 6 16,-3-11 2-16,-2-22 7 15,-8-7 1-15,-10-12-2 16,-7-10-1-16,-16-2-5 16,-4-1-1-16,-3 11-5 15,1 13-2-15,5 22-5 16,3 14-1-16,2 18-3 15,4 11-1-15,-4 19 0 16,4 10 0-16,7 16 3 16,6 3 2-16,10-10 2 15,2-4 1-15,10-22 3 0,3-15 3 16,11-17 9-16,5-12 3 16,-10-16 8-16,-5-1-2 15,-20-2-6-15,-13 6-5 16,-11 20-13-16,-5 11-6 15,-8 25-63-15,-3 11-76 16,-8 37 92-16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8:44.28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-240-178 926 0,'-8'-13'418'0,"9"-8"-99"0,6 2-310 16,1 5-9-16,3 1 3 15,-3 1 5-15,-5 0 22 16,2 3 9-16,-4 2 18 16,1-1 7-16,-2 4 4 15,0 2 3-15,-2 1-1 16,2-1-4-16,0 0-10 16,-1 1-5-16,-1-1-4 15,1 1-1-15,-1-1-2 16,0 0-3-16,1 1-7 15,1-1-5-15,0 1-11 16,0-1-6-16,0 0 0 16,0 1 0-16,0-1-2 15,0 1 4-15,0-1-3 16,0 2 1-16,11-2 5 16,8 1 0-16,2-1 0 15,44-3-3-15,-30 1-3 0,5-3-1 16,25-4-1-16,10 3 1 15,14-1 0-15,9 2-2 16,-3-2 0-16,-7 2-2 16,1 3 0-16,-2-3 1 15,-2 6 0-15,1-3 1 16,-18 1 1-16,-6 0 0 0,-11 0-1 16,-6 0 0-16,-7 3-3 15,-8-2-1-15,-12 2-2 16,-4 0-2-16,-7 0-4 15,-4 0-4-15,-6-1-49 16,1-1-38-16,-1 0-117 16,-40-6-110-16,-69-8 204 15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8:45.474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-2628-1485 1213 0,'1'-3'417'0,"1"3"-365"15,1 0-57-15,-3 0 5 16,0-2 7-16,0 1 33 16,0-1 11-16,0 1 13 15,13-7 8-15,6-5-13 16,43-25-4-16,-40 33-14 15,1 0-9-15,-1 5-13 16,-5-3-3-16,12 3 11 16,-3-2 10-16,-1-1 9 0,9 3 1 15,-3-1-5-15,11 1-7 16,7 3-9-16,7 3 1 16,1 5-5-16,2-1-1 15,8 3-4-15,3-2 0 16,7 0 3-16,2-1 5 15,1-9 4-15,-2-1-1 0,-11-9-8 16,0-1-3-16,-18-1-6 16,-9 3-2-16,-15 0-4 15,-7 3-2-15,-12 0-9 16,-4 7-6-16,-5 4-69 16,1-6-46-16,0 0-145 15,-20 0-141-15,-53-9 266 16</inkml:trace>
  <inkml:trace contextRef="#ctx0" brushRef="#br0" timeOffset="50501.534">133-2154 1480 0,'3'-8'523'0,"-1"12"-435"0,3 2-96 16,-5-6-36-16,0 0 5 15,0 10 5-15,-2 5 1 16,1-5 13-16,-1-4 4 16,2-6 6-16,0 0 9 15,0 0 9-15,0-1 3 16,10-15 4-16,-7-22 5 15,49-42 5-15,-42 35 2 16,-5 4-1-16,-1 8-5 0,-2 7-7 16,-2 12-4-16,2 9-3 15,-2 5 0-15,-5 8-3 16,3-8 0-16,1 0-4 16,-10 32-5-16,-20 46-60 15,14-37-80-15,-9 1 93 16</inkml:trace>
  <inkml:trace contextRef="#ctx0" brushRef="#br0" timeOffset="51219.553">179-1564 1547 0,'0'12'505'0,"-4"12"-509"16,-1 5-75-16,0 3-2 16,-3-4 23-16,-1-2 33 15,-3-5 19-15,6-9 11 16,6-2 2-16,0-8 2 15,3-2 3-15,-3-2 1 16,0 0-1-16,0 1-3 16,15-9-2-16,5-4-2 15,38-55 4-15,-42 38 10 16,-4 0 4-16,-1 6 2 16,1 2-4-16,-3 16-7 15,-6 3-1-15,-7 9-1 16,-11 8 0-16,-12 6 0 15,-1 6 1-15,-1 9-1 0,3-2 1 16,9-2-6-16,3-5-2 16,10-5 1-16,4-6 1 15,10-9-3-15,4-4 4 16,7-12-47-16,1-3 30 16</inkml:trace>
  <inkml:trace contextRef="#ctx0" brushRef="#br0" timeOffset="153.683">-1322-2326 1275 0,'-2'-1'420'16,"0"-1"-421"-16,1 1-7 0,-1-1 20 15,-1 0 21-15,2 1 32 16,-1 1 7-16,0 0-1 16,1 0-10-16,-1 8-14 15,4 5-5-15,4 7-11 16,31 39-7-16,-7-35-9 16,2 5-1-16,12-2 5 15,7 3 3-15,5-1 0 16,6-1-2-16,-3-2-3 15,-3-4-1-15,0 7 1 16,-9-2 0-16,-7 5-3 16,-6 1-1-16,-14 2-4 15,-5-3 0-15,-15 3 3 16,-8 0 3-16,-18 5 6 16,-6 3 3-16,-15-2-3 15,-4 6-3-15,0-1-7 16,-3 0-2-16,-1 5-3 15,3-7-2-15,-2 1 0 0,6-4 0 16,13-10 0-16,6-6 2 16,12-12 1-16,4-8-1 15,5-5-22-15,2-8-41 16,-2-10-140-16,-7-2-236 16,-2-15 277-16</inkml:trace>
  <inkml:trace contextRef="#ctx0" brushRef="#br0" timeOffset="53951.962">1272-2249 1381 0,'-10'-7'471'0,"14"14"-430"16,2 12-46-16,2 11-2 16,0 10 4-16,-6 11 2 15,-2 6 0-15,-5 15 0 16,2 6 0-16,-2 5 1 15,-3-4 0-15,-2-12 1 16,-1-11 2-16,2-15 1 16,1-10 7-16,0-14 17 15,1-4 5-15,1-13 9 0,-7-6-3 16,2-6-16 0,-2-3-4-16,-3-11-11 0,4-1-2 15,2-11-3-15,-3-2 0 16,5-1-2-16,0 1 0 15,4 0 0-15,-3 2 0 16,-1-2 0-16,-1 0 0 16,-4 2 0-16,5 0 1 15,5 7 1-15,-2 3 0 16,-3 9 3-16,0 3 1 0,-6 1 1 16,9 6 2-16,5 2-1 15,6 6-1-15,4-1-3 16,-1 2-3-16,3 0-2 15,-1 0 1-15,17 3-1 16,4 1 0-16,14 0 0 16,10 1 0-16,6 3 0 15,0 2 0-15,5 1-1 16,-1 5 1-16,2 3-1 16,4 3 0-16,-5 5 0 15,-8 5 1-15,-13 5 0 16,-11 1 1-16,-11-3 0 15,-5 0 0-15,-8 2 3 16,-5-1 1-16,-10-2 2 16,-6-4 1-16,-15-3-2 15,-6-1 2-15,-15 1 2 16,-16-7 2-16,-11-4 6 0,-4 0 3 16,-1-6 1-16,8-1-1 15,3-1-6-15,4-5-4 16,7 1-5-16,10-1 2 15,20-3 3-15,1-2-1 16,20 1-3-16,0-3-7 16,7 0-36-16,-2 2-43 0,0 0-198 15,8-1 182-15</inkml:trace>
  <inkml:trace contextRef="#ctx0" brushRef="#br0" timeOffset="55871.016">2121-2228 1175 0,'9'-4'476'0,"14"0"-285"15,9-6-124-15,23 0-69 16,11-7 2-16,7-7 9 15,5 0 4-15,8-6 2 16,3 0 0-16,3-7-7 16,-1 4-4-16,-18 1-3 15,-4 3-2-15,-18 7-14 16,-5-2-16-16,-19 3-45 16,-8-1-29-16,-12 4-97 15,-17 2-77-15,-17 10 179 16</inkml:trace>
  <inkml:trace contextRef="#ctx0" brushRef="#br0" timeOffset="56129.619">1973-1951 1405 0,'24'1'473'0,"22"-2"-453"16,11-3-20-16,13-4 3 15,5 1-1-15,0-3-2 16,-2 0 0-16,-6 1-16 16,-6-1-32-16,-14-1-108 15,-5-6-155-15,-4-1 195 16</inkml:trace>
  <inkml:trace contextRef="#ctx0" brushRef="#br0" timeOffset="56947.352">4198-2369 1279 0,'11'19'475'0,"6"4"-346"0,6 10-113 15,0 28-24-15,-3 10 0 16,-11 15 4-16,-7 8 1 16,-5 8 2-16,-4-5 1 0,-6-7 2 15,2-14 1-15,2-30 4 16,-1-12 4-16,2-26 6 16,-5-7 7-16,-4-13 13 15,-4-6 7-15,-11-15 9 16,-3-10-4-16,-11-23-11 15,-10-10-9-15,1-7-16 16,7 0-3-16,-3 12-7 16,14 7 0-16,1 18-1 15,-4 6 0-15,11 19 2 16,-4 7 1-16,4 17-4 16,0 13-1-16,-1 14-3 15,3 8-2-15,5 12 0 16,4 4 2-16,7 2 2 15,3-1 1-15,5-4-2 16,0-4 2-16,3-12-21 16,-5-10-22-16,-6-9-82 15,-7-6-83-15,-12-18 128 16</inkml:trace>
  <inkml:trace contextRef="#ctx0" brushRef="#br0" timeOffset="55536.356">2161-1990 842 0,'4'-28'324'0,"3"-3"-191"16,6 3-102-16,-1 4 14 16,-1 2 38-16,2 3 12 15,-3 4 9-15,1 1-4 16,3 4-24-16,2 6-13 15,-2 0-27-15,1 8-11 16,-9 13-13-16,-3 7-2 0,-3 19-4 16,-1 2 0-1,-4 7-2-15,-1 5-1 16,-4-2 7-16,4-1 6 0,1-8 7 16,5 0 2-16,8-11-4 15,3-9-5-15,13-3-2 16,3-5 3-16,13-8 8 15,1 2 5-15,9-12 0 16,12 0-1-16,8-1-7 16,11-4-5-16,2 0-4 15,-7-4-3-15,-1 2-5 16,-6-2-1-16,-6 4-3 16,-4 3-1-16,-17 2 0 15,-3 0 0-15,-16-4-15 16,-1-1-22-16,-8-3-60 15,-12 0-52-15,-8-7-225 16,-10-2 243-16</inkml:trace>
  <inkml:trace contextRef="#ctx0" brushRef="#br0" timeOffset="57548.792">4825-2004 1275 0,'-35'18'422'15,"0"7"-370"-15,6 20-87 16,7 9-4-16,3 14 33 0,9-1 4 16,14-5 3-16,10-11 2 15,18-19 0-15,3-6 0 16,8-26 4-16,-2-7 5 16,7-23 13-16,3-15 6 15,-3-17 9-15,-1-11 14 16,-8-7 28-16,-7 2 3 0,-20 10 4 15,-12 6-13-15,-19 16-32 16,-11 7-9-16,-16 19-18 16,0 12-6-16,-4 16-11 15,-2 8-3-15,5 20-5 16,0 6-1-16,7 13-12 16,6 7-19-16,6 1-59 15,5-1-45-15,12-5-136 16,10-6-113-16,25-13 250 15</inkml:trace>
  <inkml:trace contextRef="#ctx0" brushRef="#br0" timeOffset="58064.132">5338-2326 1568 0,'54'8'529'0,"26"5"-504"16,15-3-21-16,6-2 2 0,2-7 0 15,-3-9 3-15,-1-5-1 16,-13-17-1-16,-8-3-3 15,-17-15-15-15,-7-3-20 16,-24-2-82-16,-4 3-65 16,-14 10-207-16,-4 3 237 15</inkml:trace>
  <inkml:trace contextRef="#ctx0" brushRef="#br0" timeOffset="57828.931">5992-2244 1564 0,'-11'25'545'16,"10"21"-464"-16,-2 16-92 0,-1 24-16 15,-2 4 5-15,-15 13 5 16,4-1 4-16,2-5-28 15,-7-4-19-15,0-17-28 16,-4-8-11-16,-9-20 18 16,11-14 8-16,-3-31-93 15,3-16-134-15,-3-27 194 16</inkml:trace>
  <inkml:trace contextRef="#ctx0" brushRef="#br0" timeOffset="58503.068">6110-1429 1833 0,'69'-78'639'16,"10"-11"-518"-16,14-16-159 16,1 0-6-16,-10 6 21 15,-15 6 7-15,-23 11 16 0,2 2 2 16,-5 7-1-16,3 6-1 16,0 6 1-16,-5 9-1 15,-12 15 0-15,0 13-3 16,-7 21-5-16,-4 11-2 15,-1 27-1-15,-4 13 1 16,0 19 4-16,-2 4 1 16,-3 11 2-16,1-6 0 15,1 4-2-15,-1-1-2 16,2-4-16-16,-1 6-10 0,-5-7-30 16,0-3-25-16,-9-4-67 15,-5-3-59-15,-13-8 134 16</inkml:trace>
  <inkml:trace contextRef="#ctx0" brushRef="#br0" timeOffset="58710.858">6493-2015 1925 0,'124'11'678'16,"14"-1"-565"-16,10 4-233 0,-4 0-53 15,-39-12-110-15,-13-7-87 16,-20-11 244-16</inkml:trace>
  <inkml:trace contextRef="#ctx0" brushRef="#br0" timeOffset="8784.223">-2697 369 922 0,'-20'-11'368'0,"-1"6"-198"15,3 2-95-15,6 1-22 16,2-2 11-16,2-3 3 16,3 1 7-16,5 3 9 15,5-1 0-15,-5 3-11 16,0-1-5-16,32-4-9 16,46-13-5-16,-18 9-7 15,18-1-2-15,16-3 2 16,12-4 1-16,2-1-2 15,-1 3-4-15,-1 10-13 16,-2 6-4-16,-4 0-7 16,-14-2-3-16,-5-1-2 15,-4-2-2-15,-20 0-2 16,2 4-3-16,-19-1-1 16,-11-1 0-16,-10 0-1 15,-10-2-14-15,-9-6-49 16,-9 0-38-16,-15-8-108 0,-10-7-76 15,-12-6-281-15,-8-3 355 16</inkml:trace>
  <inkml:trace contextRef="#ctx0" brushRef="#br0" timeOffset="9102.823">-1408-184 1074 0,'33'2'401'0,"12"11"-259"16,2 4-79-16,3 6-8 16,2 4 3-16,-2 0-10 15,-2 1 5-15,-10-1 10 16,-3-1 0-16,-10-1-11 16,-7-1-3-16,-10 0 6 15,-5-2 6-15,-17 1 5 16,-4 2-5-16,-23-2-15 15,-12-1-10-15,-11 2-11 16,-2-5-1-16,13 5-6 16,4-2-5-16,20-8-11 15,3 2-2-15,12-9-15 16,5-6-36-16,9-1-124 16,4 0-158-16,-4-1 205 15</inkml:trace>
  <inkml:trace contextRef="#ctx0" brushRef="#br0" timeOffset="10596.073">17 721 1388 0,'10'22'534'0,"6"-17"-341"15,3 5-192-15,-3-1-32 16,-2 4 4-16,-6-2 10 15,-3 3 8-15,-2-6 9 16,-2 5 2-16,-2-3 0 16,-2-7 2-16,-1 10 6 15,1-9 2-15,2 0 3 16,-1-1 4-16,0-5 2 16,1 1 0-16,1-1-3 15,0 0-4-15,1-15-7 16,4-9-1-16,14-39-2 15,-11 41 0-15,-8 0 3 0,0 2 4 16,-3 8 11-16,0 2 5 16,-3 8-2-16,-4 4-5 15,-3 8-12-15,-6 3-6 16,-2 11-2-16,-4 0-2 16,-4 4 2-16,9-1 0 15,2-4 0-15,9-3 0 16,7-4 0-16,5-6 1 0,15-8 2 15,6-3 0-15,4-12 3 16,4-2 1-16,-2-7 3 16,-4-2 6-16,-4 6 8 15,-4 1 2-15,-9 8-3 16,-1 3-6-16,-6 6-12 16,-5 2-5-16,-12 13-23 15,-9 3-34-15,-23 8 37 16</inkml:trace>
  <inkml:trace contextRef="#ctx0" brushRef="#br0" timeOffset="9841.56">0 0 1430 0,'39'52'539'16,"-37"-38"-337"-16,3 15-228 15,-2 3-12-15,0 6 5 16,0-8 4-16,0-7 20 15,2-7 9-15,6-10 7 16,1-8 1-16,3-7 3 16,0-2 1-16,-2-8 2 0,-1 3 9 15,-4-7 17-15,-1-1 6 16,-6 5 6-16,-1 3-9 16,-6 8-22-16,-1 5-11 15,-7 5-13-15,-2 4-3 16,-5 10-2-16,2 2 0 15,7 2 3-15,0 4 1 16,11-3 1-16,1-2 2 0,3-1 1 16,3-10 3-16,7-10 4 15,-2-3 0-15,7-11 4 16,-2 4-1-16,-5-3 5 16,-2-7 9-16,-9 6 9 15,-1-3 1-15,-7 3-6 16,-3 6-10-16,-4 4-13 15,1 0-3-15,5 9-3 16,1-2-3-16,6 7-5 16,2 7 0-16,2 1-31 15,1 3-36-15,0 5-123 16,-3-5-164-16,-6 5 231 16</inkml:trace>
  <inkml:trace contextRef="#ctx0" brushRef="#br0" timeOffset="59840.432">1154-109 1644 0,'37'-6'580'0,"25"-5"-484"15,8-2-91-15,22-5-5 16,9-4 0-16,2-5 3 15,1-3 0-15,-10-8-3 16,-8-1-1-16,-16 4-25 16,-10 0-21-16,-15 11-72 15,-15-4-54-15,-24 12-203 16,-10 5 236-16</inkml:trace>
  <inkml:trace contextRef="#ctx0" brushRef="#br0" timeOffset="59559.015">1339-67 1195 0,'6'-5'508'0,"5"5"-191"16,4 9-307-16,-3 9-15 16,-4 15 3-16,-8 9 2 15,-11 12 1-15,-1 3 1 0,-3 2 3 16,2-5 3-16,6-12 16 15,3-6 7-15,6-12 6 16,4-5 3-16,12-1 0 16,1-5-1-16,10-5 1 15,6-5-1-15,17-3-11 16,12-2-5-16,20-1-11 16,4 3-4-16,7-2-6 15,-2-1-2-15,-9 0 0 16,-4-3 0-16,-18-2-3 15,-6 0-10-15,-16-2-41 16,-7 1-31-16,-14 1-101 16,-14-5-84-16,-24-5 172 15</inkml:trace>
  <inkml:trace contextRef="#ctx0" brushRef="#br0" timeOffset="60096.666">1323 0 1447 0,'35'3'562'0,"19"-3"-320"16,32-7-239-16,14 1-3 0,7-7 1 16,-3-1 0-16,-20 1-2 15,-6-1-17-15,-13-1-54 16,-17-2-43-16,-19-1 66 16</inkml:trace>
  <inkml:trace contextRef="#ctx0" brushRef="#br0" timeOffset="61499.626">3863 160 1646 0,'7'42'556'16,"2"10"-482"-16,5 22-174 16,-1-6-9-16,-3-1 33 15,1-8 19-15,-14-16 50 16,1-6 9-16,-3-22 8 16,2-7 5-16,-3-14 17 15,4-8 10-15,-3-17 15 16,-4-7 6-16,2-16 0 0,-1-10-5 15,2-12-14-15,-2-4-11 16,7 4-18-16,1 3-6 16,4 9-10-16,11 3-4 15,17 12-4-15,3 4 0 16,11 10 3-16,2 10 1 16,-9 12-1-16,1 7-1 15,-5 9-1-15,-1 8 2 16,-7 7 2-16,-2 1 1 0,-9 8 2 15,-13-2 1-15,-7 4 3 16,-14 0 0-16,-17-2 0 16,-5 0 0-16,-16-8 0 15,-3-2-1-15,-3-9-1 16,5-3-3-16,6-5-22 16,5 0-16-16,9 0-48 15,-6 0-44-15,7-1 84 16</inkml:trace>
  <inkml:trace contextRef="#ctx0" brushRef="#br0" timeOffset="62273.478">4389 173 1413 0,'68'104'506'15,"-66"-79"-379"-15,3 18-211 16,-1 6-26-16,-4 12 10 16,-3-5 20-16,-3-5 47 15,-4-5 23-15,10-9 13 16,-3-7 2-16,3-11 34 16,2-10 28-16,-2-15 34 15,3-10 13-15,3-19-14 16,9-6-21-16,4-15-19 15,-7-8-5-15,6-11-17 16,-4-3-5-16,1 2-20 16,7 3-7-16,7 11-7 15,4 4-1-15,15 10-1 16,3 5 0-16,3 4 0 0,-3 5 1 16,-3 7-1-16,-5 8-1 15,-12 11-1-15,-3 6-1 16,-16 6 0-16,-9 7-3 15,-12 9-1-15,-12 4 0 16,-19 13 1-16,-9 1 0 16,-13 7 0-16,-3 1 0 0,9-5 3 15,-5-7-3-15,18-12-3 16,2-6 1-16,9-3 1 16,8-5 4-16,13 0 4 15,5 0 0-15,7 1-1 16,12 9 0-16,9 6-1 15,4 4 0-15,2 7 3 16,11 8 1-16,2 8 7 16,4 2 2-16,4 7-1 15,-8 1 2-15,-4-5-1 16,-3-4-1-16,-7-12-1 16,-8-5-1-16,-10-16-7 15,-2-6-14-15,-9-11-56 16,-6-9-43-16,-6-10-190 15,-7-9 193-15</inkml:trace>
  <inkml:trace contextRef="#ctx0" brushRef="#br0" timeOffset="62661.96">5379-7 1527 0,'19'11'563'16,"-3"7"-397"-16,7 15-171 15,-1 7-4-15,-9 17 4 16,-1 2 0-16,-8 8-8 16,-4 3-11-16,-4-4-15 15,-7-1-13-15,-9-9-31 16,-8-7-24-16,-7-8-101 0,-6-7-108 15,4-10 201-15</inkml:trace>
  <inkml:trace contextRef="#ctx0" brushRef="#br0" timeOffset="60914.734">3352-82 781 0,'-6'-11'346'0,"6"-2"-147"0,3 1-144 16,2-4-59-16,1 0 4 16,-6 0 45-16,3 2 21 15,-3-1 29-15,-3 2 8 16,-5 4-14-16,-5-1-13 15,-12 4-24-15,-7 3-8 0,-18 3-22 16,0 6-6-16,-13 10 0 16,1 5 2-16,5 12 1 15,-2 1-2-15,16 1-7 16,6 3-5-16,18-3-4 16,11-3 0-16,15-3 5 15,10-6 0-15,18-3-1 16,7 3 1-16,17 0-4 15,1 1-1-15,-1-1 1 16,2 0 0-16,-15 1 2 16,-8-5 1-16,-16 5 6 15,-7-2 3-15,-23 3 5 16,-10 4-1-16,-12-2-5 16,-13-1 0-16,-3-7 1 15,-2-3-1-15,-5-5-5 16,1-5-9-16,6-6-35 15,4 0-22-15,6-1-78 16,1-7-70-16,9 4 131 0</inkml:trace>
  <inkml:trace contextRef="#ctx0" brushRef="#br0" timeOffset="63671.936">5832 84 1505 0,'63'33'550'0,"-52"-17"-408"16,9 3-172-16,-5 5-9 15,-8 7 5-15,-2-3 9 0,-2 9 23 16,-3 6 1-16,1 1 1 16,-1 4 0-16,-4-5 0 15,2-6 2-15,2-10 2 16,0-10 3-16,5-10 14 15,1-4 6-15,-4-13 8 16,1-1 1-16,-3-14-13 16,0-4-4-16,-3-11 1 15,-2-6 3-15,2-13 6 16,-13-8 1-16,8-1-16 16,-10-1-6-16,1 12-8 15,11 12 0-15,1 15 1 16,5 9 2-16,12 15-4 15,-4 8-5-15,4 15-5 16,4 10 0-16,-1 12 6 16,9-1 3-16,23-5 4 15,7-6 1-15,9-17 3 16,3-7 1-16,-11-13 1 16,0-9 0-16,-4-9-1 15,-2-4-1-15,-8-3 3 0,-4 1 3 16,-10 4 3-16,-6 5-2 15,-5 9-6-15,-8 5-5 16,-2 11-4-16,-9 3-1 16,-4 17 0-16,-4 7 0 15,2 26 1-15,4 8 1 0,0 20 4 16,4 6 3-16,-3-1 2 16,4-1 2-16,-3-14-2 15,2-4-1-15,1-13 0 16,-2-7-2-16,0-17-2 15,2-13-14-15,-4-13-52 16,-6-11-46-16,-6-17-258 16,-5-6 244-16</inkml:trace>
  <inkml:trace contextRef="#ctx0" brushRef="#br0" timeOffset="64056.225">7005 27 1675 0,'23'0'557'16,"-4"0"-546"-16,5 1-27 0,-12 10 4 16,1 4 15-16,-7 5 13 15,-2 6 3-15,-3 10-3 16,-6 11-6-16,-6 7-10 16,-1 3 0-16,-1-1 2 15,6-4 5-15,6-5 21 16,1-6 12-16,9-8 21 15,7-2 3-15,11-7-11 16,13-4-8-16,14-2-19 16,5-2-7-16,8-3-9 15,2-4-2-15,4-3-4 16,2-2-2-16,-5-4-2 16,-5 0-5-16,-9-2-21 15,-5-1-15-15,-2-5-32 16,-3 0-16-16,-4-6-32 15,-13-4-15-15,-18-4-27 16,-7-5-13-16,-16-2-29 16,-12-3-54-16,-14 0 173 15</inkml:trace>
  <inkml:trace contextRef="#ctx0" brushRef="#br0" timeOffset="64399.746">7045-91 1415 0,'45'-16'575'0,"15"-3"-361"15,6-4-128-15,7 1-89 16,8 1 1-16,-5 2 13 16,6 5 8-16,1-2 3 15,-4 2-1-15,2 4-10 16,-3-1-9-16,-11 5-6 16,-5-1-12-16,-23 1-41 15,-9 1-22-15,-16 2-65 16,-14-3-17-16,-11 2-66 15,-16 0-94-15,-22 4 219 16</inkml:trace>
  <inkml:trace contextRef="#ctx0" brushRef="#br0" timeOffset="64742.426">7131 160 1155 0,'37'19'534'16,"1"-12"-92"-16,13 2-429 16,14 1-3-16,7-4 34 15,1-1 5-15,12-5-1 16,-4-5-12-16,-2-1-59 0,-2-7-34 16,-20-11 175-1,-15-12-109-15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03.18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-268 1321 584 0,'0'0'249'0,"0"0"-111"16,0 0-108-16,0 0-28 15,0 0 2-15,0 0 5 16,0 0 10-16,0 0 7 16,-1 4 1-16,-1 3 9 15,-1-1 2-15,-2 2 10 16,-1 0 3-16,3-5-1 15,-10 2-4-15,-1-3-1 16,1-1 1-16,-41 41-1 16,38-39-2-16,2 0-11 15,-1 5-5-15,6-2-7 16,1 1-2-16,3 2-2 16,0-6 1-16,4 1 0 15,1 0 0-15,0-4 7 16,0 0 2-16,0 0 6 15,0 0 3-15,0 0 0 16,17 2 0-16,7-4-5 16,43-4 1-16,-38-2 2 0,4-3 1 15,4 0 3-15,4-2-1 16,4-5-8-16,1 1-4 16,-2-2-8-16,3-2-6 15,-9 4-4-15,-8-3-3 16,-11 5-1-16,-5 0-2 15,-10 4-89-15,0 8-323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9:34.913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88 604 640 0,'-43'17'193'16,"31"-15"-215"-16,8-2-9 15,4 2 35-15,0-1 34 16,-2-2 67-16,1-1 24 16,-1 0 18-16,0 2-6 0,1 0-32 15,-1 0-12-15,1-1-12 16,1 1-3-16,-2 0-3 16,2 0-1-16,0-2-9 15,0 1-7-15,0-1-19 16,0 0-8-16,0-1-12 15,11-19-2-15,27-47 3 16,-9 42 4-16,-2-8 4 16,0 0 1-16,-1-3-6 15,-4-2-3-15,5 0-8 16,5 4-3-16,-2-1-3 16,0 2 0-16,-6 3 0 15,-3-1 0-15,-7 3 2 16,1 3 0-16,-3 7-2 15,0 5-2-15,-1 7-3 16,-5 3-2-16,-3 0-2 16,4 5-1-16,-7-2 1 0,0 1-1 15,0 1 1-15,0-2-1 16,0 1 0-16,0-1 0 16,0 0 0-16,0 1 0 15,0-1-1-15,0 1 0 16,0-1 1-16,0 0-1 15,0 1 0-15,6 1 1 16,0 0 0-16,1 0 1 16,-3 0 1-16,1 0 1 0,0 0 1 15,1 1 2-15,-4-1 0 16,1 2-1-16,-1-2 0 16,3 3 0-16,-2-1 0 15,-2 1 0-15,4 2 1 16,-5-4-1-16,5 4 0 15,0 0 0-15,-1-2 0 16,1 2 0-16,-5-3 2 16,5 1 0-16,-3 1 0 15,6 1 0-15,-4 0-2 16,3 0-1-16,-3-4 0 16,1 3-2-16,2-1 1 15,-6-2-1-15,2 3 1 16,1-3 1-16,-4-1-1 15,0 0 1-15,1 3-2 16,-1-3 1-16,3 5-1 16,4 0 0-16,-6-2 0 0,7 3 0 15,-6-1-1-15,1-2 0 16,10 5 0-16,-10-3 0 16,8 6-1-16,3 2 1 15,26 35 0-15,-33-35-1 16,-7-4 0-16,-7 2 1 0,12 5-1 15,6 0 0-15,-9 0 0 16,11 0 0-16,-9-2 0 16,6 5 0-16,1 5 0 15,-5-1 1-15,9 5 0 16,-10-4-1-16,-4-2 1 16,12 7 0-16,-10-2-1 15,5 2 1-15,2 3 0 16,-14-4 0-16,4-1-1 15,0 5 1-15,-3-8-1 16,10 3 1-16,-7-4 1 16,3-6-1-16,11 4 1 15,-3-1-1-15,4 1 1 16,-4-2-1-16,-10-9 1 16,2 4 0-16,1-1-1 15,0 0 1-15,-2-1 0 16,1-4-1-16,-3 0 1 15,-3-6 0-15,3-2 0 16,0 0 0-16,0 0 1 0,0 0 2 16,0 0 4-16,-2 0 2 15,1 0 4-15,-1 0 0 16,1 0 0-16,-1 0-1 16,0 0-4-16,1-2 0 15,-1 1-3-15,1-1-2 0,-1 1 1 16,1-1-1-16,-1 0-2 15,0 1 1-15,1-1 0 16,-1 1-1-16,1-1 0 16,-1 0-1-16,-8-2 1 15,4 0 0-15,-18-7 1 16,-40-38-1-16,45 41-2 16,-3-2 1-16,3 4-1 15,-7 0 0-15,-5-2 0 16,-3 3 0-16,-7-6 0 15,9 3-1-15,2 1 1 16,-10-2 0-16,10 2 0 16,-4 0 0-16,4 0 0 15,3 4 0-15,-7-2-1 16,2 0 0-16,5 4 0 16,-1-1 0-16,1-1 0 15,1 1 1-15,-1-6-1 0,11 2 1 16,-6 1 0-16,9 1 1 15,10 4 0-15,-7-4-1 16,12 4 1-16,-4-1 0 16,1 1 1-16,-1-2 0 15,1 1-1-15,-1 1 1 16,0 0-2-16,1-2 0 0,-1 2-2 16,2 0-2-16,0 0-3 15,0 0-2-15,0 0-7 16,0 0-8-16,-1 0-38 15,-1 0-25-15,0 0-56 16,1 0-29-16,-10-2-71 16,4 1-60-16,-7-6 196 15</inkml:trace>
  <inkml:trace contextRef="#ctx0" brushRef="#br0" timeOffset="1182.108">-209 228 988 0,'-12'16'381'0,"2"-13"-251"16,2-4-117-16,3 1-26 16,4 8 11-16,-1-8 49 15,1 0 21-15,-1 0 21 16,0-2 2-16,1 0-27 15,1 1-14-15,0-1-14 16,0 1-5-16,0-1-9 16,0 0-2-16,0 1-2 15,0 1 2-15,19 1 7 16,6 4 2-16,50 11 1 16,-35-16-1-16,5 0-8 15,7 6-3-15,2-7-3 16,5 2-1-16,21 3 2 15,-5-4 1-15,6-2-1 16,0-3-1-16,-1 5-5 16,-7-6-2-16,-8 4-1 15,-6 2 1-15,-14-3-1 16,1 3 1-16,-12 2-2 0,1 4 0 16,-15-1-1-16,-4-2 1 15,-3 2 0-15,-8-2-1 16,0 5 2-16,-5-5-1 15,0-3 0-15,0 0 2 16,-2 0-1-16,0 0 2 16,1-1 0-16,-1-1 1 0,-7 0-3 15,-6 2-1-15,3 2-3 16,-4 1 0-16,-35 24-1 16,30-19 0-16,-11 2-2 15,16 7 0-15,-8 6 0 16,7 4 0-16,-4 3 1 15,-19 2 1-15,-3 1-1 16,2 4 0-16,6-1 1 16,6-2 0-16,5-7 1 15,0-8 2-15,8-1 2 16,5-1 2-16,5-3 2 16,4 4-1-16,1-7-2 15,-2-1-3-15,3 1-3 16,-2-2-1-16,2 9 0 15,-5-1-1-15,-3 6 0 16,2 2 1-16,-7-6 0 16,4-3 1-16,5-1 1 15,1-11 0-15,5-1 4 0,-2 1 1 16,0-6 2-16,0 2-1 16,-2-2-3-16,2 1-1 15,0-1-2-15,0 2 0 16,0 0-1-16,0 0 0 0,-1-1 0 15,-1-1 1 1,0 1 0-16,1-1 3 0,-1 0 4 16,1 1 3-16,-1-1 4 15,-4-11 1-15,-7-12-1 16,-22-39-2-16,17 37-4 16,-1 2 0-16,-1 2-2 15,-1 1 1-15,-1 8-2 16,-2-4 0-16,0 4 1 15,1-2 2-15,1-5 6 16,3 2 1-16,6-5 3 16,1 0-1-16,7 2-4 15,-8 0-1-15,8 3-4 16,-6 0-1-16,-5 3-5 16,10 3-3-16,-31-1-33 15,2 6-44-15,-33-2 48 16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06.11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-2042 2967 723 0,'-4'-8'245'16,"-3"-4"-233"-16,1-1-10 0,-2-3 1 15,-10-35 1-15,10 32 12 16,8 4 6-16,-3 0 17 15,-8-8 10-15,13 6 6 16,-9-2 0-16,6 4-6 16,1 7-4-16,-4-1-1 15,0 1 3-15,1 0 4 16,-4 1 1-16,4 7-3 16,8 0-6-16,-5 0-9 15,0 0-7-15,0 0-9 16,0 0 1-16,0 0 5 15,0 0 5-15,-2 0 3 16,1 7 2-16,-3 4 3 16,1 2 3-16,-3 6 6 15,-12 33 0-15,15-37-6 16,-2 2-7-16,-3-4-8 0,-1 1-4 16,1 7-7-1,0-2-2-15,5 11 0 0,0 4-1 16,-1-1 0-16,1 5 1 15,0-2-3-15,-2-5 1 16,2 3 3-16,0-6 1 16,3 1 0-16,-2 0-3 15,1-4-5-15,-1 2 0 16,-1-3 4-16,1 0 2 0,-1 2 2 16,0-4 0-16,-7 7-6 15,2 1-3-15,-4 6-2 16,-1 6 0-16,0 2 2 15,-1-1 1-15,1 0 0 16,0-1 0-16,2-5-2 16,3-2 0-16,0-8-2 15,3 0 1-15,1-7-1 16,-4 1 0-16,5 3 0 16,-1-2 0-16,3 2-1 15,2 0 0-15,1-6-1 16,-2-1 2-16,3-6-1 15,-1 0 1-15,3-1 1 16,-2-4-1-16,0-1 0 16,0 1 1-16,-3-6 0 15,0 0 1-15,0 0 1 0,0 0 1 16,0 0 0-16,0 0 0 16,0 0-3-16,0 0-3 15,0 0-10-15,-2 0-32 16,1 0-162-16,-1 5 141 15</inkml:trace>
  <inkml:trace contextRef="#ctx0" brushRef="#br0">-2018 4018 897 0,'-11'0'306'0,"16"4"-284"16,-13-11-22-16,8 1 6 15,0 3 18-15,-2-2 42 16,2 5 18-16,0 0 26 15,0-2-3-15,0 1-13 16,0-1-7-16,0 0-14 16,0 1-7-16,0-1-16 15,0 1-6-15,0-1-7 16,0 0 0-16,0 1 3 16,2-4 3-16,1-3 1 15,-1 3 1-15,2-7-4 16,0-1-3-16,0-3-5 15,12-45-2-15,-9 39-4 0,4 1-2 16,2-2-3-16,-1-5 1 16,-5 3 0-16,-1 0 2 15,-8-4 3-15,6 5 0 16,-3-8-3-16,1 0-4 16,6-1-7-16,-3-4-3 15,6 5-3-15,-5-4-1 16,0-4 1-16,-6-5 0 0,7 1-1 15,-1-1-1-15,1 10-3 16,4-2 0-16,-8 4 1 16,5 0 2-16,-2-2 2 15,1 4 1-15,-1-2-1 16,-3-4-1-16,5-6-3 16,0-1-1-16,-2-3-2 15,2 6-1-15,-1 3 1 16,-1 3-1-16,-3 6 5 15,-3 4 3-15,0 7 3 16,0 5 0-16,0 4-3 16,0 1-3-16,0 0-3 15,-1 3-2-15,1 4 0 16,-2-1-1-16,2 0-1 16,0 1 2-16,0 1 0 15,0-2 0-15,0 2 1 16,0-1 0-16,0-1-1 0,-1 2 0 15,1 0-1-15,0 0 0 16,0 0-1-16,0-2 1 16,-2 1-1-16,2-1 1 15,0 2 0-15,0 0 1 16,0 0 0-16,0-1 0 16,-2-1 1-16,1 0 0 15,-1 1 0-15,1-1 0 16,-1 1 0-16,0-1-1 0,1 0 0 15,-1 1 0-15,1-2 0 16,-3-5 1-16,3 1 0 16,-1 1 0-16,1 1 1 15,-1-1-1-15,1-1 0 16,-1 1-1-16,0 1 0 16,1 1 0-16,-1-1 0 15,2 2 0-15,-1 1 0 16,-1-1-2-16,0 1 1 15,1 1-1-15,-1-1 2 16,1 0 0-16,-1 1 0 16,0-1 1-16,2 1-1 15,0-1 0-15,0 0 0 16,0 1 0-16,0-1 0 16,0 1-1-16,0-1 0 15,0 0 0-15,0 1 1 16,0-1 1-16,0 1-1 0,0-1 1 15,0 1 0-15,0-1-1 16,0 0 1-16,0 1 1 16,-1-1-1-16,1 1 1 15,-2-1-1-15,1 0 0 16,-1 1-1-16,0-1-1 0,1 1 0 16,-1-1-1-16,1 0 1 15,-1 1 0-15,0-1 0 16,1 1 0-16,-1 1 0 15,1 0 1-15,-1 0 0 16,1 0 0-16,-1 0 0 16,0 0 1-16,1 0-1 15,-1 0-1-15,-6 1 0 16,0 1 0-16,-3 3 0 16,9-5 1-16,-2 1 0 15,-6 4 0-15,9-5 0 16,-1 0-1-16,0 0 1 15,1 0 0-15,-7 5 0 16,1-4 0-16,6-1 1 16,-1 0 1-16,1 0 0 15,-1 0-1-15,0 0 0 16,1 0 0-16,-1 0-1 0,1 0 0 16,-4 2-1-16,2-2-1 15,-10 5 0-15,-6 7 0 16,-37 41 1-16,43-37 0 15,-3 1 0-15,-9 3 1 16,-7 2 0-16,2 3-1 16,-4 4 0-16,4 1 0 15,2 0 1-15,-6-6 0 16,9-3 1-16,7 1-1 0,5-10 1 16,9-1 0-16,-1-7 0 15,2-4 0-15,3 5 0 16,0-6 0-16,0-1 0 15,0 0 1-15,0 1 0 16,0-1 1-16,23-10-1 16,46-31 0-16,-36 15-1 15,10 6 1-15,5 3-1 16,-3-2 1-16,-4 4-1 16,-14-2 1-16,-6 1-1 15,0 5 1-15,-1 1 0 16,3 2 0-16,-3 4-1 15,1-1 1-15,-7 4-1 16,9 2-1-16,-6-3 0 16,2 4 1-16,7 2-1 15,-5 0 1-15,1 4 0 16,0 2-1-16,0 0 2 0,4 5 1 16,6-2-1-16,3 8 2 15,9 2 0-15,3-1 1 16,8 4 1-16,-9-11 0 15,-4 3 1-15,-10-7 2 16,-5 1 5-16,-6 0 1 0,-9-7 2 16,-2-2-3-16,-10-2-4 15,6 4-2-15,-7-5-3 16,1 2 0-16,0-1-12 16,-2-1-26-16,-4-17 122 15,-18-24-79-15</inkml:trace>
  <inkml:trace contextRef="#ctx0" brushRef="#br0" timeOffset="2921.968">-2306 3063 59 0,'-2'0'28'0,"1"-2"1"0,-1 1 24 15,1-3 25-15,-6-12 51 16,2 2 17-16,-17-40-13 15,19 36-16-15,0 6-43 16,1-1-19-16,-1 2-16 16,0 6-3-16,0-1 1 15,-7-1 1-15,1 12-2 16,-4 6 1-16,0 4 3 16,2 2 4-16,-2-3 7 15,-1-6-2-15,1-4-3 16,4-1 0-16,2-5 1 15,1 1 2-15,4 2-8 16,1-1-9-16,1-1-14 16,0-1 0-16,0 0 5 15,4-1 3-15,25-5 5 16,41-54 1-16,-35 29 4 16,7-1 4-16,5 2 0 15,3-7-6-15,1 7-12 16,-4 0-2-16,-7 2 0 0,-5 7-1 15,-8 7-3-15,-8 4-7 16,-7 7-18-16,-6 2-21 16,-8 9-180-16,-6 5 149 15</inkml:trace>
  <inkml:trace contextRef="#ctx0" brushRef="#br0" timeOffset="1976.139">-2519 2896 681 0,'-2'0'232'0,"0"0"-216"16,1 0-16-16,-1 0 1 15,-3 1 3-15,-3 1 10 16,-1-1 8-16,-1-1 18 16,2 0 8-16,0-1 1 0,2-1-5 15,4 1-14-15,1-1-4 16,-1 0 6-16,1 2 3 15,-1 0 4-15,0 0 0 16,1 0-11-16,-1 0 0 16,1-1 7-16,-1 1 1 15,1-2-2-15,-1 1-4 16,0-1-12-16,1 2-2 0,-1 0-1 16,2 0 1-16,0 0 6 15,0 0 4-15,3-2 3 16,13 1 2-16,0-4 0 15,42-24-3-15,-39 17-1 16,0-7-3-16,3 4-5 16,5 2-4-16,-3 1-6 15,1 2-2-15,1-1 9 16,-5-2 4-16,-1-1 6 16,3-2 0-16,-3 2-7 15,-4 4-4-15,-1 4-4 16,-4-2-2-16,0 0 0 15,5 0 0-15,5-5-2 16,-2 4-1-16,-2-7-1 16,1 1-2-16,-7 1 0 15,0 1 0-15,2 7-2 16,-4 1 1-16,1 4 1 16,1-4 1-16,-5 5 2 0,-2-2 1 15,-1 2 3-15,-3 0 1 16,0 0-2-16,0 0 1 15,0 0-2-15,0 0 0 16,0 0 3-16,3 0 1 16,5 0 5-16,6 2 2 15,-1-1 0-15,1-1-1 16,39 8-8-16,-42-5-3 0,3 1-5 16,-1 2-2-16,8 5 0 15,-1 2 0-15,4 4-1 16,7 3 1-16,0-3 0 15,8 5 1-15,5-3 1 16,4 2 0-16,8-3 4 16,4-1 2-16,-9-7 3 15,2-5-1-15,-13-5-3 16,-13-2-5-16,-3 2-19 16,-15-2-52-16,-15 1-330 15,-21 1 280-15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7:03.928"/>
    </inkml:context>
    <inkml:brush xml:id="br0">
      <inkml:brushProperty name="width" value="0.1" units="cm"/>
      <inkml:brushProperty name="height" value="0.1" units="cm"/>
      <inkml:brushProperty name="color" value="#ED1C24"/>
      <inkml:brushProperty name="fitToCurve" value="1"/>
    </inkml:brush>
  </inkml:definitions>
  <inkml:trace contextRef="#ctx0" brushRef="#br0">9 185 796 0,'-1'4'267'0,"2"6"-260"16,4 9-4-16,-3-9 17 15,3 6 22-15,-5-8 32 16,0 3 14-16,-2-8 13 16,2 2-3-16,2 3-6 0,-2-8-2 15,0 0-14-15,0 0-9 16,0 0-11-16,11 4-4 15,13 6-5-15,44 14-3 16,-31-24-9-16,6-2-5 16,3-9-4-16,-1 0 1 15,12-7 2-15,2-2-1 0,5-6-4 16,6 1-2-16,-5-1-6 16,-1-1-1-16,4 3-1 15,-1-4-1-15,6 2-2 16,2 4 0-16,0-2-3 15,0 3 0-15,-4 1 0 16,3-1 1-16,-6 2 2 16,1-3 0-16,4-1 1 15,3 1-1-15,-1-5-2 16,-2 0 0-16,1-2-2 16,-7-1-2-16,3 0 2 15,-3 3 0-15,-5 1 1 16,0-6 1-16,3 10 0 15,7-8-3-15,-2-1 0 16,-24 12-1 0,0 0 1-16,37-24 0 0,9-5 1 15,-6 5 1-15,-11 2 0 16,2 1 2-16,4 2-1 0,0-2 0 16,-3 4 0-16,-1 2 0 15,-10 5 0-15,-1 4 0 16,3-2 0-16,-1 3-2 15,9 5-1-15,4-7 0 16,11 1-2-16,-9-10 0 16,6-10 0-16,-4 2 0 0,-7 0-1 15,3 2-1-15,-6 3 1 16,1 1-1-16,4 2 5 16,3 3 1-16,-4 2 2 15,6 0-1-15,-2-1-2 16,-2 3-2-16,3-4-2 15,-7 0 0-15,2 0 0 16,3-3 0-16,-6 0 0 16,-1-5 0-16,-7 0-1 15,2 4 2-15,1-1-1 16,-1 2-1-16,-2 3 1 16,-1 0-1-16,5 2 0 15,1 1 1-15,0 2-1 16,-4-1-1-16,-2 2 1 15,-2 4-1-15,-5-2 0 16,-1 0 1-16,-1 7 0 16,-3 1 0-16,3 3-1 15,1 3-1-15,-4 2 1 0,1-4 0 16,-7-1 0-16,2 0 1 16,-1-4 0-16,-2-1-1 15,3 4 0-15,-4 0-1 16,-2 9 1-16,3-8 0 15,-2 2 0-15,-5 1 0 16,1-6 1-16,-4 7-1 0,0-2 1 16,5 0-1-16,-1 1 1 15,-4 0 0-15,-3-1 0 16,-5 0-1-16,-1-2 0 16,3-2 1-16,7 0-1 15,-4-2 1-15,4 1 0 16,-4 0 0-16,-2 0-1 15,-1 3 1-15,-2 0-2 16,2 2 1-16,-2 0 0 16,1 2 0-16,-1 1-1 15,2 0 1-15,1 3-1 16,1-3 0-16,-1 3 0 16,1-3 1-16,-1 2 0 15,-3-4 0-15,-7 1 2 16,0 1-1-16,-7-2 2 15,3 2 0-15,-11 0 1 0,4 2-1 16,-9 3 0-16,-5 1-1 16,7 2-1-16,-5 0 0 15,0 0 0-15,0 0-1 16,-2 0 0-16,1-2 0 16,-1 2 0-16,1 0 1 15,-1-1 0-15,2-1-1 0,0 2 0 16,0 0-1-16,0 0 1 15,-2 0-1-15,1 0 1 16,-1 0 0-16,1 0 0 16,-1 0 0-16,0 0-1 15,1 0 1-15,-1 0-1 16,1-1 0-16,-1 1 0 16,0 0 0-16,1-2 0 15,-1 1 1-15,2-1 0 16,0 0 0-16,0 1-1 15,0-1 1-15,0 1 0 16,0-1 0-16,0 0 0 16,7-1-1-16,1 0 1 15,-2 0 0-15,2 0-1 16,0-1-1-16,3 1-1 16,0 2 1-16,8-1-1 15,40 2 0-15,-38 3 0 16,3 4 1-16,-3-3 1 0,-1 3 0 15,-7 2 0-15,-3-4 0 16,-6 3-1-16,-1-2 1 16,-1-2 0-16,0-1 1 15,-2-3 2-15,0 0 0 16,0 0 1-16,0-2 1 16,-2 1 0-16,0-1 0 15,1 0 1-15,-10-20 0 0,-34-46-2 16,24 39 0-16,7-1-3 15,5 4-1-15,5 6-1 16,1 2-1-16,3 8-2 16,0 6-1-16,0 5-4 15,0-1 1-15,0 0-2 16,0 2 2-16,-1 23 3 16,-3 41 1-16,4-41 4 15,-1-4 0-15,-1-8 1 16,1-1 2-16,-1-7 1 15,2-3 0-15,0-2 1 16,0-2 0-16,0 1 0 16,0-1-1-16,0-6 0 15,0-13 0-15,0-1-2 16,5-39 1-16,-8 44-3 16,-4 1 0-16,2 8-4 0,2 3-1 15,2 5-1-15,-1 0-2 16,1 0 2-16,-1 3 0 15,-3 20 3-15,-6 37 2 16,9-44 1-16,1-3 1 16,2-8 4-16,1-5-1 15,6-5 2-15,-8 3 0 16,0 1-1-16,2-4 1 16,-1-19-1-16,49-40 0 0,-39 42-2 15,-2 1-1-15,-4 12-3 16,-5 4-3-16,-2 11 0 15,-4 9 0-15,-5 7-4 16,0 10-4-16,-10 6-84 16,-3 8-447-16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31.920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40 667 770 0,'-25'13'330'0,"10"-13"-156"16,6-6-122-16,6-6-47 15,4 3-3-15,4-2-2 16,3-2 0-16,-7-3 1 16,3 0 2-16,0 3 3 15,-4-1 8-15,-3 1 12 16,3 2 4-16,0 3 4 0,-1 0-3 16,1 7-11-16,0-1-5 15,-2 0-7-15,2 1-2 16,0-1-2-16,0 1 2 15,0-1 2-15,0 1 0 16,14-6 0-16,-2 2 0 16,3-1 3-16,41-15 3 0,-40 18 5 15,-2-2 2-15,10 4-2 16,-3-6-2 0,6 3 1-16,2-4-1 0,-2-4 0 15,3 5 0-15,-1-6-6 16,3 6 0-16,0 1 0 15,-1 0 4-15,1 6 8 16,-2 0 4-16,4 1 7 16,-4 2-2-16,-9-3-4 15,3 4-6-15,-2-1-8 16,0 3-4-16,2 2-5 16,8 3 1-16,-3 0-1 15,3 2-1-15,6-2 0 16,-9-1 0-16,-1-5 0 15,6-1-1-15,2 3 0 16,1-6 0-16,1-1 3 16,0 0 2-16,4-1 2 0,-1-2 2 15,4 3-1 1,3-2-2-16,-10 2-3 0,3 3-2 16,-11-1-1-16,1 3 0 15,5-4-1-15,-1 2 1 16,2-1-1-16,-2-4 1 15,5-1 1-15,-2-5 1 16,-1-3-1-16,-2 3 0 16,-3 0 0-16,-1 2-1 0,6 3 8 15,1-4 6-15,8-2 6 16,-1-2 0-16,-2-4-7 16,2 1-5-16,-10-4-6 15,1 7-2-15,1 0-1 16,-2 8 0-16,0 3 0 15,-2-3 1-15,6 6 1 16,-7-3 1-16,1 0 2 16,-3 3 2-16,-3-9-1 15,4-1-1-15,4 3-2 16,3-3-1-16,2 2-2 16,-2 2 1-16,5-5-1 15,-8 0 0-15,-6 0 0 16,1 2 0-16,-6-2 0 15,8 6 0-15,1-6 0 16,2-3 0-16,2-3 2 16,1-5-1-16,5 6 1 0,-3-6-1 15,-2 0-1-15,-3-2 0 16,-5 0 0-16,1 1 0 16,-6 4 1-16,-1 1 0 15,0 0 1-15,1 3 1 16,4 3 2-16,3-1 1 0,-5 2 1 15,8 0 0-15,-11-3-1 16,-4 0 0-16,8 6-2 16,-11 1-1-16,1-1-1 15,2 2 0-15,-5 1-1 16,-1 2 1-16,5 3 0 16,-3 2 1-16,2 1 0 15,7 5-1-15,0-3-2 16,4 5 0-16,0 1-1 15,-5-2 1-15,4 4-1 16,1-1 1-16,0 5 0 16,3-3 0-16,3 1 3 15,0-1 0-15,6-4 1 16,8 3-1-16,-4-7 0 16,8 3-1-16,-4-6 1 15,2 2 0-15,5 5 1 16,-2-4 0-16,2-2 2 0,-6-4-1 15,3-5 2 1,-2-6 0-16,5-1 2 0,-1-9-1 16,12 7-1-16,0 1-1 15,0 2-3-15,-3 4 0 16,-12-6 0-16,4 2-1 16,-5 2 0-16,0 1-2 15,0 0 2-15,-5 2-1 0,5 0 1 16,8 3 0-1,2 0-1-15,-2-3-1 0,-1 3 1 16,5 6-2-16,2 2 1 16,3-6 0-16,7-2 1 15,-6-12 0-15,6 3 1 16,1-1 0-16,2 1 2 16,2 1-1-16,-2 1 4 15,-2 3 0-15,-4 0 3 16,-4 1 1-16,-7 3 0 15,-1 0-1-15,-6-1 0 16,4-3-1-16,-4 0-3 16,2-1-1-16,-4 3-2 15,-2 1-2-15,-6-4 1 16,-2 3 0-16,-3 1 0 16,0-7 0-16,-3 8 2 15,-1 0-1-15,-4 0 0 16,0 1 0-16,1 4-2 0,-3-2 0 15,0 1 0-15,-4-3-1 16,1 1 1-16,-4 1 0 16,-1 0-1-16,-2 0 2 15,-2-1-1-15,-1 6 0 16,0-5 0-16,0 7-2 0,0-1 0 16,0-2 0-16,0 0 0 15,-10-2 0-15,5 2 1 16,-3-4 0-16,0 5 0 15,-1-2 0-15,-6 2 0 16,-1-2 0-16,3-2-1 16,-3-4 0-16,0 0 0 15,0 0 0-15,0 0 0 16,0 0 0-16,0 0-1 16,0 0 1-16,0 0 0 15,0 0-1-15,0 0 1 16,4 6-1-16,-1-1 0 15,-2 0 0-15,-1-4 0 16,7 4 0-16,-6-5 0 16,-1 0 0-1,11 5 1-15,9 1-1 0,31 16 1 16,-31-17-1-16,-12 3 0 0,0-6 1 16,6 6-1-16,-4-4 1 15,0-2-1-15,2 6 0 16,3-2 1-16,-6-2-1 15,9 2 0-15,-4-1 0 16,2 4 1-16,5 2-1 16,-4-4 2-16,4-4-1 15,1 3 0-15,-1-1 0 16,-4 2 0-16,3 5 0 0,-5-4 0 16,1 5 1-16,2 1-1 15,-1-3 0-15,1 9 0 16,1-3-1-16,3 5 1 15,1-1 0-15,4-3 2 16,0-4 1-16,-5-1 1 16,-1-5 0-16,-5 0-1 15,0 0-1-15,-5-2 0 16,0 5-1-16,-3-3-1 16,1 0 0-16,9 3 0 15,-5-1 0-15,4 1-1 16,-2-2 0-16,-3 3 0 15,3 2-1-15,-11 2-1 16,9 5-17-16,-14-4-56 16,2-12-643-16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33.826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40 330 999 0,'-12'16'368'0,"0"-5"-278"16,6-2-63-16,0-4-20 15,1-2 1-15,5 5 8 16,0-8 4-16,0 0 4 16,0 0 0-16,0 0-3 15,9 0 1-15,7-1 11 16,3-4 7-16,45-19 6 16,-40 11 0-16,11-3-3 15,3 0 0-15,5-1-1 16,-4-7 0-16,0 0-6 15,0-5-6-15,-3-1-13 16,18 3-5-16,-6-2-8 16,0 4 0-16,0 6 1 15,-12 0 0-15,-2 6 3 16,-4 10 0-16,-4 3 2 16,-1 3-1-16,0 13 1 0,1-3 0 15,-1 4 0-15,3 5 1 16,2-4-1-16,-3 1 1 15,-2 3-2-15,7-1-1 16,-3 3-2-16,1 3-2 16,2-3 0-16,-5 0 1 15,2-5 0-15,3-2 2 16,-4-9 3-16,4 2 0 0,2-8 0 16,-1-2-1-16,5 1-3 15,0-2 0-15,-3-3-1 16,2 0 1-16,-3-4 11 15,1-2 6-15,3-3 6 16,3-3 3-16,7 0-8 16,-8-3-5-16,-10 0-6 15,0 2-5-15,-6 2-2 16,2 1-2-16,2 3-1 16,6 1 0-16,-4-2 0 15,8 2 0-15,0-1-1 16,-4 0-1-16,4 4 1 15,-8-5-1-15,1 5 0 16,-4-2 0-16,-3 6 1 16,4 4 1-16,3 9 1 15,2 4 1-15,4-1 3 16,-6-2 0-16,17-5 1 16,6-1 3-16,1-8 6 0,15-5 5 15,8-13 7-15,1-4 3 16,25-7-3-16,7 8-4 15,2 0-11-15,8 7-5 16,0 12-5-16,-3 5-1 16,13 8 0-16,-1 1 2 15,7 7 3-15,-46-14 4 16,2 1 9-16,74 2 3 0,24-2 2 16,-14-3-4-16,-28 3-9 15,-8 7-6-15,-16 4-6 16,-7 10 1-16,-17 17 0 15,-7 6 2-15,-2 16 2 16,-11 3-1-16,-9 7-3 16,-2 5-1-16,-21-2-12 15,-6 13-10-15,-16 2-36 16,-14 0-34-16,-18-7 83 16,-14-23-19-16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39.788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115 1658 756 0,'-19'-15'264'15,"1"-9"-223"-15,8-7-24 0,1 1-3 16,3-2 1-16,2-3-3 16,1 0 3-16,3-3 5 15,-1-5 2-15,1 2-3 16,0-6-4-16,-2 0-6 16,2 2-3-16,-2 2-1 15,-2 3-1-15,-6 2 2 16,0 5 1-16,3 4 8 15,2 5 8-15,6 6 16 16,4 4 4-16,1 3-2 16,2 1-9-16,0-1-17 15,7 3-7-15,5 2-6 16,8 3-1-16,10 0 0 16,5-1 3-16,5-2 3 15,4-2 1-15,9-2 1 16,1 1 0-16,11 1-1 15,10 2 0-15,1 1 0 16,5-5-1-16,5 1 0 16,-4-4 0-16,7-6 0 15,3-2 0-15,8-1-1 0,4-5 0 16,6 0-2-16,-2 1 0 16,-6-9-1-16,-2 2 0 15,5 1-1-15,2 0 1 16,-4 0 1-16,1 0 1 15,-12-4 3-15,0-3 0 16,7 4-2-16,3 2 0 0,2 3-3 16,-1 4-1-16,-7 4-1 15,-1 4 0-15,4 9 0 16,3 4 0-16,6 5 0 16,-1 3 0-16,-4 0 0 15,-4-3 0-15,1-1 1 16,5-5 0-16,5-7 2 15,0-5 0-15,-7-7 3 16,-33 6 2 0,-39 9 5-16,0 2 7 15,106-30 15-15,2 6 2 0,-5 8-4 16,-52 15-8-16,0 9-18 16,-3-2-3-16,-2 0-4 15,4 2 1-15,-5 0-1 16,-1 0 0-16,-3 4 0 15,-6-3 0-15,-2 2 0 16,0 2 1-16,-9 0 0 0,-4 3 0 16,-4 3 0-16,3 2 0 15,-2 8 1-15,2 2 2 16,-3 8 2-16,-7-1 1 16,3-1-1-16,0-4-1 15,-3-3-4-15,-2-3 1 16,-8-1 0-16,-6-2-1 0,-5 1 2 15,-1 4 0-15,-3 8 5 16,1 3 4-16,-1 7 9 16,-1 3 4-16,-3-1 4 15,2 2-1-15,-1-6-5 16,0-4-6-16,2 6-2 16,2 4-6-16,-5 8-3 15,0 1 1-15,-5 2-5 16,-4-8 1-16,-1 10 7 15,-1 2 9-15,2 5 14 16,3 6 3-16,-4-1-3 16,2-3-7-16,-7-2-15 15,-8-1-5-15,0 0-4 16,2-2 0-16,-1 4 1 16,0 1 1-16,-10 4 9 15,-9 1 7-15,-10 0 14 0,-5 2 6 16,-6-1 0-16,-5 1-5 15,-4-2-9-15,-2-6-6 16,-2 1-4-16,-1-1 0 16,-6 3-2-16,1 0 1 15,7-1 0-15,-4 0-1 16,3 1-3-16,-1-1-1 16,-7-3 0-16,8-1 2 15,4-11 0-15,1 0-2 0,8-7-3 16,-2-1-4-16,7-3-4 15,3-5-2-15,5 0-6 16,1-8-13-16,-1-8-65 16,3 2-62-16,-20-21 90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1.25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350-6 883 0,'-30'-7'332'0,"6"9"-228"15,3 7-58-15,-3 11-15 16,0 10-7-16,-11 18-20 15,2 7-2-15,-7 17 1 16,4 6 3-16,7 5 1 16,-1 1 2-16,12-1 0 15,7-3 0-15,11 6-1 16,5-2 1-16,17 8 2 16,10 6 1-16,19-1 5 15,9-3 3-15,9-15 3 16,6-5 1-16,9-7-2 15,4 1-3-15,10-1-1 16,12 1 3-16,13-1 5 0,-39-29 1 16,1 1-4-1,71 24-4-15,33 3-10 0,-15-14-2 16,-10-12-3-16,3-2 0 16,4-3-1-16,2 0 0 15,-1 0 1-15,7 0 0 16,-1 2 2-16,-1-10 6 15,-2-5 16-15,-9-2 6 16,-6-12 4-16,0-1 0 0,-3-8-13 16,7-4-4-16,4-8-7 15,0 1-3-15,8 0-4 16,4 5-1-16,-4 10-2 16,1 11-1-16,-8 13-2 15,-16 8-1-15,-23 0-19 16,-12-13-40-16,-24-22-168 15,-14-20 151-15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1.91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-5 520 819 0,'0'-19'282'0,"13"-11"-256"15,3-2-24-15,8 0-2 16,3 2 2-16,1 5 12 15,0 4 8-15,2 0 19 16,2 4 11-16,1 6 3 16,7 6-5-16,8 8-15 15,6 6-11-15,14 7-16 16,1 0-2-16,4 3-3 16,5-1-1-16,-1 3 0 15,-1-2 0-15,5 5 6 16,0 1 9-16,5-3 14 0,4-2 7 15,-1-6 2-15,-8-1-3 16,-8-4-13-16,2 1-6 16,-6-1-7-16,4 1-3 15,3-4-2-15,4-1 0 16,4-7 5-16,1-2 5 16,-1-15 7-16,-1-7 2 15,0-17-2-15,-2-11-4 0,2-5-8 16,-4-3-3-16,1 3-5 15,-7 2-1-15,-9 7-1 16,0 7 0-16,-13 7 5 16,0 7-47-16,-5 7 32 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6.33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1200 2918 1089 0,'-13'40'441'0,"-6"-19"-237"15,3 1-98-15,9-17-39 16,1-4-2-16,-2-8-15 15,0-8-2-15,-6-7 3 16,-7-10 3-16,-1-16-5 16,-2-6-5-16,-5-11-7 15,4 0-3-15,-7-1 1 16,-2 3 2-16,3-3 6 16,-4-4 3-16,1-5-5 15,2-3-4-15,-1-5-14 16,6 1-5-16,-2 0-10 15,2 0-4-15,5-1-2 16,-7 5-1-16,8 1 0 16,2 2 0-16,2 7 1 15,1 3 0-15,-2 3 2 16,4 4 0-16,0 3-1 16,-2-3 1-16,1 1-1 0,-1 1 0 15,-1 2 0-15,-1 1-2 16,2 6 0-16,2-1 0 15,0 3-1-15,-1 4 0 16,1 3 1-16,1-1 0 16,2 0-1-16,2 2 1 15,-1 4-1-15,2-1 0 16,-5 1 1-16,2 1-1 0,2-2 0 16,-4-4 0-16,2 6 0 15,-4-3 0-15,3-1 0 16,-1-1 0-16,3-3-1 15,9 0 0-15,-2 4 0 16,1 4-1-16,2 2 1 16,-2 1 0-16,2 5-1 15,-1 0 1-15,-1 3 1 16,-3 2 0-16,1 3 0 16,-1 4 0-16,-1 2 0 15,-2 2 0-15,-2 5 0 16,0-3-1-16,-1 6 0 15,0 0-1-15,0 1 0 16,0 7 0-16,0 0 0 16,3 5-1-16,-7 6 0 15,0-3-1-15,3 3 1 16,1 0 0-16,3-1 0 0,5 4 1 16,1 0 0-16,1-3 0 15,4 2 0-15,-6-5 0 16,3-8 1-16,-3-5-1 15,4-3 2-15,-1-1 0 16,0-1 0-16,0 0 2 0,8-7-1 16,7-20 0-1,48-44-1-15,-37 41 0 0,-1-1 0 16,2 5 1-16,-4 8 0 16,-1 1 0-16,-3 12-1 15,0 4-1-15,-3 3 0 16,2 6-2-16,1 9 0 15,1 4 0-15,9 18-1 16,1 6 0-16,4 11 2 16,-1 3 0-16,-1-4 1 15,2-6 14-15,5-10-117 16,0-7-264-16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B0B6E-8A69-4CDB-B4F5-1364062B6D8E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C9B5-C039-4474-A0BD-021E7DE659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0255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1261D6-88A2-4593-9908-B95E5F0A86E7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38632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0F0D80-01C8-4778-BABF-674E78F79E03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431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D4315C-513B-4C58-9EAA-877DACE2CEEB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11178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36D77C-C4A2-464B-BD33-6435922763EC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95180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FBF9F3-59CD-4C36-9111-24B4076D59E1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7512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CC9D3D-3336-4B8A-84D7-E903CA058366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24657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CC9D3D-3336-4B8A-84D7-E903CA058366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9244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0739FA-E505-4DD4-BA21-1F337A9D9E4C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9120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E75DE7-94AE-4F74-B502-7D16EBD8C245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24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BB985-75B8-4654-B5E2-0F7856EA4C8D}" type="slidenum">
              <a:rPr lang="it-IT" smtClean="0"/>
              <a:pPr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36593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E75DE7-94AE-4F74-B502-7D16EBD8C245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4033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74943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C0D81B-B7AB-4A37-AE35-5DEF7EC8AA0C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7448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671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8595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1693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5938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018843-954E-4199-8980-58E3CCEFC02A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912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AB9C48-4897-4A6B-84A5-ABCD1DC3364E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6481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7D0FEC-B010-4082-8BF9-B3272316D340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1070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A7B47A-CEB4-4504-B826-60B2E24AF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B849151-7C25-49EB-9404-6822FA489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F1CC05-8087-4C50-8777-941B604A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D4A186-9D42-477D-8F28-64FB2E181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D83802-3460-451D-B7FF-7F85F4CD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578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6CD70E-F7B7-4932-AB99-2285FF151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F2B2D32-3892-4F84-86B5-18D5E644B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3F649D-9425-4851-8CE9-E7D7B6189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AC6D11-C663-4AE3-8203-581C57497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A88EAA-831A-4108-8BC2-CCE808B46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269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E687A5D-B5D4-41A3-8797-0FD8BD9331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939482F-DBD9-4AD0-8136-333F269164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BEAA71-6054-496B-9036-C21B9FA6D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090606-7295-4370-850A-22DCB7405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8D774B-D849-4EFA-B646-315676933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558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1FD74E-1180-4EA7-AC0B-49BDD8B69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E5CD40-00DE-468D-86B8-1F241EA91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72E1F5-8A3E-4243-BF8A-1104837F2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EA9878-99F7-43AE-BB81-BC87C3DCE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00E81B-31E3-4444-9439-17B483A5A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795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F76129-430D-43E5-88BF-8B4DE6F58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D71478A-9DF0-4EEE-BE76-B8B7B1539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0BF7EB-60AD-447D-BEC3-DF4143B55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13193D-C058-47E6-B1D8-5C7AC550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4C5F7B-2F8D-4CB3-BB3D-5F07E42F0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5560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644EC8-15E2-4829-91A1-455EC044A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3D9C6F-DBB7-4466-BDE1-40100A22E6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A2419C8-4892-41B4-9715-D6880902A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A26C2F1-4BBC-4891-A448-B3708986F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9D0AA7-A20B-4FCC-B5D8-40742750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D23E791-6F50-456E-A554-2EC2FA74A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9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F49330-5CFA-49D3-AC30-35EE4B61E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AC360A2-684F-4E30-9B13-E172C561E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BE7BCC2-A4F6-4603-AD30-2B08D08E9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3AB8D05-45D8-4CF7-BD3D-273F0E9AB5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8A0E647-A7A3-4E1F-9BEF-61B081F21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85DC1A1-B483-40D1-A72D-AC867F10B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5404A3A-C655-4C7D-8236-D68892D97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D73897-36D6-4B28-BC01-37DF01DB6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2845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B5A56A-FFDA-4590-8A33-A659CC93A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A2B7E97-B1B1-406C-B586-DC04DDBB8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D2FB23A-AE6E-42FB-853F-5529E4DDD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3471910-DEE8-4524-BCA5-B775B5AA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071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6C958AC-82B3-40E2-980B-C3B0433ED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1ADFA9-0C3A-45B9-B8A0-026A3C3B5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67D011E-B6AC-49D9-92F4-BFFD8E60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29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4E9C75-B3C3-4ECE-9440-7CD61A369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B2E62E-A0B1-4A2D-A77C-51D196B3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A1A6AF9-4F19-4235-8A25-A63D770BB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644321E-06B7-43C7-AC6C-CC5C43A96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32B6FDB-F1B6-42DF-B4C3-6809ED9E3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A477C9-8221-4B19-8B6D-8A9BBA4F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3711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E3882C-3DE1-4900-B95D-BD0507981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69F7500-AA65-42E5-956A-4185C8F7FD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4B49A83-45C0-46DE-9478-1E10B5881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F50BC7E-40C0-4033-B03A-BA35C412F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82D2484-AC7A-4E31-AF35-2D74065B2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5FB8C41-29C1-49F9-95CA-37987D9EB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157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A660B72-5BC1-47A6-9853-94A3DB385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28031E-489D-4673-B64D-86BF0D13F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A4E5D6-E5A3-44E5-A916-D6EA646C06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FA441-2B96-407C-9065-45F8C6FCB56D}" type="datetimeFigureOut">
              <a:rPr lang="it-IT" smtClean="0"/>
              <a:t>14/10/2023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6BB0F80-A478-4FB5-9239-4F5325825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CD5F41-2685-490D-9445-4E2C65283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98009-FFEB-44FB-AA9B-5F48CE52E3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923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0.xml"/><Relationship Id="rId117" Type="http://schemas.openxmlformats.org/officeDocument/2006/relationships/image" Target="NULL"/><Relationship Id="rId21" Type="http://schemas.openxmlformats.org/officeDocument/2006/relationships/image" Target="NULL"/><Relationship Id="rId84" Type="http://schemas.openxmlformats.org/officeDocument/2006/relationships/customXml" Target="../ink/ink17.xml"/><Relationship Id="rId89" Type="http://schemas.openxmlformats.org/officeDocument/2006/relationships/image" Target="NULL"/><Relationship Id="rId112" Type="http://schemas.openxmlformats.org/officeDocument/2006/relationships/customXml" Target="../ink/ink31.xml"/><Relationship Id="rId2" Type="http://schemas.openxmlformats.org/officeDocument/2006/relationships/customXml" Target="../ink/ink1.xml"/><Relationship Id="rId16" Type="http://schemas.openxmlformats.org/officeDocument/2006/relationships/customXml" Target="../ink/ink5.xml"/><Relationship Id="rId107" Type="http://schemas.openxmlformats.org/officeDocument/2006/relationships/image" Target="NULL"/><Relationship Id="rId11" Type="http://schemas.openxmlformats.org/officeDocument/2006/relationships/image" Target="NULL"/><Relationship Id="rId24" Type="http://schemas.openxmlformats.org/officeDocument/2006/relationships/customXml" Target="../ink/ink9.xml"/><Relationship Id="rId40" Type="http://schemas.openxmlformats.org/officeDocument/2006/relationships/customXml" Target="../ink/ink12.xml"/><Relationship Id="rId74" Type="http://schemas.openxmlformats.org/officeDocument/2006/relationships/customXml" Target="../ink/ink13.xml"/><Relationship Id="rId79" Type="http://schemas.openxmlformats.org/officeDocument/2006/relationships/image" Target="NULL"/><Relationship Id="rId87" Type="http://schemas.openxmlformats.org/officeDocument/2006/relationships/image" Target="NULL"/><Relationship Id="rId102" Type="http://schemas.openxmlformats.org/officeDocument/2006/relationships/customXml" Target="../ink/ink26.xml"/><Relationship Id="rId110" Type="http://schemas.openxmlformats.org/officeDocument/2006/relationships/customXml" Target="../ink/ink30.xml"/><Relationship Id="rId115" Type="http://schemas.openxmlformats.org/officeDocument/2006/relationships/image" Target="NULL"/><Relationship Id="rId123" Type="http://schemas.openxmlformats.org/officeDocument/2006/relationships/image" Target="NULL"/><Relationship Id="rId82" Type="http://schemas.openxmlformats.org/officeDocument/2006/relationships/customXml" Target="../ink/ink16.xml"/><Relationship Id="rId90" Type="http://schemas.openxmlformats.org/officeDocument/2006/relationships/customXml" Target="../ink/ink20.xml"/><Relationship Id="rId95" Type="http://schemas.openxmlformats.org/officeDocument/2006/relationships/image" Target="NULL"/><Relationship Id="rId19" Type="http://schemas.openxmlformats.org/officeDocument/2006/relationships/image" Target="NULL"/><Relationship Id="rId14" Type="http://schemas.openxmlformats.org/officeDocument/2006/relationships/customXml" Target="../ink/ink4.xml"/><Relationship Id="rId22" Type="http://schemas.openxmlformats.org/officeDocument/2006/relationships/customXml" Target="../ink/ink8.xml"/><Relationship Id="rId27" Type="http://schemas.openxmlformats.org/officeDocument/2006/relationships/image" Target="NULL"/><Relationship Id="rId77" Type="http://schemas.openxmlformats.org/officeDocument/2006/relationships/image" Target="NULL"/><Relationship Id="rId100" Type="http://schemas.openxmlformats.org/officeDocument/2006/relationships/customXml" Target="../ink/ink25.xml"/><Relationship Id="rId105" Type="http://schemas.openxmlformats.org/officeDocument/2006/relationships/image" Target="NULL"/><Relationship Id="rId113" Type="http://schemas.openxmlformats.org/officeDocument/2006/relationships/image" Target="NULL"/><Relationship Id="rId118" Type="http://schemas.openxmlformats.org/officeDocument/2006/relationships/customXml" Target="../ink/ink34.xml"/><Relationship Id="rId8" Type="http://schemas.openxmlformats.org/officeDocument/2006/relationships/customXml" Target="../ink/ink2.xml"/><Relationship Id="rId80" Type="http://schemas.openxmlformats.org/officeDocument/2006/relationships/customXml" Target="../ink/ink15.xml"/><Relationship Id="rId85" Type="http://schemas.openxmlformats.org/officeDocument/2006/relationships/image" Target="NULL"/><Relationship Id="rId93" Type="http://schemas.openxmlformats.org/officeDocument/2006/relationships/image" Target="NULL"/><Relationship Id="rId98" Type="http://schemas.openxmlformats.org/officeDocument/2006/relationships/customXml" Target="../ink/ink24.xml"/><Relationship Id="rId121" Type="http://schemas.openxmlformats.org/officeDocument/2006/relationships/image" Target="NULL"/><Relationship Id="rId12" Type="http://schemas.openxmlformats.org/officeDocument/2006/relationships/customXml" Target="../ink/ink3.xml"/><Relationship Id="rId17" Type="http://schemas.openxmlformats.org/officeDocument/2006/relationships/image" Target="NULL"/><Relationship Id="rId25" Type="http://schemas.openxmlformats.org/officeDocument/2006/relationships/image" Target="NULL"/><Relationship Id="rId103" Type="http://schemas.openxmlformats.org/officeDocument/2006/relationships/image" Target="NULL"/><Relationship Id="rId108" Type="http://schemas.openxmlformats.org/officeDocument/2006/relationships/customXml" Target="../ink/ink29.xml"/><Relationship Id="rId116" Type="http://schemas.openxmlformats.org/officeDocument/2006/relationships/customXml" Target="../ink/ink33.xml"/><Relationship Id="rId124" Type="http://schemas.openxmlformats.org/officeDocument/2006/relationships/customXml" Target="../ink/ink37.xml"/><Relationship Id="rId20" Type="http://schemas.openxmlformats.org/officeDocument/2006/relationships/customXml" Target="../ink/ink7.xml"/><Relationship Id="rId83" Type="http://schemas.openxmlformats.org/officeDocument/2006/relationships/image" Target="NULL"/><Relationship Id="rId88" Type="http://schemas.openxmlformats.org/officeDocument/2006/relationships/customXml" Target="../ink/ink19.xml"/><Relationship Id="rId91" Type="http://schemas.openxmlformats.org/officeDocument/2006/relationships/image" Target="NULL"/><Relationship Id="rId96" Type="http://schemas.openxmlformats.org/officeDocument/2006/relationships/customXml" Target="../ink/ink23.xml"/><Relationship Id="rId111" Type="http://schemas.openxmlformats.org/officeDocument/2006/relationships/image" Target="NULL"/><Relationship Id="rId1" Type="http://schemas.openxmlformats.org/officeDocument/2006/relationships/slideLayout" Target="../slideLayouts/slideLayout4.xml"/><Relationship Id="rId15" Type="http://schemas.openxmlformats.org/officeDocument/2006/relationships/image" Target="NULL"/><Relationship Id="rId23" Type="http://schemas.openxmlformats.org/officeDocument/2006/relationships/image" Target="NULL"/><Relationship Id="rId28" Type="http://schemas.openxmlformats.org/officeDocument/2006/relationships/customXml" Target="../ink/ink11.xml"/><Relationship Id="rId106" Type="http://schemas.openxmlformats.org/officeDocument/2006/relationships/customXml" Target="../ink/ink28.xml"/><Relationship Id="rId114" Type="http://schemas.openxmlformats.org/officeDocument/2006/relationships/customXml" Target="../ink/ink32.xml"/><Relationship Id="rId119" Type="http://schemas.openxmlformats.org/officeDocument/2006/relationships/image" Target="NULL"/><Relationship Id="rId73" Type="http://schemas.openxmlformats.org/officeDocument/2006/relationships/image" Target="NULL"/><Relationship Id="rId78" Type="http://schemas.openxmlformats.org/officeDocument/2006/relationships/customXml" Target="../ink/ink14.xml"/><Relationship Id="rId81" Type="http://schemas.openxmlformats.org/officeDocument/2006/relationships/image" Target="NULL"/><Relationship Id="rId86" Type="http://schemas.openxmlformats.org/officeDocument/2006/relationships/customXml" Target="../ink/ink18.xml"/><Relationship Id="rId94" Type="http://schemas.openxmlformats.org/officeDocument/2006/relationships/customXml" Target="../ink/ink22.xml"/><Relationship Id="rId99" Type="http://schemas.openxmlformats.org/officeDocument/2006/relationships/image" Target="NULL"/><Relationship Id="rId101" Type="http://schemas.openxmlformats.org/officeDocument/2006/relationships/image" Target="NULL"/><Relationship Id="rId122" Type="http://schemas.openxmlformats.org/officeDocument/2006/relationships/customXml" Target="../ink/ink36.xml"/><Relationship Id="rId13" Type="http://schemas.openxmlformats.org/officeDocument/2006/relationships/image" Target="NULL"/><Relationship Id="rId18" Type="http://schemas.openxmlformats.org/officeDocument/2006/relationships/customXml" Target="../ink/ink6.xml"/><Relationship Id="rId39" Type="http://schemas.openxmlformats.org/officeDocument/2006/relationships/image" Target="NULL"/><Relationship Id="rId109" Type="http://schemas.openxmlformats.org/officeDocument/2006/relationships/image" Target="NULL"/><Relationship Id="rId97" Type="http://schemas.openxmlformats.org/officeDocument/2006/relationships/image" Target="NULL"/><Relationship Id="rId104" Type="http://schemas.openxmlformats.org/officeDocument/2006/relationships/customXml" Target="../ink/ink27.xml"/><Relationship Id="rId120" Type="http://schemas.openxmlformats.org/officeDocument/2006/relationships/customXml" Target="../ink/ink35.xml"/><Relationship Id="rId125" Type="http://schemas.openxmlformats.org/officeDocument/2006/relationships/image" Target="NULL"/><Relationship Id="rId7" Type="http://schemas.openxmlformats.org/officeDocument/2006/relationships/image" Target="NULL"/><Relationship Id="rId92" Type="http://schemas.openxmlformats.org/officeDocument/2006/relationships/customXml" Target="../ink/ink2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75E494-FF24-4949-BF1C-0507E0C8FD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 Ling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29968E1-16FE-4039-AEB6-BC238C0BC2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5-8</a:t>
            </a:r>
          </a:p>
        </p:txBody>
      </p:sp>
    </p:spTree>
    <p:extLst>
      <p:ext uri="{BB962C8B-B14F-4D97-AF65-F5344CB8AC3E}">
        <p14:creationId xmlns:p14="http://schemas.microsoft.com/office/powerpoint/2010/main" val="2559353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Logica temporale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Incrementiamo la logica del prim'ordine aggiungendo gli operatori temporali</a:t>
            </a:r>
          </a:p>
          <a:p>
            <a:r>
              <a:rPr lang="it-IT" dirty="0"/>
              <a:t>Nel passato: </a:t>
            </a:r>
            <a:r>
              <a:rPr lang="it-IT" dirty="0">
                <a:latin typeface="Script MT Bold"/>
                <a:sym typeface="Symbol"/>
              </a:rPr>
              <a:t>P</a:t>
            </a:r>
            <a:endParaRPr lang="it-IT" dirty="0"/>
          </a:p>
          <a:p>
            <a:r>
              <a:rPr lang="it-IT" dirty="0"/>
              <a:t>Nel futuro: </a:t>
            </a:r>
            <a:r>
              <a:rPr lang="it-IT" dirty="0">
                <a:latin typeface="Script MT Bold"/>
                <a:sym typeface="Symbol"/>
              </a:rPr>
              <a:t>F</a:t>
            </a:r>
            <a:endParaRPr lang="it-IT" dirty="0"/>
          </a:p>
          <a:p>
            <a:r>
              <a:rPr lang="it-IT" dirty="0"/>
              <a:t>(1) ogni vincitore sarà fortunato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Vx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/>
              </a:rPr>
              <a:t> </a:t>
            </a:r>
            <a:r>
              <a:rPr lang="it-IT" dirty="0" err="1"/>
              <a:t>Fx</a:t>
            </a:r>
            <a:r>
              <a:rPr lang="it-IT" dirty="0"/>
              <a:t>)</a:t>
            </a:r>
          </a:p>
          <a:p>
            <a:r>
              <a:rPr lang="it-IT" dirty="0"/>
              <a:t>(1b)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/>
              </a:rPr>
              <a:t>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Vx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 err="1"/>
              <a:t>Fx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83034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vincerà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4035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vincerà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/>
              </a:rPr>
              <a:t> 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</a:p>
          <a:p>
            <a:r>
              <a:rPr lang="it-IT" dirty="0">
                <a:sym typeface="Symbol"/>
              </a:rPr>
              <a:t>(1b)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/>
              </a:rPr>
              <a:t> </a:t>
            </a:r>
            <a:r>
              <a:rPr lang="it-IT" dirty="0">
                <a:sym typeface="Symbol" pitchFamily="18" charset="2"/>
              </a:rPr>
              <a:t> 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3355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Qui si conclude la parte I del corso.</a:t>
            </a:r>
          </a:p>
          <a:p>
            <a:r>
              <a:rPr lang="it-IT" dirty="0"/>
              <a:t>Metterò a disposizione una lista di domande relative a questa parte </a:t>
            </a:r>
            <a:r>
              <a:rPr lang="it-IT"/>
              <a:t>del corso.</a:t>
            </a:r>
          </a:p>
        </p:txBody>
      </p:sp>
    </p:spTree>
    <p:extLst>
      <p:ext uri="{BB962C8B-B14F-4D97-AF65-F5344CB8AC3E}">
        <p14:creationId xmlns:p14="http://schemas.microsoft.com/office/powerpoint/2010/main" val="3573357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10F32F72-75C0-4D00-B009-944ADF6C2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PARTE II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E175BF4-2836-4473-A1B2-49F2C6C35A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6423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Il dualismo semantico di Frege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58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Il puzzle di Frege sul riferimento</a:t>
            </a:r>
          </a:p>
        </p:txBody>
      </p:sp>
      <p:sp>
        <p:nvSpPr>
          <p:cNvPr id="26627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/>
              <a:t>(1) la stella della sera è la stella del mattino</a:t>
            </a:r>
          </a:p>
          <a:p>
            <a:r>
              <a:rPr lang="it-IT"/>
              <a:t>(2) la stella della sera è la stella della sera</a:t>
            </a:r>
          </a:p>
          <a:p>
            <a:r>
              <a:rPr lang="it-IT"/>
              <a:t>L'enunciato (1) è informativo</a:t>
            </a:r>
          </a:p>
          <a:p>
            <a:r>
              <a:rPr lang="it-IT"/>
              <a:t>L'enunciato (2) non è informativo</a:t>
            </a:r>
          </a:p>
          <a:p>
            <a:r>
              <a:rPr lang="it-IT"/>
              <a:t>(3) Giovanni crede che la stella della sera è un pianeta</a:t>
            </a:r>
          </a:p>
          <a:p>
            <a:r>
              <a:rPr lang="it-IT"/>
              <a:t>??? (4) Giovanni crede che la stella del mattino è un pianeta</a:t>
            </a:r>
          </a:p>
          <a:p>
            <a:r>
              <a:rPr lang="it-IT"/>
              <a:t>Legge sull'identità: reciproca sostituibilità degli identici</a:t>
            </a:r>
          </a:p>
        </p:txBody>
      </p:sp>
    </p:spTree>
    <p:extLst>
      <p:ext uri="{BB962C8B-B14F-4D97-AF65-F5344CB8AC3E}">
        <p14:creationId xmlns:p14="http://schemas.microsoft.com/office/powerpoint/2010/main" val="262038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Intensionale vs. estensionale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In un contesto intensionale NON posso scambiare termini che denotano lo stesso oggetto senza alterare il valore di verità </a:t>
            </a:r>
          </a:p>
          <a:p>
            <a:pPr lvl="1">
              <a:defRPr/>
            </a:pPr>
            <a:r>
              <a:rPr lang="it-IT" dirty="0"/>
              <a:t> è possibile che </a:t>
            </a:r>
            <a:r>
              <a:rPr lang="it-IT" dirty="0">
                <a:solidFill>
                  <a:srgbClr val="C00000"/>
                </a:solidFill>
              </a:rPr>
              <a:t>il numero dei pianeti </a:t>
            </a:r>
            <a:r>
              <a:rPr lang="it-IT" dirty="0"/>
              <a:t>sia pari</a:t>
            </a:r>
          </a:p>
          <a:p>
            <a:pPr lvl="1">
              <a:defRPr/>
            </a:pPr>
            <a:r>
              <a:rPr lang="it-IT" dirty="0"/>
              <a:t>??? è possibile che </a:t>
            </a:r>
            <a:r>
              <a:rPr lang="it-IT" dirty="0">
                <a:solidFill>
                  <a:srgbClr val="C00000"/>
                </a:solidFill>
              </a:rPr>
              <a:t>nove </a:t>
            </a:r>
            <a:r>
              <a:rPr lang="it-IT" dirty="0"/>
              <a:t>sia pari</a:t>
            </a:r>
          </a:p>
          <a:p>
            <a:pPr>
              <a:defRPr/>
            </a:pPr>
            <a:r>
              <a:rPr lang="it-IT" dirty="0"/>
              <a:t>In un contesto estensionale posso scambiare termini che denotano lo stesso oggetto senza alterare il valore di verità</a:t>
            </a:r>
          </a:p>
          <a:p>
            <a:pPr lvl="1">
              <a:defRPr/>
            </a:pPr>
            <a:r>
              <a:rPr lang="it-IT" dirty="0"/>
              <a:t> </a:t>
            </a:r>
            <a:r>
              <a:rPr lang="it-IT" dirty="0">
                <a:solidFill>
                  <a:srgbClr val="92D050"/>
                </a:solidFill>
              </a:rPr>
              <a:t>Mozart  </a:t>
            </a:r>
            <a:r>
              <a:rPr lang="it-IT" dirty="0"/>
              <a:t>è un musicista</a:t>
            </a:r>
          </a:p>
          <a:p>
            <a:pPr lvl="1">
              <a:defRPr/>
            </a:pPr>
            <a:r>
              <a:rPr lang="it-IT" dirty="0">
                <a:solidFill>
                  <a:srgbClr val="92D050"/>
                </a:solidFill>
              </a:rPr>
              <a:t>L'autore del </a:t>
            </a:r>
            <a:r>
              <a:rPr lang="it-IT" i="1">
                <a:solidFill>
                  <a:srgbClr val="92D050"/>
                </a:solidFill>
              </a:rPr>
              <a:t>Flauto magico </a:t>
            </a:r>
            <a:r>
              <a:rPr lang="it-IT"/>
              <a:t>è </a:t>
            </a:r>
            <a:r>
              <a:rPr lang="it-IT" dirty="0"/>
              <a:t>un musicista</a:t>
            </a:r>
          </a:p>
          <a:p>
            <a:pPr lvl="1">
              <a:defRPr/>
            </a:pPr>
            <a:endParaRPr lang="it-IT" dirty="0"/>
          </a:p>
          <a:p>
            <a:pPr lvl="1"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687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1400" y="500062"/>
            <a:ext cx="10515600" cy="1325563"/>
          </a:xfrm>
        </p:spPr>
        <p:txBody>
          <a:bodyPr/>
          <a:lstStyle/>
          <a:p>
            <a:r>
              <a:rPr lang="it-IT" dirty="0"/>
              <a:t>Digressione storica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/>
              <a:t>V</a:t>
            </a:r>
            <a:r>
              <a:rPr lang="it-IT" dirty="0"/>
              <a:t>. </a:t>
            </a:r>
            <a:r>
              <a:rPr lang="it-IT" dirty="0" err="1"/>
              <a:t>Kneale</a:t>
            </a:r>
            <a:r>
              <a:rPr lang="it-IT" dirty="0"/>
              <a:t> e </a:t>
            </a:r>
            <a:r>
              <a:rPr lang="it-IT" dirty="0" err="1"/>
              <a:t>Kneale</a:t>
            </a:r>
            <a:r>
              <a:rPr lang="it-IT" dirty="0"/>
              <a:t>, Storia della logica, p. 364; Abbagnano, </a:t>
            </a:r>
            <a:r>
              <a:rPr lang="it-IT" i="1" dirty="0"/>
              <a:t>Dizionario di filosofia</a:t>
            </a:r>
            <a:r>
              <a:rPr lang="it-IT" dirty="0"/>
              <a:t>, voce ‘Intensione e estensione’</a:t>
            </a:r>
          </a:p>
          <a:p>
            <a:r>
              <a:rPr lang="it-IT" dirty="0"/>
              <a:t>Nella </a:t>
            </a:r>
            <a:r>
              <a:rPr lang="it-IT" dirty="0" err="1"/>
              <a:t>Logique</a:t>
            </a:r>
            <a:r>
              <a:rPr lang="it-IT" dirty="0"/>
              <a:t> de Port-</a:t>
            </a:r>
            <a:r>
              <a:rPr lang="it-IT" dirty="0" err="1"/>
              <a:t>Royal</a:t>
            </a:r>
            <a:r>
              <a:rPr lang="it-IT" dirty="0"/>
              <a:t> (1662) di Arnauld e Nicole si distingue tra ‘comprensione’ ed ‘estensione’ di un termine generale.</a:t>
            </a:r>
          </a:p>
          <a:p>
            <a:r>
              <a:rPr lang="it-IT" dirty="0" err="1"/>
              <a:t>Leibniz</a:t>
            </a:r>
            <a:r>
              <a:rPr lang="it-IT" dirty="0"/>
              <a:t> nei </a:t>
            </a:r>
            <a:r>
              <a:rPr lang="fr-FR" i="1" dirty="0"/>
              <a:t>Nouveaux essais sur l'entendement humain </a:t>
            </a:r>
            <a:r>
              <a:rPr lang="fr-FR" dirty="0"/>
              <a:t>(1704), libro IV, cap. 17, § 8) </a:t>
            </a:r>
            <a:r>
              <a:rPr lang="it-IT" dirty="0"/>
              <a:t>distingue ‘intensione’ ed ‘estensione’ </a:t>
            </a:r>
            <a:endParaRPr lang="fr-FR" dirty="0"/>
          </a:p>
          <a:p>
            <a:r>
              <a:rPr lang="it-IT" dirty="0"/>
              <a:t>Hamilton (</a:t>
            </a:r>
            <a:r>
              <a:rPr lang="it-IT" dirty="0" err="1"/>
              <a:t>Lecture</a:t>
            </a:r>
            <a:r>
              <a:rPr lang="it-IT" dirty="0"/>
              <a:t> 8 di </a:t>
            </a:r>
            <a:r>
              <a:rPr lang="it-IT" i="1" dirty="0" err="1"/>
              <a:t>Lectures</a:t>
            </a:r>
            <a:r>
              <a:rPr lang="it-IT" i="1" dirty="0"/>
              <a:t> on </a:t>
            </a:r>
            <a:r>
              <a:rPr lang="it-IT" i="1" dirty="0" err="1"/>
              <a:t>Logic</a:t>
            </a:r>
            <a:r>
              <a:rPr lang="it-IT" i="1" dirty="0"/>
              <a:t> </a:t>
            </a:r>
            <a:r>
              <a:rPr lang="it-IT" dirty="0"/>
              <a:t>1860, 2a ed. 1866) distingue ‘</a:t>
            </a:r>
            <a:r>
              <a:rPr lang="it-IT" dirty="0" err="1"/>
              <a:t>intension</a:t>
            </a:r>
            <a:r>
              <a:rPr lang="it-IT" dirty="0"/>
              <a:t> or </a:t>
            </a:r>
            <a:r>
              <a:rPr lang="it-IT" dirty="0" err="1"/>
              <a:t>comprehension</a:t>
            </a:r>
            <a:r>
              <a:rPr lang="it-IT" dirty="0"/>
              <a:t>’ ed ‘</a:t>
            </a:r>
            <a:r>
              <a:rPr lang="it-IT" dirty="0" err="1"/>
              <a:t>extension</a:t>
            </a:r>
            <a:r>
              <a:rPr lang="it-IT" dirty="0"/>
              <a:t>’ </a:t>
            </a:r>
          </a:p>
          <a:p>
            <a:r>
              <a:rPr lang="it-IT" dirty="0" err="1"/>
              <a:t>Carnap</a:t>
            </a:r>
            <a:r>
              <a:rPr lang="it-IT" dirty="0"/>
              <a:t>, Quine, Montague, ecc.</a:t>
            </a:r>
          </a:p>
        </p:txBody>
      </p:sp>
    </p:spTree>
    <p:extLst>
      <p:ext uri="{BB962C8B-B14F-4D97-AF65-F5344CB8AC3E}">
        <p14:creationId xmlns:p14="http://schemas.microsoft.com/office/powerpoint/2010/main" val="4180848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4C902D-40E1-4A13-A31D-5449993BD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F9AC31-E5C8-432F-8C67-B43D5FD9C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7-8</a:t>
            </a:r>
          </a:p>
          <a:p>
            <a:r>
              <a:rPr lang="it-IT" dirty="0"/>
              <a:t>13/10/23</a:t>
            </a:r>
          </a:p>
        </p:txBody>
      </p:sp>
    </p:spTree>
    <p:extLst>
      <p:ext uri="{BB962C8B-B14F-4D97-AF65-F5344CB8AC3E}">
        <p14:creationId xmlns:p14="http://schemas.microsoft.com/office/powerpoint/2010/main" val="69271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5-6</a:t>
            </a:r>
          </a:p>
          <a:p>
            <a:r>
              <a:rPr lang="it-IT" dirty="0"/>
              <a:t>12/6/23</a:t>
            </a:r>
          </a:p>
        </p:txBody>
      </p:sp>
    </p:spTree>
    <p:extLst>
      <p:ext uri="{BB962C8B-B14F-4D97-AF65-F5344CB8AC3E}">
        <p14:creationId xmlns:p14="http://schemas.microsoft.com/office/powerpoint/2010/main" val="36329447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EADBD9-4F21-4675-A776-4DF1E389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719B04-02FE-4B34-93C0-FB6C40402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Due conferenze di Achille C. Varzi (Columbia </a:t>
            </a:r>
            <a:r>
              <a:rPr lang="it-IT" b="1" dirty="0" err="1"/>
              <a:t>University</a:t>
            </a:r>
            <a:r>
              <a:rPr lang="it-IT" b="1" dirty="0"/>
              <a:t>)</a:t>
            </a:r>
          </a:p>
          <a:p>
            <a:r>
              <a:rPr lang="it-IT" dirty="0"/>
              <a:t>23 Novembre ore 14-17</a:t>
            </a:r>
          </a:p>
          <a:p>
            <a:r>
              <a:rPr lang="it-IT" b="1" dirty="0"/>
              <a:t>Workshop su ontologia temporale (Rosenkranz, </a:t>
            </a:r>
            <a:r>
              <a:rPr lang="it-IT" b="1" dirty="0" err="1"/>
              <a:t>Correja</a:t>
            </a:r>
            <a:r>
              <a:rPr lang="it-IT" b="1" dirty="0"/>
              <a:t>, Deasy, Torrengo, Iaquinta, Graziani, Orilia)</a:t>
            </a:r>
          </a:p>
          <a:p>
            <a:r>
              <a:rPr lang="it-IT" dirty="0"/>
              <a:t>1 Dicembre pomeriggio</a:t>
            </a:r>
          </a:p>
          <a:p>
            <a:r>
              <a:rPr lang="it-IT" dirty="0"/>
              <a:t>2 Dicembre  mattino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0312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La risposta di Frege</a:t>
            </a:r>
          </a:p>
        </p:txBody>
      </p:sp>
      <p:sp>
        <p:nvSpPr>
          <p:cNvPr id="2867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it-IT" dirty="0"/>
              <a:t>Distinzione tra senso (</a:t>
            </a:r>
            <a:r>
              <a:rPr lang="it-IT" dirty="0" err="1"/>
              <a:t>Sinn</a:t>
            </a:r>
            <a:r>
              <a:rPr lang="it-IT" dirty="0"/>
              <a:t>) e referente (</a:t>
            </a:r>
            <a:r>
              <a:rPr lang="it-IT" dirty="0" err="1"/>
              <a:t>Bedeutung</a:t>
            </a:r>
            <a:r>
              <a:rPr lang="it-IT" dirty="0"/>
              <a:t>)</a:t>
            </a:r>
          </a:p>
          <a:p>
            <a:pPr lvl="1" eaLnBrk="1" hangingPunct="1"/>
            <a:r>
              <a:rPr lang="it-IT" dirty="0"/>
              <a:t>il senso determina il referente</a:t>
            </a:r>
          </a:p>
          <a:p>
            <a:pPr lvl="1" eaLnBrk="1" hangingPunct="1"/>
            <a:r>
              <a:rPr lang="it-IT" dirty="0"/>
              <a:t>senso di "=": una relazione tra due sensi (distinti) che sussiste se entrambi i sensi determinano lo stesso referente</a:t>
            </a:r>
          </a:p>
          <a:p>
            <a:pPr lvl="1" eaLnBrk="1" hangingPunct="1"/>
            <a:r>
              <a:rPr lang="it-IT" dirty="0"/>
              <a:t>trattamento dei contesti intensionali: il senso diventa referente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2071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it-IT"/>
              <a:t>Distinzione tra senso e referente</a:t>
            </a:r>
            <a:br>
              <a:rPr lang="it-IT"/>
            </a:b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Il senso (</a:t>
            </a:r>
            <a:r>
              <a:rPr lang="it-IT" dirty="0" err="1"/>
              <a:t>Sinn</a:t>
            </a:r>
            <a:r>
              <a:rPr lang="it-IT" dirty="0"/>
              <a:t>) è un'entità astratta, un concetto (nel senso ordinario di "concetto", ma attenzione all'uso peculiare che fa Frege della parola "concetto")</a:t>
            </a:r>
          </a:p>
          <a:p>
            <a:pPr>
              <a:defRPr/>
            </a:pPr>
            <a:r>
              <a:rPr lang="it-IT" dirty="0"/>
              <a:t>Il referente (</a:t>
            </a:r>
            <a:r>
              <a:rPr lang="it-IT" dirty="0" err="1"/>
              <a:t>Bedeutung</a:t>
            </a:r>
            <a:r>
              <a:rPr lang="it-IT" dirty="0"/>
              <a:t>) è l'entità (nella realtà fisica) a cui rimanda il senso</a:t>
            </a:r>
          </a:p>
          <a:p>
            <a:pPr>
              <a:defRPr/>
            </a:pPr>
            <a:r>
              <a:rPr lang="it-IT" dirty="0"/>
              <a:t>I sensi sono concepiti platonicamente come esistenti in un "terzo regno" (né realtà fisiche, né mentali)</a:t>
            </a:r>
          </a:p>
          <a:p>
            <a:pPr>
              <a:buFont typeface="Arial" charset="0"/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7346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Il senso determina il referente</a:t>
            </a:r>
            <a:br>
              <a:rPr lang="it-IT"/>
            </a:br>
            <a:r>
              <a:rPr lang="it-IT"/>
              <a:t>ma non viceversa</a:t>
            </a:r>
          </a:p>
        </p:txBody>
      </p:sp>
      <p:sp>
        <p:nvSpPr>
          <p:cNvPr id="3072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(1) se il senso di E1 e il senso di E2 sono identici allora i referenti di E1 ed E2 sono identici</a:t>
            </a:r>
          </a:p>
          <a:p>
            <a:pPr lvl="1"/>
            <a:r>
              <a:rPr lang="it-IT"/>
              <a:t>Es: "la stella della sera" e "the evening  star"</a:t>
            </a:r>
          </a:p>
          <a:p>
            <a:r>
              <a:rPr lang="it-IT"/>
              <a:t>(2)  Se i referenti di E1 ed E2 sono identici, non necessariamente i loro sensi sono identici</a:t>
            </a:r>
          </a:p>
          <a:p>
            <a:pPr lvl="1"/>
            <a:r>
              <a:rPr lang="it-IT"/>
              <a:t>es. "la stella della sera"  e "la stella del mattino" </a:t>
            </a:r>
          </a:p>
        </p:txBody>
      </p:sp>
    </p:spTree>
    <p:extLst>
      <p:ext uri="{BB962C8B-B14F-4D97-AF65-F5344CB8AC3E}">
        <p14:creationId xmlns:p14="http://schemas.microsoft.com/office/powerpoint/2010/main" val="27412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Composizionalità dei sensi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senso del termine singolare </a:t>
            </a:r>
            <a:r>
              <a:rPr lang="it-IT" dirty="0" err="1"/>
              <a:t>---</a:t>
            </a:r>
            <a:r>
              <a:rPr lang="it-IT" dirty="0"/>
              <a:t>&gt; senso o concetto INTENSIONALE individuale (Napolitano inteso come concetto che identifica una persona in particolare)</a:t>
            </a:r>
          </a:p>
          <a:p>
            <a:pPr>
              <a:defRPr/>
            </a:pPr>
            <a:r>
              <a:rPr lang="it-IT" dirty="0"/>
              <a:t>senso del termine generale </a:t>
            </a:r>
            <a:r>
              <a:rPr lang="it-IT" dirty="0" err="1"/>
              <a:t>---</a:t>
            </a:r>
            <a:r>
              <a:rPr lang="it-IT" dirty="0"/>
              <a:t>&gt; senso o concetto INTENSIONALE generale (... è un uomo)</a:t>
            </a:r>
          </a:p>
          <a:p>
            <a:pPr>
              <a:defRPr/>
            </a:pPr>
            <a:r>
              <a:rPr lang="it-IT" dirty="0"/>
              <a:t>senso dell'enunciato </a:t>
            </a:r>
            <a:r>
              <a:rPr lang="it-IT" dirty="0" err="1"/>
              <a:t>----</a:t>
            </a:r>
            <a:r>
              <a:rPr lang="it-IT" dirty="0"/>
              <a:t>&gt; pensiero (proposizione) (Napolitano è un uomo)</a:t>
            </a:r>
          </a:p>
          <a:p>
            <a:pPr>
              <a:defRPr/>
            </a:pPr>
            <a:r>
              <a:rPr lang="it-IT" dirty="0"/>
              <a:t>i sensi individuali e quelli generali si combinano COMPOSIZIONALMENTE per dar vita a pensieri (proposizioni)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2474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Composizionalità dei referenti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referente di termine singolare </a:t>
            </a:r>
            <a:r>
              <a:rPr lang="it-IT" dirty="0" err="1"/>
              <a:t>---</a:t>
            </a:r>
            <a:r>
              <a:rPr lang="it-IT" dirty="0"/>
              <a:t>&gt; oggetto (il pianeta Venere)</a:t>
            </a:r>
          </a:p>
          <a:p>
            <a:pPr>
              <a:defRPr/>
            </a:pPr>
            <a:r>
              <a:rPr lang="it-IT" dirty="0"/>
              <a:t>referente di termine generale </a:t>
            </a:r>
            <a:r>
              <a:rPr lang="it-IT" dirty="0" err="1"/>
              <a:t>---</a:t>
            </a:r>
            <a:r>
              <a:rPr lang="it-IT" dirty="0"/>
              <a:t>&gt; classe di oggetti (più precisamente, per Frege, concetto ESTENSIONALE, inteso come funzione da oggetti a valori di verità (classe dei pianeti)</a:t>
            </a:r>
          </a:p>
          <a:p>
            <a:pPr>
              <a:defRPr/>
            </a:pPr>
            <a:r>
              <a:rPr lang="it-IT" dirty="0"/>
              <a:t>Funzione: argomento o argomenti </a:t>
            </a:r>
            <a:r>
              <a:rPr lang="it-IT" dirty="0" err="1"/>
              <a:t>----</a:t>
            </a:r>
            <a:r>
              <a:rPr lang="it-IT" dirty="0"/>
              <a:t>&gt; valore</a:t>
            </a:r>
          </a:p>
          <a:p>
            <a:pPr>
              <a:defRPr/>
            </a:pPr>
            <a:r>
              <a:rPr lang="it-IT" dirty="0"/>
              <a:t>referente di un enunciato </a:t>
            </a:r>
            <a:r>
              <a:rPr lang="it-IT" dirty="0" err="1"/>
              <a:t>---</a:t>
            </a:r>
            <a:r>
              <a:rPr lang="it-IT" dirty="0"/>
              <a:t>&gt; valore di verità (V o F)</a:t>
            </a:r>
          </a:p>
        </p:txBody>
      </p:sp>
    </p:spTree>
    <p:extLst>
      <p:ext uri="{BB962C8B-B14F-4D97-AF65-F5344CB8AC3E}">
        <p14:creationId xmlns:p14="http://schemas.microsoft.com/office/powerpoint/2010/main" val="389962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Composizionalità dei referenti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referente di termine singolare </a:t>
            </a:r>
            <a:r>
              <a:rPr lang="it-IT" dirty="0" err="1"/>
              <a:t>---</a:t>
            </a:r>
            <a:r>
              <a:rPr lang="it-IT" dirty="0"/>
              <a:t>&gt; oggetto (il pianeta Venere)</a:t>
            </a:r>
          </a:p>
          <a:p>
            <a:pPr>
              <a:defRPr/>
            </a:pPr>
            <a:r>
              <a:rPr lang="it-IT" dirty="0"/>
              <a:t>referente di termine generale </a:t>
            </a:r>
            <a:r>
              <a:rPr lang="it-IT" dirty="0" err="1"/>
              <a:t>---</a:t>
            </a:r>
            <a:r>
              <a:rPr lang="it-IT" dirty="0"/>
              <a:t>&gt; classe di oggetti (più precisamente, per Frege, concetto ESTENSIONALE, inteso come funzione da oggetti a valori di verità (classe dei pianeti)</a:t>
            </a:r>
          </a:p>
          <a:p>
            <a:pPr>
              <a:defRPr/>
            </a:pPr>
            <a:r>
              <a:rPr lang="it-IT" dirty="0"/>
              <a:t>Funzione: argomento o argomenti </a:t>
            </a:r>
            <a:r>
              <a:rPr lang="it-IT" dirty="0" err="1"/>
              <a:t>----</a:t>
            </a:r>
            <a:r>
              <a:rPr lang="it-IT" dirty="0"/>
              <a:t>&gt; valore</a:t>
            </a:r>
          </a:p>
          <a:p>
            <a:pPr>
              <a:defRPr/>
            </a:pPr>
            <a:r>
              <a:rPr lang="it-IT" dirty="0"/>
              <a:t>referente di un enunciato </a:t>
            </a:r>
            <a:r>
              <a:rPr lang="it-IT" dirty="0" err="1"/>
              <a:t>---</a:t>
            </a:r>
            <a:r>
              <a:rPr lang="it-IT" dirty="0"/>
              <a:t>&gt; valore di verità (V o F)</a:t>
            </a:r>
          </a:p>
        </p:txBody>
      </p:sp>
    </p:spTree>
    <p:extLst>
      <p:ext uri="{BB962C8B-B14F-4D97-AF65-F5344CB8AC3E}">
        <p14:creationId xmlns:p14="http://schemas.microsoft.com/office/powerpoint/2010/main" val="6074687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Identità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senso di "=" </a:t>
            </a:r>
            <a:r>
              <a:rPr lang="it-IT" dirty="0" err="1"/>
              <a:t>----</a:t>
            </a:r>
            <a:r>
              <a:rPr lang="it-IT" dirty="0"/>
              <a:t>&gt; relazione tra due sensi individuali che sussiste quando entrambi determinano lo stesso referente</a:t>
            </a:r>
          </a:p>
          <a:p>
            <a:pPr>
              <a:defRPr/>
            </a:pPr>
            <a:r>
              <a:rPr lang="it-IT" dirty="0"/>
              <a:t>referente di "=" </a:t>
            </a:r>
            <a:r>
              <a:rPr lang="it-IT" dirty="0" err="1"/>
              <a:t>----</a:t>
            </a:r>
            <a:r>
              <a:rPr lang="it-IT" dirty="0"/>
              <a:t>&gt; funzione a due posti che dà come valore V soltanto nel caso in cui i posti sono occupati dallo stesso oggetto</a:t>
            </a:r>
          </a:p>
          <a:p>
            <a:pPr>
              <a:buFont typeface="Arial" charset="0"/>
              <a:buNone/>
              <a:defRPr/>
            </a:pPr>
            <a:r>
              <a:rPr lang="it-IT" dirty="0"/>
              <a:t>	NB: questa non è una definizione di "=" (sarebbe circolare perché userebbe "stesso" nel </a:t>
            </a:r>
            <a:r>
              <a:rPr lang="it-IT" dirty="0" err="1"/>
              <a:t>definiens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04878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Contesti intensionali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it-IT" dirty="0"/>
              <a:t>I sensi ordinari diventano referenti</a:t>
            </a:r>
          </a:p>
          <a:p>
            <a:pPr>
              <a:defRPr/>
            </a:pPr>
            <a:r>
              <a:rPr lang="it-IT" dirty="0"/>
              <a:t>Al posto dei sensi ordinari, ci sono sensi di livello superiore</a:t>
            </a:r>
          </a:p>
          <a:p>
            <a:pPr>
              <a:defRPr/>
            </a:pPr>
            <a:r>
              <a:rPr lang="it-IT" dirty="0"/>
              <a:t>(1) Giovanni crede che la stella del mattino è un pianeta</a:t>
            </a:r>
          </a:p>
          <a:p>
            <a:pPr>
              <a:defRPr/>
            </a:pPr>
            <a:r>
              <a:rPr lang="it-IT" dirty="0"/>
              <a:t>(2) la stella della sera è la stella del mattino</a:t>
            </a:r>
          </a:p>
          <a:p>
            <a:pPr>
              <a:defRPr/>
            </a:pPr>
            <a:r>
              <a:rPr lang="it-IT" dirty="0"/>
              <a:t>(3) non è vero che Giovanni crede che la stella della sera è un pianeta</a:t>
            </a:r>
          </a:p>
          <a:p>
            <a:pPr>
              <a:defRPr/>
            </a:pPr>
            <a:r>
              <a:rPr lang="it-IT" dirty="0"/>
              <a:t>La frase (1) riguarda il senso di "la stella del mattino", poiché esprime una relazione tra Giovanni ed un pensiero che ha tale senso tra i suoi costituenti</a:t>
            </a:r>
          </a:p>
          <a:p>
            <a:pPr>
              <a:defRPr/>
            </a:pPr>
            <a:r>
              <a:rPr lang="it-IT" dirty="0"/>
              <a:t>La frase (2) riguarda invece il referente di "la stella della sera", così come</a:t>
            </a:r>
          </a:p>
          <a:p>
            <a:pPr>
              <a:defRPr/>
            </a:pPr>
            <a:r>
              <a:rPr lang="it-IT"/>
              <a:t>(4) </a:t>
            </a:r>
            <a:r>
              <a:rPr lang="it-IT" dirty="0"/>
              <a:t>la stella della sera è un pianeta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84233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Esprimere e denotare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Frege distingue tra senso e referente</a:t>
            </a:r>
          </a:p>
          <a:p>
            <a:r>
              <a:rPr lang="it-IT" dirty="0"/>
              <a:t>La relazione che lega un termine al suo senso la chiamiamo </a:t>
            </a:r>
            <a:r>
              <a:rPr lang="it-IT" i="1" dirty="0"/>
              <a:t>esprimere</a:t>
            </a:r>
          </a:p>
          <a:p>
            <a:r>
              <a:rPr lang="it-IT" dirty="0"/>
              <a:t>La relazione che lega un termine al suo referente la chiamiamo </a:t>
            </a:r>
            <a:r>
              <a:rPr lang="it-IT" i="1" dirty="0"/>
              <a:t>denotare </a:t>
            </a:r>
            <a:r>
              <a:rPr lang="it-IT" dirty="0"/>
              <a:t>o </a:t>
            </a:r>
            <a:r>
              <a:rPr lang="it-IT" i="1" dirty="0"/>
              <a:t>riferirsi </a:t>
            </a:r>
            <a:r>
              <a:rPr lang="it-IT" dirty="0"/>
              <a:t>o </a:t>
            </a:r>
            <a:r>
              <a:rPr lang="it-IT" i="1" dirty="0"/>
              <a:t>far riferimento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10909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3710F3-60C6-40E4-9EAF-39093D7C7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Suggerimenti bibliografici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130424-B8BD-419D-B041-D907101EF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Sulla logica modale: M. </a:t>
            </a:r>
            <a:r>
              <a:rPr lang="it-IT" dirty="0" err="1"/>
              <a:t>Frixione</a:t>
            </a:r>
            <a:r>
              <a:rPr lang="it-IT" dirty="0"/>
              <a:t>, S. Iaquinto, M. Vignolo, </a:t>
            </a:r>
            <a:r>
              <a:rPr lang="it-IT" i="1" dirty="0"/>
              <a:t>Introduzione alla logica modale</a:t>
            </a:r>
            <a:r>
              <a:rPr lang="it-IT" dirty="0"/>
              <a:t>, Laterza, 2016</a:t>
            </a:r>
          </a:p>
          <a:p>
            <a:r>
              <a:rPr lang="it-IT" dirty="0"/>
              <a:t>S</a:t>
            </a:r>
            <a:r>
              <a:rPr lang="it-IT"/>
              <a:t>ui </a:t>
            </a:r>
            <a:r>
              <a:rPr lang="it-IT" dirty="0"/>
              <a:t>fondamenti della matematica: S. </a:t>
            </a:r>
            <a:r>
              <a:rPr lang="it-IT" dirty="0" err="1"/>
              <a:t>Shapiro</a:t>
            </a:r>
            <a:r>
              <a:rPr lang="it-IT" dirty="0"/>
              <a:t>, </a:t>
            </a:r>
            <a:r>
              <a:rPr lang="it-IT" i="1" dirty="0"/>
              <a:t>Thinking </a:t>
            </a:r>
            <a:r>
              <a:rPr lang="it-IT" i="1" dirty="0" err="1"/>
              <a:t>about</a:t>
            </a:r>
            <a:r>
              <a:rPr lang="it-IT" i="1" dirty="0"/>
              <a:t> </a:t>
            </a:r>
            <a:r>
              <a:rPr lang="it-IT" i="1" dirty="0" err="1"/>
              <a:t>mathematics</a:t>
            </a:r>
            <a:r>
              <a:rPr lang="it-IT" dirty="0"/>
              <a:t>, Oxford UP, 2000.</a:t>
            </a:r>
          </a:p>
        </p:txBody>
      </p:sp>
    </p:spTree>
    <p:extLst>
      <p:ext uri="{BB962C8B-B14F-4D97-AF65-F5344CB8AC3E}">
        <p14:creationId xmlns:p14="http://schemas.microsoft.com/office/powerpoint/2010/main" val="17787939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Come Frege risolve il puzzle del riferimento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it-IT" dirty="0"/>
              <a:t>(1) Giovanni crede che la stella del mattino è un pianeta</a:t>
            </a:r>
          </a:p>
          <a:p>
            <a:pPr>
              <a:defRPr/>
            </a:pPr>
            <a:r>
              <a:rPr lang="it-IT" dirty="0"/>
              <a:t>(2) la stella della sera è la stella del mattino</a:t>
            </a:r>
          </a:p>
          <a:p>
            <a:pPr>
              <a:defRPr/>
            </a:pPr>
            <a:r>
              <a:rPr lang="it-IT" dirty="0"/>
              <a:t>(3) Giovanni crede che la stella della sera è un pianeta</a:t>
            </a:r>
          </a:p>
          <a:p>
            <a:pPr>
              <a:defRPr/>
            </a:pPr>
            <a:r>
              <a:rPr lang="it-IT" dirty="0"/>
              <a:t>Nella frase (1)  "la stella del mattino" DENOTA il senso che esprime nei contesti estensionali (il suo senso ordinario) e quindi ESPRIME un senso di livello superiore</a:t>
            </a:r>
          </a:p>
          <a:p>
            <a:pPr>
              <a:defRPr/>
            </a:pPr>
            <a:r>
              <a:rPr lang="it-IT" dirty="0"/>
              <a:t>Nella frase (2) "la stella del mattino" DENOTA il pianeta Venere (il suo referente ordinario) ed ESPRIME il suo senso ordinario</a:t>
            </a:r>
          </a:p>
          <a:p>
            <a:pPr>
              <a:defRPr/>
            </a:pPr>
            <a:r>
              <a:rPr lang="it-IT" dirty="0"/>
              <a:t>Quindi, "la stella del mattino" significa due cose diverse nelle due frasi e perciò NON possiamo applicare la legge di sostituibilità degli identici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48506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2 è pari</a:t>
            </a:r>
          </a:p>
          <a:p>
            <a:r>
              <a:rPr lang="it-IT" dirty="0"/>
              <a:t>(2) 2 è identico a radice di 4</a:t>
            </a:r>
          </a:p>
          <a:p>
            <a:r>
              <a:rPr lang="it-IT" dirty="0"/>
              <a:t>(3) radice di 4 è pari</a:t>
            </a:r>
          </a:p>
          <a:p>
            <a:r>
              <a:rPr lang="it-IT" dirty="0"/>
              <a:t>«2» HA LO STESSO SIGNIFICATO sia in (1) che in (2)</a:t>
            </a:r>
          </a:p>
          <a:p>
            <a:r>
              <a:rPr lang="it-IT" dirty="0"/>
              <a:t>(4) Giovanni crede che 2 è pari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58779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la stella del mattino è un pianeta</a:t>
            </a:r>
          </a:p>
          <a:p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Giovanni crede che la stella del mattino è un pianeta</a:t>
            </a:r>
          </a:p>
          <a:p>
            <a:endParaRPr lang="it-IT" dirty="0"/>
          </a:p>
        </p:txBody>
      </p:sp>
      <p:sp>
        <p:nvSpPr>
          <p:cNvPr id="6" name="Fumetto 4 5"/>
          <p:cNvSpPr/>
          <p:nvPr/>
        </p:nvSpPr>
        <p:spPr>
          <a:xfrm>
            <a:off x="2050472" y="2863273"/>
            <a:ext cx="2096655" cy="16256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8" name="Input penna 17"/>
              <p14:cNvContentPartPr/>
              <p14:nvPr/>
            </p14:nvContentPartPr>
            <p14:xfrm>
              <a:off x="1224153" y="1809280"/>
              <a:ext cx="3130200" cy="1068480"/>
            </p14:xfrm>
          </p:contentPart>
        </mc:Choice>
        <mc:Fallback xmlns="">
          <p:pic>
            <p:nvPicPr>
              <p:cNvPr id="18" name="Input penna 17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00393" y="1786600"/>
                <a:ext cx="3179520" cy="111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4" name="Input penna 23"/>
              <p14:cNvContentPartPr/>
              <p14:nvPr/>
            </p14:nvContentPartPr>
            <p14:xfrm>
              <a:off x="1510713" y="3827800"/>
              <a:ext cx="1853640" cy="1117440"/>
            </p14:xfrm>
          </p:contentPart>
        </mc:Choice>
        <mc:Fallback xmlns="">
          <p:pic>
            <p:nvPicPr>
              <p:cNvPr id="24" name="Input penna 2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498473" y="3805120"/>
                <a:ext cx="1888200" cy="11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6" name="Input penna 25"/>
              <p14:cNvContentPartPr/>
              <p14:nvPr/>
            </p14:nvContentPartPr>
            <p14:xfrm>
              <a:off x="2569473" y="3943360"/>
              <a:ext cx="2149920" cy="957240"/>
            </p14:xfrm>
          </p:contentPart>
        </mc:Choice>
        <mc:Fallback xmlns="">
          <p:pic>
            <p:nvPicPr>
              <p:cNvPr id="26" name="Input penna 2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546073" y="3919960"/>
                <a:ext cx="2187360" cy="99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8" name="Input penna 27"/>
              <p14:cNvContentPartPr/>
              <p14:nvPr/>
            </p14:nvContentPartPr>
            <p14:xfrm>
              <a:off x="1027593" y="4763080"/>
              <a:ext cx="2965680" cy="255960"/>
            </p14:xfrm>
          </p:contentPart>
        </mc:Choice>
        <mc:Fallback xmlns="">
          <p:pic>
            <p:nvPicPr>
              <p:cNvPr id="28" name="Input penna 2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14273" y="4742560"/>
                <a:ext cx="3002760" cy="29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0" name="Input penna 29"/>
              <p14:cNvContentPartPr/>
              <p14:nvPr/>
            </p14:nvContentPartPr>
            <p14:xfrm>
              <a:off x="4096593" y="4850200"/>
              <a:ext cx="2030040" cy="343800"/>
            </p14:xfrm>
          </p:contentPart>
        </mc:Choice>
        <mc:Fallback xmlns="">
          <p:pic>
            <p:nvPicPr>
              <p:cNvPr id="30" name="Input penna 29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081473" y="4827520"/>
                <a:ext cx="2067480" cy="388800"/>
              </a:xfrm>
              <a:prstGeom prst="rect">
                <a:avLst/>
              </a:prstGeom>
            </p:spPr>
          </p:pic>
        </mc:Fallback>
      </mc:AlternateContent>
      <p:sp>
        <p:nvSpPr>
          <p:cNvPr id="46" name="CasellaDiTesto 45"/>
          <p:cNvSpPr txBox="1"/>
          <p:nvPr/>
        </p:nvSpPr>
        <p:spPr>
          <a:xfrm>
            <a:off x="7509164" y="33500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89" name="Fumetto 4 88"/>
          <p:cNvSpPr/>
          <p:nvPr/>
        </p:nvSpPr>
        <p:spPr>
          <a:xfrm>
            <a:off x="7509164" y="2524635"/>
            <a:ext cx="2567709" cy="1964237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09" name="Input penna 108"/>
              <p14:cNvContentPartPr/>
              <p14:nvPr/>
            </p14:nvContentPartPr>
            <p14:xfrm>
              <a:off x="8706393" y="4605760"/>
              <a:ext cx="2491920" cy="1173960"/>
            </p14:xfrm>
          </p:contentPart>
        </mc:Choice>
        <mc:Fallback xmlns="">
          <p:pic>
            <p:nvPicPr>
              <p:cNvPr id="109" name="Input penna 10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693433" y="4588840"/>
                <a:ext cx="2524680" cy="121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13" name="Input penna 112"/>
              <p14:cNvContentPartPr/>
              <p14:nvPr/>
            </p14:nvContentPartPr>
            <p14:xfrm>
              <a:off x="6386193" y="5386240"/>
              <a:ext cx="2035080" cy="847800"/>
            </p14:xfrm>
          </p:contentPart>
        </mc:Choice>
        <mc:Fallback xmlns="">
          <p:pic>
            <p:nvPicPr>
              <p:cNvPr id="113" name="Input penna 112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6371793" y="5373640"/>
                <a:ext cx="2064960" cy="87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15" name="Input penna 114"/>
              <p14:cNvContentPartPr/>
              <p14:nvPr/>
            </p14:nvContentPartPr>
            <p14:xfrm>
              <a:off x="7762113" y="5235040"/>
              <a:ext cx="1027800" cy="205200"/>
            </p14:xfrm>
          </p:contentPart>
        </mc:Choice>
        <mc:Fallback xmlns="">
          <p:pic>
            <p:nvPicPr>
              <p:cNvPr id="115" name="Input penna 114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750233" y="5218840"/>
                <a:ext cx="1055880" cy="23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18" name="Input penna 117"/>
              <p14:cNvContentPartPr/>
              <p14:nvPr/>
            </p14:nvContentPartPr>
            <p14:xfrm>
              <a:off x="8943633" y="3792160"/>
              <a:ext cx="432360" cy="1082880"/>
            </p14:xfrm>
          </p:contentPart>
        </mc:Choice>
        <mc:Fallback xmlns="">
          <p:pic>
            <p:nvPicPr>
              <p:cNvPr id="118" name="Input penna 117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8922033" y="3770200"/>
                <a:ext cx="465480" cy="112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29" name="Input penna 128"/>
              <p14:cNvContentPartPr/>
              <p14:nvPr/>
            </p14:nvContentPartPr>
            <p14:xfrm>
              <a:off x="4188033" y="2386000"/>
              <a:ext cx="4860360" cy="1466640"/>
            </p14:xfrm>
          </p:contentPart>
        </mc:Choice>
        <mc:Fallback xmlns="">
          <p:pic>
            <p:nvPicPr>
              <p:cNvPr id="129" name="Input penna 128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166793" y="2364040"/>
                <a:ext cx="4900320" cy="145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52" name="Input penna 151"/>
              <p14:cNvContentPartPr/>
              <p14:nvPr/>
            </p14:nvContentPartPr>
            <p14:xfrm>
              <a:off x="5284233" y="2554120"/>
              <a:ext cx="2406960" cy="1035000"/>
            </p14:xfrm>
          </p:contentPart>
        </mc:Choice>
        <mc:Fallback xmlns="">
          <p:pic>
            <p:nvPicPr>
              <p:cNvPr id="152" name="Input penna 151"/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5267673" y="2537560"/>
                <a:ext cx="2437920" cy="106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169" name="Input penna 168"/>
              <p14:cNvContentPartPr/>
              <p14:nvPr/>
            </p14:nvContentPartPr>
            <p14:xfrm>
              <a:off x="6490953" y="4663720"/>
              <a:ext cx="1325520" cy="384480"/>
            </p14:xfrm>
          </p:contentPart>
        </mc:Choice>
        <mc:Fallback xmlns="">
          <p:pic>
            <p:nvPicPr>
              <p:cNvPr id="169" name="Input penna 168"/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6480153" y="4648960"/>
                <a:ext cx="1351800" cy="41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171" name="Input penna 170"/>
              <p14:cNvContentPartPr/>
              <p14:nvPr/>
            </p14:nvContentPartPr>
            <p14:xfrm>
              <a:off x="7890993" y="4879720"/>
              <a:ext cx="723600" cy="47520"/>
            </p14:xfrm>
          </p:contentPart>
        </mc:Choice>
        <mc:Fallback xmlns="">
          <p:pic>
            <p:nvPicPr>
              <p:cNvPr id="171" name="Input penna 170"/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7879833" y="4867120"/>
                <a:ext cx="747360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172" name="Input penna 171"/>
              <p14:cNvContentPartPr/>
              <p14:nvPr/>
            </p14:nvContentPartPr>
            <p14:xfrm>
              <a:off x="5467473" y="2508760"/>
              <a:ext cx="2328840" cy="922320"/>
            </p14:xfrm>
          </p:contentPart>
        </mc:Choice>
        <mc:Fallback xmlns="">
          <p:pic>
            <p:nvPicPr>
              <p:cNvPr id="172" name="Input penna 171"/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7815753" y="3805480"/>
                <a:ext cx="261720" cy="11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174" name="Input penna 173"/>
              <p14:cNvContentPartPr/>
              <p14:nvPr/>
            </p14:nvContentPartPr>
            <p14:xfrm>
              <a:off x="6424353" y="4870360"/>
              <a:ext cx="1188360" cy="451080"/>
            </p14:xfrm>
          </p:contentPart>
        </mc:Choice>
        <mc:Fallback xmlns="">
          <p:pic>
            <p:nvPicPr>
              <p:cNvPr id="174" name="Input penna 173"/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6414633" y="4863880"/>
                <a:ext cx="1208520" cy="46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175" name="Input penna 174"/>
              <p14:cNvContentPartPr/>
              <p14:nvPr/>
            </p14:nvContentPartPr>
            <p14:xfrm>
              <a:off x="9783513" y="3016000"/>
              <a:ext cx="126000" cy="788760"/>
            </p14:xfrm>
          </p:contentPart>
        </mc:Choice>
        <mc:Fallback xmlns="">
          <p:pic>
            <p:nvPicPr>
              <p:cNvPr id="175" name="Input penna 174"/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9771273" y="3007360"/>
                <a:ext cx="149040" cy="80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4">
            <p14:nvContentPartPr>
              <p14:cNvPr id="10" name="Input penna 9"/>
              <p14:cNvContentPartPr/>
              <p14:nvPr/>
            </p14:nvContentPartPr>
            <p14:xfrm>
              <a:off x="8399313" y="3020680"/>
              <a:ext cx="1413720" cy="687960"/>
            </p14:xfrm>
          </p:contentPart>
        </mc:Choice>
        <mc:Fallback xmlns="">
          <p:pic>
            <p:nvPicPr>
              <p:cNvPr id="10" name="Input penna 9"/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8382753" y="3007360"/>
                <a:ext cx="1445040" cy="71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6">
            <p14:nvContentPartPr>
              <p14:cNvPr id="19" name="Input penna 18"/>
              <p14:cNvContentPartPr/>
              <p14:nvPr/>
            </p14:nvContentPartPr>
            <p14:xfrm>
              <a:off x="2449593" y="2908360"/>
              <a:ext cx="1514520" cy="1072440"/>
            </p14:xfrm>
          </p:contentPart>
        </mc:Choice>
        <mc:Fallback xmlns="">
          <p:pic>
            <p:nvPicPr>
              <p:cNvPr id="19" name="Input penna 18"/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2425113" y="2887480"/>
                <a:ext cx="1559880" cy="111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8">
            <p14:nvContentPartPr>
              <p14:cNvPr id="52" name="Input penna 51"/>
              <p14:cNvContentPartPr/>
              <p14:nvPr/>
            </p14:nvContentPartPr>
            <p14:xfrm>
              <a:off x="6805233" y="2278720"/>
              <a:ext cx="208440" cy="85320"/>
            </p14:xfrm>
          </p:contentPart>
        </mc:Choice>
        <mc:Fallback xmlns="">
          <p:pic>
            <p:nvPicPr>
              <p:cNvPr id="52" name="Input penna 51"/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6795153" y="2270440"/>
                <a:ext cx="231120" cy="10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54" name="Input penna 53"/>
              <p14:cNvContentPartPr/>
              <p14:nvPr/>
            </p14:nvContentPartPr>
            <p14:xfrm>
              <a:off x="6833313" y="2631520"/>
              <a:ext cx="196920" cy="135720"/>
            </p14:xfrm>
          </p:contentPart>
        </mc:Choice>
        <mc:Fallback xmlns="">
          <p:pic>
            <p:nvPicPr>
              <p:cNvPr id="54" name="Input penna 53"/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6821433" y="2621440"/>
                <a:ext cx="221040" cy="15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2">
            <p14:nvContentPartPr>
              <p14:cNvPr id="56" name="Input penna 55"/>
              <p14:cNvContentPartPr/>
              <p14:nvPr/>
            </p14:nvContentPartPr>
            <p14:xfrm>
              <a:off x="7061553" y="2416960"/>
              <a:ext cx="1398960" cy="777240"/>
            </p14:xfrm>
          </p:contentPart>
        </mc:Choice>
        <mc:Fallback xmlns="">
          <p:pic>
            <p:nvPicPr>
              <p:cNvPr id="56" name="Input penna 55"/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7046793" y="2402200"/>
                <a:ext cx="1421280" cy="80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4">
            <p14:nvContentPartPr>
              <p14:cNvPr id="57" name="Input penna 56"/>
              <p14:cNvContentPartPr/>
              <p14:nvPr/>
            </p14:nvContentPartPr>
            <p14:xfrm>
              <a:off x="7197273" y="2599120"/>
              <a:ext cx="1052640" cy="579600"/>
            </p14:xfrm>
          </p:contentPart>
        </mc:Choice>
        <mc:Fallback xmlns="">
          <p:pic>
            <p:nvPicPr>
              <p:cNvPr id="57" name="Input penna 56"/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7182153" y="2583640"/>
                <a:ext cx="1085400" cy="61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6">
            <p14:nvContentPartPr>
              <p14:cNvPr id="58" name="Input penna 57"/>
              <p14:cNvContentPartPr/>
              <p14:nvPr/>
            </p14:nvContentPartPr>
            <p14:xfrm>
              <a:off x="7243713" y="3213280"/>
              <a:ext cx="1319040" cy="1408680"/>
            </p14:xfrm>
          </p:contentPart>
        </mc:Choice>
        <mc:Fallback xmlns="">
          <p:pic>
            <p:nvPicPr>
              <p:cNvPr id="58" name="Input penna 57"/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7232193" y="3198880"/>
                <a:ext cx="1347840" cy="143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8">
            <p14:nvContentPartPr>
              <p14:cNvPr id="72" name="Input penna 71"/>
              <p14:cNvContentPartPr/>
              <p14:nvPr/>
            </p14:nvContentPartPr>
            <p14:xfrm>
              <a:off x="6695793" y="2056240"/>
              <a:ext cx="231120" cy="209880"/>
            </p14:xfrm>
          </p:contentPart>
        </mc:Choice>
        <mc:Fallback xmlns="">
          <p:pic>
            <p:nvPicPr>
              <p:cNvPr id="72" name="Input penna 71"/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6681753" y="2042560"/>
                <a:ext cx="259560" cy="23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0">
            <p14:nvContentPartPr>
              <p14:cNvPr id="73" name="Input penna 72"/>
              <p14:cNvContentPartPr/>
              <p14:nvPr/>
            </p14:nvContentPartPr>
            <p14:xfrm>
              <a:off x="6560793" y="2200600"/>
              <a:ext cx="262080" cy="601920"/>
            </p14:xfrm>
          </p:contentPart>
        </mc:Choice>
        <mc:Fallback xmlns="">
          <p:pic>
            <p:nvPicPr>
              <p:cNvPr id="73" name="Input penna 72"/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6546393" y="2192320"/>
                <a:ext cx="292680" cy="62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74" name="Input penna 73"/>
              <p14:cNvContentPartPr/>
              <p14:nvPr/>
            </p14:nvContentPartPr>
            <p14:xfrm>
              <a:off x="5265873" y="2540440"/>
              <a:ext cx="453240" cy="297720"/>
            </p14:xfrm>
          </p:contentPart>
        </mc:Choice>
        <mc:Fallback xmlns="">
          <p:pic>
            <p:nvPicPr>
              <p:cNvPr id="74" name="Input penna 73"/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5250033" y="2522080"/>
                <a:ext cx="487800" cy="32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90" name="Input penna 89"/>
              <p14:cNvContentPartPr/>
              <p14:nvPr/>
            </p14:nvContentPartPr>
            <p14:xfrm>
              <a:off x="9509913" y="1601560"/>
              <a:ext cx="2235960" cy="785880"/>
            </p14:xfrm>
          </p:contentPart>
        </mc:Choice>
        <mc:Fallback xmlns="">
          <p:pic>
            <p:nvPicPr>
              <p:cNvPr id="90" name="Input penna 89"/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9493713" y="1582120"/>
                <a:ext cx="2270880" cy="81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6">
            <p14:nvContentPartPr>
              <p14:cNvPr id="91" name="Input penna 90"/>
              <p14:cNvContentPartPr/>
              <p14:nvPr/>
            </p14:nvContentPartPr>
            <p14:xfrm>
              <a:off x="7829793" y="3819520"/>
              <a:ext cx="240120" cy="1146960"/>
            </p14:xfrm>
          </p:contentPart>
        </mc:Choice>
        <mc:Fallback xmlns="">
          <p:pic>
            <p:nvPicPr>
              <p:cNvPr id="91" name="Input penna 90"/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7815753" y="3805480"/>
                <a:ext cx="261720" cy="11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8">
            <p14:nvContentPartPr>
              <p14:cNvPr id="126" name="Input penna 125"/>
              <p14:cNvContentPartPr/>
              <p14:nvPr/>
            </p14:nvContentPartPr>
            <p14:xfrm>
              <a:off x="3118473" y="2427760"/>
              <a:ext cx="115920" cy="958680"/>
            </p14:xfrm>
          </p:contentPart>
        </mc:Choice>
        <mc:Fallback xmlns="">
          <p:pic>
            <p:nvPicPr>
              <p:cNvPr id="126" name="Input penna 125"/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3097593" y="2413360"/>
                <a:ext cx="151200" cy="99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0">
            <p14:nvContentPartPr>
              <p14:cNvPr id="127" name="Input penna 126"/>
              <p14:cNvContentPartPr/>
              <p14:nvPr/>
            </p14:nvContentPartPr>
            <p14:xfrm>
              <a:off x="3191553" y="2386720"/>
              <a:ext cx="230040" cy="1024200"/>
            </p14:xfrm>
          </p:contentPart>
        </mc:Choice>
        <mc:Fallback xmlns="">
          <p:pic>
            <p:nvPicPr>
              <p:cNvPr id="127" name="Input penna 126"/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3167433" y="2362600"/>
                <a:ext cx="278640" cy="106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136" name="Input penna 135"/>
              <p14:cNvContentPartPr/>
              <p14:nvPr/>
            </p14:nvContentPartPr>
            <p14:xfrm>
              <a:off x="9622593" y="2214640"/>
              <a:ext cx="1158480" cy="898920"/>
            </p14:xfrm>
          </p:contentPart>
        </mc:Choice>
        <mc:Fallback xmlns="">
          <p:pic>
            <p:nvPicPr>
              <p:cNvPr id="136" name="Input penna 135"/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9608553" y="2195920"/>
                <a:ext cx="1190160" cy="92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4">
            <p14:nvContentPartPr>
              <p14:cNvPr id="180" name="Input penna 179"/>
              <p14:cNvContentPartPr/>
              <p14:nvPr/>
            </p14:nvContentPartPr>
            <p14:xfrm>
              <a:off x="1049913" y="542080"/>
              <a:ext cx="507600" cy="105480"/>
            </p14:xfrm>
          </p:contentPart>
        </mc:Choice>
        <mc:Fallback xmlns="">
          <p:pic>
            <p:nvPicPr>
              <p:cNvPr id="180" name="Input penna 179"/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1034793" y="524440"/>
                <a:ext cx="545760" cy="13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6">
            <p14:nvContentPartPr>
              <p14:cNvPr id="191" name="Input penna 190"/>
              <p14:cNvContentPartPr/>
              <p14:nvPr/>
            </p14:nvContentPartPr>
            <p14:xfrm>
              <a:off x="1076913" y="323200"/>
              <a:ext cx="3906000" cy="1264680"/>
            </p14:xfrm>
          </p:contentPart>
        </mc:Choice>
        <mc:Fallback xmlns="">
          <p:pic>
            <p:nvPicPr>
              <p:cNvPr id="191" name="Input penna 190"/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1059993" y="310240"/>
                <a:ext cx="3940920" cy="129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8">
            <p14:nvContentPartPr>
              <p14:cNvPr id="217" name="Input penna 216"/>
              <p14:cNvContentPartPr/>
              <p14:nvPr/>
            </p14:nvContentPartPr>
            <p14:xfrm>
              <a:off x="3054033" y="2410120"/>
              <a:ext cx="194040" cy="73440"/>
            </p14:xfrm>
          </p:contentPart>
        </mc:Choice>
        <mc:Fallback xmlns="">
          <p:pic>
            <p:nvPicPr>
              <p:cNvPr id="217" name="Input penna 216"/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3037473" y="2392840"/>
                <a:ext cx="227520" cy="10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0">
            <p14:nvContentPartPr>
              <p14:cNvPr id="250" name="Input penna 249"/>
              <p14:cNvContentPartPr/>
              <p14:nvPr/>
            </p14:nvContentPartPr>
            <p14:xfrm>
              <a:off x="3127473" y="1959400"/>
              <a:ext cx="424800" cy="325080"/>
            </p14:xfrm>
          </p:contentPart>
        </mc:Choice>
        <mc:Fallback xmlns="">
          <p:pic>
            <p:nvPicPr>
              <p:cNvPr id="250" name="Input penna 249"/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3109473" y="1938880"/>
                <a:ext cx="463320" cy="36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2">
            <p14:nvContentPartPr>
              <p14:cNvPr id="251" name="Input penna 250"/>
              <p14:cNvContentPartPr/>
              <p14:nvPr/>
            </p14:nvContentPartPr>
            <p14:xfrm>
              <a:off x="2280393" y="2860120"/>
              <a:ext cx="477360" cy="551520"/>
            </p14:xfrm>
          </p:contentPart>
        </mc:Choice>
        <mc:Fallback xmlns="">
          <p:pic>
            <p:nvPicPr>
              <p:cNvPr id="251" name="Input penna 250"/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2264913" y="2836720"/>
                <a:ext cx="517320" cy="59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4">
            <p14:nvContentPartPr>
              <p14:cNvPr id="259" name="Input penna 258"/>
              <p14:cNvContentPartPr/>
              <p14:nvPr/>
            </p14:nvContentPartPr>
            <p14:xfrm>
              <a:off x="3866193" y="1857520"/>
              <a:ext cx="2959560" cy="1164240"/>
            </p14:xfrm>
          </p:contentPart>
        </mc:Choice>
        <mc:Fallback xmlns="">
          <p:pic>
            <p:nvPicPr>
              <p:cNvPr id="259" name="Input penna 258"/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3853953" y="1834120"/>
                <a:ext cx="2995200" cy="1205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954337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Ambiguità sistematica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Per Frege tutti i termini sono sistematicamente ambigui perché cambiano di senso e referente a seconda che si trovano in un contesto intensionale o estensionale</a:t>
            </a:r>
          </a:p>
          <a:p>
            <a:pPr>
              <a:defRPr/>
            </a:pPr>
            <a:r>
              <a:rPr lang="it-IT" dirty="0"/>
              <a:t>Confrontare con:</a:t>
            </a:r>
          </a:p>
          <a:p>
            <a:pPr>
              <a:buFont typeface="Arial" charset="0"/>
              <a:buNone/>
              <a:defRPr/>
            </a:pPr>
            <a:r>
              <a:rPr lang="it-IT" dirty="0"/>
              <a:t>		Aristotele è un filosofo</a:t>
            </a:r>
          </a:p>
          <a:p>
            <a:pPr>
              <a:buFont typeface="Arial" charset="0"/>
              <a:buNone/>
              <a:defRPr/>
            </a:pPr>
            <a:r>
              <a:rPr lang="it-IT" dirty="0"/>
              <a:t>		Aristotele (Onassis) è il secondo marito di 	Jacqueline Kennedy </a:t>
            </a:r>
          </a:p>
          <a:p>
            <a:pPr>
              <a:buFont typeface="Arial" charset="0"/>
              <a:buNone/>
              <a:defRPr/>
            </a:pPr>
            <a:r>
              <a:rPr lang="it-IT" dirty="0"/>
              <a:t>		il secondo marito di Jacqueline Kennedy è 	un filosofo</a:t>
            </a:r>
          </a:p>
          <a:p>
            <a:pPr>
              <a:buFont typeface="Arial" charset="0"/>
              <a:buNone/>
              <a:defRPr/>
            </a:pPr>
            <a:endParaRPr lang="it-IT" dirty="0"/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21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della sillogistica (ii)</a:t>
            </a:r>
          </a:p>
        </p:txBody>
      </p:sp>
      <p:sp>
        <p:nvSpPr>
          <p:cNvPr id="2355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(1)   nessun uomo è mortale;</a:t>
            </a:r>
          </a:p>
          <a:p>
            <a:r>
              <a:rPr lang="en-US" dirty="0"/>
              <a:t>(1a)	</a:t>
            </a:r>
            <a:r>
              <a:rPr lang="en-US" dirty="0">
                <a:sym typeface="Symbol" pitchFamily="18" charset="2"/>
              </a:rPr>
              <a:t> </a:t>
            </a:r>
            <a:r>
              <a:rPr lang="it-IT" dirty="0">
                <a:sym typeface="Symbol"/>
              </a:rPr>
              <a:t></a:t>
            </a:r>
            <a:r>
              <a:rPr lang="it-IT" dirty="0">
                <a:sym typeface="Symbol" pitchFamily="18" charset="2"/>
              </a:rPr>
              <a:t> </a:t>
            </a:r>
            <a:r>
              <a:rPr lang="en-US" dirty="0"/>
              <a:t>x(</a:t>
            </a:r>
            <a:r>
              <a:rPr lang="en-US" dirty="0" err="1"/>
              <a:t>Fx</a:t>
            </a:r>
            <a:r>
              <a:rPr lang="en-US" dirty="0"/>
              <a:t> &amp; </a:t>
            </a:r>
            <a:r>
              <a:rPr lang="en-US" dirty="0" err="1"/>
              <a:t>Gx</a:t>
            </a:r>
            <a:r>
              <a:rPr lang="en-US" dirty="0"/>
              <a:t>);</a:t>
            </a:r>
          </a:p>
          <a:p>
            <a:r>
              <a:rPr lang="en-US" dirty="0"/>
              <a:t>(1b) </a:t>
            </a:r>
            <a:r>
              <a:rPr lang="en-US" dirty="0">
                <a:sym typeface="Symbol" pitchFamily="18" charset="2"/>
              </a:rPr>
              <a:t></a:t>
            </a:r>
            <a:r>
              <a:rPr lang="en-US" dirty="0"/>
              <a:t>x(</a:t>
            </a:r>
            <a:r>
              <a:rPr lang="en-US" dirty="0" err="1"/>
              <a:t>Fx</a:t>
            </a:r>
            <a:r>
              <a:rPr lang="en-US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</a:t>
            </a:r>
            <a:r>
              <a:rPr lang="en-US" dirty="0" err="1"/>
              <a:t>Gx</a:t>
            </a:r>
            <a:r>
              <a:rPr lang="en-US" dirty="0"/>
              <a:t>); </a:t>
            </a:r>
            <a:endParaRPr lang="it-IT" dirty="0"/>
          </a:p>
          <a:p>
            <a:r>
              <a:rPr lang="it-IT" dirty="0"/>
              <a:t>(2)   qualche uomo non è mortale.</a:t>
            </a:r>
          </a:p>
          <a:p>
            <a:r>
              <a:rPr lang="it-IT" dirty="0"/>
              <a:t>(2a)     </a:t>
            </a:r>
            <a:r>
              <a:rPr lang="it-IT" dirty="0">
                <a:sym typeface="Symbol" pitchFamily="18" charset="2"/>
              </a:rPr>
              <a:t> </a:t>
            </a:r>
            <a:r>
              <a:rPr lang="it-IT" dirty="0"/>
              <a:t>x(</a:t>
            </a:r>
            <a:r>
              <a:rPr lang="it-IT" dirty="0" err="1"/>
              <a:t>Fx</a:t>
            </a:r>
            <a:r>
              <a:rPr lang="it-IT" dirty="0"/>
              <a:t> &amp; </a:t>
            </a:r>
            <a:r>
              <a:rPr lang="it-IT" dirty="0">
                <a:sym typeface="Symbol"/>
              </a:rPr>
              <a:t></a:t>
            </a:r>
            <a:r>
              <a:rPr lang="it-IT" dirty="0" err="1"/>
              <a:t>Gx</a:t>
            </a:r>
            <a:r>
              <a:rPr lang="it-IT" dirty="0"/>
              <a:t>).</a:t>
            </a:r>
          </a:p>
          <a:p>
            <a:pPr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9547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(1) Giorgio ama Maria</a:t>
            </a:r>
          </a:p>
          <a:p>
            <a:pPr>
              <a:defRPr/>
            </a:pPr>
            <a:r>
              <a:rPr lang="it-IT" dirty="0"/>
              <a:t>(1a) </a:t>
            </a:r>
            <a:r>
              <a:rPr lang="it-IT" dirty="0" err="1"/>
              <a:t>Agm</a:t>
            </a:r>
            <a:endParaRPr lang="it-IT" dirty="0"/>
          </a:p>
          <a:p>
            <a:r>
              <a:rPr lang="it-IT" dirty="0"/>
              <a:t>(2) ogni uomo ama una donna</a:t>
            </a:r>
          </a:p>
          <a:p>
            <a:r>
              <a:rPr lang="it-IT" dirty="0"/>
              <a:t>stessa forma grammaticale, ma diversa forma logica</a:t>
            </a:r>
          </a:p>
          <a:p>
            <a:r>
              <a:rPr lang="it-IT" dirty="0"/>
              <a:t>ambiguità sintattica di (2): due diverse forme logiche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0731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(2) ogni uomo ama una donna</a:t>
            </a:r>
          </a:p>
          <a:p>
            <a:r>
              <a:rPr lang="it-IT" dirty="0"/>
              <a:t>(2a)  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Ux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 </a:t>
            </a:r>
            <a:r>
              <a:rPr lang="it-IT" dirty="0"/>
              <a:t>y(</a:t>
            </a:r>
            <a:r>
              <a:rPr lang="it-IT" dirty="0" err="1"/>
              <a:t>Dy</a:t>
            </a:r>
            <a:r>
              <a:rPr lang="it-IT" dirty="0"/>
              <a:t> &amp; </a:t>
            </a:r>
            <a:r>
              <a:rPr lang="it-IT" dirty="0" err="1"/>
              <a:t>Axy</a:t>
            </a:r>
            <a:r>
              <a:rPr lang="it-IT" dirty="0"/>
              <a:t>))</a:t>
            </a:r>
          </a:p>
          <a:p>
            <a:r>
              <a:rPr lang="it-IT" dirty="0"/>
              <a:t>(2a') Dato un qualsiasi individuo, chiamiamolo "x", se x è un uomo allora c'è qualche individuo, per esempio quello che potremmo chiamare "y", tale che y è una donna e x ama y</a:t>
            </a:r>
          </a:p>
          <a:p>
            <a:r>
              <a:rPr lang="it-IT" dirty="0"/>
              <a:t>(2b)   </a:t>
            </a:r>
            <a:r>
              <a:rPr lang="it-IT" dirty="0">
                <a:sym typeface="Symbol" pitchFamily="18" charset="2"/>
              </a:rPr>
              <a:t></a:t>
            </a:r>
            <a:r>
              <a:rPr lang="it-IT" dirty="0"/>
              <a:t>y(</a:t>
            </a:r>
            <a:r>
              <a:rPr lang="it-IT" dirty="0" err="1"/>
              <a:t>Dy</a:t>
            </a:r>
            <a:r>
              <a:rPr lang="it-IT" dirty="0"/>
              <a:t> &amp;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Ux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 </a:t>
            </a:r>
            <a:r>
              <a:rPr lang="it-IT" dirty="0" err="1"/>
              <a:t>Axy</a:t>
            </a:r>
            <a:r>
              <a:rPr lang="it-IT" dirty="0"/>
              <a:t>))</a:t>
            </a:r>
          </a:p>
          <a:p>
            <a:r>
              <a:rPr lang="it-IT" dirty="0"/>
              <a:t>(2b') c'è qualche individuo, per esempio quello che potremmo chiamare "y", tale che y è una donna e, dato un qualsiasi individuo, chiamiamolo "x", se x è un uomo allora x ama y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3696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Logica modale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Incrementiamo la logica del prim'ordine aggiungendo gli operatori modali</a:t>
            </a:r>
          </a:p>
          <a:p>
            <a:r>
              <a:rPr lang="it-IT" dirty="0"/>
              <a:t>necessariamente: </a:t>
            </a:r>
            <a:r>
              <a:rPr lang="it-IT" dirty="0">
                <a:sym typeface="Symbol"/>
              </a:rPr>
              <a:t></a:t>
            </a:r>
            <a:endParaRPr lang="it-IT" dirty="0"/>
          </a:p>
          <a:p>
            <a:r>
              <a:rPr lang="it-IT" dirty="0"/>
              <a:t>possibilmente: </a:t>
            </a:r>
            <a:r>
              <a:rPr lang="it-IT" dirty="0">
                <a:sym typeface="Symbol"/>
              </a:rPr>
              <a:t></a:t>
            </a:r>
            <a:endParaRPr lang="it-IT" dirty="0"/>
          </a:p>
          <a:p>
            <a:r>
              <a:rPr lang="it-IT" dirty="0"/>
              <a:t>(1) ogni vincitore è necessariamente fortunato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Vx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 </a:t>
            </a:r>
            <a:r>
              <a:rPr lang="it-IT" dirty="0" err="1"/>
              <a:t>Fx</a:t>
            </a:r>
            <a:r>
              <a:rPr lang="it-IT" dirty="0"/>
              <a:t>)</a:t>
            </a:r>
          </a:p>
          <a:p>
            <a:r>
              <a:rPr lang="it-IT" dirty="0"/>
              <a:t>(1b) </a:t>
            </a:r>
            <a:r>
              <a:rPr lang="it-IT" dirty="0">
                <a:sym typeface="Symbol"/>
              </a:rPr>
              <a:t>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Vx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 err="1"/>
              <a:t>Fx</a:t>
            </a:r>
            <a:r>
              <a:rPr lang="it-IT" dirty="0"/>
              <a:t>)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9417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potrebbe vincere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5266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potrebbe vincere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>
                <a:sym typeface="Symbol"/>
              </a:rPr>
              <a:t>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</a:p>
          <a:p>
            <a:r>
              <a:rPr lang="it-IT" dirty="0">
                <a:sym typeface="Symbol"/>
              </a:rPr>
              <a:t>(1b) </a:t>
            </a:r>
            <a:r>
              <a:rPr lang="it-IT" dirty="0">
                <a:sym typeface="Symbol" pitchFamily="18" charset="2"/>
              </a:rPr>
              <a:t> 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43091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1695</Words>
  <Application>Microsoft Office PowerPoint</Application>
  <PresentationFormat>Widescreen</PresentationFormat>
  <Paragraphs>184</Paragraphs>
  <Slides>33</Slides>
  <Notes>20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Script MT Bold</vt:lpstr>
      <vt:lpstr>Symbol</vt:lpstr>
      <vt:lpstr>Tema di Office</vt:lpstr>
      <vt:lpstr>Fil Ling 23-24</vt:lpstr>
      <vt:lpstr>Presentazione standard di PowerPoint</vt:lpstr>
      <vt:lpstr>Suggerimenti bibliografici</vt:lpstr>
      <vt:lpstr>Enunciati della sillogistica (ii)</vt:lpstr>
      <vt:lpstr>Esempio di ambiguità</vt:lpstr>
      <vt:lpstr>Risoluzione dell’ambiguità</vt:lpstr>
      <vt:lpstr>Logica modale</vt:lpstr>
      <vt:lpstr>esempio di ambiguità</vt:lpstr>
      <vt:lpstr>Risoluzione dell’ambiguità</vt:lpstr>
      <vt:lpstr>Logica temporale</vt:lpstr>
      <vt:lpstr>esempio di ambiguità</vt:lpstr>
      <vt:lpstr>Risoluzione dell’ambiguità</vt:lpstr>
      <vt:lpstr>Presentazione standard di PowerPoint</vt:lpstr>
      <vt:lpstr>PARTE II</vt:lpstr>
      <vt:lpstr>Il dualismo semantico di Frege</vt:lpstr>
      <vt:lpstr>Il puzzle di Frege sul riferimento</vt:lpstr>
      <vt:lpstr>Intensionale vs. estensionale</vt:lpstr>
      <vt:lpstr>Digressione storica</vt:lpstr>
      <vt:lpstr>Presentazione standard di PowerPoint</vt:lpstr>
      <vt:lpstr>Annunci</vt:lpstr>
      <vt:lpstr>La risposta di Frege</vt:lpstr>
      <vt:lpstr>Distinzione tra senso e referente </vt:lpstr>
      <vt:lpstr>Il senso determina il referente ma non viceversa</vt:lpstr>
      <vt:lpstr>Composizionalità dei sensi</vt:lpstr>
      <vt:lpstr>Composizionalità dei referenti</vt:lpstr>
      <vt:lpstr>Composizionalità dei referenti</vt:lpstr>
      <vt:lpstr>Identità</vt:lpstr>
      <vt:lpstr>Contesti intensionali</vt:lpstr>
      <vt:lpstr>Esprimere e denotare</vt:lpstr>
      <vt:lpstr>Come Frege risolve il puzzle del riferimento</vt:lpstr>
      <vt:lpstr>Presentazione standard di PowerPoint</vt:lpstr>
      <vt:lpstr>Presentazione standard di PowerPoint</vt:lpstr>
      <vt:lpstr>Ambiguità sistematica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23-24</dc:title>
  <dc:creator>Francesco Orilia</dc:creator>
  <cp:lastModifiedBy>Francesco Orilia</cp:lastModifiedBy>
  <cp:revision>12</cp:revision>
  <dcterms:created xsi:type="dcterms:W3CDTF">2023-10-07T09:06:59Z</dcterms:created>
  <dcterms:modified xsi:type="dcterms:W3CDTF">2023-10-14T06:27:17Z</dcterms:modified>
</cp:coreProperties>
</file>