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58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co Orilia" userId="faded748-0cb3-44c7-a7fd-0632fa8ccb11" providerId="ADAL" clId="{A19D56FC-1697-4625-8D35-25E5A9FED896}"/>
    <pc:docChg chg="custSel addSld modSld">
      <pc:chgData name="Francesco Orilia" userId="faded748-0cb3-44c7-a7fd-0632fa8ccb11" providerId="ADAL" clId="{A19D56FC-1697-4625-8D35-25E5A9FED896}" dt="2024-10-02T17:02:20.786" v="36" actId="20577"/>
      <pc:docMkLst>
        <pc:docMk/>
      </pc:docMkLst>
      <pc:sldChg chg="modSp">
        <pc:chgData name="Francesco Orilia" userId="faded748-0cb3-44c7-a7fd-0632fa8ccb11" providerId="ADAL" clId="{A19D56FC-1697-4625-8D35-25E5A9FED896}" dt="2024-10-02T16:59:46.203" v="0"/>
        <pc:sldMkLst>
          <pc:docMk/>
          <pc:sldMk cId="888390605" sldId="258"/>
        </pc:sldMkLst>
        <pc:spChg chg="mod">
          <ac:chgData name="Francesco Orilia" userId="faded748-0cb3-44c7-a7fd-0632fa8ccb11" providerId="ADAL" clId="{A19D56FC-1697-4625-8D35-25E5A9FED896}" dt="2024-10-02T16:59:46.203" v="0"/>
          <ac:spMkLst>
            <pc:docMk/>
            <pc:sldMk cId="888390605" sldId="258"/>
            <ac:spMk id="3" creationId="{532DD059-658B-4881-B6DE-7DE079FAA2B7}"/>
          </ac:spMkLst>
        </pc:spChg>
      </pc:sldChg>
      <pc:sldChg chg="modSp add">
        <pc:chgData name="Francesco Orilia" userId="faded748-0cb3-44c7-a7fd-0632fa8ccb11" providerId="ADAL" clId="{A19D56FC-1697-4625-8D35-25E5A9FED896}" dt="2024-10-02T17:00:03.875" v="21" actId="20577"/>
        <pc:sldMkLst>
          <pc:docMk/>
          <pc:sldMk cId="2926827126" sldId="259"/>
        </pc:sldMkLst>
        <pc:spChg chg="mod">
          <ac:chgData name="Francesco Orilia" userId="faded748-0cb3-44c7-a7fd-0632fa8ccb11" providerId="ADAL" clId="{A19D56FC-1697-4625-8D35-25E5A9FED896}" dt="2024-10-02T17:00:03.875" v="21" actId="20577"/>
          <ac:spMkLst>
            <pc:docMk/>
            <pc:sldMk cId="2926827126" sldId="259"/>
            <ac:spMk id="3" creationId="{2B61A489-2D17-409A-876A-2DED37FC9450}"/>
          </ac:spMkLst>
        </pc:spChg>
      </pc:sldChg>
      <pc:sldChg chg="modSp add">
        <pc:chgData name="Francesco Orilia" userId="faded748-0cb3-44c7-a7fd-0632fa8ccb11" providerId="ADAL" clId="{A19D56FC-1697-4625-8D35-25E5A9FED896}" dt="2024-10-02T17:02:20.786" v="36" actId="20577"/>
        <pc:sldMkLst>
          <pc:docMk/>
          <pc:sldMk cId="2279243843" sldId="260"/>
        </pc:sldMkLst>
        <pc:spChg chg="mod">
          <ac:chgData name="Francesco Orilia" userId="faded748-0cb3-44c7-a7fd-0632fa8ccb11" providerId="ADAL" clId="{A19D56FC-1697-4625-8D35-25E5A9FED896}" dt="2024-10-02T17:01:27.348" v="27" actId="20577"/>
          <ac:spMkLst>
            <pc:docMk/>
            <pc:sldMk cId="2279243843" sldId="260"/>
            <ac:spMk id="2" creationId="{1D87BCDA-4255-43F9-812F-FD43E21C1665}"/>
          </ac:spMkLst>
        </pc:spChg>
        <pc:spChg chg="mod">
          <ac:chgData name="Francesco Orilia" userId="faded748-0cb3-44c7-a7fd-0632fa8ccb11" providerId="ADAL" clId="{A19D56FC-1697-4625-8D35-25E5A9FED896}" dt="2024-10-02T17:02:20.786" v="36" actId="20577"/>
          <ac:spMkLst>
            <pc:docMk/>
            <pc:sldMk cId="2279243843" sldId="260"/>
            <ac:spMk id="3" creationId="{302F090A-DD0D-4382-88F9-9F0B0BF52A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43C730-D4CE-4401-92C2-362CE55AE6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241FE46-821D-4940-9206-9B9E906784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B34C30-FE8F-43A5-A672-D8D2FF120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BA4BBE-5F50-4EAF-8BBB-5CE036E07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707647-061B-4899-A5C3-8BAF1456E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8092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973332-878B-4B68-9DFA-42CA1576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65020CD-19C7-4422-8B32-C7B44DD08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E8A540-9E4F-40B5-8050-BAB69CEF0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BB98DA6-941A-4D1D-82B3-736943154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7650AF-481A-4A97-8B6D-8E37F778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974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9296A91-B5D5-495B-8316-830CE123CB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BF7AED6-B903-4B38-AFCF-C8004DF28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444707-0C1F-4BEF-B3DD-E24CD7E25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F71988B-1847-4168-B5F3-D222642E4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33427C-B762-42C2-967D-AE1860CCF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627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A872BC8-0F8E-4972-B5E6-51EBEA535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B4E2C7-05D2-40E9-BE0B-7542D95C4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0C60BE-0898-4CF7-ACEE-4A897A7F8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9AFEFDC-C480-467A-B554-EED443917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D3447FD-7106-4BB4-8C02-D223BEC8E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7946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3C434C-5697-4926-9945-FD53A0131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D77364-088F-43F2-AB00-34B9BDEF6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277302-4ACB-4C6D-8AA8-63B47D92B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D1C7F56-5E31-4A44-896D-FEFC4D90A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6FEA315-56BF-4210-AC9E-18A8D43EE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091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7FCC26-EC45-4E0F-A5EA-8431CE6AD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25F28E-5E50-417F-99C8-1D1A072E8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E034B7C-E07C-4CCE-A429-18099A8DB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E996AC1-3EEC-4D93-A1FE-A3C27A91A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85724B5-5590-4805-864F-637075C47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D1237CE-6FC6-48FF-8E70-A1CEAEA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5045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191FE-A8C8-47CA-A1A5-3375ACE40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3121CF0-E8C5-4A87-B150-C741B6368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F4A147C-ED7D-40AA-9CDD-34F7FCC31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6C05975-659C-454F-BF1B-F51FBCF69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0F4E19D-4BBC-4569-AAE7-A382CDA55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7659FFA-19F3-420A-9442-C1BBA7E59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EC9BB5A-58CA-4F3D-8DDB-11EBDCB29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DFF34D-008E-4930-B1F8-00AB5C0D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368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825E7C-CD17-4718-B1D0-7337D8A12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0BFEEBE-5BFC-4BE9-8AA7-8AB81128D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2B1FD9D-09F2-4A7F-8B57-0BCAD2082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A001A83-FD87-4FBF-A1F3-FAA2929D8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185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2B9329A-76AA-4A48-BCCD-76B973E40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F90E658-9B85-46A7-89F6-63159D2AB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8071285-FAFF-4877-A72F-0A58F3067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6977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2B0B1D-AF0E-4184-9776-4257A074C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E3DC2F-1470-4FB9-823B-9B408833D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81CDE23-7042-40DF-B1E4-ED067871EC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BED7849-153B-4D0A-BDE2-6A0BAE4E2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78A704-7BCB-4674-B1AE-74AAED8E6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9F33F7-AC20-49F0-8F7D-76B386029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8103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1CF9A4-A9D0-4FD3-B94F-578C0D394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0B2C0CF-5D3D-4E50-AF29-DBA058ECDB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F2A3956-6FAF-4AC6-87C6-358E3F16E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58E3033-ECF5-444F-B3E2-241DF225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9D6F7D9-7CB7-48DB-B48D-F3EDC333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5689EC2-E764-4EA1-8587-E7D81A7BE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411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3F93C49-ABB4-4FB6-B15D-E5A607FF1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4752E05-C378-40BC-94CC-3E25C0B5B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AC2B61-2AF7-4AC4-8129-50D384C5B1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8F1CC-9A12-4154-9F17-515E9EA6E8F2}" type="datetimeFigureOut">
              <a:rPr lang="it-IT" smtClean="0"/>
              <a:t>08/10/2024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3512D51-764F-4716-BE29-DDD34A31CB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59F178-D35A-4579-91D4-80C0A24E9E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9AA84-1C05-4D97-BD0E-8BA049F2C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659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4E5608-D85B-4724-BA8A-88AF4D6AF6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Inglese 24-25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8CC01F0-469F-4EE0-8996-60E5690ED5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5439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3D4E17-6A3E-49D6-9C25-DE2B9C6E0B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61A489-2D17-409A-876A-2DED37FC9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1-2</a:t>
            </a:r>
          </a:p>
          <a:p>
            <a:r>
              <a:rPr lang="it-IT" dirty="0"/>
              <a:t>3/4/2024</a:t>
            </a:r>
          </a:p>
        </p:txBody>
      </p:sp>
    </p:spTree>
    <p:extLst>
      <p:ext uri="{BB962C8B-B14F-4D97-AF65-F5344CB8AC3E}">
        <p14:creationId xmlns:p14="http://schemas.microsoft.com/office/powerpoint/2010/main" val="2926827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ECDF0C-02AC-48A3-B978-935EC1BDA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Annuncio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32DD059-658B-4881-B6DE-7DE079FAA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Festival </a:t>
            </a:r>
            <a:r>
              <a:rPr lang="it-IT" dirty="0" err="1"/>
              <a:t>Humanities</a:t>
            </a:r>
            <a:r>
              <a:rPr lang="it-IT" dirty="0"/>
              <a:t>, 16-18 Ottobre: lezioni sospese.</a:t>
            </a:r>
          </a:p>
        </p:txBody>
      </p:sp>
    </p:spTree>
    <p:extLst>
      <p:ext uri="{BB962C8B-B14F-4D97-AF65-F5344CB8AC3E}">
        <p14:creationId xmlns:p14="http://schemas.microsoft.com/office/powerpoint/2010/main" val="888390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87BCDA-4255-43F9-812F-FD43E21C1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Programma del corso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2F090A-DD0D-4382-88F9-9F0B0BF52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en-US" i="1" dirty="0"/>
              <a:t>Being Good</a:t>
            </a:r>
            <a:r>
              <a:rPr lang="en-US" dirty="0"/>
              <a:t> di Simon Blackburn</a:t>
            </a:r>
          </a:p>
          <a:p>
            <a:r>
              <a:rPr lang="it-IT" dirty="0"/>
              <a:t>Simon Blackburn è uno dei più influenti filosofi analitici inglesi, noto soprattutto per il suo approccio “quasi-realista</a:t>
            </a:r>
            <a:r>
              <a:rPr lang="it-IT"/>
              <a:t>” in campo </a:t>
            </a:r>
            <a:r>
              <a:rPr lang="it-IT" dirty="0"/>
              <a:t>etico e ontologico. Ci dedicheremo al suo agile testo introduttivo </a:t>
            </a:r>
            <a:r>
              <a:rPr lang="it-IT" dirty="0" err="1"/>
              <a:t>Being</a:t>
            </a:r>
            <a:r>
              <a:rPr lang="it-IT" dirty="0"/>
              <a:t> </a:t>
            </a:r>
            <a:r>
              <a:rPr lang="it-IT" dirty="0" err="1"/>
              <a:t>Good</a:t>
            </a:r>
            <a:r>
              <a:rPr lang="it-IT" dirty="0"/>
              <a:t>, nel quale cerca di difendere </a:t>
            </a:r>
            <a:r>
              <a:rPr lang="it-IT" dirty="0" err="1"/>
              <a:t>unavisione</a:t>
            </a:r>
            <a:r>
              <a:rPr lang="it-IT" dirty="0"/>
              <a:t> anti-relativista riguardo ai valori.</a:t>
            </a:r>
          </a:p>
          <a:p>
            <a:r>
              <a:rPr lang="it-IT" dirty="0"/>
              <a:t>Tempo permettendo, si attingerà anche da altri testi, possibilmente riguardanti altre aree della filosofia, tenendo conto </a:t>
            </a:r>
            <a:r>
              <a:rPr lang="it-IT" dirty="0" err="1"/>
              <a:t>degliinteressi</a:t>
            </a:r>
            <a:r>
              <a:rPr lang="it-IT" dirty="0"/>
              <a:t> espressi dagli studenti.</a:t>
            </a:r>
          </a:p>
          <a:p>
            <a:r>
              <a:rPr lang="it-IT" b="1" dirty="0"/>
              <a:t>Testi (A)dottati, (C)</a:t>
            </a:r>
            <a:r>
              <a:rPr lang="it-IT" b="1" dirty="0" err="1"/>
              <a:t>onsigliati</a:t>
            </a:r>
            <a:endParaRPr lang="it-IT" dirty="0"/>
          </a:p>
          <a:p>
            <a:r>
              <a:rPr lang="en-US" dirty="0"/>
              <a:t>(A) Simon Blackburn, Being Good, Oxford University press, Oxford, 2001 (162 pp.).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9243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7AA0282-92FA-4999-AD5E-1FE72D2B4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DB60BE-EB5D-46D4-909D-30E5A02F2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Blackburn</a:t>
            </a:r>
          </a:p>
          <a:p>
            <a:r>
              <a:rPr lang="it-IT" dirty="0"/>
              <a:t>letto fino a p. 7</a:t>
            </a:r>
          </a:p>
        </p:txBody>
      </p:sp>
    </p:spTree>
    <p:extLst>
      <p:ext uri="{BB962C8B-B14F-4D97-AF65-F5344CB8AC3E}">
        <p14:creationId xmlns:p14="http://schemas.microsoft.com/office/powerpoint/2010/main" val="407296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9330FB-2340-4835-856A-5117F563C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D9FD3E-A529-4D73-8D08-5C24BC088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Lezioni 3-4</a:t>
            </a:r>
          </a:p>
          <a:p>
            <a:r>
              <a:rPr lang="it-IT" dirty="0"/>
              <a:t>4/10/24</a:t>
            </a:r>
          </a:p>
          <a:p>
            <a:r>
              <a:rPr lang="it-IT" b="1" dirty="0"/>
              <a:t>Blackburn, </a:t>
            </a:r>
            <a:r>
              <a:rPr lang="it-IT" b="1" i="1" dirty="0" err="1"/>
              <a:t>Being</a:t>
            </a:r>
            <a:r>
              <a:rPr lang="it-IT" b="1" i="1" dirty="0"/>
              <a:t> </a:t>
            </a:r>
            <a:r>
              <a:rPr lang="it-IT" b="1" i="1" dirty="0" err="1"/>
              <a:t>Good</a:t>
            </a:r>
            <a:endParaRPr lang="it-IT" b="1" i="1" dirty="0"/>
          </a:p>
          <a:p>
            <a:r>
              <a:rPr lang="it-IT" dirty="0"/>
              <a:t>Ripreso da p. 7, capoverso 2.</a:t>
            </a:r>
          </a:p>
          <a:p>
            <a:r>
              <a:rPr lang="it-IT" dirty="0"/>
              <a:t>Terminata lettura di </a:t>
            </a:r>
            <a:r>
              <a:rPr lang="it-IT" dirty="0" err="1"/>
              <a:t>Introduction</a:t>
            </a:r>
            <a:endParaRPr lang="it-IT" dirty="0"/>
          </a:p>
          <a:p>
            <a:r>
              <a:rPr lang="it-IT" dirty="0"/>
              <a:t>Cap. 2 letto fino a p. </a:t>
            </a:r>
            <a:r>
              <a:rPr lang="it-IT"/>
              <a:t>20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16791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7ddd94a-cbfa-4b1e-8bf0-3aa5bb02ce0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04562587EF6804A9B1FD27E8542661C" ma:contentTypeVersion="14" ma:contentTypeDescription="Creare un nuovo documento." ma:contentTypeScope="" ma:versionID="35c866c9400111b7479a512e7807ebe9">
  <xsd:schema xmlns:xsd="http://www.w3.org/2001/XMLSchema" xmlns:xs="http://www.w3.org/2001/XMLSchema" xmlns:p="http://schemas.microsoft.com/office/2006/metadata/properties" xmlns:ns3="77ddd94a-cbfa-4b1e-8bf0-3aa5bb02ce07" targetNamespace="http://schemas.microsoft.com/office/2006/metadata/properties" ma:root="true" ma:fieldsID="f4793f93309e3648f270896366ce74c5" ns3:_="">
    <xsd:import namespace="77ddd94a-cbfa-4b1e-8bf0-3aa5bb02ce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OCR" minOccurs="0"/>
                <xsd:element ref="ns3:MediaServiceLocation" minOccurs="0"/>
                <xsd:element ref="ns3:MediaServiceSearchPropertie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ddd94a-cbfa-4b1e-8bf0-3aa5bb02ce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C36FDC-29A6-43D4-B75B-76EE78F5A062}">
  <ds:schemaRefs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77ddd94a-cbfa-4b1e-8bf0-3aa5bb02ce0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B353D0D-C89D-4C04-A14A-D344D14357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5C1BF6A-2A4E-495A-826C-0C27ABED098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ddd94a-cbfa-4b1e-8bf0-3aa5bb02c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160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Inglese 24-25</vt:lpstr>
      <vt:lpstr>Presentazione standard di PowerPoint</vt:lpstr>
      <vt:lpstr>Annuncio</vt:lpstr>
      <vt:lpstr>Programma del corso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Inglese 24-25</dc:title>
  <dc:creator>Francesco Orilia</dc:creator>
  <cp:lastModifiedBy>Francesco Orilia</cp:lastModifiedBy>
  <cp:revision>3</cp:revision>
  <dcterms:created xsi:type="dcterms:W3CDTF">2024-10-02T08:39:42Z</dcterms:created>
  <dcterms:modified xsi:type="dcterms:W3CDTF">2024-10-08T05:44:20Z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0x010100804562587EF6804A9B1FD27E8542661C</vt:lpwstr>
  </property>
</Properties>
</file>