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70" r:id="rId3"/>
    <p:sldId id="376" r:id="rId4"/>
    <p:sldId id="377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cesco Orilia" userId="faded748-0cb3-44c7-a7fd-0632fa8ccb11" providerId="ADAL" clId="{1F920498-FF7F-4882-A539-43ECBF1F8176}"/>
    <pc:docChg chg="custSel addSld delSld modSld">
      <pc:chgData name="Francesco Orilia" userId="faded748-0cb3-44c7-a7fd-0632fa8ccb11" providerId="ADAL" clId="{1F920498-FF7F-4882-A539-43ECBF1F8176}" dt="2024-10-31T07:21:33.601" v="314" actId="20577"/>
      <pc:docMkLst>
        <pc:docMk/>
      </pc:docMkLst>
      <pc:sldChg chg="modSp">
        <pc:chgData name="Francesco Orilia" userId="faded748-0cb3-44c7-a7fd-0632fa8ccb11" providerId="ADAL" clId="{1F920498-FF7F-4882-A539-43ECBF1F8176}" dt="2024-10-30T10:03:15.618" v="6" actId="20577"/>
        <pc:sldMkLst>
          <pc:docMk/>
          <pc:sldMk cId="3198483870" sldId="370"/>
        </pc:sldMkLst>
        <pc:spChg chg="mod">
          <ac:chgData name="Francesco Orilia" userId="faded748-0cb3-44c7-a7fd-0632fa8ccb11" providerId="ADAL" clId="{1F920498-FF7F-4882-A539-43ECBF1F8176}" dt="2024-10-30T10:03:15.618" v="6" actId="20577"/>
          <ac:spMkLst>
            <pc:docMk/>
            <pc:sldMk cId="3198483870" sldId="370"/>
            <ac:spMk id="3" creationId="{023568C6-AD43-492D-B425-2E6C23001BB7}"/>
          </ac:spMkLst>
        </pc:spChg>
      </pc:sldChg>
      <pc:sldChg chg="addSp delSp modSp add">
        <pc:chgData name="Francesco Orilia" userId="faded748-0cb3-44c7-a7fd-0632fa8ccb11" providerId="ADAL" clId="{1F920498-FF7F-4882-A539-43ECBF1F8176}" dt="2024-10-30T10:07:07.002" v="150" actId="27636"/>
        <pc:sldMkLst>
          <pc:docMk/>
          <pc:sldMk cId="3945010946" sldId="376"/>
        </pc:sldMkLst>
        <pc:spChg chg="mod">
          <ac:chgData name="Francesco Orilia" userId="faded748-0cb3-44c7-a7fd-0632fa8ccb11" providerId="ADAL" clId="{1F920498-FF7F-4882-A539-43ECBF1F8176}" dt="2024-10-30T10:03:22.610" v="15" actId="20577"/>
          <ac:spMkLst>
            <pc:docMk/>
            <pc:sldMk cId="3945010946" sldId="376"/>
            <ac:spMk id="2" creationId="{03016B21-5598-43B5-B021-D08B5C860AB7}"/>
          </ac:spMkLst>
        </pc:spChg>
        <pc:spChg chg="mod">
          <ac:chgData name="Francesco Orilia" userId="faded748-0cb3-44c7-a7fd-0632fa8ccb11" providerId="ADAL" clId="{1F920498-FF7F-4882-A539-43ECBF1F8176}" dt="2024-10-30T10:07:07.002" v="150" actId="27636"/>
          <ac:spMkLst>
            <pc:docMk/>
            <pc:sldMk cId="3945010946" sldId="376"/>
            <ac:spMk id="3" creationId="{A151E798-B7C8-409A-930B-70EDEB3D42B9}"/>
          </ac:spMkLst>
        </pc:spChg>
        <pc:spChg chg="add del">
          <ac:chgData name="Francesco Orilia" userId="faded748-0cb3-44c7-a7fd-0632fa8ccb11" providerId="ADAL" clId="{1F920498-FF7F-4882-A539-43ECBF1F8176}" dt="2024-10-30T10:06:36.590" v="91"/>
          <ac:spMkLst>
            <pc:docMk/>
            <pc:sldMk cId="3945010946" sldId="376"/>
            <ac:spMk id="4" creationId="{96A24AD3-08F0-4A6F-8466-32403F01C89A}"/>
          </ac:spMkLst>
        </pc:spChg>
        <pc:picChg chg="add del">
          <ac:chgData name="Francesco Orilia" userId="faded748-0cb3-44c7-a7fd-0632fa8ccb11" providerId="ADAL" clId="{1F920498-FF7F-4882-A539-43ECBF1F8176}" dt="2024-10-30T10:06:36.590" v="91"/>
          <ac:picMkLst>
            <pc:docMk/>
            <pc:sldMk cId="3945010946" sldId="376"/>
            <ac:picMk id="1026" creationId="{EF5F14F7-EE65-443E-A71A-8088EE167434}"/>
          </ac:picMkLst>
        </pc:picChg>
      </pc:sldChg>
      <pc:sldChg chg="modSp add">
        <pc:chgData name="Francesco Orilia" userId="faded748-0cb3-44c7-a7fd-0632fa8ccb11" providerId="ADAL" clId="{1F920498-FF7F-4882-A539-43ECBF1F8176}" dt="2024-10-31T07:21:33.601" v="314" actId="20577"/>
        <pc:sldMkLst>
          <pc:docMk/>
          <pc:sldMk cId="57938667" sldId="377"/>
        </pc:sldMkLst>
        <pc:spChg chg="mod">
          <ac:chgData name="Francesco Orilia" userId="faded748-0cb3-44c7-a7fd-0632fa8ccb11" providerId="ADAL" clId="{1F920498-FF7F-4882-A539-43ECBF1F8176}" dt="2024-10-31T07:21:33.601" v="314" actId="20577"/>
          <ac:spMkLst>
            <pc:docMk/>
            <pc:sldMk cId="57938667" sldId="377"/>
            <ac:spMk id="3" creationId="{57F8C360-E902-497E-BB07-F8E3D8273A08}"/>
          </ac:spMkLst>
        </pc:spChg>
      </pc:sldChg>
    </pc:docChg>
  </pc:docChgLst>
  <pc:docChgLst>
    <pc:chgData name="Francesco Orilia" userId="faded748-0cb3-44c7-a7fd-0632fa8ccb11" providerId="ADAL" clId="{7D587CE6-9034-4949-B447-5F316FE12F6A}"/>
    <pc:docChg chg="custSel addSld delSld modSld">
      <pc:chgData name="Francesco Orilia" userId="faded748-0cb3-44c7-a7fd-0632fa8ccb11" providerId="ADAL" clId="{7D587CE6-9034-4949-B447-5F316FE12F6A}" dt="2024-10-25T05:34:35.893" v="232" actId="20577"/>
      <pc:docMkLst>
        <pc:docMk/>
      </pc:docMkLst>
      <pc:sldChg chg="add">
        <pc:chgData name="Francesco Orilia" userId="faded748-0cb3-44c7-a7fd-0632fa8ccb11" providerId="ADAL" clId="{7D587CE6-9034-4949-B447-5F316FE12F6A}" dt="2024-10-18T15:07:06.053" v="0"/>
        <pc:sldMkLst>
          <pc:docMk/>
          <pc:sldMk cId="3198483870" sldId="370"/>
        </pc:sldMkLst>
      </pc:sldChg>
    </pc:docChg>
  </pc:docChgLst>
  <pc:docChgLst>
    <pc:chgData name="francesco.orilia@unimc.it" userId="faded748-0cb3-44c7-a7fd-0632fa8ccb11" providerId="ADAL" clId="{176A47DD-A32D-419E-9966-B20EFC4A952C}"/>
    <pc:docChg chg="custSel addSld delSld modSld">
      <pc:chgData name="francesco.orilia@unimc.it" userId="faded748-0cb3-44c7-a7fd-0632fa8ccb11" providerId="ADAL" clId="{176A47DD-A32D-419E-9966-B20EFC4A952C}" dt="2024-11-01T06:44:57.616" v="129" actId="2696"/>
      <pc:docMkLst>
        <pc:docMk/>
      </pc:docMkLst>
      <pc:sldChg chg="modSp">
        <pc:chgData name="francesco.orilia@unimc.it" userId="faded748-0cb3-44c7-a7fd-0632fa8ccb11" providerId="ADAL" clId="{176A47DD-A32D-419E-9966-B20EFC4A952C}" dt="2024-11-01T06:34:45.143" v="1" actId="20577"/>
        <pc:sldMkLst>
          <pc:docMk/>
          <pc:sldMk cId="2420043445" sldId="256"/>
        </pc:sldMkLst>
        <pc:spChg chg="mod">
          <ac:chgData name="francesco.orilia@unimc.it" userId="faded748-0cb3-44c7-a7fd-0632fa8ccb11" providerId="ADAL" clId="{176A47DD-A32D-419E-9966-B20EFC4A952C}" dt="2024-11-01T06:34:45.143" v="1" actId="20577"/>
          <ac:spMkLst>
            <pc:docMk/>
            <pc:sldMk cId="2420043445" sldId="256"/>
            <ac:spMk id="3" creationId="{8F8A97CA-4B8A-40CD-97DC-D762902083DA}"/>
          </ac:spMkLst>
        </pc:spChg>
      </pc:sldChg>
      <pc:sldChg chg="modSp">
        <pc:chgData name="francesco.orilia@unimc.it" userId="faded748-0cb3-44c7-a7fd-0632fa8ccb11" providerId="ADAL" clId="{176A47DD-A32D-419E-9966-B20EFC4A952C}" dt="2024-11-01T06:44:46.540" v="123" actId="20577"/>
        <pc:sldMkLst>
          <pc:docMk/>
          <pc:sldMk cId="57938667" sldId="377"/>
        </pc:sldMkLst>
        <pc:spChg chg="mod">
          <ac:chgData name="francesco.orilia@unimc.it" userId="faded748-0cb3-44c7-a7fd-0632fa8ccb11" providerId="ADAL" clId="{176A47DD-A32D-419E-9966-B20EFC4A952C}" dt="2024-11-01T06:44:46.540" v="123" actId="20577"/>
          <ac:spMkLst>
            <pc:docMk/>
            <pc:sldMk cId="57938667" sldId="377"/>
            <ac:spMk id="3" creationId="{57F8C360-E902-497E-BB07-F8E3D8273A08}"/>
          </ac:spMkLst>
        </pc:spChg>
      </pc:sldChg>
      <pc:sldChg chg="modSp add del">
        <pc:chgData name="francesco.orilia@unimc.it" userId="faded748-0cb3-44c7-a7fd-0632fa8ccb11" providerId="ADAL" clId="{176A47DD-A32D-419E-9966-B20EFC4A952C}" dt="2024-11-01T06:44:57.484" v="124" actId="2696"/>
        <pc:sldMkLst>
          <pc:docMk/>
          <pc:sldMk cId="909388280" sldId="378"/>
        </pc:sldMkLst>
        <pc:spChg chg="mod">
          <ac:chgData name="francesco.orilia@unimc.it" userId="faded748-0cb3-44c7-a7fd-0632fa8ccb11" providerId="ADAL" clId="{176A47DD-A32D-419E-9966-B20EFC4A952C}" dt="2024-11-01T06:41:04.574" v="7" actId="20577"/>
          <ac:spMkLst>
            <pc:docMk/>
            <pc:sldMk cId="909388280" sldId="378"/>
            <ac:spMk id="3" creationId="{310468B7-2EC9-428D-90AE-4B0F18E8B173}"/>
          </ac:spMkLst>
        </pc:spChg>
      </pc:sldChg>
      <pc:sldChg chg="modSp add del">
        <pc:chgData name="francesco.orilia@unimc.it" userId="faded748-0cb3-44c7-a7fd-0632fa8ccb11" providerId="ADAL" clId="{176A47DD-A32D-419E-9966-B20EFC4A952C}" dt="2024-11-01T06:44:57.501" v="125" actId="2696"/>
        <pc:sldMkLst>
          <pc:docMk/>
          <pc:sldMk cId="2967939947" sldId="379"/>
        </pc:sldMkLst>
        <pc:spChg chg="mod">
          <ac:chgData name="francesco.orilia@unimc.it" userId="faded748-0cb3-44c7-a7fd-0632fa8ccb11" providerId="ADAL" clId="{176A47DD-A32D-419E-9966-B20EFC4A952C}" dt="2024-11-01T06:41:28.266" v="12" actId="27636"/>
          <ac:spMkLst>
            <pc:docMk/>
            <pc:sldMk cId="2967939947" sldId="379"/>
            <ac:spMk id="3" creationId="{B1C2934F-C29E-4263-B3E2-602DD3148127}"/>
          </ac:spMkLst>
        </pc:spChg>
      </pc:sldChg>
      <pc:sldChg chg="modSp add del">
        <pc:chgData name="francesco.orilia@unimc.it" userId="faded748-0cb3-44c7-a7fd-0632fa8ccb11" providerId="ADAL" clId="{176A47DD-A32D-419E-9966-B20EFC4A952C}" dt="2024-11-01T06:44:57.534" v="126" actId="2696"/>
        <pc:sldMkLst>
          <pc:docMk/>
          <pc:sldMk cId="1900352878" sldId="380"/>
        </pc:sldMkLst>
        <pc:spChg chg="mod">
          <ac:chgData name="francesco.orilia@unimc.it" userId="faded748-0cb3-44c7-a7fd-0632fa8ccb11" providerId="ADAL" clId="{176A47DD-A32D-419E-9966-B20EFC4A952C}" dt="2024-11-01T06:41:48.528" v="17" actId="27636"/>
          <ac:spMkLst>
            <pc:docMk/>
            <pc:sldMk cId="1900352878" sldId="380"/>
            <ac:spMk id="3" creationId="{C0853C15-ED34-403B-8EE4-77B333EE453D}"/>
          </ac:spMkLst>
        </pc:spChg>
      </pc:sldChg>
      <pc:sldChg chg="modSp add del">
        <pc:chgData name="francesco.orilia@unimc.it" userId="faded748-0cb3-44c7-a7fd-0632fa8ccb11" providerId="ADAL" clId="{176A47DD-A32D-419E-9966-B20EFC4A952C}" dt="2024-11-01T06:44:57.568" v="127" actId="2696"/>
        <pc:sldMkLst>
          <pc:docMk/>
          <pc:sldMk cId="947284782" sldId="381"/>
        </pc:sldMkLst>
        <pc:spChg chg="mod">
          <ac:chgData name="francesco.orilia@unimc.it" userId="faded748-0cb3-44c7-a7fd-0632fa8ccb11" providerId="ADAL" clId="{176A47DD-A32D-419E-9966-B20EFC4A952C}" dt="2024-11-01T06:42:11.787" v="22" actId="27636"/>
          <ac:spMkLst>
            <pc:docMk/>
            <pc:sldMk cId="947284782" sldId="381"/>
            <ac:spMk id="3" creationId="{2353A5BC-17DD-47A6-BC6F-9F2A6A73AEED}"/>
          </ac:spMkLst>
        </pc:spChg>
      </pc:sldChg>
      <pc:sldChg chg="modSp add del">
        <pc:chgData name="francesco.orilia@unimc.it" userId="faded748-0cb3-44c7-a7fd-0632fa8ccb11" providerId="ADAL" clId="{176A47DD-A32D-419E-9966-B20EFC4A952C}" dt="2024-11-01T06:44:57.603" v="128" actId="2696"/>
        <pc:sldMkLst>
          <pc:docMk/>
          <pc:sldMk cId="510448991" sldId="382"/>
        </pc:sldMkLst>
        <pc:spChg chg="mod">
          <ac:chgData name="francesco.orilia@unimc.it" userId="faded748-0cb3-44c7-a7fd-0632fa8ccb11" providerId="ADAL" clId="{176A47DD-A32D-419E-9966-B20EFC4A952C}" dt="2024-11-01T06:42:40.816" v="27" actId="27636"/>
          <ac:spMkLst>
            <pc:docMk/>
            <pc:sldMk cId="510448991" sldId="382"/>
            <ac:spMk id="3" creationId="{9E74288A-7F74-49A7-8745-58D5C2DCE494}"/>
          </ac:spMkLst>
        </pc:spChg>
      </pc:sldChg>
      <pc:sldChg chg="modSp add del">
        <pc:chgData name="francesco.orilia@unimc.it" userId="faded748-0cb3-44c7-a7fd-0632fa8ccb11" providerId="ADAL" clId="{176A47DD-A32D-419E-9966-B20EFC4A952C}" dt="2024-11-01T06:44:57.616" v="129" actId="2696"/>
        <pc:sldMkLst>
          <pc:docMk/>
          <pc:sldMk cId="3159234420" sldId="383"/>
        </pc:sldMkLst>
        <pc:spChg chg="mod">
          <ac:chgData name="francesco.orilia@unimc.it" userId="faded748-0cb3-44c7-a7fd-0632fa8ccb11" providerId="ADAL" clId="{176A47DD-A32D-419E-9966-B20EFC4A952C}" dt="2024-11-01T06:42:48.623" v="30" actId="27636"/>
          <ac:spMkLst>
            <pc:docMk/>
            <pc:sldMk cId="3159234420" sldId="383"/>
            <ac:spMk id="3" creationId="{FFD2AB1D-40EB-4852-970D-52980A615223}"/>
          </ac:spMkLst>
        </pc:spChg>
      </pc:sldChg>
    </pc:docChg>
  </pc:docChgLst>
  <pc:docChgLst>
    <pc:chgData name="francesco.orilia@unimc.it" userId="faded748-0cb3-44c7-a7fd-0632fa8ccb11" providerId="ADAL" clId="{7D587CE6-9034-4949-B447-5F316FE12F6A}"/>
    <pc:docChg chg="addSld modSld">
      <pc:chgData name="francesco.orilia@unimc.it" userId="faded748-0cb3-44c7-a7fd-0632fa8ccb11" providerId="ADAL" clId="{7D587CE6-9034-4949-B447-5F316FE12F6A}" dt="2024-10-21T07:23:45.922" v="335" actId="20577"/>
      <pc:docMkLst>
        <pc:docMk/>
      </pc:docMkLst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FE5A42-E472-42DA-BA00-E05292C27C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2B3E6D8-8A0E-4F4D-B62F-28573B9C16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6AF7A13-270E-4F5E-92F9-2F14213B5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53750-7828-46FC-A875-0B766CA3DFC0}" type="datetimeFigureOut">
              <a:rPr lang="it-IT" smtClean="0"/>
              <a:t>01/11/2024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E66DFFE-45BE-426D-8BE3-9CB37A086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A3FEC46-1B51-4013-8331-7E2F5E4B2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A5024-814D-4105-9568-A3B5C834583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8300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1AE6D90-CEDF-4931-9D68-6289D487F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A9BA042-2A9D-4604-9E5E-C489F1D1FC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4696F39-3DD5-40D1-A3B6-01B65BC32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53750-7828-46FC-A875-0B766CA3DFC0}" type="datetimeFigureOut">
              <a:rPr lang="it-IT" smtClean="0"/>
              <a:t>01/11/2024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8373F66-735A-4EC3-BE2B-B0593D73A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D29EF72-295D-4BEA-B3E8-FEE5F7833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A5024-814D-4105-9568-A3B5C834583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1832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C4F52BBC-320E-44E6-BE1C-09EA6C4BFB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DF61936-59AB-4BB1-8D6D-BF468BB75B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5A5F05B-9E46-4B55-A44E-D76DE45F4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53750-7828-46FC-A875-0B766CA3DFC0}" type="datetimeFigureOut">
              <a:rPr lang="it-IT" smtClean="0"/>
              <a:t>01/11/2024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AD749BF-E3A0-47B1-881E-9EEA65431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0BAFF6B-D951-48B7-94AA-6C988C95D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A5024-814D-4105-9568-A3B5C834583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0141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683F840-C6CB-4094-938B-D87D1B5B4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B71A60F-3B77-4189-B266-45BD8B6F13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0732B30-E496-40C6-97CB-F2FD6C2B9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53750-7828-46FC-A875-0B766CA3DFC0}" type="datetimeFigureOut">
              <a:rPr lang="it-IT" smtClean="0"/>
              <a:t>01/11/2024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64D6962-73C3-498F-88C6-03F964520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520EBA4-384C-4F77-8123-12BE471FE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A5024-814D-4105-9568-A3B5C834583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1467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942CDF7-9BAA-45DB-98ED-4418FA25E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E721F70-3CE5-4231-A8D5-A18D5A9E3C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BA39E85-C3D6-45C9-99CE-42E707225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53750-7828-46FC-A875-0B766CA3DFC0}" type="datetimeFigureOut">
              <a:rPr lang="it-IT" smtClean="0"/>
              <a:t>01/11/2024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9426263-168A-4773-829A-544E19AB3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5C2F040-F0B3-42AB-A8E4-91F0950CE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A5024-814D-4105-9568-A3B5C834583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2945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2DC94F2-0EDE-451A-B920-CB8F34574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35C8940-E6AD-42EC-9CE2-FC4E12B067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AA349ED-2C2C-4B7F-AA95-234F0F3FB9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B0277D6-84AA-49DD-8F71-4D01EE07C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53750-7828-46FC-A875-0B766CA3DFC0}" type="datetimeFigureOut">
              <a:rPr lang="it-IT" smtClean="0"/>
              <a:t>01/11/2024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B85C3DD-89BF-463C-9FEE-A62DE9BF0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1F95094-94BA-4FC8-A840-D91A0028C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A5024-814D-4105-9568-A3B5C834583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286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781672B-E47F-4011-9D64-6EE209D6DB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BF52BD6-1788-4B82-BC55-B5013249CB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0F61BA8-FA45-4FBC-9617-865FBFCC04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9A6CBBF4-A7EE-4B4E-9531-64E33584F9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EC30EAA7-6E56-45CE-A2A4-D87D4093B0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F3BD80E-63E0-4968-A0EB-730A201AD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53750-7828-46FC-A875-0B766CA3DFC0}" type="datetimeFigureOut">
              <a:rPr lang="it-IT" smtClean="0"/>
              <a:t>01/11/2024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3A751C6A-8493-41AD-A084-AE826837E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D3B0FE17-74F8-4B94-ACBF-002358D7E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A5024-814D-4105-9568-A3B5C834583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6909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4BB0FDF-BDC7-4797-B020-DAD853746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51D4D342-7FBB-42C9-933B-0CB4F011E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53750-7828-46FC-A875-0B766CA3DFC0}" type="datetimeFigureOut">
              <a:rPr lang="it-IT" smtClean="0"/>
              <a:t>01/11/2024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D05AE63-05D8-4533-9E92-5B5A0DFF9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520FB6-FC4E-4395-8D7E-16F48774B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A5024-814D-4105-9568-A3B5C834583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3561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506B9506-9C83-4DB1-AB53-EE5B6598C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53750-7828-46FC-A875-0B766CA3DFC0}" type="datetimeFigureOut">
              <a:rPr lang="it-IT" smtClean="0"/>
              <a:t>01/11/2024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27B73B31-68DB-47E6-8AF8-D78B06554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DC79520-823F-459F-8BAF-06AFCCE07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A5024-814D-4105-9568-A3B5C834583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5777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8312F1-1148-410E-8BA5-9207D5210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0BA2466-0147-4223-9320-7B1DEF3773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7C9B536-3F9C-4318-9719-2436CFCE84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0B10C53-3C6D-4AEB-BAB9-8A8E6D58D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53750-7828-46FC-A875-0B766CA3DFC0}" type="datetimeFigureOut">
              <a:rPr lang="it-IT" smtClean="0"/>
              <a:t>01/11/2024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AAE337E-9D40-4EE7-8B57-BA24F6D4D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BE80806-9599-466E-B067-2FC5824DE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A5024-814D-4105-9568-A3B5C834583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1293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B5A64E6-C413-4345-B5A4-21E042556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679E8BB1-211B-4A31-BF7D-6D4FD1A75A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AF3DF0B-DE67-496C-8452-BC940AA276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A21FEE9-DD99-439B-9E8E-CE8A89869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53750-7828-46FC-A875-0B766CA3DFC0}" type="datetimeFigureOut">
              <a:rPr lang="it-IT" smtClean="0"/>
              <a:t>01/11/2024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2318C03-D7F1-495C-9962-B7A69CD05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16E0CAE-4710-4155-971E-DCE35C708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A5024-814D-4105-9568-A3B5C834583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4488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002BE1B4-A662-41AB-9CF6-83620AC42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073EA1D-AC7B-41ED-BE98-C6A535CE97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9A5BD1A-869F-473F-A182-97CA8D5971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A53750-7828-46FC-A875-0B766CA3DFC0}" type="datetimeFigureOut">
              <a:rPr lang="it-IT" smtClean="0"/>
              <a:t>01/11/2024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3E981A7-BA43-43CE-9D6A-E8C865E93C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4E4D82B-85E4-4014-A31B-3A4AA76A1C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BA5024-814D-4105-9568-A3B5C834583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5146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8C9CD3-AB97-486B-B583-2899A68A4D4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Inglese 24-25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F8A97CA-4B8A-40CD-97DC-D762902083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lezioni 13-14</a:t>
            </a:r>
          </a:p>
        </p:txBody>
      </p:sp>
    </p:spTree>
    <p:extLst>
      <p:ext uri="{BB962C8B-B14F-4D97-AF65-F5344CB8AC3E}">
        <p14:creationId xmlns:p14="http://schemas.microsoft.com/office/powerpoint/2010/main" val="2420043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025EDC-66A9-4160-9267-0B0AD7CB6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23568C6-AD43-492D-B425-2E6C23001B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Lezioni 13-14</a:t>
            </a:r>
          </a:p>
          <a:p>
            <a:r>
              <a:rPr lang="it-IT" dirty="0"/>
              <a:t>31/10/24</a:t>
            </a:r>
          </a:p>
        </p:txBody>
      </p:sp>
    </p:spTree>
    <p:extLst>
      <p:ext uri="{BB962C8B-B14F-4D97-AF65-F5344CB8AC3E}">
        <p14:creationId xmlns:p14="http://schemas.microsoft.com/office/powerpoint/2010/main" val="3198483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3016B21-5598-43B5-B021-D08B5C860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annuncio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151E798-B7C8-409A-930B-70EDEB3D42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/>
              <a:t>Lezione di Giovedì 21 Novembre, h. 13-15:</a:t>
            </a:r>
          </a:p>
          <a:p>
            <a:endParaRPr lang="it-IT" dirty="0"/>
          </a:p>
          <a:p>
            <a:r>
              <a:rPr lang="it-IT" dirty="0"/>
              <a:t>conferenza di Edwin </a:t>
            </a:r>
            <a:r>
              <a:rPr lang="it-IT" dirty="0" err="1"/>
              <a:t>Mares</a:t>
            </a:r>
            <a:r>
              <a:rPr lang="it-IT" dirty="0"/>
              <a:t> (Victoria </a:t>
            </a:r>
            <a:r>
              <a:rPr lang="it-IT" dirty="0" err="1"/>
              <a:t>Univ</a:t>
            </a:r>
            <a:r>
              <a:rPr lang="it-IT" dirty="0"/>
              <a:t>. of Wellington, NZ)</a:t>
            </a:r>
          </a:p>
          <a:p>
            <a:endParaRPr lang="it-IT" dirty="0"/>
          </a:p>
          <a:p>
            <a:r>
              <a:rPr lang="en-NZ" b="1" dirty="0"/>
              <a:t>The Pragmatic Theory of Necessity</a:t>
            </a:r>
            <a:endParaRPr lang="it-IT" dirty="0"/>
          </a:p>
          <a:p>
            <a:pPr marL="0" indent="0">
              <a:buNone/>
            </a:pPr>
            <a:endParaRPr lang="it-IT" dirty="0"/>
          </a:p>
          <a:p>
            <a:r>
              <a:rPr lang="en-NZ" b="1" dirty="0"/>
              <a:t>Abstract: In the early 1920s, C.I. Lewis formulated his pragmatic theory of the a priori which formed the heart of his conceptual pragmaticism. He identified propositions that could be known a priori with those that are logically necessary. In the 1930s and 40s he developed a theory of meaning that was to support his epistemology. I look at Lewis’s theory historically, and outline his underlying semantical theory.  I also look at the prospects for reconstructing the theory without its </a:t>
            </a:r>
            <a:r>
              <a:rPr lang="en-NZ" b="1" dirty="0" err="1"/>
              <a:t>verificationist</a:t>
            </a:r>
            <a:r>
              <a:rPr lang="en-NZ" b="1" dirty="0"/>
              <a:t> overtones.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45010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E383ABF-ED6E-47BB-A79E-14666B037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7F8C360-E902-497E-BB07-F8E3D8273A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completiamo la lettura del cap. 4 di Blackburn</a:t>
            </a:r>
          </a:p>
          <a:p>
            <a:r>
              <a:rPr lang="it-IT" dirty="0"/>
              <a:t>leggiamo un articolo su libero arbitrio e determinismo</a:t>
            </a:r>
          </a:p>
          <a:p>
            <a:r>
              <a:rPr lang="en-US" dirty="0"/>
              <a:t>“Free Will Remains a Mystery”, di P. Van Inwagen (da R. Kane (ed.), THE OXFORD HANDBOOK OF FREE WILL), </a:t>
            </a:r>
            <a:r>
              <a:rPr lang="en-US" dirty="0" err="1"/>
              <a:t>fino</a:t>
            </a:r>
            <a:r>
              <a:rPr lang="en-US" dirty="0"/>
              <a:t> a p. 160, </a:t>
            </a:r>
            <a:r>
              <a:rPr lang="en-US" dirty="0" err="1"/>
              <a:t>capoverso</a:t>
            </a:r>
            <a:r>
              <a:rPr lang="en-US" dirty="0"/>
              <a:t> 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79386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181</Words>
  <Application>Microsoft Office PowerPoint</Application>
  <PresentationFormat>Widescreen</PresentationFormat>
  <Paragraphs>15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di Office</vt:lpstr>
      <vt:lpstr>Inglese 24-25</vt:lpstr>
      <vt:lpstr>Presentazione standard di PowerPoint</vt:lpstr>
      <vt:lpstr>annuncio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Inglese 24-25</dc:title>
  <dc:creator>Francesco Orilia</dc:creator>
  <cp:lastModifiedBy>Francesco Orilia</cp:lastModifiedBy>
  <cp:revision>7</cp:revision>
  <dcterms:created xsi:type="dcterms:W3CDTF">2024-10-12T09:59:57Z</dcterms:created>
  <dcterms:modified xsi:type="dcterms:W3CDTF">2024-11-01T06:44:59Z</dcterms:modified>
</cp:coreProperties>
</file>