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80" r:id="rId3"/>
    <p:sldId id="383" r:id="rId4"/>
    <p:sldId id="382" r:id="rId5"/>
    <p:sldId id="384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582F82-928C-42F9-BC0F-A530298B3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6CED40A-CEB3-4C12-A155-D5C2D3262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3600EC-61A5-4749-B06D-0668E561B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3F23FD-FF44-48D2-B8A9-42A2A7AAE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9A92D8-7CF8-4D9A-82C5-052504343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354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B4CDF3-ADAE-4075-A576-AC1384EE8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96A703A-CC9F-4009-B8C0-136370B7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AC9DCB-8E2C-49D6-B3AF-84B3306C6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127EE7-CE39-4114-A81F-C3732E8B0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DE86CF-BC77-4D1E-8977-8207C9DA5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962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C66783D-E93C-4E19-8E62-2F4A595A3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28B6BAA-584F-4A48-94C7-932D55B3D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9380F08-2434-430A-90E0-13DAEF515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736164-59B0-454A-BABB-E96698159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8618E2-C709-417D-8A8C-ACC3899C0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786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3EA6FD-2306-4680-B498-0BA53E1FF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8517C0-433A-4605-90DD-7BB708638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1417F9-C395-47C3-A458-9823DA424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50D56E-C319-4EC7-AF6E-CFC272F49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A72C26-8C81-4715-AE66-AE8D104B6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524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31C5A2-4DB5-41A6-931B-C1BAA800E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3961149-1F8F-47B0-B0F0-3D6CACE8E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B04DB3-692A-48FA-B1BD-116CF65DE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5C1639-1661-4FE5-BA76-C57CAB31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CA06DC-747B-43B9-843E-6B71BB32E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502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57A869-1B29-4710-9131-513450614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3C95A8-3489-4938-9719-1DA741472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0654FB6-4887-4B34-8C6D-EDEEC2ACC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8E3E4F-EB56-4D8B-9E14-FEDD0DA0D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ECADE70-94EF-44B0-97C9-EEC531281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1C559F2-4260-47C6-B7DA-7C60A025F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176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57BB27-7248-4592-A5E9-89722FBB7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3E0554-D00F-4EF6-9BC8-01440E2AD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1EB098E-3994-4C09-8AA0-84ADEF4C9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3F57AAA-3754-4C9C-A4C1-68DD0E3086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1027DEB-A5FE-4A91-A75D-186E81C456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56611A-5A35-42E5-94FB-CA45F8E99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DBBEE5F-2D65-465E-AFDE-3CCBC9C69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5F3130E-8ADD-403B-B9CE-E3E3582F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807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D4B392-C11E-42A0-A342-693B88EB0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2D9CDB2-E53B-4EE5-BD44-9FC9F2895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EFD80B0-5BCC-46C3-A5DC-52EB9E257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FD03485-0784-4DD6-B265-0064B2DE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617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7A6417C-D1D9-4AB4-9F4C-F7789C989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9BC02A9-F1E2-4941-8BCB-2858FF206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341A21-B679-4E06-ACFF-97380764B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535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D1FD0C-1771-4C21-9077-B309CC85F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687213-1BC5-44C6-8BE9-2D3B652C6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66029F1-315F-46BE-B4FB-F51D588C9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4167A63-F3CA-459D-B9C6-3D5498530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1F6BA4-D497-45FF-9167-912B4AF75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B4C5335-B299-4868-A3C1-E7B364803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0438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8FB389-9139-4EA3-9D2C-793A5813A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54BB2CA-9AA7-4DD1-89FC-7FAD952217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7233067-7AAF-4C6E-B379-CCA6C5BD4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2617DE4-A465-4B70-BE06-C5B12C614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5E286A8-74D7-405B-B9ED-2CE94582F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692DF6A-820B-450B-964C-0821DFBA0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3792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DBC17DC-38D1-4600-B2DD-5A5AE3538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B227E27-2E76-497D-8A6B-F4178A3E2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CF5796-1120-432B-BEA0-56ADD29682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8F8E3-1523-40CD-8CFD-B6AD7F218FE1}" type="datetimeFigureOut">
              <a:rPr lang="it-IT" smtClean="0"/>
              <a:t>11/10/2024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30DFCA-A0A5-4EFC-9C74-5C64FEFC19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16D085-7C62-431F-8FCF-6625CFBC21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C2197-F5B4-4A58-82E8-10D857FB0E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818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AD0A33-29C7-42BE-B152-32C03A7BAE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Inglese 24-25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4288A12-5E92-4440-B815-0BA62D5BDD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5-8</a:t>
            </a:r>
          </a:p>
        </p:txBody>
      </p:sp>
    </p:spTree>
    <p:extLst>
      <p:ext uri="{BB962C8B-B14F-4D97-AF65-F5344CB8AC3E}">
        <p14:creationId xmlns:p14="http://schemas.microsoft.com/office/powerpoint/2010/main" val="1622205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92329E-D3A9-42F0-AA4F-43D340C87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13E5B0-6DF4-4E75-BC1A-5CA1AA799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5-6</a:t>
            </a:r>
          </a:p>
          <a:p>
            <a:r>
              <a:rPr lang="it-IT" dirty="0"/>
              <a:t>10/10/2024</a:t>
            </a:r>
          </a:p>
        </p:txBody>
      </p:sp>
    </p:spTree>
    <p:extLst>
      <p:ext uri="{BB962C8B-B14F-4D97-AF65-F5344CB8AC3E}">
        <p14:creationId xmlns:p14="http://schemas.microsoft.com/office/powerpoint/2010/main" val="3166647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23957A-5360-4A50-B47B-2CD85EBC4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Annuncio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84A340-66B9-44D9-8352-F7E5D80CD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lezioni del 17 e 18 ottobre sono rimandate in occasione del Festival delle </a:t>
            </a:r>
            <a:r>
              <a:rPr lang="it-IT" dirty="0" err="1"/>
              <a:t>Humanities</a:t>
            </a:r>
            <a:endParaRPr lang="it-IT" dirty="0"/>
          </a:p>
          <a:p>
            <a:r>
              <a:rPr lang="it-IT" dirty="0"/>
              <a:t>Saranno recuperate in coda al corso secondo l'orario consueto</a:t>
            </a:r>
          </a:p>
        </p:txBody>
      </p:sp>
    </p:spTree>
    <p:extLst>
      <p:ext uri="{BB962C8B-B14F-4D97-AF65-F5344CB8AC3E}">
        <p14:creationId xmlns:p14="http://schemas.microsoft.com/office/powerpoint/2010/main" val="2960611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445548-4CF5-4941-BC67-65E1DF166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2C4DEC-DFDA-4527-BC16-432F2AE3E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Backburn</a:t>
            </a:r>
            <a:r>
              <a:rPr lang="it-IT" dirty="0"/>
              <a:t>, </a:t>
            </a:r>
            <a:r>
              <a:rPr lang="it-IT" i="1" dirty="0" err="1"/>
              <a:t>Being</a:t>
            </a:r>
            <a:r>
              <a:rPr lang="it-IT" i="1" dirty="0"/>
              <a:t> </a:t>
            </a:r>
            <a:r>
              <a:rPr lang="it-IT" i="1" dirty="0" err="1"/>
              <a:t>Good</a:t>
            </a:r>
            <a:endParaRPr lang="it-IT" dirty="0"/>
          </a:p>
          <a:p>
            <a:r>
              <a:rPr lang="it-IT" dirty="0"/>
              <a:t>riprendere da cap. 2, p. 21</a:t>
            </a:r>
          </a:p>
          <a:p>
            <a:r>
              <a:rPr lang="it-IT" dirty="0"/>
              <a:t>Letto fino a p. 24</a:t>
            </a:r>
          </a:p>
        </p:txBody>
      </p:sp>
    </p:spTree>
    <p:extLst>
      <p:ext uri="{BB962C8B-B14F-4D97-AF65-F5344CB8AC3E}">
        <p14:creationId xmlns:p14="http://schemas.microsoft.com/office/powerpoint/2010/main" val="2890370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A144AD-850A-465A-96E6-FDB51D5E2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719240-46B0-4322-A45F-115558907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7-8</a:t>
            </a:r>
          </a:p>
          <a:p>
            <a:r>
              <a:rPr lang="it-IT" dirty="0"/>
              <a:t>11/10/24</a:t>
            </a:r>
          </a:p>
          <a:p>
            <a:endParaRPr lang="it-IT" dirty="0"/>
          </a:p>
          <a:p>
            <a:r>
              <a:rPr lang="it-IT" dirty="0"/>
              <a:t>Viene completata la lettura del cap. 2.</a:t>
            </a:r>
          </a:p>
        </p:txBody>
      </p:sp>
    </p:spTree>
    <p:extLst>
      <p:ext uri="{BB962C8B-B14F-4D97-AF65-F5344CB8AC3E}">
        <p14:creationId xmlns:p14="http://schemas.microsoft.com/office/powerpoint/2010/main" val="26895284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63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Inglese 24-25</vt:lpstr>
      <vt:lpstr>Presentazione standard di PowerPoint</vt:lpstr>
      <vt:lpstr>Annuncio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24-25</dc:title>
  <dc:creator>Francesco Orilia</dc:creator>
  <cp:lastModifiedBy>Francesco Orilia</cp:lastModifiedBy>
  <cp:revision>3</cp:revision>
  <dcterms:created xsi:type="dcterms:W3CDTF">2024-10-08T05:45:09Z</dcterms:created>
  <dcterms:modified xsi:type="dcterms:W3CDTF">2024-10-11T17:22:46Z</dcterms:modified>
</cp:coreProperties>
</file>