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70" r:id="rId3"/>
    <p:sldId id="373" r:id="rId4"/>
    <p:sldId id="374" r:id="rId5"/>
    <p:sldId id="371" r:id="rId6"/>
    <p:sldId id="372" r:id="rId7"/>
    <p:sldId id="257" r:id="rId8"/>
    <p:sldId id="375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.orilia@unimc.it" userId="faded748-0cb3-44c7-a7fd-0632fa8ccb11" providerId="ADAL" clId="{7D587CE6-9034-4949-B447-5F316FE12F6A}"/>
    <pc:docChg chg="addSld modSld">
      <pc:chgData name="francesco.orilia@unimc.it" userId="faded748-0cb3-44c7-a7fd-0632fa8ccb11" providerId="ADAL" clId="{7D587CE6-9034-4949-B447-5F316FE12F6A}" dt="2024-10-21T07:23:45.922" v="335" actId="20577"/>
      <pc:docMkLst>
        <pc:docMk/>
      </pc:docMkLst>
      <pc:sldChg chg="modSp add">
        <pc:chgData name="francesco.orilia@unimc.it" userId="faded748-0cb3-44c7-a7fd-0632fa8ccb11" providerId="ADAL" clId="{7D587CE6-9034-4949-B447-5F316FE12F6A}" dt="2024-10-21T07:23:45.922" v="335" actId="20577"/>
        <pc:sldMkLst>
          <pc:docMk/>
          <pc:sldMk cId="3673370679" sldId="373"/>
        </pc:sldMkLst>
        <pc:spChg chg="mod">
          <ac:chgData name="francesco.orilia@unimc.it" userId="faded748-0cb3-44c7-a7fd-0632fa8ccb11" providerId="ADAL" clId="{7D587CE6-9034-4949-B447-5F316FE12F6A}" dt="2024-10-21T07:19:44.371" v="56" actId="20577"/>
          <ac:spMkLst>
            <pc:docMk/>
            <pc:sldMk cId="3673370679" sldId="373"/>
            <ac:spMk id="2" creationId="{D25A1561-31E2-40BE-910E-43906800FA86}"/>
          </ac:spMkLst>
        </pc:spChg>
        <pc:spChg chg="mod">
          <ac:chgData name="francesco.orilia@unimc.it" userId="faded748-0cb3-44c7-a7fd-0632fa8ccb11" providerId="ADAL" clId="{7D587CE6-9034-4949-B447-5F316FE12F6A}" dt="2024-10-21T07:23:45.922" v="335" actId="20577"/>
          <ac:spMkLst>
            <pc:docMk/>
            <pc:sldMk cId="3673370679" sldId="373"/>
            <ac:spMk id="3" creationId="{96319420-FBD3-4B02-B4A7-62B8A52795E8}"/>
          </ac:spMkLst>
        </pc:spChg>
      </pc:sldChg>
    </pc:docChg>
  </pc:docChgLst>
  <pc:docChgLst>
    <pc:chgData name="Francesco Orilia" userId="faded748-0cb3-44c7-a7fd-0632fa8ccb11" providerId="ADAL" clId="{7D587CE6-9034-4949-B447-5F316FE12F6A}"/>
    <pc:docChg chg="custSel addSld delSld modSld">
      <pc:chgData name="Francesco Orilia" userId="faded748-0cb3-44c7-a7fd-0632fa8ccb11" providerId="ADAL" clId="{7D587CE6-9034-4949-B447-5F316FE12F6A}" dt="2024-10-25T05:34:35.893" v="232" actId="20577"/>
      <pc:docMkLst>
        <pc:docMk/>
      </pc:docMkLst>
      <pc:sldChg chg="modSp add">
        <pc:chgData name="Francesco Orilia" userId="faded748-0cb3-44c7-a7fd-0632fa8ccb11" providerId="ADAL" clId="{7D587CE6-9034-4949-B447-5F316FE12F6A}" dt="2024-10-25T05:27:51.739" v="124" actId="20577"/>
        <pc:sldMkLst>
          <pc:docMk/>
          <pc:sldMk cId="1945635191" sldId="257"/>
        </pc:sldMkLst>
        <pc:spChg chg="mod">
          <ac:chgData name="Francesco Orilia" userId="faded748-0cb3-44c7-a7fd-0632fa8ccb11" providerId="ADAL" clId="{7D587CE6-9034-4949-B447-5F316FE12F6A}" dt="2024-10-25T05:27:51.739" v="124" actId="20577"/>
          <ac:spMkLst>
            <pc:docMk/>
            <pc:sldMk cId="1945635191" sldId="257"/>
            <ac:spMk id="3" creationId="{7671559B-E7C2-4C24-AFF4-B452023C72E3}"/>
          </ac:spMkLst>
        </pc:spChg>
      </pc:sldChg>
      <pc:sldChg chg="del">
        <pc:chgData name="Francesco Orilia" userId="faded748-0cb3-44c7-a7fd-0632fa8ccb11" providerId="ADAL" clId="{7D587CE6-9034-4949-B447-5F316FE12F6A}" dt="2024-10-25T05:25:59.492" v="53" actId="2696"/>
        <pc:sldMkLst>
          <pc:docMk/>
          <pc:sldMk cId="3536355346" sldId="257"/>
        </pc:sldMkLst>
      </pc:sldChg>
      <pc:sldChg chg="add">
        <pc:chgData name="Francesco Orilia" userId="faded748-0cb3-44c7-a7fd-0632fa8ccb11" providerId="ADAL" clId="{7D587CE6-9034-4949-B447-5F316FE12F6A}" dt="2024-10-18T15:07:06.053" v="0"/>
        <pc:sldMkLst>
          <pc:docMk/>
          <pc:sldMk cId="3198483870" sldId="370"/>
        </pc:sldMkLst>
      </pc:sldChg>
      <pc:sldChg chg="modSp add del">
        <pc:chgData name="Francesco Orilia" userId="faded748-0cb3-44c7-a7fd-0632fa8ccb11" providerId="ADAL" clId="{7D587CE6-9034-4949-B447-5F316FE12F6A}" dt="2024-10-25T05:25:59.480" v="51" actId="2696"/>
        <pc:sldMkLst>
          <pc:docMk/>
          <pc:sldMk cId="1588691219" sldId="371"/>
        </pc:sldMkLst>
        <pc:spChg chg="mod">
          <ac:chgData name="Francesco Orilia" userId="faded748-0cb3-44c7-a7fd-0632fa8ccb11" providerId="ADAL" clId="{7D587CE6-9034-4949-B447-5F316FE12F6A}" dt="2024-10-18T15:07:42.564" v="1" actId="20577"/>
          <ac:spMkLst>
            <pc:docMk/>
            <pc:sldMk cId="1588691219" sldId="371"/>
            <ac:spMk id="2" creationId="{57F64872-2A72-4B64-91CE-0BF4D61D377F}"/>
          </ac:spMkLst>
        </pc:spChg>
        <pc:spChg chg="mod">
          <ac:chgData name="Francesco Orilia" userId="faded748-0cb3-44c7-a7fd-0632fa8ccb11" providerId="ADAL" clId="{7D587CE6-9034-4949-B447-5F316FE12F6A}" dt="2024-10-18T15:08:40.844" v="50" actId="20577"/>
          <ac:spMkLst>
            <pc:docMk/>
            <pc:sldMk cId="1588691219" sldId="371"/>
            <ac:spMk id="6" creationId="{934D2CE4-54F5-42ED-B6F6-2CD012A7966C}"/>
          </ac:spMkLst>
        </pc:spChg>
      </pc:sldChg>
      <pc:sldChg chg="add">
        <pc:chgData name="Francesco Orilia" userId="faded748-0cb3-44c7-a7fd-0632fa8ccb11" providerId="ADAL" clId="{7D587CE6-9034-4949-B447-5F316FE12F6A}" dt="2024-10-25T05:26:37.058" v="77"/>
        <pc:sldMkLst>
          <pc:docMk/>
          <pc:sldMk cId="3594616754" sldId="371"/>
        </pc:sldMkLst>
      </pc:sldChg>
      <pc:sldChg chg="add">
        <pc:chgData name="Francesco Orilia" userId="faded748-0cb3-44c7-a7fd-0632fa8ccb11" providerId="ADAL" clId="{7D587CE6-9034-4949-B447-5F316FE12F6A}" dt="2024-10-25T05:26:37.058" v="77"/>
        <pc:sldMkLst>
          <pc:docMk/>
          <pc:sldMk cId="791453266" sldId="372"/>
        </pc:sldMkLst>
      </pc:sldChg>
      <pc:sldChg chg="add del">
        <pc:chgData name="Francesco Orilia" userId="faded748-0cb3-44c7-a7fd-0632fa8ccb11" providerId="ADAL" clId="{7D587CE6-9034-4949-B447-5F316FE12F6A}" dt="2024-10-25T05:25:59.485" v="52" actId="2696"/>
        <pc:sldMkLst>
          <pc:docMk/>
          <pc:sldMk cId="4070647389" sldId="372"/>
        </pc:sldMkLst>
      </pc:sldChg>
      <pc:sldChg chg="modSp">
        <pc:chgData name="Francesco Orilia" userId="faded748-0cb3-44c7-a7fd-0632fa8ccb11" providerId="ADAL" clId="{7D587CE6-9034-4949-B447-5F316FE12F6A}" dt="2024-10-25T05:32:01.287" v="139" actId="20577"/>
        <pc:sldMkLst>
          <pc:docMk/>
          <pc:sldMk cId="3673370679" sldId="373"/>
        </pc:sldMkLst>
        <pc:spChg chg="mod">
          <ac:chgData name="Francesco Orilia" userId="faded748-0cb3-44c7-a7fd-0632fa8ccb11" providerId="ADAL" clId="{7D587CE6-9034-4949-B447-5F316FE12F6A}" dt="2024-10-25T05:32:01.287" v="139" actId="20577"/>
          <ac:spMkLst>
            <pc:docMk/>
            <pc:sldMk cId="3673370679" sldId="373"/>
            <ac:spMk id="3" creationId="{96319420-FBD3-4B02-B4A7-62B8A52795E8}"/>
          </ac:spMkLst>
        </pc:spChg>
      </pc:sldChg>
      <pc:sldChg chg="modSp add">
        <pc:chgData name="Francesco Orilia" userId="faded748-0cb3-44c7-a7fd-0632fa8ccb11" providerId="ADAL" clId="{7D587CE6-9034-4949-B447-5F316FE12F6A}" dt="2024-10-25T05:26:33.022" v="76" actId="20577"/>
        <pc:sldMkLst>
          <pc:docMk/>
          <pc:sldMk cId="4140901635" sldId="374"/>
        </pc:sldMkLst>
        <pc:spChg chg="mod">
          <ac:chgData name="Francesco Orilia" userId="faded748-0cb3-44c7-a7fd-0632fa8ccb11" providerId="ADAL" clId="{7D587CE6-9034-4949-B447-5F316FE12F6A}" dt="2024-10-25T05:26:33.022" v="76" actId="20577"/>
          <ac:spMkLst>
            <pc:docMk/>
            <pc:sldMk cId="4140901635" sldId="374"/>
            <ac:spMk id="3" creationId="{D03A2C98-4C9C-4FCF-9B71-403CCA91B47B}"/>
          </ac:spMkLst>
        </pc:spChg>
      </pc:sldChg>
      <pc:sldChg chg="modSp add">
        <pc:chgData name="Francesco Orilia" userId="faded748-0cb3-44c7-a7fd-0632fa8ccb11" providerId="ADAL" clId="{7D587CE6-9034-4949-B447-5F316FE12F6A}" dt="2024-10-25T05:34:35.893" v="232" actId="20577"/>
        <pc:sldMkLst>
          <pc:docMk/>
          <pc:sldMk cId="382819077" sldId="375"/>
        </pc:sldMkLst>
        <pc:spChg chg="mod">
          <ac:chgData name="Francesco Orilia" userId="faded748-0cb3-44c7-a7fd-0632fa8ccb11" providerId="ADAL" clId="{7D587CE6-9034-4949-B447-5F316FE12F6A}" dt="2024-10-25T05:32:26.364" v="170" actId="20577"/>
          <ac:spMkLst>
            <pc:docMk/>
            <pc:sldMk cId="382819077" sldId="375"/>
            <ac:spMk id="2" creationId="{0E518861-C36C-4918-B8DB-DE9F65439097}"/>
          </ac:spMkLst>
        </pc:spChg>
        <pc:spChg chg="mod">
          <ac:chgData name="Francesco Orilia" userId="faded748-0cb3-44c7-a7fd-0632fa8ccb11" providerId="ADAL" clId="{7D587CE6-9034-4949-B447-5F316FE12F6A}" dt="2024-10-25T05:34:35.893" v="232" actId="20577"/>
          <ac:spMkLst>
            <pc:docMk/>
            <pc:sldMk cId="382819077" sldId="375"/>
            <ac:spMk id="3" creationId="{B40D380B-AE75-42C7-BEC2-6CB4D652913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FE5A42-E472-42DA-BA00-E05292C27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2B3E6D8-8A0E-4F4D-B62F-28573B9C1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AF7A13-270E-4F5E-92F9-2F14213B5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66DFFE-45BE-426D-8BE3-9CB37A086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3FEC46-1B51-4013-8331-7E2F5E4B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8300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AE6D90-CEDF-4931-9D68-6289D487F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A9BA042-2A9D-4604-9E5E-C489F1D1F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696F39-3DD5-40D1-A3B6-01B65BC32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373F66-735A-4EC3-BE2B-B0593D73A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29EF72-295D-4BEA-B3E8-FEE5F783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183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4F52BBC-320E-44E6-BE1C-09EA6C4BFB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DF61936-59AB-4BB1-8D6D-BF468BB75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A5F05B-9E46-4B55-A44E-D76DE45F4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D749BF-E3A0-47B1-881E-9EEA65431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BAFF6B-D951-48B7-94AA-6C988C95D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014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83F840-C6CB-4094-938B-D87D1B5B4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71A60F-3B77-4189-B266-45BD8B6F1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32B30-E496-40C6-97CB-F2FD6C2B9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4D6962-73C3-498F-88C6-03F964520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20EBA4-384C-4F77-8123-12BE471FE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46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42CDF7-9BAA-45DB-98ED-4418FA25E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E721F70-3CE5-4231-A8D5-A18D5A9E3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A39E85-C3D6-45C9-99CE-42E707225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426263-168A-4773-829A-544E19AB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5C2F040-F0B3-42AB-A8E4-91F0950CE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294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DC94F2-0EDE-451A-B920-CB8F3457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5C8940-E6AD-42EC-9CE2-FC4E12B067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AA349ED-2C2C-4B7F-AA95-234F0F3FB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B0277D6-84AA-49DD-8F71-4D01EE07C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85C3DD-89BF-463C-9FEE-A62DE9BF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F95094-94BA-4FC8-A840-D91A0028C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28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81672B-E47F-4011-9D64-6EE209D6D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F52BD6-1788-4B82-BC55-B5013249C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F61BA8-FA45-4FBC-9617-865FBFCC0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A6CBBF4-A7EE-4B4E-9531-64E33584F9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C30EAA7-6E56-45CE-A2A4-D87D4093B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F3BD80E-63E0-4968-A0EB-730A201A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A751C6A-8493-41AD-A084-AE826837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3B0FE17-74F8-4B94-ACBF-002358D7E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690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BB0FDF-BDC7-4797-B020-DAD853746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1D4D342-7FBB-42C9-933B-0CB4F011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D05AE63-05D8-4533-9E92-5B5A0DFF9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520FB6-FC4E-4395-8D7E-16F48774B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356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06B9506-9C83-4DB1-AB53-EE5B6598C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7B73B31-68DB-47E6-8AF8-D78B06554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DC79520-823F-459F-8BAF-06AFCCE07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577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8312F1-1148-410E-8BA5-9207D5210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BA2466-0147-4223-9320-7B1DEF377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7C9B536-3F9C-4318-9719-2436CFCE8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0B10C53-3C6D-4AEB-BAB9-8A8E6D58D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AE337E-9D40-4EE7-8B57-BA24F6D4D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BE80806-9599-466E-B067-2FC5824DE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129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A64E6-C413-4345-B5A4-21E042556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79E8BB1-211B-4A31-BF7D-6D4FD1A75A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AF3DF0B-DE67-496C-8452-BC940AA27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A21FEE9-DD99-439B-9E8E-CE8A89869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2318C03-D7F1-495C-9962-B7A69CD05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16E0CAE-4710-4155-971E-DCE35C70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48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02BE1B4-A662-41AB-9CF6-83620AC42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73EA1D-AC7B-41ED-BE98-C6A535CE9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A5BD1A-869F-473F-A182-97CA8D5971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53750-7828-46FC-A875-0B766CA3DFC0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E981A7-BA43-43CE-9D6A-E8C865E93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E4D82B-85E4-4014-A31B-3A4AA76A1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A5024-814D-4105-9568-A3B5C83458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514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8C9CD3-AB97-486B-B583-2899A68A4D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Inglese 24-25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F8A97CA-4B8A-40CD-97DC-D762902083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9-12</a:t>
            </a:r>
          </a:p>
        </p:txBody>
      </p:sp>
    </p:spTree>
    <p:extLst>
      <p:ext uri="{BB962C8B-B14F-4D97-AF65-F5344CB8AC3E}">
        <p14:creationId xmlns:p14="http://schemas.microsoft.com/office/powerpoint/2010/main" val="2420043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025EDC-66A9-4160-9267-0B0AD7CB6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3568C6-AD43-492D-B425-2E6C23001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9-10</a:t>
            </a:r>
          </a:p>
          <a:p>
            <a:r>
              <a:rPr lang="it-IT" dirty="0"/>
              <a:t>24/10/24</a:t>
            </a:r>
          </a:p>
        </p:txBody>
      </p:sp>
    </p:spTree>
    <p:extLst>
      <p:ext uri="{BB962C8B-B14F-4D97-AF65-F5344CB8AC3E}">
        <p14:creationId xmlns:p14="http://schemas.microsoft.com/office/powerpoint/2010/main" val="3198483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5A1561-31E2-40BE-910E-43906800F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Blackburn,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Good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319420-FBD3-4B02-B4A7-62B8A5279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Saltiamo il </a:t>
            </a:r>
            <a:r>
              <a:rPr lang="it-IT" dirty="0" err="1"/>
              <a:t>cap</a:t>
            </a:r>
            <a:r>
              <a:rPr lang="it-IT" dirty="0"/>
              <a:t> 3, "</a:t>
            </a:r>
            <a:r>
              <a:rPr lang="it-IT" dirty="0" err="1"/>
              <a:t>Egoism</a:t>
            </a:r>
            <a:r>
              <a:rPr lang="it-IT" dirty="0"/>
              <a:t>" (argomenta contro l'idea che l'etica è minata alle fondamenta dal fatto che tutti in fondo agiscono solo per il proprio self-</a:t>
            </a:r>
            <a:r>
              <a:rPr lang="it-IT" dirty="0" err="1"/>
              <a:t>interest</a:t>
            </a:r>
            <a:r>
              <a:rPr lang="it-IT" dirty="0"/>
              <a:t>)</a:t>
            </a:r>
          </a:p>
          <a:p>
            <a:r>
              <a:rPr lang="it-IT" dirty="0"/>
              <a:t>lettura dal cap. 4, p. 37,  "</a:t>
            </a:r>
            <a:r>
              <a:rPr lang="it-IT" dirty="0" err="1"/>
              <a:t>evolutionary</a:t>
            </a:r>
            <a:r>
              <a:rPr lang="it-IT" dirty="0"/>
              <a:t> theory", fino a p. 42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3370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B47E73-C473-4C30-A800-DCB507B05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3A2C98-4C9C-4FCF-9B71-403CCA91B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11-12</a:t>
            </a:r>
          </a:p>
          <a:p>
            <a:r>
              <a:rPr lang="it-IT" dirty="0"/>
              <a:t>25/10/24</a:t>
            </a:r>
          </a:p>
        </p:txBody>
      </p:sp>
    </p:spTree>
    <p:extLst>
      <p:ext uri="{BB962C8B-B14F-4D97-AF65-F5344CB8AC3E}">
        <p14:creationId xmlns:p14="http://schemas.microsoft.com/office/powerpoint/2010/main" val="4140901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F64872-2A72-4B64-91CE-0BF4D61D3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ANNUNCI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34D2CE4-54F5-42ED-B6F6-2CD012A79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Futurità</a:t>
            </a:r>
            <a:r>
              <a:rPr lang="it-IT" dirty="0"/>
              <a:t>: v. prossima diapositiva</a:t>
            </a:r>
          </a:p>
          <a:p>
            <a:endParaRPr lang="it-IT" dirty="0"/>
          </a:p>
          <a:p>
            <a:r>
              <a:rPr lang="it-IT" dirty="0"/>
              <a:t>Nuovo orario del venerdì: v. </a:t>
            </a:r>
            <a:r>
              <a:rPr lang="it-IT"/>
              <a:t>diapositiva </a:t>
            </a:r>
            <a:r>
              <a:rPr lang="it-IT" dirty="0"/>
              <a:t>5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94616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8B2CFF-C5BA-41CC-BDB8-A49C40D2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5385274-03F3-4BE0-BAFA-DD56AE0342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945" y="290085"/>
            <a:ext cx="4506012" cy="6567915"/>
          </a:xfrm>
        </p:spPr>
      </p:pic>
    </p:spTree>
    <p:extLst>
      <p:ext uri="{BB962C8B-B14F-4D97-AF65-F5344CB8AC3E}">
        <p14:creationId xmlns:p14="http://schemas.microsoft.com/office/powerpoint/2010/main" val="791453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88D779-AF39-46D0-9D90-3A11B135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Nuovo orario del venerdì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71559B-E7C2-4C24-AFF4-B452023C7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 partire da oggi venerdì 25 ottobre: 16.30-18 (ufficialmente: 16-18), aula B</a:t>
            </a:r>
          </a:p>
          <a:p>
            <a:r>
              <a:rPr lang="it-IT" dirty="0"/>
              <a:t>Solo il giorno 22 novembre sarà in aula C invece che B perché la B è occupata.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5635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518861-C36C-4918-B8DB-DE9F65439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Blackburn,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good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0D380B-AE75-42C7-BEC2-6CB4D6529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completiamo la lettura del cap. 4, "</a:t>
            </a:r>
            <a:r>
              <a:rPr lang="it-IT" dirty="0" err="1"/>
              <a:t>evolutionary</a:t>
            </a:r>
            <a:r>
              <a:rPr lang="it-IT" dirty="0"/>
              <a:t> theory"</a:t>
            </a:r>
          </a:p>
          <a:p>
            <a:r>
              <a:rPr lang="it-IT" dirty="0"/>
              <a:t>Leggiamo il </a:t>
            </a:r>
            <a:r>
              <a:rPr lang="it-IT" dirty="0" err="1"/>
              <a:t>cap</a:t>
            </a:r>
            <a:r>
              <a:rPr lang="it-IT" dirty="0"/>
              <a:t> 5, </a:t>
            </a:r>
            <a:r>
              <a:rPr lang="it-IT" dirty="0" err="1"/>
              <a:t>determinism</a:t>
            </a:r>
            <a:r>
              <a:rPr lang="it-IT" dirty="0"/>
              <a:t> and </a:t>
            </a:r>
            <a:r>
              <a:rPr lang="it-IT" dirty="0" err="1"/>
              <a:t>futility</a:t>
            </a:r>
            <a:r>
              <a:rPr lang="it-IT" dirty="0"/>
              <a:t>, fino a p. </a:t>
            </a:r>
            <a:r>
              <a:rPr lang="it-IT"/>
              <a:t>45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8190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148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Inglese 24-25</vt:lpstr>
      <vt:lpstr>Presentazione standard di PowerPoint</vt:lpstr>
      <vt:lpstr>Blackburn, Being Good</vt:lpstr>
      <vt:lpstr>Presentazione standard di PowerPoint</vt:lpstr>
      <vt:lpstr>ANNUNCI</vt:lpstr>
      <vt:lpstr>Presentazione standard di PowerPoint</vt:lpstr>
      <vt:lpstr>Nuovo orario del venerdì</vt:lpstr>
      <vt:lpstr>Blackburn, Being good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Inglese 24-25</dc:title>
  <dc:creator>Francesco Orilia</dc:creator>
  <cp:lastModifiedBy>Francesco Orilia</cp:lastModifiedBy>
  <cp:revision>2</cp:revision>
  <dcterms:created xsi:type="dcterms:W3CDTF">2024-10-12T09:59:57Z</dcterms:created>
  <dcterms:modified xsi:type="dcterms:W3CDTF">2024-10-26T07:30:27Z</dcterms:modified>
</cp:coreProperties>
</file>