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56" r:id="rId5"/>
    <p:sldId id="376" r:id="rId6"/>
    <p:sldId id="257" r:id="rId7"/>
    <p:sldId id="375" r:id="rId8"/>
    <p:sldId id="371" r:id="rId9"/>
    <p:sldId id="339" r:id="rId10"/>
    <p:sldId id="340" r:id="rId11"/>
    <p:sldId id="341" r:id="rId12"/>
    <p:sldId id="369" r:id="rId13"/>
    <p:sldId id="370" r:id="rId14"/>
    <p:sldId id="343" r:id="rId15"/>
    <p:sldId id="344" r:id="rId16"/>
    <p:sldId id="377" r:id="rId17"/>
    <p:sldId id="378" r:id="rId18"/>
    <p:sldId id="379" r:id="rId19"/>
    <p:sldId id="262" r:id="rId20"/>
    <p:sldId id="302" r:id="rId21"/>
    <p:sldId id="311" r:id="rId22"/>
    <p:sldId id="310" r:id="rId23"/>
    <p:sldId id="293" r:id="rId24"/>
    <p:sldId id="294"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o Orilia" userId="faded748-0cb3-44c7-a7fd-0632fa8ccb11" providerId="ADAL" clId="{4FAC38DD-3762-4EE3-891A-E0E44E082FA4}"/>
    <pc:docChg chg="custSel addSld delSld modSld">
      <pc:chgData name="Francesco Orilia" userId="faded748-0cb3-44c7-a7fd-0632fa8ccb11" providerId="ADAL" clId="{4FAC38DD-3762-4EE3-891A-E0E44E082FA4}" dt="2024-10-02T16:58:35.505" v="137" actId="20577"/>
      <pc:docMkLst>
        <pc:docMk/>
      </pc:docMkLst>
      <pc:sldChg chg="modSp">
        <pc:chgData name="Francesco Orilia" userId="faded748-0cb3-44c7-a7fd-0632fa8ccb11" providerId="ADAL" clId="{4FAC38DD-3762-4EE3-891A-E0E44E082FA4}" dt="2024-10-02T08:39:25.451" v="5" actId="20577"/>
        <pc:sldMkLst>
          <pc:docMk/>
          <pc:sldMk cId="3166054416" sldId="256"/>
        </pc:sldMkLst>
        <pc:spChg chg="mod">
          <ac:chgData name="Francesco Orilia" userId="faded748-0cb3-44c7-a7fd-0632fa8ccb11" providerId="ADAL" clId="{4FAC38DD-3762-4EE3-891A-E0E44E082FA4}" dt="2024-10-02T08:39:25.451" v="5" actId="20577"/>
          <ac:spMkLst>
            <pc:docMk/>
            <pc:sldMk cId="3166054416" sldId="256"/>
            <ac:spMk id="2" creationId="{7D7C24A1-BB04-4509-BE36-1AAFE3B5FF13}"/>
          </ac:spMkLst>
        </pc:spChg>
      </pc:sldChg>
      <pc:sldChg chg="modSp">
        <pc:chgData name="Francesco Orilia" userId="faded748-0cb3-44c7-a7fd-0632fa8ccb11" providerId="ADAL" clId="{4FAC38DD-3762-4EE3-891A-E0E44E082FA4}" dt="2024-10-02T16:54:24.153" v="63" actId="20577"/>
        <pc:sldMkLst>
          <pc:docMk/>
          <pc:sldMk cId="888390605" sldId="257"/>
        </pc:sldMkLst>
        <pc:spChg chg="mod">
          <ac:chgData name="Francesco Orilia" userId="faded748-0cb3-44c7-a7fd-0632fa8ccb11" providerId="ADAL" clId="{4FAC38DD-3762-4EE3-891A-E0E44E082FA4}" dt="2024-10-02T08:41:21.722" v="6" actId="20577"/>
          <ac:spMkLst>
            <pc:docMk/>
            <pc:sldMk cId="888390605" sldId="257"/>
            <ac:spMk id="2" creationId="{51ECDF0C-02AC-48A3-B978-935EC1BDA4F4}"/>
          </ac:spMkLst>
        </pc:spChg>
        <pc:spChg chg="mod">
          <ac:chgData name="Francesco Orilia" userId="faded748-0cb3-44c7-a7fd-0632fa8ccb11" providerId="ADAL" clId="{4FAC38DD-3762-4EE3-891A-E0E44E082FA4}" dt="2024-10-02T16:54:24.153" v="63" actId="20577"/>
          <ac:spMkLst>
            <pc:docMk/>
            <pc:sldMk cId="888390605" sldId="257"/>
            <ac:spMk id="3" creationId="{532DD059-658B-4881-B6DE-7DE079FAA2B7}"/>
          </ac:spMkLst>
        </pc:spChg>
      </pc:sldChg>
      <pc:sldChg chg="add">
        <pc:chgData name="Francesco Orilia" userId="faded748-0cb3-44c7-a7fd-0632fa8ccb11" providerId="ADAL" clId="{4FAC38DD-3762-4EE3-891A-E0E44E082FA4}" dt="2024-10-02T16:51:32.359" v="9"/>
        <pc:sldMkLst>
          <pc:docMk/>
          <pc:sldMk cId="0" sldId="262"/>
        </pc:sldMkLst>
      </pc:sldChg>
      <pc:sldChg chg="add">
        <pc:chgData name="Francesco Orilia" userId="faded748-0cb3-44c7-a7fd-0632fa8ccb11" providerId="ADAL" clId="{4FAC38DD-3762-4EE3-891A-E0E44E082FA4}" dt="2024-10-02T16:51:32.359" v="9"/>
        <pc:sldMkLst>
          <pc:docMk/>
          <pc:sldMk cId="0" sldId="293"/>
        </pc:sldMkLst>
      </pc:sldChg>
      <pc:sldChg chg="add">
        <pc:chgData name="Francesco Orilia" userId="faded748-0cb3-44c7-a7fd-0632fa8ccb11" providerId="ADAL" clId="{4FAC38DD-3762-4EE3-891A-E0E44E082FA4}" dt="2024-10-02T16:51:32.359" v="9"/>
        <pc:sldMkLst>
          <pc:docMk/>
          <pc:sldMk cId="0" sldId="294"/>
        </pc:sldMkLst>
      </pc:sldChg>
      <pc:sldChg chg="modSp add">
        <pc:chgData name="Francesco Orilia" userId="faded748-0cb3-44c7-a7fd-0632fa8ccb11" providerId="ADAL" clId="{4FAC38DD-3762-4EE3-891A-E0E44E082FA4}" dt="2024-10-02T16:51:32.987" v="11" actId="27636"/>
        <pc:sldMkLst>
          <pc:docMk/>
          <pc:sldMk cId="0" sldId="302"/>
        </pc:sldMkLst>
        <pc:spChg chg="mod">
          <ac:chgData name="Francesco Orilia" userId="faded748-0cb3-44c7-a7fd-0632fa8ccb11" providerId="ADAL" clId="{4FAC38DD-3762-4EE3-891A-E0E44E082FA4}" dt="2024-10-02T16:51:32.987" v="11" actId="27636"/>
          <ac:spMkLst>
            <pc:docMk/>
            <pc:sldMk cId="0" sldId="302"/>
            <ac:spMk id="3" creationId="{00000000-0000-0000-0000-000000000000}"/>
          </ac:spMkLst>
        </pc:spChg>
      </pc:sldChg>
      <pc:sldChg chg="modSp add">
        <pc:chgData name="Francesco Orilia" userId="faded748-0cb3-44c7-a7fd-0632fa8ccb11" providerId="ADAL" clId="{4FAC38DD-3762-4EE3-891A-E0E44E082FA4}" dt="2024-10-02T16:51:33.111" v="13" actId="27636"/>
        <pc:sldMkLst>
          <pc:docMk/>
          <pc:sldMk cId="0" sldId="310"/>
        </pc:sldMkLst>
        <pc:spChg chg="mod">
          <ac:chgData name="Francesco Orilia" userId="faded748-0cb3-44c7-a7fd-0632fa8ccb11" providerId="ADAL" clId="{4FAC38DD-3762-4EE3-891A-E0E44E082FA4}" dt="2024-10-02T16:51:33.111" v="13" actId="27636"/>
          <ac:spMkLst>
            <pc:docMk/>
            <pc:sldMk cId="0" sldId="310"/>
            <ac:spMk id="16387" creationId="{00000000-0000-0000-0000-000000000000}"/>
          </ac:spMkLst>
        </pc:spChg>
      </pc:sldChg>
      <pc:sldChg chg="modSp add">
        <pc:chgData name="Francesco Orilia" userId="faded748-0cb3-44c7-a7fd-0632fa8ccb11" providerId="ADAL" clId="{4FAC38DD-3762-4EE3-891A-E0E44E082FA4}" dt="2024-10-02T16:51:33.070" v="12" actId="27636"/>
        <pc:sldMkLst>
          <pc:docMk/>
          <pc:sldMk cId="0" sldId="311"/>
        </pc:sldMkLst>
        <pc:spChg chg="mod">
          <ac:chgData name="Francesco Orilia" userId="faded748-0cb3-44c7-a7fd-0632fa8ccb11" providerId="ADAL" clId="{4FAC38DD-3762-4EE3-891A-E0E44E082FA4}" dt="2024-10-02T16:51:33.070" v="12" actId="27636"/>
          <ac:spMkLst>
            <pc:docMk/>
            <pc:sldMk cId="0" sldId="311"/>
            <ac:spMk id="3" creationId="{00000000-0000-0000-0000-000000000000}"/>
          </ac:spMkLst>
        </pc:spChg>
      </pc:sldChg>
      <pc:sldChg chg="add">
        <pc:chgData name="Francesco Orilia" userId="faded748-0cb3-44c7-a7fd-0632fa8ccb11" providerId="ADAL" clId="{4FAC38DD-3762-4EE3-891A-E0E44E082FA4}" dt="2024-10-02T16:51:32.359" v="9"/>
        <pc:sldMkLst>
          <pc:docMk/>
          <pc:sldMk cId="0" sldId="312"/>
        </pc:sldMkLst>
      </pc:sldChg>
      <pc:sldChg chg="add">
        <pc:chgData name="Francesco Orilia" userId="faded748-0cb3-44c7-a7fd-0632fa8ccb11" providerId="ADAL" clId="{4FAC38DD-3762-4EE3-891A-E0E44E082FA4}" dt="2024-10-02T16:51:32.359" v="9"/>
        <pc:sldMkLst>
          <pc:docMk/>
          <pc:sldMk cId="3740372425" sldId="339"/>
        </pc:sldMkLst>
      </pc:sldChg>
      <pc:sldChg chg="add">
        <pc:chgData name="Francesco Orilia" userId="faded748-0cb3-44c7-a7fd-0632fa8ccb11" providerId="ADAL" clId="{4FAC38DD-3762-4EE3-891A-E0E44E082FA4}" dt="2024-10-02T16:51:32.359" v="9"/>
        <pc:sldMkLst>
          <pc:docMk/>
          <pc:sldMk cId="3512728482" sldId="340"/>
        </pc:sldMkLst>
      </pc:sldChg>
      <pc:sldChg chg="add">
        <pc:chgData name="Francesco Orilia" userId="faded748-0cb3-44c7-a7fd-0632fa8ccb11" providerId="ADAL" clId="{4FAC38DD-3762-4EE3-891A-E0E44E082FA4}" dt="2024-10-02T16:51:32.359" v="9"/>
        <pc:sldMkLst>
          <pc:docMk/>
          <pc:sldMk cId="3871124394" sldId="341"/>
        </pc:sldMkLst>
      </pc:sldChg>
      <pc:sldChg chg="modSp add">
        <pc:chgData name="Francesco Orilia" userId="faded748-0cb3-44c7-a7fd-0632fa8ccb11" providerId="ADAL" clId="{4FAC38DD-3762-4EE3-891A-E0E44E082FA4}" dt="2024-10-02T16:51:32.862" v="10" actId="27636"/>
        <pc:sldMkLst>
          <pc:docMk/>
          <pc:sldMk cId="500166603" sldId="343"/>
        </pc:sldMkLst>
        <pc:spChg chg="mod">
          <ac:chgData name="Francesco Orilia" userId="faded748-0cb3-44c7-a7fd-0632fa8ccb11" providerId="ADAL" clId="{4FAC38DD-3762-4EE3-891A-E0E44E082FA4}" dt="2024-10-02T16:51:32.862" v="10" actId="27636"/>
          <ac:spMkLst>
            <pc:docMk/>
            <pc:sldMk cId="500166603" sldId="343"/>
            <ac:spMk id="3" creationId="{00000000-0000-0000-0000-000000000000}"/>
          </ac:spMkLst>
        </pc:spChg>
      </pc:sldChg>
      <pc:sldChg chg="add">
        <pc:chgData name="Francesco Orilia" userId="faded748-0cb3-44c7-a7fd-0632fa8ccb11" providerId="ADAL" clId="{4FAC38DD-3762-4EE3-891A-E0E44E082FA4}" dt="2024-10-02T16:51:32.359" v="9"/>
        <pc:sldMkLst>
          <pc:docMk/>
          <pc:sldMk cId="1774458454" sldId="344"/>
        </pc:sldMkLst>
      </pc:sldChg>
      <pc:sldChg chg="add">
        <pc:chgData name="Francesco Orilia" userId="faded748-0cb3-44c7-a7fd-0632fa8ccb11" providerId="ADAL" clId="{4FAC38DD-3762-4EE3-891A-E0E44E082FA4}" dt="2024-10-02T16:51:32.359" v="9"/>
        <pc:sldMkLst>
          <pc:docMk/>
          <pc:sldMk cId="2067081838" sldId="346"/>
        </pc:sldMkLst>
      </pc:sldChg>
      <pc:sldChg chg="add">
        <pc:chgData name="Francesco Orilia" userId="faded748-0cb3-44c7-a7fd-0632fa8ccb11" providerId="ADAL" clId="{4FAC38DD-3762-4EE3-891A-E0E44E082FA4}" dt="2024-10-02T16:51:32.359" v="9"/>
        <pc:sldMkLst>
          <pc:docMk/>
          <pc:sldMk cId="3836855004" sldId="347"/>
        </pc:sldMkLst>
      </pc:sldChg>
      <pc:sldChg chg="modSp add">
        <pc:chgData name="Francesco Orilia" userId="faded748-0cb3-44c7-a7fd-0632fa8ccb11" providerId="ADAL" clId="{4FAC38DD-3762-4EE3-891A-E0E44E082FA4}" dt="2024-10-02T16:51:33.274" v="15" actId="27636"/>
        <pc:sldMkLst>
          <pc:docMk/>
          <pc:sldMk cId="3383107457" sldId="348"/>
        </pc:sldMkLst>
        <pc:spChg chg="mod">
          <ac:chgData name="Francesco Orilia" userId="faded748-0cb3-44c7-a7fd-0632fa8ccb11" providerId="ADAL" clId="{4FAC38DD-3762-4EE3-891A-E0E44E082FA4}" dt="2024-10-02T16:51:33.251" v="14" actId="27636"/>
          <ac:spMkLst>
            <pc:docMk/>
            <pc:sldMk cId="3383107457" sldId="348"/>
            <ac:spMk id="2" creationId="{00000000-0000-0000-0000-000000000000}"/>
          </ac:spMkLst>
        </pc:spChg>
        <pc:spChg chg="mod">
          <ac:chgData name="Francesco Orilia" userId="faded748-0cb3-44c7-a7fd-0632fa8ccb11" providerId="ADAL" clId="{4FAC38DD-3762-4EE3-891A-E0E44E082FA4}" dt="2024-10-02T16:51:33.274" v="15" actId="27636"/>
          <ac:spMkLst>
            <pc:docMk/>
            <pc:sldMk cId="3383107457" sldId="348"/>
            <ac:spMk id="3" creationId="{00000000-0000-0000-0000-000000000000}"/>
          </ac:spMkLst>
        </pc:spChg>
      </pc:sldChg>
      <pc:sldChg chg="add">
        <pc:chgData name="Francesco Orilia" userId="faded748-0cb3-44c7-a7fd-0632fa8ccb11" providerId="ADAL" clId="{4FAC38DD-3762-4EE3-891A-E0E44E082FA4}" dt="2024-10-02T16:51:32.359" v="9"/>
        <pc:sldMkLst>
          <pc:docMk/>
          <pc:sldMk cId="1319622961" sldId="349"/>
        </pc:sldMkLst>
      </pc:sldChg>
      <pc:sldChg chg="modSp add">
        <pc:chgData name="Francesco Orilia" userId="faded748-0cb3-44c7-a7fd-0632fa8ccb11" providerId="ADAL" clId="{4FAC38DD-3762-4EE3-891A-E0E44E082FA4}" dt="2024-10-02T16:51:33.395" v="16" actId="27636"/>
        <pc:sldMkLst>
          <pc:docMk/>
          <pc:sldMk cId="4003682274" sldId="350"/>
        </pc:sldMkLst>
        <pc:spChg chg="mod">
          <ac:chgData name="Francesco Orilia" userId="faded748-0cb3-44c7-a7fd-0632fa8ccb11" providerId="ADAL" clId="{4FAC38DD-3762-4EE3-891A-E0E44E082FA4}" dt="2024-10-02T16:51:33.395" v="16" actId="27636"/>
          <ac:spMkLst>
            <pc:docMk/>
            <pc:sldMk cId="4003682274" sldId="350"/>
            <ac:spMk id="3" creationId="{00000000-0000-0000-0000-000000000000}"/>
          </ac:spMkLst>
        </pc:spChg>
      </pc:sldChg>
      <pc:sldChg chg="modSp add">
        <pc:chgData name="Francesco Orilia" userId="faded748-0cb3-44c7-a7fd-0632fa8ccb11" providerId="ADAL" clId="{4FAC38DD-3762-4EE3-891A-E0E44E082FA4}" dt="2024-10-02T16:51:33.434" v="17" actId="27636"/>
        <pc:sldMkLst>
          <pc:docMk/>
          <pc:sldMk cId="1783482165" sldId="351"/>
        </pc:sldMkLst>
        <pc:spChg chg="mod">
          <ac:chgData name="Francesco Orilia" userId="faded748-0cb3-44c7-a7fd-0632fa8ccb11" providerId="ADAL" clId="{4FAC38DD-3762-4EE3-891A-E0E44E082FA4}" dt="2024-10-02T16:51:33.434" v="17" actId="27636"/>
          <ac:spMkLst>
            <pc:docMk/>
            <pc:sldMk cId="1783482165" sldId="351"/>
            <ac:spMk id="3" creationId="{00000000-0000-0000-0000-000000000000}"/>
          </ac:spMkLst>
        </pc:spChg>
      </pc:sldChg>
      <pc:sldChg chg="modSp add">
        <pc:chgData name="Francesco Orilia" userId="faded748-0cb3-44c7-a7fd-0632fa8ccb11" providerId="ADAL" clId="{4FAC38DD-3762-4EE3-891A-E0E44E082FA4}" dt="2024-10-02T16:51:33.479" v="18" actId="27636"/>
        <pc:sldMkLst>
          <pc:docMk/>
          <pc:sldMk cId="839464524" sldId="352"/>
        </pc:sldMkLst>
        <pc:spChg chg="mod">
          <ac:chgData name="Francesco Orilia" userId="faded748-0cb3-44c7-a7fd-0632fa8ccb11" providerId="ADAL" clId="{4FAC38DD-3762-4EE3-891A-E0E44E082FA4}" dt="2024-10-02T16:51:33.479" v="18" actId="27636"/>
          <ac:spMkLst>
            <pc:docMk/>
            <pc:sldMk cId="839464524" sldId="352"/>
            <ac:spMk id="3" creationId="{00000000-0000-0000-0000-000000000000}"/>
          </ac:spMkLst>
        </pc:spChg>
      </pc:sldChg>
      <pc:sldChg chg="modSp add">
        <pc:chgData name="Francesco Orilia" userId="faded748-0cb3-44c7-a7fd-0632fa8ccb11" providerId="ADAL" clId="{4FAC38DD-3762-4EE3-891A-E0E44E082FA4}" dt="2024-10-02T16:51:33.536" v="19" actId="27636"/>
        <pc:sldMkLst>
          <pc:docMk/>
          <pc:sldMk cId="2599604960" sldId="353"/>
        </pc:sldMkLst>
        <pc:spChg chg="mod">
          <ac:chgData name="Francesco Orilia" userId="faded748-0cb3-44c7-a7fd-0632fa8ccb11" providerId="ADAL" clId="{4FAC38DD-3762-4EE3-891A-E0E44E082FA4}" dt="2024-10-02T16:51:33.536" v="19" actId="27636"/>
          <ac:spMkLst>
            <pc:docMk/>
            <pc:sldMk cId="2599604960" sldId="353"/>
            <ac:spMk id="3" creationId="{00000000-0000-0000-0000-000000000000}"/>
          </ac:spMkLst>
        </pc:spChg>
      </pc:sldChg>
      <pc:sldChg chg="add">
        <pc:chgData name="Francesco Orilia" userId="faded748-0cb3-44c7-a7fd-0632fa8ccb11" providerId="ADAL" clId="{4FAC38DD-3762-4EE3-891A-E0E44E082FA4}" dt="2024-10-02T16:51:32.359" v="9"/>
        <pc:sldMkLst>
          <pc:docMk/>
          <pc:sldMk cId="1493087870" sldId="354"/>
        </pc:sldMkLst>
      </pc:sldChg>
      <pc:sldChg chg="add">
        <pc:chgData name="Francesco Orilia" userId="faded748-0cb3-44c7-a7fd-0632fa8ccb11" providerId="ADAL" clId="{4FAC38DD-3762-4EE3-891A-E0E44E082FA4}" dt="2024-10-02T16:51:32.359" v="9"/>
        <pc:sldMkLst>
          <pc:docMk/>
          <pc:sldMk cId="2853642346" sldId="355"/>
        </pc:sldMkLst>
      </pc:sldChg>
      <pc:sldChg chg="add">
        <pc:chgData name="Francesco Orilia" userId="faded748-0cb3-44c7-a7fd-0632fa8ccb11" providerId="ADAL" clId="{4FAC38DD-3762-4EE3-891A-E0E44E082FA4}" dt="2024-10-02T16:51:32.359" v="9"/>
        <pc:sldMkLst>
          <pc:docMk/>
          <pc:sldMk cId="1758346986" sldId="356"/>
        </pc:sldMkLst>
      </pc:sldChg>
      <pc:sldChg chg="modSp add">
        <pc:chgData name="Francesco Orilia" userId="faded748-0cb3-44c7-a7fd-0632fa8ccb11" providerId="ADAL" clId="{4FAC38DD-3762-4EE3-891A-E0E44E082FA4}" dt="2024-10-02T16:51:33.595" v="21" actId="27636"/>
        <pc:sldMkLst>
          <pc:docMk/>
          <pc:sldMk cId="657731486" sldId="357"/>
        </pc:sldMkLst>
        <pc:spChg chg="mod">
          <ac:chgData name="Francesco Orilia" userId="faded748-0cb3-44c7-a7fd-0632fa8ccb11" providerId="ADAL" clId="{4FAC38DD-3762-4EE3-891A-E0E44E082FA4}" dt="2024-10-02T16:51:33.595" v="21" actId="27636"/>
          <ac:spMkLst>
            <pc:docMk/>
            <pc:sldMk cId="657731486" sldId="357"/>
            <ac:spMk id="2" creationId="{00000000-0000-0000-0000-000000000000}"/>
          </ac:spMkLst>
        </pc:spChg>
        <pc:spChg chg="mod">
          <ac:chgData name="Francesco Orilia" userId="faded748-0cb3-44c7-a7fd-0632fa8ccb11" providerId="ADAL" clId="{4FAC38DD-3762-4EE3-891A-E0E44E082FA4}" dt="2024-10-02T16:51:33.586" v="20" actId="27636"/>
          <ac:spMkLst>
            <pc:docMk/>
            <pc:sldMk cId="657731486" sldId="357"/>
            <ac:spMk id="3" creationId="{00000000-0000-0000-0000-000000000000}"/>
          </ac:spMkLst>
        </pc:spChg>
      </pc:sldChg>
      <pc:sldChg chg="add">
        <pc:chgData name="Francesco Orilia" userId="faded748-0cb3-44c7-a7fd-0632fa8ccb11" providerId="ADAL" clId="{4FAC38DD-3762-4EE3-891A-E0E44E082FA4}" dt="2024-10-02T16:51:32.359" v="9"/>
        <pc:sldMkLst>
          <pc:docMk/>
          <pc:sldMk cId="3566274292" sldId="358"/>
        </pc:sldMkLst>
      </pc:sldChg>
      <pc:sldChg chg="add">
        <pc:chgData name="Francesco Orilia" userId="faded748-0cb3-44c7-a7fd-0632fa8ccb11" providerId="ADAL" clId="{4FAC38DD-3762-4EE3-891A-E0E44E082FA4}" dt="2024-10-02T16:51:32.359" v="9"/>
        <pc:sldMkLst>
          <pc:docMk/>
          <pc:sldMk cId="3009547103" sldId="359"/>
        </pc:sldMkLst>
      </pc:sldChg>
      <pc:sldChg chg="add">
        <pc:chgData name="Francesco Orilia" userId="faded748-0cb3-44c7-a7fd-0632fa8ccb11" providerId="ADAL" clId="{4FAC38DD-3762-4EE3-891A-E0E44E082FA4}" dt="2024-10-02T16:51:32.359" v="9"/>
        <pc:sldMkLst>
          <pc:docMk/>
          <pc:sldMk cId="2680731207" sldId="360"/>
        </pc:sldMkLst>
      </pc:sldChg>
      <pc:sldChg chg="modSp add">
        <pc:chgData name="Francesco Orilia" userId="faded748-0cb3-44c7-a7fd-0632fa8ccb11" providerId="ADAL" clId="{4FAC38DD-3762-4EE3-891A-E0E44E082FA4}" dt="2024-10-02T16:51:33.669" v="22" actId="27636"/>
        <pc:sldMkLst>
          <pc:docMk/>
          <pc:sldMk cId="773696013" sldId="361"/>
        </pc:sldMkLst>
        <pc:spChg chg="mod">
          <ac:chgData name="Francesco Orilia" userId="faded748-0cb3-44c7-a7fd-0632fa8ccb11" providerId="ADAL" clId="{4FAC38DD-3762-4EE3-891A-E0E44E082FA4}" dt="2024-10-02T16:51:33.669" v="22" actId="27636"/>
          <ac:spMkLst>
            <pc:docMk/>
            <pc:sldMk cId="773696013" sldId="361"/>
            <ac:spMk id="3" creationId="{00000000-0000-0000-0000-000000000000}"/>
          </ac:spMkLst>
        </pc:spChg>
      </pc:sldChg>
      <pc:sldChg chg="add">
        <pc:chgData name="Francesco Orilia" userId="faded748-0cb3-44c7-a7fd-0632fa8ccb11" providerId="ADAL" clId="{4FAC38DD-3762-4EE3-891A-E0E44E082FA4}" dt="2024-10-02T16:51:32.359" v="9"/>
        <pc:sldMkLst>
          <pc:docMk/>
          <pc:sldMk cId="3339417577" sldId="362"/>
        </pc:sldMkLst>
      </pc:sldChg>
      <pc:sldChg chg="add">
        <pc:chgData name="Francesco Orilia" userId="faded748-0cb3-44c7-a7fd-0632fa8ccb11" providerId="ADAL" clId="{4FAC38DD-3762-4EE3-891A-E0E44E082FA4}" dt="2024-10-02T16:51:32.359" v="9"/>
        <pc:sldMkLst>
          <pc:docMk/>
          <pc:sldMk cId="2885266545" sldId="363"/>
        </pc:sldMkLst>
      </pc:sldChg>
      <pc:sldChg chg="add">
        <pc:chgData name="Francesco Orilia" userId="faded748-0cb3-44c7-a7fd-0632fa8ccb11" providerId="ADAL" clId="{4FAC38DD-3762-4EE3-891A-E0E44E082FA4}" dt="2024-10-02T16:51:32.359" v="9"/>
        <pc:sldMkLst>
          <pc:docMk/>
          <pc:sldMk cId="2694309128" sldId="364"/>
        </pc:sldMkLst>
      </pc:sldChg>
      <pc:sldChg chg="add">
        <pc:chgData name="Francesco Orilia" userId="faded748-0cb3-44c7-a7fd-0632fa8ccb11" providerId="ADAL" clId="{4FAC38DD-3762-4EE3-891A-E0E44E082FA4}" dt="2024-10-02T16:51:32.359" v="9"/>
        <pc:sldMkLst>
          <pc:docMk/>
          <pc:sldMk cId="3083034528" sldId="365"/>
        </pc:sldMkLst>
      </pc:sldChg>
      <pc:sldChg chg="add">
        <pc:chgData name="Francesco Orilia" userId="faded748-0cb3-44c7-a7fd-0632fa8ccb11" providerId="ADAL" clId="{4FAC38DD-3762-4EE3-891A-E0E44E082FA4}" dt="2024-10-02T16:51:32.359" v="9"/>
        <pc:sldMkLst>
          <pc:docMk/>
          <pc:sldMk cId="4094035215" sldId="366"/>
        </pc:sldMkLst>
      </pc:sldChg>
      <pc:sldChg chg="add">
        <pc:chgData name="Francesco Orilia" userId="faded748-0cb3-44c7-a7fd-0632fa8ccb11" providerId="ADAL" clId="{4FAC38DD-3762-4EE3-891A-E0E44E082FA4}" dt="2024-10-02T16:51:32.359" v="9"/>
        <pc:sldMkLst>
          <pc:docMk/>
          <pc:sldMk cId="1083355633" sldId="367"/>
        </pc:sldMkLst>
      </pc:sldChg>
      <pc:sldChg chg="add">
        <pc:chgData name="Francesco Orilia" userId="faded748-0cb3-44c7-a7fd-0632fa8ccb11" providerId="ADAL" clId="{4FAC38DD-3762-4EE3-891A-E0E44E082FA4}" dt="2024-10-02T16:51:32.359" v="9"/>
        <pc:sldMkLst>
          <pc:docMk/>
          <pc:sldMk cId="3573357062" sldId="368"/>
        </pc:sldMkLst>
      </pc:sldChg>
      <pc:sldChg chg="add">
        <pc:chgData name="Francesco Orilia" userId="faded748-0cb3-44c7-a7fd-0632fa8ccb11" providerId="ADAL" clId="{4FAC38DD-3762-4EE3-891A-E0E44E082FA4}" dt="2024-10-02T16:51:32.359" v="9"/>
        <pc:sldMkLst>
          <pc:docMk/>
          <pc:sldMk cId="4014311186" sldId="369"/>
        </pc:sldMkLst>
      </pc:sldChg>
      <pc:sldChg chg="add">
        <pc:chgData name="Francesco Orilia" userId="faded748-0cb3-44c7-a7fd-0632fa8ccb11" providerId="ADAL" clId="{4FAC38DD-3762-4EE3-891A-E0E44E082FA4}" dt="2024-10-02T16:51:32.359" v="9"/>
        <pc:sldMkLst>
          <pc:docMk/>
          <pc:sldMk cId="2159154111" sldId="370"/>
        </pc:sldMkLst>
      </pc:sldChg>
      <pc:sldChg chg="add">
        <pc:chgData name="Francesco Orilia" userId="faded748-0cb3-44c7-a7fd-0632fa8ccb11" providerId="ADAL" clId="{4FAC38DD-3762-4EE3-891A-E0E44E082FA4}" dt="2024-10-02T16:51:32.359" v="9"/>
        <pc:sldMkLst>
          <pc:docMk/>
          <pc:sldMk cId="357419702" sldId="371"/>
        </pc:sldMkLst>
      </pc:sldChg>
      <pc:sldChg chg="modSp add del">
        <pc:chgData name="Francesco Orilia" userId="faded748-0cb3-44c7-a7fd-0632fa8ccb11" providerId="ADAL" clId="{4FAC38DD-3762-4EE3-891A-E0E44E082FA4}" dt="2024-10-02T16:57:31.321" v="112" actId="2696"/>
        <pc:sldMkLst>
          <pc:docMk/>
          <pc:sldMk cId="2963361432" sldId="372"/>
        </pc:sldMkLst>
        <pc:spChg chg="mod">
          <ac:chgData name="Francesco Orilia" userId="faded748-0cb3-44c7-a7fd-0632fa8ccb11" providerId="ADAL" clId="{4FAC38DD-3762-4EE3-891A-E0E44E082FA4}" dt="2024-10-02T16:56:14.957" v="79" actId="20577"/>
          <ac:spMkLst>
            <pc:docMk/>
            <pc:sldMk cId="2963361432" sldId="372"/>
            <ac:spMk id="2" creationId="{A5A81CC7-15C1-426F-9B66-F9E7A044FD94}"/>
          </ac:spMkLst>
        </pc:spChg>
        <pc:spChg chg="mod">
          <ac:chgData name="Francesco Orilia" userId="faded748-0cb3-44c7-a7fd-0632fa8ccb11" providerId="ADAL" clId="{4FAC38DD-3762-4EE3-891A-E0E44E082FA4}" dt="2024-10-02T16:56:10.850" v="77"/>
          <ac:spMkLst>
            <pc:docMk/>
            <pc:sldMk cId="2963361432" sldId="372"/>
            <ac:spMk id="3" creationId="{6C718A6F-31F7-44CF-830B-EDB560CF6ACA}"/>
          </ac:spMkLst>
        </pc:spChg>
      </pc:sldChg>
      <pc:sldChg chg="modSp add del">
        <pc:chgData name="Francesco Orilia" userId="faded748-0cb3-44c7-a7fd-0632fa8ccb11" providerId="ADAL" clId="{4FAC38DD-3762-4EE3-891A-E0E44E082FA4}" dt="2024-10-02T16:57:32.015" v="113" actId="2696"/>
        <pc:sldMkLst>
          <pc:docMk/>
          <pc:sldMk cId="4156245979" sldId="373"/>
        </pc:sldMkLst>
        <pc:spChg chg="mod">
          <ac:chgData name="Francesco Orilia" userId="faded748-0cb3-44c7-a7fd-0632fa8ccb11" providerId="ADAL" clId="{4FAC38DD-3762-4EE3-891A-E0E44E082FA4}" dt="2024-10-02T16:56:46.625" v="107" actId="20577"/>
          <ac:spMkLst>
            <pc:docMk/>
            <pc:sldMk cId="4156245979" sldId="373"/>
            <ac:spMk id="2" creationId="{E9CCC839-BDD7-44C4-BFDF-7A50F9BEAB5E}"/>
          </ac:spMkLst>
        </pc:spChg>
        <pc:spChg chg="mod">
          <ac:chgData name="Francesco Orilia" userId="faded748-0cb3-44c7-a7fd-0632fa8ccb11" providerId="ADAL" clId="{4FAC38DD-3762-4EE3-891A-E0E44E082FA4}" dt="2024-10-02T16:56:43.003" v="105"/>
          <ac:spMkLst>
            <pc:docMk/>
            <pc:sldMk cId="4156245979" sldId="373"/>
            <ac:spMk id="3" creationId="{4D754692-E2D1-4342-AA22-1E5953E92B70}"/>
          </ac:spMkLst>
        </pc:spChg>
      </pc:sldChg>
      <pc:sldChg chg="modSp add del">
        <pc:chgData name="Francesco Orilia" userId="faded748-0cb3-44c7-a7fd-0632fa8ccb11" providerId="ADAL" clId="{4FAC38DD-3762-4EE3-891A-E0E44E082FA4}" dt="2024-10-02T16:57:32.596" v="114" actId="2696"/>
        <pc:sldMkLst>
          <pc:docMk/>
          <pc:sldMk cId="998196848" sldId="374"/>
        </pc:sldMkLst>
        <pc:spChg chg="mod">
          <ac:chgData name="Francesco Orilia" userId="faded748-0cb3-44c7-a7fd-0632fa8ccb11" providerId="ADAL" clId="{4FAC38DD-3762-4EE3-891A-E0E44E082FA4}" dt="2024-10-02T16:56:56.181" v="111" actId="20577"/>
          <ac:spMkLst>
            <pc:docMk/>
            <pc:sldMk cId="998196848" sldId="374"/>
            <ac:spMk id="2" creationId="{97E359DD-1A1F-468D-A575-0CE02EE284A6}"/>
          </ac:spMkLst>
        </pc:spChg>
        <pc:spChg chg="mod">
          <ac:chgData name="Francesco Orilia" userId="faded748-0cb3-44c7-a7fd-0632fa8ccb11" providerId="ADAL" clId="{4FAC38DD-3762-4EE3-891A-E0E44E082FA4}" dt="2024-10-02T16:56:52.991" v="109" actId="27636"/>
          <ac:spMkLst>
            <pc:docMk/>
            <pc:sldMk cId="998196848" sldId="374"/>
            <ac:spMk id="3" creationId="{3F7A6AD5-A735-458C-97D4-FFD6B453995C}"/>
          </ac:spMkLst>
        </pc:spChg>
      </pc:sldChg>
      <pc:sldChg chg="modSp add">
        <pc:chgData name="Francesco Orilia" userId="faded748-0cb3-44c7-a7fd-0632fa8ccb11" providerId="ADAL" clId="{4FAC38DD-3762-4EE3-891A-E0E44E082FA4}" dt="2024-10-02T16:56:33.337" v="104" actId="5793"/>
        <pc:sldMkLst>
          <pc:docMk/>
          <pc:sldMk cId="4019719375" sldId="375"/>
        </pc:sldMkLst>
        <pc:spChg chg="mod">
          <ac:chgData name="Francesco Orilia" userId="faded748-0cb3-44c7-a7fd-0632fa8ccb11" providerId="ADAL" clId="{4FAC38DD-3762-4EE3-891A-E0E44E082FA4}" dt="2024-10-02T16:56:33.337" v="104" actId="5793"/>
          <ac:spMkLst>
            <pc:docMk/>
            <pc:sldMk cId="4019719375" sldId="375"/>
            <ac:spMk id="3" creationId="{15C06978-E20F-4ECB-A6DA-464C6BC848E6}"/>
          </ac:spMkLst>
        </pc:spChg>
      </pc:sldChg>
      <pc:sldChg chg="modSp add">
        <pc:chgData name="Francesco Orilia" userId="faded748-0cb3-44c7-a7fd-0632fa8ccb11" providerId="ADAL" clId="{4FAC38DD-3762-4EE3-891A-E0E44E082FA4}" dt="2024-10-02T16:58:35.505" v="137" actId="20577"/>
        <pc:sldMkLst>
          <pc:docMk/>
          <pc:sldMk cId="2911247332" sldId="376"/>
        </pc:sldMkLst>
        <pc:spChg chg="mod">
          <ac:chgData name="Francesco Orilia" userId="faded748-0cb3-44c7-a7fd-0632fa8ccb11" providerId="ADAL" clId="{4FAC38DD-3762-4EE3-891A-E0E44E082FA4}" dt="2024-10-02T16:58:35.505" v="137" actId="20577"/>
          <ac:spMkLst>
            <pc:docMk/>
            <pc:sldMk cId="2911247332" sldId="376"/>
            <ac:spMk id="3" creationId="{639BA654-88D0-4E57-9618-94CD617C3CB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C65BB3-9DBD-4F90-BA97-C8498C13B59C}" type="datetimeFigureOut">
              <a:rPr lang="it-IT" smtClean="0"/>
              <a:t>08/10/2024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9096C-420A-4EE6-B618-36B1781228ED}" type="slidenum">
              <a:rPr lang="it-IT" smtClean="0"/>
              <a:t>‹N›</a:t>
            </a:fld>
            <a:endParaRPr lang="it-IT"/>
          </a:p>
        </p:txBody>
      </p:sp>
    </p:spTree>
    <p:extLst>
      <p:ext uri="{BB962C8B-B14F-4D97-AF65-F5344CB8AC3E}">
        <p14:creationId xmlns:p14="http://schemas.microsoft.com/office/powerpoint/2010/main" val="1464272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529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85AAE892-496B-4A13-B8A5-C3E5124196F7}" type="slidenum">
              <a:rPr lang="it-IT" smtClean="0"/>
              <a:pPr>
                <a:defRPr/>
              </a:pPr>
              <a:t>6</a:t>
            </a:fld>
            <a:endParaRPr lang="it-IT"/>
          </a:p>
        </p:txBody>
      </p:sp>
    </p:spTree>
    <p:extLst>
      <p:ext uri="{BB962C8B-B14F-4D97-AF65-F5344CB8AC3E}">
        <p14:creationId xmlns:p14="http://schemas.microsoft.com/office/powerpoint/2010/main" val="1867648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349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D199A550-7FD1-45FC-98DC-BA29151C926C}" type="slidenum">
              <a:rPr lang="it-IT" smtClean="0"/>
              <a:pPr>
                <a:defRPr/>
              </a:pPr>
              <a:t>20</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553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F9FB28F7-8CF3-4E3B-B064-601148B4A52B}" type="slidenum">
              <a:rPr lang="it-IT" smtClean="0"/>
              <a:pPr>
                <a:defRPr/>
              </a:pPr>
              <a:t>21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8626DE8A-86EA-4A2A-B636-40952EAA115D}" type="slidenum">
              <a:rPr lang="it-IT" smtClean="0"/>
              <a:pPr>
                <a:defRPr/>
              </a:pPr>
              <a:t>7</a:t>
            </a:fld>
            <a:endParaRPr lang="it-IT"/>
          </a:p>
        </p:txBody>
      </p:sp>
    </p:spTree>
    <p:extLst>
      <p:ext uri="{BB962C8B-B14F-4D97-AF65-F5344CB8AC3E}">
        <p14:creationId xmlns:p14="http://schemas.microsoft.com/office/powerpoint/2010/main" val="671379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8626DE8A-86EA-4A2A-B636-40952EAA115D}" type="slidenum">
              <a:rPr lang="it-IT" smtClean="0"/>
              <a:pPr>
                <a:defRPr/>
              </a:pPr>
              <a:t>8</a:t>
            </a:fld>
            <a:endParaRPr lang="it-IT"/>
          </a:p>
        </p:txBody>
      </p:sp>
    </p:spTree>
    <p:extLst>
      <p:ext uri="{BB962C8B-B14F-4D97-AF65-F5344CB8AC3E}">
        <p14:creationId xmlns:p14="http://schemas.microsoft.com/office/powerpoint/2010/main" val="2522685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734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CCE772D3-1AB9-4DF3-AF27-D37B987B5A84}" type="slidenum">
              <a:rPr lang="it-IT" smtClean="0"/>
              <a:pPr>
                <a:defRPr/>
              </a:pPr>
              <a:t>11</a:t>
            </a:fld>
            <a:endParaRPr lang="it-IT"/>
          </a:p>
        </p:txBody>
      </p:sp>
    </p:spTree>
    <p:extLst>
      <p:ext uri="{BB962C8B-B14F-4D97-AF65-F5344CB8AC3E}">
        <p14:creationId xmlns:p14="http://schemas.microsoft.com/office/powerpoint/2010/main" val="2850328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5837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1231AD62-C130-4A40-84A7-CC0B52F8CA32}" type="slidenum">
              <a:rPr lang="it-IT" smtClean="0"/>
              <a:pPr>
                <a:defRPr/>
              </a:pPr>
              <a:t>12</a:t>
            </a:fld>
            <a:endParaRPr lang="it-IT"/>
          </a:p>
        </p:txBody>
      </p:sp>
    </p:spTree>
    <p:extLst>
      <p:ext uri="{BB962C8B-B14F-4D97-AF65-F5344CB8AC3E}">
        <p14:creationId xmlns:p14="http://schemas.microsoft.com/office/powerpoint/2010/main" val="1041062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041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8E9A112E-B105-49CA-8BE0-1DD812D5B1CE}" type="slidenum">
              <a:rPr lang="it-IT" smtClean="0"/>
              <a:pPr>
                <a:defRPr/>
              </a:pPr>
              <a:t>16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246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7A941C59-8204-4BC7-891D-01905FB16E58}" type="slidenum">
              <a:rPr lang="it-IT" smtClean="0"/>
              <a:pPr>
                <a:defRPr/>
              </a:pPr>
              <a:t>17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pPr>
              <a:defRPr/>
            </a:pPr>
            <a:fld id="{8626DE8A-86EA-4A2A-B636-40952EAA115D}" type="slidenum">
              <a:rPr lang="it-IT" smtClean="0"/>
              <a:pPr>
                <a:defRPr/>
              </a:pPr>
              <a:t>18</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6758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34FE456B-4CB7-4D97-A4E8-E0EAE6C46324}" type="slidenum">
              <a:rPr lang="it-IT" smtClean="0"/>
              <a:pPr>
                <a:defRPr/>
              </a:pPr>
              <a:t>19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A4E625-BD97-465C-AD31-7F4B1125BDF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E67A92F-9885-414F-A392-2B9B34E7EA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3881CEB-A80F-4ADC-A180-99B2CBB6BECD}"/>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5" name="Segnaposto piè di pagina 4">
            <a:extLst>
              <a:ext uri="{FF2B5EF4-FFF2-40B4-BE49-F238E27FC236}">
                <a16:creationId xmlns:a16="http://schemas.microsoft.com/office/drawing/2014/main" id="{DE7C8FB8-734E-4999-93E4-B1AD56FCAFD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18A5783-B684-41BD-8FD4-0F7BED64A872}"/>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2272725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444382-C5EC-44A8-9925-3DF5BA617D7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7211DC5-329F-4A61-8D2D-DFE4BBA1196C}"/>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D3854E-1F7C-4E8D-8E0C-956138D8D610}"/>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5" name="Segnaposto piè di pagina 4">
            <a:extLst>
              <a:ext uri="{FF2B5EF4-FFF2-40B4-BE49-F238E27FC236}">
                <a16:creationId xmlns:a16="http://schemas.microsoft.com/office/drawing/2014/main" id="{47161AAA-DEA4-4868-A65A-16BAA7F50D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23F808D-BC2F-4208-B1E4-475A336CB4AB}"/>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3079775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CD3B6E4-DF07-41E1-9088-9D3D0301FB3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C0D3198-3C1A-410D-860D-620734DFC8C5}"/>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55D9065-4FC7-4573-A501-C23C2F9B3E2C}"/>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5" name="Segnaposto piè di pagina 4">
            <a:extLst>
              <a:ext uri="{FF2B5EF4-FFF2-40B4-BE49-F238E27FC236}">
                <a16:creationId xmlns:a16="http://schemas.microsoft.com/office/drawing/2014/main" id="{EF3BC997-7AB2-47EB-9D3F-B00842422A5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504F425-F26A-49D9-9A79-1849E8E8AC48}"/>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2135683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224CA0-6178-4A12-BAC8-4EDA2DB23C0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B0D9D24-B20B-4DCF-9CB4-8CCA4B650162}"/>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5E2C45E-7905-4098-8998-9B336535C75A}"/>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5" name="Segnaposto piè di pagina 4">
            <a:extLst>
              <a:ext uri="{FF2B5EF4-FFF2-40B4-BE49-F238E27FC236}">
                <a16:creationId xmlns:a16="http://schemas.microsoft.com/office/drawing/2014/main" id="{AFBA8AF3-5A91-4F19-BF47-B07AED9AB47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F051B75-AF4E-4772-8D3A-D110D7191838}"/>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3367745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C9DA13-B5C1-41F4-A961-71D038B2A7C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91D53BE-808C-4840-A314-648352B2F1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80981D82-8666-454D-9E3D-A81881E39C85}"/>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5" name="Segnaposto piè di pagina 4">
            <a:extLst>
              <a:ext uri="{FF2B5EF4-FFF2-40B4-BE49-F238E27FC236}">
                <a16:creationId xmlns:a16="http://schemas.microsoft.com/office/drawing/2014/main" id="{5A27144D-974E-444F-A1DF-2DD5EAAF1D4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5F4C599-913F-479F-B61D-83EBEFB18680}"/>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88146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239ED8-A338-43C3-A96B-B2BDF719A4B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AC82BB2-23EA-4B0B-9BCD-ED1EC115468F}"/>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CB36AFC6-C9AA-4596-9B1D-0B5D64F2EA2A}"/>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44ABB61-5CA5-45E9-B47F-7093919C8D80}"/>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6" name="Segnaposto piè di pagina 5">
            <a:extLst>
              <a:ext uri="{FF2B5EF4-FFF2-40B4-BE49-F238E27FC236}">
                <a16:creationId xmlns:a16="http://schemas.microsoft.com/office/drawing/2014/main" id="{D860378E-0E68-40A4-8F89-AB7AC080C27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4FCFF6-341C-411B-A377-C28CAA10BFF9}"/>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2748358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AF955B-8739-4054-A140-EC9FE51D2F2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5219311-74C9-483E-A12D-2D451BD427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9A5B2328-D4F8-4B8C-892F-0B3193BBEE1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F99236D5-9D1D-468F-8403-4130683EB4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45A80FB0-74CE-4378-BC56-FA94676DADEB}"/>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E4E686D-B908-423C-9C08-0DD0BF79F88D}"/>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8" name="Segnaposto piè di pagina 7">
            <a:extLst>
              <a:ext uri="{FF2B5EF4-FFF2-40B4-BE49-F238E27FC236}">
                <a16:creationId xmlns:a16="http://schemas.microsoft.com/office/drawing/2014/main" id="{A13C47C6-5104-45A8-A686-9ED945CA43D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795A358-8880-43DC-8850-D46A064D7B9D}"/>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363393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533EE3-EDF3-4BE1-A884-7AE1C69666F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FC99D68-EE59-4247-8C79-AB4155C88C94}"/>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4" name="Segnaposto piè di pagina 3">
            <a:extLst>
              <a:ext uri="{FF2B5EF4-FFF2-40B4-BE49-F238E27FC236}">
                <a16:creationId xmlns:a16="http://schemas.microsoft.com/office/drawing/2014/main" id="{7791EB4F-9F7D-4A1C-93FE-F4AE3EA6745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09762B89-6CC5-4399-9B89-1D24DD82F938}"/>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297781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B2E26A0-92B5-4A17-8D05-4B6DBFC39333}"/>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3" name="Segnaposto piè di pagina 2">
            <a:extLst>
              <a:ext uri="{FF2B5EF4-FFF2-40B4-BE49-F238E27FC236}">
                <a16:creationId xmlns:a16="http://schemas.microsoft.com/office/drawing/2014/main" id="{AC802430-4F1D-48D7-86A0-D2684F0C418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CDE735B-8302-4137-80D6-15DC54CEC71C}"/>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148801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958F85-1702-4E32-99F6-B51CBA449E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4494CE4-DAB0-4A71-9BA0-F3DB77C845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851801D-6DE2-4D86-AB6A-90086EC7C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587E4AD-D8F9-4E4C-950A-CCD4FE28AA98}"/>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6" name="Segnaposto piè di pagina 5">
            <a:extLst>
              <a:ext uri="{FF2B5EF4-FFF2-40B4-BE49-F238E27FC236}">
                <a16:creationId xmlns:a16="http://schemas.microsoft.com/office/drawing/2014/main" id="{6F91DCE0-E2DF-4850-9DB6-07CEEADFBC4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7701D74-966A-4B9F-A153-CAA37F2BC5FF}"/>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3942930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B79B0D-14BE-4598-977C-F47B913CC08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EB7B0C5-BF7C-4A5A-9677-ACBB7F0EC2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249FF05-41ED-4DC2-8CCF-034F72C860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A49C3DB5-5699-4D7F-85D7-4C79F07A7BB0}"/>
              </a:ext>
            </a:extLst>
          </p:cNvPr>
          <p:cNvSpPr>
            <a:spLocks noGrp="1"/>
          </p:cNvSpPr>
          <p:nvPr>
            <p:ph type="dt" sz="half" idx="10"/>
          </p:nvPr>
        </p:nvSpPr>
        <p:spPr/>
        <p:txBody>
          <a:bodyPr/>
          <a:lstStyle/>
          <a:p>
            <a:fld id="{985F5368-3391-4CF7-8393-F8A2A8E0BF53}" type="datetimeFigureOut">
              <a:rPr lang="it-IT" smtClean="0"/>
              <a:t>08/10/2024</a:t>
            </a:fld>
            <a:endParaRPr lang="it-IT"/>
          </a:p>
        </p:txBody>
      </p:sp>
      <p:sp>
        <p:nvSpPr>
          <p:cNvPr id="6" name="Segnaposto piè di pagina 5">
            <a:extLst>
              <a:ext uri="{FF2B5EF4-FFF2-40B4-BE49-F238E27FC236}">
                <a16:creationId xmlns:a16="http://schemas.microsoft.com/office/drawing/2014/main" id="{3EF61E5F-FC54-4A53-ADF7-F9A8000D939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4A2C45-81F6-472F-9B1C-ACCC4027F81A}"/>
              </a:ext>
            </a:extLst>
          </p:cNvPr>
          <p:cNvSpPr>
            <a:spLocks noGrp="1"/>
          </p:cNvSpPr>
          <p:nvPr>
            <p:ph type="sldNum" sz="quarter" idx="12"/>
          </p:nvPr>
        </p:nvSpPr>
        <p:spPr/>
        <p:txBody>
          <a:bodyPr/>
          <a:lstStyle/>
          <a:p>
            <a:fld id="{D537D57D-8357-4903-BEA9-5E046DBD333A}" type="slidenum">
              <a:rPr lang="it-IT" smtClean="0"/>
              <a:t>‹N›</a:t>
            </a:fld>
            <a:endParaRPr lang="it-IT"/>
          </a:p>
        </p:txBody>
      </p:sp>
    </p:spTree>
    <p:extLst>
      <p:ext uri="{BB962C8B-B14F-4D97-AF65-F5344CB8AC3E}">
        <p14:creationId xmlns:p14="http://schemas.microsoft.com/office/powerpoint/2010/main" val="4208866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FD272A8-D6AD-4423-9ED3-EA71FEB4C8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213CC8B-7775-4495-816B-33D21A7B4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A9D8763-D16E-40A2-B560-C11D06E42A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5F5368-3391-4CF7-8393-F8A2A8E0BF53}" type="datetimeFigureOut">
              <a:rPr lang="it-IT" smtClean="0"/>
              <a:t>08/10/2024</a:t>
            </a:fld>
            <a:endParaRPr lang="it-IT"/>
          </a:p>
        </p:txBody>
      </p:sp>
      <p:sp>
        <p:nvSpPr>
          <p:cNvPr id="5" name="Segnaposto piè di pagina 4">
            <a:extLst>
              <a:ext uri="{FF2B5EF4-FFF2-40B4-BE49-F238E27FC236}">
                <a16:creationId xmlns:a16="http://schemas.microsoft.com/office/drawing/2014/main" id="{B573EC93-F12D-441B-A247-3E6D682469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5FD86604-038B-4EDF-AE77-9A17BDBCA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37D57D-8357-4903-BEA9-5E046DBD333A}" type="slidenum">
              <a:rPr lang="it-IT" smtClean="0"/>
              <a:t>‹N›</a:t>
            </a:fld>
            <a:endParaRPr lang="it-IT"/>
          </a:p>
        </p:txBody>
      </p:sp>
    </p:spTree>
    <p:extLst>
      <p:ext uri="{BB962C8B-B14F-4D97-AF65-F5344CB8AC3E}">
        <p14:creationId xmlns:p14="http://schemas.microsoft.com/office/powerpoint/2010/main" val="835612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it.wikipedia.org/wiki/Fisico" TargetMode="External"/><Relationship Id="rId13" Type="http://schemas.openxmlformats.org/officeDocument/2006/relationships/hyperlink" Target="https://it.wikipedia.org/wiki/Fisica" TargetMode="External"/><Relationship Id="rId18" Type="http://schemas.openxmlformats.org/officeDocument/2006/relationships/hyperlink" Target="https://it.wikipedia.org/wiki/Nazismo" TargetMode="External"/><Relationship Id="rId26" Type="http://schemas.openxmlformats.org/officeDocument/2006/relationships/hyperlink" Target="https://it.wikipedia.org/wiki/Filosofia" TargetMode="External"/><Relationship Id="rId3" Type="http://schemas.openxmlformats.org/officeDocument/2006/relationships/hyperlink" Target="https://it.wikipedia.org/wiki/14_aprile" TargetMode="External"/><Relationship Id="rId21" Type="http://schemas.openxmlformats.org/officeDocument/2006/relationships/hyperlink" Target="https://it.wikipedia.org/wiki/1935" TargetMode="External"/><Relationship Id="rId7" Type="http://schemas.openxmlformats.org/officeDocument/2006/relationships/hyperlink" Target="https://it.wikipedia.org/wiki/1936" TargetMode="External"/><Relationship Id="rId12" Type="http://schemas.openxmlformats.org/officeDocument/2006/relationships/hyperlink" Target="https://it.wikipedia.org/wiki/Circolo_di_Vienna" TargetMode="External"/><Relationship Id="rId17" Type="http://schemas.openxmlformats.org/officeDocument/2006/relationships/hyperlink" Target="https://it.wikipedia.org/wiki/Max_Planck" TargetMode="External"/><Relationship Id="rId25" Type="http://schemas.openxmlformats.org/officeDocument/2006/relationships/hyperlink" Target="https://it.wikipedia.org/wiki/Razza_ariana" TargetMode="External"/><Relationship Id="rId2" Type="http://schemas.openxmlformats.org/officeDocument/2006/relationships/hyperlink" Target="https://it.wikipedia.org/wiki/Berlino" TargetMode="External"/><Relationship Id="rId16" Type="http://schemas.openxmlformats.org/officeDocument/2006/relationships/hyperlink" Target="https://it.wikipedia.org/wiki/Universit%C3%A0_Humboldt_di_Berlino" TargetMode="External"/><Relationship Id="rId20" Type="http://schemas.openxmlformats.org/officeDocument/2006/relationships/hyperlink" Target="https://it.wikipedia.org/wiki/Stati_Uniti_d%27America" TargetMode="External"/><Relationship Id="rId1" Type="http://schemas.openxmlformats.org/officeDocument/2006/relationships/slideLayout" Target="../slideLayouts/slideLayout2.xml"/><Relationship Id="rId6" Type="http://schemas.openxmlformats.org/officeDocument/2006/relationships/hyperlink" Target="https://it.wikipedia.org/wiki/22_giugno" TargetMode="External"/><Relationship Id="rId11" Type="http://schemas.openxmlformats.org/officeDocument/2006/relationships/hyperlink" Target="https://it.wikipedia.org/wiki/Positivismo_logico" TargetMode="External"/><Relationship Id="rId24" Type="http://schemas.openxmlformats.org/officeDocument/2006/relationships/hyperlink" Target="https://it.wikipedia.org/wiki/Razzismo" TargetMode="External"/><Relationship Id="rId5" Type="http://schemas.openxmlformats.org/officeDocument/2006/relationships/hyperlink" Target="https://it.wikipedia.org/wiki/Vienna" TargetMode="External"/><Relationship Id="rId15" Type="http://schemas.openxmlformats.org/officeDocument/2006/relationships/hyperlink" Target="https://it.wikipedia.org/wiki/Universit%C3%A0_di_Losanna" TargetMode="External"/><Relationship Id="rId23" Type="http://schemas.openxmlformats.org/officeDocument/2006/relationships/hyperlink" Target="https://it.wikipedia.org/wiki/Pistola" TargetMode="External"/><Relationship Id="rId10" Type="http://schemas.openxmlformats.org/officeDocument/2006/relationships/hyperlink" Target="https://it.wikipedia.org/wiki/Germania" TargetMode="External"/><Relationship Id="rId19" Type="http://schemas.openxmlformats.org/officeDocument/2006/relationships/hyperlink" Target="https://it.wikipedia.org/wiki/Inghilterra" TargetMode="External"/><Relationship Id="rId4" Type="http://schemas.openxmlformats.org/officeDocument/2006/relationships/hyperlink" Target="https://it.wikipedia.org/wiki/1882" TargetMode="External"/><Relationship Id="rId9" Type="http://schemas.openxmlformats.org/officeDocument/2006/relationships/hyperlink" Target="https://it.wikipedia.org/wiki/Filosofo" TargetMode="External"/><Relationship Id="rId14" Type="http://schemas.openxmlformats.org/officeDocument/2006/relationships/hyperlink" Target="https://it.wikipedia.org/wiki/Universit%C3%A0_Ruperto_Carola_di_Heidelberg" TargetMode="External"/><Relationship Id="rId22" Type="http://schemas.openxmlformats.org/officeDocument/2006/relationships/hyperlink" Target="https://it.wikipedia.org/wiki/Herbert_Feigl" TargetMode="External"/><Relationship Id="rId27" Type="http://schemas.openxmlformats.org/officeDocument/2006/relationships/hyperlink" Target="https://it.wikipedia.org/wiki/Anschluss"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it.wikipedia.org/wiki/23_maggio" TargetMode="External"/><Relationship Id="rId13" Type="http://schemas.openxmlformats.org/officeDocument/2006/relationships/hyperlink" Target="http://it.wikipedia.org/wiki/Semiologo" TargetMode="External"/><Relationship Id="rId3" Type="http://schemas.openxmlformats.org/officeDocument/2006/relationships/hyperlink" Target="http://it.wikipedia.org/wiki/Semiotica" TargetMode="External"/><Relationship Id="rId7" Type="http://schemas.openxmlformats.org/officeDocument/2006/relationships/hyperlink" Target="http://it.wikipedia.org/wiki/Denver" TargetMode="External"/><Relationship Id="rId12" Type="http://schemas.openxmlformats.org/officeDocument/2006/relationships/hyperlink" Target="http://it.wikipedia.org/wiki/1979"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it.wikipedia.org/wiki/Pragmatica" TargetMode="External"/><Relationship Id="rId11" Type="http://schemas.openxmlformats.org/officeDocument/2006/relationships/hyperlink" Target="http://it.wikipedia.org/wiki/15_gennaio" TargetMode="External"/><Relationship Id="rId5" Type="http://schemas.openxmlformats.org/officeDocument/2006/relationships/hyperlink" Target="http://it.wikipedia.org/wiki/Semantica" TargetMode="External"/><Relationship Id="rId15" Type="http://schemas.openxmlformats.org/officeDocument/2006/relationships/hyperlink" Target="http://it.wikipedia.org/wiki/Stati_Uniti_d'America" TargetMode="External"/><Relationship Id="rId10" Type="http://schemas.openxmlformats.org/officeDocument/2006/relationships/hyperlink" Target="http://it.wikipedia.org/wiki/Gainesville_(Florida)" TargetMode="External"/><Relationship Id="rId4" Type="http://schemas.openxmlformats.org/officeDocument/2006/relationships/hyperlink" Target="http://it.wikipedia.org/wiki/Sintassi" TargetMode="External"/><Relationship Id="rId9" Type="http://schemas.openxmlformats.org/officeDocument/2006/relationships/hyperlink" Target="http://it.wikipedia.org/wiki/1901" TargetMode="External"/><Relationship Id="rId14" Type="http://schemas.openxmlformats.org/officeDocument/2006/relationships/hyperlink" Target="http://it.wikipedia.org/wiki/Filosofo"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it.wikipedia.org/wiki/1913" TargetMode="External"/><Relationship Id="rId13" Type="http://schemas.openxmlformats.org/officeDocument/2006/relationships/hyperlink" Target="http://it.wikipedia.org/wiki/Filadelfia_(Stati_Uniti_d'America)" TargetMode="External"/><Relationship Id="rId18" Type="http://schemas.openxmlformats.org/officeDocument/2006/relationships/hyperlink" Target="http://it.wikipedia.org/wiki/Anarchico" TargetMode="External"/><Relationship Id="rId3" Type="http://schemas.openxmlformats.org/officeDocument/2006/relationships/hyperlink" Target="http://it.wikipedia.org/wiki/Ginevra" TargetMode="External"/><Relationship Id="rId21" Type="http://schemas.openxmlformats.org/officeDocument/2006/relationships/hyperlink" Target="http://it.wikipedia.org/w/index.php?title=Linguistica_teorica&amp;action=edit&amp;redlink=1" TargetMode="External"/><Relationship Id="rId7" Type="http://schemas.openxmlformats.org/officeDocument/2006/relationships/hyperlink" Target="http://it.wikipedia.org/wiki/22_febbraio" TargetMode="External"/><Relationship Id="rId12" Type="http://schemas.openxmlformats.org/officeDocument/2006/relationships/hyperlink" Target="http://it.wikipedia.org/wiki/Strutturalismo_(linguistica)" TargetMode="External"/><Relationship Id="rId17" Type="http://schemas.openxmlformats.org/officeDocument/2006/relationships/hyperlink" Target="http://it.wikipedia.org/wiki/Teorico_della_comunicazione" TargetMode="External"/><Relationship Id="rId2" Type="http://schemas.openxmlformats.org/officeDocument/2006/relationships/notesSlide" Target="../notesSlides/notesSlide8.xml"/><Relationship Id="rId16" Type="http://schemas.openxmlformats.org/officeDocument/2006/relationships/hyperlink" Target="http://it.wikipedia.org/wiki/Filosofo" TargetMode="External"/><Relationship Id="rId20" Type="http://schemas.openxmlformats.org/officeDocument/2006/relationships/hyperlink" Target="http://it.wikipedia.org/wiki/Trasformazionalismo" TargetMode="External"/><Relationship Id="rId1" Type="http://schemas.openxmlformats.org/officeDocument/2006/relationships/slideLayout" Target="../slideLayouts/slideLayout2.xml"/><Relationship Id="rId6" Type="http://schemas.openxmlformats.org/officeDocument/2006/relationships/hyperlink" Target="http://it.wikipedia.org/wiki/Vufflens-le-Ch%C3%A2teau" TargetMode="External"/><Relationship Id="rId11" Type="http://schemas.openxmlformats.org/officeDocument/2006/relationships/hyperlink" Target="http://it.wikipedia.org/wiki/Svizzera" TargetMode="External"/><Relationship Id="rId5" Type="http://schemas.openxmlformats.org/officeDocument/2006/relationships/hyperlink" Target="http://it.wikipedia.org/wiki/1857" TargetMode="External"/><Relationship Id="rId15" Type="http://schemas.openxmlformats.org/officeDocument/2006/relationships/hyperlink" Target="http://it.wikipedia.org/wiki/1928" TargetMode="External"/><Relationship Id="rId10" Type="http://schemas.openxmlformats.org/officeDocument/2006/relationships/hyperlink" Target="http://it.wikipedia.org/wiki/Semiologo" TargetMode="External"/><Relationship Id="rId19" Type="http://schemas.openxmlformats.org/officeDocument/2006/relationships/hyperlink" Target="http://it.wikipedia.org/wiki/Stati_Uniti_d'America" TargetMode="External"/><Relationship Id="rId4" Type="http://schemas.openxmlformats.org/officeDocument/2006/relationships/hyperlink" Target="http://it.wikipedia.org/wiki/26_novembre" TargetMode="External"/><Relationship Id="rId9" Type="http://schemas.openxmlformats.org/officeDocument/2006/relationships/hyperlink" Target="http://it.wikipedia.org/wiki/Linguistica" TargetMode="External"/><Relationship Id="rId14" Type="http://schemas.openxmlformats.org/officeDocument/2006/relationships/hyperlink" Target="http://it.wikipedia.org/wiki/7_dicembre" TargetMode="External"/><Relationship Id="rId22" Type="http://schemas.openxmlformats.org/officeDocument/2006/relationships/hyperlink" Target="http://it.wikipedia.org/wiki/XX_secolo"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it.wikipedia.org/wiki/1914" TargetMode="External"/><Relationship Id="rId13" Type="http://schemas.openxmlformats.org/officeDocument/2006/relationships/hyperlink" Target="http://it.wikipedia.org/wiki/Scienziato" TargetMode="External"/><Relationship Id="rId3" Type="http://schemas.openxmlformats.org/officeDocument/2006/relationships/hyperlink" Target="http://it.wikipedia.org/wiki/Cambridge_(Massachusetts)" TargetMode="External"/><Relationship Id="rId7" Type="http://schemas.openxmlformats.org/officeDocument/2006/relationships/hyperlink" Target="http://it.wikipedia.org/wiki/19_aprile" TargetMode="External"/><Relationship Id="rId12" Type="http://schemas.openxmlformats.org/officeDocument/2006/relationships/hyperlink" Target="http://it.wikipedia.org/wiki/Logica"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it.wikipedia.org/w/index.php?title=Milford_Contea_di_Somerset,_Pennsylvania&amp;action=edit&amp;redlink=1" TargetMode="External"/><Relationship Id="rId11" Type="http://schemas.openxmlformats.org/officeDocument/2006/relationships/hyperlink" Target="http://it.wikipedia.org/wiki/Semiologo" TargetMode="External"/><Relationship Id="rId5" Type="http://schemas.openxmlformats.org/officeDocument/2006/relationships/hyperlink" Target="http://it.wikipedia.org/wiki/1839" TargetMode="External"/><Relationship Id="rId15" Type="http://schemas.openxmlformats.org/officeDocument/2006/relationships/hyperlink" Target="http://it.wikipedia.org/wiki/Stati_Uniti_d'America" TargetMode="External"/><Relationship Id="rId10" Type="http://schemas.openxmlformats.org/officeDocument/2006/relationships/hyperlink" Target="http://it.wikipedia.org/wiki/Filosofo" TargetMode="External"/><Relationship Id="rId4" Type="http://schemas.openxmlformats.org/officeDocument/2006/relationships/hyperlink" Target="http://it.wikipedia.org/wiki/10_settembre" TargetMode="External"/><Relationship Id="rId9" Type="http://schemas.openxmlformats.org/officeDocument/2006/relationships/hyperlink" Target="http://it.wikipedia.org/wiki/Matematico" TargetMode="External"/><Relationship Id="rId14" Type="http://schemas.openxmlformats.org/officeDocument/2006/relationships/hyperlink" Target="http://it.wikipedia.org/wiki/Accademico"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7C24A1-BB04-4509-BE36-1AAFE3B5FF13}"/>
              </a:ext>
            </a:extLst>
          </p:cNvPr>
          <p:cNvSpPr>
            <a:spLocks noGrp="1"/>
          </p:cNvSpPr>
          <p:nvPr>
            <p:ph type="ctrTitle"/>
          </p:nvPr>
        </p:nvSpPr>
        <p:spPr/>
        <p:txBody>
          <a:bodyPr/>
          <a:lstStyle/>
          <a:p>
            <a:r>
              <a:rPr lang="it-IT" dirty="0"/>
              <a:t>Fil Ling 24-25</a:t>
            </a:r>
          </a:p>
        </p:txBody>
      </p:sp>
      <p:sp>
        <p:nvSpPr>
          <p:cNvPr id="3" name="Sottotitolo 2">
            <a:extLst>
              <a:ext uri="{FF2B5EF4-FFF2-40B4-BE49-F238E27FC236}">
                <a16:creationId xmlns:a16="http://schemas.microsoft.com/office/drawing/2014/main" id="{CA12878E-9FEA-4EE4-B301-2AA86D9836F6}"/>
              </a:ext>
            </a:extLst>
          </p:cNvPr>
          <p:cNvSpPr>
            <a:spLocks noGrp="1"/>
          </p:cNvSpPr>
          <p:nvPr>
            <p:ph type="subTitle" idx="1"/>
          </p:nvPr>
        </p:nvSpPr>
        <p:spPr/>
        <p:txBody>
          <a:bodyPr/>
          <a:lstStyle/>
          <a:p>
            <a:r>
              <a:rPr lang="it-IT" dirty="0"/>
              <a:t>Lezioni 1-4</a:t>
            </a:r>
          </a:p>
        </p:txBody>
      </p:sp>
    </p:spTree>
    <p:extLst>
      <p:ext uri="{BB962C8B-B14F-4D97-AF65-F5344CB8AC3E}">
        <p14:creationId xmlns:p14="http://schemas.microsoft.com/office/powerpoint/2010/main" val="3166054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28C1DE-0333-41E4-A062-C2E8C4B94F34}"/>
              </a:ext>
            </a:extLst>
          </p:cNvPr>
          <p:cNvSpPr>
            <a:spLocks noGrp="1"/>
          </p:cNvSpPr>
          <p:nvPr>
            <p:ph type="title"/>
          </p:nvPr>
        </p:nvSpPr>
        <p:spPr/>
        <p:txBody>
          <a:bodyPr/>
          <a:lstStyle/>
          <a:p>
            <a:r>
              <a:rPr lang="it-IT" dirty="0"/>
              <a:t>ERRATA CORRIGE</a:t>
            </a:r>
          </a:p>
        </p:txBody>
      </p:sp>
      <p:sp>
        <p:nvSpPr>
          <p:cNvPr id="3" name="Segnaposto contenuto 2">
            <a:extLst>
              <a:ext uri="{FF2B5EF4-FFF2-40B4-BE49-F238E27FC236}">
                <a16:creationId xmlns:a16="http://schemas.microsoft.com/office/drawing/2014/main" id="{3DA58AC1-2D29-4442-93D9-051E767DDFD0}"/>
              </a:ext>
            </a:extLst>
          </p:cNvPr>
          <p:cNvSpPr>
            <a:spLocks noGrp="1"/>
          </p:cNvSpPr>
          <p:nvPr>
            <p:ph idx="1"/>
          </p:nvPr>
        </p:nvSpPr>
        <p:spPr/>
        <p:txBody>
          <a:bodyPr/>
          <a:lstStyle/>
          <a:p>
            <a:r>
              <a:rPr lang="it-IT" dirty="0"/>
              <a:t>Ho messo nel sito una lista per ciascuna di queste due edizioni:</a:t>
            </a:r>
          </a:p>
          <a:p>
            <a:r>
              <a:rPr lang="it-IT" dirty="0"/>
              <a:t>Orilia F., Ulisse, il quadrato rotondo e l'attuale re di Francia; ETS Pisa, 2002</a:t>
            </a:r>
          </a:p>
          <a:p>
            <a:r>
              <a:rPr lang="it-IT" dirty="0"/>
              <a:t>Orilia F., Ulisse, il quadrato rotondo e l'attuale re di Francia; ETS Pisa, 2005</a:t>
            </a:r>
          </a:p>
          <a:p>
            <a:endParaRPr lang="it-IT" dirty="0"/>
          </a:p>
        </p:txBody>
      </p:sp>
    </p:spTree>
    <p:extLst>
      <p:ext uri="{BB962C8B-B14F-4D97-AF65-F5344CB8AC3E}">
        <p14:creationId xmlns:p14="http://schemas.microsoft.com/office/powerpoint/2010/main" val="2159154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r>
              <a:rPr lang="it-IT"/>
              <a:t>Metodo</a:t>
            </a:r>
          </a:p>
        </p:txBody>
      </p:sp>
      <p:sp>
        <p:nvSpPr>
          <p:cNvPr id="3" name="Segnaposto contenuto 2"/>
          <p:cNvSpPr>
            <a:spLocks noGrp="1"/>
          </p:cNvSpPr>
          <p:nvPr>
            <p:ph idx="1"/>
          </p:nvPr>
        </p:nvSpPr>
        <p:spPr/>
        <p:txBody>
          <a:bodyPr>
            <a:normAutofit/>
          </a:bodyPr>
          <a:lstStyle/>
          <a:p>
            <a:pPr>
              <a:defRPr/>
            </a:pPr>
            <a:r>
              <a:rPr lang="it-IT" dirty="0"/>
              <a:t>Verranno fornite durante il corso liste di domande sugli argomenti discussi in classe o trattati nei testi adottati. Queste domande hanno lo scopo di aiutare gli studenti a individuare gli aspetti più importanti sui quali puntare l'attenzione e le possibili domande d'esame.</a:t>
            </a:r>
          </a:p>
          <a:p>
            <a:pPr>
              <a:defRPr/>
            </a:pPr>
            <a:r>
              <a:rPr lang="it-IT" dirty="0"/>
              <a:t>Si cercherà di stimolare la partecipazione attiva degli studenti, favorendo il dibattito sugli argomenti trattati e invitando gli studenti a prendere posizione sulle tesi filosofiche che verranno prese in esame.</a:t>
            </a:r>
          </a:p>
        </p:txBody>
      </p:sp>
    </p:spTree>
    <p:extLst>
      <p:ext uri="{BB962C8B-B14F-4D97-AF65-F5344CB8AC3E}">
        <p14:creationId xmlns:p14="http://schemas.microsoft.com/office/powerpoint/2010/main" val="500166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it-IT"/>
              <a:t>Valutazione</a:t>
            </a:r>
          </a:p>
        </p:txBody>
      </p:sp>
      <p:sp>
        <p:nvSpPr>
          <p:cNvPr id="3" name="Segnaposto contenuto 2"/>
          <p:cNvSpPr>
            <a:spLocks noGrp="1"/>
          </p:cNvSpPr>
          <p:nvPr>
            <p:ph idx="1"/>
          </p:nvPr>
        </p:nvSpPr>
        <p:spPr/>
        <p:txBody>
          <a:bodyPr>
            <a:normAutofit/>
          </a:bodyPr>
          <a:lstStyle/>
          <a:p>
            <a:r>
              <a:rPr lang="it-IT" dirty="0"/>
              <a:t>L'esame è orale. Gli studenti riceveranno</a:t>
            </a:r>
          </a:p>
          <a:p>
            <a:r>
              <a:rPr lang="it-IT" dirty="0"/>
              <a:t>tre domande, una per ciascuna parte del corso (valore domanda sulla parte I: 20%; valore domanda parte II: 50%; valore domanda parte III: 30%).</a:t>
            </a:r>
          </a:p>
        </p:txBody>
      </p:sp>
    </p:spTree>
    <p:extLst>
      <p:ext uri="{BB962C8B-B14F-4D97-AF65-F5344CB8AC3E}">
        <p14:creationId xmlns:p14="http://schemas.microsoft.com/office/powerpoint/2010/main" val="1774458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BED0B2-7177-46C3-B4AA-36ED03D6BE5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7133AFE-3FA5-4E46-9013-4B4150DB5174}"/>
              </a:ext>
            </a:extLst>
          </p:cNvPr>
          <p:cNvSpPr>
            <a:spLocks noGrp="1"/>
          </p:cNvSpPr>
          <p:nvPr>
            <p:ph idx="1"/>
          </p:nvPr>
        </p:nvSpPr>
        <p:spPr/>
        <p:txBody>
          <a:bodyPr/>
          <a:lstStyle/>
          <a:p>
            <a:r>
              <a:rPr lang="it-IT" dirty="0"/>
              <a:t>Lezioni 3-4</a:t>
            </a:r>
          </a:p>
          <a:p>
            <a:r>
              <a:rPr lang="it-IT" dirty="0"/>
              <a:t>4/10/24</a:t>
            </a:r>
          </a:p>
        </p:txBody>
      </p:sp>
    </p:spTree>
    <p:extLst>
      <p:ext uri="{BB962C8B-B14F-4D97-AF65-F5344CB8AC3E}">
        <p14:creationId xmlns:p14="http://schemas.microsoft.com/office/powerpoint/2010/main" val="2593476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FA9BCE-44C3-42B0-9505-87879312DB09}"/>
              </a:ext>
            </a:extLst>
          </p:cNvPr>
          <p:cNvSpPr>
            <a:spLocks noGrp="1"/>
          </p:cNvSpPr>
          <p:nvPr>
            <p:ph type="title"/>
          </p:nvPr>
        </p:nvSpPr>
        <p:spPr/>
        <p:txBody>
          <a:bodyPr/>
          <a:lstStyle/>
          <a:p>
            <a:r>
              <a:rPr lang="it-IT" dirty="0"/>
              <a:t>Il circolo di Vienna</a:t>
            </a:r>
          </a:p>
        </p:txBody>
      </p:sp>
      <p:sp>
        <p:nvSpPr>
          <p:cNvPr id="3" name="Segnaposto contenuto 2">
            <a:extLst>
              <a:ext uri="{FF2B5EF4-FFF2-40B4-BE49-F238E27FC236}">
                <a16:creationId xmlns:a16="http://schemas.microsoft.com/office/drawing/2014/main" id="{728BE194-88D7-4D0B-9A3D-18FA11A03F5B}"/>
              </a:ext>
            </a:extLst>
          </p:cNvPr>
          <p:cNvSpPr>
            <a:spLocks noGrp="1"/>
          </p:cNvSpPr>
          <p:nvPr>
            <p:ph idx="1"/>
          </p:nvPr>
        </p:nvSpPr>
        <p:spPr/>
        <p:txBody>
          <a:bodyPr>
            <a:normAutofit fontScale="85000" lnSpcReduction="20000"/>
          </a:bodyPr>
          <a:lstStyle/>
          <a:p>
            <a:r>
              <a:rPr lang="it-IT" dirty="0"/>
              <a:t>Dalla voce </a:t>
            </a:r>
            <a:r>
              <a:rPr lang="it-IT" dirty="0" err="1"/>
              <a:t>SEP</a:t>
            </a:r>
            <a:r>
              <a:rPr lang="it-IT" dirty="0"/>
              <a:t>:</a:t>
            </a:r>
          </a:p>
          <a:p>
            <a:endParaRPr lang="it-IT" dirty="0"/>
          </a:p>
          <a:p>
            <a:r>
              <a:rPr lang="en-US" dirty="0"/>
              <a:t>the Circle had “members” and recognized others as “sympathetic” to its aims. It included as members, besides </a:t>
            </a:r>
            <a:r>
              <a:rPr lang="en-US" b="1" dirty="0" err="1">
                <a:solidFill>
                  <a:srgbClr val="FF0000"/>
                </a:solidFill>
              </a:rPr>
              <a:t>Schlick</a:t>
            </a:r>
            <a:r>
              <a:rPr lang="en-US" dirty="0"/>
              <a:t> who had been appointed to Mach’s old chair in Philosophy of the Inductive Sciences at the University of Vienna in 1922, the mathematician Hans Hahn, the physicist Philipp Frank, the social scientist </a:t>
            </a:r>
            <a:r>
              <a:rPr lang="en-US" b="1" dirty="0">
                <a:solidFill>
                  <a:srgbClr val="FF0000"/>
                </a:solidFill>
              </a:rPr>
              <a:t>Otto </a:t>
            </a:r>
            <a:r>
              <a:rPr lang="en-US" b="1" dirty="0" err="1">
                <a:solidFill>
                  <a:srgbClr val="FF0000"/>
                </a:solidFill>
              </a:rPr>
              <a:t>Neurath</a:t>
            </a:r>
            <a:r>
              <a:rPr lang="en-US" dirty="0"/>
              <a:t>, his wife, the mathematician Olga Hahn-</a:t>
            </a:r>
            <a:r>
              <a:rPr lang="en-US" dirty="0" err="1"/>
              <a:t>Neurath</a:t>
            </a:r>
            <a:r>
              <a:rPr lang="en-US" dirty="0"/>
              <a:t>, the philosopher Viktor Kraft, the mathematicians Theodor </a:t>
            </a:r>
            <a:r>
              <a:rPr lang="en-US" dirty="0" err="1"/>
              <a:t>Radacovic</a:t>
            </a:r>
            <a:r>
              <a:rPr lang="en-US" dirty="0"/>
              <a:t> and Gustav Bergmann and, since 1926, the philosopher and logician </a:t>
            </a:r>
            <a:r>
              <a:rPr lang="en-US" b="1" dirty="0">
                <a:solidFill>
                  <a:srgbClr val="FF0000"/>
                </a:solidFill>
              </a:rPr>
              <a:t>Rudolf Carnap</a:t>
            </a:r>
            <a:r>
              <a:rPr lang="en-US" dirty="0"/>
              <a:t>. (Even before World War I, there existed a similarly oriented informal discussion group that included Frank, Hahn and </a:t>
            </a:r>
            <a:r>
              <a:rPr lang="en-US" dirty="0" err="1"/>
              <a:t>Neurath</a:t>
            </a:r>
            <a:r>
              <a:rPr lang="en-US" dirty="0"/>
              <a:t>. During the time of the </a:t>
            </a:r>
            <a:r>
              <a:rPr lang="en-US" dirty="0" err="1"/>
              <a:t>Schlick</a:t>
            </a:r>
            <a:r>
              <a:rPr lang="en-US" dirty="0"/>
              <a:t> Circle, Frank resided in Prague throughout, Carnap did so from 1931.) Further members were recruited among </a:t>
            </a:r>
            <a:r>
              <a:rPr lang="en-US" dirty="0" err="1"/>
              <a:t>Schlick’s</a:t>
            </a:r>
            <a:r>
              <a:rPr lang="en-US" dirty="0"/>
              <a:t> students, like Friedrich </a:t>
            </a:r>
            <a:r>
              <a:rPr lang="en-US" dirty="0" err="1"/>
              <a:t>Waismann</a:t>
            </a:r>
            <a:r>
              <a:rPr lang="en-US" dirty="0"/>
              <a:t>, Herbert Feigl and Marcel </a:t>
            </a:r>
            <a:r>
              <a:rPr lang="en-US" dirty="0" err="1"/>
              <a:t>Natkin</a:t>
            </a:r>
            <a:r>
              <a:rPr lang="en-US" dirty="0"/>
              <a:t>, others were recruited among Hahn’s students, like Karl </a:t>
            </a:r>
            <a:r>
              <a:rPr lang="en-US" dirty="0" err="1"/>
              <a:t>Menger</a:t>
            </a:r>
            <a:r>
              <a:rPr lang="en-US" dirty="0"/>
              <a:t> and </a:t>
            </a:r>
            <a:r>
              <a:rPr lang="en-US" b="1" dirty="0">
                <a:solidFill>
                  <a:srgbClr val="FF0000"/>
                </a:solidFill>
              </a:rPr>
              <a:t>Kurt Gödel</a:t>
            </a:r>
            <a:r>
              <a:rPr lang="en-US" dirty="0"/>
              <a:t>. </a:t>
            </a:r>
            <a:endParaRPr lang="it-IT" dirty="0"/>
          </a:p>
        </p:txBody>
      </p:sp>
    </p:spTree>
    <p:extLst>
      <p:ext uri="{BB962C8B-B14F-4D97-AF65-F5344CB8AC3E}">
        <p14:creationId xmlns:p14="http://schemas.microsoft.com/office/powerpoint/2010/main" val="2654833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1FE4D8-B031-4160-8219-9ABD8521EF97}"/>
              </a:ext>
            </a:extLst>
          </p:cNvPr>
          <p:cNvSpPr>
            <a:spLocks noGrp="1"/>
          </p:cNvSpPr>
          <p:nvPr>
            <p:ph type="title"/>
          </p:nvPr>
        </p:nvSpPr>
        <p:spPr/>
        <p:txBody>
          <a:bodyPr/>
          <a:lstStyle/>
          <a:p>
            <a:r>
              <a:rPr lang="it-IT" dirty="0"/>
              <a:t>Dalla voce </a:t>
            </a:r>
            <a:r>
              <a:rPr lang="it-IT" dirty="0" err="1"/>
              <a:t>wikipedia</a:t>
            </a:r>
            <a:r>
              <a:rPr lang="it-IT" dirty="0"/>
              <a:t> su Moritz </a:t>
            </a:r>
            <a:r>
              <a:rPr lang="it-IT" dirty="0" err="1"/>
              <a:t>Schlick</a:t>
            </a:r>
            <a:r>
              <a:rPr lang="it-IT" dirty="0"/>
              <a:t> </a:t>
            </a:r>
          </a:p>
        </p:txBody>
      </p:sp>
      <p:sp>
        <p:nvSpPr>
          <p:cNvPr id="3" name="Segnaposto contenuto 2">
            <a:extLst>
              <a:ext uri="{FF2B5EF4-FFF2-40B4-BE49-F238E27FC236}">
                <a16:creationId xmlns:a16="http://schemas.microsoft.com/office/drawing/2014/main" id="{22ACA2DC-0FBF-4F9F-8DF6-006CFC1626E1}"/>
              </a:ext>
            </a:extLst>
          </p:cNvPr>
          <p:cNvSpPr>
            <a:spLocks noGrp="1"/>
          </p:cNvSpPr>
          <p:nvPr>
            <p:ph idx="1"/>
          </p:nvPr>
        </p:nvSpPr>
        <p:spPr/>
        <p:txBody>
          <a:bodyPr>
            <a:normAutofit fontScale="77500" lnSpcReduction="20000"/>
          </a:bodyPr>
          <a:lstStyle/>
          <a:p>
            <a:r>
              <a:rPr lang="it-IT" b="1" dirty="0"/>
              <a:t>Moritz </a:t>
            </a:r>
            <a:r>
              <a:rPr lang="it-IT" b="1" dirty="0" err="1"/>
              <a:t>Schlick</a:t>
            </a:r>
            <a:r>
              <a:rPr lang="it-IT" dirty="0"/>
              <a:t> (</a:t>
            </a:r>
            <a:r>
              <a:rPr lang="it-IT" dirty="0">
                <a:hlinkClick r:id="rId2" tooltip="Berlino"/>
              </a:rPr>
              <a:t>Berlino</a:t>
            </a:r>
            <a:r>
              <a:rPr lang="it-IT" dirty="0"/>
              <a:t>, </a:t>
            </a:r>
            <a:r>
              <a:rPr lang="it-IT" dirty="0">
                <a:hlinkClick r:id="rId3" tooltip="14 aprile"/>
              </a:rPr>
              <a:t>14 aprile</a:t>
            </a:r>
            <a:r>
              <a:rPr lang="it-IT" dirty="0"/>
              <a:t> </a:t>
            </a:r>
            <a:r>
              <a:rPr lang="it-IT" dirty="0">
                <a:hlinkClick r:id="rId4" tooltip="1882"/>
              </a:rPr>
              <a:t>1882</a:t>
            </a:r>
            <a:r>
              <a:rPr lang="it-IT" dirty="0"/>
              <a:t> – </a:t>
            </a:r>
            <a:r>
              <a:rPr lang="it-IT" dirty="0">
                <a:hlinkClick r:id="rId5" tooltip="Vienna"/>
              </a:rPr>
              <a:t>Vienna</a:t>
            </a:r>
            <a:r>
              <a:rPr lang="it-IT" dirty="0"/>
              <a:t>, </a:t>
            </a:r>
            <a:r>
              <a:rPr lang="it-IT" dirty="0">
                <a:hlinkClick r:id="rId6" tooltip="22 giugno"/>
              </a:rPr>
              <a:t>22 giugno</a:t>
            </a:r>
            <a:r>
              <a:rPr lang="it-IT" dirty="0"/>
              <a:t> </a:t>
            </a:r>
            <a:r>
              <a:rPr lang="it-IT" dirty="0">
                <a:hlinkClick r:id="rId7" tooltip="1936"/>
              </a:rPr>
              <a:t>1936</a:t>
            </a:r>
            <a:r>
              <a:rPr lang="it-IT" dirty="0"/>
              <a:t>) è stato un </a:t>
            </a:r>
            <a:r>
              <a:rPr lang="it-IT" dirty="0">
                <a:hlinkClick r:id="rId8" tooltip="Fisico"/>
              </a:rPr>
              <a:t>fisico</a:t>
            </a:r>
            <a:r>
              <a:rPr lang="it-IT" dirty="0"/>
              <a:t> e </a:t>
            </a:r>
            <a:r>
              <a:rPr lang="it-IT" dirty="0">
                <a:hlinkClick r:id="rId9" tooltip="Filosofo"/>
              </a:rPr>
              <a:t>filosofo</a:t>
            </a:r>
            <a:r>
              <a:rPr lang="it-IT" dirty="0"/>
              <a:t> </a:t>
            </a:r>
            <a:r>
              <a:rPr lang="it-IT" dirty="0">
                <a:hlinkClick r:id="rId10" tooltip="Germania"/>
              </a:rPr>
              <a:t>tedesco</a:t>
            </a:r>
            <a:r>
              <a:rPr lang="it-IT" dirty="0"/>
              <a:t>.</a:t>
            </a:r>
          </a:p>
          <a:p>
            <a:r>
              <a:rPr lang="it-IT" dirty="0"/>
              <a:t>Fondatore del </a:t>
            </a:r>
            <a:r>
              <a:rPr lang="it-IT" dirty="0">
                <a:hlinkClick r:id="rId11" tooltip="Positivismo logico"/>
              </a:rPr>
              <a:t>positivismo logico</a:t>
            </a:r>
            <a:r>
              <a:rPr lang="it-IT" dirty="0"/>
              <a:t> (o neopositivismo) e del </a:t>
            </a:r>
            <a:r>
              <a:rPr lang="it-IT" dirty="0">
                <a:hlinkClick r:id="rId12" tooltip="Circolo di Vienna"/>
              </a:rPr>
              <a:t>Circolo di Vienna</a:t>
            </a:r>
            <a:r>
              <a:rPr lang="it-IT" dirty="0"/>
              <a:t>, nacque a </a:t>
            </a:r>
            <a:r>
              <a:rPr lang="it-IT" dirty="0">
                <a:hlinkClick r:id="rId2" tooltip="Berlino"/>
              </a:rPr>
              <a:t>Berlino</a:t>
            </a:r>
            <a:r>
              <a:rPr lang="it-IT" dirty="0"/>
              <a:t> da una famiglia benestante e studiò </a:t>
            </a:r>
            <a:r>
              <a:rPr lang="it-IT" dirty="0">
                <a:hlinkClick r:id="rId13" tooltip="Fisica"/>
              </a:rPr>
              <a:t>fisica</a:t>
            </a:r>
            <a:r>
              <a:rPr lang="it-IT" dirty="0"/>
              <a:t> a </a:t>
            </a:r>
            <a:r>
              <a:rPr lang="it-IT" dirty="0">
                <a:hlinkClick r:id="rId14" tooltip="Università Ruperto Carola di Heidelberg"/>
              </a:rPr>
              <a:t>Heidelberg</a:t>
            </a:r>
            <a:r>
              <a:rPr lang="it-IT" dirty="0"/>
              <a:t>, </a:t>
            </a:r>
            <a:r>
              <a:rPr lang="it-IT" dirty="0">
                <a:hlinkClick r:id="rId15" tooltip="Università di Losanna"/>
              </a:rPr>
              <a:t>Losanna</a:t>
            </a:r>
            <a:r>
              <a:rPr lang="it-IT" dirty="0"/>
              <a:t> e, infine, a </a:t>
            </a:r>
            <a:r>
              <a:rPr lang="it-IT" dirty="0">
                <a:hlinkClick r:id="rId16" tooltip="Università Humboldt di Berlino"/>
              </a:rPr>
              <a:t>Berlino</a:t>
            </a:r>
            <a:r>
              <a:rPr lang="it-IT" dirty="0"/>
              <a:t> con </a:t>
            </a:r>
            <a:r>
              <a:rPr lang="it-IT" dirty="0">
                <a:hlinkClick r:id="rId17" tooltip="Max Planck"/>
              </a:rPr>
              <a:t>Max Planck</a:t>
            </a:r>
            <a:r>
              <a:rPr lang="it-IT" dirty="0"/>
              <a:t>. </a:t>
            </a:r>
            <a:r>
              <a:rPr lang="it-IT"/>
              <a:t>A </a:t>
            </a:r>
            <a:r>
              <a:rPr lang="it-IT">
                <a:hlinkClick r:id="rId5" tooltip="Vienna"/>
              </a:rPr>
              <a:t>Vienna</a:t>
            </a:r>
            <a:r>
              <a:rPr lang="it-IT"/>
              <a:t>, dove fu assassinato, gli è stata dedicata una lapide.</a:t>
            </a:r>
            <a:endParaRPr lang="it-IT" dirty="0"/>
          </a:p>
          <a:p>
            <a:r>
              <a:rPr lang="it-IT" dirty="0"/>
              <a:t>Con l'avvento del </a:t>
            </a:r>
            <a:r>
              <a:rPr lang="it-IT" dirty="0">
                <a:hlinkClick r:id="rId18" tooltip="Nazismo"/>
              </a:rPr>
              <a:t>nazismo</a:t>
            </a:r>
            <a:r>
              <a:rPr lang="it-IT" dirty="0"/>
              <a:t>, mentre molti membri del Circolo si rifugiavano in </a:t>
            </a:r>
            <a:r>
              <a:rPr lang="it-IT" dirty="0">
                <a:hlinkClick r:id="rId19" tooltip="Inghilterra"/>
              </a:rPr>
              <a:t>Inghilterra</a:t>
            </a:r>
            <a:r>
              <a:rPr lang="it-IT" dirty="0"/>
              <a:t> e negli </a:t>
            </a:r>
            <a:r>
              <a:rPr lang="it-IT" dirty="0">
                <a:hlinkClick r:id="rId20" tooltip="Stati Uniti d'America"/>
              </a:rPr>
              <a:t>Stati Uniti</a:t>
            </a:r>
            <a:r>
              <a:rPr lang="it-IT" dirty="0"/>
              <a:t>, </a:t>
            </a:r>
            <a:r>
              <a:rPr lang="it-IT" dirty="0" err="1"/>
              <a:t>Schlick</a:t>
            </a:r>
            <a:r>
              <a:rPr lang="it-IT" dirty="0"/>
              <a:t> decise di rimanere a </a:t>
            </a:r>
            <a:r>
              <a:rPr lang="it-IT" dirty="0">
                <a:hlinkClick r:id="rId5" tooltip="Vienna"/>
              </a:rPr>
              <a:t>Vienna</a:t>
            </a:r>
            <a:r>
              <a:rPr lang="it-IT" dirty="0"/>
              <a:t> dove, nel </a:t>
            </a:r>
            <a:r>
              <a:rPr lang="it-IT" dirty="0">
                <a:hlinkClick r:id="rId21" tooltip="1935"/>
              </a:rPr>
              <a:t>1935</a:t>
            </a:r>
            <a:r>
              <a:rPr lang="it-IT" dirty="0"/>
              <a:t>, ricevette la visita di </a:t>
            </a:r>
            <a:r>
              <a:rPr lang="it-IT" dirty="0">
                <a:hlinkClick r:id="rId22" tooltip="Herbert Feigl"/>
              </a:rPr>
              <a:t>Herbert </a:t>
            </a:r>
            <a:r>
              <a:rPr lang="it-IT" dirty="0" err="1">
                <a:hlinkClick r:id="rId22" tooltip="Herbert Feigl"/>
              </a:rPr>
              <a:t>Feigl</a:t>
            </a:r>
            <a:r>
              <a:rPr lang="it-IT" dirty="0"/>
              <a:t>, cui confessò tutta la sua preoccupazione per ciò che stava avvenendo in </a:t>
            </a:r>
            <a:r>
              <a:rPr lang="it-IT" dirty="0">
                <a:hlinkClick r:id="rId10" tooltip="Germania"/>
              </a:rPr>
              <a:t>Germania</a:t>
            </a:r>
            <a:r>
              <a:rPr lang="it-IT" dirty="0"/>
              <a:t>. Il 22 giugno </a:t>
            </a:r>
            <a:r>
              <a:rPr lang="it-IT" dirty="0">
                <a:hlinkClick r:id="rId7" tooltip="1936"/>
              </a:rPr>
              <a:t>1936</a:t>
            </a:r>
            <a:r>
              <a:rPr lang="it-IT" dirty="0"/>
              <a:t>, mentre saliva le scale dell'università, </a:t>
            </a:r>
            <a:r>
              <a:rPr lang="it-IT" dirty="0" err="1"/>
              <a:t>Schlick</a:t>
            </a:r>
            <a:r>
              <a:rPr lang="it-IT" dirty="0"/>
              <a:t> fu avvicinato da tal Johann (o Hans) </a:t>
            </a:r>
            <a:r>
              <a:rPr lang="it-IT" dirty="0" err="1"/>
              <a:t>Nelböck</a:t>
            </a:r>
            <a:r>
              <a:rPr lang="it-IT" dirty="0"/>
              <a:t>, uno studente che lo contestò per le tesi sostenute in un saggio. Quando </a:t>
            </a:r>
            <a:r>
              <a:rPr lang="it-IT" dirty="0" err="1"/>
              <a:t>Schlick</a:t>
            </a:r>
            <a:r>
              <a:rPr lang="it-IT" dirty="0"/>
              <a:t> fece per obiettare, il contestatore estrasse una </a:t>
            </a:r>
            <a:r>
              <a:rPr lang="it-IT" dirty="0">
                <a:hlinkClick r:id="rId23" tooltip="Pistola"/>
              </a:rPr>
              <a:t>pistola</a:t>
            </a:r>
            <a:r>
              <a:rPr lang="it-IT" dirty="0"/>
              <a:t> e gli sparò uccidendolo. Lo studente fu immediatamente processato, ma il sentimento </a:t>
            </a:r>
            <a:r>
              <a:rPr lang="it-IT" dirty="0">
                <a:hlinkClick r:id="rId24" tooltip="Razzismo"/>
              </a:rPr>
              <a:t>razzista</a:t>
            </a:r>
            <a:r>
              <a:rPr lang="it-IT" dirty="0"/>
              <a:t> lo trasformò in un "eroe </a:t>
            </a:r>
            <a:r>
              <a:rPr lang="it-IT" dirty="0">
                <a:hlinkClick r:id="rId25" tooltip="Razza ariana"/>
              </a:rPr>
              <a:t>ariano</a:t>
            </a:r>
            <a:r>
              <a:rPr lang="it-IT" dirty="0"/>
              <a:t>" contro la "</a:t>
            </a:r>
            <a:r>
              <a:rPr lang="it-IT" dirty="0">
                <a:hlinkClick r:id="rId26" tooltip="Filosofia"/>
              </a:rPr>
              <a:t>filosofia</a:t>
            </a:r>
            <a:r>
              <a:rPr lang="it-IT" dirty="0"/>
              <a:t> senza anima" del Circolo (i più dimenticarono che </a:t>
            </a:r>
            <a:r>
              <a:rPr lang="it-IT" dirty="0" err="1"/>
              <a:t>Schlick</a:t>
            </a:r>
            <a:r>
              <a:rPr lang="it-IT" dirty="0"/>
              <a:t> era tedesco). L'assassino fu scarcerato nel 1938 e dopo l'</a:t>
            </a:r>
            <a:r>
              <a:rPr lang="it-IT" dirty="0">
                <a:hlinkClick r:id="rId27" tooltip="Anschluss"/>
              </a:rPr>
              <a:t>Anschluss</a:t>
            </a:r>
            <a:r>
              <a:rPr lang="it-IT" dirty="0"/>
              <a:t> divenne membro del Partito nazionalsocialista austriaco.</a:t>
            </a:r>
          </a:p>
        </p:txBody>
      </p:sp>
    </p:spTree>
    <p:extLst>
      <p:ext uri="{BB962C8B-B14F-4D97-AF65-F5344CB8AC3E}">
        <p14:creationId xmlns:p14="http://schemas.microsoft.com/office/powerpoint/2010/main" val="194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pPr eaLnBrk="1" hangingPunct="1"/>
            <a:r>
              <a:rPr lang="it-IT"/>
              <a:t>Discipline di confine</a:t>
            </a:r>
          </a:p>
        </p:txBody>
      </p:sp>
      <p:sp>
        <p:nvSpPr>
          <p:cNvPr id="10243" name="Segnaposto contenuto 2"/>
          <p:cNvSpPr>
            <a:spLocks noGrp="1"/>
          </p:cNvSpPr>
          <p:nvPr>
            <p:ph idx="1"/>
          </p:nvPr>
        </p:nvSpPr>
        <p:spPr/>
        <p:txBody>
          <a:bodyPr/>
          <a:lstStyle/>
          <a:p>
            <a:pPr eaLnBrk="1" hangingPunct="1"/>
            <a:r>
              <a:rPr lang="it-IT"/>
              <a:t>Semiotica (Peirce (1839-1941), Morris (1901-1979), ..., Petoefi, Eco)</a:t>
            </a:r>
          </a:p>
          <a:p>
            <a:pPr eaLnBrk="1" hangingPunct="1"/>
            <a:r>
              <a:rPr lang="it-IT"/>
              <a:t>Linguistica</a:t>
            </a:r>
          </a:p>
          <a:p>
            <a:pPr lvl="1" eaLnBrk="1" hangingPunct="1"/>
            <a:r>
              <a:rPr lang="it-IT"/>
              <a:t>Approccio strutturalista (De Saussure (1857-1913))</a:t>
            </a:r>
          </a:p>
          <a:p>
            <a:pPr lvl="1" eaLnBrk="1" hangingPunct="1"/>
            <a:r>
              <a:rPr lang="it-IT"/>
              <a:t>Approccio generativista (Chomsky)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p:txBody>
          <a:bodyPr/>
          <a:lstStyle/>
          <a:p>
            <a:r>
              <a:rPr lang="it-IT"/>
              <a:t>Classica tripartizione</a:t>
            </a:r>
          </a:p>
        </p:txBody>
      </p:sp>
      <p:sp>
        <p:nvSpPr>
          <p:cNvPr id="3" name="Segnaposto contenuto 2"/>
          <p:cNvSpPr>
            <a:spLocks noGrp="1"/>
          </p:cNvSpPr>
          <p:nvPr>
            <p:ph idx="1"/>
          </p:nvPr>
        </p:nvSpPr>
        <p:spPr/>
        <p:txBody>
          <a:bodyPr>
            <a:normAutofit/>
          </a:bodyPr>
          <a:lstStyle/>
          <a:p>
            <a:pPr eaLnBrk="1" hangingPunct="1">
              <a:defRPr/>
            </a:pPr>
            <a:r>
              <a:rPr lang="it-IT" dirty="0"/>
              <a:t>Da </a:t>
            </a:r>
            <a:r>
              <a:rPr lang="it-IT" dirty="0" err="1"/>
              <a:t>Wikipedia</a:t>
            </a:r>
            <a:r>
              <a:rPr lang="it-IT" dirty="0"/>
              <a:t>: "L'approccio di Morris alla </a:t>
            </a:r>
            <a:r>
              <a:rPr lang="it-IT" dirty="0">
                <a:hlinkClick r:id="rId3" tooltip="Semiotica"/>
              </a:rPr>
              <a:t>semiotica</a:t>
            </a:r>
            <a:r>
              <a:rPr lang="it-IT" dirty="0"/>
              <a:t> divide il soggetto in </a:t>
            </a:r>
            <a:r>
              <a:rPr lang="it-IT" dirty="0">
                <a:hlinkClick r:id="rId4" tooltip="Sintassi"/>
              </a:rPr>
              <a:t>sintassi</a:t>
            </a:r>
            <a:r>
              <a:rPr lang="it-IT" dirty="0"/>
              <a:t>, che si occupa della combinazione dei segni, </a:t>
            </a:r>
            <a:r>
              <a:rPr lang="it-IT" dirty="0">
                <a:hlinkClick r:id="rId5" tooltip="Semantica"/>
              </a:rPr>
              <a:t>semantica</a:t>
            </a:r>
            <a:r>
              <a:rPr lang="it-IT" dirty="0"/>
              <a:t> che tratta il significato dei segni e </a:t>
            </a:r>
            <a:r>
              <a:rPr lang="it-IT" dirty="0">
                <a:hlinkClick r:id="rId6" tooltip="Pragmatica"/>
              </a:rPr>
              <a:t>pragmatica</a:t>
            </a:r>
            <a:r>
              <a:rPr lang="it-IT" dirty="0"/>
              <a:t> che riguarda l'origine, l'uso e gli effetti dei segni."</a:t>
            </a:r>
          </a:p>
          <a:p>
            <a:r>
              <a:rPr lang="it-IT" b="1" dirty="0"/>
              <a:t>Charles William Morris</a:t>
            </a:r>
            <a:r>
              <a:rPr lang="it-IT" dirty="0"/>
              <a:t> (</a:t>
            </a:r>
            <a:r>
              <a:rPr lang="it-IT" dirty="0">
                <a:hlinkClick r:id="rId7" tooltip="Denver"/>
              </a:rPr>
              <a:t>Denver</a:t>
            </a:r>
            <a:r>
              <a:rPr lang="it-IT" dirty="0"/>
              <a:t>, </a:t>
            </a:r>
            <a:r>
              <a:rPr lang="it-IT" dirty="0">
                <a:hlinkClick r:id="rId8" tooltip="23 maggio"/>
              </a:rPr>
              <a:t>23 maggio</a:t>
            </a:r>
            <a:r>
              <a:rPr lang="it-IT" dirty="0"/>
              <a:t> </a:t>
            </a:r>
            <a:r>
              <a:rPr lang="it-IT" dirty="0">
                <a:hlinkClick r:id="rId9" tooltip="1901"/>
              </a:rPr>
              <a:t>1901</a:t>
            </a:r>
            <a:r>
              <a:rPr lang="it-IT" dirty="0"/>
              <a:t> – </a:t>
            </a:r>
            <a:r>
              <a:rPr lang="it-IT" dirty="0" err="1">
                <a:hlinkClick r:id="rId10" tooltip="Gainesville (Florida)"/>
              </a:rPr>
              <a:t>Gainesville</a:t>
            </a:r>
            <a:r>
              <a:rPr lang="it-IT" dirty="0"/>
              <a:t>, </a:t>
            </a:r>
            <a:r>
              <a:rPr lang="it-IT" dirty="0">
                <a:hlinkClick r:id="rId11" tooltip="15 gennaio"/>
              </a:rPr>
              <a:t>15 gennaio</a:t>
            </a:r>
            <a:r>
              <a:rPr lang="it-IT" dirty="0"/>
              <a:t> </a:t>
            </a:r>
            <a:r>
              <a:rPr lang="it-IT" dirty="0">
                <a:hlinkClick r:id="rId12" tooltip="1979"/>
              </a:rPr>
              <a:t>1979</a:t>
            </a:r>
            <a:r>
              <a:rPr lang="it-IT" dirty="0"/>
              <a:t>) è stato un </a:t>
            </a:r>
            <a:r>
              <a:rPr lang="it-IT" dirty="0">
                <a:hlinkClick r:id="rId13" tooltip="Semiologo"/>
              </a:rPr>
              <a:t>semiologo</a:t>
            </a:r>
            <a:r>
              <a:rPr lang="it-IT" dirty="0"/>
              <a:t> e </a:t>
            </a:r>
            <a:r>
              <a:rPr lang="it-IT" dirty="0">
                <a:hlinkClick r:id="rId14" tooltip="Filosofo"/>
              </a:rPr>
              <a:t>filosofo</a:t>
            </a:r>
            <a:r>
              <a:rPr lang="it-IT" dirty="0"/>
              <a:t> </a:t>
            </a:r>
            <a:r>
              <a:rPr lang="it-IT" dirty="0">
                <a:hlinkClick r:id="rId15" tooltip="Stati Uniti d'America"/>
              </a:rPr>
              <a:t>statunitense</a:t>
            </a:r>
            <a:r>
              <a:rPr lang="it-IT" dirty="0"/>
              <a:t>.</a:t>
            </a:r>
          </a:p>
          <a:p>
            <a:pPr eaLnBrk="1" hangingPunct="1">
              <a:defRPr/>
            </a:pP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Competence</a:t>
            </a:r>
            <a:r>
              <a:rPr lang="it-IT" dirty="0"/>
              <a:t> vs. performance</a:t>
            </a:r>
          </a:p>
        </p:txBody>
      </p:sp>
      <p:sp>
        <p:nvSpPr>
          <p:cNvPr id="3" name="Segnaposto contenuto 2"/>
          <p:cNvSpPr>
            <a:spLocks noGrp="1"/>
          </p:cNvSpPr>
          <p:nvPr>
            <p:ph idx="1"/>
          </p:nvPr>
        </p:nvSpPr>
        <p:spPr/>
        <p:txBody>
          <a:bodyPr>
            <a:normAutofit fontScale="92500" lnSpcReduction="10000"/>
          </a:bodyPr>
          <a:lstStyle/>
          <a:p>
            <a:pPr eaLnBrk="1" hangingPunct="1">
              <a:defRPr/>
            </a:pPr>
            <a:r>
              <a:rPr lang="it-IT" dirty="0"/>
              <a:t>competenza - esecuzione (Chomsky)</a:t>
            </a:r>
          </a:p>
          <a:p>
            <a:pPr eaLnBrk="1" hangingPunct="1">
              <a:defRPr/>
            </a:pPr>
            <a:r>
              <a:rPr lang="it-IT" dirty="0" err="1"/>
              <a:t>langue-parole</a:t>
            </a:r>
            <a:r>
              <a:rPr lang="it-IT" dirty="0"/>
              <a:t> (De Saussure)</a:t>
            </a:r>
          </a:p>
          <a:p>
            <a:r>
              <a:rPr lang="it-IT" b="1" dirty="0"/>
              <a:t>Ferdinand de Saussure</a:t>
            </a:r>
            <a:r>
              <a:rPr lang="it-IT" dirty="0"/>
              <a:t> (</a:t>
            </a:r>
            <a:r>
              <a:rPr lang="it-IT" dirty="0">
                <a:hlinkClick r:id="rId3" tooltip="Ginevra"/>
              </a:rPr>
              <a:t>Ginevra</a:t>
            </a:r>
            <a:r>
              <a:rPr lang="it-IT" dirty="0"/>
              <a:t>, </a:t>
            </a:r>
            <a:r>
              <a:rPr lang="it-IT" dirty="0">
                <a:hlinkClick r:id="rId4" tooltip="26 novembre"/>
              </a:rPr>
              <a:t>26 novembre</a:t>
            </a:r>
            <a:r>
              <a:rPr lang="it-IT" dirty="0"/>
              <a:t> </a:t>
            </a:r>
            <a:r>
              <a:rPr lang="it-IT" dirty="0">
                <a:hlinkClick r:id="rId5" tooltip="1857"/>
              </a:rPr>
              <a:t>1857</a:t>
            </a:r>
            <a:r>
              <a:rPr lang="it-IT" dirty="0"/>
              <a:t> – </a:t>
            </a:r>
            <a:r>
              <a:rPr lang="it-IT" dirty="0" err="1">
                <a:hlinkClick r:id="rId6" tooltip="Vufflens-le-Château"/>
              </a:rPr>
              <a:t>Vufflens-le-Château</a:t>
            </a:r>
            <a:r>
              <a:rPr lang="it-IT" dirty="0"/>
              <a:t>, </a:t>
            </a:r>
            <a:r>
              <a:rPr lang="it-IT" dirty="0">
                <a:hlinkClick r:id="rId7" tooltip="22 febbraio"/>
              </a:rPr>
              <a:t>22 febbraio</a:t>
            </a:r>
            <a:r>
              <a:rPr lang="it-IT" dirty="0">
                <a:hlinkClick r:id="rId8" tooltip="1913"/>
              </a:rPr>
              <a:t>1913</a:t>
            </a:r>
            <a:r>
              <a:rPr lang="it-IT" dirty="0"/>
              <a:t>) è stato un </a:t>
            </a:r>
            <a:r>
              <a:rPr lang="it-IT" dirty="0">
                <a:hlinkClick r:id="rId9" tooltip="Linguistica"/>
              </a:rPr>
              <a:t>linguista</a:t>
            </a:r>
            <a:r>
              <a:rPr lang="it-IT" dirty="0"/>
              <a:t> e </a:t>
            </a:r>
            <a:r>
              <a:rPr lang="it-IT" dirty="0">
                <a:hlinkClick r:id="rId10" tooltip="Semiologo"/>
              </a:rPr>
              <a:t>semiologo</a:t>
            </a:r>
            <a:r>
              <a:rPr lang="it-IT" dirty="0"/>
              <a:t> </a:t>
            </a:r>
            <a:r>
              <a:rPr lang="it-IT" dirty="0">
                <a:hlinkClick r:id="rId11" tooltip="Svizzera"/>
              </a:rPr>
              <a:t>svizzero</a:t>
            </a:r>
            <a:r>
              <a:rPr lang="it-IT" dirty="0"/>
              <a:t>. È considerato il fondatore della linguistica moderna, in particolare di quella branca conosciuta con il nome di </a:t>
            </a:r>
            <a:r>
              <a:rPr lang="it-IT" dirty="0">
                <a:hlinkClick r:id="rId12" tooltip="Strutturalismo (linguistica)"/>
              </a:rPr>
              <a:t>strutturalismo</a:t>
            </a:r>
            <a:r>
              <a:rPr lang="it-IT" dirty="0"/>
              <a:t>.</a:t>
            </a:r>
          </a:p>
          <a:p>
            <a:r>
              <a:rPr lang="it-IT" b="1" dirty="0" err="1"/>
              <a:t>Avram</a:t>
            </a:r>
            <a:r>
              <a:rPr lang="it-IT" b="1" dirty="0"/>
              <a:t> Noam Chomsky</a:t>
            </a:r>
            <a:r>
              <a:rPr lang="it-IT" dirty="0"/>
              <a:t> (</a:t>
            </a:r>
            <a:r>
              <a:rPr lang="it-IT" dirty="0">
                <a:hlinkClick r:id="rId13" tooltip="Filadelfia (Stati Uniti d'America)"/>
              </a:rPr>
              <a:t>Filadelfia</a:t>
            </a:r>
            <a:r>
              <a:rPr lang="it-IT" dirty="0"/>
              <a:t>, </a:t>
            </a:r>
            <a:r>
              <a:rPr lang="it-IT" dirty="0">
                <a:hlinkClick r:id="rId14" tooltip="7 dicembre"/>
              </a:rPr>
              <a:t>7 dicembre</a:t>
            </a:r>
            <a:r>
              <a:rPr lang="it-IT" dirty="0"/>
              <a:t> </a:t>
            </a:r>
            <a:r>
              <a:rPr lang="it-IT" dirty="0">
                <a:hlinkClick r:id="rId15" tooltip="1928"/>
              </a:rPr>
              <a:t>1928</a:t>
            </a:r>
            <a:r>
              <a:rPr lang="it-IT" dirty="0"/>
              <a:t>) è un </a:t>
            </a:r>
            <a:r>
              <a:rPr lang="it-IT" dirty="0">
                <a:hlinkClick r:id="rId9" tooltip="Linguistica"/>
              </a:rPr>
              <a:t>linguista</a:t>
            </a:r>
            <a:r>
              <a:rPr lang="it-IT" dirty="0"/>
              <a:t>, </a:t>
            </a:r>
            <a:r>
              <a:rPr lang="it-IT" dirty="0">
                <a:hlinkClick r:id="rId16" tooltip="Filosofo"/>
              </a:rPr>
              <a:t>filosofo</a:t>
            </a:r>
            <a:r>
              <a:rPr lang="it-IT" dirty="0"/>
              <a:t>, </a:t>
            </a:r>
            <a:r>
              <a:rPr lang="it-IT" dirty="0">
                <a:hlinkClick r:id="rId17" tooltip="Teorico della comunicazione"/>
              </a:rPr>
              <a:t>teorico della comunicazione</a:t>
            </a:r>
            <a:r>
              <a:rPr lang="it-IT" dirty="0"/>
              <a:t> e </a:t>
            </a:r>
            <a:r>
              <a:rPr lang="it-IT" dirty="0">
                <a:hlinkClick r:id="rId18" tooltip="Anarchico"/>
              </a:rPr>
              <a:t>anarchico</a:t>
            </a:r>
            <a:r>
              <a:rPr lang="it-IT" dirty="0"/>
              <a:t> </a:t>
            </a:r>
            <a:r>
              <a:rPr lang="it-IT" dirty="0">
                <a:hlinkClick r:id="rId19" tooltip="Stati Uniti d'America"/>
              </a:rPr>
              <a:t>statunitense</a:t>
            </a:r>
            <a:r>
              <a:rPr lang="it-IT" dirty="0"/>
              <a:t>. ... il fondatore della </a:t>
            </a:r>
            <a:r>
              <a:rPr lang="it-IT" dirty="0">
                <a:hlinkClick r:id="rId20" tooltip="Trasformazionalismo"/>
              </a:rPr>
              <a:t>grammatica </a:t>
            </a:r>
            <a:r>
              <a:rPr lang="it-IT" dirty="0" err="1">
                <a:hlinkClick r:id="rId20" tooltip="Trasformazionalismo"/>
              </a:rPr>
              <a:t>generativo-trasformazionale</a:t>
            </a:r>
            <a:r>
              <a:rPr lang="it-IT" dirty="0"/>
              <a:t>, spesso indicata come il più rilevante contributo alla </a:t>
            </a:r>
            <a:r>
              <a:rPr lang="it-IT" dirty="0">
                <a:hlinkClick r:id="rId21" tooltip="Linguistica teorica (la pagina non esiste)"/>
              </a:rPr>
              <a:t>linguistica teorica</a:t>
            </a:r>
            <a:r>
              <a:rPr lang="it-IT" dirty="0"/>
              <a:t> del </a:t>
            </a:r>
            <a:r>
              <a:rPr lang="it-IT" dirty="0">
                <a:hlinkClick r:id="rId22" tooltip="XX secolo"/>
              </a:rPr>
              <a:t>XX secolo</a:t>
            </a:r>
            <a:r>
              <a:rPr lang="it-IT" dirty="0"/>
              <a:t>.</a:t>
            </a:r>
          </a:p>
          <a:p>
            <a:pPr eaLnBrk="1" hangingPunct="1">
              <a:defRPr/>
            </a:pPr>
            <a:endParaRPr lang="it-IT" dirty="0"/>
          </a:p>
          <a:p>
            <a:pPr eaLnBrk="1" hangingPunct="1">
              <a:buNone/>
              <a:defRPr/>
            </a:pP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olo 1"/>
          <p:cNvSpPr>
            <a:spLocks noGrp="1"/>
          </p:cNvSpPr>
          <p:nvPr>
            <p:ph type="title"/>
          </p:nvPr>
        </p:nvSpPr>
        <p:spPr/>
        <p:txBody>
          <a:bodyPr/>
          <a:lstStyle/>
          <a:p>
            <a:r>
              <a:rPr lang="it-IT" dirty="0" err="1"/>
              <a:t>type</a:t>
            </a:r>
            <a:r>
              <a:rPr lang="it-IT" dirty="0"/>
              <a:t> vs. </a:t>
            </a:r>
            <a:r>
              <a:rPr lang="it-IT" dirty="0" err="1"/>
              <a:t>token</a:t>
            </a:r>
            <a:br>
              <a:rPr lang="it-IT" dirty="0"/>
            </a:br>
            <a:endParaRPr lang="it-IT" dirty="0"/>
          </a:p>
        </p:txBody>
      </p:sp>
      <p:sp>
        <p:nvSpPr>
          <p:cNvPr id="16387" name="Segnaposto contenuto 2"/>
          <p:cNvSpPr>
            <a:spLocks noGrp="1"/>
          </p:cNvSpPr>
          <p:nvPr>
            <p:ph idx="1"/>
          </p:nvPr>
        </p:nvSpPr>
        <p:spPr/>
        <p:txBody>
          <a:bodyPr>
            <a:normAutofit/>
          </a:bodyPr>
          <a:lstStyle/>
          <a:p>
            <a:r>
              <a:rPr lang="it-IT" dirty="0"/>
              <a:t>La terminologia risale a </a:t>
            </a:r>
            <a:r>
              <a:rPr lang="it-IT" dirty="0" err="1"/>
              <a:t>Peirce</a:t>
            </a:r>
            <a:endParaRPr lang="it-IT" dirty="0"/>
          </a:p>
          <a:p>
            <a:r>
              <a:rPr lang="it-IT" dirty="0"/>
              <a:t>Tipo</a:t>
            </a:r>
          </a:p>
          <a:p>
            <a:r>
              <a:rPr lang="it-IT" dirty="0"/>
              <a:t>Occorrenza, replica</a:t>
            </a:r>
          </a:p>
          <a:p>
            <a:r>
              <a:rPr lang="it-IT" dirty="0"/>
              <a:t>cane,</a:t>
            </a:r>
            <a:r>
              <a:rPr lang="it-IT" dirty="0">
                <a:latin typeface="Rage Italic" pitchFamily="66" charset="0"/>
              </a:rPr>
              <a:t> </a:t>
            </a:r>
            <a:r>
              <a:rPr lang="it-IT" dirty="0" err="1">
                <a:latin typeface="Rage Italic" pitchFamily="66" charset="0"/>
              </a:rPr>
              <a:t>cane</a:t>
            </a:r>
            <a:r>
              <a:rPr lang="it-IT" dirty="0"/>
              <a:t>, </a:t>
            </a:r>
            <a:r>
              <a:rPr lang="it-IT" dirty="0">
                <a:latin typeface="Bauhaus 93" pitchFamily="82" charset="0"/>
              </a:rPr>
              <a:t>cane</a:t>
            </a:r>
            <a:r>
              <a:rPr lang="it-IT" dirty="0"/>
              <a:t>, </a:t>
            </a:r>
            <a:r>
              <a:rPr lang="it-IT" dirty="0" err="1"/>
              <a:t>CANE</a:t>
            </a:r>
            <a:endParaRPr lang="it-IT" dirty="0"/>
          </a:p>
          <a:p>
            <a:r>
              <a:rPr lang="it-IT" dirty="0"/>
              <a:t>Tipi e universali</a:t>
            </a:r>
          </a:p>
          <a:p>
            <a:r>
              <a:rPr lang="it-IT" b="1" dirty="0"/>
              <a:t>Charles </a:t>
            </a:r>
            <a:r>
              <a:rPr lang="it-IT" b="1" dirty="0" err="1"/>
              <a:t>Sanders</a:t>
            </a:r>
            <a:r>
              <a:rPr lang="it-IT" b="1" dirty="0"/>
              <a:t> </a:t>
            </a:r>
            <a:r>
              <a:rPr lang="it-IT" b="1" dirty="0" err="1"/>
              <a:t>Peirce</a:t>
            </a:r>
            <a:r>
              <a:rPr lang="it-IT" dirty="0"/>
              <a:t> (</a:t>
            </a:r>
            <a:r>
              <a:rPr lang="it-IT" dirty="0">
                <a:hlinkClick r:id="rId3" tooltip="Cambridge (Massachusetts)"/>
              </a:rPr>
              <a:t>Cambridge</a:t>
            </a:r>
            <a:r>
              <a:rPr lang="it-IT" dirty="0"/>
              <a:t>, </a:t>
            </a:r>
            <a:r>
              <a:rPr lang="it-IT" dirty="0">
                <a:hlinkClick r:id="rId4" tooltip="10 settembre"/>
              </a:rPr>
              <a:t>10 settembre</a:t>
            </a:r>
            <a:r>
              <a:rPr lang="it-IT" dirty="0"/>
              <a:t> </a:t>
            </a:r>
            <a:r>
              <a:rPr lang="it-IT" dirty="0">
                <a:hlinkClick r:id="rId5" tooltip="1839"/>
              </a:rPr>
              <a:t>1839</a:t>
            </a:r>
            <a:r>
              <a:rPr lang="it-IT" dirty="0"/>
              <a:t> – </a:t>
            </a:r>
            <a:r>
              <a:rPr lang="it-IT" dirty="0" err="1">
                <a:hlinkClick r:id="rId6" tooltip="Milford Contea di Somerset, Pennsylvania (la pagina non esiste)"/>
              </a:rPr>
              <a:t>Milford</a:t>
            </a:r>
            <a:r>
              <a:rPr lang="it-IT" dirty="0"/>
              <a:t>, </a:t>
            </a:r>
            <a:r>
              <a:rPr lang="it-IT" dirty="0">
                <a:hlinkClick r:id="rId7" tooltip="19 aprile"/>
              </a:rPr>
              <a:t>19 aprile</a:t>
            </a:r>
            <a:r>
              <a:rPr lang="it-IT" dirty="0"/>
              <a:t> </a:t>
            </a:r>
            <a:r>
              <a:rPr lang="it-IT" dirty="0">
                <a:hlinkClick r:id="rId8" tooltip="1914"/>
              </a:rPr>
              <a:t>1914</a:t>
            </a:r>
            <a:r>
              <a:rPr lang="it-IT" dirty="0"/>
              <a:t>) è stato </a:t>
            </a:r>
            <a:r>
              <a:rPr lang="it-IT" dirty="0" err="1"/>
              <a:t>un</a:t>
            </a:r>
            <a:r>
              <a:rPr lang="it-IT" dirty="0" err="1">
                <a:hlinkClick r:id="rId9" tooltip="Matematico"/>
              </a:rPr>
              <a:t>matematico</a:t>
            </a:r>
            <a:r>
              <a:rPr lang="it-IT" dirty="0"/>
              <a:t>, </a:t>
            </a:r>
            <a:r>
              <a:rPr lang="it-IT" dirty="0">
                <a:hlinkClick r:id="rId10" tooltip="Filosofo"/>
              </a:rPr>
              <a:t>filosofo</a:t>
            </a:r>
            <a:r>
              <a:rPr lang="it-IT" dirty="0"/>
              <a:t>, </a:t>
            </a:r>
            <a:r>
              <a:rPr lang="it-IT" dirty="0">
                <a:hlinkClick r:id="rId11" tooltip="Semiologo"/>
              </a:rPr>
              <a:t>semiologo</a:t>
            </a:r>
            <a:r>
              <a:rPr lang="it-IT" dirty="0"/>
              <a:t>, </a:t>
            </a:r>
            <a:r>
              <a:rPr lang="it-IT" dirty="0">
                <a:hlinkClick r:id="rId12" tooltip="Logica"/>
              </a:rPr>
              <a:t>logico</a:t>
            </a:r>
            <a:r>
              <a:rPr lang="it-IT" dirty="0"/>
              <a:t>, </a:t>
            </a:r>
            <a:r>
              <a:rPr lang="it-IT" dirty="0">
                <a:hlinkClick r:id="rId13" tooltip="Scienziato"/>
              </a:rPr>
              <a:t>scienziato</a:t>
            </a:r>
            <a:r>
              <a:rPr lang="it-IT" dirty="0"/>
              <a:t> e </a:t>
            </a:r>
            <a:r>
              <a:rPr lang="it-IT" dirty="0">
                <a:hlinkClick r:id="rId14" tooltip="Accademico"/>
              </a:rPr>
              <a:t>accademico</a:t>
            </a:r>
            <a:r>
              <a:rPr lang="it-IT" dirty="0"/>
              <a:t> </a:t>
            </a:r>
            <a:r>
              <a:rPr lang="it-IT" dirty="0">
                <a:hlinkClick r:id="rId15" tooltip="Stati Uniti d'America"/>
              </a:rPr>
              <a:t>statunitense</a:t>
            </a:r>
            <a:r>
              <a:rPr lang="it-IT"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217516-0CBD-4802-A735-D2900C9BCE3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39BA654-88D0-4E57-9618-94CD617C3CB6}"/>
              </a:ext>
            </a:extLst>
          </p:cNvPr>
          <p:cNvSpPr>
            <a:spLocks noGrp="1"/>
          </p:cNvSpPr>
          <p:nvPr>
            <p:ph idx="1"/>
          </p:nvPr>
        </p:nvSpPr>
        <p:spPr/>
        <p:txBody>
          <a:bodyPr/>
          <a:lstStyle/>
          <a:p>
            <a:r>
              <a:rPr lang="it-IT" dirty="0"/>
              <a:t>Lezioni 1-2</a:t>
            </a:r>
          </a:p>
          <a:p>
            <a:r>
              <a:rPr lang="it-IT" dirty="0"/>
              <a:t>3/9/24</a:t>
            </a:r>
          </a:p>
        </p:txBody>
      </p:sp>
    </p:spTree>
    <p:extLst>
      <p:ext uri="{BB962C8B-B14F-4D97-AF65-F5344CB8AC3E}">
        <p14:creationId xmlns:p14="http://schemas.microsoft.com/office/powerpoint/2010/main" val="2911247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r>
              <a:rPr lang="it-IT"/>
              <a:t>Excursus storico</a:t>
            </a:r>
          </a:p>
        </p:txBody>
      </p:sp>
      <p:sp>
        <p:nvSpPr>
          <p:cNvPr id="3" name="Segnaposto contenuto 2"/>
          <p:cNvSpPr>
            <a:spLocks noGrp="1"/>
          </p:cNvSpPr>
          <p:nvPr>
            <p:ph idx="1"/>
          </p:nvPr>
        </p:nvSpPr>
        <p:spPr/>
        <p:txBody>
          <a:bodyPr>
            <a:normAutofit/>
          </a:bodyPr>
          <a:lstStyle/>
          <a:p>
            <a:pPr>
              <a:defRPr/>
            </a:pPr>
            <a:r>
              <a:rPr lang="it-IT" dirty="0"/>
              <a:t>Alle origini della filosofia analitica:</a:t>
            </a:r>
          </a:p>
          <a:p>
            <a:pPr>
              <a:defRPr/>
            </a:pPr>
            <a:r>
              <a:rPr lang="it-IT" dirty="0" err="1"/>
              <a:t>Gottlob</a:t>
            </a:r>
            <a:r>
              <a:rPr lang="it-IT" dirty="0"/>
              <a:t> Frege (1848 –1925)</a:t>
            </a:r>
          </a:p>
          <a:p>
            <a:pPr>
              <a:defRPr/>
            </a:pPr>
            <a:r>
              <a:rPr lang="it-IT" dirty="0" err="1"/>
              <a:t>Alexius</a:t>
            </a:r>
            <a:r>
              <a:rPr lang="it-IT" dirty="0"/>
              <a:t> </a:t>
            </a:r>
            <a:r>
              <a:rPr lang="it-IT" dirty="0" err="1"/>
              <a:t>Meinong</a:t>
            </a:r>
            <a:r>
              <a:rPr lang="it-IT" dirty="0"/>
              <a:t> (1853-1920)</a:t>
            </a:r>
          </a:p>
          <a:p>
            <a:pPr>
              <a:defRPr/>
            </a:pPr>
            <a:r>
              <a:rPr lang="it-IT" dirty="0"/>
              <a:t>Bertrand Russell (1872-1970)</a:t>
            </a:r>
          </a:p>
          <a:p>
            <a:pPr>
              <a:defRPr/>
            </a:pPr>
            <a:r>
              <a:rPr lang="it-IT" dirty="0"/>
              <a:t>George Edward Moore (1873-1958) </a:t>
            </a:r>
          </a:p>
          <a:p>
            <a:pPr>
              <a:defRPr/>
            </a:pPr>
            <a:r>
              <a:rPr lang="it-IT" dirty="0"/>
              <a:t>Ludwig Wittgenstein (1889 –1951)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r>
              <a:rPr lang="it-IT"/>
              <a:t>Linguaggio e ontologia</a:t>
            </a:r>
          </a:p>
        </p:txBody>
      </p:sp>
      <p:sp>
        <p:nvSpPr>
          <p:cNvPr id="14339" name="Segnaposto contenuto 2"/>
          <p:cNvSpPr>
            <a:spLocks noGrp="1"/>
          </p:cNvSpPr>
          <p:nvPr>
            <p:ph idx="1"/>
          </p:nvPr>
        </p:nvSpPr>
        <p:spPr/>
        <p:txBody>
          <a:bodyPr>
            <a:normAutofit/>
          </a:bodyPr>
          <a:lstStyle/>
          <a:p>
            <a:pPr>
              <a:defRPr/>
            </a:pPr>
            <a:r>
              <a:rPr lang="it-IT" dirty="0"/>
              <a:t>Predicati, nomi comuni ==&gt; proprietà, relazioni</a:t>
            </a:r>
          </a:p>
          <a:p>
            <a:pPr>
              <a:defRPr/>
            </a:pPr>
            <a:r>
              <a:rPr lang="it-IT" dirty="0"/>
              <a:t>Termini singolari ==&gt; oggetti</a:t>
            </a:r>
          </a:p>
          <a:p>
            <a:pPr lvl="1">
              <a:defRPr/>
            </a:pPr>
            <a:r>
              <a:rPr lang="it-IT" dirty="0"/>
              <a:t> descrizioni definite</a:t>
            </a:r>
          </a:p>
          <a:p>
            <a:pPr lvl="1">
              <a:defRPr/>
            </a:pPr>
            <a:r>
              <a:rPr lang="it-IT" dirty="0"/>
              <a:t>nomi propri</a:t>
            </a:r>
          </a:p>
          <a:p>
            <a:pPr lvl="1">
              <a:defRPr/>
            </a:pPr>
            <a:r>
              <a:rPr lang="it-IT" dirty="0"/>
              <a:t>deittici</a:t>
            </a:r>
          </a:p>
          <a:p>
            <a:pPr>
              <a:defRPr/>
            </a:pPr>
            <a:r>
              <a:rPr lang="it-IT" dirty="0"/>
              <a:t>enunciati ==&gt; proposizioni, stati di cose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ECDF0C-02AC-48A3-B978-935EC1BDA4F4}"/>
              </a:ext>
            </a:extLst>
          </p:cNvPr>
          <p:cNvSpPr>
            <a:spLocks noGrp="1"/>
          </p:cNvSpPr>
          <p:nvPr>
            <p:ph type="title"/>
          </p:nvPr>
        </p:nvSpPr>
        <p:spPr/>
        <p:txBody>
          <a:bodyPr/>
          <a:lstStyle/>
          <a:p>
            <a:r>
              <a:rPr lang="it-IT" dirty="0"/>
              <a:t>Annunci</a:t>
            </a:r>
          </a:p>
        </p:txBody>
      </p:sp>
      <p:sp>
        <p:nvSpPr>
          <p:cNvPr id="3" name="Segnaposto contenuto 2">
            <a:extLst>
              <a:ext uri="{FF2B5EF4-FFF2-40B4-BE49-F238E27FC236}">
                <a16:creationId xmlns:a16="http://schemas.microsoft.com/office/drawing/2014/main" id="{532DD059-658B-4881-B6DE-7DE079FAA2B7}"/>
              </a:ext>
            </a:extLst>
          </p:cNvPr>
          <p:cNvSpPr>
            <a:spLocks noGrp="1"/>
          </p:cNvSpPr>
          <p:nvPr>
            <p:ph idx="1"/>
          </p:nvPr>
        </p:nvSpPr>
        <p:spPr/>
        <p:txBody>
          <a:bodyPr/>
          <a:lstStyle/>
          <a:p>
            <a:r>
              <a:rPr lang="it-IT" dirty="0"/>
              <a:t>Festival </a:t>
            </a:r>
            <a:r>
              <a:rPr lang="it-IT" dirty="0" err="1"/>
              <a:t>Humanities</a:t>
            </a:r>
            <a:r>
              <a:rPr lang="it-IT" dirty="0"/>
              <a:t>, 16-18 Ottobre: lezioni sospese.</a:t>
            </a:r>
          </a:p>
          <a:p>
            <a:r>
              <a:rPr lang="it-IT" dirty="0"/>
              <a:t>Il 9 ottobre dalle 10 alle 12 si svolgerà in aula Shakespeare la Giornata della Matricola di Dipartimento. </a:t>
            </a:r>
          </a:p>
        </p:txBody>
      </p:sp>
    </p:spTree>
    <p:extLst>
      <p:ext uri="{BB962C8B-B14F-4D97-AF65-F5344CB8AC3E}">
        <p14:creationId xmlns:p14="http://schemas.microsoft.com/office/powerpoint/2010/main" val="888390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7E90CC-DC0F-4948-A7C9-499FC99C4D1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5C06978-E20F-4ECB-A6DA-464C6BC848E6}"/>
              </a:ext>
            </a:extLst>
          </p:cNvPr>
          <p:cNvSpPr>
            <a:spLocks noGrp="1"/>
          </p:cNvSpPr>
          <p:nvPr>
            <p:ph idx="1"/>
          </p:nvPr>
        </p:nvSpPr>
        <p:spPr/>
        <p:txBody>
          <a:bodyPr/>
          <a:lstStyle/>
          <a:p>
            <a:r>
              <a:rPr lang="it-IT" dirty="0"/>
              <a:t>tre parti del corso …</a:t>
            </a:r>
          </a:p>
        </p:txBody>
      </p:sp>
    </p:spTree>
    <p:extLst>
      <p:ext uri="{BB962C8B-B14F-4D97-AF65-F5344CB8AC3E}">
        <p14:creationId xmlns:p14="http://schemas.microsoft.com/office/powerpoint/2010/main" val="4019719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B34D22-DDF4-4E0C-AC56-7D02EAC1F92E}"/>
              </a:ext>
            </a:extLst>
          </p:cNvPr>
          <p:cNvSpPr>
            <a:spLocks noGrp="1"/>
          </p:cNvSpPr>
          <p:nvPr>
            <p:ph type="title"/>
          </p:nvPr>
        </p:nvSpPr>
        <p:spPr/>
        <p:txBody>
          <a:bodyPr/>
          <a:lstStyle/>
          <a:p>
            <a:r>
              <a:rPr lang="it-IT" dirty="0"/>
              <a:t>Uno sguardo filosofico sul linguaggio</a:t>
            </a:r>
          </a:p>
        </p:txBody>
      </p:sp>
      <p:sp>
        <p:nvSpPr>
          <p:cNvPr id="3" name="Segnaposto contenuto 2">
            <a:extLst>
              <a:ext uri="{FF2B5EF4-FFF2-40B4-BE49-F238E27FC236}">
                <a16:creationId xmlns:a16="http://schemas.microsoft.com/office/drawing/2014/main" id="{C7E48A42-1AD0-483A-9ADB-C48A7919D22B}"/>
              </a:ext>
            </a:extLst>
          </p:cNvPr>
          <p:cNvSpPr>
            <a:spLocks noGrp="1"/>
          </p:cNvSpPr>
          <p:nvPr>
            <p:ph idx="1"/>
          </p:nvPr>
        </p:nvSpPr>
        <p:spPr/>
        <p:txBody>
          <a:bodyPr/>
          <a:lstStyle/>
          <a:p>
            <a:r>
              <a:rPr lang="it-IT" dirty="0"/>
              <a:t>Linguaggio e realtà </a:t>
            </a:r>
          </a:p>
          <a:p>
            <a:r>
              <a:rPr lang="it-IT" dirty="0"/>
              <a:t>Linguaggio e mente</a:t>
            </a:r>
          </a:p>
          <a:p>
            <a:r>
              <a:rPr lang="it-IT" dirty="0"/>
              <a:t>Che cosa significa "il" ?</a:t>
            </a:r>
          </a:p>
          <a:p>
            <a:r>
              <a:rPr lang="it-IT" dirty="0"/>
              <a:t>Qual è il significato delle virgolette?</a:t>
            </a:r>
          </a:p>
          <a:p>
            <a:r>
              <a:rPr lang="it-IT" dirty="0"/>
              <a:t>Filosofia analitica vs filosofia continentale</a:t>
            </a:r>
          </a:p>
          <a:p>
            <a:pPr lvl="1"/>
            <a:r>
              <a:rPr lang="it-IT" dirty="0"/>
              <a:t>nel sito del corso il mio articolo: "La prospettiva della filosofia analitica e l’ontologia temporale", in C. Genna, a cura di, </a:t>
            </a:r>
            <a:r>
              <a:rPr lang="it-IT" i="1" dirty="0"/>
              <a:t>Quale filosofia ad inizio del XXI secolo? </a:t>
            </a:r>
            <a:r>
              <a:rPr lang="it-IT" dirty="0"/>
              <a:t>, Franco Angeli, Milano, 2023, pp. 27-46.</a:t>
            </a:r>
          </a:p>
        </p:txBody>
      </p:sp>
    </p:spTree>
    <p:extLst>
      <p:ext uri="{BB962C8B-B14F-4D97-AF65-F5344CB8AC3E}">
        <p14:creationId xmlns:p14="http://schemas.microsoft.com/office/powerpoint/2010/main" val="357419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r>
              <a:rPr lang="it-IT"/>
              <a:t>Introduzione al corso</a:t>
            </a:r>
          </a:p>
        </p:txBody>
      </p:sp>
      <p:sp>
        <p:nvSpPr>
          <p:cNvPr id="3" name="Segnaposto contenuto 2"/>
          <p:cNvSpPr>
            <a:spLocks noGrp="1"/>
          </p:cNvSpPr>
          <p:nvPr>
            <p:ph idx="1"/>
          </p:nvPr>
        </p:nvSpPr>
        <p:spPr/>
        <p:txBody>
          <a:bodyPr>
            <a:normAutofit/>
          </a:bodyPr>
          <a:lstStyle/>
          <a:p>
            <a:r>
              <a:rPr lang="it-IT" b="1" dirty="0"/>
              <a:t>Parte I</a:t>
            </a:r>
          </a:p>
          <a:p>
            <a:r>
              <a:rPr lang="it-IT" dirty="0"/>
              <a:t>Cenni di ontologia: proprietà, relazioni, oggetti</a:t>
            </a:r>
          </a:p>
          <a:p>
            <a:r>
              <a:rPr lang="it-IT" dirty="0"/>
              <a:t>Cenni elementari di logica</a:t>
            </a:r>
          </a:p>
          <a:p>
            <a:r>
              <a:rPr lang="it-IT" dirty="0"/>
              <a:t>Ambiguità lessicale e strutturale</a:t>
            </a:r>
          </a:p>
          <a:p>
            <a:r>
              <a:rPr lang="it-IT" dirty="0"/>
              <a:t>Termini singolari (nomi propri, deittici e descrizioni definite)</a:t>
            </a:r>
          </a:p>
          <a:p>
            <a:r>
              <a:rPr lang="it-IT" dirty="0"/>
              <a:t>Termini generali (nomi comuni, predicati)</a:t>
            </a:r>
          </a:p>
        </p:txBody>
      </p:sp>
    </p:spTree>
    <p:extLst>
      <p:ext uri="{BB962C8B-B14F-4D97-AF65-F5344CB8AC3E}">
        <p14:creationId xmlns:p14="http://schemas.microsoft.com/office/powerpoint/2010/main" val="3740372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b="1" dirty="0"/>
              <a:t>Parte II</a:t>
            </a:r>
          </a:p>
          <a:p>
            <a:r>
              <a:rPr lang="it-IT" dirty="0"/>
              <a:t>Senso e riferimento in Frege</a:t>
            </a:r>
          </a:p>
          <a:p>
            <a:r>
              <a:rPr lang="it-IT" dirty="0"/>
              <a:t>Teoria degli oggetti di </a:t>
            </a:r>
            <a:r>
              <a:rPr lang="it-IT" dirty="0" err="1"/>
              <a:t>Meinong</a:t>
            </a:r>
            <a:endParaRPr lang="it-IT" dirty="0"/>
          </a:p>
          <a:p>
            <a:r>
              <a:rPr lang="it-IT" dirty="0"/>
              <a:t>Teoria delle descrizioni di Russell</a:t>
            </a:r>
          </a:p>
          <a:p>
            <a:r>
              <a:rPr lang="it-IT" dirty="0"/>
              <a:t>Il dibattito </a:t>
            </a:r>
            <a:r>
              <a:rPr lang="it-IT" dirty="0" err="1"/>
              <a:t>Meinong-Russell</a:t>
            </a:r>
            <a:endParaRPr lang="it-IT" dirty="0"/>
          </a:p>
        </p:txBody>
      </p:sp>
    </p:spTree>
    <p:extLst>
      <p:ext uri="{BB962C8B-B14F-4D97-AF65-F5344CB8AC3E}">
        <p14:creationId xmlns:p14="http://schemas.microsoft.com/office/powerpoint/2010/main" val="3512728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b="1" dirty="0"/>
              <a:t>Parte III</a:t>
            </a:r>
          </a:p>
          <a:p>
            <a:r>
              <a:rPr lang="it-IT" dirty="0"/>
              <a:t>La teoria del riferimento diretto: Kripke, </a:t>
            </a:r>
            <a:r>
              <a:rPr lang="it-IT" dirty="0" err="1"/>
              <a:t>Kaplan</a:t>
            </a:r>
            <a:r>
              <a:rPr lang="it-IT" dirty="0"/>
              <a:t>, </a:t>
            </a:r>
            <a:r>
              <a:rPr lang="it-IT" dirty="0" err="1"/>
              <a:t>Putnam</a:t>
            </a:r>
            <a:endParaRPr lang="it-IT" dirty="0"/>
          </a:p>
          <a:p>
            <a:r>
              <a:rPr lang="it-IT" dirty="0"/>
              <a:t>Il dibattito tra </a:t>
            </a:r>
            <a:r>
              <a:rPr lang="it-IT" dirty="0" err="1"/>
              <a:t>referenzialisti</a:t>
            </a:r>
            <a:r>
              <a:rPr lang="it-IT" dirty="0"/>
              <a:t> e </a:t>
            </a:r>
            <a:r>
              <a:rPr lang="it-IT" dirty="0" err="1"/>
              <a:t>descrittivisti</a:t>
            </a:r>
            <a:endParaRPr lang="it-IT" dirty="0"/>
          </a:p>
          <a:p>
            <a:r>
              <a:rPr lang="it-IT" dirty="0"/>
              <a:t>Le distinzioni </a:t>
            </a:r>
            <a:r>
              <a:rPr lang="it-IT" dirty="0" err="1"/>
              <a:t>analitico-sintetico</a:t>
            </a:r>
            <a:r>
              <a:rPr lang="it-IT" dirty="0"/>
              <a:t>, </a:t>
            </a:r>
            <a:r>
              <a:rPr lang="it-IT" dirty="0" err="1"/>
              <a:t>necessario-contingente</a:t>
            </a:r>
            <a:r>
              <a:rPr lang="it-IT" dirty="0"/>
              <a:t>, a priori-a posteriori</a:t>
            </a:r>
          </a:p>
          <a:p>
            <a:r>
              <a:rPr lang="it-IT" dirty="0"/>
              <a:t>Atti linguistici</a:t>
            </a:r>
          </a:p>
          <a:p>
            <a:r>
              <a:rPr lang="it-IT" dirty="0"/>
              <a:t>Implicature conversazionali di </a:t>
            </a:r>
            <a:r>
              <a:rPr lang="it-IT" dirty="0" err="1"/>
              <a:t>Grice</a:t>
            </a:r>
            <a:r>
              <a:rPr lang="it-IT" dirty="0"/>
              <a:t>.</a:t>
            </a:r>
          </a:p>
          <a:p>
            <a:endParaRPr lang="it-IT" dirty="0"/>
          </a:p>
        </p:txBody>
      </p:sp>
    </p:spTree>
    <p:extLst>
      <p:ext uri="{BB962C8B-B14F-4D97-AF65-F5344CB8AC3E}">
        <p14:creationId xmlns:p14="http://schemas.microsoft.com/office/powerpoint/2010/main" val="3871124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427C79-6897-476D-8613-A5BE4454B995}"/>
              </a:ext>
            </a:extLst>
          </p:cNvPr>
          <p:cNvSpPr>
            <a:spLocks noGrp="1"/>
          </p:cNvSpPr>
          <p:nvPr>
            <p:ph type="title"/>
          </p:nvPr>
        </p:nvSpPr>
        <p:spPr/>
        <p:txBody>
          <a:bodyPr/>
          <a:lstStyle/>
          <a:p>
            <a:r>
              <a:rPr lang="it-IT" dirty="0"/>
              <a:t>Testi adottati</a:t>
            </a:r>
          </a:p>
        </p:txBody>
      </p:sp>
      <p:sp>
        <p:nvSpPr>
          <p:cNvPr id="3" name="Segnaposto contenuto 2">
            <a:extLst>
              <a:ext uri="{FF2B5EF4-FFF2-40B4-BE49-F238E27FC236}">
                <a16:creationId xmlns:a16="http://schemas.microsoft.com/office/drawing/2014/main" id="{1D9D4511-4290-4096-8A50-F872E0471CDF}"/>
              </a:ext>
            </a:extLst>
          </p:cNvPr>
          <p:cNvSpPr>
            <a:spLocks noGrp="1"/>
          </p:cNvSpPr>
          <p:nvPr>
            <p:ph idx="1"/>
          </p:nvPr>
        </p:nvSpPr>
        <p:spPr/>
        <p:txBody>
          <a:bodyPr/>
          <a:lstStyle/>
          <a:p>
            <a:r>
              <a:rPr lang="it-IT" dirty="0"/>
              <a:t>(A) Orilia F., Ulisse, il quadrato rotondo e l'attuale re di Francia; ETS Pisa, 2005; </a:t>
            </a:r>
            <a:r>
              <a:rPr lang="it-IT" dirty="0" err="1"/>
              <a:t>capp</a:t>
            </a:r>
            <a:r>
              <a:rPr lang="it-IT" dirty="0"/>
              <a:t>. 1-8 (pp. 1-120).</a:t>
            </a:r>
          </a:p>
          <a:p>
            <a:r>
              <a:rPr lang="it-IT" dirty="0"/>
              <a:t>(A) Casalegno P., Frascolla P., Iacona A., Paganini E., </a:t>
            </a:r>
            <a:r>
              <a:rPr lang="it-IT" dirty="0" err="1"/>
              <a:t>Santambrogio</a:t>
            </a:r>
            <a:r>
              <a:rPr lang="it-IT" dirty="0"/>
              <a:t> M. (a cura di); Filosofia del linguaggio; Raffaello Cortina Milano, 2003; pp. 1-199, 221-244. </a:t>
            </a:r>
          </a:p>
        </p:txBody>
      </p:sp>
    </p:spTree>
    <p:extLst>
      <p:ext uri="{BB962C8B-B14F-4D97-AF65-F5344CB8AC3E}">
        <p14:creationId xmlns:p14="http://schemas.microsoft.com/office/powerpoint/2010/main" val="401431118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77ddd94a-cbfa-4b1e-8bf0-3aa5bb02ce0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804562587EF6804A9B1FD27E8542661C" ma:contentTypeVersion="14" ma:contentTypeDescription="Creare un nuovo documento." ma:contentTypeScope="" ma:versionID="35c866c9400111b7479a512e7807ebe9">
  <xsd:schema xmlns:xsd="http://www.w3.org/2001/XMLSchema" xmlns:xs="http://www.w3.org/2001/XMLSchema" xmlns:p="http://schemas.microsoft.com/office/2006/metadata/properties" xmlns:ns3="77ddd94a-cbfa-4b1e-8bf0-3aa5bb02ce07" targetNamespace="http://schemas.microsoft.com/office/2006/metadata/properties" ma:root="true" ma:fieldsID="f4793f93309e3648f270896366ce74c5" ns3:_="">
    <xsd:import namespace="77ddd94a-cbfa-4b1e-8bf0-3aa5bb02ce0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Location"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ddd94a-cbfa-4b1e-8bf0-3aa5bb02ce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_activity" ma:index="21"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1DA2D1-15D4-4AA7-8497-9E0793C00DB9}">
  <ds:schemaRefs>
    <ds:schemaRef ds:uri="http://schemas.microsoft.com/sharepoint/v3/contenttype/forms"/>
  </ds:schemaRefs>
</ds:datastoreItem>
</file>

<file path=customXml/itemProps2.xml><?xml version="1.0" encoding="utf-8"?>
<ds:datastoreItem xmlns:ds="http://schemas.openxmlformats.org/officeDocument/2006/customXml" ds:itemID="{3BF3250B-BB26-4FDC-910A-B7B1F1D7719E}">
  <ds:schemaRefs>
    <ds:schemaRef ds:uri="http://purl.org/dc/elements/1.1/"/>
    <ds:schemaRef ds:uri="77ddd94a-cbfa-4b1e-8bf0-3aa5bb02ce07"/>
    <ds:schemaRef ds:uri="http://purl.org/dc/terms/"/>
    <ds:schemaRef ds:uri="http://www.w3.org/XML/1998/namespace"/>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07584780-2F62-4D4E-BD30-91E111B654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ddd94a-cbfa-4b1e-8bf0-3aa5bb02ce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212</TotalTime>
  <Words>1304</Words>
  <Application>Microsoft Office PowerPoint</Application>
  <PresentationFormat>Widescreen</PresentationFormat>
  <Paragraphs>101</Paragraphs>
  <Slides>21</Slides>
  <Notes>11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Bauhaus 93</vt:lpstr>
      <vt:lpstr>Calibri</vt:lpstr>
      <vt:lpstr>Calibri Light</vt:lpstr>
      <vt:lpstr>Rage Italic</vt:lpstr>
      <vt:lpstr>Tema di Office</vt:lpstr>
      <vt:lpstr>Fil Ling 24-25</vt:lpstr>
      <vt:lpstr>Presentazione standard di PowerPoint</vt:lpstr>
      <vt:lpstr>Annunci</vt:lpstr>
      <vt:lpstr>Presentazione standard di PowerPoint</vt:lpstr>
      <vt:lpstr>Uno sguardo filosofico sul linguaggio</vt:lpstr>
      <vt:lpstr>Introduzione al corso</vt:lpstr>
      <vt:lpstr>Presentazione standard di PowerPoint</vt:lpstr>
      <vt:lpstr>Presentazione standard di PowerPoint</vt:lpstr>
      <vt:lpstr>Testi adottati</vt:lpstr>
      <vt:lpstr>ERRATA CORRIGE</vt:lpstr>
      <vt:lpstr>Metodo</vt:lpstr>
      <vt:lpstr>Valutazione</vt:lpstr>
      <vt:lpstr>Presentazione standard di PowerPoint</vt:lpstr>
      <vt:lpstr>Il circolo di Vienna</vt:lpstr>
      <vt:lpstr>Dalla voce wikipedia su Moritz Schlick </vt:lpstr>
      <vt:lpstr>Discipline di confine</vt:lpstr>
      <vt:lpstr>Classica tripartizione</vt:lpstr>
      <vt:lpstr>Competence vs. performance</vt:lpstr>
      <vt:lpstr>type vs. token </vt:lpstr>
      <vt:lpstr>Excursus storico</vt:lpstr>
      <vt:lpstr>Linguaggio e ontologia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dc:title>
  <dc:creator>Francesco Orilia</dc:creator>
  <cp:lastModifiedBy>Francesco Orilia</cp:lastModifiedBy>
  <cp:revision>7</cp:revision>
  <dcterms:created xsi:type="dcterms:W3CDTF">2024-10-02T08:37:52Z</dcterms:created>
  <dcterms:modified xsi:type="dcterms:W3CDTF">2024-10-08T05:40:28Z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0x010100804562587EF6804A9B1FD27E8542661C</vt:lpwstr>
  </property>
</Properties>
</file>