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1" r:id="rId1"/>
  </p:sldMasterIdLst>
  <p:sldIdLst>
    <p:sldId id="256" r:id="rId2"/>
    <p:sldId id="406" r:id="rId3"/>
    <p:sldId id="411" r:id="rId4"/>
    <p:sldId id="390" r:id="rId5"/>
    <p:sldId id="396" r:id="rId6"/>
    <p:sldId id="407" r:id="rId7"/>
    <p:sldId id="397" r:id="rId8"/>
    <p:sldId id="408" r:id="rId9"/>
    <p:sldId id="398" r:id="rId10"/>
    <p:sldId id="410" r:id="rId11"/>
    <p:sldId id="399" r:id="rId12"/>
    <p:sldId id="400" r:id="rId13"/>
    <p:sldId id="402" r:id="rId14"/>
    <p:sldId id="403" r:id="rId15"/>
    <p:sldId id="404" r:id="rId16"/>
    <p:sldId id="409" r:id="rId17"/>
    <p:sldId id="405" r:id="rId18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4" d="100"/>
          <a:sy n="64" d="100"/>
        </p:scale>
        <p:origin x="942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A21818-E75A-458F-AC5B-0E9A2C76B83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48056" y="448056"/>
            <a:ext cx="11292840" cy="3401568"/>
          </a:xfrm>
        </p:spPr>
        <p:txBody>
          <a:bodyPr anchor="b">
            <a:normAutofit/>
          </a:bodyPr>
          <a:lstStyle>
            <a:lvl1pPr algn="l">
              <a:defRPr sz="64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6EE64DE-978B-4F95-BB3C-D027D800874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48056" y="4471416"/>
            <a:ext cx="11292840" cy="1481328"/>
          </a:xfrm>
        </p:spPr>
        <p:txBody>
          <a:bodyPr/>
          <a:lstStyle>
            <a:lvl1pPr marL="0" indent="0" algn="l">
              <a:lnSpc>
                <a:spcPct val="120000"/>
              </a:lnSpc>
              <a:buNone/>
              <a:defRPr sz="2400">
                <a:solidFill>
                  <a:schemeClr val="tx2">
                    <a:alpha val="5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C66CC717-08C5-4F3E-B8AA-BA93C8755982}"/>
              </a:ext>
            </a:extLst>
          </p:cNvPr>
          <p:cNvCxnSpPr>
            <a:cxnSpLocks/>
          </p:cNvCxnSpPr>
          <p:nvPr/>
        </p:nvCxnSpPr>
        <p:spPr>
          <a:xfrm>
            <a:off x="449400" y="4122000"/>
            <a:ext cx="11293200" cy="0"/>
          </a:xfrm>
          <a:prstGeom prst="line">
            <a:avLst/>
          </a:prstGeom>
          <a:ln w="63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Footer Placeholder 4">
            <a:extLst>
              <a:ext uri="{FF2B5EF4-FFF2-40B4-BE49-F238E27FC236}">
                <a16:creationId xmlns:a16="http://schemas.microsoft.com/office/drawing/2014/main" id="{896B5700-AA45-4E20-8BE5-27620411303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370832" y="6153912"/>
            <a:ext cx="5397056" cy="502920"/>
          </a:xfrm>
          <a:prstGeom prst="rect">
            <a:avLst/>
          </a:prstGeom>
        </p:spPr>
        <p:txBody>
          <a:bodyPr vert="horz" lIns="0" tIns="0" rIns="91440" bIns="0" rtlCol="0" anchor="ctr"/>
          <a:lstStyle>
            <a:lvl1pPr algn="l">
              <a:defRPr sz="900" cap="all" spc="200" baseline="0">
                <a:solidFill>
                  <a:schemeClr val="tx2">
                    <a:alpha val="55000"/>
                  </a:schemeClr>
                </a:solidFill>
              </a:defRPr>
            </a:lvl1pPr>
          </a:lstStyle>
          <a:p>
            <a:r>
              <a:rPr lang="en-US" spc="200" dirty="0"/>
              <a:t>Sample Footer Text</a:t>
            </a: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7C5B7199-CC00-4D38-8B48-F8A53911298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238232" y="6153912"/>
            <a:ext cx="1510856" cy="50292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900">
                <a:solidFill>
                  <a:schemeClr val="tx2">
                    <a:alpha val="55000"/>
                  </a:schemeClr>
                </a:solidFill>
              </a:defRPr>
            </a:lvl1pPr>
          </a:lstStyle>
          <a:p>
            <a:fld id="{0D309695-DEC3-40DA-9DF5-330280C9D0E8}" type="slidenum">
              <a:rPr lang="en-US" smtClean="0"/>
              <a:pPr/>
              <a:t>‹N›</a:t>
            </a:fld>
            <a:endParaRPr lang="en-US" dirty="0"/>
          </a:p>
        </p:txBody>
      </p:sp>
      <p:sp>
        <p:nvSpPr>
          <p:cNvPr id="11" name="Date Placeholder 3">
            <a:extLst>
              <a:ext uri="{FF2B5EF4-FFF2-40B4-BE49-F238E27FC236}">
                <a16:creationId xmlns:a16="http://schemas.microsoft.com/office/drawing/2014/main" id="{16BC76EC-3453-4CE0-A71D-BD21940757B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42912" y="6152968"/>
            <a:ext cx="3457576" cy="502920"/>
          </a:xfrm>
          <a:prstGeom prst="rect">
            <a:avLst/>
          </a:prstGeom>
        </p:spPr>
        <p:txBody>
          <a:bodyPr wrap="square" lIns="0" tIns="0" rIns="0" bIns="0" anchor="ctr" anchorCtr="0">
            <a:normAutofit/>
          </a:bodyPr>
          <a:lstStyle>
            <a:lvl1pPr>
              <a:defRPr sz="900" cap="all" spc="200" baseline="0">
                <a:solidFill>
                  <a:schemeClr val="tx1">
                    <a:alpha val="55000"/>
                  </a:schemeClr>
                </a:solidFill>
              </a:defRPr>
            </a:lvl1pPr>
          </a:lstStyle>
          <a:p>
            <a:fld id="{8256C2ED-54A4-480D-B5C8-65C0D62359B9}" type="datetime2">
              <a:rPr lang="en-US" smtClean="0"/>
              <a:pPr/>
              <a:t>Thursday, November 7, 2024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206163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1733FC-38A1-463C-BF3D-0D99784E02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AFD076A-A004-4560-A43B-028624E20D1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448056" y="1956816"/>
            <a:ext cx="11301984" cy="399592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FCFBA60-9309-4F2A-9FA9-305C4AFBECA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38912" y="6153912"/>
            <a:ext cx="3456432" cy="502920"/>
          </a:xfrm>
          <a:prstGeom prst="rect">
            <a:avLst/>
          </a:prstGeom>
        </p:spPr>
        <p:txBody>
          <a:bodyPr/>
          <a:lstStyle/>
          <a:p>
            <a:fld id="{53CF612A-4CB0-4F57-9A87-F049CECB184D}" type="datetime2">
              <a:rPr lang="en-US" smtClean="0"/>
              <a:t>Thursday, November 7, 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91BF451-928F-4E55-8A76-111D0E2112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B5EC161-BA80-4E93-AEB1-B61E38C098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309695-DEC3-40DA-9DF5-330280C9D0E8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86446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EA44E3E-5EFE-4FCB-86A2-5E20CC6525E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10232136" y="448056"/>
            <a:ext cx="1581912" cy="550468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495005E-2E0C-4200-BF29-1135A35EE9B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438912" y="438912"/>
            <a:ext cx="9436608" cy="550468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12BBBED-3B21-4271-BC0F-BBA258B59D4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38912" y="6153912"/>
            <a:ext cx="3456432" cy="502920"/>
          </a:xfrm>
          <a:prstGeom prst="rect">
            <a:avLst/>
          </a:prstGeom>
        </p:spPr>
        <p:txBody>
          <a:bodyPr/>
          <a:lstStyle/>
          <a:p>
            <a:fld id="{8F397F40-C8F7-4897-A6B8-241042F913A9}" type="datetime2">
              <a:rPr lang="en-US" smtClean="0"/>
              <a:t>Thursday, November 7, 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D89CED5-56F3-4943-8143-918F7A860C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9C87180-7248-4741-8E3B-9AAFB414DD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309695-DEC3-40DA-9DF5-330280C9D0E8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26618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9B7685-BDD9-488F-B082-33592E0F13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wrap="square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E9CB5FF-7FB5-4B8A-BF1C-48765D40B4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8056" y="1735200"/>
            <a:ext cx="11293200" cy="3783013"/>
          </a:xfrm>
        </p:spPr>
        <p:txBody>
          <a:bodyPr wrap="square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BDA03860-F8F0-4186-B5D0-72C935B2C2A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370832" y="6153912"/>
            <a:ext cx="5397056" cy="502920"/>
          </a:xfrm>
          <a:prstGeom prst="rect">
            <a:avLst/>
          </a:prstGeom>
        </p:spPr>
        <p:txBody>
          <a:bodyPr vert="horz" lIns="0" tIns="0" rIns="91440" bIns="0" rtlCol="0" anchor="ctr"/>
          <a:lstStyle>
            <a:lvl1pPr algn="l">
              <a:defRPr sz="900" cap="all" spc="200" baseline="0">
                <a:solidFill>
                  <a:schemeClr val="tx2">
                    <a:alpha val="55000"/>
                  </a:schemeClr>
                </a:solidFill>
              </a:defRPr>
            </a:lvl1pPr>
          </a:lstStyle>
          <a:p>
            <a:r>
              <a:rPr lang="en-US" spc="200" dirty="0"/>
              <a:t>Sample Footer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60B9D802-9E36-42DA-B6CA-6C937CBE8A9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238232" y="6153912"/>
            <a:ext cx="1510856" cy="50292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900">
                <a:solidFill>
                  <a:schemeClr val="tx2">
                    <a:alpha val="55000"/>
                  </a:schemeClr>
                </a:solidFill>
              </a:defRPr>
            </a:lvl1pPr>
          </a:lstStyle>
          <a:p>
            <a:fld id="{0D309695-DEC3-40DA-9DF5-330280C9D0E8}" type="slidenum">
              <a:rPr lang="en-US" smtClean="0"/>
              <a:pPr/>
              <a:t>‹N›</a:t>
            </a:fld>
            <a:endParaRPr lang="en-US" dirty="0"/>
          </a:p>
        </p:txBody>
      </p:sp>
      <p:sp>
        <p:nvSpPr>
          <p:cNvPr id="9" name="Date Placeholder 3">
            <a:extLst>
              <a:ext uri="{FF2B5EF4-FFF2-40B4-BE49-F238E27FC236}">
                <a16:creationId xmlns:a16="http://schemas.microsoft.com/office/drawing/2014/main" id="{C227B5A7-BF66-4C50-9DAD-A24070310B8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42912" y="6152968"/>
            <a:ext cx="3457576" cy="502920"/>
          </a:xfrm>
          <a:prstGeom prst="rect">
            <a:avLst/>
          </a:prstGeom>
        </p:spPr>
        <p:txBody>
          <a:bodyPr wrap="square" lIns="0" tIns="0" rIns="0" bIns="0" anchor="ctr" anchorCtr="0">
            <a:normAutofit/>
          </a:bodyPr>
          <a:lstStyle>
            <a:lvl1pPr>
              <a:defRPr sz="900" cap="all" spc="200" baseline="0">
                <a:solidFill>
                  <a:schemeClr val="tx1">
                    <a:alpha val="55000"/>
                  </a:schemeClr>
                </a:solidFill>
              </a:defRPr>
            </a:lvl1pPr>
          </a:lstStyle>
          <a:p>
            <a:fld id="{8256C2ED-54A4-480D-B5C8-65C0D62359B9}" type="datetime2">
              <a:rPr lang="en-US" smtClean="0"/>
              <a:pPr/>
              <a:t>Thursday, November 7, 2024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900471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6E2B8D-DB20-44D1-84BC-F766859133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8056" y="448056"/>
            <a:ext cx="11311128" cy="3401568"/>
          </a:xfrm>
        </p:spPr>
        <p:txBody>
          <a:bodyPr anchor="b">
            <a:normAutofit/>
          </a:bodyPr>
          <a:lstStyle>
            <a:lvl1pPr>
              <a:defRPr sz="6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594C298-618E-4642-8F2B-8DD253ED5C0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48056" y="4471416"/>
            <a:ext cx="11292840" cy="1481328"/>
          </a:xfrm>
        </p:spPr>
        <p:txBody>
          <a:bodyPr/>
          <a:lstStyle>
            <a:lvl1pPr marL="0" indent="0">
              <a:lnSpc>
                <a:spcPct val="120000"/>
              </a:lnSpc>
              <a:buNone/>
              <a:defRPr sz="2400">
                <a:solidFill>
                  <a:schemeClr val="tx2">
                    <a:alpha val="5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2B3ECD5-2EEA-457B-9C93-36F8AF368EC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38912" y="6153912"/>
            <a:ext cx="3456432" cy="502920"/>
          </a:xfrm>
          <a:prstGeom prst="rect">
            <a:avLst/>
          </a:prstGeom>
        </p:spPr>
        <p:txBody>
          <a:bodyPr/>
          <a:lstStyle/>
          <a:p>
            <a:fld id="{10EDCA73-0A86-4195-A787-75037827079D}" type="datetime2">
              <a:rPr lang="en-US" smtClean="0"/>
              <a:t>Thursday, November 7, 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79A15D4-F172-4025-9290-C8F5D41972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926CD73-9984-4E1D-BD74-37115C1F4C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Ins="219456"/>
          <a:lstStyle/>
          <a:p>
            <a:fld id="{0D309695-DEC3-40DA-9DF5-330280C9D0E8}" type="slidenum">
              <a:rPr lang="en-US" smtClean="0"/>
              <a:t>‹N›</a:t>
            </a:fld>
            <a:endParaRPr lang="en-US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E99FAD47-5E44-4EE5-A422-A77593F8F3A3}"/>
              </a:ext>
            </a:extLst>
          </p:cNvPr>
          <p:cNvCxnSpPr>
            <a:cxnSpLocks/>
          </p:cNvCxnSpPr>
          <p:nvPr/>
        </p:nvCxnSpPr>
        <p:spPr>
          <a:xfrm>
            <a:off x="449400" y="4122000"/>
            <a:ext cx="11293200" cy="0"/>
          </a:xfrm>
          <a:prstGeom prst="line">
            <a:avLst/>
          </a:prstGeom>
          <a:ln w="63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752073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974E41-AB27-418C-AA9E-8F863DDE36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8B9E10A-E18D-4122-A71B-0A22F695E07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48056" y="1735200"/>
            <a:ext cx="5431536" cy="4214750"/>
          </a:xfrm>
        </p:spPr>
        <p:txBody>
          <a:bodyPr/>
          <a:lstStyle>
            <a:lvl1pPr marL="450000">
              <a:defRPr/>
            </a:lvl1pPr>
            <a:lvl2pPr marL="900000">
              <a:defRPr/>
            </a:lvl2pPr>
            <a:lvl3pPr marL="1350000">
              <a:defRPr/>
            </a:lvl3pPr>
            <a:lvl4pPr marL="1800000">
              <a:defRPr/>
            </a:lvl4pPr>
            <a:lvl5pPr marL="2250000"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0CB980D-2720-431B-88C8-4D837023BBF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09360" y="1735200"/>
            <a:ext cx="5431536" cy="4214750"/>
          </a:xfrm>
        </p:spPr>
        <p:txBody>
          <a:bodyPr/>
          <a:lstStyle>
            <a:lvl2pPr marL="900000">
              <a:defRPr/>
            </a:lvl2pPr>
            <a:lvl3pPr marL="1350000">
              <a:defRPr/>
            </a:lvl3pPr>
            <a:lvl4pPr marL="1800000">
              <a:defRPr/>
            </a:lvl4pPr>
            <a:lvl5pPr marL="2430000"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E8EB211-F6F7-4C53-B25F-F1EBF7A8BF4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38912" y="6153912"/>
            <a:ext cx="3456432" cy="502920"/>
          </a:xfrm>
          <a:prstGeom prst="rect">
            <a:avLst/>
          </a:prstGeom>
        </p:spPr>
        <p:txBody>
          <a:bodyPr/>
          <a:lstStyle/>
          <a:p>
            <a:fld id="{83C75374-B296-498E-A935-80631EA9020D}" type="datetime2">
              <a:rPr lang="en-US" smtClean="0"/>
              <a:t>Thursday, November 7, 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0AA830D-482E-415E-B855-D561B94BDC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D7FB2AC-9F49-4D35-8C5E-ECECC6B131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Ins="219456"/>
          <a:lstStyle/>
          <a:p>
            <a:fld id="{0D309695-DEC3-40DA-9DF5-330280C9D0E8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52419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025D59-DC0A-4295-8714-902B54B983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8056" y="388800"/>
            <a:ext cx="11311128" cy="11412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67A33E2-E7AE-4E37-9DF1-69697E45D2A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48056" y="1774952"/>
            <a:ext cx="5431536" cy="612648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buNone/>
              <a:defRPr sz="2000" b="0" i="1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A2E79D5-E651-4B82-AFAA-DE6E16AC3EB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48056" y="2752344"/>
            <a:ext cx="5431536" cy="32004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1A91196-F771-42C3-A726-A4ECF561FFF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309360" y="1774952"/>
            <a:ext cx="5431536" cy="612648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buNone/>
              <a:defRPr sz="2000" b="0" i="1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776BA18-D373-4B5F-B812-5D5E4C2378E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309360" y="2752344"/>
            <a:ext cx="5431536" cy="32004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395D0EB-9F99-4C95-ADA6-AC6B493CCA9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38912" y="6153912"/>
            <a:ext cx="3456432" cy="502920"/>
          </a:xfrm>
          <a:prstGeom prst="rect">
            <a:avLst/>
          </a:prstGeom>
        </p:spPr>
        <p:txBody>
          <a:bodyPr/>
          <a:lstStyle/>
          <a:p>
            <a:fld id="{B098B728-214A-4ABC-8432-5B3A5A66A987}" type="datetime2">
              <a:rPr lang="en-US" smtClean="0"/>
              <a:t>Thursday, November 7, 2024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7EB69A9-1E48-4683-8873-D888C39E6E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57E419C-3010-4562-BA4B-ECBC2DBE62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Ins="219456"/>
          <a:lstStyle/>
          <a:p>
            <a:fld id="{0D309695-DEC3-40DA-9DF5-330280C9D0E8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57476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D58066-A255-4886-A4B0-2AC829A768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8056" y="388800"/>
            <a:ext cx="11311128" cy="5559552"/>
          </a:xfrm>
        </p:spPr>
        <p:txBody>
          <a:bodyPr wrap="square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068D80A-6560-46E3-AF30-9CEC54EA747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38912" y="6153912"/>
            <a:ext cx="3456432" cy="502920"/>
          </a:xfrm>
          <a:prstGeom prst="rect">
            <a:avLst/>
          </a:prstGeom>
        </p:spPr>
        <p:txBody>
          <a:bodyPr/>
          <a:lstStyle/>
          <a:p>
            <a:fld id="{015F02D0-6806-43AF-9888-2359BF40C204}" type="datetime2">
              <a:rPr lang="en-US" smtClean="0"/>
              <a:t>Thursday, November 7, 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AB673C2-FB1E-46F5-8CFB-93B9DB8070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91E2120-410F-4382-81AB-37F161F721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Ins="219456"/>
          <a:lstStyle/>
          <a:p>
            <a:fld id="{0D309695-DEC3-40DA-9DF5-330280C9D0E8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1550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2802222-E41B-48E7-BF06-5C5509D621C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38912" y="6153912"/>
            <a:ext cx="3456432" cy="502920"/>
          </a:xfrm>
          <a:prstGeom prst="rect">
            <a:avLst/>
          </a:prstGeom>
        </p:spPr>
        <p:txBody>
          <a:bodyPr/>
          <a:lstStyle/>
          <a:p>
            <a:fld id="{8EE14D2D-B1AF-4197-82D6-FC1F8BD05681}" type="datetime2">
              <a:rPr lang="en-US" smtClean="0"/>
              <a:t>Thursday, November 7, 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7A636E3-B721-46E8-882F-C123530F0F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4FC1178-3E0E-449A-B799-009C04C069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309695-DEC3-40DA-9DF5-330280C9D0E8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53407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C23392-4FF4-4922-A14E-8AA23A9BDD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8056" y="388800"/>
            <a:ext cx="3447288" cy="1069848"/>
          </a:xfrm>
        </p:spPr>
        <p:txBody>
          <a:bodyPr wrap="square" anchor="t">
            <a:normAutofit/>
          </a:bodyPr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4FB38E-5055-4C9B-9A3B-A7B3A48879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70832" y="393192"/>
            <a:ext cx="7379208" cy="5559552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2EC2DB-2ED3-408C-BFF2-F413C9D8F91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48056" y="1733550"/>
            <a:ext cx="3447288" cy="4219194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1374FDF-3000-4B2C-AC88-8CE34D68059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38912" y="6153912"/>
            <a:ext cx="3456432" cy="502920"/>
          </a:xfrm>
          <a:prstGeom prst="rect">
            <a:avLst/>
          </a:prstGeom>
        </p:spPr>
        <p:txBody>
          <a:bodyPr/>
          <a:lstStyle/>
          <a:p>
            <a:fld id="{98771CEB-9838-4245-91B8-EFBAFE2D8B44}" type="datetime2">
              <a:rPr lang="en-US" smtClean="0"/>
              <a:t>Thursday, November 7, 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DA0B7F4-5B8C-49BD-9BDA-FCBD13E242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502BC00-0803-4A53-8657-91CE0DB80E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309695-DEC3-40DA-9DF5-330280C9D0E8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8287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5C2A98-C272-40D9-B75A-77A3D58678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8056" y="388800"/>
            <a:ext cx="3447288" cy="1069848"/>
          </a:xfrm>
        </p:spPr>
        <p:txBody>
          <a:bodyPr wrap="square" anchor="t">
            <a:normAutofit/>
          </a:bodyPr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AD50DAC-9AC3-4A9A-91B7-6C95E436256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370832" y="441324"/>
            <a:ext cx="7373112" cy="5511419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3721B04-C243-49A9-B5D3-48337929094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48056" y="1735200"/>
            <a:ext cx="3447288" cy="4214750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38E949C-DD35-44F6-B45A-35134D7E129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38912" y="6153912"/>
            <a:ext cx="3456432" cy="502920"/>
          </a:xfrm>
          <a:prstGeom prst="rect">
            <a:avLst/>
          </a:prstGeom>
        </p:spPr>
        <p:txBody>
          <a:bodyPr/>
          <a:lstStyle/>
          <a:p>
            <a:fld id="{51D3F6BF-A585-41F8-88DF-7E5D069F892A}" type="datetime2">
              <a:rPr lang="en-US" smtClean="0"/>
              <a:t>Thursday, November 7, 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BC70102-4B8E-4FEC-9BB7-97FDC1EABF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86693AF-08A9-4388-A9B8-174D539559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309695-DEC3-40DA-9DF5-330280C9D0E8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79637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3DDBCE8-F60C-4E3A-83C0-BDE8DD2DE1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8056" y="388800"/>
            <a:ext cx="11301984" cy="1141200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4BBC57F-72F2-48BC-B1EE-1F2C6155D72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48056" y="1733550"/>
            <a:ext cx="11293200" cy="3783013"/>
          </a:xfrm>
          <a:prstGeom prst="rect">
            <a:avLst/>
          </a:prstGeom>
        </p:spPr>
        <p:txBody>
          <a:bodyPr vert="horz" lIns="0" tIns="0" rIns="91440" bIns="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30FBC45-A4BC-4EE5-82B1-8BC79122559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370832" y="6153912"/>
            <a:ext cx="5397056" cy="502920"/>
          </a:xfrm>
          <a:prstGeom prst="rect">
            <a:avLst/>
          </a:prstGeom>
        </p:spPr>
        <p:txBody>
          <a:bodyPr vert="horz" lIns="0" tIns="0" rIns="91440" bIns="0" rtlCol="0" anchor="ctr"/>
          <a:lstStyle>
            <a:lvl1pPr algn="l">
              <a:defRPr sz="900" cap="all" spc="200" baseline="0">
                <a:solidFill>
                  <a:schemeClr val="tx2">
                    <a:alpha val="55000"/>
                  </a:schemeClr>
                </a:solidFill>
              </a:defRPr>
            </a:lvl1pPr>
          </a:lstStyle>
          <a:p>
            <a:r>
              <a:rPr lang="en-US" spc="200" dirty="0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25E1300-1995-409E-B058-59180872B69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238232" y="6153912"/>
            <a:ext cx="1510856" cy="50292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900">
                <a:solidFill>
                  <a:schemeClr val="tx2">
                    <a:alpha val="55000"/>
                  </a:schemeClr>
                </a:solidFill>
              </a:defRPr>
            </a:lvl1pPr>
          </a:lstStyle>
          <a:p>
            <a:fld id="{0D309695-DEC3-40DA-9DF5-330280C9D0E8}" type="slidenum">
              <a:rPr lang="en-US" smtClean="0"/>
              <a:pPr/>
              <a:t>‹N›</a:t>
            </a:fld>
            <a:endParaRPr lang="en-US" dirty="0"/>
          </a:p>
        </p:txBody>
      </p:sp>
      <p:sp>
        <p:nvSpPr>
          <p:cNvPr id="10" name="Date Placeholder 3">
            <a:extLst>
              <a:ext uri="{FF2B5EF4-FFF2-40B4-BE49-F238E27FC236}">
                <a16:creationId xmlns:a16="http://schemas.microsoft.com/office/drawing/2014/main" id="{639030E9-7F3B-403F-96B2-7C2C627C30A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42912" y="6152968"/>
            <a:ext cx="3457576" cy="502920"/>
          </a:xfrm>
          <a:prstGeom prst="rect">
            <a:avLst/>
          </a:prstGeom>
        </p:spPr>
        <p:txBody>
          <a:bodyPr wrap="square" lIns="0" tIns="0" rIns="0" bIns="0" anchor="ctr" anchorCtr="0">
            <a:normAutofit/>
          </a:bodyPr>
          <a:lstStyle>
            <a:lvl1pPr>
              <a:defRPr sz="900" cap="all" spc="200" baseline="0">
                <a:solidFill>
                  <a:schemeClr val="tx1">
                    <a:alpha val="55000"/>
                  </a:schemeClr>
                </a:solidFill>
              </a:defRPr>
            </a:lvl1pPr>
          </a:lstStyle>
          <a:p>
            <a:fld id="{8256C2ED-54A4-480D-B5C8-65C0D62359B9}" type="datetime2">
              <a:rPr lang="en-US" smtClean="0"/>
              <a:pPr/>
              <a:t>Thursday, November 7, 2024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85328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46" r:id="rId1"/>
    <p:sldLayoutId id="2147483747" r:id="rId2"/>
    <p:sldLayoutId id="2147483748" r:id="rId3"/>
    <p:sldLayoutId id="2147483749" r:id="rId4"/>
    <p:sldLayoutId id="2147483750" r:id="rId5"/>
    <p:sldLayoutId id="2147483744" r:id="rId6"/>
    <p:sldLayoutId id="2147483740" r:id="rId7"/>
    <p:sldLayoutId id="2147483741" r:id="rId8"/>
    <p:sldLayoutId id="2147483742" r:id="rId9"/>
    <p:sldLayoutId id="2147483743" r:id="rId10"/>
    <p:sldLayoutId id="2147483745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i="1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450000" indent="-448056" algn="l" defTabSz="914400" rtl="0" eaLnBrk="1" latinLnBrk="0" hangingPunct="1">
        <a:lnSpc>
          <a:spcPct val="140000"/>
        </a:lnSpc>
        <a:spcBef>
          <a:spcPts val="1000"/>
        </a:spcBef>
        <a:buFont typeface="Calibri Light" panose="020F0302020204030204" pitchFamily="34" charset="0"/>
        <a:buChar char="→"/>
        <a:defRPr sz="1800" kern="1200">
          <a:solidFill>
            <a:schemeClr val="tx2">
              <a:alpha val="55000"/>
            </a:schemeClr>
          </a:solidFill>
          <a:latin typeface="+mn-lt"/>
          <a:ea typeface="+mn-ea"/>
          <a:cs typeface="+mn-cs"/>
        </a:defRPr>
      </a:lvl1pPr>
      <a:lvl2pPr marL="900000" indent="-448056" algn="l" defTabSz="914400" rtl="0" eaLnBrk="1" latinLnBrk="0" hangingPunct="1">
        <a:lnSpc>
          <a:spcPct val="140000"/>
        </a:lnSpc>
        <a:spcBef>
          <a:spcPts val="500"/>
        </a:spcBef>
        <a:buFont typeface="Calibri Light" panose="020F0302020204030204" pitchFamily="34" charset="0"/>
        <a:buChar char="→"/>
        <a:defRPr sz="1800" kern="1200">
          <a:solidFill>
            <a:schemeClr val="tx2">
              <a:alpha val="55000"/>
            </a:schemeClr>
          </a:solidFill>
          <a:latin typeface="+mn-lt"/>
          <a:ea typeface="+mn-ea"/>
          <a:cs typeface="+mn-cs"/>
        </a:defRPr>
      </a:lvl2pPr>
      <a:lvl3pPr marL="1350000" indent="-448056" algn="l" defTabSz="914400" rtl="0" eaLnBrk="1" latinLnBrk="0" hangingPunct="1">
        <a:lnSpc>
          <a:spcPct val="140000"/>
        </a:lnSpc>
        <a:spcBef>
          <a:spcPts val="500"/>
        </a:spcBef>
        <a:buFont typeface="Calibri Light" panose="020F0302020204030204" pitchFamily="34" charset="0"/>
        <a:buChar char="→"/>
        <a:defRPr sz="1800" kern="1200">
          <a:solidFill>
            <a:schemeClr val="tx2">
              <a:alpha val="55000"/>
            </a:schemeClr>
          </a:solidFill>
          <a:latin typeface="+mn-lt"/>
          <a:ea typeface="+mn-ea"/>
          <a:cs typeface="+mn-cs"/>
        </a:defRPr>
      </a:lvl3pPr>
      <a:lvl4pPr marL="1800000" indent="-448056" algn="l" defTabSz="914400" rtl="0" eaLnBrk="1" latinLnBrk="0" hangingPunct="1">
        <a:lnSpc>
          <a:spcPct val="140000"/>
        </a:lnSpc>
        <a:spcBef>
          <a:spcPts val="500"/>
        </a:spcBef>
        <a:buFont typeface="Calibri Light" panose="020F0302020204030204" pitchFamily="34" charset="0"/>
        <a:buChar char="→"/>
        <a:defRPr sz="1800" kern="1200">
          <a:solidFill>
            <a:schemeClr val="tx2">
              <a:alpha val="55000"/>
            </a:schemeClr>
          </a:solidFill>
          <a:latin typeface="+mn-lt"/>
          <a:ea typeface="+mn-ea"/>
          <a:cs typeface="+mn-cs"/>
        </a:defRPr>
      </a:lvl4pPr>
      <a:lvl5pPr marL="2250000" indent="-448056" algn="l" defTabSz="914400" rtl="0" eaLnBrk="1" latinLnBrk="0" hangingPunct="1">
        <a:lnSpc>
          <a:spcPct val="140000"/>
        </a:lnSpc>
        <a:spcBef>
          <a:spcPts val="500"/>
        </a:spcBef>
        <a:buFont typeface="Calibri Light" panose="020F0302020204030204" pitchFamily="34" charset="0"/>
        <a:buChar char="→"/>
        <a:defRPr sz="1800" kern="1200">
          <a:solidFill>
            <a:schemeClr val="tx2">
              <a:alpha val="5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arabonormannaunesco.it/" TargetMode="External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www.raiplay.it/video/2018/12/Italia-Viaggio-nella-bellezza-Palermo-arabo-normanna-f8dbfc7f-4426-4fe9-bc78-b4906ca35a12.html" TargetMode="Externa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hyperlink" Target="http://www.nationalarchives.gov.uk/domesday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F2E5B6AE-5EFE-45F0-A2AE-ED771CA3D7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E8F8FF15-C636-7B98-0A61-B200512A28C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48055" y="2624400"/>
            <a:ext cx="5432045" cy="3326456"/>
          </a:xfrm>
        </p:spPr>
        <p:txBody>
          <a:bodyPr>
            <a:normAutofit/>
          </a:bodyPr>
          <a:lstStyle/>
          <a:p>
            <a:pPr>
              <a:lnSpc>
                <a:spcPct val="110000"/>
              </a:lnSpc>
            </a:pPr>
            <a:r>
              <a:rPr lang="it-IT" sz="6400"/>
              <a:t>Le monarchie  feudali </a:t>
            </a:r>
          </a:p>
          <a:p>
            <a:pPr>
              <a:lnSpc>
                <a:spcPct val="110000"/>
              </a:lnSpc>
            </a:pPr>
            <a:r>
              <a:rPr lang="it-IT" sz="6400"/>
              <a:t>(secoli XI-XII)</a:t>
            </a: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D255B435-D9F3-4A31-B89E-36741390DB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50000" y="450000"/>
            <a:ext cx="11293200" cy="0"/>
          </a:xfrm>
          <a:prstGeom prst="line">
            <a:avLst/>
          </a:prstGeom>
          <a:ln w="63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Immagine 1" descr="Immagine che contiene dipinto, vestiti, portafotografie, donna&#10;&#10;Descrizione generata automaticamente">
            <a:extLst>
              <a:ext uri="{FF2B5EF4-FFF2-40B4-BE49-F238E27FC236}">
                <a16:creationId xmlns:a16="http://schemas.microsoft.com/office/drawing/2014/main" id="{110D5FEE-C3B3-96BC-2A41-E973D62847F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5326" r="8025" b="1"/>
          <a:stretch/>
        </p:blipFill>
        <p:spPr>
          <a:xfrm>
            <a:off x="6311900" y="900001"/>
            <a:ext cx="5436688" cy="50508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292147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9668656" y="5439890"/>
            <a:ext cx="2523344" cy="1418110"/>
          </a:xfrm>
        </p:spPr>
        <p:txBody>
          <a:bodyPr>
            <a:normAutofit/>
          </a:bodyPr>
          <a:lstStyle/>
          <a:p>
            <a:r>
              <a:rPr lang="it-IT" sz="2100" dirty="0">
                <a:solidFill>
                  <a:schemeClr val="tx2"/>
                </a:solidFill>
                <a:latin typeface="Arial Rounded MT Bold" pitchFamily="34" charset="0"/>
              </a:rPr>
              <a:t>La </a:t>
            </a:r>
            <a:r>
              <a:rPr lang="it-IT" sz="2100" i="1" dirty="0" err="1">
                <a:solidFill>
                  <a:schemeClr val="tx2"/>
                </a:solidFill>
                <a:latin typeface="Arial Rounded MT Bold" pitchFamily="34" charset="0"/>
              </a:rPr>
              <a:t>Reconquista</a:t>
            </a:r>
            <a:r>
              <a:rPr lang="it-IT" sz="2100" i="1" dirty="0">
                <a:solidFill>
                  <a:schemeClr val="tx2"/>
                </a:solidFill>
                <a:latin typeface="Arial Rounded MT Bold" pitchFamily="34" charset="0"/>
              </a:rPr>
              <a:t> </a:t>
            </a:r>
            <a:r>
              <a:rPr lang="it-IT" sz="2100" dirty="0">
                <a:solidFill>
                  <a:schemeClr val="tx2"/>
                </a:solidFill>
                <a:latin typeface="Arial Rounded MT Bold" pitchFamily="34" charset="0"/>
              </a:rPr>
              <a:t>nella penisola iberica</a:t>
            </a:r>
            <a:endParaRPr lang="it-IT" sz="1700" dirty="0">
              <a:solidFill>
                <a:schemeClr val="tx2"/>
              </a:solidFill>
              <a:latin typeface="Arial Rounded MT Bold" pitchFamily="34" charset="0"/>
            </a:endParaRP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B8DC9CD2-2DAD-93AD-C225-E87801072B7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44187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142669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magine 8">
            <a:extLst>
              <a:ext uri="{FF2B5EF4-FFF2-40B4-BE49-F238E27FC236}">
                <a16:creationId xmlns:a16="http://schemas.microsoft.com/office/drawing/2014/main" id="{82336AF4-4654-42AD-9487-EE0869E1A91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2168" y="365263"/>
            <a:ext cx="4450121" cy="6127474"/>
          </a:xfrm>
          <a:prstGeom prst="rect">
            <a:avLst/>
          </a:prstGeom>
        </p:spPr>
      </p:pic>
      <p:pic>
        <p:nvPicPr>
          <p:cNvPr id="10" name="Immagine 9">
            <a:extLst>
              <a:ext uri="{FF2B5EF4-FFF2-40B4-BE49-F238E27FC236}">
                <a16:creationId xmlns:a16="http://schemas.microsoft.com/office/drawing/2014/main" id="{3C2D6B7C-54A7-4ABA-BDB9-EE24F9FA0D5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9902" y="583303"/>
            <a:ext cx="6342463" cy="52219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196643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5471410" y="5999584"/>
            <a:ext cx="4536503" cy="648072"/>
          </a:xfrm>
        </p:spPr>
        <p:txBody>
          <a:bodyPr>
            <a:normAutofit/>
          </a:bodyPr>
          <a:lstStyle/>
          <a:p>
            <a:pPr algn="l"/>
            <a:r>
              <a:rPr lang="it-IT" sz="1600" i="1" dirty="0">
                <a:solidFill>
                  <a:schemeClr val="tx1"/>
                </a:solidFill>
                <a:latin typeface="Arial Rounded MT Bold" pitchFamily="34" charset="0"/>
              </a:rPr>
              <a:t>Incoronazione di Ruggero II</a:t>
            </a:r>
            <a:r>
              <a:rPr lang="it-IT" sz="1600" dirty="0">
                <a:solidFill>
                  <a:schemeClr val="tx1"/>
                </a:solidFill>
                <a:latin typeface="Arial Rounded MT Bold" pitchFamily="34" charset="0"/>
              </a:rPr>
              <a:t>, Duomo di Monreale, mosaici nell’abside (partic.)</a:t>
            </a:r>
          </a:p>
        </p:txBody>
      </p:sp>
      <p:pic>
        <p:nvPicPr>
          <p:cNvPr id="16386" name="Picture 2" descr="http://www.realecasadisvevia.it/krot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774" y="57433"/>
            <a:ext cx="4863588" cy="67431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sellaDiTesto 1">
            <a:extLst>
              <a:ext uri="{FF2B5EF4-FFF2-40B4-BE49-F238E27FC236}">
                <a16:creationId xmlns:a16="http://schemas.microsoft.com/office/drawing/2014/main" id="{CA5E10CA-0417-4676-98FF-3DCBE0D1C0D8}"/>
              </a:ext>
            </a:extLst>
          </p:cNvPr>
          <p:cNvSpPr txBox="1"/>
          <p:nvPr/>
        </p:nvSpPr>
        <p:spPr>
          <a:xfrm>
            <a:off x="5471410" y="858416"/>
            <a:ext cx="6375816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800" dirty="0">
                <a:latin typeface="Arial Rounded MT Bold" pitchFamily="34" charset="0"/>
              </a:rPr>
              <a:t>Palermo</a:t>
            </a:r>
          </a:p>
          <a:p>
            <a:pPr algn="ctr"/>
            <a:endParaRPr lang="it-IT" sz="2000" dirty="0">
              <a:latin typeface="Arial Rounded MT Bold" pitchFamily="34" charset="0"/>
            </a:endParaRPr>
          </a:p>
          <a:p>
            <a:r>
              <a:rPr lang="it-IT" sz="2000" dirty="0">
                <a:latin typeface="Arial Rounded MT Bold" pitchFamily="34" charset="0"/>
              </a:rPr>
              <a:t>patrimonio Unesco: «Palermo arabo-normanna»</a:t>
            </a:r>
          </a:p>
          <a:p>
            <a:r>
              <a:rPr lang="it-IT" sz="1600" dirty="0">
                <a:latin typeface="Arial Rounded MT Bold" pitchFamily="34" charset="0"/>
                <a:hlinkClick r:id="rId3"/>
              </a:rPr>
              <a:t>https://arabonormannaunesco.it/</a:t>
            </a:r>
            <a:endParaRPr lang="it-IT" sz="1600" dirty="0">
              <a:latin typeface="Arial Rounded MT Bold" pitchFamily="34" charset="0"/>
            </a:endParaRPr>
          </a:p>
          <a:p>
            <a:endParaRPr lang="it-IT" sz="1600" dirty="0">
              <a:latin typeface="Arial Rounded MT Bold" pitchFamily="34" charset="0"/>
            </a:endParaRPr>
          </a:p>
          <a:p>
            <a:r>
              <a:rPr lang="it-IT" sz="1600" dirty="0">
                <a:latin typeface="Arial Rounded MT Bold" pitchFamily="34" charset="0"/>
              </a:rPr>
              <a:t>Documentario RAI («Viaggio nella bellezza») su Palermo arabo-normanna,</a:t>
            </a:r>
          </a:p>
          <a:p>
            <a:r>
              <a:rPr lang="it-IT" sz="1600" dirty="0">
                <a:latin typeface="Arial Rounded MT Bold" pitchFamily="34" charset="0"/>
                <a:hlinkClick r:id="rId4"/>
              </a:rPr>
              <a:t>https://www.raiplay.it/video/2018/12/Italia-Viaggio-nella-bellezza-Palermo-arabo-normanna-f8dbfc7f-4426-4fe9-bc78-b4906ca35a12.html</a:t>
            </a:r>
            <a:endParaRPr lang="it-IT" sz="1600" dirty="0">
              <a:latin typeface="Arial Rounded MT Bold" pitchFamily="34" charset="0"/>
            </a:endParaRPr>
          </a:p>
          <a:p>
            <a:endParaRPr lang="it-IT" sz="1600" dirty="0">
              <a:latin typeface="Arial Rounded MT Bol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9014795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F2E5B6AE-5EFE-45F0-A2AE-ED771CA3D7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448054" y="900001"/>
            <a:ext cx="11293200" cy="5507997"/>
          </a:xfrm>
        </p:spPr>
        <p:txBody>
          <a:bodyPr>
            <a:normAutofit lnSpcReduction="10000"/>
          </a:bodyPr>
          <a:lstStyle/>
          <a:p>
            <a:pPr>
              <a:lnSpc>
                <a:spcPct val="90000"/>
              </a:lnSpc>
            </a:pPr>
            <a:r>
              <a:rPr lang="it-IT" sz="2000" b="1" dirty="0">
                <a:solidFill>
                  <a:schemeClr val="bg2">
                    <a:alpha val="55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eorgia" pitchFamily="18" charset="0"/>
              </a:rPr>
              <a:t>Il consolidamento dei regni (XIII sec.)</a:t>
            </a:r>
          </a:p>
          <a:p>
            <a:pPr marL="571500" indent="-571500">
              <a:lnSpc>
                <a:spcPct val="90000"/>
              </a:lnSpc>
              <a:buFont typeface="Wingdings" pitchFamily="2" charset="2"/>
              <a:buChar char="ü"/>
            </a:pPr>
            <a:endParaRPr lang="it-IT" sz="2000" dirty="0">
              <a:solidFill>
                <a:schemeClr val="bg2">
                  <a:alpha val="55000"/>
                </a:schemeClr>
              </a:solidFill>
              <a:latin typeface="Arial Rounded MT Bold" pitchFamily="34" charset="0"/>
            </a:endParaRPr>
          </a:p>
          <a:p>
            <a:pPr>
              <a:lnSpc>
                <a:spcPct val="90000"/>
              </a:lnSpc>
            </a:pPr>
            <a:r>
              <a:rPr lang="it-IT" sz="2000" dirty="0">
                <a:solidFill>
                  <a:schemeClr val="bg2">
                    <a:alpha val="55000"/>
                  </a:schemeClr>
                </a:solidFill>
                <a:latin typeface="Arial Rounded MT Bold" pitchFamily="34" charset="0"/>
              </a:rPr>
              <a:t>La Francia dei re Capetingi:</a:t>
            </a:r>
          </a:p>
          <a:p>
            <a:pPr marL="571500" indent="-571500">
              <a:lnSpc>
                <a:spcPct val="90000"/>
              </a:lnSpc>
              <a:buFont typeface="Wingdings" pitchFamily="2" charset="2"/>
              <a:buChar char="ü"/>
            </a:pPr>
            <a:r>
              <a:rPr lang="it-IT" sz="2000" dirty="0">
                <a:solidFill>
                  <a:schemeClr val="bg2">
                    <a:alpha val="55000"/>
                  </a:schemeClr>
                </a:solidFill>
                <a:latin typeface="Arial Rounded MT Bold" pitchFamily="34" charset="0"/>
              </a:rPr>
              <a:t>affermazione territoriale e sviluppo amministrativo;</a:t>
            </a:r>
          </a:p>
          <a:p>
            <a:pPr marL="571500" indent="-571500">
              <a:lnSpc>
                <a:spcPct val="90000"/>
              </a:lnSpc>
              <a:buFont typeface="Wingdings" pitchFamily="2" charset="2"/>
              <a:buChar char="ü"/>
            </a:pPr>
            <a:r>
              <a:rPr lang="it-IT" sz="2000" dirty="0">
                <a:solidFill>
                  <a:schemeClr val="bg2">
                    <a:alpha val="55000"/>
                  </a:schemeClr>
                </a:solidFill>
                <a:latin typeface="Arial Rounded MT Bold" pitchFamily="34" charset="0"/>
              </a:rPr>
              <a:t>La Domenica di Bouvines (27 luglio 1214)</a:t>
            </a:r>
          </a:p>
          <a:p>
            <a:pPr marL="571500" indent="-571500">
              <a:lnSpc>
                <a:spcPct val="90000"/>
              </a:lnSpc>
              <a:buFont typeface="Wingdings" pitchFamily="2" charset="2"/>
              <a:buChar char="ü"/>
            </a:pPr>
            <a:r>
              <a:rPr lang="it-IT" sz="2000" dirty="0">
                <a:solidFill>
                  <a:schemeClr val="bg2">
                    <a:alpha val="55000"/>
                  </a:schemeClr>
                </a:solidFill>
                <a:latin typeface="Arial Rounded MT Bold" pitchFamily="34" charset="0"/>
              </a:rPr>
              <a:t>Filippo Augusti </a:t>
            </a:r>
            <a:r>
              <a:rPr lang="it-IT" sz="2000" i="1" dirty="0">
                <a:solidFill>
                  <a:schemeClr val="bg2">
                    <a:alpha val="55000"/>
                  </a:schemeClr>
                </a:solidFill>
                <a:latin typeface="Arial Rounded MT Bold" pitchFamily="34" charset="0"/>
              </a:rPr>
              <a:t>re di Francia</a:t>
            </a:r>
            <a:r>
              <a:rPr lang="it-IT" sz="2000" dirty="0">
                <a:solidFill>
                  <a:schemeClr val="bg2">
                    <a:alpha val="55000"/>
                  </a:schemeClr>
                </a:solidFill>
                <a:latin typeface="Arial Rounded MT Bold" pitchFamily="34" charset="0"/>
              </a:rPr>
              <a:t>;</a:t>
            </a:r>
          </a:p>
          <a:p>
            <a:pPr marL="571500" indent="-571500">
              <a:lnSpc>
                <a:spcPct val="90000"/>
              </a:lnSpc>
              <a:buFont typeface="Wingdings" pitchFamily="2" charset="2"/>
              <a:buChar char="ü"/>
            </a:pPr>
            <a:r>
              <a:rPr lang="it-IT" sz="2000" dirty="0">
                <a:solidFill>
                  <a:schemeClr val="bg2">
                    <a:alpha val="55000"/>
                  </a:schemeClr>
                </a:solidFill>
                <a:latin typeface="Arial Rounded MT Bold" pitchFamily="34" charset="0"/>
              </a:rPr>
              <a:t>politica e religione: i «re taumaturgi», re Luigi IX.</a:t>
            </a:r>
          </a:p>
          <a:p>
            <a:pPr>
              <a:lnSpc>
                <a:spcPct val="90000"/>
              </a:lnSpc>
            </a:pPr>
            <a:r>
              <a:rPr lang="it-IT" sz="2000" dirty="0">
                <a:solidFill>
                  <a:schemeClr val="bg2">
                    <a:alpha val="55000"/>
                  </a:schemeClr>
                </a:solidFill>
                <a:latin typeface="Arial Rounded MT Bold" pitchFamily="34" charset="0"/>
              </a:rPr>
              <a:t>L’Inghilterra dei re Plantageneti:</a:t>
            </a:r>
          </a:p>
          <a:p>
            <a:pPr marL="571500" indent="-571500">
              <a:lnSpc>
                <a:spcPct val="90000"/>
              </a:lnSpc>
              <a:buFont typeface="Wingdings" pitchFamily="2" charset="2"/>
              <a:buChar char="ü"/>
            </a:pPr>
            <a:r>
              <a:rPr lang="it-IT" sz="2000" dirty="0">
                <a:solidFill>
                  <a:schemeClr val="bg2">
                    <a:alpha val="55000"/>
                  </a:schemeClr>
                </a:solidFill>
                <a:latin typeface="Arial Rounded MT Bold" pitchFamily="34" charset="0"/>
              </a:rPr>
              <a:t>conflittualità fra il re e i poteri eminenti (chiesa, città e baroni):</a:t>
            </a:r>
          </a:p>
          <a:p>
            <a:pPr marL="1028700" lvl="1" indent="-571500">
              <a:lnSpc>
                <a:spcPct val="90000"/>
              </a:lnSpc>
              <a:buFont typeface="Wingdings" pitchFamily="2" charset="2"/>
              <a:buChar char="§"/>
            </a:pPr>
            <a:r>
              <a:rPr lang="it-IT" i="1" dirty="0">
                <a:solidFill>
                  <a:schemeClr val="bg2">
                    <a:alpha val="55000"/>
                  </a:schemeClr>
                </a:solidFill>
                <a:latin typeface="Arial Rounded MT Bold" pitchFamily="34" charset="0"/>
              </a:rPr>
              <a:t>Magna Charta </a:t>
            </a:r>
            <a:r>
              <a:rPr lang="it-IT" i="1" dirty="0" err="1">
                <a:solidFill>
                  <a:schemeClr val="bg2">
                    <a:alpha val="55000"/>
                  </a:schemeClr>
                </a:solidFill>
                <a:latin typeface="Arial Rounded MT Bold" pitchFamily="34" charset="0"/>
              </a:rPr>
              <a:t>libertatum</a:t>
            </a:r>
            <a:r>
              <a:rPr lang="it-IT" i="1" dirty="0">
                <a:solidFill>
                  <a:schemeClr val="bg2">
                    <a:alpha val="55000"/>
                  </a:schemeClr>
                </a:solidFill>
                <a:latin typeface="Arial Rounded MT Bold" pitchFamily="34" charset="0"/>
              </a:rPr>
              <a:t> </a:t>
            </a:r>
            <a:r>
              <a:rPr lang="it-IT" dirty="0">
                <a:solidFill>
                  <a:schemeClr val="bg2">
                    <a:alpha val="55000"/>
                  </a:schemeClr>
                </a:solidFill>
                <a:latin typeface="Arial Rounded MT Bold" pitchFamily="34" charset="0"/>
              </a:rPr>
              <a:t>(1215);</a:t>
            </a:r>
          </a:p>
          <a:p>
            <a:pPr marL="1028700" lvl="1" indent="-571500">
              <a:lnSpc>
                <a:spcPct val="90000"/>
              </a:lnSpc>
              <a:buFont typeface="Wingdings" pitchFamily="2" charset="2"/>
              <a:buChar char="§"/>
            </a:pPr>
            <a:r>
              <a:rPr lang="it-IT" i="1" dirty="0" err="1">
                <a:solidFill>
                  <a:schemeClr val="bg2">
                    <a:alpha val="55000"/>
                  </a:schemeClr>
                </a:solidFill>
                <a:latin typeface="Arial Rounded MT Bold" pitchFamily="34" charset="0"/>
              </a:rPr>
              <a:t>Provision</a:t>
            </a:r>
            <a:r>
              <a:rPr lang="it-IT" i="1" dirty="0">
                <a:solidFill>
                  <a:schemeClr val="bg2">
                    <a:alpha val="55000"/>
                  </a:schemeClr>
                </a:solidFill>
                <a:latin typeface="Arial Rounded MT Bold" pitchFamily="34" charset="0"/>
              </a:rPr>
              <a:t> of Oxford </a:t>
            </a:r>
            <a:r>
              <a:rPr lang="it-IT" dirty="0">
                <a:solidFill>
                  <a:schemeClr val="bg2">
                    <a:alpha val="55000"/>
                  </a:schemeClr>
                </a:solidFill>
                <a:latin typeface="Arial Rounded MT Bold" pitchFamily="34" charset="0"/>
              </a:rPr>
              <a:t>(1258)</a:t>
            </a:r>
          </a:p>
          <a:p>
            <a:pPr>
              <a:lnSpc>
                <a:spcPct val="90000"/>
              </a:lnSpc>
            </a:pPr>
            <a:r>
              <a:rPr lang="it-IT" sz="2000" dirty="0">
                <a:solidFill>
                  <a:schemeClr val="bg2">
                    <a:alpha val="55000"/>
                  </a:schemeClr>
                </a:solidFill>
                <a:latin typeface="Arial Rounded MT Bold" pitchFamily="34" charset="0"/>
              </a:rPr>
              <a:t>I particolarismi della penisola iberica:</a:t>
            </a:r>
          </a:p>
          <a:p>
            <a:pPr marL="571500" indent="-571500">
              <a:lnSpc>
                <a:spcPct val="90000"/>
              </a:lnSpc>
              <a:buFont typeface="Wingdings" pitchFamily="2" charset="2"/>
              <a:buChar char="ü"/>
            </a:pPr>
            <a:r>
              <a:rPr lang="it-IT" sz="2000" dirty="0">
                <a:solidFill>
                  <a:schemeClr val="bg2">
                    <a:alpha val="55000"/>
                  </a:schemeClr>
                </a:solidFill>
                <a:latin typeface="Arial Rounded MT Bold" pitchFamily="34" charset="0"/>
              </a:rPr>
              <a:t>i successi militari nella lotta contro i musulmani;</a:t>
            </a:r>
          </a:p>
          <a:p>
            <a:pPr marL="571500" indent="-571500">
              <a:lnSpc>
                <a:spcPct val="90000"/>
              </a:lnSpc>
              <a:buFont typeface="Wingdings" pitchFamily="2" charset="2"/>
              <a:buChar char="ü"/>
            </a:pPr>
            <a:r>
              <a:rPr lang="it-IT" sz="2000" dirty="0">
                <a:solidFill>
                  <a:schemeClr val="bg2">
                    <a:alpha val="55000"/>
                  </a:schemeClr>
                </a:solidFill>
                <a:latin typeface="Arial Rounded MT Bold" pitchFamily="34" charset="0"/>
              </a:rPr>
              <a:t>il regno di Castiglia e la nobiltà cavalleresca;</a:t>
            </a:r>
          </a:p>
          <a:p>
            <a:pPr marL="571500" indent="-571500">
              <a:lnSpc>
                <a:spcPct val="90000"/>
              </a:lnSpc>
              <a:buFont typeface="Wingdings" pitchFamily="2" charset="2"/>
              <a:buChar char="ü"/>
            </a:pPr>
            <a:r>
              <a:rPr lang="it-IT" sz="2000" dirty="0">
                <a:solidFill>
                  <a:schemeClr val="bg2">
                    <a:alpha val="55000"/>
                  </a:schemeClr>
                </a:solidFill>
                <a:latin typeface="Arial Rounded MT Bold" pitchFamily="34" charset="0"/>
              </a:rPr>
              <a:t>La Corona di Aragona e la vocazione mediterranea.</a:t>
            </a:r>
          </a:p>
          <a:p>
            <a:pPr>
              <a:lnSpc>
                <a:spcPct val="90000"/>
              </a:lnSpc>
            </a:pPr>
            <a:endParaRPr lang="it-IT" sz="1600" dirty="0">
              <a:latin typeface="Arial Rounded MT Bold" pitchFamily="34" charset="0"/>
            </a:endParaRP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D255B435-D9F3-4A31-B89E-36741390DB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50000" y="450000"/>
            <a:ext cx="11293200" cy="0"/>
          </a:xfrm>
          <a:prstGeom prst="line">
            <a:avLst/>
          </a:prstGeom>
          <a:ln w="63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7056360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703512" y="6269019"/>
            <a:ext cx="8568952" cy="576064"/>
          </a:xfrm>
        </p:spPr>
        <p:txBody>
          <a:bodyPr>
            <a:normAutofit/>
          </a:bodyPr>
          <a:lstStyle/>
          <a:p>
            <a:r>
              <a:rPr lang="en-US" sz="2200" i="1" dirty="0">
                <a:solidFill>
                  <a:schemeClr val="tx2"/>
                </a:solidFill>
                <a:latin typeface="Arial Rounded MT Bold" pitchFamily="34" charset="0"/>
              </a:rPr>
              <a:t>Magna Charta </a:t>
            </a:r>
            <a:r>
              <a:rPr lang="en-US" sz="2200" dirty="0">
                <a:solidFill>
                  <a:schemeClr val="tx2"/>
                </a:solidFill>
                <a:latin typeface="Arial Rounded MT Bold" pitchFamily="34" charset="0"/>
              </a:rPr>
              <a:t>(British Library Cotton MS Augustus II.106)</a:t>
            </a:r>
            <a:endParaRPr lang="it-IT" sz="2200" dirty="0">
              <a:solidFill>
                <a:schemeClr val="tx2"/>
              </a:solidFill>
              <a:latin typeface="Arial Rounded MT Bold" pitchFamily="34" charset="0"/>
            </a:endParaRPr>
          </a:p>
        </p:txBody>
      </p:sp>
      <p:pic>
        <p:nvPicPr>
          <p:cNvPr id="6146" name="Picture 2" descr="http://upload.wikimedia.org/wikipedia/commons/thumb/e/ee/Magna_Carta_%28British_Library_Cotton_MS_Augustus_II.106%29.jpg/1280px-Magna_Carta_%28British_Library_Cotton_MS_Augustus_II.106%2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8100" y="244855"/>
            <a:ext cx="9039776" cy="60241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4372168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374754" y="224852"/>
            <a:ext cx="10041726" cy="6372500"/>
          </a:xfrm>
        </p:spPr>
        <p:txBody>
          <a:bodyPr>
            <a:normAutofit fontScale="25000" lnSpcReduction="20000"/>
          </a:bodyPr>
          <a:lstStyle/>
          <a:p>
            <a:r>
              <a:rPr lang="it-IT" sz="128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Georgia" pitchFamily="18" charset="0"/>
              </a:rPr>
              <a:t>La </a:t>
            </a:r>
            <a:r>
              <a:rPr lang="en-US" sz="12800" b="1" i="1" dirty="0">
                <a:effectLst>
                  <a:outerShdw blurRad="38100" dist="38100" dir="2700000" algn="tl">
                    <a:srgbClr val="000000"/>
                  </a:outerShdw>
                </a:effectLst>
                <a:latin typeface="Georgia" pitchFamily="18" charset="0"/>
              </a:rPr>
              <a:t>Magna </a:t>
            </a:r>
            <a:r>
              <a:rPr lang="en-US" sz="12800" b="1" i="1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Georgia" pitchFamily="18" charset="0"/>
              </a:rPr>
              <a:t>charta</a:t>
            </a:r>
            <a:r>
              <a:rPr lang="en-US" sz="12800" b="1" i="1" dirty="0">
                <a:effectLst>
                  <a:outerShdw blurRad="38100" dist="38100" dir="2700000" algn="tl">
                    <a:srgbClr val="000000"/>
                  </a:outerShdw>
                </a:effectLst>
                <a:latin typeface="Georgia" pitchFamily="18" charset="0"/>
              </a:rPr>
              <a:t> </a:t>
            </a:r>
            <a:r>
              <a:rPr lang="en-US" sz="128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Georgia" pitchFamily="18" charset="0"/>
              </a:rPr>
              <a:t>(1215)</a:t>
            </a:r>
            <a:endParaRPr lang="it-IT" sz="7200" dirty="0">
              <a:solidFill>
                <a:schemeClr val="tx2"/>
              </a:solidFill>
              <a:latin typeface="Arial Rounded MT Bold" pitchFamily="34" charset="0"/>
            </a:endParaRPr>
          </a:p>
          <a:p>
            <a:pPr algn="l"/>
            <a:endParaRPr lang="it-IT" sz="8800" dirty="0">
              <a:solidFill>
                <a:schemeClr val="tx2"/>
              </a:solidFill>
              <a:latin typeface="Arial Rounded MT Bold" pitchFamily="34" charset="0"/>
            </a:endParaRPr>
          </a:p>
          <a:p>
            <a:pPr algn="l"/>
            <a:r>
              <a:rPr lang="it-IT" sz="8800" dirty="0">
                <a:solidFill>
                  <a:schemeClr val="tx2"/>
                </a:solidFill>
                <a:latin typeface="Arial Rounded MT Bold" pitchFamily="34" charset="0"/>
              </a:rPr>
              <a:t>Giovanni, per grazia di Dio, re d'Inghilterra, signore d'Irlanda, duca di Normandia e di Aquitania e conte di Angiò, agli arcivescovi, abati, conti, baroni, funzionari della foresta, sceriffi, giudici, intendenti, servitori ed a tutti i balivi e fedeli sudditi, salute[…]</a:t>
            </a:r>
          </a:p>
          <a:p>
            <a:pPr algn="l"/>
            <a:r>
              <a:rPr lang="it-IT" sz="8800" dirty="0">
                <a:solidFill>
                  <a:schemeClr val="tx2"/>
                </a:solidFill>
                <a:latin typeface="Arial Rounded MT Bold" pitchFamily="34" charset="0"/>
              </a:rPr>
              <a:t>Sappiate che noi, per timore di Dio e per la salvezza dell'anima nostra e di quella di tutti i nostri predecessori ed eredi, per l'onore di Dio ed il prestigio della santa Chiesa, e per la riforma del regno nostro, su consiglio dei nostri venerabili padri, Stefano arcivescovo di Canterbury, primate di tutta l'Inghilterra e cardinale della santa romana Chiesa [...] ed altri nostri fedeli sudditi: (1) In primo luogo abbiamo concesso a Dio ed abbiamo confermato con questa nostra carta, per noi ed i nostri eredi in perpetuo, che la Chiesa inglese sia libera, ed abbia i suoi diritti integri e le sue libertà intatte [...] Abbiamo anche concesso a tutti gli uomini liberi e consenzienti del nostro regno, per noi ed i nostri eredi di sempre, tutte le libertà sottoscritte, che essi ed i loro eredi ricevano e conservino, da noi e dai nostri eredi.</a:t>
            </a:r>
          </a:p>
        </p:txBody>
      </p:sp>
    </p:spTree>
    <p:extLst>
      <p:ext uri="{BB962C8B-B14F-4D97-AF65-F5344CB8AC3E}">
        <p14:creationId xmlns:p14="http://schemas.microsoft.com/office/powerpoint/2010/main" val="423324928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6625652" y="5439890"/>
            <a:ext cx="5037618" cy="796018"/>
          </a:xfrm>
        </p:spPr>
        <p:txBody>
          <a:bodyPr>
            <a:normAutofit/>
          </a:bodyPr>
          <a:lstStyle/>
          <a:p>
            <a:r>
              <a:rPr lang="it-IT" sz="2100" dirty="0">
                <a:solidFill>
                  <a:schemeClr val="tx2"/>
                </a:solidFill>
                <a:latin typeface="Arial Rounded MT Bold" pitchFamily="34" charset="0"/>
              </a:rPr>
              <a:t>L’Impero angioino (metà XII sec.)</a:t>
            </a:r>
            <a:endParaRPr lang="it-IT" sz="1700" dirty="0">
              <a:solidFill>
                <a:schemeClr val="tx2"/>
              </a:solidFill>
              <a:latin typeface="Arial Rounded MT Bold" pitchFamily="34" charset="0"/>
            </a:endParaRPr>
          </a:p>
        </p:txBody>
      </p:sp>
      <p:pic>
        <p:nvPicPr>
          <p:cNvPr id="2" name="Immagine 1">
            <a:extLst>
              <a:ext uri="{FF2B5EF4-FFF2-40B4-BE49-F238E27FC236}">
                <a16:creationId xmlns:a16="http://schemas.microsoft.com/office/drawing/2014/main" id="{F885DBE1-D7C6-8431-FF57-BEDDB1205E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449470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243031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upload.wikimedia.org/wikipedia/commons/thumb/0/01/Conquiste_territoriali_Filippo_Augusto.png/510px-Conquiste_territoriali_Filippo_Augusto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8840" y="88529"/>
            <a:ext cx="8919578" cy="6680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328263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6249673" y="5439890"/>
            <a:ext cx="5413597" cy="796018"/>
          </a:xfrm>
        </p:spPr>
        <p:txBody>
          <a:bodyPr>
            <a:normAutofit/>
          </a:bodyPr>
          <a:lstStyle/>
          <a:p>
            <a:r>
              <a:rPr lang="it-IT" sz="2100" dirty="0">
                <a:solidFill>
                  <a:schemeClr val="tx2"/>
                </a:solidFill>
                <a:latin typeface="Arial Rounded MT Bold" pitchFamily="34" charset="0"/>
              </a:rPr>
              <a:t>Il Sacro Romano Impero (XII-XIII secolo )</a:t>
            </a:r>
            <a:endParaRPr lang="it-IT" sz="1700" dirty="0">
              <a:solidFill>
                <a:schemeClr val="tx2"/>
              </a:solidFill>
              <a:latin typeface="Arial Rounded MT Bold" pitchFamily="34" charset="0"/>
            </a:endParaRPr>
          </a:p>
        </p:txBody>
      </p:sp>
      <p:pic>
        <p:nvPicPr>
          <p:cNvPr id="15362" name="Picture 2" descr="http://images.treccani.it/enc/media/share/images/orig/system/galleries/NPT/VOL_8/IMMAGINI/Sacro_Romano_Impero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763" y="216230"/>
            <a:ext cx="5413597" cy="64929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645724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B8138DE-49D1-4190-532F-6E2E6080E5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EBC95D3F-C52F-4F07-95D4-836E1078E5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0795" cap="flat" cmpd="sng" algn="ctr">
            <a:noFill/>
            <a:prstDash val="solid"/>
          </a:ln>
          <a:effectLst/>
          <a:extLst>
            <a:ext uri="{91240B29-F687-4F45-9708-019B960494DF}">
              <a14:hiddenLine xmlns:a14="http://schemas.microsoft.com/office/drawing/2010/main" w="10795" cap="flat" cmpd="sng" algn="ctr">
                <a:solidFill>
                  <a:schemeClr val="accent1">
                    <a:shade val="50000"/>
                  </a:schemeClr>
                </a:solidFill>
                <a:prstDash val="solid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Immagine 1" descr="Immagine che contiene mappa, testo, atlante&#10;&#10;Descrizione generata automaticamente">
            <a:extLst>
              <a:ext uri="{FF2B5EF4-FFF2-40B4-BE49-F238E27FC236}">
                <a16:creationId xmlns:a16="http://schemas.microsoft.com/office/drawing/2014/main" id="{32E7DBAD-D85D-68C1-D7B0-8EE5A6D5587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20" y="10"/>
            <a:ext cx="12191980" cy="6857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11422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EBC95D3F-C52F-4F07-95D4-836E1078E5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0795" cap="flat" cmpd="sng" algn="ctr">
            <a:noFill/>
            <a:prstDash val="solid"/>
          </a:ln>
          <a:effectLst/>
          <a:extLst>
            <a:ext uri="{91240B29-F687-4F45-9708-019B960494DF}">
              <a14:hiddenLine xmlns:a14="http://schemas.microsoft.com/office/drawing/2010/main" w="10795" cap="flat" cmpd="sng" algn="ctr">
                <a:solidFill>
                  <a:schemeClr val="accent1">
                    <a:shade val="50000"/>
                  </a:schemeClr>
                </a:solidFill>
                <a:prstDash val="solid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Immagine 1">
            <a:extLst>
              <a:ext uri="{FF2B5EF4-FFF2-40B4-BE49-F238E27FC236}">
                <a16:creationId xmlns:a16="http://schemas.microsoft.com/office/drawing/2014/main" id="{71B88749-388F-CDC2-429E-521379C7992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61773" y="0"/>
            <a:ext cx="846845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72078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F2E5B6AE-5EFE-45F0-A2AE-ED771CA3D7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Sottotitolo 2">
            <a:extLst>
              <a:ext uri="{FF2B5EF4-FFF2-40B4-BE49-F238E27FC236}">
                <a16:creationId xmlns:a16="http://schemas.microsoft.com/office/drawing/2014/main" id="{CE1EE427-272C-4A2C-8347-6026FF1012D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48054" y="900001"/>
            <a:ext cx="11293200" cy="5507995"/>
          </a:xfrm>
        </p:spPr>
        <p:txBody>
          <a:bodyPr>
            <a:normAutofit lnSpcReduction="10000"/>
          </a:bodyPr>
          <a:lstStyle/>
          <a:p>
            <a:pPr>
              <a:lnSpc>
                <a:spcPct val="110000"/>
              </a:lnSpc>
            </a:pPr>
            <a:r>
              <a:rPr lang="it-IT" b="1" dirty="0">
                <a:effectLst>
                  <a:outerShdw blurRad="38100" dist="38100" dir="2700000" algn="tl">
                    <a:srgbClr val="000000"/>
                  </a:outerShdw>
                </a:effectLst>
                <a:latin typeface="Georgia" pitchFamily="18" charset="0"/>
              </a:rPr>
              <a:t>1</a:t>
            </a:r>
            <a:r>
              <a:rPr lang="it-IT" b="1" dirty="0">
                <a:solidFill>
                  <a:schemeClr val="bg2">
                    <a:alpha val="55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eorgia" pitchFamily="18" charset="0"/>
              </a:rPr>
              <a:t>.  la costruzione delle monarchie «feudali» (XI-XII secolo)</a:t>
            </a:r>
          </a:p>
          <a:p>
            <a:pPr marL="571500" indent="-571500">
              <a:lnSpc>
                <a:spcPct val="110000"/>
              </a:lnSpc>
              <a:buFont typeface="Wingdings" pitchFamily="2" charset="2"/>
              <a:buChar char="ü"/>
            </a:pPr>
            <a:endParaRPr lang="it-IT" b="1" dirty="0">
              <a:solidFill>
                <a:schemeClr val="bg2">
                  <a:alpha val="55000"/>
                </a:schemeClr>
              </a:solidFill>
              <a:latin typeface="Arial Rounded MT Bold" pitchFamily="34" charset="0"/>
            </a:endParaRPr>
          </a:p>
          <a:p>
            <a:pPr marL="571500" indent="-571500">
              <a:lnSpc>
                <a:spcPct val="110000"/>
              </a:lnSpc>
              <a:buFont typeface="Wingdings" pitchFamily="2" charset="2"/>
              <a:buChar char="q"/>
            </a:pPr>
            <a:r>
              <a:rPr lang="it-IT" b="1" dirty="0">
                <a:solidFill>
                  <a:schemeClr val="bg2">
                    <a:alpha val="55000"/>
                  </a:schemeClr>
                </a:solidFill>
                <a:latin typeface="Arial Rounded MT Bold" pitchFamily="34" charset="0"/>
              </a:rPr>
              <a:t>uso politico dei rapporti feudali: l’omaggio ligio e il feudo oblato; </a:t>
            </a:r>
          </a:p>
          <a:p>
            <a:pPr marL="571500" indent="-571500">
              <a:lnSpc>
                <a:spcPct val="110000"/>
              </a:lnSpc>
              <a:buFont typeface="Wingdings" pitchFamily="2" charset="2"/>
              <a:buChar char="q"/>
            </a:pPr>
            <a:r>
              <a:rPr lang="it-IT" b="1" dirty="0">
                <a:solidFill>
                  <a:schemeClr val="bg2">
                    <a:alpha val="55000"/>
                  </a:schemeClr>
                </a:solidFill>
                <a:latin typeface="Arial Rounded MT Bold" pitchFamily="34" charset="0"/>
              </a:rPr>
              <a:t>rilevanza del demanio regio;</a:t>
            </a:r>
          </a:p>
          <a:p>
            <a:pPr marL="571500" indent="-571500">
              <a:lnSpc>
                <a:spcPct val="110000"/>
              </a:lnSpc>
              <a:buFont typeface="Wingdings" pitchFamily="2" charset="2"/>
              <a:buChar char="q"/>
            </a:pPr>
            <a:r>
              <a:rPr lang="it-IT" b="1" dirty="0">
                <a:solidFill>
                  <a:schemeClr val="bg2">
                    <a:alpha val="55000"/>
                  </a:schemeClr>
                </a:solidFill>
                <a:latin typeface="Arial Rounded MT Bold" pitchFamily="34" charset="0"/>
              </a:rPr>
              <a:t>sacralizzazione della figura del re;</a:t>
            </a:r>
          </a:p>
          <a:p>
            <a:pPr marL="571500" indent="-571500">
              <a:lnSpc>
                <a:spcPct val="110000"/>
              </a:lnSpc>
              <a:buFont typeface="Wingdings" pitchFamily="2" charset="2"/>
              <a:buChar char="q"/>
            </a:pPr>
            <a:r>
              <a:rPr lang="it-IT" b="1" dirty="0">
                <a:solidFill>
                  <a:schemeClr val="bg2">
                    <a:alpha val="55000"/>
                  </a:schemeClr>
                </a:solidFill>
                <a:latin typeface="Arial Rounded MT Bold" pitchFamily="34" charset="0"/>
              </a:rPr>
              <a:t>diffusione delle pratiche amministrative.</a:t>
            </a:r>
          </a:p>
          <a:p>
            <a:pPr>
              <a:lnSpc>
                <a:spcPct val="110000"/>
              </a:lnSpc>
            </a:pPr>
            <a:r>
              <a:rPr lang="it-IT" b="1" dirty="0">
                <a:solidFill>
                  <a:schemeClr val="bg2">
                    <a:alpha val="55000"/>
                  </a:schemeClr>
                </a:solidFill>
                <a:latin typeface="Arial Rounded MT Bold" pitchFamily="34" charset="0"/>
              </a:rPr>
              <a:t>I principali esiti in Europa:</a:t>
            </a:r>
          </a:p>
          <a:p>
            <a:pPr marL="571500" indent="-571500">
              <a:lnSpc>
                <a:spcPct val="110000"/>
              </a:lnSpc>
              <a:buFont typeface="Wingdings" pitchFamily="2" charset="2"/>
              <a:buChar char="ü"/>
            </a:pPr>
            <a:r>
              <a:rPr lang="it-IT" b="1" dirty="0">
                <a:solidFill>
                  <a:schemeClr val="bg2">
                    <a:alpha val="55000"/>
                  </a:schemeClr>
                </a:solidFill>
                <a:latin typeface="Arial Rounded MT Bold" pitchFamily="34" charset="0"/>
              </a:rPr>
              <a:t>Francia capetingia;</a:t>
            </a:r>
          </a:p>
          <a:p>
            <a:pPr marL="571500" indent="-571500">
              <a:lnSpc>
                <a:spcPct val="110000"/>
              </a:lnSpc>
              <a:buFont typeface="Wingdings" pitchFamily="2" charset="2"/>
              <a:buChar char="ü"/>
            </a:pPr>
            <a:r>
              <a:rPr lang="it-IT" b="1" dirty="0">
                <a:solidFill>
                  <a:schemeClr val="bg2">
                    <a:alpha val="55000"/>
                  </a:schemeClr>
                </a:solidFill>
                <a:latin typeface="Arial Rounded MT Bold" pitchFamily="34" charset="0"/>
              </a:rPr>
              <a:t>Inghilterra normanna e dei Plantageneti; </a:t>
            </a:r>
          </a:p>
          <a:p>
            <a:pPr marL="571500" indent="-571500">
              <a:lnSpc>
                <a:spcPct val="110000"/>
              </a:lnSpc>
              <a:buFont typeface="Wingdings" pitchFamily="2" charset="2"/>
              <a:buChar char="ü"/>
            </a:pPr>
            <a:r>
              <a:rPr lang="it-IT" b="1" dirty="0">
                <a:solidFill>
                  <a:schemeClr val="bg2">
                    <a:alpha val="55000"/>
                  </a:schemeClr>
                </a:solidFill>
                <a:latin typeface="Arial Rounded MT Bold" pitchFamily="34" charset="0"/>
              </a:rPr>
              <a:t>i maggiori regni iberici: Castiglia e Aragona;</a:t>
            </a:r>
          </a:p>
          <a:p>
            <a:pPr marL="571500" indent="-571500">
              <a:lnSpc>
                <a:spcPct val="110000"/>
              </a:lnSpc>
              <a:buFont typeface="Wingdings" pitchFamily="2" charset="2"/>
              <a:buChar char="ü"/>
            </a:pPr>
            <a:r>
              <a:rPr lang="it-IT" b="1" dirty="0">
                <a:solidFill>
                  <a:schemeClr val="bg2">
                    <a:alpha val="55000"/>
                  </a:schemeClr>
                </a:solidFill>
                <a:latin typeface="Arial Rounded MT Bold" pitchFamily="34" charset="0"/>
              </a:rPr>
              <a:t>l’Italia meridionale normanna. </a:t>
            </a:r>
          </a:p>
          <a:p>
            <a:pPr>
              <a:lnSpc>
                <a:spcPct val="110000"/>
              </a:lnSpc>
            </a:pPr>
            <a:endParaRPr lang="it-IT" sz="1600" dirty="0">
              <a:latin typeface="Arial Rounded MT Bold" pitchFamily="34" charset="0"/>
            </a:endParaRP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D255B435-D9F3-4A31-B89E-36741390DB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50000" y="450000"/>
            <a:ext cx="11293200" cy="0"/>
          </a:xfrm>
          <a:prstGeom prst="line">
            <a:avLst/>
          </a:prstGeom>
          <a:ln w="63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596692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6625652" y="5439890"/>
            <a:ext cx="5037618" cy="796018"/>
          </a:xfrm>
        </p:spPr>
        <p:txBody>
          <a:bodyPr>
            <a:normAutofit/>
          </a:bodyPr>
          <a:lstStyle/>
          <a:p>
            <a:r>
              <a:rPr lang="it-IT" sz="2100" dirty="0">
                <a:solidFill>
                  <a:schemeClr val="tx2"/>
                </a:solidFill>
                <a:latin typeface="Arial Rounded MT Bold" pitchFamily="34" charset="0"/>
              </a:rPr>
              <a:t>La Francia all’epoca di Ugo Capeto (fine X </a:t>
            </a:r>
            <a:r>
              <a:rPr lang="it-IT" sz="2100">
                <a:solidFill>
                  <a:schemeClr val="tx2"/>
                </a:solidFill>
                <a:latin typeface="Arial Rounded MT Bold" pitchFamily="34" charset="0"/>
              </a:rPr>
              <a:t>sec.)</a:t>
            </a:r>
            <a:endParaRPr lang="it-IT" sz="1700" dirty="0">
              <a:solidFill>
                <a:schemeClr val="tx2"/>
              </a:solidFill>
              <a:latin typeface="Arial Rounded MT Bold" pitchFamily="34" charset="0"/>
            </a:endParaRP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3B046C44-0D3D-D1D1-63E8-8A74A707BC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6230" y="462508"/>
            <a:ext cx="5773399" cy="57733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8330534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7752185" y="4434721"/>
            <a:ext cx="3978671" cy="1368152"/>
          </a:xfrm>
        </p:spPr>
        <p:txBody>
          <a:bodyPr>
            <a:normAutofit fontScale="92500" lnSpcReduction="20000"/>
          </a:bodyPr>
          <a:lstStyle/>
          <a:p>
            <a:pPr algn="l"/>
            <a:r>
              <a:rPr lang="it-IT" sz="2600" i="1" dirty="0">
                <a:solidFill>
                  <a:schemeClr val="tx2"/>
                </a:solidFill>
                <a:latin typeface="Arial Rounded MT Bold" pitchFamily="34" charset="0"/>
              </a:rPr>
              <a:t>L’Arazzo di Bayeux</a:t>
            </a:r>
          </a:p>
          <a:p>
            <a:pPr algn="l"/>
            <a:r>
              <a:rPr lang="it-IT" sz="2600" i="1" dirty="0">
                <a:solidFill>
                  <a:schemeClr val="tx2"/>
                </a:solidFill>
                <a:latin typeface="Arial Rounded MT Bold" pitchFamily="34" charset="0"/>
              </a:rPr>
              <a:t> </a:t>
            </a:r>
            <a:r>
              <a:rPr lang="it-IT" sz="1600" dirty="0">
                <a:solidFill>
                  <a:schemeClr val="tx2"/>
                </a:solidFill>
                <a:latin typeface="Arial Rounded MT Bold" pitchFamily="34" charset="0"/>
              </a:rPr>
              <a:t>http://www.youtube.com/watch?v=TEP4vT9yxRI</a:t>
            </a:r>
          </a:p>
        </p:txBody>
      </p:sp>
      <p:pic>
        <p:nvPicPr>
          <p:cNvPr id="14338" name="Picture 2" descr="http://upload.wikimedia.org/wikipedia/commons/thumb/b/bb/Bayeux_Tapestry_scene57_Harold_death.jpg/1024px-Bayeux_Tapestry_scene57_Harold_death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52185" y="260648"/>
            <a:ext cx="3978671" cy="36944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Immagine 1">
            <a:extLst>
              <a:ext uri="{FF2B5EF4-FFF2-40B4-BE49-F238E27FC236}">
                <a16:creationId xmlns:a16="http://schemas.microsoft.com/office/drawing/2014/main" id="{EB890CFC-C3AA-10E1-FF2D-A8841F685C9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60648"/>
            <a:ext cx="758838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864508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6249673" y="5439890"/>
            <a:ext cx="5413597" cy="796018"/>
          </a:xfrm>
        </p:spPr>
        <p:txBody>
          <a:bodyPr>
            <a:normAutofit/>
          </a:bodyPr>
          <a:lstStyle/>
          <a:p>
            <a:r>
              <a:rPr lang="it-IT" sz="2100" dirty="0">
                <a:solidFill>
                  <a:schemeClr val="tx2"/>
                </a:solidFill>
                <a:latin typeface="Arial Rounded MT Bold" pitchFamily="34" charset="0"/>
              </a:rPr>
              <a:t>L’Inghilterra all’epoca di Guglielmo il Conquistatore (fine XI sec.)</a:t>
            </a:r>
            <a:endParaRPr lang="it-IT" sz="1700" dirty="0">
              <a:solidFill>
                <a:schemeClr val="tx2"/>
              </a:solidFill>
              <a:latin typeface="Arial Rounded MT Bold" pitchFamily="34" charset="0"/>
            </a:endParaRPr>
          </a:p>
        </p:txBody>
      </p:sp>
      <p:pic>
        <p:nvPicPr>
          <p:cNvPr id="2" name="Immagine 1">
            <a:extLst>
              <a:ext uri="{FF2B5EF4-FFF2-40B4-BE49-F238E27FC236}">
                <a16:creationId xmlns:a16="http://schemas.microsoft.com/office/drawing/2014/main" id="{C83D1990-74EC-3722-1616-53690CA274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984" y="0"/>
            <a:ext cx="568342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041882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64105" y="764498"/>
            <a:ext cx="9054059" cy="2172702"/>
          </a:xfrm>
        </p:spPr>
        <p:txBody>
          <a:bodyPr>
            <a:normAutofit fontScale="40000" lnSpcReduction="20000"/>
          </a:bodyPr>
          <a:lstStyle/>
          <a:p>
            <a:r>
              <a:rPr lang="it-IT" sz="128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Georgia" pitchFamily="18" charset="0"/>
              </a:rPr>
              <a:t>Il </a:t>
            </a:r>
            <a:r>
              <a:rPr lang="en-US" sz="12800" b="1" i="1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Georgia" pitchFamily="18" charset="0"/>
              </a:rPr>
              <a:t>Domesday</a:t>
            </a:r>
            <a:r>
              <a:rPr lang="en-US" sz="12800" b="1" i="1" dirty="0">
                <a:effectLst>
                  <a:outerShdw blurRad="38100" dist="38100" dir="2700000" algn="tl">
                    <a:srgbClr val="000000"/>
                  </a:outerShdw>
                </a:effectLst>
                <a:latin typeface="Georgia" pitchFamily="18" charset="0"/>
              </a:rPr>
              <a:t> Book </a:t>
            </a:r>
            <a:r>
              <a:rPr lang="en-US" sz="128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Georgia" pitchFamily="18" charset="0"/>
              </a:rPr>
              <a:t>(1086)</a:t>
            </a:r>
            <a:endParaRPr lang="it-IT" sz="7200" dirty="0">
              <a:solidFill>
                <a:schemeClr val="tx2"/>
              </a:solidFill>
              <a:latin typeface="Arial Rounded MT Bold" pitchFamily="34" charset="0"/>
            </a:endParaRPr>
          </a:p>
          <a:p>
            <a:pPr algn="l"/>
            <a:endParaRPr lang="it-IT" sz="8800" dirty="0">
              <a:solidFill>
                <a:schemeClr val="tx2"/>
              </a:solidFill>
              <a:latin typeface="Arial Rounded MT Bold" pitchFamily="34" charset="0"/>
            </a:endParaRPr>
          </a:p>
          <a:p>
            <a:pPr algn="l"/>
            <a:r>
              <a:rPr lang="it-IT" sz="8800" i="1" dirty="0">
                <a:solidFill>
                  <a:schemeClr val="tx2"/>
                </a:solidFill>
                <a:latin typeface="Arial Rounded MT Bold" pitchFamily="34" charset="0"/>
                <a:hlinkClick r:id="rId2"/>
              </a:rPr>
              <a:t> </a:t>
            </a:r>
            <a:r>
              <a:rPr lang="it-IT" sz="7000" i="1" dirty="0">
                <a:solidFill>
                  <a:schemeClr val="tx2"/>
                </a:solidFill>
                <a:latin typeface="Arial Rounded MT Bold" pitchFamily="34" charset="0"/>
                <a:hlinkClick r:id="rId2"/>
              </a:rPr>
              <a:t>http://www.nationalarchives.gov.uk/domesday/</a:t>
            </a:r>
            <a:endParaRPr lang="it-IT" sz="7000" i="1" dirty="0">
              <a:solidFill>
                <a:schemeClr val="tx2"/>
              </a:solidFill>
              <a:latin typeface="Arial Rounded MT Bold" pitchFamily="34" charset="0"/>
            </a:endParaRPr>
          </a:p>
          <a:p>
            <a:pPr algn="l"/>
            <a:endParaRPr lang="it-IT" sz="8800" dirty="0">
              <a:solidFill>
                <a:schemeClr val="tx2"/>
              </a:solidFill>
              <a:latin typeface="Arial Rounded MT Bold" pitchFamily="34" charset="0"/>
            </a:endParaRPr>
          </a:p>
        </p:txBody>
      </p:sp>
      <p:pic>
        <p:nvPicPr>
          <p:cNvPr id="2050" name="Picture 2" descr="Great Domesday; Catalogue reference: E 31/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3698" y="2937200"/>
            <a:ext cx="7910734" cy="37870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23110640"/>
      </p:ext>
    </p:extLst>
  </p:cSld>
  <p:clrMapOvr>
    <a:masterClrMapping/>
  </p:clrMapOvr>
</p:sld>
</file>

<file path=ppt/theme/theme1.xml><?xml version="1.0" encoding="utf-8"?>
<a:theme xmlns:a="http://schemas.openxmlformats.org/drawingml/2006/main" name="ThinLineVTI">
  <a:themeElements>
    <a:clrScheme name="ThinLines Color Scheme">
      <a:dk1>
        <a:sysClr val="windowText" lastClr="000000"/>
      </a:dk1>
      <a:lt1>
        <a:sysClr val="window" lastClr="FFFFFF"/>
      </a:lt1>
      <a:dk2>
        <a:srgbClr val="000000"/>
      </a:dk2>
      <a:lt2>
        <a:srgbClr val="FFFFFF"/>
      </a:lt2>
      <a:accent1>
        <a:srgbClr val="00BAC8"/>
      </a:accent1>
      <a:accent2>
        <a:srgbClr val="794DFF"/>
      </a:accent2>
      <a:accent3>
        <a:srgbClr val="00D17D"/>
      </a:accent3>
      <a:accent4>
        <a:srgbClr val="404040"/>
      </a:accent4>
      <a:accent5>
        <a:srgbClr val="FE5D21"/>
      </a:accent5>
      <a:accent6>
        <a:srgbClr val="B3B3B3"/>
      </a:accent6>
      <a:hlink>
        <a:srgbClr val="3E8FF1"/>
      </a:hlink>
      <a:folHlink>
        <a:srgbClr val="939393"/>
      </a:folHlink>
    </a:clrScheme>
    <a:fontScheme name="Custom 3">
      <a:majorFont>
        <a:latin typeface="Source Sans Pro Light"/>
        <a:ea typeface=""/>
        <a:cs typeface=""/>
      </a:majorFont>
      <a:minorFont>
        <a:latin typeface="Source Sans Pro"/>
        <a:ea typeface=""/>
        <a:cs typeface=""/>
      </a:minorFont>
    </a:fontScheme>
    <a:fmtScheme name="Subtle Solids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hinLineVTI" id="{DA2A884B-D36C-4F63-9FE8-3C89F2B99A40}" vid="{62C1F77B-42AE-47B9-869B-5CE48C8ED84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56</TotalTime>
  <Words>559</Words>
  <Application>Microsoft Office PowerPoint</Application>
  <PresentationFormat>Widescreen</PresentationFormat>
  <Paragraphs>51</Paragraphs>
  <Slides>17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7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17</vt:i4>
      </vt:variant>
    </vt:vector>
  </HeadingPairs>
  <TitlesOfParts>
    <vt:vector size="25" baseType="lpstr">
      <vt:lpstr>Arial</vt:lpstr>
      <vt:lpstr>Arial Rounded MT Bold</vt:lpstr>
      <vt:lpstr>Calibri Light</vt:lpstr>
      <vt:lpstr>Georgia</vt:lpstr>
      <vt:lpstr>Source Sans Pro</vt:lpstr>
      <vt:lpstr>Source Sans Pro Light</vt:lpstr>
      <vt:lpstr>Wingdings</vt:lpstr>
      <vt:lpstr>ThinLineVTI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Francesco Pirani</dc:creator>
  <cp:lastModifiedBy>Francesco Pirani</cp:lastModifiedBy>
  <cp:revision>22</cp:revision>
  <dcterms:created xsi:type="dcterms:W3CDTF">2023-10-20T10:45:11Z</dcterms:created>
  <dcterms:modified xsi:type="dcterms:W3CDTF">2024-11-07T08:49:54Z</dcterms:modified>
</cp:coreProperties>
</file>