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7" r:id="rId3"/>
    <p:sldId id="260" r:id="rId4"/>
    <p:sldId id="339" r:id="rId5"/>
    <p:sldId id="338" r:id="rId6"/>
    <p:sldId id="340" r:id="rId7"/>
    <p:sldId id="341" r:id="rId8"/>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5" d="100"/>
          <a:sy n="75" d="100"/>
        </p:scale>
        <p:origin x="874"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FE8FC3E-6F27-DF2A-9A48-05F871F350B2}"/>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F127F703-8BE7-B064-F6B0-BD6BB827CF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CDC690F8-D357-ED1A-C8C7-80C91614CE5A}"/>
              </a:ext>
            </a:extLst>
          </p:cNvPr>
          <p:cNvSpPr>
            <a:spLocks noGrp="1"/>
          </p:cNvSpPr>
          <p:nvPr>
            <p:ph type="dt" sz="half" idx="10"/>
          </p:nvPr>
        </p:nvSpPr>
        <p:spPr/>
        <p:txBody>
          <a:bodyPr/>
          <a:lstStyle/>
          <a:p>
            <a:fld id="{524EF568-A523-48CC-BF47-43207AAFF62B}" type="datetimeFigureOut">
              <a:rPr lang="it-IT" smtClean="0"/>
              <a:t>14/10/2024</a:t>
            </a:fld>
            <a:endParaRPr lang="it-IT"/>
          </a:p>
        </p:txBody>
      </p:sp>
      <p:sp>
        <p:nvSpPr>
          <p:cNvPr id="5" name="Segnaposto piè di pagina 4">
            <a:extLst>
              <a:ext uri="{FF2B5EF4-FFF2-40B4-BE49-F238E27FC236}">
                <a16:creationId xmlns:a16="http://schemas.microsoft.com/office/drawing/2014/main" id="{1761B6E6-AB87-BD6A-F747-7D5C20C56AB9}"/>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7FA75707-111A-F6BF-CEEE-1B6B79D05974}"/>
              </a:ext>
            </a:extLst>
          </p:cNvPr>
          <p:cNvSpPr>
            <a:spLocks noGrp="1"/>
          </p:cNvSpPr>
          <p:nvPr>
            <p:ph type="sldNum" sz="quarter" idx="12"/>
          </p:nvPr>
        </p:nvSpPr>
        <p:spPr/>
        <p:txBody>
          <a:bodyPr/>
          <a:lstStyle/>
          <a:p>
            <a:fld id="{7EC55E73-C849-42F4-9DA4-73BC26E68769}" type="slidenum">
              <a:rPr lang="it-IT" smtClean="0"/>
              <a:t>‹N›</a:t>
            </a:fld>
            <a:endParaRPr lang="it-IT"/>
          </a:p>
        </p:txBody>
      </p:sp>
    </p:spTree>
    <p:extLst>
      <p:ext uri="{BB962C8B-B14F-4D97-AF65-F5344CB8AC3E}">
        <p14:creationId xmlns:p14="http://schemas.microsoft.com/office/powerpoint/2010/main" val="23094852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B49A12E-C7DC-A677-A82F-65282CA00CE6}"/>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5A5636C5-960E-F0E8-C8E9-99FE85A92914}"/>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A64C7271-0CCB-E006-0950-D5473DB9A691}"/>
              </a:ext>
            </a:extLst>
          </p:cNvPr>
          <p:cNvSpPr>
            <a:spLocks noGrp="1"/>
          </p:cNvSpPr>
          <p:nvPr>
            <p:ph type="dt" sz="half" idx="10"/>
          </p:nvPr>
        </p:nvSpPr>
        <p:spPr/>
        <p:txBody>
          <a:bodyPr/>
          <a:lstStyle/>
          <a:p>
            <a:fld id="{524EF568-A523-48CC-BF47-43207AAFF62B}" type="datetimeFigureOut">
              <a:rPr lang="it-IT" smtClean="0"/>
              <a:t>14/10/2024</a:t>
            </a:fld>
            <a:endParaRPr lang="it-IT"/>
          </a:p>
        </p:txBody>
      </p:sp>
      <p:sp>
        <p:nvSpPr>
          <p:cNvPr id="5" name="Segnaposto piè di pagina 4">
            <a:extLst>
              <a:ext uri="{FF2B5EF4-FFF2-40B4-BE49-F238E27FC236}">
                <a16:creationId xmlns:a16="http://schemas.microsoft.com/office/drawing/2014/main" id="{C2EAC2C1-3A08-BDF9-B434-442D8B048F30}"/>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4E1FCD4F-AB6D-E254-66EE-8FF7EB2F6773}"/>
              </a:ext>
            </a:extLst>
          </p:cNvPr>
          <p:cNvSpPr>
            <a:spLocks noGrp="1"/>
          </p:cNvSpPr>
          <p:nvPr>
            <p:ph type="sldNum" sz="quarter" idx="12"/>
          </p:nvPr>
        </p:nvSpPr>
        <p:spPr/>
        <p:txBody>
          <a:bodyPr/>
          <a:lstStyle/>
          <a:p>
            <a:fld id="{7EC55E73-C849-42F4-9DA4-73BC26E68769}" type="slidenum">
              <a:rPr lang="it-IT" smtClean="0"/>
              <a:t>‹N›</a:t>
            </a:fld>
            <a:endParaRPr lang="it-IT"/>
          </a:p>
        </p:txBody>
      </p:sp>
    </p:spTree>
    <p:extLst>
      <p:ext uri="{BB962C8B-B14F-4D97-AF65-F5344CB8AC3E}">
        <p14:creationId xmlns:p14="http://schemas.microsoft.com/office/powerpoint/2010/main" val="16875213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FDB9553A-43E5-6BFA-385C-0F960B069600}"/>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A51D67CA-239C-2D21-EAB2-0EE5C8976F31}"/>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DB662DB8-996C-6228-9C64-408A7F8AC760}"/>
              </a:ext>
            </a:extLst>
          </p:cNvPr>
          <p:cNvSpPr>
            <a:spLocks noGrp="1"/>
          </p:cNvSpPr>
          <p:nvPr>
            <p:ph type="dt" sz="half" idx="10"/>
          </p:nvPr>
        </p:nvSpPr>
        <p:spPr/>
        <p:txBody>
          <a:bodyPr/>
          <a:lstStyle/>
          <a:p>
            <a:fld id="{524EF568-A523-48CC-BF47-43207AAFF62B}" type="datetimeFigureOut">
              <a:rPr lang="it-IT" smtClean="0"/>
              <a:t>14/10/2024</a:t>
            </a:fld>
            <a:endParaRPr lang="it-IT"/>
          </a:p>
        </p:txBody>
      </p:sp>
      <p:sp>
        <p:nvSpPr>
          <p:cNvPr id="5" name="Segnaposto piè di pagina 4">
            <a:extLst>
              <a:ext uri="{FF2B5EF4-FFF2-40B4-BE49-F238E27FC236}">
                <a16:creationId xmlns:a16="http://schemas.microsoft.com/office/drawing/2014/main" id="{E7922C4C-B29F-34B3-4744-6D92442B0092}"/>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5B1E967E-F678-3C66-9F91-CDBA5C654365}"/>
              </a:ext>
            </a:extLst>
          </p:cNvPr>
          <p:cNvSpPr>
            <a:spLocks noGrp="1"/>
          </p:cNvSpPr>
          <p:nvPr>
            <p:ph type="sldNum" sz="quarter" idx="12"/>
          </p:nvPr>
        </p:nvSpPr>
        <p:spPr/>
        <p:txBody>
          <a:bodyPr/>
          <a:lstStyle/>
          <a:p>
            <a:fld id="{7EC55E73-C849-42F4-9DA4-73BC26E68769}" type="slidenum">
              <a:rPr lang="it-IT" smtClean="0"/>
              <a:t>‹N›</a:t>
            </a:fld>
            <a:endParaRPr lang="it-IT"/>
          </a:p>
        </p:txBody>
      </p:sp>
    </p:spTree>
    <p:extLst>
      <p:ext uri="{BB962C8B-B14F-4D97-AF65-F5344CB8AC3E}">
        <p14:creationId xmlns:p14="http://schemas.microsoft.com/office/powerpoint/2010/main" val="53696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3048C0D-EDDB-315D-F153-69EBBEF80D1C}"/>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FF8B1C04-2AAF-1764-2A09-1A4E36118BFA}"/>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2769190F-A5E5-D351-92E8-FDD74A047E06}"/>
              </a:ext>
            </a:extLst>
          </p:cNvPr>
          <p:cNvSpPr>
            <a:spLocks noGrp="1"/>
          </p:cNvSpPr>
          <p:nvPr>
            <p:ph type="dt" sz="half" idx="10"/>
          </p:nvPr>
        </p:nvSpPr>
        <p:spPr/>
        <p:txBody>
          <a:bodyPr/>
          <a:lstStyle/>
          <a:p>
            <a:fld id="{524EF568-A523-48CC-BF47-43207AAFF62B}" type="datetimeFigureOut">
              <a:rPr lang="it-IT" smtClean="0"/>
              <a:t>14/10/2024</a:t>
            </a:fld>
            <a:endParaRPr lang="it-IT"/>
          </a:p>
        </p:txBody>
      </p:sp>
      <p:sp>
        <p:nvSpPr>
          <p:cNvPr id="5" name="Segnaposto piè di pagina 4">
            <a:extLst>
              <a:ext uri="{FF2B5EF4-FFF2-40B4-BE49-F238E27FC236}">
                <a16:creationId xmlns:a16="http://schemas.microsoft.com/office/drawing/2014/main" id="{0F3A87E4-FC4C-E1EF-A69B-A7F192C3FCD8}"/>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347C39EA-11EB-FA3A-CDD3-79E2914520E6}"/>
              </a:ext>
            </a:extLst>
          </p:cNvPr>
          <p:cNvSpPr>
            <a:spLocks noGrp="1"/>
          </p:cNvSpPr>
          <p:nvPr>
            <p:ph type="sldNum" sz="quarter" idx="12"/>
          </p:nvPr>
        </p:nvSpPr>
        <p:spPr/>
        <p:txBody>
          <a:bodyPr/>
          <a:lstStyle/>
          <a:p>
            <a:fld id="{7EC55E73-C849-42F4-9DA4-73BC26E68769}" type="slidenum">
              <a:rPr lang="it-IT" smtClean="0"/>
              <a:t>‹N›</a:t>
            </a:fld>
            <a:endParaRPr lang="it-IT"/>
          </a:p>
        </p:txBody>
      </p:sp>
    </p:spTree>
    <p:extLst>
      <p:ext uri="{BB962C8B-B14F-4D97-AF65-F5344CB8AC3E}">
        <p14:creationId xmlns:p14="http://schemas.microsoft.com/office/powerpoint/2010/main" val="3498598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8AD5B3C-B5E8-6D41-CEF2-A9F9549745A3}"/>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B7EC2C49-F696-C24F-68DE-90770748A1A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7C5AF2B6-72FA-ECAB-9F12-AD233ACF4228}"/>
              </a:ext>
            </a:extLst>
          </p:cNvPr>
          <p:cNvSpPr>
            <a:spLocks noGrp="1"/>
          </p:cNvSpPr>
          <p:nvPr>
            <p:ph type="dt" sz="half" idx="10"/>
          </p:nvPr>
        </p:nvSpPr>
        <p:spPr/>
        <p:txBody>
          <a:bodyPr/>
          <a:lstStyle/>
          <a:p>
            <a:fld id="{524EF568-A523-48CC-BF47-43207AAFF62B}" type="datetimeFigureOut">
              <a:rPr lang="it-IT" smtClean="0"/>
              <a:t>14/10/2024</a:t>
            </a:fld>
            <a:endParaRPr lang="it-IT"/>
          </a:p>
        </p:txBody>
      </p:sp>
      <p:sp>
        <p:nvSpPr>
          <p:cNvPr id="5" name="Segnaposto piè di pagina 4">
            <a:extLst>
              <a:ext uri="{FF2B5EF4-FFF2-40B4-BE49-F238E27FC236}">
                <a16:creationId xmlns:a16="http://schemas.microsoft.com/office/drawing/2014/main" id="{B5077E84-5BF0-57A6-FF8F-14CA87DC940C}"/>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BE850F26-1AC7-7B47-2F8A-81C71838A7AD}"/>
              </a:ext>
            </a:extLst>
          </p:cNvPr>
          <p:cNvSpPr>
            <a:spLocks noGrp="1"/>
          </p:cNvSpPr>
          <p:nvPr>
            <p:ph type="sldNum" sz="quarter" idx="12"/>
          </p:nvPr>
        </p:nvSpPr>
        <p:spPr/>
        <p:txBody>
          <a:bodyPr/>
          <a:lstStyle/>
          <a:p>
            <a:fld id="{7EC55E73-C849-42F4-9DA4-73BC26E68769}" type="slidenum">
              <a:rPr lang="it-IT" smtClean="0"/>
              <a:t>‹N›</a:t>
            </a:fld>
            <a:endParaRPr lang="it-IT"/>
          </a:p>
        </p:txBody>
      </p:sp>
    </p:spTree>
    <p:extLst>
      <p:ext uri="{BB962C8B-B14F-4D97-AF65-F5344CB8AC3E}">
        <p14:creationId xmlns:p14="http://schemas.microsoft.com/office/powerpoint/2010/main" val="3272139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92D1509-48E1-7227-5D4F-6CF7F40763DC}"/>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C4C474DB-183F-F7B2-76D0-F6593241C189}"/>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57755D13-8543-DB51-C909-1BBDC5345EB7}"/>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3743660F-33B8-2062-9CC6-022EF21EE045}"/>
              </a:ext>
            </a:extLst>
          </p:cNvPr>
          <p:cNvSpPr>
            <a:spLocks noGrp="1"/>
          </p:cNvSpPr>
          <p:nvPr>
            <p:ph type="dt" sz="half" idx="10"/>
          </p:nvPr>
        </p:nvSpPr>
        <p:spPr/>
        <p:txBody>
          <a:bodyPr/>
          <a:lstStyle/>
          <a:p>
            <a:fld id="{524EF568-A523-48CC-BF47-43207AAFF62B}" type="datetimeFigureOut">
              <a:rPr lang="it-IT" smtClean="0"/>
              <a:t>14/10/2024</a:t>
            </a:fld>
            <a:endParaRPr lang="it-IT"/>
          </a:p>
        </p:txBody>
      </p:sp>
      <p:sp>
        <p:nvSpPr>
          <p:cNvPr id="6" name="Segnaposto piè di pagina 5">
            <a:extLst>
              <a:ext uri="{FF2B5EF4-FFF2-40B4-BE49-F238E27FC236}">
                <a16:creationId xmlns:a16="http://schemas.microsoft.com/office/drawing/2014/main" id="{E41D06D3-AD37-DBAE-0C59-DC10D4C4287D}"/>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D2C09772-4B94-3939-12E3-5B009A44F865}"/>
              </a:ext>
            </a:extLst>
          </p:cNvPr>
          <p:cNvSpPr>
            <a:spLocks noGrp="1"/>
          </p:cNvSpPr>
          <p:nvPr>
            <p:ph type="sldNum" sz="quarter" idx="12"/>
          </p:nvPr>
        </p:nvSpPr>
        <p:spPr/>
        <p:txBody>
          <a:bodyPr/>
          <a:lstStyle/>
          <a:p>
            <a:fld id="{7EC55E73-C849-42F4-9DA4-73BC26E68769}" type="slidenum">
              <a:rPr lang="it-IT" smtClean="0"/>
              <a:t>‹N›</a:t>
            </a:fld>
            <a:endParaRPr lang="it-IT"/>
          </a:p>
        </p:txBody>
      </p:sp>
    </p:spTree>
    <p:extLst>
      <p:ext uri="{BB962C8B-B14F-4D97-AF65-F5344CB8AC3E}">
        <p14:creationId xmlns:p14="http://schemas.microsoft.com/office/powerpoint/2010/main" val="32017720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4713514-2616-F737-CA75-1D3C2D361D0B}"/>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88604B92-ED07-5830-8FE4-8356BA18DD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CE05B19B-E6C4-6F90-A935-EEC2C4B53EFD}"/>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95135B02-D9E4-A978-6A19-A5108BF20D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A727698B-35C1-4D53-BA82-A834E2100574}"/>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380F1D59-5FAD-9305-9EFE-059015754FBD}"/>
              </a:ext>
            </a:extLst>
          </p:cNvPr>
          <p:cNvSpPr>
            <a:spLocks noGrp="1"/>
          </p:cNvSpPr>
          <p:nvPr>
            <p:ph type="dt" sz="half" idx="10"/>
          </p:nvPr>
        </p:nvSpPr>
        <p:spPr/>
        <p:txBody>
          <a:bodyPr/>
          <a:lstStyle/>
          <a:p>
            <a:fld id="{524EF568-A523-48CC-BF47-43207AAFF62B}" type="datetimeFigureOut">
              <a:rPr lang="it-IT" smtClean="0"/>
              <a:t>14/10/2024</a:t>
            </a:fld>
            <a:endParaRPr lang="it-IT"/>
          </a:p>
        </p:txBody>
      </p:sp>
      <p:sp>
        <p:nvSpPr>
          <p:cNvPr id="8" name="Segnaposto piè di pagina 7">
            <a:extLst>
              <a:ext uri="{FF2B5EF4-FFF2-40B4-BE49-F238E27FC236}">
                <a16:creationId xmlns:a16="http://schemas.microsoft.com/office/drawing/2014/main" id="{18F784DE-2370-2570-BA94-2D5D00594505}"/>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893C8522-7654-1C42-1CE3-4502027C6437}"/>
              </a:ext>
            </a:extLst>
          </p:cNvPr>
          <p:cNvSpPr>
            <a:spLocks noGrp="1"/>
          </p:cNvSpPr>
          <p:nvPr>
            <p:ph type="sldNum" sz="quarter" idx="12"/>
          </p:nvPr>
        </p:nvSpPr>
        <p:spPr/>
        <p:txBody>
          <a:bodyPr/>
          <a:lstStyle/>
          <a:p>
            <a:fld id="{7EC55E73-C849-42F4-9DA4-73BC26E68769}" type="slidenum">
              <a:rPr lang="it-IT" smtClean="0"/>
              <a:t>‹N›</a:t>
            </a:fld>
            <a:endParaRPr lang="it-IT"/>
          </a:p>
        </p:txBody>
      </p:sp>
    </p:spTree>
    <p:extLst>
      <p:ext uri="{BB962C8B-B14F-4D97-AF65-F5344CB8AC3E}">
        <p14:creationId xmlns:p14="http://schemas.microsoft.com/office/powerpoint/2010/main" val="1504556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2A97997-ACE9-9229-FC9A-4F860498C7CD}"/>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6E7A850B-5E15-9C32-1EA6-5D6C9DC4EC29}"/>
              </a:ext>
            </a:extLst>
          </p:cNvPr>
          <p:cNvSpPr>
            <a:spLocks noGrp="1"/>
          </p:cNvSpPr>
          <p:nvPr>
            <p:ph type="dt" sz="half" idx="10"/>
          </p:nvPr>
        </p:nvSpPr>
        <p:spPr/>
        <p:txBody>
          <a:bodyPr/>
          <a:lstStyle/>
          <a:p>
            <a:fld id="{524EF568-A523-48CC-BF47-43207AAFF62B}" type="datetimeFigureOut">
              <a:rPr lang="it-IT" smtClean="0"/>
              <a:t>14/10/2024</a:t>
            </a:fld>
            <a:endParaRPr lang="it-IT"/>
          </a:p>
        </p:txBody>
      </p:sp>
      <p:sp>
        <p:nvSpPr>
          <p:cNvPr id="4" name="Segnaposto piè di pagina 3">
            <a:extLst>
              <a:ext uri="{FF2B5EF4-FFF2-40B4-BE49-F238E27FC236}">
                <a16:creationId xmlns:a16="http://schemas.microsoft.com/office/drawing/2014/main" id="{EB907D4F-5931-159D-E3A0-311EE868A82C}"/>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9774A143-E582-D4B2-3A92-6159D16296D2}"/>
              </a:ext>
            </a:extLst>
          </p:cNvPr>
          <p:cNvSpPr>
            <a:spLocks noGrp="1"/>
          </p:cNvSpPr>
          <p:nvPr>
            <p:ph type="sldNum" sz="quarter" idx="12"/>
          </p:nvPr>
        </p:nvSpPr>
        <p:spPr/>
        <p:txBody>
          <a:bodyPr/>
          <a:lstStyle/>
          <a:p>
            <a:fld id="{7EC55E73-C849-42F4-9DA4-73BC26E68769}" type="slidenum">
              <a:rPr lang="it-IT" smtClean="0"/>
              <a:t>‹N›</a:t>
            </a:fld>
            <a:endParaRPr lang="it-IT"/>
          </a:p>
        </p:txBody>
      </p:sp>
    </p:spTree>
    <p:extLst>
      <p:ext uri="{BB962C8B-B14F-4D97-AF65-F5344CB8AC3E}">
        <p14:creationId xmlns:p14="http://schemas.microsoft.com/office/powerpoint/2010/main" val="31371845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C8F7355E-1DC2-7D96-F4A4-F45B0B3F3926}"/>
              </a:ext>
            </a:extLst>
          </p:cNvPr>
          <p:cNvSpPr>
            <a:spLocks noGrp="1"/>
          </p:cNvSpPr>
          <p:nvPr>
            <p:ph type="dt" sz="half" idx="10"/>
          </p:nvPr>
        </p:nvSpPr>
        <p:spPr/>
        <p:txBody>
          <a:bodyPr/>
          <a:lstStyle/>
          <a:p>
            <a:fld id="{524EF568-A523-48CC-BF47-43207AAFF62B}" type="datetimeFigureOut">
              <a:rPr lang="it-IT" smtClean="0"/>
              <a:t>14/10/2024</a:t>
            </a:fld>
            <a:endParaRPr lang="it-IT"/>
          </a:p>
        </p:txBody>
      </p:sp>
      <p:sp>
        <p:nvSpPr>
          <p:cNvPr id="3" name="Segnaposto piè di pagina 2">
            <a:extLst>
              <a:ext uri="{FF2B5EF4-FFF2-40B4-BE49-F238E27FC236}">
                <a16:creationId xmlns:a16="http://schemas.microsoft.com/office/drawing/2014/main" id="{7BCC9C98-3C48-2EE9-4A22-509FF585C400}"/>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394CB41E-DC71-869B-4623-583FFFBC3330}"/>
              </a:ext>
            </a:extLst>
          </p:cNvPr>
          <p:cNvSpPr>
            <a:spLocks noGrp="1"/>
          </p:cNvSpPr>
          <p:nvPr>
            <p:ph type="sldNum" sz="quarter" idx="12"/>
          </p:nvPr>
        </p:nvSpPr>
        <p:spPr/>
        <p:txBody>
          <a:bodyPr/>
          <a:lstStyle/>
          <a:p>
            <a:fld id="{7EC55E73-C849-42F4-9DA4-73BC26E68769}" type="slidenum">
              <a:rPr lang="it-IT" smtClean="0"/>
              <a:t>‹N›</a:t>
            </a:fld>
            <a:endParaRPr lang="it-IT"/>
          </a:p>
        </p:txBody>
      </p:sp>
    </p:spTree>
    <p:extLst>
      <p:ext uri="{BB962C8B-B14F-4D97-AF65-F5344CB8AC3E}">
        <p14:creationId xmlns:p14="http://schemas.microsoft.com/office/powerpoint/2010/main" val="1977218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6019DCA-7F89-C689-AA2F-495E90F736A1}"/>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8E3887DF-4A43-1E6B-6054-23895055B5B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3E2357EF-4FA3-BBD9-6F16-8BF0B47DD4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4B3642FF-91FF-C66C-1959-4D61BBE74C38}"/>
              </a:ext>
            </a:extLst>
          </p:cNvPr>
          <p:cNvSpPr>
            <a:spLocks noGrp="1"/>
          </p:cNvSpPr>
          <p:nvPr>
            <p:ph type="dt" sz="half" idx="10"/>
          </p:nvPr>
        </p:nvSpPr>
        <p:spPr/>
        <p:txBody>
          <a:bodyPr/>
          <a:lstStyle/>
          <a:p>
            <a:fld id="{524EF568-A523-48CC-BF47-43207AAFF62B}" type="datetimeFigureOut">
              <a:rPr lang="it-IT" smtClean="0"/>
              <a:t>14/10/2024</a:t>
            </a:fld>
            <a:endParaRPr lang="it-IT"/>
          </a:p>
        </p:txBody>
      </p:sp>
      <p:sp>
        <p:nvSpPr>
          <p:cNvPr id="6" name="Segnaposto piè di pagina 5">
            <a:extLst>
              <a:ext uri="{FF2B5EF4-FFF2-40B4-BE49-F238E27FC236}">
                <a16:creationId xmlns:a16="http://schemas.microsoft.com/office/drawing/2014/main" id="{39F25D32-AAFC-DFAA-8DF9-F0BEBC4CEFCF}"/>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C57418F0-92CB-88D2-0281-F0C0840D1A4A}"/>
              </a:ext>
            </a:extLst>
          </p:cNvPr>
          <p:cNvSpPr>
            <a:spLocks noGrp="1"/>
          </p:cNvSpPr>
          <p:nvPr>
            <p:ph type="sldNum" sz="quarter" idx="12"/>
          </p:nvPr>
        </p:nvSpPr>
        <p:spPr/>
        <p:txBody>
          <a:bodyPr/>
          <a:lstStyle/>
          <a:p>
            <a:fld id="{7EC55E73-C849-42F4-9DA4-73BC26E68769}" type="slidenum">
              <a:rPr lang="it-IT" smtClean="0"/>
              <a:t>‹N›</a:t>
            </a:fld>
            <a:endParaRPr lang="it-IT"/>
          </a:p>
        </p:txBody>
      </p:sp>
    </p:spTree>
    <p:extLst>
      <p:ext uri="{BB962C8B-B14F-4D97-AF65-F5344CB8AC3E}">
        <p14:creationId xmlns:p14="http://schemas.microsoft.com/office/powerpoint/2010/main" val="1518707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6945865-8AC9-FC50-04C2-59DA6DBA9D64}"/>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E38BF0C2-38A5-106D-BC11-1DF633C8256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93FC47D4-1587-4448-EED1-B89C8799F3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0F897123-C8F4-0B11-7DFA-F5926795BDA1}"/>
              </a:ext>
            </a:extLst>
          </p:cNvPr>
          <p:cNvSpPr>
            <a:spLocks noGrp="1"/>
          </p:cNvSpPr>
          <p:nvPr>
            <p:ph type="dt" sz="half" idx="10"/>
          </p:nvPr>
        </p:nvSpPr>
        <p:spPr/>
        <p:txBody>
          <a:bodyPr/>
          <a:lstStyle/>
          <a:p>
            <a:fld id="{524EF568-A523-48CC-BF47-43207AAFF62B}" type="datetimeFigureOut">
              <a:rPr lang="it-IT" smtClean="0"/>
              <a:t>14/10/2024</a:t>
            </a:fld>
            <a:endParaRPr lang="it-IT"/>
          </a:p>
        </p:txBody>
      </p:sp>
      <p:sp>
        <p:nvSpPr>
          <p:cNvPr id="6" name="Segnaposto piè di pagina 5">
            <a:extLst>
              <a:ext uri="{FF2B5EF4-FFF2-40B4-BE49-F238E27FC236}">
                <a16:creationId xmlns:a16="http://schemas.microsoft.com/office/drawing/2014/main" id="{0E4FAF4E-577A-51CC-9F15-849309FC2979}"/>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7F4245CB-C2B2-0487-964A-5948AE251807}"/>
              </a:ext>
            </a:extLst>
          </p:cNvPr>
          <p:cNvSpPr>
            <a:spLocks noGrp="1"/>
          </p:cNvSpPr>
          <p:nvPr>
            <p:ph type="sldNum" sz="quarter" idx="12"/>
          </p:nvPr>
        </p:nvSpPr>
        <p:spPr/>
        <p:txBody>
          <a:bodyPr/>
          <a:lstStyle/>
          <a:p>
            <a:fld id="{7EC55E73-C849-42F4-9DA4-73BC26E68769}" type="slidenum">
              <a:rPr lang="it-IT" smtClean="0"/>
              <a:t>‹N›</a:t>
            </a:fld>
            <a:endParaRPr lang="it-IT"/>
          </a:p>
        </p:txBody>
      </p:sp>
    </p:spTree>
    <p:extLst>
      <p:ext uri="{BB962C8B-B14F-4D97-AF65-F5344CB8AC3E}">
        <p14:creationId xmlns:p14="http://schemas.microsoft.com/office/powerpoint/2010/main" val="1919712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C8105728-85C4-4DDA-C52A-6E6F052B3B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6E866A36-C871-8168-8DFB-6C63DE70924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76A660EA-0C14-F133-0D13-2C9632CB089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24EF568-A523-48CC-BF47-43207AAFF62B}" type="datetimeFigureOut">
              <a:rPr lang="it-IT" smtClean="0"/>
              <a:t>14/10/2024</a:t>
            </a:fld>
            <a:endParaRPr lang="it-IT"/>
          </a:p>
        </p:txBody>
      </p:sp>
      <p:sp>
        <p:nvSpPr>
          <p:cNvPr id="5" name="Segnaposto piè di pagina 4">
            <a:extLst>
              <a:ext uri="{FF2B5EF4-FFF2-40B4-BE49-F238E27FC236}">
                <a16:creationId xmlns:a16="http://schemas.microsoft.com/office/drawing/2014/main" id="{D0F6B5FC-AF28-6C86-C9E2-F97B59E117E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it-IT"/>
          </a:p>
        </p:txBody>
      </p:sp>
      <p:sp>
        <p:nvSpPr>
          <p:cNvPr id="6" name="Segnaposto numero diapositiva 5">
            <a:extLst>
              <a:ext uri="{FF2B5EF4-FFF2-40B4-BE49-F238E27FC236}">
                <a16:creationId xmlns:a16="http://schemas.microsoft.com/office/drawing/2014/main" id="{43A32940-EA92-09DC-C13D-CB40AD0DE4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EC55E73-C849-42F4-9DA4-73BC26E68769}" type="slidenum">
              <a:rPr lang="it-IT" smtClean="0"/>
              <a:t>‹N›</a:t>
            </a:fld>
            <a:endParaRPr lang="it-IT"/>
          </a:p>
        </p:txBody>
      </p:sp>
    </p:spTree>
    <p:extLst>
      <p:ext uri="{BB962C8B-B14F-4D97-AF65-F5344CB8AC3E}">
        <p14:creationId xmlns:p14="http://schemas.microsoft.com/office/powerpoint/2010/main" val="7600583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Servio Sulpicio Galba (console 108 a.C.) - Wikipedia">
            <a:extLst>
              <a:ext uri="{FF2B5EF4-FFF2-40B4-BE49-F238E27FC236}">
                <a16:creationId xmlns:a16="http://schemas.microsoft.com/office/drawing/2014/main" id="{B772035E-A33A-921C-7047-4A4BA3EA0C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5579" y="975360"/>
            <a:ext cx="4850906" cy="354584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Littore - Wikipedia">
            <a:extLst>
              <a:ext uri="{FF2B5EF4-FFF2-40B4-BE49-F238E27FC236}">
                <a16:creationId xmlns:a16="http://schemas.microsoft.com/office/drawing/2014/main" id="{68C18E8C-A19D-E83B-D6ED-BB4135E08C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515" y="1127760"/>
            <a:ext cx="2678465"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17615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Il fascio littorio nel simbolo della Francia">
            <a:extLst>
              <a:ext uri="{FF2B5EF4-FFF2-40B4-BE49-F238E27FC236}">
                <a16:creationId xmlns:a16="http://schemas.microsoft.com/office/drawing/2014/main" id="{4ECC65BF-E8A8-C848-A3BD-1AF1248848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074" y="495300"/>
            <a:ext cx="3905250" cy="29337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l fascio e la Repubblica Cisalpina">
            <a:extLst>
              <a:ext uri="{FF2B5EF4-FFF2-40B4-BE49-F238E27FC236}">
                <a16:creationId xmlns:a16="http://schemas.microsoft.com/office/drawing/2014/main" id="{5812A41E-649D-8EC9-A00B-9C5958EEB0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9855" y="495300"/>
            <a:ext cx="3905250" cy="29337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l simbolo del fascio al Congresso USA">
            <a:extLst>
              <a:ext uri="{FF2B5EF4-FFF2-40B4-BE49-F238E27FC236}">
                <a16:creationId xmlns:a16="http://schemas.microsoft.com/office/drawing/2014/main" id="{A5279CB4-9DB1-D195-9ECC-D292D80050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43985" y="3543817"/>
            <a:ext cx="4004945" cy="30076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75981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IETRO AL FASCISMO | La &quot;vera&quot; origine del fascio littorio - ArcheoMe">
            <a:extLst>
              <a:ext uri="{FF2B5EF4-FFF2-40B4-BE49-F238E27FC236}">
                <a16:creationId xmlns:a16="http://schemas.microsoft.com/office/drawing/2014/main" id="{4BE554E6-F184-6A68-3456-A80ABAE371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7497" y="1557020"/>
            <a:ext cx="3468370" cy="477298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Fascio Littorio in un... - Panormvs 28 secoli di storia | Facebook">
            <a:extLst>
              <a:ext uri="{FF2B5EF4-FFF2-40B4-BE49-F238E27FC236}">
                <a16:creationId xmlns:a16="http://schemas.microsoft.com/office/drawing/2014/main" id="{E6D6E5C6-A8AF-325C-DC86-A136C1D07C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9454" y="624205"/>
            <a:ext cx="2846626" cy="42777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03529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Assarion in rame della zecca di Cybira, nella Phirgia, coniato a nome di Domiziano e Domizia nel periodo 81-96. Il volto di Domiziano appare sfregiato per &quot;damnatio memoriae&quot;">
            <a:extLst>
              <a:ext uri="{FF2B5EF4-FFF2-40B4-BE49-F238E27FC236}">
                <a16:creationId xmlns:a16="http://schemas.microsoft.com/office/drawing/2014/main" id="{4EC2FC71-5319-2B32-EC6D-D5A21F2533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241" y="1007668"/>
            <a:ext cx="5506645" cy="2815703"/>
          </a:xfrm>
          <a:prstGeom prst="rect">
            <a:avLst/>
          </a:prstGeom>
          <a:noFill/>
          <a:extLst>
            <a:ext uri="{909E8E84-426E-40DD-AFC4-6F175D3DCCD1}">
              <a14:hiddenFill xmlns:a14="http://schemas.microsoft.com/office/drawing/2010/main">
                <a:solidFill>
                  <a:srgbClr val="FFFFFF"/>
                </a:solidFill>
              </a14:hiddenFill>
            </a:ext>
          </a:extLst>
        </p:spPr>
      </p:pic>
      <p:pic>
        <p:nvPicPr>
          <p:cNvPr id="7" name="Immagine 6">
            <a:extLst>
              <a:ext uri="{FF2B5EF4-FFF2-40B4-BE49-F238E27FC236}">
                <a16:creationId xmlns:a16="http://schemas.microsoft.com/office/drawing/2014/main" id="{F73D96FD-6CB4-D4A1-23AB-91C00EE3B875}"/>
              </a:ext>
            </a:extLst>
          </p:cNvPr>
          <p:cNvPicPr>
            <a:picLocks noChangeAspect="1"/>
          </p:cNvPicPr>
          <p:nvPr/>
        </p:nvPicPr>
        <p:blipFill>
          <a:blip r:embed="rId3"/>
          <a:stretch>
            <a:fillRect/>
          </a:stretch>
        </p:blipFill>
        <p:spPr>
          <a:xfrm>
            <a:off x="2789888" y="4173508"/>
            <a:ext cx="2138414" cy="2337224"/>
          </a:xfrm>
          <a:prstGeom prst="rect">
            <a:avLst/>
          </a:prstGeom>
        </p:spPr>
      </p:pic>
      <p:pic>
        <p:nvPicPr>
          <p:cNvPr id="13316" name="Picture 4" descr="Esaminiamo la &quot;damnatio memoriae&quot; dei nostri giorni ed esploriamo  l'internet inobliabile - Il Superuovo">
            <a:extLst>
              <a:ext uri="{FF2B5EF4-FFF2-40B4-BE49-F238E27FC236}">
                <a16:creationId xmlns:a16="http://schemas.microsoft.com/office/drawing/2014/main" id="{07790F91-8D86-1DB4-5629-71C75667FD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11008" y="100057"/>
            <a:ext cx="4918841" cy="2766848"/>
          </a:xfrm>
          <a:prstGeom prst="rect">
            <a:avLst/>
          </a:prstGeom>
          <a:noFill/>
          <a:extLst>
            <a:ext uri="{909E8E84-426E-40DD-AFC4-6F175D3DCCD1}">
              <a14:hiddenFill xmlns:a14="http://schemas.microsoft.com/office/drawing/2010/main">
                <a:solidFill>
                  <a:srgbClr val="FFFFFF"/>
                </a:solidFill>
              </a14:hiddenFill>
            </a:ext>
          </a:extLst>
        </p:spPr>
      </p:pic>
      <p:pic>
        <p:nvPicPr>
          <p:cNvPr id="9" name="Immagine 8">
            <a:extLst>
              <a:ext uri="{FF2B5EF4-FFF2-40B4-BE49-F238E27FC236}">
                <a16:creationId xmlns:a16="http://schemas.microsoft.com/office/drawing/2014/main" id="{DA511A9C-70AD-3A2A-AD95-8B5D8A4F72C8}"/>
              </a:ext>
            </a:extLst>
          </p:cNvPr>
          <p:cNvPicPr>
            <a:picLocks noChangeAspect="1"/>
          </p:cNvPicPr>
          <p:nvPr/>
        </p:nvPicPr>
        <p:blipFill>
          <a:blip r:embed="rId5"/>
          <a:stretch>
            <a:fillRect/>
          </a:stretch>
        </p:blipFill>
        <p:spPr>
          <a:xfrm>
            <a:off x="6611008" y="3005314"/>
            <a:ext cx="4337715" cy="3752627"/>
          </a:xfrm>
          <a:prstGeom prst="rect">
            <a:avLst/>
          </a:prstGeom>
        </p:spPr>
      </p:pic>
      <p:sp>
        <p:nvSpPr>
          <p:cNvPr id="3" name="CasellaDiTesto 2">
            <a:extLst>
              <a:ext uri="{FF2B5EF4-FFF2-40B4-BE49-F238E27FC236}">
                <a16:creationId xmlns:a16="http://schemas.microsoft.com/office/drawing/2014/main" id="{92A5AF26-58BD-B928-9F14-302B768874F0}"/>
              </a:ext>
            </a:extLst>
          </p:cNvPr>
          <p:cNvSpPr txBox="1"/>
          <p:nvPr/>
        </p:nvSpPr>
        <p:spPr>
          <a:xfrm>
            <a:off x="1574800" y="162602"/>
            <a:ext cx="6096000" cy="461665"/>
          </a:xfrm>
          <a:prstGeom prst="rect">
            <a:avLst/>
          </a:prstGeom>
          <a:noFill/>
        </p:spPr>
        <p:txBody>
          <a:bodyPr wrap="square">
            <a:spAutoFit/>
          </a:bodyPr>
          <a:lstStyle/>
          <a:p>
            <a:r>
              <a:rPr lang="it-IT" sz="2400" b="1" dirty="0">
                <a:latin typeface="Times New Roman" panose="02020603050405020304" pitchFamily="18" charset="0"/>
                <a:cs typeface="Times New Roman" panose="02020603050405020304" pitchFamily="18" charset="0"/>
              </a:rPr>
              <a:t>DAMNATIO MEMORIAE</a:t>
            </a:r>
            <a:endParaRPr lang="it-IT"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406190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Damnatio memoriae">
            <a:extLst>
              <a:ext uri="{FF2B5EF4-FFF2-40B4-BE49-F238E27FC236}">
                <a16:creationId xmlns:a16="http://schemas.microsoft.com/office/drawing/2014/main" id="{E980849E-1608-8AF9-2F27-D2105C7A6A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363" y="3704714"/>
            <a:ext cx="3715406" cy="2322129"/>
          </a:xfrm>
          <a:prstGeom prst="rect">
            <a:avLst/>
          </a:prstGeom>
          <a:noFill/>
          <a:extLst>
            <a:ext uri="{909E8E84-426E-40DD-AFC4-6F175D3DCCD1}">
              <a14:hiddenFill xmlns:a14="http://schemas.microsoft.com/office/drawing/2010/main">
                <a:solidFill>
                  <a:srgbClr val="FFFFFF"/>
                </a:solidFill>
              </a14:hiddenFill>
            </a:ext>
          </a:extLst>
        </p:spPr>
      </p:pic>
      <p:sp>
        <p:nvSpPr>
          <p:cNvPr id="5" name="CasellaDiTesto 4">
            <a:extLst>
              <a:ext uri="{FF2B5EF4-FFF2-40B4-BE49-F238E27FC236}">
                <a16:creationId xmlns:a16="http://schemas.microsoft.com/office/drawing/2014/main" id="{F5E231AD-46D8-56BC-BF9C-E96095ACDD33}"/>
              </a:ext>
            </a:extLst>
          </p:cNvPr>
          <p:cNvSpPr txBox="1"/>
          <p:nvPr/>
        </p:nvSpPr>
        <p:spPr>
          <a:xfrm>
            <a:off x="84082" y="93201"/>
            <a:ext cx="8389357" cy="2092881"/>
          </a:xfrm>
          <a:prstGeom prst="rect">
            <a:avLst/>
          </a:prstGeom>
          <a:noFill/>
        </p:spPr>
        <p:txBody>
          <a:bodyPr wrap="square">
            <a:spAutoFit/>
          </a:bodyPr>
          <a:lstStyle/>
          <a:p>
            <a:pPr algn="ctr"/>
            <a:r>
              <a:rPr lang="it-IT" sz="2400" b="1" dirty="0">
                <a:latin typeface="Times New Roman" panose="02020603050405020304" pitchFamily="18" charset="0"/>
                <a:cs typeface="Times New Roman" panose="02020603050405020304" pitchFamily="18" charset="0"/>
              </a:rPr>
              <a:t>CANCEL CULTURE</a:t>
            </a:r>
          </a:p>
          <a:p>
            <a:pPr algn="ctr"/>
            <a:endParaRPr lang="it-IT" b="1" dirty="0">
              <a:latin typeface="Times New Roman" panose="02020603050405020304" pitchFamily="18" charset="0"/>
              <a:cs typeface="Times New Roman" panose="02020603050405020304" pitchFamily="18" charset="0"/>
            </a:endParaRPr>
          </a:p>
          <a:p>
            <a:pPr algn="just"/>
            <a:r>
              <a:rPr lang="it-IT" sz="2200" dirty="0">
                <a:latin typeface="Times New Roman" panose="02020603050405020304" pitchFamily="18" charset="0"/>
                <a:cs typeface="Times New Roman" panose="02020603050405020304" pitchFamily="18" charset="0"/>
              </a:rPr>
              <a:t>Atteggiamento di colpevolizzazione, di solito espresso tramite i social media, nei confronti di personaggi pubblici o aziende che avrebbero detto o fatto qualche cosa di offensivo o politicamente scorretto e ai quali vengono pertanto tolti sostegno e gradimento</a:t>
            </a:r>
          </a:p>
        </p:txBody>
      </p:sp>
      <p:pic>
        <p:nvPicPr>
          <p:cNvPr id="12294" name="Picture 6" descr="Cancel culture o demolire per ricostruire ? – THEOREIN ALETHEIA">
            <a:extLst>
              <a:ext uri="{FF2B5EF4-FFF2-40B4-BE49-F238E27FC236}">
                <a16:creationId xmlns:a16="http://schemas.microsoft.com/office/drawing/2014/main" id="{DEC0DB55-5E6D-690C-57B1-E82EEA09B8E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5171" r="34509"/>
          <a:stretch/>
        </p:blipFill>
        <p:spPr bwMode="auto">
          <a:xfrm>
            <a:off x="9224627" y="1918776"/>
            <a:ext cx="2150885" cy="3994344"/>
          </a:xfrm>
          <a:prstGeom prst="rect">
            <a:avLst/>
          </a:prstGeom>
          <a:noFill/>
          <a:extLst>
            <a:ext uri="{909E8E84-426E-40DD-AFC4-6F175D3DCCD1}">
              <a14:hiddenFill xmlns:a14="http://schemas.microsoft.com/office/drawing/2010/main">
                <a:solidFill>
                  <a:srgbClr val="FFFFFF"/>
                </a:solidFill>
              </a14:hiddenFill>
            </a:ext>
          </a:extLst>
        </p:spPr>
      </p:pic>
      <p:pic>
        <p:nvPicPr>
          <p:cNvPr id="12296" name="Picture 8" descr="LETTURE/ “Cancella la cultura”: attenti ai nuovi comitati di salute pubblica">
            <a:extLst>
              <a:ext uri="{FF2B5EF4-FFF2-40B4-BE49-F238E27FC236}">
                <a16:creationId xmlns:a16="http://schemas.microsoft.com/office/drawing/2014/main" id="{A8978851-4492-948A-C2D6-CA33884A932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5258" r="31724" b="4952"/>
          <a:stretch/>
        </p:blipFill>
        <p:spPr bwMode="auto">
          <a:xfrm>
            <a:off x="5367449" y="2955821"/>
            <a:ext cx="2721034" cy="36718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01230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8" name="Picture 10" descr="Accadde Oggi: Saddam, abbattuta la statua (e il regime) — L'Indro">
            <a:extLst>
              <a:ext uri="{FF2B5EF4-FFF2-40B4-BE49-F238E27FC236}">
                <a16:creationId xmlns:a16="http://schemas.microsoft.com/office/drawing/2014/main" id="{A78B6133-C637-509D-6BE2-4571900B9EE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07" r="26077" b="12532"/>
          <a:stretch/>
        </p:blipFill>
        <p:spPr bwMode="auto">
          <a:xfrm>
            <a:off x="861497" y="297350"/>
            <a:ext cx="4147383" cy="313165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DIETRO AL FASCISMO | La &quot;vera&quot; origine del fascio littorio - ArcheoMe">
            <a:extLst>
              <a:ext uri="{FF2B5EF4-FFF2-40B4-BE49-F238E27FC236}">
                <a16:creationId xmlns:a16="http://schemas.microsoft.com/office/drawing/2014/main" id="{702DD0B0-46D0-5F23-E132-BE141A3655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63257" y="459740"/>
            <a:ext cx="3468370" cy="4772986"/>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Fig. 7. Monumento a Stalin a Budapest dopo l’abbattimento della statua, 1956 [foto Fortepan / Pesti srác2 - CC-BY-SA 3.0]">
            <a:extLst>
              <a:ext uri="{FF2B5EF4-FFF2-40B4-BE49-F238E27FC236}">
                <a16:creationId xmlns:a16="http://schemas.microsoft.com/office/drawing/2014/main" id="{68BDBB6A-C2B6-04AB-D76C-A751BEB8433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8590" r="8671" b="16740"/>
          <a:stretch/>
        </p:blipFill>
        <p:spPr bwMode="auto">
          <a:xfrm>
            <a:off x="2844800" y="3711181"/>
            <a:ext cx="4683760" cy="3043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81451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89DE9928-70DA-B7A8-E65E-D1A6BCCA3DFB}"/>
              </a:ext>
            </a:extLst>
          </p:cNvPr>
          <p:cNvSpPr txBox="1"/>
          <p:nvPr/>
        </p:nvSpPr>
        <p:spPr>
          <a:xfrm>
            <a:off x="640080" y="339586"/>
            <a:ext cx="10505440" cy="6001643"/>
          </a:xfrm>
          <a:prstGeom prst="rect">
            <a:avLst/>
          </a:prstGeom>
          <a:noFill/>
        </p:spPr>
        <p:txBody>
          <a:bodyPr wrap="square">
            <a:spAutoFit/>
          </a:bodyPr>
          <a:lstStyle/>
          <a:p>
            <a:pPr algn="just"/>
            <a:r>
              <a:rPr lang="it-IT" sz="2500" b="1" dirty="0">
                <a:latin typeface="Times New Roman" panose="02020603050405020304" pitchFamily="18" charset="0"/>
                <a:cs typeface="Times New Roman" panose="02020603050405020304" pitchFamily="18" charset="0"/>
              </a:rPr>
              <a:t>G. Rodari, Proscritto per il Foro, in «Paese Sera» 1960</a:t>
            </a:r>
          </a:p>
          <a:p>
            <a:pPr algn="just"/>
            <a:endParaRPr lang="it-IT" sz="2400" dirty="0">
              <a:latin typeface="Times New Roman" panose="02020603050405020304" pitchFamily="18" charset="0"/>
              <a:cs typeface="Times New Roman" panose="02020603050405020304" pitchFamily="18" charset="0"/>
            </a:endParaRPr>
          </a:p>
          <a:p>
            <a:pPr algn="just"/>
            <a:r>
              <a:rPr lang="it-IT" sz="2400" dirty="0">
                <a:latin typeface="Times New Roman" panose="02020603050405020304" pitchFamily="18" charset="0"/>
                <a:cs typeface="Times New Roman" panose="02020603050405020304" pitchFamily="18" charset="0"/>
              </a:rPr>
              <a:t>Si vogliono lasciare le scritte mussoliniane? Va bene. Ma siano adeguatamente completate. Lo spazio, sui bianchi marmi del Foro Italico, non manca. Abbiamo buoni scrittori per dettare il seguito di quelle epigrafi e valenti artigiani per incidere le aggiunte […] Onestamente si dovrebbero citare le gesta di quei fasci, gli incendi delle case del popolo, le aggressioni a mano armata, la delinquenza sistematica di quei teddy boys, ben più ripugnanti degli attuali, che furono gli squadristi; ma non sembra lecito dimenticare che la tessera del fascio diventò la tessera del pane e il passaporto per il lavoro; né sarebbe inopportuno ricordare che, alla caduta del duce, non uno di quei fasci di combattimento mosse un dito per combattere in sua difesa, e infine, per dire le cose fino in fondo […] che poi furono soprattutto i giovani nonostante l’educazione fascista, a prendere le armi contro il fascismo. […] Punto per punto, l’aggiornamento delle scritte al Foro Italico consentirebbe la creazione di un museo di storia contemporaneo, nel quale le scolaresche potrebbero utilmente essere portate a studiare passeggiando e respirando l’aria di Monte Mario.</a:t>
            </a:r>
          </a:p>
        </p:txBody>
      </p:sp>
    </p:spTree>
    <p:extLst>
      <p:ext uri="{BB962C8B-B14F-4D97-AF65-F5344CB8AC3E}">
        <p14:creationId xmlns:p14="http://schemas.microsoft.com/office/powerpoint/2010/main" val="486842512"/>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1828</TotalTime>
  <Words>264</Words>
  <Application>Microsoft Office PowerPoint</Application>
  <PresentationFormat>Widescreen</PresentationFormat>
  <Paragraphs>7</Paragraphs>
  <Slides>7</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7</vt:i4>
      </vt:variant>
    </vt:vector>
  </HeadingPairs>
  <TitlesOfParts>
    <vt:vector size="12" baseType="lpstr">
      <vt:lpstr>Aptos</vt:lpstr>
      <vt:lpstr>Aptos Display</vt:lpstr>
      <vt:lpstr>Arial</vt:lpstr>
      <vt:lpstr>Times New Roman</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Giovanni Almagno</dc:creator>
  <cp:lastModifiedBy>Giovanni Almagno</cp:lastModifiedBy>
  <cp:revision>1</cp:revision>
  <dcterms:created xsi:type="dcterms:W3CDTF">2024-10-14T08:03:57Z</dcterms:created>
  <dcterms:modified xsi:type="dcterms:W3CDTF">2024-10-15T14:32:14Z</dcterms:modified>
</cp:coreProperties>
</file>