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5" r:id="rId1"/>
  </p:sldMasterIdLst>
  <p:sldIdLst>
    <p:sldId id="256" r:id="rId2"/>
    <p:sldId id="267" r:id="rId3"/>
    <p:sldId id="268" r:id="rId4"/>
    <p:sldId id="269" r:id="rId5"/>
    <p:sldId id="270" r:id="rId6"/>
    <p:sldId id="271" r:id="rId7"/>
    <p:sldId id="272" r:id="rId8"/>
    <p:sldId id="273" r:id="rId9"/>
    <p:sldId id="302" r:id="rId10"/>
    <p:sldId id="274" r:id="rId11"/>
    <p:sldId id="275" r:id="rId12"/>
    <p:sldId id="276" r:id="rId13"/>
    <p:sldId id="277" r:id="rId14"/>
    <p:sldId id="278" r:id="rId15"/>
    <p:sldId id="279" r:id="rId16"/>
    <p:sldId id="280" r:id="rId17"/>
    <p:sldId id="281" r:id="rId18"/>
    <p:sldId id="282" r:id="rId19"/>
    <p:sldId id="283" r:id="rId20"/>
    <p:sldId id="286" r:id="rId21"/>
    <p:sldId id="287" r:id="rId22"/>
    <p:sldId id="288" r:id="rId23"/>
    <p:sldId id="284" r:id="rId24"/>
    <p:sldId id="257" r:id="rId25"/>
    <p:sldId id="258" r:id="rId26"/>
    <p:sldId id="259" r:id="rId27"/>
    <p:sldId id="260" r:id="rId28"/>
    <p:sldId id="261" r:id="rId29"/>
    <p:sldId id="262" r:id="rId30"/>
    <p:sldId id="265" r:id="rId31"/>
    <p:sldId id="263" r:id="rId32"/>
    <p:sldId id="264" r:id="rId33"/>
    <p:sldId id="285"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026E8-F02F-4D7F-A86F-401919101883}" v="42" dt="2022-10-19T18:41:22.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eppina Sanza" userId="b4940cb3e954894f" providerId="LiveId" clId="{BFB026E8-F02F-4D7F-A86F-401919101883}"/>
    <pc:docChg chg="undo custSel addSld modSld modMainMaster">
      <pc:chgData name="Giuseppina Sanza" userId="b4940cb3e954894f" providerId="LiveId" clId="{BFB026E8-F02F-4D7F-A86F-401919101883}" dt="2022-10-19T18:43:36.725" v="1957" actId="1076"/>
      <pc:docMkLst>
        <pc:docMk/>
      </pc:docMkLst>
      <pc:sldChg chg="addSp delSp modSp mod setBg setClrOvrMap delDesignElem">
        <pc:chgData name="Giuseppina Sanza" userId="b4940cb3e954894f" providerId="LiveId" clId="{BFB026E8-F02F-4D7F-A86F-401919101883}" dt="2022-10-19T18:08:57.295" v="1799" actId="26606"/>
        <pc:sldMkLst>
          <pc:docMk/>
          <pc:sldMk cId="2498728931" sldId="256"/>
        </pc:sldMkLst>
        <pc:spChg chg="mod">
          <ac:chgData name="Giuseppina Sanza" userId="b4940cb3e954894f" providerId="LiveId" clId="{BFB026E8-F02F-4D7F-A86F-401919101883}" dt="2022-10-19T18:08:57.295" v="1799" actId="26606"/>
          <ac:spMkLst>
            <pc:docMk/>
            <pc:sldMk cId="2498728931" sldId="256"/>
            <ac:spMk id="2" creationId="{4B03E6D4-12F5-47F6-93AD-EE421A748F10}"/>
          </ac:spMkLst>
        </pc:spChg>
        <pc:spChg chg="mod">
          <ac:chgData name="Giuseppina Sanza" userId="b4940cb3e954894f" providerId="LiveId" clId="{BFB026E8-F02F-4D7F-A86F-401919101883}" dt="2022-10-19T18:08:57.295" v="1799" actId="26606"/>
          <ac:spMkLst>
            <pc:docMk/>
            <pc:sldMk cId="2498728931" sldId="256"/>
            <ac:spMk id="3" creationId="{C2B47E49-6D43-4E12-9C31-272B22C209AE}"/>
          </ac:spMkLst>
        </pc:spChg>
        <pc:spChg chg="del">
          <ac:chgData name="Giuseppina Sanza" userId="b4940cb3e954894f" providerId="LiveId" clId="{BFB026E8-F02F-4D7F-A86F-401919101883}" dt="2022-10-19T17:11:51.234" v="1425"/>
          <ac:spMkLst>
            <pc:docMk/>
            <pc:sldMk cId="2498728931" sldId="256"/>
            <ac:spMk id="71" creationId="{22589B50-D615-4630-B6F7-29E99FF2C4AB}"/>
          </ac:spMkLst>
        </pc:spChg>
        <pc:spChg chg="del">
          <ac:chgData name="Giuseppina Sanza" userId="b4940cb3e954894f" providerId="LiveId" clId="{BFB026E8-F02F-4D7F-A86F-401919101883}" dt="2022-10-19T17:11:51.234" v="1425"/>
          <ac:spMkLst>
            <pc:docMk/>
            <pc:sldMk cId="2498728931" sldId="256"/>
            <ac:spMk id="73" creationId="{B87A83DF-4E7A-4A81-867E-10E29C4BD3EB}"/>
          </ac:spMkLst>
        </pc:spChg>
        <pc:spChg chg="add">
          <ac:chgData name="Giuseppina Sanza" userId="b4940cb3e954894f" providerId="LiveId" clId="{BFB026E8-F02F-4D7F-A86F-401919101883}" dt="2022-10-19T18:08:57.295" v="1799" actId="26606"/>
          <ac:spMkLst>
            <pc:docMk/>
            <pc:sldMk cId="2498728931" sldId="256"/>
            <ac:spMk id="1028" creationId="{CCC86F1E-8E2D-4B0B-BB05-41E8E936CB9B}"/>
          </ac:spMkLst>
        </pc:spChg>
        <pc:spChg chg="add del">
          <ac:chgData name="Giuseppina Sanza" userId="b4940cb3e954894f" providerId="LiveId" clId="{BFB026E8-F02F-4D7F-A86F-401919101883}" dt="2022-10-19T18:07:25.435" v="1794"/>
          <ac:spMkLst>
            <pc:docMk/>
            <pc:sldMk cId="2498728931" sldId="256"/>
            <ac:spMk id="1031" creationId="{C6A81905-F480-46A4-BC10-215D24EA1AE6}"/>
          </ac:spMkLst>
        </pc:spChg>
        <pc:spChg chg="add del">
          <ac:chgData name="Giuseppina Sanza" userId="b4940cb3e954894f" providerId="LiveId" clId="{BFB026E8-F02F-4D7F-A86F-401919101883}" dt="2022-10-19T18:07:25.435" v="1794"/>
          <ac:spMkLst>
            <pc:docMk/>
            <pc:sldMk cId="2498728931" sldId="256"/>
            <ac:spMk id="1033" creationId="{36FD4D9D-3784-41E8-8405-A42B72F51331}"/>
          </ac:spMkLst>
        </pc:spChg>
        <pc:spChg chg="del">
          <ac:chgData name="Giuseppina Sanza" userId="b4940cb3e954894f" providerId="LiveId" clId="{BFB026E8-F02F-4D7F-A86F-401919101883}" dt="2022-10-19T17:11:51.234" v="1425"/>
          <ac:spMkLst>
            <pc:docMk/>
            <pc:sldMk cId="2498728931" sldId="256"/>
            <ac:spMk id="1034" creationId="{435515D7-4CE9-4558-BA93-E245EFB64CD4}"/>
          </ac:spMkLst>
        </pc:spChg>
        <pc:spChg chg="add del">
          <ac:chgData name="Giuseppina Sanza" userId="b4940cb3e954894f" providerId="LiveId" clId="{BFB026E8-F02F-4D7F-A86F-401919101883}" dt="2022-10-19T18:07:25.435" v="1794"/>
          <ac:spMkLst>
            <pc:docMk/>
            <pc:sldMk cId="2498728931" sldId="256"/>
            <ac:spMk id="1035" creationId="{09811DF6-66E4-43D5-B564-3151796531ED}"/>
          </ac:spMkLst>
        </pc:spChg>
        <pc:spChg chg="add del">
          <ac:chgData name="Giuseppina Sanza" userId="b4940cb3e954894f" providerId="LiveId" clId="{BFB026E8-F02F-4D7F-A86F-401919101883}" dt="2022-10-19T18:07:25.435" v="1794"/>
          <ac:spMkLst>
            <pc:docMk/>
            <pc:sldMk cId="2498728931" sldId="256"/>
            <ac:spMk id="1037" creationId="{60817A52-B891-4228-A61E-0C0A57632DDA}"/>
          </ac:spMkLst>
        </pc:spChg>
        <pc:picChg chg="mod">
          <ac:chgData name="Giuseppina Sanza" userId="b4940cb3e954894f" providerId="LiveId" clId="{BFB026E8-F02F-4D7F-A86F-401919101883}" dt="2022-10-19T18:08:57.295" v="1799" actId="26606"/>
          <ac:picMkLst>
            <pc:docMk/>
            <pc:sldMk cId="2498728931" sldId="256"/>
            <ac:picMk id="1026" creationId="{3B031425-C210-4AE1-B3DD-1B76449A5AE7}"/>
          </ac:picMkLst>
        </pc:picChg>
      </pc:sldChg>
      <pc:sldChg chg="addSp delSp modSp mod setBg setClrOvrMap delDesignElem">
        <pc:chgData name="Giuseppina Sanza" userId="b4940cb3e954894f" providerId="LiveId" clId="{BFB026E8-F02F-4D7F-A86F-401919101883}" dt="2022-10-19T17:47:26.298" v="1654" actId="26606"/>
        <pc:sldMkLst>
          <pc:docMk/>
          <pc:sldMk cId="2593634012" sldId="257"/>
        </pc:sldMkLst>
        <pc:spChg chg="mod">
          <ac:chgData name="Giuseppina Sanza" userId="b4940cb3e954894f" providerId="LiveId" clId="{BFB026E8-F02F-4D7F-A86F-401919101883}" dt="2022-10-19T17:47:26.286" v="1653" actId="26606"/>
          <ac:spMkLst>
            <pc:docMk/>
            <pc:sldMk cId="2593634012" sldId="257"/>
            <ac:spMk id="2" creationId="{44D8A2B4-DC86-402D-9AF4-FE2560001168}"/>
          </ac:spMkLst>
        </pc:spChg>
        <pc:spChg chg="add del">
          <ac:chgData name="Giuseppina Sanza" userId="b4940cb3e954894f" providerId="LiveId" clId="{BFB026E8-F02F-4D7F-A86F-401919101883}" dt="2022-10-19T17:47:26.298" v="1654" actId="26606"/>
          <ac:spMkLst>
            <pc:docMk/>
            <pc:sldMk cId="2593634012" sldId="257"/>
            <ac:spMk id="3" creationId="{3FC5387D-7235-4878-851A-B13A4A84F4BF}"/>
          </ac:spMkLst>
        </pc:spChg>
        <pc:spChg chg="add del">
          <ac:chgData name="Giuseppina Sanza" userId="b4940cb3e954894f" providerId="LiveId" clId="{BFB026E8-F02F-4D7F-A86F-401919101883}" dt="2022-10-19T17:47:04.393" v="1647" actId="26606"/>
          <ac:spMkLst>
            <pc:docMk/>
            <pc:sldMk cId="2593634012" sldId="257"/>
            <ac:spMk id="9" creationId="{ABE6F9A3-300E-47F5-B41C-C8C5E758DE7C}"/>
          </ac:spMkLst>
        </pc:spChg>
        <pc:spChg chg="add del">
          <ac:chgData name="Giuseppina Sanza" userId="b4940cb3e954894f" providerId="LiveId" clId="{BFB026E8-F02F-4D7F-A86F-401919101883}" dt="2022-10-19T17:47:04.393" v="1647" actId="26606"/>
          <ac:spMkLst>
            <pc:docMk/>
            <pc:sldMk cId="2593634012" sldId="257"/>
            <ac:spMk id="11" creationId="{61B4701B-39FE-43B8-86AA-D6B8789C2207}"/>
          </ac:spMkLst>
        </pc:spChg>
        <pc:spChg chg="add del">
          <ac:chgData name="Giuseppina Sanza" userId="b4940cb3e954894f" providerId="LiveId" clId="{BFB026E8-F02F-4D7F-A86F-401919101883}" dt="2022-10-19T17:47:04.393" v="1647" actId="26606"/>
          <ac:spMkLst>
            <pc:docMk/>
            <pc:sldMk cId="2593634012" sldId="257"/>
            <ac:spMk id="13" creationId="{E9A7EF13-49FA-4355-971A-34B065F35022}"/>
          </ac:spMkLst>
        </pc:spChg>
        <pc:spChg chg="add del">
          <ac:chgData name="Giuseppina Sanza" userId="b4940cb3e954894f" providerId="LiveId" clId="{BFB026E8-F02F-4D7F-A86F-401919101883}" dt="2022-10-19T17:47:04.393" v="1647" actId="26606"/>
          <ac:spMkLst>
            <pc:docMk/>
            <pc:sldMk cId="2593634012" sldId="257"/>
            <ac:spMk id="15" creationId="{92CF3C3E-0F7B-4F0C-8EBD-BDD38E9C66F5}"/>
          </ac:spMkLst>
        </pc:spChg>
        <pc:spChg chg="add del">
          <ac:chgData name="Giuseppina Sanza" userId="b4940cb3e954894f" providerId="LiveId" clId="{BFB026E8-F02F-4D7F-A86F-401919101883}" dt="2022-10-19T17:47:14.466" v="1649" actId="26606"/>
          <ac:spMkLst>
            <pc:docMk/>
            <pc:sldMk cId="2593634012" sldId="257"/>
            <ac:spMk id="17" creationId="{ABE6F9A3-300E-47F5-B41C-C8C5E758DE7C}"/>
          </ac:spMkLst>
        </pc:spChg>
        <pc:spChg chg="add del">
          <ac:chgData name="Giuseppina Sanza" userId="b4940cb3e954894f" providerId="LiveId" clId="{BFB026E8-F02F-4D7F-A86F-401919101883}" dt="2022-10-19T17:47:14.466" v="1649" actId="26606"/>
          <ac:spMkLst>
            <pc:docMk/>
            <pc:sldMk cId="2593634012" sldId="257"/>
            <ac:spMk id="18" creationId="{61B4701B-39FE-43B8-86AA-D6B8789C2207}"/>
          </ac:spMkLst>
        </pc:spChg>
        <pc:spChg chg="add del">
          <ac:chgData name="Giuseppina Sanza" userId="b4940cb3e954894f" providerId="LiveId" clId="{BFB026E8-F02F-4D7F-A86F-401919101883}" dt="2022-10-19T17:47:14.466" v="1649" actId="26606"/>
          <ac:spMkLst>
            <pc:docMk/>
            <pc:sldMk cId="2593634012" sldId="257"/>
            <ac:spMk id="19" creationId="{E9A7EF13-49FA-4355-971A-34B065F35022}"/>
          </ac:spMkLst>
        </pc:spChg>
        <pc:spChg chg="add del">
          <ac:chgData name="Giuseppina Sanza" userId="b4940cb3e954894f" providerId="LiveId" clId="{BFB026E8-F02F-4D7F-A86F-401919101883}" dt="2022-10-19T17:47:14.466" v="1649" actId="26606"/>
          <ac:spMkLst>
            <pc:docMk/>
            <pc:sldMk cId="2593634012" sldId="257"/>
            <ac:spMk id="20" creationId="{92CF3C3E-0F7B-4F0C-8EBD-BDD38E9C66F5}"/>
          </ac:spMkLst>
        </pc:spChg>
        <pc:spChg chg="add del">
          <ac:chgData name="Giuseppina Sanza" userId="b4940cb3e954894f" providerId="LiveId" clId="{BFB026E8-F02F-4D7F-A86F-401919101883}" dt="2022-10-19T17:47:17.489" v="1651" actId="26606"/>
          <ac:spMkLst>
            <pc:docMk/>
            <pc:sldMk cId="2593634012" sldId="257"/>
            <ac:spMk id="23" creationId="{ABE6F9A3-300E-47F5-B41C-C8C5E758DE7C}"/>
          </ac:spMkLst>
        </pc:spChg>
        <pc:spChg chg="del">
          <ac:chgData name="Giuseppina Sanza" userId="b4940cb3e954894f" providerId="LiveId" clId="{BFB026E8-F02F-4D7F-A86F-401919101883}" dt="2022-10-19T17:11:51.234" v="1425"/>
          <ac:spMkLst>
            <pc:docMk/>
            <pc:sldMk cId="2593634012" sldId="257"/>
            <ac:spMk id="24" creationId="{15EDA122-4530-45D2-A70A-B1A967AAE566}"/>
          </ac:spMkLst>
        </pc:spChg>
        <pc:spChg chg="add del">
          <ac:chgData name="Giuseppina Sanza" userId="b4940cb3e954894f" providerId="LiveId" clId="{BFB026E8-F02F-4D7F-A86F-401919101883}" dt="2022-10-19T17:47:17.489" v="1651" actId="26606"/>
          <ac:spMkLst>
            <pc:docMk/>
            <pc:sldMk cId="2593634012" sldId="257"/>
            <ac:spMk id="25" creationId="{61B4701B-39FE-43B8-86AA-D6B8789C2207}"/>
          </ac:spMkLst>
        </pc:spChg>
        <pc:spChg chg="add del">
          <ac:chgData name="Giuseppina Sanza" userId="b4940cb3e954894f" providerId="LiveId" clId="{BFB026E8-F02F-4D7F-A86F-401919101883}" dt="2022-10-19T17:47:17.489" v="1651" actId="26606"/>
          <ac:spMkLst>
            <pc:docMk/>
            <pc:sldMk cId="2593634012" sldId="257"/>
            <ac:spMk id="26" creationId="{E9A7EF13-49FA-4355-971A-34B065F35022}"/>
          </ac:spMkLst>
        </pc:spChg>
        <pc:spChg chg="add del">
          <ac:chgData name="Giuseppina Sanza" userId="b4940cb3e954894f" providerId="LiveId" clId="{BFB026E8-F02F-4D7F-A86F-401919101883}" dt="2022-10-19T17:47:17.489" v="1651" actId="26606"/>
          <ac:spMkLst>
            <pc:docMk/>
            <pc:sldMk cId="2593634012" sldId="257"/>
            <ac:spMk id="27" creationId="{92CF3C3E-0F7B-4F0C-8EBD-BDD38E9C66F5}"/>
          </ac:spMkLst>
        </pc:spChg>
        <pc:spChg chg="add del">
          <ac:chgData name="Giuseppina Sanza" userId="b4940cb3e954894f" providerId="LiveId" clId="{BFB026E8-F02F-4D7F-A86F-401919101883}" dt="2022-10-19T17:47:26.286" v="1653" actId="26606"/>
          <ac:spMkLst>
            <pc:docMk/>
            <pc:sldMk cId="2593634012" sldId="257"/>
            <ac:spMk id="30" creationId="{ABE6F9A3-300E-47F5-B41C-C8C5E758DE7C}"/>
          </ac:spMkLst>
        </pc:spChg>
        <pc:spChg chg="add del">
          <ac:chgData name="Giuseppina Sanza" userId="b4940cb3e954894f" providerId="LiveId" clId="{BFB026E8-F02F-4D7F-A86F-401919101883}" dt="2022-10-19T17:47:26.286" v="1653" actId="26606"/>
          <ac:spMkLst>
            <pc:docMk/>
            <pc:sldMk cId="2593634012" sldId="257"/>
            <ac:spMk id="31" creationId="{61B4701B-39FE-43B8-86AA-D6B8789C2207}"/>
          </ac:spMkLst>
        </pc:spChg>
        <pc:spChg chg="add del">
          <ac:chgData name="Giuseppina Sanza" userId="b4940cb3e954894f" providerId="LiveId" clId="{BFB026E8-F02F-4D7F-A86F-401919101883}" dt="2022-10-19T17:47:26.286" v="1653" actId="26606"/>
          <ac:spMkLst>
            <pc:docMk/>
            <pc:sldMk cId="2593634012" sldId="257"/>
            <ac:spMk id="32" creationId="{E9A7EF13-49FA-4355-971A-34B065F35022}"/>
          </ac:spMkLst>
        </pc:spChg>
        <pc:spChg chg="add del">
          <ac:chgData name="Giuseppina Sanza" userId="b4940cb3e954894f" providerId="LiveId" clId="{BFB026E8-F02F-4D7F-A86F-401919101883}" dt="2022-10-19T17:47:26.286" v="1653" actId="26606"/>
          <ac:spMkLst>
            <pc:docMk/>
            <pc:sldMk cId="2593634012" sldId="257"/>
            <ac:spMk id="33" creationId="{92CF3C3E-0F7B-4F0C-8EBD-BDD38E9C66F5}"/>
          </ac:spMkLst>
        </pc:spChg>
        <pc:spChg chg="del">
          <ac:chgData name="Giuseppina Sanza" userId="b4940cb3e954894f" providerId="LiveId" clId="{BFB026E8-F02F-4D7F-A86F-401919101883}" dt="2022-10-19T17:11:51.234" v="1425"/>
          <ac:spMkLst>
            <pc:docMk/>
            <pc:sldMk cId="2593634012" sldId="257"/>
            <ac:spMk id="45" creationId="{5BE0789E-91A7-4246-978E-A17FE1BF952A}"/>
          </ac:spMkLst>
        </pc:spChg>
        <pc:spChg chg="del">
          <ac:chgData name="Giuseppina Sanza" userId="b4940cb3e954894f" providerId="LiveId" clId="{BFB026E8-F02F-4D7F-A86F-401919101883}" dt="2022-10-19T17:11:51.234" v="1425"/>
          <ac:spMkLst>
            <pc:docMk/>
            <pc:sldMk cId="2593634012" sldId="257"/>
            <ac:spMk id="47" creationId="{9782F52E-0F94-4BFC-9F89-B054DDEAB9EF}"/>
          </ac:spMkLst>
        </pc:spChg>
        <pc:grpChg chg="del">
          <ac:chgData name="Giuseppina Sanza" userId="b4940cb3e954894f" providerId="LiveId" clId="{BFB026E8-F02F-4D7F-A86F-401919101883}" dt="2022-10-19T17:11:51.234" v="1425"/>
          <ac:grpSpMkLst>
            <pc:docMk/>
            <pc:sldMk cId="2593634012" sldId="257"/>
            <ac:grpSpMk id="46" creationId="{3C6C0BD2-8B3C-4042-B4EE-5DB7665A3736}"/>
          </ac:grpSpMkLst>
        </pc:grpChg>
        <pc:graphicFrameChg chg="add del">
          <ac:chgData name="Giuseppina Sanza" userId="b4940cb3e954894f" providerId="LiveId" clId="{BFB026E8-F02F-4D7F-A86F-401919101883}" dt="2022-10-19T17:47:04.393" v="1647" actId="26606"/>
          <ac:graphicFrameMkLst>
            <pc:docMk/>
            <pc:sldMk cId="2593634012" sldId="257"/>
            <ac:graphicFrameMk id="5" creationId="{BAADA4D2-C821-D336-D418-6B312E887EDD}"/>
          </ac:graphicFrameMkLst>
        </pc:graphicFrameChg>
        <pc:graphicFrameChg chg="add del">
          <ac:chgData name="Giuseppina Sanza" userId="b4940cb3e954894f" providerId="LiveId" clId="{BFB026E8-F02F-4D7F-A86F-401919101883}" dt="2022-10-19T17:47:14.466" v="1649" actId="26606"/>
          <ac:graphicFrameMkLst>
            <pc:docMk/>
            <pc:sldMk cId="2593634012" sldId="257"/>
            <ac:graphicFrameMk id="21" creationId="{4ACD7D59-5668-3CCB-46FD-FB4A837878BC}"/>
          </ac:graphicFrameMkLst>
        </pc:graphicFrameChg>
        <pc:graphicFrameChg chg="add del">
          <ac:chgData name="Giuseppina Sanza" userId="b4940cb3e954894f" providerId="LiveId" clId="{BFB026E8-F02F-4D7F-A86F-401919101883}" dt="2022-10-19T17:47:17.489" v="1651" actId="26606"/>
          <ac:graphicFrameMkLst>
            <pc:docMk/>
            <pc:sldMk cId="2593634012" sldId="257"/>
            <ac:graphicFrameMk id="28" creationId="{BAADA4D2-C821-D336-D418-6B312E887EDD}"/>
          </ac:graphicFrameMkLst>
        </pc:graphicFrameChg>
        <pc:graphicFrameChg chg="add del">
          <ac:chgData name="Giuseppina Sanza" userId="b4940cb3e954894f" providerId="LiveId" clId="{BFB026E8-F02F-4D7F-A86F-401919101883}" dt="2022-10-19T17:47:26.286" v="1653" actId="26606"/>
          <ac:graphicFrameMkLst>
            <pc:docMk/>
            <pc:sldMk cId="2593634012" sldId="257"/>
            <ac:graphicFrameMk id="34" creationId="{4ACD7D59-5668-3CCB-46FD-FB4A837878BC}"/>
          </ac:graphicFrameMkLst>
        </pc:graphicFrameChg>
        <pc:graphicFrameChg chg="add">
          <ac:chgData name="Giuseppina Sanza" userId="b4940cb3e954894f" providerId="LiveId" clId="{BFB026E8-F02F-4D7F-A86F-401919101883}" dt="2022-10-19T17:47:26.298" v="1654" actId="26606"/>
          <ac:graphicFrameMkLst>
            <pc:docMk/>
            <pc:sldMk cId="2593634012" sldId="257"/>
            <ac:graphicFrameMk id="36" creationId="{021AD4BE-058A-161B-0D26-394A6C9BB1F2}"/>
          </ac:graphicFrameMkLst>
        </pc:graphicFrameChg>
      </pc:sldChg>
      <pc:sldChg chg="modSp mod">
        <pc:chgData name="Giuseppina Sanza" userId="b4940cb3e954894f" providerId="LiveId" clId="{BFB026E8-F02F-4D7F-A86F-401919101883}" dt="2022-10-19T17:11:51.314" v="1433" actId="27636"/>
        <pc:sldMkLst>
          <pc:docMk/>
          <pc:sldMk cId="2092957944" sldId="258"/>
        </pc:sldMkLst>
        <pc:spChg chg="mod">
          <ac:chgData name="Giuseppina Sanza" userId="b4940cb3e954894f" providerId="LiveId" clId="{BFB026E8-F02F-4D7F-A86F-401919101883}" dt="2022-10-19T17:11:51.314" v="1433" actId="27636"/>
          <ac:spMkLst>
            <pc:docMk/>
            <pc:sldMk cId="2092957944" sldId="258"/>
            <ac:spMk id="3" creationId="{6A47022B-660F-4675-9DAC-B8FB202F6214}"/>
          </ac:spMkLst>
        </pc:spChg>
      </pc:sldChg>
      <pc:sldChg chg="addSp delSp modSp mod setBg setClrOvrMap delDesignElem">
        <pc:chgData name="Giuseppina Sanza" userId="b4940cb3e954894f" providerId="LiveId" clId="{BFB026E8-F02F-4D7F-A86F-401919101883}" dt="2022-10-19T18:21:21.558" v="1874" actId="14100"/>
        <pc:sldMkLst>
          <pc:docMk/>
          <pc:sldMk cId="4237922604" sldId="259"/>
        </pc:sldMkLst>
        <pc:spChg chg="mod">
          <ac:chgData name="Giuseppina Sanza" userId="b4940cb3e954894f" providerId="LiveId" clId="{BFB026E8-F02F-4D7F-A86F-401919101883}" dt="2022-10-19T18:21:21.558" v="1874" actId="14100"/>
          <ac:spMkLst>
            <pc:docMk/>
            <pc:sldMk cId="4237922604" sldId="259"/>
            <ac:spMk id="2" creationId="{C78DDCB6-FEF8-43B9-A7FD-DFCFF3DF7F41}"/>
          </ac:spMkLst>
        </pc:spChg>
        <pc:spChg chg="mod">
          <ac:chgData name="Giuseppina Sanza" userId="b4940cb3e954894f" providerId="LiveId" clId="{BFB026E8-F02F-4D7F-A86F-401919101883}" dt="2022-10-19T18:04:15.441" v="1770" actId="14100"/>
          <ac:spMkLst>
            <pc:docMk/>
            <pc:sldMk cId="4237922604" sldId="259"/>
            <ac:spMk id="3" creationId="{6B53C3F9-C681-49AE-9F5A-959F906E36DB}"/>
          </ac:spMkLst>
        </pc:spChg>
        <pc:spChg chg="add del">
          <ac:chgData name="Giuseppina Sanza" userId="b4940cb3e954894f" providerId="LiveId" clId="{BFB026E8-F02F-4D7F-A86F-401919101883}" dt="2022-10-19T17:48:07.053" v="1656" actId="26606"/>
          <ac:spMkLst>
            <pc:docMk/>
            <pc:sldMk cId="4237922604" sldId="259"/>
            <ac:spMk id="5" creationId="{923E8915-D2AA-4327-A45A-972C3CA9574B}"/>
          </ac:spMkLst>
        </pc:spChg>
        <pc:spChg chg="add del">
          <ac:chgData name="Giuseppina Sanza" userId="b4940cb3e954894f" providerId="LiveId" clId="{BFB026E8-F02F-4D7F-A86F-401919101883}" dt="2022-10-19T17:48:07.053" v="1656" actId="26606"/>
          <ac:spMkLst>
            <pc:docMk/>
            <pc:sldMk cId="4237922604" sldId="259"/>
            <ac:spMk id="6" creationId="{8302FC3C-9804-4950-B721-5FD704BA6065}"/>
          </ac:spMkLst>
        </pc:spChg>
        <pc:spChg chg="del">
          <ac:chgData name="Giuseppina Sanza" userId="b4940cb3e954894f" providerId="LiveId" clId="{BFB026E8-F02F-4D7F-A86F-401919101883}" dt="2022-10-19T17:11:51.234" v="1425"/>
          <ac:spMkLst>
            <pc:docMk/>
            <pc:sldMk cId="4237922604" sldId="259"/>
            <ac:spMk id="8" creationId="{19FE08D8-CEA0-461E-870A-02CD15D9B9D2}"/>
          </ac:spMkLst>
        </pc:spChg>
        <pc:spChg chg="add mod">
          <ac:chgData name="Giuseppina Sanza" userId="b4940cb3e954894f" providerId="LiveId" clId="{BFB026E8-F02F-4D7F-A86F-401919101883}" dt="2022-10-19T18:03:54.524" v="1766" actId="14100"/>
          <ac:spMkLst>
            <pc:docMk/>
            <pc:sldMk cId="4237922604" sldId="259"/>
            <ac:spMk id="9" creationId="{07F8885D-DC16-BA72-8A9A-22489903F3C1}"/>
          </ac:spMkLst>
        </pc:spChg>
        <pc:spChg chg="del">
          <ac:chgData name="Giuseppina Sanza" userId="b4940cb3e954894f" providerId="LiveId" clId="{BFB026E8-F02F-4D7F-A86F-401919101883}" dt="2022-10-19T17:11:51.234" v="1425"/>
          <ac:spMkLst>
            <pc:docMk/>
            <pc:sldMk cId="4237922604" sldId="259"/>
            <ac:spMk id="10" creationId="{2B982904-A46E-41DF-BA98-61E2300C7DCB}"/>
          </ac:spMkLst>
        </pc:spChg>
        <pc:spChg chg="del">
          <ac:chgData name="Giuseppina Sanza" userId="b4940cb3e954894f" providerId="LiveId" clId="{BFB026E8-F02F-4D7F-A86F-401919101883}" dt="2022-10-19T17:11:51.234" v="1425"/>
          <ac:spMkLst>
            <pc:docMk/>
            <pc:sldMk cId="4237922604" sldId="259"/>
            <ac:spMk id="12" creationId="{27018161-547E-48F7-A0D9-272C9EA5B379}"/>
          </ac:spMkLst>
        </pc:spChg>
        <pc:spChg chg="add del">
          <ac:chgData name="Giuseppina Sanza" userId="b4940cb3e954894f" providerId="LiveId" clId="{BFB026E8-F02F-4D7F-A86F-401919101883}" dt="2022-10-19T17:48:07.053" v="1656" actId="26606"/>
          <ac:spMkLst>
            <pc:docMk/>
            <pc:sldMk cId="4237922604" sldId="259"/>
            <ac:spMk id="16" creationId="{F3798573-F27B-47EB-8EA4-7EE34954C2D6}"/>
          </ac:spMkLst>
        </pc:spChg>
        <pc:spChg chg="add del">
          <ac:chgData name="Giuseppina Sanza" userId="b4940cb3e954894f" providerId="LiveId" clId="{BFB026E8-F02F-4D7F-A86F-401919101883}" dt="2022-10-19T18:01:00.404" v="1756"/>
          <ac:spMkLst>
            <pc:docMk/>
            <pc:sldMk cId="4237922604" sldId="259"/>
            <ac:spMk id="18" creationId="{052BEFF1-896C-45B1-B02C-96A6A1BC389A}"/>
          </ac:spMkLst>
        </pc:spChg>
        <pc:spChg chg="add del">
          <ac:chgData name="Giuseppina Sanza" userId="b4940cb3e954894f" providerId="LiveId" clId="{BFB026E8-F02F-4D7F-A86F-401919101883}" dt="2022-10-19T18:01:00.404" v="1756"/>
          <ac:spMkLst>
            <pc:docMk/>
            <pc:sldMk cId="4237922604" sldId="259"/>
            <ac:spMk id="19" creationId="{BB237A14-61B1-4C00-A670-5D8D68A8668E}"/>
          </ac:spMkLst>
        </pc:spChg>
        <pc:spChg chg="add del">
          <ac:chgData name="Giuseppina Sanza" userId="b4940cb3e954894f" providerId="LiveId" clId="{BFB026E8-F02F-4D7F-A86F-401919101883}" dt="2022-10-19T18:01:00.404" v="1756"/>
          <ac:spMkLst>
            <pc:docMk/>
            <pc:sldMk cId="4237922604" sldId="259"/>
            <ac:spMk id="20" creationId="{8598F259-6F54-47A3-8D13-1603D786A328}"/>
          </ac:spMkLst>
        </pc:spChg>
        <pc:spChg chg="add del">
          <ac:chgData name="Giuseppina Sanza" userId="b4940cb3e954894f" providerId="LiveId" clId="{BFB026E8-F02F-4D7F-A86F-401919101883}" dt="2022-10-19T18:01:00.404" v="1756"/>
          <ac:spMkLst>
            <pc:docMk/>
            <pc:sldMk cId="4237922604" sldId="259"/>
            <ac:spMk id="21" creationId="{0BA768A8-4FED-4ED8-9E46-6BE72188ECD2}"/>
          </ac:spMkLst>
        </pc:spChg>
        <pc:picChg chg="add mod">
          <ac:chgData name="Giuseppina Sanza" userId="b4940cb3e954894f" providerId="LiveId" clId="{BFB026E8-F02F-4D7F-A86F-401919101883}" dt="2022-10-19T18:04:04.477" v="1768" actId="14100"/>
          <ac:picMkLst>
            <pc:docMk/>
            <pc:sldMk cId="4237922604" sldId="259"/>
            <ac:picMk id="8" creationId="{D20E9A8B-6444-0C6A-EB7F-40857AA39B30}"/>
          </ac:picMkLst>
        </pc:picChg>
        <pc:picChg chg="add del">
          <ac:chgData name="Giuseppina Sanza" userId="b4940cb3e954894f" providerId="LiveId" clId="{BFB026E8-F02F-4D7F-A86F-401919101883}" dt="2022-10-19T17:48:07.053" v="1656" actId="26606"/>
          <ac:picMkLst>
            <pc:docMk/>
            <pc:sldMk cId="4237922604" sldId="259"/>
            <ac:picMk id="14" creationId="{3BC6EBB2-9BDC-4075-BA6B-43A9FBF9C86C}"/>
          </ac:picMkLst>
        </pc:picChg>
        <pc:cxnChg chg="add del">
          <ac:chgData name="Giuseppina Sanza" userId="b4940cb3e954894f" providerId="LiveId" clId="{BFB026E8-F02F-4D7F-A86F-401919101883}" dt="2022-10-19T17:48:07.053" v="1656" actId="26606"/>
          <ac:cxnSpMkLst>
            <pc:docMk/>
            <pc:sldMk cId="4237922604" sldId="259"/>
            <ac:cxnSpMk id="7" creationId="{6B9695BD-ECF6-49CA-8877-8C493193C65D}"/>
          </ac:cxnSpMkLst>
        </pc:cxnChg>
      </pc:sldChg>
      <pc:sldChg chg="addSp delSp modSp mod setBg setClrOvrMap delDesignElem">
        <pc:chgData name="Giuseppina Sanza" userId="b4940cb3e954894f" providerId="LiveId" clId="{BFB026E8-F02F-4D7F-A86F-401919101883}" dt="2022-10-19T17:48:59.319" v="1668" actId="255"/>
        <pc:sldMkLst>
          <pc:docMk/>
          <pc:sldMk cId="336734619" sldId="260"/>
        </pc:sldMkLst>
        <pc:spChg chg="mod">
          <ac:chgData name="Giuseppina Sanza" userId="b4940cb3e954894f" providerId="LiveId" clId="{BFB026E8-F02F-4D7F-A86F-401919101883}" dt="2022-10-19T17:48:37.169" v="1664" actId="26606"/>
          <ac:spMkLst>
            <pc:docMk/>
            <pc:sldMk cId="336734619" sldId="260"/>
            <ac:spMk id="2" creationId="{76D7365A-AB59-4FFD-908C-33411CE2586B}"/>
          </ac:spMkLst>
        </pc:spChg>
        <pc:spChg chg="mod">
          <ac:chgData name="Giuseppina Sanza" userId="b4940cb3e954894f" providerId="LiveId" clId="{BFB026E8-F02F-4D7F-A86F-401919101883}" dt="2022-10-19T17:48:59.319" v="1668" actId="255"/>
          <ac:spMkLst>
            <pc:docMk/>
            <pc:sldMk cId="336734619" sldId="260"/>
            <ac:spMk id="3" creationId="{12AB74EE-A8A3-4AD8-9D33-FD6AF468AD44}"/>
          </ac:spMkLst>
        </pc:spChg>
        <pc:spChg chg="add del">
          <ac:chgData name="Giuseppina Sanza" userId="b4940cb3e954894f" providerId="LiveId" clId="{BFB026E8-F02F-4D7F-A86F-401919101883}" dt="2022-10-19T17:48:37.140" v="1663" actId="26606"/>
          <ac:spMkLst>
            <pc:docMk/>
            <pc:sldMk cId="336734619" sldId="260"/>
            <ac:spMk id="9" creationId="{A01CF8E8-3809-4B79-ADEA-57B77FFFE266}"/>
          </ac:spMkLst>
        </pc:spChg>
        <pc:spChg chg="add del">
          <ac:chgData name="Giuseppina Sanza" userId="b4940cb3e954894f" providerId="LiveId" clId="{BFB026E8-F02F-4D7F-A86F-401919101883}" dt="2022-10-19T17:48:37.140" v="1663" actId="26606"/>
          <ac:spMkLst>
            <pc:docMk/>
            <pc:sldMk cId="336734619" sldId="260"/>
            <ac:spMk id="10" creationId="{AC78ED9A-A000-47CC-824F-C8C0CC5B5818}"/>
          </ac:spMkLst>
        </pc:spChg>
        <pc:spChg chg="add del">
          <ac:chgData name="Giuseppina Sanza" userId="b4940cb3e954894f" providerId="LiveId" clId="{BFB026E8-F02F-4D7F-A86F-401919101883}" dt="2022-10-19T17:48:37.140" v="1663" actId="26606"/>
          <ac:spMkLst>
            <pc:docMk/>
            <pc:sldMk cId="336734619" sldId="260"/>
            <ac:spMk id="11" creationId="{315158EE-2B51-42AF-83FF-5560D5B864A4}"/>
          </ac:spMkLst>
        </pc:spChg>
        <pc:spChg chg="add del">
          <ac:chgData name="Giuseppina Sanza" userId="b4940cb3e954894f" providerId="LiveId" clId="{BFB026E8-F02F-4D7F-A86F-401919101883}" dt="2022-10-19T17:48:31.108" v="1659" actId="26606"/>
          <ac:spMkLst>
            <pc:docMk/>
            <pc:sldMk cId="336734619" sldId="260"/>
            <ac:spMk id="12" creationId="{9922B851-6B16-415F-9600-DB0E665C54FD}"/>
          </ac:spMkLst>
        </pc:spChg>
        <pc:spChg chg="add del">
          <ac:chgData name="Giuseppina Sanza" userId="b4940cb3e954894f" providerId="LiveId" clId="{BFB026E8-F02F-4D7F-A86F-401919101883}" dt="2022-10-19T17:48:31.108" v="1659" actId="26606"/>
          <ac:spMkLst>
            <pc:docMk/>
            <pc:sldMk cId="336734619" sldId="260"/>
            <ac:spMk id="14" creationId="{FAA2B0B0-E6D1-4F97-A03B-5B9DC568AABC}"/>
          </ac:spMkLst>
        </pc:spChg>
        <pc:spChg chg="add del">
          <ac:chgData name="Giuseppina Sanza" userId="b4940cb3e954894f" providerId="LiveId" clId="{BFB026E8-F02F-4D7F-A86F-401919101883}" dt="2022-10-19T17:48:31.108" v="1659" actId="26606"/>
          <ac:spMkLst>
            <pc:docMk/>
            <pc:sldMk cId="336734619" sldId="260"/>
            <ac:spMk id="16" creationId="{7067A410-38E7-4862-BC25-A40927006E3A}"/>
          </ac:spMkLst>
        </pc:spChg>
        <pc:spChg chg="add del">
          <ac:chgData name="Giuseppina Sanza" userId="b4940cb3e954894f" providerId="LiveId" clId="{BFB026E8-F02F-4D7F-A86F-401919101883}" dt="2022-10-19T17:48:31.108" v="1659" actId="26606"/>
          <ac:spMkLst>
            <pc:docMk/>
            <pc:sldMk cId="336734619" sldId="260"/>
            <ac:spMk id="18" creationId="{95E21D77-54D4-42F2-9F79-B4B22CCA1C68}"/>
          </ac:spMkLst>
        </pc:spChg>
        <pc:spChg chg="del">
          <ac:chgData name="Giuseppina Sanza" userId="b4940cb3e954894f" providerId="LiveId" clId="{BFB026E8-F02F-4D7F-A86F-401919101883}" dt="2022-10-19T17:11:51.234" v="1425"/>
          <ac:spMkLst>
            <pc:docMk/>
            <pc:sldMk cId="336734619" sldId="260"/>
            <ac:spMk id="71" creationId="{E491B121-12B5-4977-A064-636AB0B9B0BD}"/>
          </ac:spMkLst>
        </pc:spChg>
        <pc:spChg chg="del">
          <ac:chgData name="Giuseppina Sanza" userId="b4940cb3e954894f" providerId="LiveId" clId="{BFB026E8-F02F-4D7F-A86F-401919101883}" dt="2022-10-19T17:11:51.234" v="1425"/>
          <ac:spMkLst>
            <pc:docMk/>
            <pc:sldMk cId="336734619" sldId="260"/>
            <ac:spMk id="73" creationId="{2ED05F70-AB3E-4472-B26B-EFE6A5A59BC8}"/>
          </ac:spMkLst>
        </pc:spChg>
        <pc:spChg chg="del">
          <ac:chgData name="Giuseppina Sanza" userId="b4940cb3e954894f" providerId="LiveId" clId="{BFB026E8-F02F-4D7F-A86F-401919101883}" dt="2022-10-19T17:11:51.234" v="1425"/>
          <ac:spMkLst>
            <pc:docMk/>
            <pc:sldMk cId="336734619" sldId="260"/>
            <ac:spMk id="75" creationId="{21F6BE39-9E37-45F0-B10C-92305CFB7C77}"/>
          </ac:spMkLst>
        </pc:spChg>
        <pc:picChg chg="mod ord">
          <ac:chgData name="Giuseppina Sanza" userId="b4940cb3e954894f" providerId="LiveId" clId="{BFB026E8-F02F-4D7F-A86F-401919101883}" dt="2022-10-19T17:48:37.169" v="1664" actId="26606"/>
          <ac:picMkLst>
            <pc:docMk/>
            <pc:sldMk cId="336734619" sldId="260"/>
            <ac:picMk id="7" creationId="{C7C7A9B8-C005-462F-AF26-D4A04F18C969}"/>
          </ac:picMkLst>
        </pc:picChg>
      </pc:sldChg>
      <pc:sldChg chg="addSp delSp modSp mod setBg setClrOvrMap delDesignElem">
        <pc:chgData name="Giuseppina Sanza" userId="b4940cb3e954894f" providerId="LiveId" clId="{BFB026E8-F02F-4D7F-A86F-401919101883}" dt="2022-10-19T18:25:08.788" v="1886" actId="255"/>
        <pc:sldMkLst>
          <pc:docMk/>
          <pc:sldMk cId="1410544757" sldId="261"/>
        </pc:sldMkLst>
        <pc:spChg chg="mod">
          <ac:chgData name="Giuseppina Sanza" userId="b4940cb3e954894f" providerId="LiveId" clId="{BFB026E8-F02F-4D7F-A86F-401919101883}" dt="2022-10-19T18:24:46.886" v="1884" actId="26606"/>
          <ac:spMkLst>
            <pc:docMk/>
            <pc:sldMk cId="1410544757" sldId="261"/>
            <ac:spMk id="2" creationId="{72491FC4-A291-496A-9F38-0BAD308D87A9}"/>
          </ac:spMkLst>
        </pc:spChg>
        <pc:spChg chg="mod ord">
          <ac:chgData name="Giuseppina Sanza" userId="b4940cb3e954894f" providerId="LiveId" clId="{BFB026E8-F02F-4D7F-A86F-401919101883}" dt="2022-10-19T18:25:08.788" v="1886" actId="255"/>
          <ac:spMkLst>
            <pc:docMk/>
            <pc:sldMk cId="1410544757" sldId="261"/>
            <ac:spMk id="3" creationId="{61AEB852-BDA7-435A-BC7B-3312A7CE9AB7}"/>
          </ac:spMkLst>
        </pc:spChg>
        <pc:spChg chg="add">
          <ac:chgData name="Giuseppina Sanza" userId="b4940cb3e954894f" providerId="LiveId" clId="{BFB026E8-F02F-4D7F-A86F-401919101883}" dt="2022-10-19T18:24:46.886" v="1884" actId="26606"/>
          <ac:spMkLst>
            <pc:docMk/>
            <pc:sldMk cId="1410544757" sldId="261"/>
            <ac:spMk id="3076" creationId="{0A01F2A2-AEDD-47DC-AFB5-B97CEB9A5328}"/>
          </ac:spMkLst>
        </pc:spChg>
        <pc:spChg chg="add">
          <ac:chgData name="Giuseppina Sanza" userId="b4940cb3e954894f" providerId="LiveId" clId="{BFB026E8-F02F-4D7F-A86F-401919101883}" dt="2022-10-19T18:24:46.886" v="1884" actId="26606"/>
          <ac:spMkLst>
            <pc:docMk/>
            <pc:sldMk cId="1410544757" sldId="261"/>
            <ac:spMk id="3077" creationId="{DB5AF5F3-AD0A-4EFA-854A-47C780F26264}"/>
          </ac:spMkLst>
        </pc:spChg>
        <pc:spChg chg="add">
          <ac:chgData name="Giuseppina Sanza" userId="b4940cb3e954894f" providerId="LiveId" clId="{BFB026E8-F02F-4D7F-A86F-401919101883}" dt="2022-10-19T18:24:46.886" v="1884" actId="26606"/>
          <ac:spMkLst>
            <pc:docMk/>
            <pc:sldMk cId="1410544757" sldId="261"/>
            <ac:spMk id="3078" creationId="{1E3D6D6C-E192-4135-B1DB-17C71EEBC946}"/>
          </ac:spMkLst>
        </pc:spChg>
        <pc:spChg chg="add del">
          <ac:chgData name="Giuseppina Sanza" userId="b4940cb3e954894f" providerId="LiveId" clId="{BFB026E8-F02F-4D7F-A86F-401919101883}" dt="2022-10-19T18:01:00.404" v="1756"/>
          <ac:spMkLst>
            <pc:docMk/>
            <pc:sldMk cId="1410544757" sldId="261"/>
            <ac:spMk id="3079" creationId="{C8A3C342-1D03-412F-8DD3-BF519E8E0AE9}"/>
          </ac:spMkLst>
        </pc:spChg>
        <pc:spChg chg="add del">
          <ac:chgData name="Giuseppina Sanza" userId="b4940cb3e954894f" providerId="LiveId" clId="{BFB026E8-F02F-4D7F-A86F-401919101883}" dt="2022-10-19T18:01:00.404" v="1756"/>
          <ac:spMkLst>
            <pc:docMk/>
            <pc:sldMk cId="1410544757" sldId="261"/>
            <ac:spMk id="3081" creationId="{81CC9B02-E087-4350-AEBD-2C3CF001AF01}"/>
          </ac:spMkLst>
        </pc:spChg>
        <pc:spChg chg="add del">
          <ac:chgData name="Giuseppina Sanza" userId="b4940cb3e954894f" providerId="LiveId" clId="{BFB026E8-F02F-4D7F-A86F-401919101883}" dt="2022-10-19T18:01:00.404" v="1756"/>
          <ac:spMkLst>
            <pc:docMk/>
            <pc:sldMk cId="1410544757" sldId="261"/>
            <ac:spMk id="3083" creationId="{AC3BF0FA-36FA-4CE9-840E-F7C3A8F168B5}"/>
          </ac:spMkLst>
        </pc:spChg>
        <pc:spChg chg="add del">
          <ac:chgData name="Giuseppina Sanza" userId="b4940cb3e954894f" providerId="LiveId" clId="{BFB026E8-F02F-4D7F-A86F-401919101883}" dt="2022-10-19T18:01:00.404" v="1756"/>
          <ac:spMkLst>
            <pc:docMk/>
            <pc:sldMk cId="1410544757" sldId="261"/>
            <ac:spMk id="3085" creationId="{D6F18ACE-6E82-4ADC-8A2F-A1771B309B16}"/>
          </ac:spMkLst>
        </pc:spChg>
        <pc:picChg chg="mod">
          <ac:chgData name="Giuseppina Sanza" userId="b4940cb3e954894f" providerId="LiveId" clId="{BFB026E8-F02F-4D7F-A86F-401919101883}" dt="2022-10-19T18:24:46.886" v="1884" actId="26606"/>
          <ac:picMkLst>
            <pc:docMk/>
            <pc:sldMk cId="1410544757" sldId="261"/>
            <ac:picMk id="3074" creationId="{53D539A1-3894-4499-ADE4-FEED51961E1B}"/>
          </ac:picMkLst>
        </pc:picChg>
      </pc:sldChg>
      <pc:sldChg chg="addSp delSp modSp mod setBg setClrOvrMap delDesignElem">
        <pc:chgData name="Giuseppina Sanza" userId="b4940cb3e954894f" providerId="LiveId" clId="{BFB026E8-F02F-4D7F-A86F-401919101883}" dt="2022-10-19T18:24:31.538" v="1883" actId="1076"/>
        <pc:sldMkLst>
          <pc:docMk/>
          <pc:sldMk cId="426087311" sldId="262"/>
        </pc:sldMkLst>
        <pc:spChg chg="mod">
          <ac:chgData name="Giuseppina Sanza" userId="b4940cb3e954894f" providerId="LiveId" clId="{BFB026E8-F02F-4D7F-A86F-401919101883}" dt="2022-10-19T18:24:28.126" v="1881" actId="26606"/>
          <ac:spMkLst>
            <pc:docMk/>
            <pc:sldMk cId="426087311" sldId="262"/>
            <ac:spMk id="2" creationId="{69315640-777A-4597-B628-4895C7974243}"/>
          </ac:spMkLst>
        </pc:spChg>
        <pc:spChg chg="add del">
          <ac:chgData name="Giuseppina Sanza" userId="b4940cb3e954894f" providerId="LiveId" clId="{BFB026E8-F02F-4D7F-A86F-401919101883}" dt="2022-10-19T18:24:18.791" v="1879" actId="26606"/>
          <ac:spMkLst>
            <pc:docMk/>
            <pc:sldMk cId="426087311" sldId="262"/>
            <ac:spMk id="7" creationId="{B86EAD8C-E6F5-45BA-86CF-3EED09D84756}"/>
          </ac:spMkLst>
        </pc:spChg>
        <pc:spChg chg="del">
          <ac:chgData name="Giuseppina Sanza" userId="b4940cb3e954894f" providerId="LiveId" clId="{BFB026E8-F02F-4D7F-A86F-401919101883}" dt="2022-10-19T17:11:51.234" v="1425"/>
          <ac:spMkLst>
            <pc:docMk/>
            <pc:sldMk cId="426087311" sldId="262"/>
            <ac:spMk id="9" creationId="{A3D9AEEE-1CCD-43C0-BA3E-16D60A6E23C0}"/>
          </ac:spMkLst>
        </pc:spChg>
        <pc:spChg chg="add del">
          <ac:chgData name="Giuseppina Sanza" userId="b4940cb3e954894f" providerId="LiveId" clId="{BFB026E8-F02F-4D7F-A86F-401919101883}" dt="2022-10-19T18:01:00.404" v="1756"/>
          <ac:spMkLst>
            <pc:docMk/>
            <pc:sldMk cId="426087311" sldId="262"/>
            <ac:spMk id="10" creationId="{F747F1B4-B831-4277-8AB0-32767F7EB7BF}"/>
          </ac:spMkLst>
        </pc:spChg>
        <pc:spChg chg="del">
          <ac:chgData name="Giuseppina Sanza" userId="b4940cb3e954894f" providerId="LiveId" clId="{BFB026E8-F02F-4D7F-A86F-401919101883}" dt="2022-10-19T17:11:51.234" v="1425"/>
          <ac:spMkLst>
            <pc:docMk/>
            <pc:sldMk cId="426087311" sldId="262"/>
            <ac:spMk id="11" creationId="{60F880A6-33D3-4EEC-A780-B73559B9F24C}"/>
          </ac:spMkLst>
        </pc:spChg>
        <pc:spChg chg="add del">
          <ac:chgData name="Giuseppina Sanza" userId="b4940cb3e954894f" providerId="LiveId" clId="{BFB026E8-F02F-4D7F-A86F-401919101883}" dt="2022-10-19T18:01:00.404" v="1756"/>
          <ac:spMkLst>
            <pc:docMk/>
            <pc:sldMk cId="426087311" sldId="262"/>
            <ac:spMk id="12" creationId="{D80CFA21-AB7C-4BEB-9BFF-05764FBBF3C6}"/>
          </ac:spMkLst>
        </pc:spChg>
        <pc:spChg chg="del">
          <ac:chgData name="Giuseppina Sanza" userId="b4940cb3e954894f" providerId="LiveId" clId="{BFB026E8-F02F-4D7F-A86F-401919101883}" dt="2022-10-19T17:11:51.234" v="1425"/>
          <ac:spMkLst>
            <pc:docMk/>
            <pc:sldMk cId="426087311" sldId="262"/>
            <ac:spMk id="13" creationId="{2C6246ED-0535-4496-A8F6-1E80CC4EB853}"/>
          </ac:spMkLst>
        </pc:spChg>
        <pc:spChg chg="add del">
          <ac:chgData name="Giuseppina Sanza" userId="b4940cb3e954894f" providerId="LiveId" clId="{BFB026E8-F02F-4D7F-A86F-401919101883}" dt="2022-10-19T18:01:00.404" v="1756"/>
          <ac:spMkLst>
            <pc:docMk/>
            <pc:sldMk cId="426087311" sldId="262"/>
            <ac:spMk id="14" creationId="{12F7E335-851A-4CAE-B09F-E657819D4600}"/>
          </ac:spMkLst>
        </pc:spChg>
        <pc:spChg chg="add del">
          <ac:chgData name="Giuseppina Sanza" userId="b4940cb3e954894f" providerId="LiveId" clId="{BFB026E8-F02F-4D7F-A86F-401919101883}" dt="2022-10-19T18:24:28.126" v="1881" actId="26606"/>
          <ac:spMkLst>
            <pc:docMk/>
            <pc:sldMk cId="426087311" sldId="262"/>
            <ac:spMk id="15" creationId="{C696EBFA-4394-4B46-9875-039A1F1D676D}"/>
          </ac:spMkLst>
        </pc:spChg>
        <pc:spChg chg="add del">
          <ac:chgData name="Giuseppina Sanza" userId="b4940cb3e954894f" providerId="LiveId" clId="{BFB026E8-F02F-4D7F-A86F-401919101883}" dt="2022-10-19T18:01:00.404" v="1756"/>
          <ac:spMkLst>
            <pc:docMk/>
            <pc:sldMk cId="426087311" sldId="262"/>
            <ac:spMk id="16" creationId="{10B541F0-7F6E-402E-84D8-CF96EACA5FBC}"/>
          </ac:spMkLst>
        </pc:spChg>
        <pc:graphicFrameChg chg="mod ord modGraphic">
          <ac:chgData name="Giuseppina Sanza" userId="b4940cb3e954894f" providerId="LiveId" clId="{BFB026E8-F02F-4D7F-A86F-401919101883}" dt="2022-10-19T18:24:28.144" v="1882" actId="26606"/>
          <ac:graphicFrameMkLst>
            <pc:docMk/>
            <pc:sldMk cId="426087311" sldId="262"/>
            <ac:graphicFrameMk id="5" creationId="{9553DA37-A135-41A7-AE20-33C0FA3F3EC7}"/>
          </ac:graphicFrameMkLst>
        </pc:graphicFrameChg>
        <pc:picChg chg="add mod ord">
          <ac:chgData name="Giuseppina Sanza" userId="b4940cb3e954894f" providerId="LiveId" clId="{BFB026E8-F02F-4D7F-A86F-401919101883}" dt="2022-10-19T18:24:31.538" v="1883" actId="1076"/>
          <ac:picMkLst>
            <pc:docMk/>
            <pc:sldMk cId="426087311" sldId="262"/>
            <ac:picMk id="4" creationId="{764937C7-A9EF-148C-87D2-4E7519077EAD}"/>
          </ac:picMkLst>
        </pc:picChg>
      </pc:sldChg>
      <pc:sldChg chg="addSp delSp modSp mod setBg setClrOvrMap delDesignElem">
        <pc:chgData name="Giuseppina Sanza" userId="b4940cb3e954894f" providerId="LiveId" clId="{BFB026E8-F02F-4D7F-A86F-401919101883}" dt="2022-10-19T18:26:03.014" v="1891" actId="26606"/>
        <pc:sldMkLst>
          <pc:docMk/>
          <pc:sldMk cId="592576717" sldId="263"/>
        </pc:sldMkLst>
        <pc:spChg chg="mod">
          <ac:chgData name="Giuseppina Sanza" userId="b4940cb3e954894f" providerId="LiveId" clId="{BFB026E8-F02F-4D7F-A86F-401919101883}" dt="2022-10-19T18:26:03.014" v="1891" actId="26606"/>
          <ac:spMkLst>
            <pc:docMk/>
            <pc:sldMk cId="592576717" sldId="263"/>
            <ac:spMk id="2" creationId="{F1D6948F-59FE-438C-97ED-DD37FDA16AE6}"/>
          </ac:spMkLst>
        </pc:spChg>
        <pc:spChg chg="del">
          <ac:chgData name="Giuseppina Sanza" userId="b4940cb3e954894f" providerId="LiveId" clId="{BFB026E8-F02F-4D7F-A86F-401919101883}" dt="2022-10-19T17:11:51.234" v="1425"/>
          <ac:spMkLst>
            <pc:docMk/>
            <pc:sldMk cId="592576717" sldId="263"/>
            <ac:spMk id="9" creationId="{A3D9AEEE-1CCD-43C0-BA3E-16D60A6E23C0}"/>
          </ac:spMkLst>
        </pc:spChg>
        <pc:spChg chg="add">
          <ac:chgData name="Giuseppina Sanza" userId="b4940cb3e954894f" providerId="LiveId" clId="{BFB026E8-F02F-4D7F-A86F-401919101883}" dt="2022-10-19T18:26:03.014" v="1891" actId="26606"/>
          <ac:spMkLst>
            <pc:docMk/>
            <pc:sldMk cId="592576717" sldId="263"/>
            <ac:spMk id="10" creationId="{613C9C0A-47AD-49A5-838A-A43281BDCDA3}"/>
          </ac:spMkLst>
        </pc:spChg>
        <pc:spChg chg="del">
          <ac:chgData name="Giuseppina Sanza" userId="b4940cb3e954894f" providerId="LiveId" clId="{BFB026E8-F02F-4D7F-A86F-401919101883}" dt="2022-10-19T17:11:51.234" v="1425"/>
          <ac:spMkLst>
            <pc:docMk/>
            <pc:sldMk cId="592576717" sldId="263"/>
            <ac:spMk id="11" creationId="{60F880A6-33D3-4EEC-A780-B73559B9F24C}"/>
          </ac:spMkLst>
        </pc:spChg>
        <pc:spChg chg="add">
          <ac:chgData name="Giuseppina Sanza" userId="b4940cb3e954894f" providerId="LiveId" clId="{BFB026E8-F02F-4D7F-A86F-401919101883}" dt="2022-10-19T18:26:03.014" v="1891" actId="26606"/>
          <ac:spMkLst>
            <pc:docMk/>
            <pc:sldMk cId="592576717" sldId="263"/>
            <ac:spMk id="12" creationId="{79507746-2C84-4EB6-B021-47E52891065D}"/>
          </ac:spMkLst>
        </pc:spChg>
        <pc:spChg chg="del">
          <ac:chgData name="Giuseppina Sanza" userId="b4940cb3e954894f" providerId="LiveId" clId="{BFB026E8-F02F-4D7F-A86F-401919101883}" dt="2022-10-19T17:11:51.234" v="1425"/>
          <ac:spMkLst>
            <pc:docMk/>
            <pc:sldMk cId="592576717" sldId="263"/>
            <ac:spMk id="13" creationId="{2C6246ED-0535-4496-A8F6-1E80CC4EB853}"/>
          </ac:spMkLst>
        </pc:spChg>
        <pc:spChg chg="add">
          <ac:chgData name="Giuseppina Sanza" userId="b4940cb3e954894f" providerId="LiveId" clId="{BFB026E8-F02F-4D7F-A86F-401919101883}" dt="2022-10-19T18:26:03.014" v="1891" actId="26606"/>
          <ac:spMkLst>
            <pc:docMk/>
            <pc:sldMk cId="592576717" sldId="263"/>
            <ac:spMk id="14" creationId="{7B0D28F5-B926-4D9B-9413-91E73A4C62EE}"/>
          </ac:spMkLst>
        </pc:spChg>
        <pc:spChg chg="add">
          <ac:chgData name="Giuseppina Sanza" userId="b4940cb3e954894f" providerId="LiveId" clId="{BFB026E8-F02F-4D7F-A86F-401919101883}" dt="2022-10-19T18:26:03.014" v="1891" actId="26606"/>
          <ac:spMkLst>
            <pc:docMk/>
            <pc:sldMk cId="592576717" sldId="263"/>
            <ac:spMk id="16" creationId="{2B3D24C5-CE61-47C8-A0D0-C767528D128F}"/>
          </ac:spMkLst>
        </pc:spChg>
        <pc:graphicFrameChg chg="mod modGraphic">
          <ac:chgData name="Giuseppina Sanza" userId="b4940cb3e954894f" providerId="LiveId" clId="{BFB026E8-F02F-4D7F-A86F-401919101883}" dt="2022-10-19T18:26:03.014" v="1891" actId="26606"/>
          <ac:graphicFrameMkLst>
            <pc:docMk/>
            <pc:sldMk cId="592576717" sldId="263"/>
            <ac:graphicFrameMk id="5" creationId="{735B289A-B634-470B-B154-5EECFD17A9F5}"/>
          </ac:graphicFrameMkLst>
        </pc:graphicFrameChg>
      </pc:sldChg>
      <pc:sldChg chg="addSp delSp modSp mod setBg setClrOvrMap delDesignElem">
        <pc:chgData name="Giuseppina Sanza" userId="b4940cb3e954894f" providerId="LiveId" clId="{BFB026E8-F02F-4D7F-A86F-401919101883}" dt="2022-10-19T18:01:00.404" v="1756"/>
        <pc:sldMkLst>
          <pc:docMk/>
          <pc:sldMk cId="945872625" sldId="264"/>
        </pc:sldMkLst>
        <pc:spChg chg="mod">
          <ac:chgData name="Giuseppina Sanza" userId="b4940cb3e954894f" providerId="LiveId" clId="{BFB026E8-F02F-4D7F-A86F-401919101883}" dt="2022-10-19T17:51:35.057" v="1686" actId="26606"/>
          <ac:spMkLst>
            <pc:docMk/>
            <pc:sldMk cId="945872625" sldId="264"/>
            <ac:spMk id="2" creationId="{5929F419-F7ED-4BE4-9DCD-9FA2B7DCD27D}"/>
          </ac:spMkLst>
        </pc:spChg>
        <pc:spChg chg="mod">
          <ac:chgData name="Giuseppina Sanza" userId="b4940cb3e954894f" providerId="LiveId" clId="{BFB026E8-F02F-4D7F-A86F-401919101883}" dt="2022-10-19T17:51:59.879" v="1690" actId="255"/>
          <ac:spMkLst>
            <pc:docMk/>
            <pc:sldMk cId="945872625" sldId="264"/>
            <ac:spMk id="3" creationId="{EEE37670-BC51-4EA0-9F40-96733E3437F7}"/>
          </ac:spMkLst>
        </pc:spChg>
        <pc:spChg chg="add del">
          <ac:chgData name="Giuseppina Sanza" userId="b4940cb3e954894f" providerId="LiveId" clId="{BFB026E8-F02F-4D7F-A86F-401919101883}" dt="2022-10-19T18:01:00.404" v="1756"/>
          <ac:spMkLst>
            <pc:docMk/>
            <pc:sldMk cId="945872625" sldId="264"/>
            <ac:spMk id="5127" creationId="{EE4E366E-272A-409E-840F-9A6A64A9E3FF}"/>
          </ac:spMkLst>
        </pc:spChg>
        <pc:spChg chg="add del">
          <ac:chgData name="Giuseppina Sanza" userId="b4940cb3e954894f" providerId="LiveId" clId="{BFB026E8-F02F-4D7F-A86F-401919101883}" dt="2022-10-19T18:01:00.404" v="1756"/>
          <ac:spMkLst>
            <pc:docMk/>
            <pc:sldMk cId="945872625" sldId="264"/>
            <ac:spMk id="5129" creationId="{A721560C-E4AB-4287-A29C-3F6916794CB9}"/>
          </ac:spMkLst>
        </pc:spChg>
        <pc:spChg chg="add del">
          <ac:chgData name="Giuseppina Sanza" userId="b4940cb3e954894f" providerId="LiveId" clId="{BFB026E8-F02F-4D7F-A86F-401919101883}" dt="2022-10-19T18:01:00.404" v="1756"/>
          <ac:spMkLst>
            <pc:docMk/>
            <pc:sldMk cId="945872625" sldId="264"/>
            <ac:spMk id="5131" creationId="{DF6CFF07-D953-4F9C-9A0E-E0A6AACB6158}"/>
          </ac:spMkLst>
        </pc:spChg>
        <pc:spChg chg="add del">
          <ac:chgData name="Giuseppina Sanza" userId="b4940cb3e954894f" providerId="LiveId" clId="{BFB026E8-F02F-4D7F-A86F-401919101883}" dt="2022-10-19T18:01:00.404" v="1756"/>
          <ac:spMkLst>
            <pc:docMk/>
            <pc:sldMk cId="945872625" sldId="264"/>
            <ac:spMk id="5133" creationId="{DAA4FEEE-0B5F-41BF-825D-60F9FB089568}"/>
          </ac:spMkLst>
        </pc:spChg>
        <pc:picChg chg="mod">
          <ac:chgData name="Giuseppina Sanza" userId="b4940cb3e954894f" providerId="LiveId" clId="{BFB026E8-F02F-4D7F-A86F-401919101883}" dt="2022-10-19T17:51:35.057" v="1686" actId="26606"/>
          <ac:picMkLst>
            <pc:docMk/>
            <pc:sldMk cId="945872625" sldId="264"/>
            <ac:picMk id="5122" creationId="{E7AD85BC-B1F3-45CF-8F1A-5EACF9B5811E}"/>
          </ac:picMkLst>
        </pc:picChg>
      </pc:sldChg>
      <pc:sldChg chg="addSp delSp modSp mod setBg setClrOvrMap delDesignElem">
        <pc:chgData name="Giuseppina Sanza" userId="b4940cb3e954894f" providerId="LiveId" clId="{BFB026E8-F02F-4D7F-A86F-401919101883}" dt="2022-10-19T18:01:00.404" v="1756"/>
        <pc:sldMkLst>
          <pc:docMk/>
          <pc:sldMk cId="1295263150" sldId="265"/>
        </pc:sldMkLst>
        <pc:spChg chg="mod">
          <ac:chgData name="Giuseppina Sanza" userId="b4940cb3e954894f" providerId="LiveId" clId="{BFB026E8-F02F-4D7F-A86F-401919101883}" dt="2022-10-19T17:50:31.265" v="1678" actId="26606"/>
          <ac:spMkLst>
            <pc:docMk/>
            <pc:sldMk cId="1295263150" sldId="265"/>
            <ac:spMk id="2" creationId="{5D56B538-C97A-4E52-9D8F-83055D5AAB54}"/>
          </ac:spMkLst>
        </pc:spChg>
        <pc:spChg chg="mod ord">
          <ac:chgData name="Giuseppina Sanza" userId="b4940cb3e954894f" providerId="LiveId" clId="{BFB026E8-F02F-4D7F-A86F-401919101883}" dt="2022-10-19T17:50:56.470" v="1684" actId="27636"/>
          <ac:spMkLst>
            <pc:docMk/>
            <pc:sldMk cId="1295263150" sldId="265"/>
            <ac:spMk id="3" creationId="{42FCCEF3-2819-4262-B19A-29F14B708A9E}"/>
          </ac:spMkLst>
        </pc:spChg>
        <pc:spChg chg="add del">
          <ac:chgData name="Giuseppina Sanza" userId="b4940cb3e954894f" providerId="LiveId" clId="{BFB026E8-F02F-4D7F-A86F-401919101883}" dt="2022-10-19T18:01:00.404" v="1756"/>
          <ac:spMkLst>
            <pc:docMk/>
            <pc:sldMk cId="1295263150" sldId="265"/>
            <ac:spMk id="4103" creationId="{9362849A-570D-49DB-954C-63F144E88A4A}"/>
          </ac:spMkLst>
        </pc:spChg>
        <pc:spChg chg="add del">
          <ac:chgData name="Giuseppina Sanza" userId="b4940cb3e954894f" providerId="LiveId" clId="{BFB026E8-F02F-4D7F-A86F-401919101883}" dt="2022-10-19T18:01:00.404" v="1756"/>
          <ac:spMkLst>
            <pc:docMk/>
            <pc:sldMk cId="1295263150" sldId="265"/>
            <ac:spMk id="4105" creationId="{1CA42011-E478-428B-9D15-A98E338BF8C1}"/>
          </ac:spMkLst>
        </pc:spChg>
        <pc:spChg chg="add del">
          <ac:chgData name="Giuseppina Sanza" userId="b4940cb3e954894f" providerId="LiveId" clId="{BFB026E8-F02F-4D7F-A86F-401919101883}" dt="2022-10-19T18:01:00.404" v="1756"/>
          <ac:spMkLst>
            <pc:docMk/>
            <pc:sldMk cId="1295263150" sldId="265"/>
            <ac:spMk id="4107" creationId="{9ED2773C-FE51-4632-BA46-036BDCDA6E5C}"/>
          </ac:spMkLst>
        </pc:spChg>
        <pc:spChg chg="add del">
          <ac:chgData name="Giuseppina Sanza" userId="b4940cb3e954894f" providerId="LiveId" clId="{BFB026E8-F02F-4D7F-A86F-401919101883}" dt="2022-10-19T18:01:00.404" v="1756"/>
          <ac:spMkLst>
            <pc:docMk/>
            <pc:sldMk cId="1295263150" sldId="265"/>
            <ac:spMk id="4109" creationId="{E02F9158-C4C2-46A8-BE73-A4F77E139FB6}"/>
          </ac:spMkLst>
        </pc:spChg>
        <pc:picChg chg="mod">
          <ac:chgData name="Giuseppina Sanza" userId="b4940cb3e954894f" providerId="LiveId" clId="{BFB026E8-F02F-4D7F-A86F-401919101883}" dt="2022-10-19T17:50:31.265" v="1678" actId="26606"/>
          <ac:picMkLst>
            <pc:docMk/>
            <pc:sldMk cId="1295263150" sldId="265"/>
            <ac:picMk id="4098" creationId="{DAB51DD0-8E4F-4FD5-93D4-273D263E1B50}"/>
          </ac:picMkLst>
        </pc:picChg>
      </pc:sldChg>
      <pc:sldChg chg="delSp delDesignElem">
        <pc:chgData name="Giuseppina Sanza" userId="b4940cb3e954894f" providerId="LiveId" clId="{BFB026E8-F02F-4D7F-A86F-401919101883}" dt="2022-10-19T17:11:51.234" v="1425"/>
        <pc:sldMkLst>
          <pc:docMk/>
          <pc:sldMk cId="2705238755" sldId="267"/>
        </pc:sldMkLst>
        <pc:spChg chg="del">
          <ac:chgData name="Giuseppina Sanza" userId="b4940cb3e954894f" providerId="LiveId" clId="{BFB026E8-F02F-4D7F-A86F-401919101883}" dt="2022-10-19T17:11:51.234" v="1425"/>
          <ac:spMkLst>
            <pc:docMk/>
            <pc:sldMk cId="2705238755" sldId="267"/>
            <ac:spMk id="9" creationId="{F966DD2F-FBF5-41CE-A3F4-565352D95DC3}"/>
          </ac:spMkLst>
        </pc:spChg>
        <pc:spChg chg="del">
          <ac:chgData name="Giuseppina Sanza" userId="b4940cb3e954894f" providerId="LiveId" clId="{BFB026E8-F02F-4D7F-A86F-401919101883}" dt="2022-10-19T17:11:51.234" v="1425"/>
          <ac:spMkLst>
            <pc:docMk/>
            <pc:sldMk cId="2705238755" sldId="267"/>
            <ac:spMk id="11" creationId="{F46FCE2B-F2D2-466E-B0AA-8E341DB4981E}"/>
          </ac:spMkLst>
        </pc:spChg>
        <pc:spChg chg="del">
          <ac:chgData name="Giuseppina Sanza" userId="b4940cb3e954894f" providerId="LiveId" clId="{BFB026E8-F02F-4D7F-A86F-401919101883}" dt="2022-10-19T17:11:51.234" v="1425"/>
          <ac:spMkLst>
            <pc:docMk/>
            <pc:sldMk cId="2705238755" sldId="267"/>
            <ac:spMk id="13" creationId="{2BD31C98-199A-4722-A1A5-4393A43E740B}"/>
          </ac:spMkLst>
        </pc:spChg>
      </pc:sldChg>
      <pc:sldChg chg="addSp delSp modSp mod setBg setClrOvrMap delDesignElem">
        <pc:chgData name="Giuseppina Sanza" userId="b4940cb3e954894f" providerId="LiveId" clId="{BFB026E8-F02F-4D7F-A86F-401919101883}" dt="2022-10-19T18:09:20.305" v="1800" actId="26606"/>
        <pc:sldMkLst>
          <pc:docMk/>
          <pc:sldMk cId="1227996131" sldId="268"/>
        </pc:sldMkLst>
        <pc:spChg chg="mod">
          <ac:chgData name="Giuseppina Sanza" userId="b4940cb3e954894f" providerId="LiveId" clId="{BFB026E8-F02F-4D7F-A86F-401919101883}" dt="2022-10-19T18:09:20.305" v="1800" actId="26606"/>
          <ac:spMkLst>
            <pc:docMk/>
            <pc:sldMk cId="1227996131" sldId="268"/>
            <ac:spMk id="2" creationId="{8B5B766D-D9B2-42A9-8028-06D7715EC30C}"/>
          </ac:spMkLst>
        </pc:spChg>
        <pc:spChg chg="mod ord">
          <ac:chgData name="Giuseppina Sanza" userId="b4940cb3e954894f" providerId="LiveId" clId="{BFB026E8-F02F-4D7F-A86F-401919101883}" dt="2022-10-19T18:09:20.305" v="1800" actId="26606"/>
          <ac:spMkLst>
            <pc:docMk/>
            <pc:sldMk cId="1227996131" sldId="268"/>
            <ac:spMk id="3" creationId="{9910B415-B1A8-4D36-8F46-511CA9415619}"/>
          </ac:spMkLst>
        </pc:spChg>
        <pc:spChg chg="del">
          <ac:chgData name="Giuseppina Sanza" userId="b4940cb3e954894f" providerId="LiveId" clId="{BFB026E8-F02F-4D7F-A86F-401919101883}" dt="2022-10-19T17:11:51.234" v="1425"/>
          <ac:spMkLst>
            <pc:docMk/>
            <pc:sldMk cId="1227996131" sldId="268"/>
            <ac:spMk id="135" creationId="{E491B121-12B5-4977-A064-636AB0B9B0BD}"/>
          </ac:spMkLst>
        </pc:spChg>
        <pc:spChg chg="del">
          <ac:chgData name="Giuseppina Sanza" userId="b4940cb3e954894f" providerId="LiveId" clId="{BFB026E8-F02F-4D7F-A86F-401919101883}" dt="2022-10-19T17:11:51.234" v="1425"/>
          <ac:spMkLst>
            <pc:docMk/>
            <pc:sldMk cId="1227996131" sldId="268"/>
            <ac:spMk id="137" creationId="{2ED05F70-AB3E-4472-B26B-EFE6A5A59BC8}"/>
          </ac:spMkLst>
        </pc:spChg>
        <pc:spChg chg="del">
          <ac:chgData name="Giuseppina Sanza" userId="b4940cb3e954894f" providerId="LiveId" clId="{BFB026E8-F02F-4D7F-A86F-401919101883}" dt="2022-10-19T17:11:51.234" v="1425"/>
          <ac:spMkLst>
            <pc:docMk/>
            <pc:sldMk cId="1227996131" sldId="268"/>
            <ac:spMk id="139" creationId="{21F6BE39-9E37-45F0-B10C-92305CFB7C77}"/>
          </ac:spMkLst>
        </pc:spChg>
        <pc:spChg chg="add">
          <ac:chgData name="Giuseppina Sanza" userId="b4940cb3e954894f" providerId="LiveId" clId="{BFB026E8-F02F-4D7F-A86F-401919101883}" dt="2022-10-19T18:09:20.305" v="1800" actId="26606"/>
          <ac:spMkLst>
            <pc:docMk/>
            <pc:sldMk cId="1227996131" sldId="268"/>
            <ac:spMk id="2052" creationId="{DD540830-1D5B-4124-AD19-E95C33AC238A}"/>
          </ac:spMkLst>
        </pc:spChg>
        <pc:spChg chg="add">
          <ac:chgData name="Giuseppina Sanza" userId="b4940cb3e954894f" providerId="LiveId" clId="{BFB026E8-F02F-4D7F-A86F-401919101883}" dt="2022-10-19T18:09:20.305" v="1800" actId="26606"/>
          <ac:spMkLst>
            <pc:docMk/>
            <pc:sldMk cId="1227996131" sldId="268"/>
            <ac:spMk id="2053" creationId="{8B1928F0-389D-4382-8440-F6150A01C75E}"/>
          </ac:spMkLst>
        </pc:spChg>
        <pc:spChg chg="add">
          <ac:chgData name="Giuseppina Sanza" userId="b4940cb3e954894f" providerId="LiveId" clId="{BFB026E8-F02F-4D7F-A86F-401919101883}" dt="2022-10-19T18:09:20.305" v="1800" actId="26606"/>
          <ac:spMkLst>
            <pc:docMk/>
            <pc:sldMk cId="1227996131" sldId="268"/>
            <ac:spMk id="2054" creationId="{DF9B0FBD-51D8-4E3C-9E78-429AE66768BB}"/>
          </ac:spMkLst>
        </pc:spChg>
        <pc:spChg chg="add del">
          <ac:chgData name="Giuseppina Sanza" userId="b4940cb3e954894f" providerId="LiveId" clId="{BFB026E8-F02F-4D7F-A86F-401919101883}" dt="2022-10-19T18:07:25.435" v="1794"/>
          <ac:spMkLst>
            <pc:docMk/>
            <pc:sldMk cId="1227996131" sldId="268"/>
            <ac:spMk id="2055" creationId="{C8A3C342-1D03-412F-8DD3-BF519E8E0AE9}"/>
          </ac:spMkLst>
        </pc:spChg>
        <pc:spChg chg="add del">
          <ac:chgData name="Giuseppina Sanza" userId="b4940cb3e954894f" providerId="LiveId" clId="{BFB026E8-F02F-4D7F-A86F-401919101883}" dt="2022-10-19T18:07:25.435" v="1794"/>
          <ac:spMkLst>
            <pc:docMk/>
            <pc:sldMk cId="1227996131" sldId="268"/>
            <ac:spMk id="2057" creationId="{81CC9B02-E087-4350-AEBD-2C3CF001AF01}"/>
          </ac:spMkLst>
        </pc:spChg>
        <pc:spChg chg="add del">
          <ac:chgData name="Giuseppina Sanza" userId="b4940cb3e954894f" providerId="LiveId" clId="{BFB026E8-F02F-4D7F-A86F-401919101883}" dt="2022-10-19T18:07:25.435" v="1794"/>
          <ac:spMkLst>
            <pc:docMk/>
            <pc:sldMk cId="1227996131" sldId="268"/>
            <ac:spMk id="2059" creationId="{AC3BF0FA-36FA-4CE9-840E-F7C3A8F168B5}"/>
          </ac:spMkLst>
        </pc:spChg>
        <pc:spChg chg="add del">
          <ac:chgData name="Giuseppina Sanza" userId="b4940cb3e954894f" providerId="LiveId" clId="{BFB026E8-F02F-4D7F-A86F-401919101883}" dt="2022-10-19T18:07:25.435" v="1794"/>
          <ac:spMkLst>
            <pc:docMk/>
            <pc:sldMk cId="1227996131" sldId="268"/>
            <ac:spMk id="2061" creationId="{D6F18ACE-6E82-4ADC-8A2F-A1771B309B16}"/>
          </ac:spMkLst>
        </pc:spChg>
        <pc:picChg chg="mod">
          <ac:chgData name="Giuseppina Sanza" userId="b4940cb3e954894f" providerId="LiveId" clId="{BFB026E8-F02F-4D7F-A86F-401919101883}" dt="2022-10-19T18:09:20.305" v="1800" actId="26606"/>
          <ac:picMkLst>
            <pc:docMk/>
            <pc:sldMk cId="1227996131" sldId="268"/>
            <ac:picMk id="2050" creationId="{CFDE6D3A-F746-434A-830F-4E4EF2931E65}"/>
          </ac:picMkLst>
        </pc:picChg>
      </pc:sldChg>
      <pc:sldChg chg="addSp delSp modSp mod setBg setClrOvrMap delDesignElem">
        <pc:chgData name="Giuseppina Sanza" userId="b4940cb3e954894f" providerId="LiveId" clId="{BFB026E8-F02F-4D7F-A86F-401919101883}" dt="2022-10-19T18:10:00.815" v="1813" actId="26606"/>
        <pc:sldMkLst>
          <pc:docMk/>
          <pc:sldMk cId="630263344" sldId="269"/>
        </pc:sldMkLst>
        <pc:spChg chg="mod">
          <ac:chgData name="Giuseppina Sanza" userId="b4940cb3e954894f" providerId="LiveId" clId="{BFB026E8-F02F-4D7F-A86F-401919101883}" dt="2022-10-19T18:10:00.815" v="1813" actId="26606"/>
          <ac:spMkLst>
            <pc:docMk/>
            <pc:sldMk cId="630263344" sldId="269"/>
            <ac:spMk id="2" creationId="{309AF684-BE3E-49CA-8B34-C7718BED8B59}"/>
          </ac:spMkLst>
        </pc:spChg>
        <pc:spChg chg="del">
          <ac:chgData name="Giuseppina Sanza" userId="b4940cb3e954894f" providerId="LiveId" clId="{BFB026E8-F02F-4D7F-A86F-401919101883}" dt="2022-10-19T17:11:51.234" v="1425"/>
          <ac:spMkLst>
            <pc:docMk/>
            <pc:sldMk cId="630263344" sldId="269"/>
            <ac:spMk id="71" creationId="{2F21E579-4785-4A4E-8D09-42E5246D8E58}"/>
          </ac:spMkLst>
        </pc:spChg>
        <pc:spChg chg="del">
          <ac:chgData name="Giuseppina Sanza" userId="b4940cb3e954894f" providerId="LiveId" clId="{BFB026E8-F02F-4D7F-A86F-401919101883}" dt="2022-10-19T17:11:51.234" v="1425"/>
          <ac:spMkLst>
            <pc:docMk/>
            <pc:sldMk cId="630263344" sldId="269"/>
            <ac:spMk id="73" creationId="{3BE96D34-9D7C-4984-961D-7165FA21612E}"/>
          </ac:spMkLst>
        </pc:spChg>
        <pc:spChg chg="del">
          <ac:chgData name="Giuseppina Sanza" userId="b4940cb3e954894f" providerId="LiveId" clId="{BFB026E8-F02F-4D7F-A86F-401919101883}" dt="2022-10-19T17:11:51.234" v="1425"/>
          <ac:spMkLst>
            <pc:docMk/>
            <pc:sldMk cId="630263344" sldId="269"/>
            <ac:spMk id="75" creationId="{C8DE1BEC-DAE3-43F4-8D9F-384C3D694130}"/>
          </ac:spMkLst>
        </pc:spChg>
        <pc:spChg chg="add del">
          <ac:chgData name="Giuseppina Sanza" userId="b4940cb3e954894f" providerId="LiveId" clId="{BFB026E8-F02F-4D7F-A86F-401919101883}" dt="2022-10-19T18:09:39.908" v="1802" actId="26606"/>
          <ac:spMkLst>
            <pc:docMk/>
            <pc:sldMk cId="630263344" sldId="269"/>
            <ac:spMk id="3076" creationId="{DD540830-1D5B-4124-AD19-E95C33AC238A}"/>
          </ac:spMkLst>
        </pc:spChg>
        <pc:spChg chg="add del">
          <ac:chgData name="Giuseppina Sanza" userId="b4940cb3e954894f" providerId="LiveId" clId="{BFB026E8-F02F-4D7F-A86F-401919101883}" dt="2022-10-19T18:09:39.908" v="1802" actId="26606"/>
          <ac:spMkLst>
            <pc:docMk/>
            <pc:sldMk cId="630263344" sldId="269"/>
            <ac:spMk id="3077" creationId="{8B1928F0-389D-4382-8440-F6150A01C75E}"/>
          </ac:spMkLst>
        </pc:spChg>
        <pc:spChg chg="add del">
          <ac:chgData name="Giuseppina Sanza" userId="b4940cb3e954894f" providerId="LiveId" clId="{BFB026E8-F02F-4D7F-A86F-401919101883}" dt="2022-10-19T18:09:39.908" v="1802" actId="26606"/>
          <ac:spMkLst>
            <pc:docMk/>
            <pc:sldMk cId="630263344" sldId="269"/>
            <ac:spMk id="3078" creationId="{DF9B0FBD-51D8-4E3C-9E78-429AE66768BB}"/>
          </ac:spMkLst>
        </pc:spChg>
        <pc:spChg chg="add del">
          <ac:chgData name="Giuseppina Sanza" userId="b4940cb3e954894f" providerId="LiveId" clId="{BFB026E8-F02F-4D7F-A86F-401919101883}" dt="2022-10-19T18:05:54.947" v="1780" actId="26606"/>
          <ac:spMkLst>
            <pc:docMk/>
            <pc:sldMk cId="630263344" sldId="269"/>
            <ac:spMk id="3079" creationId="{C8A3C342-1D03-412F-8DD3-BF519E8E0AE9}"/>
          </ac:spMkLst>
        </pc:spChg>
        <pc:spChg chg="add del">
          <ac:chgData name="Giuseppina Sanza" userId="b4940cb3e954894f" providerId="LiveId" clId="{BFB026E8-F02F-4D7F-A86F-401919101883}" dt="2022-10-19T18:09:54.156" v="1806" actId="26606"/>
          <ac:spMkLst>
            <pc:docMk/>
            <pc:sldMk cId="630263344" sldId="269"/>
            <ac:spMk id="3080" creationId="{73DC589F-62C7-410C-B96C-0F6243A471E2}"/>
          </ac:spMkLst>
        </pc:spChg>
        <pc:spChg chg="add del">
          <ac:chgData name="Giuseppina Sanza" userId="b4940cb3e954894f" providerId="LiveId" clId="{BFB026E8-F02F-4D7F-A86F-401919101883}" dt="2022-10-19T18:05:54.947" v="1780" actId="26606"/>
          <ac:spMkLst>
            <pc:docMk/>
            <pc:sldMk cId="630263344" sldId="269"/>
            <ac:spMk id="3081" creationId="{81CC9B02-E087-4350-AEBD-2C3CF001AF01}"/>
          </ac:spMkLst>
        </pc:spChg>
        <pc:spChg chg="add">
          <ac:chgData name="Giuseppina Sanza" userId="b4940cb3e954894f" providerId="LiveId" clId="{BFB026E8-F02F-4D7F-A86F-401919101883}" dt="2022-10-19T18:10:00.815" v="1813" actId="26606"/>
          <ac:spMkLst>
            <pc:docMk/>
            <pc:sldMk cId="630263344" sldId="269"/>
            <ac:spMk id="3082" creationId="{73DC589F-62C7-410C-B96C-0F6243A471E2}"/>
          </ac:spMkLst>
        </pc:spChg>
        <pc:spChg chg="add del">
          <ac:chgData name="Giuseppina Sanza" userId="b4940cb3e954894f" providerId="LiveId" clId="{BFB026E8-F02F-4D7F-A86F-401919101883}" dt="2022-10-19T18:05:54.947" v="1780" actId="26606"/>
          <ac:spMkLst>
            <pc:docMk/>
            <pc:sldMk cId="630263344" sldId="269"/>
            <ac:spMk id="3083" creationId="{AC3BF0FA-36FA-4CE9-840E-F7C3A8F168B5}"/>
          </ac:spMkLst>
        </pc:spChg>
        <pc:spChg chg="add del">
          <ac:chgData name="Giuseppina Sanza" userId="b4940cb3e954894f" providerId="LiveId" clId="{BFB026E8-F02F-4D7F-A86F-401919101883}" dt="2022-10-19T18:05:54.947" v="1780" actId="26606"/>
          <ac:spMkLst>
            <pc:docMk/>
            <pc:sldMk cId="630263344" sldId="269"/>
            <ac:spMk id="3085" creationId="{D6F18ACE-6E82-4ADC-8A2F-A1771B309B16}"/>
          </ac:spMkLst>
        </pc:spChg>
        <pc:spChg chg="add del">
          <ac:chgData name="Giuseppina Sanza" userId="b4940cb3e954894f" providerId="LiveId" clId="{BFB026E8-F02F-4D7F-A86F-401919101883}" dt="2022-10-19T18:05:57.739" v="1782" actId="26606"/>
          <ac:spMkLst>
            <pc:docMk/>
            <pc:sldMk cId="630263344" sldId="269"/>
            <ac:spMk id="3087" creationId="{C8A3C342-1D03-412F-8DD3-BF519E8E0AE9}"/>
          </ac:spMkLst>
        </pc:spChg>
        <pc:spChg chg="add del">
          <ac:chgData name="Giuseppina Sanza" userId="b4940cb3e954894f" providerId="LiveId" clId="{BFB026E8-F02F-4D7F-A86F-401919101883}" dt="2022-10-19T18:05:57.739" v="1782" actId="26606"/>
          <ac:spMkLst>
            <pc:docMk/>
            <pc:sldMk cId="630263344" sldId="269"/>
            <ac:spMk id="3088" creationId="{81CC9B02-E087-4350-AEBD-2C3CF001AF01}"/>
          </ac:spMkLst>
        </pc:spChg>
        <pc:spChg chg="add del">
          <ac:chgData name="Giuseppina Sanza" userId="b4940cb3e954894f" providerId="LiveId" clId="{BFB026E8-F02F-4D7F-A86F-401919101883}" dt="2022-10-19T18:05:57.739" v="1782" actId="26606"/>
          <ac:spMkLst>
            <pc:docMk/>
            <pc:sldMk cId="630263344" sldId="269"/>
            <ac:spMk id="3089" creationId="{AC3BF0FA-36FA-4CE9-840E-F7C3A8F168B5}"/>
          </ac:spMkLst>
        </pc:spChg>
        <pc:spChg chg="add del">
          <ac:chgData name="Giuseppina Sanza" userId="b4940cb3e954894f" providerId="LiveId" clId="{BFB026E8-F02F-4D7F-A86F-401919101883}" dt="2022-10-19T18:05:57.739" v="1782" actId="26606"/>
          <ac:spMkLst>
            <pc:docMk/>
            <pc:sldMk cId="630263344" sldId="269"/>
            <ac:spMk id="3090" creationId="{D6F18ACE-6E82-4ADC-8A2F-A1771B309B16}"/>
          </ac:spMkLst>
        </pc:spChg>
        <pc:spChg chg="add del">
          <ac:chgData name="Giuseppina Sanza" userId="b4940cb3e954894f" providerId="LiveId" clId="{BFB026E8-F02F-4D7F-A86F-401919101883}" dt="2022-10-19T18:06:49.511" v="1790" actId="26606"/>
          <ac:spMkLst>
            <pc:docMk/>
            <pc:sldMk cId="630263344" sldId="269"/>
            <ac:spMk id="3092" creationId="{C8A3C342-1D03-412F-8DD3-BF519E8E0AE9}"/>
          </ac:spMkLst>
        </pc:spChg>
        <pc:spChg chg="add del">
          <ac:chgData name="Giuseppina Sanza" userId="b4940cb3e954894f" providerId="LiveId" clId="{BFB026E8-F02F-4D7F-A86F-401919101883}" dt="2022-10-19T18:06:49.511" v="1790" actId="26606"/>
          <ac:spMkLst>
            <pc:docMk/>
            <pc:sldMk cId="630263344" sldId="269"/>
            <ac:spMk id="3093" creationId="{81CC9B02-E087-4350-AEBD-2C3CF001AF01}"/>
          </ac:spMkLst>
        </pc:spChg>
        <pc:spChg chg="add del">
          <ac:chgData name="Giuseppina Sanza" userId="b4940cb3e954894f" providerId="LiveId" clId="{BFB026E8-F02F-4D7F-A86F-401919101883}" dt="2022-10-19T18:06:49.511" v="1790" actId="26606"/>
          <ac:spMkLst>
            <pc:docMk/>
            <pc:sldMk cId="630263344" sldId="269"/>
            <ac:spMk id="3094" creationId="{AC3BF0FA-36FA-4CE9-840E-F7C3A8F168B5}"/>
          </ac:spMkLst>
        </pc:spChg>
        <pc:spChg chg="add del">
          <ac:chgData name="Giuseppina Sanza" userId="b4940cb3e954894f" providerId="LiveId" clId="{BFB026E8-F02F-4D7F-A86F-401919101883}" dt="2022-10-19T18:06:49.511" v="1790" actId="26606"/>
          <ac:spMkLst>
            <pc:docMk/>
            <pc:sldMk cId="630263344" sldId="269"/>
            <ac:spMk id="3095" creationId="{D6F18ACE-6E82-4ADC-8A2F-A1771B309B16}"/>
          </ac:spMkLst>
        </pc:spChg>
        <pc:spChg chg="add del">
          <ac:chgData name="Giuseppina Sanza" userId="b4940cb3e954894f" providerId="LiveId" clId="{BFB026E8-F02F-4D7F-A86F-401919101883}" dt="2022-10-19T18:07:25.435" v="1794"/>
          <ac:spMkLst>
            <pc:docMk/>
            <pc:sldMk cId="630263344" sldId="269"/>
            <ac:spMk id="3100" creationId="{C8A3C342-1D03-412F-8DD3-BF519E8E0AE9}"/>
          </ac:spMkLst>
        </pc:spChg>
        <pc:spChg chg="add del">
          <ac:chgData name="Giuseppina Sanza" userId="b4940cb3e954894f" providerId="LiveId" clId="{BFB026E8-F02F-4D7F-A86F-401919101883}" dt="2022-10-19T18:07:25.435" v="1794"/>
          <ac:spMkLst>
            <pc:docMk/>
            <pc:sldMk cId="630263344" sldId="269"/>
            <ac:spMk id="3102" creationId="{81CC9B02-E087-4350-AEBD-2C3CF001AF01}"/>
          </ac:spMkLst>
        </pc:spChg>
        <pc:spChg chg="add del">
          <ac:chgData name="Giuseppina Sanza" userId="b4940cb3e954894f" providerId="LiveId" clId="{BFB026E8-F02F-4D7F-A86F-401919101883}" dt="2022-10-19T18:07:25.435" v="1794"/>
          <ac:spMkLst>
            <pc:docMk/>
            <pc:sldMk cId="630263344" sldId="269"/>
            <ac:spMk id="3104" creationId="{AC3BF0FA-36FA-4CE9-840E-F7C3A8F168B5}"/>
          </ac:spMkLst>
        </pc:spChg>
        <pc:spChg chg="add del">
          <ac:chgData name="Giuseppina Sanza" userId="b4940cb3e954894f" providerId="LiveId" clId="{BFB026E8-F02F-4D7F-A86F-401919101883}" dt="2022-10-19T18:07:25.435" v="1794"/>
          <ac:spMkLst>
            <pc:docMk/>
            <pc:sldMk cId="630263344" sldId="269"/>
            <ac:spMk id="3106" creationId="{D6F18ACE-6E82-4ADC-8A2F-A1771B309B16}"/>
          </ac:spMkLst>
        </pc:spChg>
        <pc:graphicFrameChg chg="mod ord modGraphic">
          <ac:chgData name="Giuseppina Sanza" userId="b4940cb3e954894f" providerId="LiveId" clId="{BFB026E8-F02F-4D7F-A86F-401919101883}" dt="2022-10-19T18:10:00.815" v="1813" actId="26606"/>
          <ac:graphicFrameMkLst>
            <pc:docMk/>
            <pc:sldMk cId="630263344" sldId="269"/>
            <ac:graphicFrameMk id="5" creationId="{C82D229D-97A1-47EC-9BEC-8B7B16BA68C6}"/>
          </ac:graphicFrameMkLst>
        </pc:graphicFrameChg>
        <pc:picChg chg="mod">
          <ac:chgData name="Giuseppina Sanza" userId="b4940cb3e954894f" providerId="LiveId" clId="{BFB026E8-F02F-4D7F-A86F-401919101883}" dt="2022-10-19T18:10:00.815" v="1813" actId="26606"/>
          <ac:picMkLst>
            <pc:docMk/>
            <pc:sldMk cId="630263344" sldId="269"/>
            <ac:picMk id="3074" creationId="{9BEEE69D-7387-45F9-A5F2-B5B10E4104AC}"/>
          </ac:picMkLst>
        </pc:picChg>
      </pc:sldChg>
      <pc:sldChg chg="delSp modSp mod delDesignElem">
        <pc:chgData name="Giuseppina Sanza" userId="b4940cb3e954894f" providerId="LiveId" clId="{BFB026E8-F02F-4D7F-A86F-401919101883}" dt="2022-10-19T17:11:51.342" v="1437" actId="27636"/>
        <pc:sldMkLst>
          <pc:docMk/>
          <pc:sldMk cId="2144266855" sldId="270"/>
        </pc:sldMkLst>
        <pc:spChg chg="mod">
          <ac:chgData name="Giuseppina Sanza" userId="b4940cb3e954894f" providerId="LiveId" clId="{BFB026E8-F02F-4D7F-A86F-401919101883}" dt="2022-10-19T17:11:51.342" v="1437" actId="27636"/>
          <ac:spMkLst>
            <pc:docMk/>
            <pc:sldMk cId="2144266855" sldId="270"/>
            <ac:spMk id="3" creationId="{8D3007D7-27E6-4442-890C-FE66256A493E}"/>
          </ac:spMkLst>
        </pc:spChg>
        <pc:spChg chg="del">
          <ac:chgData name="Giuseppina Sanza" userId="b4940cb3e954894f" providerId="LiveId" clId="{BFB026E8-F02F-4D7F-A86F-401919101883}" dt="2022-10-19T17:11:51.234" v="1425"/>
          <ac:spMkLst>
            <pc:docMk/>
            <pc:sldMk cId="2144266855" sldId="270"/>
            <ac:spMk id="74" creationId="{23C7736A-5A08-4021-9AB6-390DFF506AA8}"/>
          </ac:spMkLst>
        </pc:spChg>
        <pc:spChg chg="del">
          <ac:chgData name="Giuseppina Sanza" userId="b4940cb3e954894f" providerId="LiveId" clId="{BFB026E8-F02F-4D7F-A86F-401919101883}" dt="2022-10-19T17:11:51.234" v="1425"/>
          <ac:spMkLst>
            <pc:docMk/>
            <pc:sldMk cId="2144266855" sldId="270"/>
            <ac:spMk id="75" creationId="{433DF4D3-8A35-461A-ABE0-F56B78A1371F}"/>
          </ac:spMkLst>
        </pc:spChg>
      </pc:sldChg>
      <pc:sldChg chg="delSp delDesignElem">
        <pc:chgData name="Giuseppina Sanza" userId="b4940cb3e954894f" providerId="LiveId" clId="{BFB026E8-F02F-4D7F-A86F-401919101883}" dt="2022-10-19T17:11:51.234" v="1425"/>
        <pc:sldMkLst>
          <pc:docMk/>
          <pc:sldMk cId="2831458212" sldId="271"/>
        </pc:sldMkLst>
        <pc:spChg chg="del">
          <ac:chgData name="Giuseppina Sanza" userId="b4940cb3e954894f" providerId="LiveId" clId="{BFB026E8-F02F-4D7F-A86F-401919101883}" dt="2022-10-19T17:11:51.234" v="1425"/>
          <ac:spMkLst>
            <pc:docMk/>
            <pc:sldMk cId="2831458212" sldId="271"/>
            <ac:spMk id="8" creationId="{5BE0789E-91A7-4246-978E-A17FE1BF952A}"/>
          </ac:spMkLst>
        </pc:spChg>
        <pc:spChg chg="del">
          <ac:chgData name="Giuseppina Sanza" userId="b4940cb3e954894f" providerId="LiveId" clId="{BFB026E8-F02F-4D7F-A86F-401919101883}" dt="2022-10-19T17:11:51.234" v="1425"/>
          <ac:spMkLst>
            <pc:docMk/>
            <pc:sldMk cId="2831458212" sldId="271"/>
            <ac:spMk id="24" creationId="{15EDA122-4530-45D2-A70A-B1A967AAE566}"/>
          </ac:spMkLst>
        </pc:spChg>
        <pc:spChg chg="del">
          <ac:chgData name="Giuseppina Sanza" userId="b4940cb3e954894f" providerId="LiveId" clId="{BFB026E8-F02F-4D7F-A86F-401919101883}" dt="2022-10-19T17:11:51.234" v="1425"/>
          <ac:spMkLst>
            <pc:docMk/>
            <pc:sldMk cId="2831458212" sldId="271"/>
            <ac:spMk id="26" creationId="{9782F52E-0F94-4BFC-9F89-B054DDEAB9EF}"/>
          </ac:spMkLst>
        </pc:spChg>
        <pc:grpChg chg="del">
          <ac:chgData name="Giuseppina Sanza" userId="b4940cb3e954894f" providerId="LiveId" clId="{BFB026E8-F02F-4D7F-A86F-401919101883}" dt="2022-10-19T17:11:51.234" v="1425"/>
          <ac:grpSpMkLst>
            <pc:docMk/>
            <pc:sldMk cId="2831458212" sldId="271"/>
            <ac:grpSpMk id="10" creationId="{3C6C0BD2-8B3C-4042-B4EE-5DB7665A3736}"/>
          </ac:grpSpMkLst>
        </pc:grpChg>
      </pc:sldChg>
      <pc:sldChg chg="modSp mod setBg">
        <pc:chgData name="Giuseppina Sanza" userId="b4940cb3e954894f" providerId="LiveId" clId="{BFB026E8-F02F-4D7F-A86F-401919101883}" dt="2022-10-19T17:33:07.438" v="1571" actId="27636"/>
        <pc:sldMkLst>
          <pc:docMk/>
          <pc:sldMk cId="301591655" sldId="273"/>
        </pc:sldMkLst>
        <pc:spChg chg="mod">
          <ac:chgData name="Giuseppina Sanza" userId="b4940cb3e954894f" providerId="LiveId" clId="{BFB026E8-F02F-4D7F-A86F-401919101883}" dt="2022-10-19T17:32:37.690" v="1567" actId="1076"/>
          <ac:spMkLst>
            <pc:docMk/>
            <pc:sldMk cId="301591655" sldId="273"/>
            <ac:spMk id="2" creationId="{3DDCFB75-B508-410A-BB26-D195CD4977ED}"/>
          </ac:spMkLst>
        </pc:spChg>
        <pc:spChg chg="mod">
          <ac:chgData name="Giuseppina Sanza" userId="b4940cb3e954894f" providerId="LiveId" clId="{BFB026E8-F02F-4D7F-A86F-401919101883}" dt="2022-10-19T17:33:07.438" v="1571" actId="27636"/>
          <ac:spMkLst>
            <pc:docMk/>
            <pc:sldMk cId="301591655" sldId="273"/>
            <ac:spMk id="75" creationId="{1BCCE880-9198-4366-9EFD-6D8A9540125E}"/>
          </ac:spMkLst>
        </pc:spChg>
        <pc:picChg chg="mod">
          <ac:chgData name="Giuseppina Sanza" userId="b4940cb3e954894f" providerId="LiveId" clId="{BFB026E8-F02F-4D7F-A86F-401919101883}" dt="2022-10-19T17:32:23.182" v="1565" actId="26606"/>
          <ac:picMkLst>
            <pc:docMk/>
            <pc:sldMk cId="301591655" sldId="273"/>
            <ac:picMk id="9218" creationId="{F1D06027-6734-4AAD-A0C2-E2FD458F167B}"/>
          </ac:picMkLst>
        </pc:picChg>
      </pc:sldChg>
      <pc:sldChg chg="addSp delSp modSp mod setBg setClrOvrMap delDesignElem">
        <pc:chgData name="Giuseppina Sanza" userId="b4940cb3e954894f" providerId="LiveId" clId="{BFB026E8-F02F-4D7F-A86F-401919101883}" dt="2022-10-19T18:16:29.098" v="1848" actId="26606"/>
        <pc:sldMkLst>
          <pc:docMk/>
          <pc:sldMk cId="1798607539" sldId="274"/>
        </pc:sldMkLst>
        <pc:spChg chg="mod">
          <ac:chgData name="Giuseppina Sanza" userId="b4940cb3e954894f" providerId="LiveId" clId="{BFB026E8-F02F-4D7F-A86F-401919101883}" dt="2022-10-19T18:16:29.076" v="1847" actId="26606"/>
          <ac:spMkLst>
            <pc:docMk/>
            <pc:sldMk cId="1798607539" sldId="274"/>
            <ac:spMk id="2" creationId="{718DF3BF-72B5-4CF3-95FE-A73E955E4216}"/>
          </ac:spMkLst>
        </pc:spChg>
        <pc:spChg chg="del">
          <ac:chgData name="Giuseppina Sanza" userId="b4940cb3e954894f" providerId="LiveId" clId="{BFB026E8-F02F-4D7F-A86F-401919101883}" dt="2022-10-19T17:11:51.234" v="1425"/>
          <ac:spMkLst>
            <pc:docMk/>
            <pc:sldMk cId="1798607539" sldId="274"/>
            <ac:spMk id="9" creationId="{F966DD2F-FBF5-41CE-A3F4-565352D95DC3}"/>
          </ac:spMkLst>
        </pc:spChg>
        <pc:spChg chg="add del">
          <ac:chgData name="Giuseppina Sanza" userId="b4940cb3e954894f" providerId="LiveId" clId="{BFB026E8-F02F-4D7F-A86F-401919101883}" dt="2022-10-19T18:16:29.076" v="1847" actId="26606"/>
          <ac:spMkLst>
            <pc:docMk/>
            <pc:sldMk cId="1798607539" sldId="274"/>
            <ac:spMk id="10" creationId="{613C9C0A-47AD-49A5-838A-A43281BDCDA3}"/>
          </ac:spMkLst>
        </pc:spChg>
        <pc:spChg chg="del">
          <ac:chgData name="Giuseppina Sanza" userId="b4940cb3e954894f" providerId="LiveId" clId="{BFB026E8-F02F-4D7F-A86F-401919101883}" dt="2022-10-19T17:11:51.234" v="1425"/>
          <ac:spMkLst>
            <pc:docMk/>
            <pc:sldMk cId="1798607539" sldId="274"/>
            <ac:spMk id="11" creationId="{F46FCE2B-F2D2-466E-B0AA-8E341DB4981E}"/>
          </ac:spMkLst>
        </pc:spChg>
        <pc:spChg chg="add del">
          <ac:chgData name="Giuseppina Sanza" userId="b4940cb3e954894f" providerId="LiveId" clId="{BFB026E8-F02F-4D7F-A86F-401919101883}" dt="2022-10-19T18:16:29.076" v="1847" actId="26606"/>
          <ac:spMkLst>
            <pc:docMk/>
            <pc:sldMk cId="1798607539" sldId="274"/>
            <ac:spMk id="12" creationId="{79507746-2C84-4EB6-B021-47E52891065D}"/>
          </ac:spMkLst>
        </pc:spChg>
        <pc:spChg chg="del">
          <ac:chgData name="Giuseppina Sanza" userId="b4940cb3e954894f" providerId="LiveId" clId="{BFB026E8-F02F-4D7F-A86F-401919101883}" dt="2022-10-19T17:11:51.234" v="1425"/>
          <ac:spMkLst>
            <pc:docMk/>
            <pc:sldMk cId="1798607539" sldId="274"/>
            <ac:spMk id="13" creationId="{2BD31C98-199A-4722-A1A5-4393A43E740B}"/>
          </ac:spMkLst>
        </pc:spChg>
        <pc:spChg chg="add del">
          <ac:chgData name="Giuseppina Sanza" userId="b4940cb3e954894f" providerId="LiveId" clId="{BFB026E8-F02F-4D7F-A86F-401919101883}" dt="2022-10-19T18:16:29.076" v="1847" actId="26606"/>
          <ac:spMkLst>
            <pc:docMk/>
            <pc:sldMk cId="1798607539" sldId="274"/>
            <ac:spMk id="14" creationId="{7B0D28F5-B926-4D9B-9413-91E73A4C62EE}"/>
          </ac:spMkLst>
        </pc:spChg>
        <pc:spChg chg="add del">
          <ac:chgData name="Giuseppina Sanza" userId="b4940cb3e954894f" providerId="LiveId" clId="{BFB026E8-F02F-4D7F-A86F-401919101883}" dt="2022-10-19T18:16:29.076" v="1847" actId="26606"/>
          <ac:spMkLst>
            <pc:docMk/>
            <pc:sldMk cId="1798607539" sldId="274"/>
            <ac:spMk id="16" creationId="{2B3D24C5-CE61-47C8-A0D0-C767528D128F}"/>
          </ac:spMkLst>
        </pc:spChg>
        <pc:graphicFrameChg chg="mod modGraphic">
          <ac:chgData name="Giuseppina Sanza" userId="b4940cb3e954894f" providerId="LiveId" clId="{BFB026E8-F02F-4D7F-A86F-401919101883}" dt="2022-10-19T18:16:29.098" v="1848" actId="26606"/>
          <ac:graphicFrameMkLst>
            <pc:docMk/>
            <pc:sldMk cId="1798607539" sldId="274"/>
            <ac:graphicFrameMk id="5" creationId="{E9B4C91D-91EF-4959-A74E-D027534A2907}"/>
          </ac:graphicFrameMkLst>
        </pc:graphicFrameChg>
      </pc:sldChg>
      <pc:sldChg chg="addSp delSp modSp mod setBg setClrOvrMap delDesignElem">
        <pc:chgData name="Giuseppina Sanza" userId="b4940cb3e954894f" providerId="LiveId" clId="{BFB026E8-F02F-4D7F-A86F-401919101883}" dt="2022-10-19T18:15:44.995" v="1844" actId="255"/>
        <pc:sldMkLst>
          <pc:docMk/>
          <pc:sldMk cId="2910308682" sldId="275"/>
        </pc:sldMkLst>
        <pc:spChg chg="mod">
          <ac:chgData name="Giuseppina Sanza" userId="b4940cb3e954894f" providerId="LiveId" clId="{BFB026E8-F02F-4D7F-A86F-401919101883}" dt="2022-10-19T18:15:25.836" v="1842" actId="27636"/>
          <ac:spMkLst>
            <pc:docMk/>
            <pc:sldMk cId="2910308682" sldId="275"/>
            <ac:spMk id="2" creationId="{F9569255-2F4E-4C1C-AC10-1870D0E78E3C}"/>
          </ac:spMkLst>
        </pc:spChg>
        <pc:spChg chg="mod ord">
          <ac:chgData name="Giuseppina Sanza" userId="b4940cb3e954894f" providerId="LiveId" clId="{BFB026E8-F02F-4D7F-A86F-401919101883}" dt="2022-10-19T18:15:44.995" v="1844" actId="255"/>
          <ac:spMkLst>
            <pc:docMk/>
            <pc:sldMk cId="2910308682" sldId="275"/>
            <ac:spMk id="3" creationId="{6AF3A71E-EE7B-4060-8DA8-E45958BD687D}"/>
          </ac:spMkLst>
        </pc:spChg>
        <pc:spChg chg="add del">
          <ac:chgData name="Giuseppina Sanza" userId="b4940cb3e954894f" providerId="LiveId" clId="{BFB026E8-F02F-4D7F-A86F-401919101883}" dt="2022-10-19T18:13:37.722" v="1827" actId="26606"/>
          <ac:spMkLst>
            <pc:docMk/>
            <pc:sldMk cId="2910308682" sldId="275"/>
            <ac:spMk id="6148" creationId="{1F7E4252-2F8C-4EA5-8B25-80F4D86EEA87}"/>
          </ac:spMkLst>
        </pc:spChg>
        <pc:spChg chg="add del">
          <ac:chgData name="Giuseppina Sanza" userId="b4940cb3e954894f" providerId="LiveId" clId="{BFB026E8-F02F-4D7F-A86F-401919101883}" dt="2022-10-19T17:21:42.070" v="1509" actId="26606"/>
          <ac:spMkLst>
            <pc:docMk/>
            <pc:sldMk cId="2910308682" sldId="275"/>
            <ac:spMk id="6151" creationId="{0D187C4E-14B9-4504-B200-5127823FA78C}"/>
          </ac:spMkLst>
        </pc:spChg>
        <pc:spChg chg="add del">
          <ac:chgData name="Giuseppina Sanza" userId="b4940cb3e954894f" providerId="LiveId" clId="{BFB026E8-F02F-4D7F-A86F-401919101883}" dt="2022-10-19T18:13:37.722" v="1827" actId="26606"/>
          <ac:spMkLst>
            <pc:docMk/>
            <pc:sldMk cId="2910308682" sldId="275"/>
            <ac:spMk id="6153" creationId="{1AE682A4-5C0C-437A-88CB-93903D449D39}"/>
          </ac:spMkLst>
        </pc:spChg>
        <pc:spChg chg="add del">
          <ac:chgData name="Giuseppina Sanza" userId="b4940cb3e954894f" providerId="LiveId" clId="{BFB026E8-F02F-4D7F-A86F-401919101883}" dt="2022-10-19T18:13:37.722" v="1827" actId="26606"/>
          <ac:spMkLst>
            <pc:docMk/>
            <pc:sldMk cId="2910308682" sldId="275"/>
            <ac:spMk id="6155" creationId="{BCB0AB8E-3445-441A-B43E-CED27841E742}"/>
          </ac:spMkLst>
        </pc:spChg>
        <pc:spChg chg="add del">
          <ac:chgData name="Giuseppina Sanza" userId="b4940cb3e954894f" providerId="LiveId" clId="{BFB026E8-F02F-4D7F-A86F-401919101883}" dt="2022-10-19T18:01:00.404" v="1756"/>
          <ac:spMkLst>
            <pc:docMk/>
            <pc:sldMk cId="2910308682" sldId="275"/>
            <ac:spMk id="6156" creationId="{C8A3C342-1D03-412F-8DD3-BF519E8E0AE9}"/>
          </ac:spMkLst>
        </pc:spChg>
        <pc:spChg chg="add del">
          <ac:chgData name="Giuseppina Sanza" userId="b4940cb3e954894f" providerId="LiveId" clId="{BFB026E8-F02F-4D7F-A86F-401919101883}" dt="2022-10-19T18:13:37.722" v="1827" actId="26606"/>
          <ac:spMkLst>
            <pc:docMk/>
            <pc:sldMk cId="2910308682" sldId="275"/>
            <ac:spMk id="6157" creationId="{60202AA6-BAFE-417F-904D-4F7027D36D8B}"/>
          </ac:spMkLst>
        </pc:spChg>
        <pc:spChg chg="add del">
          <ac:chgData name="Giuseppina Sanza" userId="b4940cb3e954894f" providerId="LiveId" clId="{BFB026E8-F02F-4D7F-A86F-401919101883}" dt="2022-10-19T18:01:00.404" v="1756"/>
          <ac:spMkLst>
            <pc:docMk/>
            <pc:sldMk cId="2910308682" sldId="275"/>
            <ac:spMk id="6158" creationId="{81CC9B02-E087-4350-AEBD-2C3CF001AF01}"/>
          </ac:spMkLst>
        </pc:spChg>
        <pc:spChg chg="add del">
          <ac:chgData name="Giuseppina Sanza" userId="b4940cb3e954894f" providerId="LiveId" clId="{BFB026E8-F02F-4D7F-A86F-401919101883}" dt="2022-10-19T18:15:09.945" v="1839" actId="26606"/>
          <ac:spMkLst>
            <pc:docMk/>
            <pc:sldMk cId="2910308682" sldId="275"/>
            <ac:spMk id="6159" creationId="{70B343FF-2E23-43A4-A06E-58C732FF51EF}"/>
          </ac:spMkLst>
        </pc:spChg>
        <pc:spChg chg="add del">
          <ac:chgData name="Giuseppina Sanza" userId="b4940cb3e954894f" providerId="LiveId" clId="{BFB026E8-F02F-4D7F-A86F-401919101883}" dt="2022-10-19T18:01:00.404" v="1756"/>
          <ac:spMkLst>
            <pc:docMk/>
            <pc:sldMk cId="2910308682" sldId="275"/>
            <ac:spMk id="6160" creationId="{AC3BF0FA-36FA-4CE9-840E-F7C3A8F168B5}"/>
          </ac:spMkLst>
        </pc:spChg>
        <pc:spChg chg="add del">
          <ac:chgData name="Giuseppina Sanza" userId="b4940cb3e954894f" providerId="LiveId" clId="{BFB026E8-F02F-4D7F-A86F-401919101883}" dt="2022-10-19T18:01:00.404" v="1756"/>
          <ac:spMkLst>
            <pc:docMk/>
            <pc:sldMk cId="2910308682" sldId="275"/>
            <ac:spMk id="6162" creationId="{D6F18ACE-6E82-4ADC-8A2F-A1771B309B16}"/>
          </ac:spMkLst>
        </pc:spChg>
        <pc:spChg chg="add del">
          <ac:chgData name="Giuseppina Sanza" userId="b4940cb3e954894f" providerId="LiveId" clId="{BFB026E8-F02F-4D7F-A86F-401919101883}" dt="2022-10-19T18:15:09.945" v="1839" actId="26606"/>
          <ac:spMkLst>
            <pc:docMk/>
            <pc:sldMk cId="2910308682" sldId="275"/>
            <ac:spMk id="6164" creationId="{90471E06-C9EC-4B3D-9080-2D75FF3AFBD8}"/>
          </ac:spMkLst>
        </pc:spChg>
        <pc:spChg chg="add del">
          <ac:chgData name="Giuseppina Sanza" userId="b4940cb3e954894f" providerId="LiveId" clId="{BFB026E8-F02F-4D7F-A86F-401919101883}" dt="2022-10-19T18:15:09.945" v="1839" actId="26606"/>
          <ac:spMkLst>
            <pc:docMk/>
            <pc:sldMk cId="2910308682" sldId="275"/>
            <ac:spMk id="6166" creationId="{6AF66A71-3CC4-4EE2-A759-0F0ACE6C4325}"/>
          </ac:spMkLst>
        </pc:spChg>
        <pc:spChg chg="add del">
          <ac:chgData name="Giuseppina Sanza" userId="b4940cb3e954894f" providerId="LiveId" clId="{BFB026E8-F02F-4D7F-A86F-401919101883}" dt="2022-10-19T18:15:17.539" v="1840" actId="26606"/>
          <ac:spMkLst>
            <pc:docMk/>
            <pc:sldMk cId="2910308682" sldId="275"/>
            <ac:spMk id="6171" creationId="{1F7E4252-2F8C-4EA5-8B25-80F4D86EEA87}"/>
          </ac:spMkLst>
        </pc:spChg>
        <pc:spChg chg="add del">
          <ac:chgData name="Giuseppina Sanza" userId="b4940cb3e954894f" providerId="LiveId" clId="{BFB026E8-F02F-4D7F-A86F-401919101883}" dt="2022-10-19T18:15:17.539" v="1840" actId="26606"/>
          <ac:spMkLst>
            <pc:docMk/>
            <pc:sldMk cId="2910308682" sldId="275"/>
            <ac:spMk id="6173" creationId="{1AE682A4-5C0C-437A-88CB-93903D449D39}"/>
          </ac:spMkLst>
        </pc:spChg>
        <pc:spChg chg="add del">
          <ac:chgData name="Giuseppina Sanza" userId="b4940cb3e954894f" providerId="LiveId" clId="{BFB026E8-F02F-4D7F-A86F-401919101883}" dt="2022-10-19T18:15:17.539" v="1840" actId="26606"/>
          <ac:spMkLst>
            <pc:docMk/>
            <pc:sldMk cId="2910308682" sldId="275"/>
            <ac:spMk id="6175" creationId="{BCB0AB8E-3445-441A-B43E-CED27841E742}"/>
          </ac:spMkLst>
        </pc:spChg>
        <pc:spChg chg="add del">
          <ac:chgData name="Giuseppina Sanza" userId="b4940cb3e954894f" providerId="LiveId" clId="{BFB026E8-F02F-4D7F-A86F-401919101883}" dt="2022-10-19T18:15:17.539" v="1840" actId="26606"/>
          <ac:spMkLst>
            <pc:docMk/>
            <pc:sldMk cId="2910308682" sldId="275"/>
            <ac:spMk id="6177" creationId="{60202AA6-BAFE-417F-904D-4F7027D36D8B}"/>
          </ac:spMkLst>
        </pc:spChg>
        <pc:spChg chg="add">
          <ac:chgData name="Giuseppina Sanza" userId="b4940cb3e954894f" providerId="LiveId" clId="{BFB026E8-F02F-4D7F-A86F-401919101883}" dt="2022-10-19T18:15:17.539" v="1840" actId="26606"/>
          <ac:spMkLst>
            <pc:docMk/>
            <pc:sldMk cId="2910308682" sldId="275"/>
            <ac:spMk id="6182" creationId="{1F7E4252-2F8C-4EA5-8B25-80F4D86EEA87}"/>
          </ac:spMkLst>
        </pc:spChg>
        <pc:spChg chg="add">
          <ac:chgData name="Giuseppina Sanza" userId="b4940cb3e954894f" providerId="LiveId" clId="{BFB026E8-F02F-4D7F-A86F-401919101883}" dt="2022-10-19T18:15:17.539" v="1840" actId="26606"/>
          <ac:spMkLst>
            <pc:docMk/>
            <pc:sldMk cId="2910308682" sldId="275"/>
            <ac:spMk id="6184" creationId="{1AE682A4-5C0C-437A-88CB-93903D449D39}"/>
          </ac:spMkLst>
        </pc:spChg>
        <pc:spChg chg="add">
          <ac:chgData name="Giuseppina Sanza" userId="b4940cb3e954894f" providerId="LiveId" clId="{BFB026E8-F02F-4D7F-A86F-401919101883}" dt="2022-10-19T18:15:17.539" v="1840" actId="26606"/>
          <ac:spMkLst>
            <pc:docMk/>
            <pc:sldMk cId="2910308682" sldId="275"/>
            <ac:spMk id="6186" creationId="{BCB0AB8E-3445-441A-B43E-CED27841E742}"/>
          </ac:spMkLst>
        </pc:spChg>
        <pc:spChg chg="add">
          <ac:chgData name="Giuseppina Sanza" userId="b4940cb3e954894f" providerId="LiveId" clId="{BFB026E8-F02F-4D7F-A86F-401919101883}" dt="2022-10-19T18:15:17.539" v="1840" actId="26606"/>
          <ac:spMkLst>
            <pc:docMk/>
            <pc:sldMk cId="2910308682" sldId="275"/>
            <ac:spMk id="6188" creationId="{60202AA6-BAFE-417F-904D-4F7027D36D8B}"/>
          </ac:spMkLst>
        </pc:spChg>
        <pc:picChg chg="mod">
          <ac:chgData name="Giuseppina Sanza" userId="b4940cb3e954894f" providerId="LiveId" clId="{BFB026E8-F02F-4D7F-A86F-401919101883}" dt="2022-10-19T18:15:09.945" v="1839" actId="26606"/>
          <ac:picMkLst>
            <pc:docMk/>
            <pc:sldMk cId="2910308682" sldId="275"/>
            <ac:picMk id="6146" creationId="{AFD8B22C-11B9-408F-AF90-0F4EE9F67DB1}"/>
          </ac:picMkLst>
        </pc:picChg>
      </pc:sldChg>
      <pc:sldChg chg="addSp delSp modSp mod setBg delDesignElem">
        <pc:chgData name="Giuseppina Sanza" userId="b4940cb3e954894f" providerId="LiveId" clId="{BFB026E8-F02F-4D7F-A86F-401919101883}" dt="2022-10-19T18:01:00.404" v="1756"/>
        <pc:sldMkLst>
          <pc:docMk/>
          <pc:sldMk cId="2861066527" sldId="276"/>
        </pc:sldMkLst>
        <pc:spChg chg="mod">
          <ac:chgData name="Giuseppina Sanza" userId="b4940cb3e954894f" providerId="LiveId" clId="{BFB026E8-F02F-4D7F-A86F-401919101883}" dt="2022-10-19T17:22:33.325" v="1514" actId="26606"/>
          <ac:spMkLst>
            <pc:docMk/>
            <pc:sldMk cId="2861066527" sldId="276"/>
            <ac:spMk id="2" creationId="{8C04973D-DDD6-4678-932A-3BB20F65EC92}"/>
          </ac:spMkLst>
        </pc:spChg>
        <pc:spChg chg="mod ord">
          <ac:chgData name="Giuseppina Sanza" userId="b4940cb3e954894f" providerId="LiveId" clId="{BFB026E8-F02F-4D7F-A86F-401919101883}" dt="2022-10-19T17:22:33.325" v="1514" actId="26606"/>
          <ac:spMkLst>
            <pc:docMk/>
            <pc:sldMk cId="2861066527" sldId="276"/>
            <ac:spMk id="3" creationId="{E6F26F26-9400-4B83-B950-8D0CCB3304ED}"/>
          </ac:spMkLst>
        </pc:spChg>
        <pc:spChg chg="del">
          <ac:chgData name="Giuseppina Sanza" userId="b4940cb3e954894f" providerId="LiveId" clId="{BFB026E8-F02F-4D7F-A86F-401919101883}" dt="2022-10-19T17:11:51.234" v="1425"/>
          <ac:spMkLst>
            <pc:docMk/>
            <pc:sldMk cId="2861066527" sldId="276"/>
            <ac:spMk id="71" creationId="{E491B121-12B5-4977-A064-636AB0B9B0BD}"/>
          </ac:spMkLst>
        </pc:spChg>
        <pc:spChg chg="del">
          <ac:chgData name="Giuseppina Sanza" userId="b4940cb3e954894f" providerId="LiveId" clId="{BFB026E8-F02F-4D7F-A86F-401919101883}" dt="2022-10-19T17:11:51.234" v="1425"/>
          <ac:spMkLst>
            <pc:docMk/>
            <pc:sldMk cId="2861066527" sldId="276"/>
            <ac:spMk id="73" creationId="{2ED05F70-AB3E-4472-B26B-EFE6A5A59BC8}"/>
          </ac:spMkLst>
        </pc:spChg>
        <pc:spChg chg="del">
          <ac:chgData name="Giuseppina Sanza" userId="b4940cb3e954894f" providerId="LiveId" clId="{BFB026E8-F02F-4D7F-A86F-401919101883}" dt="2022-10-19T17:11:51.234" v="1425"/>
          <ac:spMkLst>
            <pc:docMk/>
            <pc:sldMk cId="2861066527" sldId="276"/>
            <ac:spMk id="75" creationId="{21F6BE39-9E37-45F0-B10C-92305CFB7C77}"/>
          </ac:spMkLst>
        </pc:spChg>
        <pc:spChg chg="add del">
          <ac:chgData name="Giuseppina Sanza" userId="b4940cb3e954894f" providerId="LiveId" clId="{BFB026E8-F02F-4D7F-A86F-401919101883}" dt="2022-10-19T18:01:00.404" v="1756"/>
          <ac:spMkLst>
            <pc:docMk/>
            <pc:sldMk cId="2861066527" sldId="276"/>
            <ac:spMk id="7175" creationId="{C8A3C342-1D03-412F-8DD3-BF519E8E0AE9}"/>
          </ac:spMkLst>
        </pc:spChg>
        <pc:spChg chg="add del">
          <ac:chgData name="Giuseppina Sanza" userId="b4940cb3e954894f" providerId="LiveId" clId="{BFB026E8-F02F-4D7F-A86F-401919101883}" dt="2022-10-19T18:01:00.404" v="1756"/>
          <ac:spMkLst>
            <pc:docMk/>
            <pc:sldMk cId="2861066527" sldId="276"/>
            <ac:spMk id="7177" creationId="{81CC9B02-E087-4350-AEBD-2C3CF001AF01}"/>
          </ac:spMkLst>
        </pc:spChg>
        <pc:spChg chg="add del">
          <ac:chgData name="Giuseppina Sanza" userId="b4940cb3e954894f" providerId="LiveId" clId="{BFB026E8-F02F-4D7F-A86F-401919101883}" dt="2022-10-19T18:01:00.404" v="1756"/>
          <ac:spMkLst>
            <pc:docMk/>
            <pc:sldMk cId="2861066527" sldId="276"/>
            <ac:spMk id="7179" creationId="{D6F18ACE-6E82-4ADC-8A2F-A1771B309B16}"/>
          </ac:spMkLst>
        </pc:spChg>
        <pc:picChg chg="mod">
          <ac:chgData name="Giuseppina Sanza" userId="b4940cb3e954894f" providerId="LiveId" clId="{BFB026E8-F02F-4D7F-A86F-401919101883}" dt="2022-10-19T17:22:33.325" v="1514" actId="26606"/>
          <ac:picMkLst>
            <pc:docMk/>
            <pc:sldMk cId="2861066527" sldId="276"/>
            <ac:picMk id="7170" creationId="{F2209F39-B74A-476B-B6B8-6F635BB060D3}"/>
          </ac:picMkLst>
        </pc:picChg>
      </pc:sldChg>
      <pc:sldChg chg="addSp delSp modSp mod setBg setClrOvrMap delDesignElem">
        <pc:chgData name="Giuseppina Sanza" userId="b4940cb3e954894f" providerId="LiveId" clId="{BFB026E8-F02F-4D7F-A86F-401919101883}" dt="2022-10-19T18:01:00.404" v="1756"/>
        <pc:sldMkLst>
          <pc:docMk/>
          <pc:sldMk cId="1100488258" sldId="277"/>
        </pc:sldMkLst>
        <pc:spChg chg="mod">
          <ac:chgData name="Giuseppina Sanza" userId="b4940cb3e954894f" providerId="LiveId" clId="{BFB026E8-F02F-4D7F-A86F-401919101883}" dt="2022-10-19T17:38:13.380" v="1589" actId="27636"/>
          <ac:spMkLst>
            <pc:docMk/>
            <pc:sldMk cId="1100488258" sldId="277"/>
            <ac:spMk id="2" creationId="{6FD08C7A-1B8E-4329-8967-5334BC56A080}"/>
          </ac:spMkLst>
        </pc:spChg>
        <pc:spChg chg="mod ord">
          <ac:chgData name="Giuseppina Sanza" userId="b4940cb3e954894f" providerId="LiveId" clId="{BFB026E8-F02F-4D7F-A86F-401919101883}" dt="2022-10-19T17:38:56.546" v="1594" actId="27636"/>
          <ac:spMkLst>
            <pc:docMk/>
            <pc:sldMk cId="1100488258" sldId="277"/>
            <ac:spMk id="3" creationId="{95548977-FFB4-49EC-86C0-9155DA1A5C08}"/>
          </ac:spMkLst>
        </pc:spChg>
        <pc:spChg chg="add mod">
          <ac:chgData name="Giuseppina Sanza" userId="b4940cb3e954894f" providerId="LiveId" clId="{BFB026E8-F02F-4D7F-A86F-401919101883}" dt="2022-10-19T17:38:06.413" v="1587" actId="26606"/>
          <ac:spMkLst>
            <pc:docMk/>
            <pc:sldMk cId="1100488258" sldId="277"/>
            <ac:spMk id="6" creationId="{3BAA5A9F-DA9F-F3FA-22C5-316AF8FD58DB}"/>
          </ac:spMkLst>
        </pc:spChg>
        <pc:spChg chg="add del">
          <ac:chgData name="Giuseppina Sanza" userId="b4940cb3e954894f" providerId="LiveId" clId="{BFB026E8-F02F-4D7F-A86F-401919101883}" dt="2022-10-19T17:38:06.413" v="1587" actId="26606"/>
          <ac:spMkLst>
            <pc:docMk/>
            <pc:sldMk cId="1100488258" sldId="277"/>
            <ac:spMk id="11" creationId="{C8A3C342-1D03-412F-8DD3-BF519E8E0AE9}"/>
          </ac:spMkLst>
        </pc:spChg>
        <pc:spChg chg="add del">
          <ac:chgData name="Giuseppina Sanza" userId="b4940cb3e954894f" providerId="LiveId" clId="{BFB026E8-F02F-4D7F-A86F-401919101883}" dt="2022-10-19T17:38:06.413" v="1587" actId="26606"/>
          <ac:spMkLst>
            <pc:docMk/>
            <pc:sldMk cId="1100488258" sldId="277"/>
            <ac:spMk id="13" creationId="{81CC9B02-E087-4350-AEBD-2C3CF001AF01}"/>
          </ac:spMkLst>
        </pc:spChg>
        <pc:spChg chg="add del">
          <ac:chgData name="Giuseppina Sanza" userId="b4940cb3e954894f" providerId="LiveId" clId="{BFB026E8-F02F-4D7F-A86F-401919101883}" dt="2022-10-19T18:01:00.404" v="1756"/>
          <ac:spMkLst>
            <pc:docMk/>
            <pc:sldMk cId="1100488258" sldId="277"/>
            <ac:spMk id="18" creationId="{A01CF8E8-3809-4B79-ADEA-57B77FFFE266}"/>
          </ac:spMkLst>
        </pc:spChg>
        <pc:spChg chg="add del">
          <ac:chgData name="Giuseppina Sanza" userId="b4940cb3e954894f" providerId="LiveId" clId="{BFB026E8-F02F-4D7F-A86F-401919101883}" dt="2022-10-19T18:01:00.404" v="1756"/>
          <ac:spMkLst>
            <pc:docMk/>
            <pc:sldMk cId="1100488258" sldId="277"/>
            <ac:spMk id="20" creationId="{AC78ED9A-A000-47CC-824F-C8C0CC5B5818}"/>
          </ac:spMkLst>
        </pc:spChg>
        <pc:spChg chg="add del">
          <ac:chgData name="Giuseppina Sanza" userId="b4940cb3e954894f" providerId="LiveId" clId="{BFB026E8-F02F-4D7F-A86F-401919101883}" dt="2022-10-19T18:01:00.404" v="1756"/>
          <ac:spMkLst>
            <pc:docMk/>
            <pc:sldMk cId="1100488258" sldId="277"/>
            <ac:spMk id="22" creationId="{315158EE-2B51-42AF-83FF-5560D5B864A4}"/>
          </ac:spMkLst>
        </pc:spChg>
        <pc:spChg chg="del">
          <ac:chgData name="Giuseppina Sanza" userId="b4940cb3e954894f" providerId="LiveId" clId="{BFB026E8-F02F-4D7F-A86F-401919101883}" dt="2022-10-19T17:11:51.234" v="1425"/>
          <ac:spMkLst>
            <pc:docMk/>
            <pc:sldMk cId="1100488258" sldId="277"/>
            <ac:spMk id="45" creationId="{66AFD431-09B7-42CA-BF39-9FE5DBE53797}"/>
          </ac:spMkLst>
        </pc:spChg>
        <pc:spChg chg="del">
          <ac:chgData name="Giuseppina Sanza" userId="b4940cb3e954894f" providerId="LiveId" clId="{BFB026E8-F02F-4D7F-A86F-401919101883}" dt="2022-10-19T17:11:51.234" v="1425"/>
          <ac:spMkLst>
            <pc:docMk/>
            <pc:sldMk cId="1100488258" sldId="277"/>
            <ac:spMk id="61" creationId="{E7D63BAB-D0DB-4F66-92F9-4D2E0A2E5A47}"/>
          </ac:spMkLst>
        </pc:spChg>
        <pc:grpChg chg="del">
          <ac:chgData name="Giuseppina Sanza" userId="b4940cb3e954894f" providerId="LiveId" clId="{BFB026E8-F02F-4D7F-A86F-401919101883}" dt="2022-10-19T17:11:51.234" v="1425"/>
          <ac:grpSpMkLst>
            <pc:docMk/>
            <pc:sldMk cId="1100488258" sldId="277"/>
            <ac:grpSpMk id="47" creationId="{9711C96E-3D2D-48C8-AAB9-C1CB02D1D51C}"/>
          </ac:grpSpMkLst>
        </pc:grpChg>
        <pc:picChg chg="add mod">
          <ac:chgData name="Giuseppina Sanza" userId="b4940cb3e954894f" providerId="LiveId" clId="{BFB026E8-F02F-4D7F-A86F-401919101883}" dt="2022-10-19T17:38:06.413" v="1587" actId="26606"/>
          <ac:picMkLst>
            <pc:docMk/>
            <pc:sldMk cId="1100488258" sldId="277"/>
            <ac:picMk id="5" creationId="{BE11A4A1-0B9C-6523-C0CB-D1C48B6EF708}"/>
          </ac:picMkLst>
        </pc:picChg>
      </pc:sldChg>
      <pc:sldChg chg="addSp delSp modSp mod setBg setClrOvrMap delDesignElem">
        <pc:chgData name="Giuseppina Sanza" userId="b4940cb3e954894f" providerId="LiveId" clId="{BFB026E8-F02F-4D7F-A86F-401919101883}" dt="2022-10-19T18:17:23.149" v="1854" actId="1076"/>
        <pc:sldMkLst>
          <pc:docMk/>
          <pc:sldMk cId="1000665698" sldId="278"/>
        </pc:sldMkLst>
        <pc:spChg chg="mod">
          <ac:chgData name="Giuseppina Sanza" userId="b4940cb3e954894f" providerId="LiveId" clId="{BFB026E8-F02F-4D7F-A86F-401919101883}" dt="2022-10-19T18:17:06.397" v="1853" actId="27636"/>
          <ac:spMkLst>
            <pc:docMk/>
            <pc:sldMk cId="1000665698" sldId="278"/>
            <ac:spMk id="2" creationId="{E22FAB5D-CD45-4F90-B071-AD911465D336}"/>
          </ac:spMkLst>
        </pc:spChg>
        <pc:spChg chg="add del">
          <ac:chgData name="Giuseppina Sanza" userId="b4940cb3e954894f" providerId="LiveId" clId="{BFB026E8-F02F-4D7F-A86F-401919101883}" dt="2022-10-19T18:16:59.115" v="1850" actId="26606"/>
          <ac:spMkLst>
            <pc:docMk/>
            <pc:sldMk cId="1000665698" sldId="278"/>
            <ac:spMk id="7" creationId="{73DC589F-62C7-410C-B96C-0F6243A471E2}"/>
          </ac:spMkLst>
        </pc:spChg>
        <pc:spChg chg="del">
          <ac:chgData name="Giuseppina Sanza" userId="b4940cb3e954894f" providerId="LiveId" clId="{BFB026E8-F02F-4D7F-A86F-401919101883}" dt="2022-10-19T17:11:51.234" v="1425"/>
          <ac:spMkLst>
            <pc:docMk/>
            <pc:sldMk cId="1000665698" sldId="278"/>
            <ac:spMk id="9" creationId="{A3D9AEEE-1CCD-43C0-BA3E-16D60A6E23C0}"/>
          </ac:spMkLst>
        </pc:spChg>
        <pc:spChg chg="add del">
          <ac:chgData name="Giuseppina Sanza" userId="b4940cb3e954894f" providerId="LiveId" clId="{BFB026E8-F02F-4D7F-A86F-401919101883}" dt="2022-10-19T17:24:39.870" v="1520" actId="26606"/>
          <ac:spMkLst>
            <pc:docMk/>
            <pc:sldMk cId="1000665698" sldId="278"/>
            <ac:spMk id="10" creationId="{ABE6F9A3-300E-47F5-B41C-C8C5E758DE7C}"/>
          </ac:spMkLst>
        </pc:spChg>
        <pc:spChg chg="del">
          <ac:chgData name="Giuseppina Sanza" userId="b4940cb3e954894f" providerId="LiveId" clId="{BFB026E8-F02F-4D7F-A86F-401919101883}" dt="2022-10-19T17:11:51.234" v="1425"/>
          <ac:spMkLst>
            <pc:docMk/>
            <pc:sldMk cId="1000665698" sldId="278"/>
            <ac:spMk id="11" creationId="{60F880A6-33D3-4EEC-A780-B73559B9F24C}"/>
          </ac:spMkLst>
        </pc:spChg>
        <pc:spChg chg="add del">
          <ac:chgData name="Giuseppina Sanza" userId="b4940cb3e954894f" providerId="LiveId" clId="{BFB026E8-F02F-4D7F-A86F-401919101883}" dt="2022-10-19T17:24:39.870" v="1520" actId="26606"/>
          <ac:spMkLst>
            <pc:docMk/>
            <pc:sldMk cId="1000665698" sldId="278"/>
            <ac:spMk id="12" creationId="{61B4701B-39FE-43B8-86AA-D6B8789C2207}"/>
          </ac:spMkLst>
        </pc:spChg>
        <pc:spChg chg="del">
          <ac:chgData name="Giuseppina Sanza" userId="b4940cb3e954894f" providerId="LiveId" clId="{BFB026E8-F02F-4D7F-A86F-401919101883}" dt="2022-10-19T17:11:51.234" v="1425"/>
          <ac:spMkLst>
            <pc:docMk/>
            <pc:sldMk cId="1000665698" sldId="278"/>
            <ac:spMk id="13" creationId="{2C6246ED-0535-4496-A8F6-1E80CC4EB853}"/>
          </ac:spMkLst>
        </pc:spChg>
        <pc:spChg chg="add del">
          <ac:chgData name="Giuseppina Sanza" userId="b4940cb3e954894f" providerId="LiveId" clId="{BFB026E8-F02F-4D7F-A86F-401919101883}" dt="2022-10-19T17:24:39.870" v="1520" actId="26606"/>
          <ac:spMkLst>
            <pc:docMk/>
            <pc:sldMk cId="1000665698" sldId="278"/>
            <ac:spMk id="14" creationId="{E9A7EF13-49FA-4355-971A-34B065F35022}"/>
          </ac:spMkLst>
        </pc:spChg>
        <pc:spChg chg="add">
          <ac:chgData name="Giuseppina Sanza" userId="b4940cb3e954894f" providerId="LiveId" clId="{BFB026E8-F02F-4D7F-A86F-401919101883}" dt="2022-10-19T18:16:59.166" v="1851" actId="26606"/>
          <ac:spMkLst>
            <pc:docMk/>
            <pc:sldMk cId="1000665698" sldId="278"/>
            <ac:spMk id="15" creationId="{73DC589F-62C7-410C-B96C-0F6243A471E2}"/>
          </ac:spMkLst>
        </pc:spChg>
        <pc:spChg chg="add del">
          <ac:chgData name="Giuseppina Sanza" userId="b4940cb3e954894f" providerId="LiveId" clId="{BFB026E8-F02F-4D7F-A86F-401919101883}" dt="2022-10-19T17:24:39.870" v="1520" actId="26606"/>
          <ac:spMkLst>
            <pc:docMk/>
            <pc:sldMk cId="1000665698" sldId="278"/>
            <ac:spMk id="16" creationId="{92CF3C3E-0F7B-4F0C-8EBD-BDD38E9C66F5}"/>
          </ac:spMkLst>
        </pc:spChg>
        <pc:spChg chg="add del">
          <ac:chgData name="Giuseppina Sanza" userId="b4940cb3e954894f" providerId="LiveId" clId="{BFB026E8-F02F-4D7F-A86F-401919101883}" dt="2022-10-19T18:01:00.404" v="1756"/>
          <ac:spMkLst>
            <pc:docMk/>
            <pc:sldMk cId="1000665698" sldId="278"/>
            <ac:spMk id="21" creationId="{C8A3C342-1D03-412F-8DD3-BF519E8E0AE9}"/>
          </ac:spMkLst>
        </pc:spChg>
        <pc:spChg chg="add del">
          <ac:chgData name="Giuseppina Sanza" userId="b4940cb3e954894f" providerId="LiveId" clId="{BFB026E8-F02F-4D7F-A86F-401919101883}" dt="2022-10-19T18:01:00.404" v="1756"/>
          <ac:spMkLst>
            <pc:docMk/>
            <pc:sldMk cId="1000665698" sldId="278"/>
            <ac:spMk id="23" creationId="{81CC9B02-E087-4350-AEBD-2C3CF001AF01}"/>
          </ac:spMkLst>
        </pc:spChg>
        <pc:graphicFrameChg chg="mod ord modGraphic">
          <ac:chgData name="Giuseppina Sanza" userId="b4940cb3e954894f" providerId="LiveId" clId="{BFB026E8-F02F-4D7F-A86F-401919101883}" dt="2022-10-19T18:17:23.149" v="1854" actId="1076"/>
          <ac:graphicFrameMkLst>
            <pc:docMk/>
            <pc:sldMk cId="1000665698" sldId="278"/>
            <ac:graphicFrameMk id="5" creationId="{044BB4A7-A435-40C1-9938-ECE9217546A6}"/>
          </ac:graphicFrameMkLst>
        </pc:graphicFrameChg>
        <pc:picChg chg="add mod">
          <ac:chgData name="Giuseppina Sanza" userId="b4940cb3e954894f" providerId="LiveId" clId="{BFB026E8-F02F-4D7F-A86F-401919101883}" dt="2022-10-19T18:16:59.166" v="1851" actId="26606"/>
          <ac:picMkLst>
            <pc:docMk/>
            <pc:sldMk cId="1000665698" sldId="278"/>
            <ac:picMk id="4" creationId="{D381C0E6-9B74-F264-4E7D-6683AF1F8A16}"/>
          </ac:picMkLst>
        </pc:picChg>
      </pc:sldChg>
      <pc:sldChg chg="addSp modSp mod setBg">
        <pc:chgData name="Giuseppina Sanza" userId="b4940cb3e954894f" providerId="LiveId" clId="{BFB026E8-F02F-4D7F-A86F-401919101883}" dt="2022-10-19T18:17:41.042" v="1855" actId="26606"/>
        <pc:sldMkLst>
          <pc:docMk/>
          <pc:sldMk cId="1843899861" sldId="279"/>
        </pc:sldMkLst>
        <pc:spChg chg="mod">
          <ac:chgData name="Giuseppina Sanza" userId="b4940cb3e954894f" providerId="LiveId" clId="{BFB026E8-F02F-4D7F-A86F-401919101883}" dt="2022-10-19T18:17:41.042" v="1855" actId="26606"/>
          <ac:spMkLst>
            <pc:docMk/>
            <pc:sldMk cId="1843899861" sldId="279"/>
            <ac:spMk id="2" creationId="{72E3774A-D77D-460B-AA1A-0370AEBE0949}"/>
          </ac:spMkLst>
        </pc:spChg>
        <pc:spChg chg="mod ord">
          <ac:chgData name="Giuseppina Sanza" userId="b4940cb3e954894f" providerId="LiveId" clId="{BFB026E8-F02F-4D7F-A86F-401919101883}" dt="2022-10-19T18:17:41.042" v="1855" actId="26606"/>
          <ac:spMkLst>
            <pc:docMk/>
            <pc:sldMk cId="1843899861" sldId="279"/>
            <ac:spMk id="3" creationId="{BE5C61E0-3DB7-47F6-8B7C-4659BF796A14}"/>
          </ac:spMkLst>
        </pc:spChg>
        <pc:spChg chg="add">
          <ac:chgData name="Giuseppina Sanza" userId="b4940cb3e954894f" providerId="LiveId" clId="{BFB026E8-F02F-4D7F-A86F-401919101883}" dt="2022-10-19T18:17:41.042" v="1855" actId="26606"/>
          <ac:spMkLst>
            <pc:docMk/>
            <pc:sldMk cId="1843899861" sldId="279"/>
            <ac:spMk id="8199" creationId="{0A01F2A2-AEDD-47DC-AFB5-B97CEB9A5328}"/>
          </ac:spMkLst>
        </pc:spChg>
        <pc:spChg chg="add">
          <ac:chgData name="Giuseppina Sanza" userId="b4940cb3e954894f" providerId="LiveId" clId="{BFB026E8-F02F-4D7F-A86F-401919101883}" dt="2022-10-19T18:17:41.042" v="1855" actId="26606"/>
          <ac:spMkLst>
            <pc:docMk/>
            <pc:sldMk cId="1843899861" sldId="279"/>
            <ac:spMk id="8201" creationId="{DB5AF5F3-AD0A-4EFA-854A-47C780F26264}"/>
          </ac:spMkLst>
        </pc:spChg>
        <pc:spChg chg="add">
          <ac:chgData name="Giuseppina Sanza" userId="b4940cb3e954894f" providerId="LiveId" clId="{BFB026E8-F02F-4D7F-A86F-401919101883}" dt="2022-10-19T18:17:41.042" v="1855" actId="26606"/>
          <ac:spMkLst>
            <pc:docMk/>
            <pc:sldMk cId="1843899861" sldId="279"/>
            <ac:spMk id="8203" creationId="{1E3D6D6C-E192-4135-B1DB-17C71EEBC946}"/>
          </ac:spMkLst>
        </pc:spChg>
        <pc:picChg chg="mod">
          <ac:chgData name="Giuseppina Sanza" userId="b4940cb3e954894f" providerId="LiveId" clId="{BFB026E8-F02F-4D7F-A86F-401919101883}" dt="2022-10-19T18:17:41.042" v="1855" actId="26606"/>
          <ac:picMkLst>
            <pc:docMk/>
            <pc:sldMk cId="1843899861" sldId="279"/>
            <ac:picMk id="8194" creationId="{51A3676F-B1E9-494D-B94B-D635632D0168}"/>
          </ac:picMkLst>
        </pc:picChg>
      </pc:sldChg>
      <pc:sldChg chg="addSp delSp modSp mod setBg delDesignElem">
        <pc:chgData name="Giuseppina Sanza" userId="b4940cb3e954894f" providerId="LiveId" clId="{BFB026E8-F02F-4D7F-A86F-401919101883}" dt="2022-10-19T17:41:09.227" v="1606" actId="255"/>
        <pc:sldMkLst>
          <pc:docMk/>
          <pc:sldMk cId="357345357" sldId="280"/>
        </pc:sldMkLst>
        <pc:spChg chg="mod">
          <ac:chgData name="Giuseppina Sanza" userId="b4940cb3e954894f" providerId="LiveId" clId="{BFB026E8-F02F-4D7F-A86F-401919101883}" dt="2022-10-19T17:30:52.154" v="1562" actId="27636"/>
          <ac:spMkLst>
            <pc:docMk/>
            <pc:sldMk cId="357345357" sldId="280"/>
            <ac:spMk id="2" creationId="{E291C882-2835-4F0C-A0A6-A6F3E1903DEA}"/>
          </ac:spMkLst>
        </pc:spChg>
        <pc:spChg chg="mod ord">
          <ac:chgData name="Giuseppina Sanza" userId="b4940cb3e954894f" providerId="LiveId" clId="{BFB026E8-F02F-4D7F-A86F-401919101883}" dt="2022-10-19T17:41:09.227" v="1606" actId="255"/>
          <ac:spMkLst>
            <pc:docMk/>
            <pc:sldMk cId="357345357" sldId="280"/>
            <ac:spMk id="3" creationId="{57EC1341-C212-4CA0-BDC7-FFC55F8FB11E}"/>
          </ac:spMkLst>
        </pc:spChg>
        <pc:spChg chg="add del">
          <ac:chgData name="Giuseppina Sanza" userId="b4940cb3e954894f" providerId="LiveId" clId="{BFB026E8-F02F-4D7F-A86F-401919101883}" dt="2022-10-19T17:30:14.737" v="1551" actId="26606"/>
          <ac:spMkLst>
            <pc:docMk/>
            <pc:sldMk cId="357345357" sldId="280"/>
            <ac:spMk id="5" creationId="{923E8915-D2AA-4327-A45A-972C3CA9574B}"/>
          </ac:spMkLst>
        </pc:spChg>
        <pc:spChg chg="add del">
          <ac:chgData name="Giuseppina Sanza" userId="b4940cb3e954894f" providerId="LiveId" clId="{BFB026E8-F02F-4D7F-A86F-401919101883}" dt="2022-10-19T17:30:14.737" v="1551" actId="26606"/>
          <ac:spMkLst>
            <pc:docMk/>
            <pc:sldMk cId="357345357" sldId="280"/>
            <ac:spMk id="6" creationId="{8302FC3C-9804-4950-B721-5FD704BA6065}"/>
          </ac:spMkLst>
        </pc:spChg>
        <pc:spChg chg="del">
          <ac:chgData name="Giuseppina Sanza" userId="b4940cb3e954894f" providerId="LiveId" clId="{BFB026E8-F02F-4D7F-A86F-401919101883}" dt="2022-10-19T17:11:51.234" v="1425"/>
          <ac:spMkLst>
            <pc:docMk/>
            <pc:sldMk cId="357345357" sldId="280"/>
            <ac:spMk id="8" creationId="{0A46F010-D160-4609-8979-FFD8C1EA6C43}"/>
          </ac:spMkLst>
        </pc:spChg>
        <pc:spChg chg="add mod">
          <ac:chgData name="Giuseppina Sanza" userId="b4940cb3e954894f" providerId="LiveId" clId="{BFB026E8-F02F-4D7F-A86F-401919101883}" dt="2022-10-19T17:30:41.305" v="1557" actId="26606"/>
          <ac:spMkLst>
            <pc:docMk/>
            <pc:sldMk cId="357345357" sldId="280"/>
            <ac:spMk id="9" creationId="{C3F167E5-58FC-E1C7-FC1F-1A8F24BCE65A}"/>
          </ac:spMkLst>
        </pc:spChg>
        <pc:spChg chg="del">
          <ac:chgData name="Giuseppina Sanza" userId="b4940cb3e954894f" providerId="LiveId" clId="{BFB026E8-F02F-4D7F-A86F-401919101883}" dt="2022-10-19T17:11:51.234" v="1425"/>
          <ac:spMkLst>
            <pc:docMk/>
            <pc:sldMk cId="357345357" sldId="280"/>
            <ac:spMk id="10" creationId="{81B8C4F6-C3AC-4C94-8EC7-E4F7B7E9CDB6}"/>
          </ac:spMkLst>
        </pc:spChg>
        <pc:spChg chg="add del">
          <ac:chgData name="Giuseppina Sanza" userId="b4940cb3e954894f" providerId="LiveId" clId="{BFB026E8-F02F-4D7F-A86F-401919101883}" dt="2022-10-19T17:30:14.737" v="1551" actId="26606"/>
          <ac:spMkLst>
            <pc:docMk/>
            <pc:sldMk cId="357345357" sldId="280"/>
            <ac:spMk id="16" creationId="{F3798573-F27B-47EB-8EA4-7EE34954C2D6}"/>
          </ac:spMkLst>
        </pc:spChg>
        <pc:spChg chg="add del">
          <ac:chgData name="Giuseppina Sanza" userId="b4940cb3e954894f" providerId="LiveId" clId="{BFB026E8-F02F-4D7F-A86F-401919101883}" dt="2022-10-19T17:30:14.731" v="1550" actId="26606"/>
          <ac:spMkLst>
            <pc:docMk/>
            <pc:sldMk cId="357345357" sldId="280"/>
            <ac:spMk id="21" creationId="{C8A3C342-1D03-412F-8DD3-BF519E8E0AE9}"/>
          </ac:spMkLst>
        </pc:spChg>
        <pc:spChg chg="add del">
          <ac:chgData name="Giuseppina Sanza" userId="b4940cb3e954894f" providerId="LiveId" clId="{BFB026E8-F02F-4D7F-A86F-401919101883}" dt="2022-10-19T17:30:14.731" v="1550" actId="26606"/>
          <ac:spMkLst>
            <pc:docMk/>
            <pc:sldMk cId="357345357" sldId="280"/>
            <ac:spMk id="23" creationId="{81CC9B02-E087-4350-AEBD-2C3CF001AF01}"/>
          </ac:spMkLst>
        </pc:spChg>
        <pc:spChg chg="add del">
          <ac:chgData name="Giuseppina Sanza" userId="b4940cb3e954894f" providerId="LiveId" clId="{BFB026E8-F02F-4D7F-A86F-401919101883}" dt="2022-10-19T17:30:41.308" v="1558" actId="26606"/>
          <ac:spMkLst>
            <pc:docMk/>
            <pc:sldMk cId="357345357" sldId="280"/>
            <ac:spMk id="25" creationId="{AA047838-7F9E-43CF-A116-26E7AAA8F842}"/>
          </ac:spMkLst>
        </pc:spChg>
        <pc:spChg chg="add del">
          <ac:chgData name="Giuseppina Sanza" userId="b4940cb3e954894f" providerId="LiveId" clId="{BFB026E8-F02F-4D7F-A86F-401919101883}" dt="2022-10-19T17:30:41.305" v="1557" actId="26606"/>
          <ac:spMkLst>
            <pc:docMk/>
            <pc:sldMk cId="357345357" sldId="280"/>
            <ac:spMk id="30" creationId="{C8A3C342-1D03-412F-8DD3-BF519E8E0AE9}"/>
          </ac:spMkLst>
        </pc:spChg>
        <pc:spChg chg="add del">
          <ac:chgData name="Giuseppina Sanza" userId="b4940cb3e954894f" providerId="LiveId" clId="{BFB026E8-F02F-4D7F-A86F-401919101883}" dt="2022-10-19T17:30:41.305" v="1557" actId="26606"/>
          <ac:spMkLst>
            <pc:docMk/>
            <pc:sldMk cId="357345357" sldId="280"/>
            <ac:spMk id="32" creationId="{81CC9B02-E087-4350-AEBD-2C3CF001AF01}"/>
          </ac:spMkLst>
        </pc:spChg>
        <pc:spChg chg="add del">
          <ac:chgData name="Giuseppina Sanza" userId="b4940cb3e954894f" providerId="LiveId" clId="{BFB026E8-F02F-4D7F-A86F-401919101883}" dt="2022-10-19T17:30:41.305" v="1557" actId="26606"/>
          <ac:spMkLst>
            <pc:docMk/>
            <pc:sldMk cId="357345357" sldId="280"/>
            <ac:spMk id="34" creationId="{D6F18ACE-6E82-4ADC-8A2F-A1771B309B16}"/>
          </ac:spMkLst>
        </pc:spChg>
        <pc:spChg chg="del">
          <ac:chgData name="Giuseppina Sanza" userId="b4940cb3e954894f" providerId="LiveId" clId="{BFB026E8-F02F-4D7F-A86F-401919101883}" dt="2022-10-19T17:11:51.234" v="1425"/>
          <ac:spMkLst>
            <pc:docMk/>
            <pc:sldMk cId="357345357" sldId="280"/>
            <ac:spMk id="40" creationId="{91328346-8BAD-4616-B50B-5CFDA5648D6A}"/>
          </ac:spMkLst>
        </pc:spChg>
        <pc:grpChg chg="del">
          <ac:chgData name="Giuseppina Sanza" userId="b4940cb3e954894f" providerId="LiveId" clId="{BFB026E8-F02F-4D7F-A86F-401919101883}" dt="2022-10-19T17:11:51.234" v="1425"/>
          <ac:grpSpMkLst>
            <pc:docMk/>
            <pc:sldMk cId="357345357" sldId="280"/>
            <ac:grpSpMk id="12" creationId="{0B789310-9859-4942-98C8-3D2F12AAAE73}"/>
          </ac:grpSpMkLst>
        </pc:grpChg>
        <pc:grpChg chg="del">
          <ac:chgData name="Giuseppina Sanza" userId="b4940cb3e954894f" providerId="LiveId" clId="{BFB026E8-F02F-4D7F-A86F-401919101883}" dt="2022-10-19T17:11:51.234" v="1425"/>
          <ac:grpSpMkLst>
            <pc:docMk/>
            <pc:sldMk cId="357345357" sldId="280"/>
            <ac:grpSpMk id="26" creationId="{6F1CEC7A-E419-4950-AA57-B00546C29CAF}"/>
          </ac:grpSpMkLst>
        </pc:grpChg>
        <pc:picChg chg="add mod ord">
          <ac:chgData name="Giuseppina Sanza" userId="b4940cb3e954894f" providerId="LiveId" clId="{BFB026E8-F02F-4D7F-A86F-401919101883}" dt="2022-10-19T17:30:41.308" v="1558" actId="26606"/>
          <ac:picMkLst>
            <pc:docMk/>
            <pc:sldMk cId="357345357" sldId="280"/>
            <ac:picMk id="8" creationId="{23A82487-DAAF-EBF6-A750-4F942F272FD8}"/>
          </ac:picMkLst>
        </pc:picChg>
        <pc:picChg chg="add del">
          <ac:chgData name="Giuseppina Sanza" userId="b4940cb3e954894f" providerId="LiveId" clId="{BFB026E8-F02F-4D7F-A86F-401919101883}" dt="2022-10-19T17:30:14.737" v="1551" actId="26606"/>
          <ac:picMkLst>
            <pc:docMk/>
            <pc:sldMk cId="357345357" sldId="280"/>
            <ac:picMk id="14" creationId="{3BC6EBB2-9BDC-4075-BA6B-43A9FBF9C86C}"/>
          </ac:picMkLst>
        </pc:picChg>
        <pc:cxnChg chg="add del">
          <ac:chgData name="Giuseppina Sanza" userId="b4940cb3e954894f" providerId="LiveId" clId="{BFB026E8-F02F-4D7F-A86F-401919101883}" dt="2022-10-19T17:30:14.737" v="1551" actId="26606"/>
          <ac:cxnSpMkLst>
            <pc:docMk/>
            <pc:sldMk cId="357345357" sldId="280"/>
            <ac:cxnSpMk id="7" creationId="{6B9695BD-ECF6-49CA-8877-8C493193C65D}"/>
          </ac:cxnSpMkLst>
        </pc:cxnChg>
      </pc:sldChg>
      <pc:sldChg chg="addSp delSp modSp mod setBg delDesignElem">
        <pc:chgData name="Giuseppina Sanza" userId="b4940cb3e954894f" providerId="LiveId" clId="{BFB026E8-F02F-4D7F-A86F-401919101883}" dt="2022-10-19T18:18:10.238" v="1857" actId="1076"/>
        <pc:sldMkLst>
          <pc:docMk/>
          <pc:sldMk cId="3754930148" sldId="281"/>
        </pc:sldMkLst>
        <pc:spChg chg="mod">
          <ac:chgData name="Giuseppina Sanza" userId="b4940cb3e954894f" providerId="LiveId" clId="{BFB026E8-F02F-4D7F-A86F-401919101883}" dt="2022-10-19T18:18:10.238" v="1857" actId="1076"/>
          <ac:spMkLst>
            <pc:docMk/>
            <pc:sldMk cId="3754930148" sldId="281"/>
            <ac:spMk id="2" creationId="{8CBCF09B-C700-42B2-A828-D0D86F2B31C7}"/>
          </ac:spMkLst>
        </pc:spChg>
        <pc:spChg chg="mod ord">
          <ac:chgData name="Giuseppina Sanza" userId="b4940cb3e954894f" providerId="LiveId" clId="{BFB026E8-F02F-4D7F-A86F-401919101883}" dt="2022-10-19T18:18:03.155" v="1856" actId="26606"/>
          <ac:spMkLst>
            <pc:docMk/>
            <pc:sldMk cId="3754930148" sldId="281"/>
            <ac:spMk id="3" creationId="{50015621-8C27-4FE4-AA7D-45A9E1A705D7}"/>
          </ac:spMkLst>
        </pc:spChg>
        <pc:spChg chg="del">
          <ac:chgData name="Giuseppina Sanza" userId="b4940cb3e954894f" providerId="LiveId" clId="{BFB026E8-F02F-4D7F-A86F-401919101883}" dt="2022-10-19T17:11:51.234" v="1425"/>
          <ac:spMkLst>
            <pc:docMk/>
            <pc:sldMk cId="3754930148" sldId="281"/>
            <ac:spMk id="71" creationId="{E491B121-12B5-4977-A064-636AB0B9B0BD}"/>
          </ac:spMkLst>
        </pc:spChg>
        <pc:spChg chg="del">
          <ac:chgData name="Giuseppina Sanza" userId="b4940cb3e954894f" providerId="LiveId" clId="{BFB026E8-F02F-4D7F-A86F-401919101883}" dt="2022-10-19T17:11:51.234" v="1425"/>
          <ac:spMkLst>
            <pc:docMk/>
            <pc:sldMk cId="3754930148" sldId="281"/>
            <ac:spMk id="73" creationId="{2ED05F70-AB3E-4472-B26B-EFE6A5A59BC8}"/>
          </ac:spMkLst>
        </pc:spChg>
        <pc:spChg chg="del">
          <ac:chgData name="Giuseppina Sanza" userId="b4940cb3e954894f" providerId="LiveId" clId="{BFB026E8-F02F-4D7F-A86F-401919101883}" dt="2022-10-19T17:11:51.234" v="1425"/>
          <ac:spMkLst>
            <pc:docMk/>
            <pc:sldMk cId="3754930148" sldId="281"/>
            <ac:spMk id="75" creationId="{21F6BE39-9E37-45F0-B10C-92305CFB7C77}"/>
          </ac:spMkLst>
        </pc:spChg>
        <pc:spChg chg="add">
          <ac:chgData name="Giuseppina Sanza" userId="b4940cb3e954894f" providerId="LiveId" clId="{BFB026E8-F02F-4D7F-A86F-401919101883}" dt="2022-10-19T18:18:03.155" v="1856" actId="26606"/>
          <ac:spMkLst>
            <pc:docMk/>
            <pc:sldMk cId="3754930148" sldId="281"/>
            <ac:spMk id="9220" creationId="{0A01F2A2-AEDD-47DC-AFB5-B97CEB9A5328}"/>
          </ac:spMkLst>
        </pc:spChg>
        <pc:spChg chg="add">
          <ac:chgData name="Giuseppina Sanza" userId="b4940cb3e954894f" providerId="LiveId" clId="{BFB026E8-F02F-4D7F-A86F-401919101883}" dt="2022-10-19T18:18:03.155" v="1856" actId="26606"/>
          <ac:spMkLst>
            <pc:docMk/>
            <pc:sldMk cId="3754930148" sldId="281"/>
            <ac:spMk id="9221" creationId="{DB5AF5F3-AD0A-4EFA-854A-47C780F26264}"/>
          </ac:spMkLst>
        </pc:spChg>
        <pc:spChg chg="add">
          <ac:chgData name="Giuseppina Sanza" userId="b4940cb3e954894f" providerId="LiveId" clId="{BFB026E8-F02F-4D7F-A86F-401919101883}" dt="2022-10-19T18:18:03.155" v="1856" actId="26606"/>
          <ac:spMkLst>
            <pc:docMk/>
            <pc:sldMk cId="3754930148" sldId="281"/>
            <ac:spMk id="9222" creationId="{1E3D6D6C-E192-4135-B1DB-17C71EEBC946}"/>
          </ac:spMkLst>
        </pc:spChg>
        <pc:spChg chg="add del">
          <ac:chgData name="Giuseppina Sanza" userId="b4940cb3e954894f" providerId="LiveId" clId="{BFB026E8-F02F-4D7F-A86F-401919101883}" dt="2022-10-19T17:41:37.430" v="1608" actId="26606"/>
          <ac:spMkLst>
            <pc:docMk/>
            <pc:sldMk cId="3754930148" sldId="281"/>
            <ac:spMk id="9223" creationId="{C8A3C342-1D03-412F-8DD3-BF519E8E0AE9}"/>
          </ac:spMkLst>
        </pc:spChg>
        <pc:spChg chg="add del">
          <ac:chgData name="Giuseppina Sanza" userId="b4940cb3e954894f" providerId="LiveId" clId="{BFB026E8-F02F-4D7F-A86F-401919101883}" dt="2022-10-19T17:41:37.430" v="1608" actId="26606"/>
          <ac:spMkLst>
            <pc:docMk/>
            <pc:sldMk cId="3754930148" sldId="281"/>
            <ac:spMk id="9225" creationId="{81CC9B02-E087-4350-AEBD-2C3CF001AF01}"/>
          </ac:spMkLst>
        </pc:spChg>
        <pc:spChg chg="add del">
          <ac:chgData name="Giuseppina Sanza" userId="b4940cb3e954894f" providerId="LiveId" clId="{BFB026E8-F02F-4D7F-A86F-401919101883}" dt="2022-10-19T18:01:00.404" v="1756"/>
          <ac:spMkLst>
            <pc:docMk/>
            <pc:sldMk cId="3754930148" sldId="281"/>
            <ac:spMk id="9227" creationId="{AA047838-7F9E-43CF-A116-26E7AAA8F842}"/>
          </ac:spMkLst>
        </pc:spChg>
        <pc:picChg chg="mod">
          <ac:chgData name="Giuseppina Sanza" userId="b4940cb3e954894f" providerId="LiveId" clId="{BFB026E8-F02F-4D7F-A86F-401919101883}" dt="2022-10-19T18:18:03.155" v="1856" actId="26606"/>
          <ac:picMkLst>
            <pc:docMk/>
            <pc:sldMk cId="3754930148" sldId="281"/>
            <ac:picMk id="9218" creationId="{5D880347-5E7D-4C4C-9692-D0FE70998277}"/>
          </ac:picMkLst>
        </pc:picChg>
      </pc:sldChg>
      <pc:sldChg chg="addSp delSp modSp mod setBg delDesignElem">
        <pc:chgData name="Giuseppina Sanza" userId="b4940cb3e954894f" providerId="LiveId" clId="{BFB026E8-F02F-4D7F-A86F-401919101883}" dt="2022-10-19T18:18:34.275" v="1858" actId="26606"/>
        <pc:sldMkLst>
          <pc:docMk/>
          <pc:sldMk cId="1300762198" sldId="282"/>
        </pc:sldMkLst>
        <pc:spChg chg="mod">
          <ac:chgData name="Giuseppina Sanza" userId="b4940cb3e954894f" providerId="LiveId" clId="{BFB026E8-F02F-4D7F-A86F-401919101883}" dt="2022-10-19T18:18:34.275" v="1858" actId="26606"/>
          <ac:spMkLst>
            <pc:docMk/>
            <pc:sldMk cId="1300762198" sldId="282"/>
            <ac:spMk id="2" creationId="{9C3F4617-A1CC-48CD-B6A5-9447F0FAC15A}"/>
          </ac:spMkLst>
        </pc:spChg>
        <pc:spChg chg="mod ord">
          <ac:chgData name="Giuseppina Sanza" userId="b4940cb3e954894f" providerId="LiveId" clId="{BFB026E8-F02F-4D7F-A86F-401919101883}" dt="2022-10-19T18:18:34.275" v="1858" actId="26606"/>
          <ac:spMkLst>
            <pc:docMk/>
            <pc:sldMk cId="1300762198" sldId="282"/>
            <ac:spMk id="3" creationId="{AC0C143B-9E3F-4F52-8CAD-C62B4911CB80}"/>
          </ac:spMkLst>
        </pc:spChg>
        <pc:spChg chg="del">
          <ac:chgData name="Giuseppina Sanza" userId="b4940cb3e954894f" providerId="LiveId" clId="{BFB026E8-F02F-4D7F-A86F-401919101883}" dt="2022-10-19T17:11:51.234" v="1425"/>
          <ac:spMkLst>
            <pc:docMk/>
            <pc:sldMk cId="1300762198" sldId="282"/>
            <ac:spMk id="71" creationId="{E491B121-12B5-4977-A064-636AB0B9B0BD}"/>
          </ac:spMkLst>
        </pc:spChg>
        <pc:spChg chg="del">
          <ac:chgData name="Giuseppina Sanza" userId="b4940cb3e954894f" providerId="LiveId" clId="{BFB026E8-F02F-4D7F-A86F-401919101883}" dt="2022-10-19T17:11:51.234" v="1425"/>
          <ac:spMkLst>
            <pc:docMk/>
            <pc:sldMk cId="1300762198" sldId="282"/>
            <ac:spMk id="73" creationId="{2ED05F70-AB3E-4472-B26B-EFE6A5A59BC8}"/>
          </ac:spMkLst>
        </pc:spChg>
        <pc:spChg chg="del">
          <ac:chgData name="Giuseppina Sanza" userId="b4940cb3e954894f" providerId="LiveId" clId="{BFB026E8-F02F-4D7F-A86F-401919101883}" dt="2022-10-19T17:11:51.234" v="1425"/>
          <ac:spMkLst>
            <pc:docMk/>
            <pc:sldMk cId="1300762198" sldId="282"/>
            <ac:spMk id="75" creationId="{21F6BE39-9E37-45F0-B10C-92305CFB7C77}"/>
          </ac:spMkLst>
        </pc:spChg>
        <pc:spChg chg="add">
          <ac:chgData name="Giuseppina Sanza" userId="b4940cb3e954894f" providerId="LiveId" clId="{BFB026E8-F02F-4D7F-A86F-401919101883}" dt="2022-10-19T18:18:34.275" v="1858" actId="26606"/>
          <ac:spMkLst>
            <pc:docMk/>
            <pc:sldMk cId="1300762198" sldId="282"/>
            <ac:spMk id="10244" creationId="{70B343FF-2E23-43A4-A06E-58C732FF51EF}"/>
          </ac:spMkLst>
        </pc:spChg>
        <pc:spChg chg="add del">
          <ac:chgData name="Giuseppina Sanza" userId="b4940cb3e954894f" providerId="LiveId" clId="{BFB026E8-F02F-4D7F-A86F-401919101883}" dt="2022-10-19T17:43:00.578" v="1619" actId="26606"/>
          <ac:spMkLst>
            <pc:docMk/>
            <pc:sldMk cId="1300762198" sldId="282"/>
            <ac:spMk id="10247" creationId="{0D187C4E-14B9-4504-B200-5127823FA78C}"/>
          </ac:spMkLst>
        </pc:spChg>
        <pc:spChg chg="add">
          <ac:chgData name="Giuseppina Sanza" userId="b4940cb3e954894f" providerId="LiveId" clId="{BFB026E8-F02F-4D7F-A86F-401919101883}" dt="2022-10-19T18:18:34.275" v="1858" actId="26606"/>
          <ac:spMkLst>
            <pc:docMk/>
            <pc:sldMk cId="1300762198" sldId="282"/>
            <ac:spMk id="10249" creationId="{90471E06-C9EC-4B3D-9080-2D75FF3AFBD8}"/>
          </ac:spMkLst>
        </pc:spChg>
        <pc:spChg chg="add">
          <ac:chgData name="Giuseppina Sanza" userId="b4940cb3e954894f" providerId="LiveId" clId="{BFB026E8-F02F-4D7F-A86F-401919101883}" dt="2022-10-19T18:18:34.275" v="1858" actId="26606"/>
          <ac:spMkLst>
            <pc:docMk/>
            <pc:sldMk cId="1300762198" sldId="282"/>
            <ac:spMk id="10251" creationId="{6AF66A71-3CC4-4EE2-A759-0F0ACE6C4325}"/>
          </ac:spMkLst>
        </pc:spChg>
        <pc:picChg chg="mod ord">
          <ac:chgData name="Giuseppina Sanza" userId="b4940cb3e954894f" providerId="LiveId" clId="{BFB026E8-F02F-4D7F-A86F-401919101883}" dt="2022-10-19T18:18:34.275" v="1858" actId="26606"/>
          <ac:picMkLst>
            <pc:docMk/>
            <pc:sldMk cId="1300762198" sldId="282"/>
            <ac:picMk id="10242" creationId="{ED289312-D5DA-4079-A672-EABF77A71977}"/>
          </ac:picMkLst>
        </pc:picChg>
      </pc:sldChg>
      <pc:sldChg chg="addSp delSp modSp mod setBg setClrOvrMap delDesignElem">
        <pc:chgData name="Giuseppina Sanza" userId="b4940cb3e954894f" providerId="LiveId" clId="{BFB026E8-F02F-4D7F-A86F-401919101883}" dt="2022-10-19T18:20:20.513" v="1871" actId="1036"/>
        <pc:sldMkLst>
          <pc:docMk/>
          <pc:sldMk cId="1399288132" sldId="283"/>
        </pc:sldMkLst>
        <pc:spChg chg="mod">
          <ac:chgData name="Giuseppina Sanza" userId="b4940cb3e954894f" providerId="LiveId" clId="{BFB026E8-F02F-4D7F-A86F-401919101883}" dt="2022-10-19T18:20:08.616" v="1869" actId="27636"/>
          <ac:spMkLst>
            <pc:docMk/>
            <pc:sldMk cId="1399288132" sldId="283"/>
            <ac:spMk id="2" creationId="{5750870C-74FB-4F27-A653-514036C53F4E}"/>
          </ac:spMkLst>
        </pc:spChg>
        <pc:spChg chg="add mod">
          <ac:chgData name="Giuseppina Sanza" userId="b4940cb3e954894f" providerId="LiveId" clId="{BFB026E8-F02F-4D7F-A86F-401919101883}" dt="2022-10-19T18:19:37.873" v="1863" actId="26606"/>
          <ac:spMkLst>
            <pc:docMk/>
            <pc:sldMk cId="1399288132" sldId="283"/>
            <ac:spMk id="6" creationId="{E98C0E0C-4B2A-46D6-0ED9-E2D92268C250}"/>
          </ac:spMkLst>
        </pc:spChg>
        <pc:spChg chg="del">
          <ac:chgData name="Giuseppina Sanza" userId="b4940cb3e954894f" providerId="LiveId" clId="{BFB026E8-F02F-4D7F-A86F-401919101883}" dt="2022-10-19T17:11:51.234" v="1425"/>
          <ac:spMkLst>
            <pc:docMk/>
            <pc:sldMk cId="1399288132" sldId="283"/>
            <ac:spMk id="9" creationId="{F966DD2F-FBF5-41CE-A3F4-565352D95DC3}"/>
          </ac:spMkLst>
        </pc:spChg>
        <pc:spChg chg="add del">
          <ac:chgData name="Giuseppina Sanza" userId="b4940cb3e954894f" providerId="LiveId" clId="{BFB026E8-F02F-4D7F-A86F-401919101883}" dt="2022-10-19T18:19:37.873" v="1863" actId="26606"/>
          <ac:spMkLst>
            <pc:docMk/>
            <pc:sldMk cId="1399288132" sldId="283"/>
            <ac:spMk id="10" creationId="{D8B9538A-2A89-47DD-996C-7D2BE2AB6CA0}"/>
          </ac:spMkLst>
        </pc:spChg>
        <pc:spChg chg="del">
          <ac:chgData name="Giuseppina Sanza" userId="b4940cb3e954894f" providerId="LiveId" clId="{BFB026E8-F02F-4D7F-A86F-401919101883}" dt="2022-10-19T17:11:51.234" v="1425"/>
          <ac:spMkLst>
            <pc:docMk/>
            <pc:sldMk cId="1399288132" sldId="283"/>
            <ac:spMk id="11" creationId="{F46FCE2B-F2D2-466E-B0AA-8E341DB4981E}"/>
          </ac:spMkLst>
        </pc:spChg>
        <pc:spChg chg="add del">
          <ac:chgData name="Giuseppina Sanza" userId="b4940cb3e954894f" providerId="LiveId" clId="{BFB026E8-F02F-4D7F-A86F-401919101883}" dt="2022-10-19T18:19:37.873" v="1863" actId="26606"/>
          <ac:spMkLst>
            <pc:docMk/>
            <pc:sldMk cId="1399288132" sldId="283"/>
            <ac:spMk id="12" creationId="{E625979B-5325-4898-8EF9-5C174B19218E}"/>
          </ac:spMkLst>
        </pc:spChg>
        <pc:spChg chg="del">
          <ac:chgData name="Giuseppina Sanza" userId="b4940cb3e954894f" providerId="LiveId" clId="{BFB026E8-F02F-4D7F-A86F-401919101883}" dt="2022-10-19T17:11:51.234" v="1425"/>
          <ac:spMkLst>
            <pc:docMk/>
            <pc:sldMk cId="1399288132" sldId="283"/>
            <ac:spMk id="13" creationId="{2BD31C98-199A-4722-A1A5-4393A43E740B}"/>
          </ac:spMkLst>
        </pc:spChg>
        <pc:spChg chg="add del">
          <ac:chgData name="Giuseppina Sanza" userId="b4940cb3e954894f" providerId="LiveId" clId="{BFB026E8-F02F-4D7F-A86F-401919101883}" dt="2022-10-19T18:19:37.873" v="1863" actId="26606"/>
          <ac:spMkLst>
            <pc:docMk/>
            <pc:sldMk cId="1399288132" sldId="283"/>
            <ac:spMk id="14" creationId="{34B22E2B-30D5-47A4-97C5-091EA1ABC728}"/>
          </ac:spMkLst>
        </pc:spChg>
        <pc:spChg chg="add del">
          <ac:chgData name="Giuseppina Sanza" userId="b4940cb3e954894f" providerId="LiveId" clId="{BFB026E8-F02F-4D7F-A86F-401919101883}" dt="2022-10-19T18:19:37.873" v="1863" actId="26606"/>
          <ac:spMkLst>
            <pc:docMk/>
            <pc:sldMk cId="1399288132" sldId="283"/>
            <ac:spMk id="16" creationId="{9B6DA3CD-A002-40ED-8194-B4E637BD7669}"/>
          </ac:spMkLst>
        </pc:spChg>
        <pc:spChg chg="add">
          <ac:chgData name="Giuseppina Sanza" userId="b4940cb3e954894f" providerId="LiveId" clId="{BFB026E8-F02F-4D7F-A86F-401919101883}" dt="2022-10-19T18:19:37.873" v="1863" actId="26606"/>
          <ac:spMkLst>
            <pc:docMk/>
            <pc:sldMk cId="1399288132" sldId="283"/>
            <ac:spMk id="21" creationId="{1F7E4252-2F8C-4EA5-8B25-80F4D86EEA87}"/>
          </ac:spMkLst>
        </pc:spChg>
        <pc:spChg chg="add">
          <ac:chgData name="Giuseppina Sanza" userId="b4940cb3e954894f" providerId="LiveId" clId="{BFB026E8-F02F-4D7F-A86F-401919101883}" dt="2022-10-19T18:19:37.873" v="1863" actId="26606"/>
          <ac:spMkLst>
            <pc:docMk/>
            <pc:sldMk cId="1399288132" sldId="283"/>
            <ac:spMk id="23" creationId="{1AE682A4-5C0C-437A-88CB-93903D449D39}"/>
          </ac:spMkLst>
        </pc:spChg>
        <pc:spChg chg="add">
          <ac:chgData name="Giuseppina Sanza" userId="b4940cb3e954894f" providerId="LiveId" clId="{BFB026E8-F02F-4D7F-A86F-401919101883}" dt="2022-10-19T18:19:37.873" v="1863" actId="26606"/>
          <ac:spMkLst>
            <pc:docMk/>
            <pc:sldMk cId="1399288132" sldId="283"/>
            <ac:spMk id="25" creationId="{BCB0AB8E-3445-441A-B43E-CED27841E742}"/>
          </ac:spMkLst>
        </pc:spChg>
        <pc:spChg chg="add">
          <ac:chgData name="Giuseppina Sanza" userId="b4940cb3e954894f" providerId="LiveId" clId="{BFB026E8-F02F-4D7F-A86F-401919101883}" dt="2022-10-19T18:19:37.873" v="1863" actId="26606"/>
          <ac:spMkLst>
            <pc:docMk/>
            <pc:sldMk cId="1399288132" sldId="283"/>
            <ac:spMk id="27" creationId="{60202AA6-BAFE-417F-904D-4F7027D36D8B}"/>
          </ac:spMkLst>
        </pc:spChg>
        <pc:graphicFrameChg chg="mod ord modGraphic">
          <ac:chgData name="Giuseppina Sanza" userId="b4940cb3e954894f" providerId="LiveId" clId="{BFB026E8-F02F-4D7F-A86F-401919101883}" dt="2022-10-19T18:20:20.513" v="1871" actId="1036"/>
          <ac:graphicFrameMkLst>
            <pc:docMk/>
            <pc:sldMk cId="1399288132" sldId="283"/>
            <ac:graphicFrameMk id="5" creationId="{3F779AE1-CD69-475C-B842-D44871CC97F3}"/>
          </ac:graphicFrameMkLst>
        </pc:graphicFrameChg>
        <pc:picChg chg="add mod">
          <ac:chgData name="Giuseppina Sanza" userId="b4940cb3e954894f" providerId="LiveId" clId="{BFB026E8-F02F-4D7F-A86F-401919101883}" dt="2022-10-19T18:19:57.342" v="1867" actId="1076"/>
          <ac:picMkLst>
            <pc:docMk/>
            <pc:sldMk cId="1399288132" sldId="283"/>
            <ac:picMk id="4" creationId="{9227DD68-9C36-F4B5-931E-37DAC1385808}"/>
          </ac:picMkLst>
        </pc:picChg>
      </pc:sldChg>
      <pc:sldChg chg="addSp delSp modSp mod setBg delDesignElem">
        <pc:chgData name="Giuseppina Sanza" userId="b4940cb3e954894f" providerId="LiveId" clId="{BFB026E8-F02F-4D7F-A86F-401919101883}" dt="2022-10-19T18:01:00.404" v="1756"/>
        <pc:sldMkLst>
          <pc:docMk/>
          <pc:sldMk cId="3295998408" sldId="284"/>
        </pc:sldMkLst>
        <pc:spChg chg="mod">
          <ac:chgData name="Giuseppina Sanza" userId="b4940cb3e954894f" providerId="LiveId" clId="{BFB026E8-F02F-4D7F-A86F-401919101883}" dt="2022-10-19T17:46:50.445" v="1645" actId="26606"/>
          <ac:spMkLst>
            <pc:docMk/>
            <pc:sldMk cId="3295998408" sldId="284"/>
            <ac:spMk id="2" creationId="{7FAC25EB-AD44-497B-A75B-0E7DB4480C3C}"/>
          </ac:spMkLst>
        </pc:spChg>
        <pc:spChg chg="del">
          <ac:chgData name="Giuseppina Sanza" userId="b4940cb3e954894f" providerId="LiveId" clId="{BFB026E8-F02F-4D7F-A86F-401919101883}" dt="2022-10-19T17:11:51.234" v="1425"/>
          <ac:spMkLst>
            <pc:docMk/>
            <pc:sldMk cId="3295998408" sldId="284"/>
            <ac:spMk id="73" creationId="{2B258D2B-6AC3-4B3A-A87C-FD7E6517826E}"/>
          </ac:spMkLst>
        </pc:spChg>
        <pc:spChg chg="del">
          <ac:chgData name="Giuseppina Sanza" userId="b4940cb3e954894f" providerId="LiveId" clId="{BFB026E8-F02F-4D7F-A86F-401919101883}" dt="2022-10-19T17:11:51.234" v="1425"/>
          <ac:spMkLst>
            <pc:docMk/>
            <pc:sldMk cId="3295998408" sldId="284"/>
            <ac:spMk id="75" creationId="{8D55DD8B-9BF9-4B91-A22D-2D3F2AEFF189}"/>
          </ac:spMkLst>
        </pc:spChg>
        <pc:spChg chg="del">
          <ac:chgData name="Giuseppina Sanza" userId="b4940cb3e954894f" providerId="LiveId" clId="{BFB026E8-F02F-4D7F-A86F-401919101883}" dt="2022-10-19T17:46:50.445" v="1645" actId="26606"/>
          <ac:spMkLst>
            <pc:docMk/>
            <pc:sldMk cId="3295998408" sldId="284"/>
            <ac:spMk id="14344" creationId="{06E7ED84-61F0-4C7A-AB41-8D177C400EE0}"/>
          </ac:spMkLst>
        </pc:spChg>
        <pc:spChg chg="add del">
          <ac:chgData name="Giuseppina Sanza" userId="b4940cb3e954894f" providerId="LiveId" clId="{BFB026E8-F02F-4D7F-A86F-401919101883}" dt="2022-10-19T18:01:00.404" v="1756"/>
          <ac:spMkLst>
            <pc:docMk/>
            <pc:sldMk cId="3295998408" sldId="284"/>
            <ac:spMk id="14353" creationId="{989BE678-777B-482A-A616-FEDC47B162E5}"/>
          </ac:spMkLst>
        </pc:spChg>
        <pc:spChg chg="add del">
          <ac:chgData name="Giuseppina Sanza" userId="b4940cb3e954894f" providerId="LiveId" clId="{BFB026E8-F02F-4D7F-A86F-401919101883}" dt="2022-10-19T18:01:00.404" v="1756"/>
          <ac:spMkLst>
            <pc:docMk/>
            <pc:sldMk cId="3295998408" sldId="284"/>
            <ac:spMk id="14359" creationId="{D28BE0C3-2102-4820-B88B-A448B1840D14}"/>
          </ac:spMkLst>
        </pc:spChg>
        <pc:picChg chg="mod ord">
          <ac:chgData name="Giuseppina Sanza" userId="b4940cb3e954894f" providerId="LiveId" clId="{BFB026E8-F02F-4D7F-A86F-401919101883}" dt="2022-10-19T17:46:50.445" v="1645" actId="26606"/>
          <ac:picMkLst>
            <pc:docMk/>
            <pc:sldMk cId="3295998408" sldId="284"/>
            <ac:picMk id="14338" creationId="{C1A30349-1682-4B3D-BF83-D7A397EB7009}"/>
          </ac:picMkLst>
        </pc:picChg>
        <pc:picChg chg="add del">
          <ac:chgData name="Giuseppina Sanza" userId="b4940cb3e954894f" providerId="LiveId" clId="{BFB026E8-F02F-4D7F-A86F-401919101883}" dt="2022-10-19T18:01:00.404" v="1756"/>
          <ac:picMkLst>
            <pc:docMk/>
            <pc:sldMk cId="3295998408" sldId="284"/>
            <ac:picMk id="14349" creationId="{DF19BAF3-7E20-4B9D-B544-BABAEEA1FA75}"/>
          </ac:picMkLst>
        </pc:picChg>
        <pc:picChg chg="add del">
          <ac:chgData name="Giuseppina Sanza" userId="b4940cb3e954894f" providerId="LiveId" clId="{BFB026E8-F02F-4D7F-A86F-401919101883}" dt="2022-10-19T18:01:00.404" v="1756"/>
          <ac:picMkLst>
            <pc:docMk/>
            <pc:sldMk cId="3295998408" sldId="284"/>
            <ac:picMk id="14351" creationId="{950648F4-ABCD-4DF0-8641-76CFB2354721}"/>
          </ac:picMkLst>
        </pc:picChg>
        <pc:picChg chg="add del">
          <ac:chgData name="Giuseppina Sanza" userId="b4940cb3e954894f" providerId="LiveId" clId="{BFB026E8-F02F-4D7F-A86F-401919101883}" dt="2022-10-19T18:01:00.404" v="1756"/>
          <ac:picMkLst>
            <pc:docMk/>
            <pc:sldMk cId="3295998408" sldId="284"/>
            <ac:picMk id="14355" creationId="{CF1EB4BD-9C7E-4AA3-9681-C7EB0DA6250B}"/>
          </ac:picMkLst>
        </pc:picChg>
        <pc:picChg chg="add del">
          <ac:chgData name="Giuseppina Sanza" userId="b4940cb3e954894f" providerId="LiveId" clId="{BFB026E8-F02F-4D7F-A86F-401919101883}" dt="2022-10-19T18:01:00.404" v="1756"/>
          <ac:picMkLst>
            <pc:docMk/>
            <pc:sldMk cId="3295998408" sldId="284"/>
            <ac:picMk id="14357" creationId="{94AAE3AA-3759-4D28-B0EF-575F25A5146C}"/>
          </ac:picMkLst>
        </pc:picChg>
      </pc:sldChg>
      <pc:sldChg chg="addSp delSp modSp mod setBg setClrOvrMap delDesignElem">
        <pc:chgData name="Giuseppina Sanza" userId="b4940cb3e954894f" providerId="LiveId" clId="{BFB026E8-F02F-4D7F-A86F-401919101883}" dt="2022-10-19T18:01:00.404" v="1756"/>
        <pc:sldMkLst>
          <pc:docMk/>
          <pc:sldMk cId="3897537943" sldId="285"/>
        </pc:sldMkLst>
        <pc:spChg chg="mod">
          <ac:chgData name="Giuseppina Sanza" userId="b4940cb3e954894f" providerId="LiveId" clId="{BFB026E8-F02F-4D7F-A86F-401919101883}" dt="2022-10-19T17:52:33.609" v="1695" actId="26606"/>
          <ac:spMkLst>
            <pc:docMk/>
            <pc:sldMk cId="3897537943" sldId="285"/>
            <ac:spMk id="2" creationId="{DB596D56-F7FD-4D2B-A21B-0FD3288F5AFF}"/>
          </ac:spMkLst>
        </pc:spChg>
        <pc:spChg chg="mod">
          <ac:chgData name="Giuseppina Sanza" userId="b4940cb3e954894f" providerId="LiveId" clId="{BFB026E8-F02F-4D7F-A86F-401919101883}" dt="2022-10-19T17:52:33.609" v="1695" actId="26606"/>
          <ac:spMkLst>
            <pc:docMk/>
            <pc:sldMk cId="3897537943" sldId="285"/>
            <ac:spMk id="3" creationId="{AE7BEC30-06B0-461D-858F-EC2163C47E72}"/>
          </ac:spMkLst>
        </pc:spChg>
        <pc:spChg chg="add del">
          <ac:chgData name="Giuseppina Sanza" userId="b4940cb3e954894f" providerId="LiveId" clId="{BFB026E8-F02F-4D7F-A86F-401919101883}" dt="2022-10-19T17:52:29.980" v="1692" actId="26606"/>
          <ac:spMkLst>
            <pc:docMk/>
            <pc:sldMk cId="3897537943" sldId="285"/>
            <ac:spMk id="8" creationId="{052BEFF1-896C-45B1-B02C-96A6A1BC389A}"/>
          </ac:spMkLst>
        </pc:spChg>
        <pc:spChg chg="add del">
          <ac:chgData name="Giuseppina Sanza" userId="b4940cb3e954894f" providerId="LiveId" clId="{BFB026E8-F02F-4D7F-A86F-401919101883}" dt="2022-10-19T17:52:33.576" v="1694" actId="26606"/>
          <ac:spMkLst>
            <pc:docMk/>
            <pc:sldMk cId="3897537943" sldId="285"/>
            <ac:spMk id="9" creationId="{C8A3C342-1D03-412F-8DD3-BF519E8E0AE9}"/>
          </ac:spMkLst>
        </pc:spChg>
        <pc:spChg chg="add del">
          <ac:chgData name="Giuseppina Sanza" userId="b4940cb3e954894f" providerId="LiveId" clId="{BFB026E8-F02F-4D7F-A86F-401919101883}" dt="2022-10-19T17:52:29.980" v="1692" actId="26606"/>
          <ac:spMkLst>
            <pc:docMk/>
            <pc:sldMk cId="3897537943" sldId="285"/>
            <ac:spMk id="10" creationId="{BB237A14-61B1-4C00-A670-5D8D68A8668E}"/>
          </ac:spMkLst>
        </pc:spChg>
        <pc:spChg chg="add del">
          <ac:chgData name="Giuseppina Sanza" userId="b4940cb3e954894f" providerId="LiveId" clId="{BFB026E8-F02F-4D7F-A86F-401919101883}" dt="2022-10-19T17:52:33.576" v="1694" actId="26606"/>
          <ac:spMkLst>
            <pc:docMk/>
            <pc:sldMk cId="3897537943" sldId="285"/>
            <ac:spMk id="11" creationId="{81CC9B02-E087-4350-AEBD-2C3CF001AF01}"/>
          </ac:spMkLst>
        </pc:spChg>
        <pc:spChg chg="add del">
          <ac:chgData name="Giuseppina Sanza" userId="b4940cb3e954894f" providerId="LiveId" clId="{BFB026E8-F02F-4D7F-A86F-401919101883}" dt="2022-10-19T17:52:29.980" v="1692" actId="26606"/>
          <ac:spMkLst>
            <pc:docMk/>
            <pc:sldMk cId="3897537943" sldId="285"/>
            <ac:spMk id="12" creationId="{8598F259-6F54-47A3-8D13-1603D786A328}"/>
          </ac:spMkLst>
        </pc:spChg>
        <pc:spChg chg="add del">
          <ac:chgData name="Giuseppina Sanza" userId="b4940cb3e954894f" providerId="LiveId" clId="{BFB026E8-F02F-4D7F-A86F-401919101883}" dt="2022-10-19T18:01:00.404" v="1756"/>
          <ac:spMkLst>
            <pc:docMk/>
            <pc:sldMk cId="3897537943" sldId="285"/>
            <ac:spMk id="13" creationId="{C8A3C342-1D03-412F-8DD3-BF519E8E0AE9}"/>
          </ac:spMkLst>
        </pc:spChg>
        <pc:spChg chg="add del">
          <ac:chgData name="Giuseppina Sanza" userId="b4940cb3e954894f" providerId="LiveId" clId="{BFB026E8-F02F-4D7F-A86F-401919101883}" dt="2022-10-19T17:52:29.980" v="1692" actId="26606"/>
          <ac:spMkLst>
            <pc:docMk/>
            <pc:sldMk cId="3897537943" sldId="285"/>
            <ac:spMk id="14" creationId="{0BA768A8-4FED-4ED8-9E46-6BE72188ECD2}"/>
          </ac:spMkLst>
        </pc:spChg>
        <pc:spChg chg="add del">
          <ac:chgData name="Giuseppina Sanza" userId="b4940cb3e954894f" providerId="LiveId" clId="{BFB026E8-F02F-4D7F-A86F-401919101883}" dt="2022-10-19T18:01:00.404" v="1756"/>
          <ac:spMkLst>
            <pc:docMk/>
            <pc:sldMk cId="3897537943" sldId="285"/>
            <ac:spMk id="15" creationId="{81CC9B02-E087-4350-AEBD-2C3CF001AF01}"/>
          </ac:spMkLst>
        </pc:spChg>
        <pc:spChg chg="del">
          <ac:chgData name="Giuseppina Sanza" userId="b4940cb3e954894f" providerId="LiveId" clId="{BFB026E8-F02F-4D7F-A86F-401919101883}" dt="2022-10-19T17:11:51.234" v="1425"/>
          <ac:spMkLst>
            <pc:docMk/>
            <pc:sldMk cId="3897537943" sldId="285"/>
            <ac:spMk id="24" creationId="{E7D63BAB-D0DB-4F66-92F9-4D2E0A2E5A47}"/>
          </ac:spMkLst>
        </pc:spChg>
        <pc:spChg chg="del">
          <ac:chgData name="Giuseppina Sanza" userId="b4940cb3e954894f" providerId="LiveId" clId="{BFB026E8-F02F-4D7F-A86F-401919101883}" dt="2022-10-19T17:11:51.234" v="1425"/>
          <ac:spMkLst>
            <pc:docMk/>
            <pc:sldMk cId="3897537943" sldId="285"/>
            <ac:spMk id="44" creationId="{66AFD431-09B7-42CA-BF39-9FE5DBE53797}"/>
          </ac:spMkLst>
        </pc:spChg>
        <pc:grpChg chg="del">
          <ac:chgData name="Giuseppina Sanza" userId="b4940cb3e954894f" providerId="LiveId" clId="{BFB026E8-F02F-4D7F-A86F-401919101883}" dt="2022-10-19T17:11:51.234" v="1425"/>
          <ac:grpSpMkLst>
            <pc:docMk/>
            <pc:sldMk cId="3897537943" sldId="285"/>
            <ac:grpSpMk id="45" creationId="{9711C96E-3D2D-48C8-AAB9-C1CB02D1D51C}"/>
          </ac:grpSpMkLst>
        </pc:grpChg>
        <pc:picChg chg="add del">
          <ac:chgData name="Giuseppina Sanza" userId="b4940cb3e954894f" providerId="LiveId" clId="{BFB026E8-F02F-4D7F-A86F-401919101883}" dt="2022-10-19T17:52:33.576" v="1694" actId="26606"/>
          <ac:picMkLst>
            <pc:docMk/>
            <pc:sldMk cId="3897537943" sldId="285"/>
            <ac:picMk id="5" creationId="{BF46791C-9F95-2251-EAA3-B3DA6F0D9D6E}"/>
          </ac:picMkLst>
        </pc:picChg>
        <pc:picChg chg="add">
          <ac:chgData name="Giuseppina Sanza" userId="b4940cb3e954894f" providerId="LiveId" clId="{BFB026E8-F02F-4D7F-A86F-401919101883}" dt="2022-10-19T17:52:33.609" v="1695" actId="26606"/>
          <ac:picMkLst>
            <pc:docMk/>
            <pc:sldMk cId="3897537943" sldId="285"/>
            <ac:picMk id="16" creationId="{56E895AF-2061-A8DF-7B3B-DCDF55DDE8B0}"/>
          </ac:picMkLst>
        </pc:picChg>
      </pc:sldChg>
      <pc:sldChg chg="addSp delSp modSp mod setBg delDesignElem">
        <pc:chgData name="Giuseppina Sanza" userId="b4940cb3e954894f" providerId="LiveId" clId="{BFB026E8-F02F-4D7F-A86F-401919101883}" dt="2022-10-19T18:01:00.404" v="1756"/>
        <pc:sldMkLst>
          <pc:docMk/>
          <pc:sldMk cId="2444661200" sldId="286"/>
        </pc:sldMkLst>
        <pc:spChg chg="mod">
          <ac:chgData name="Giuseppina Sanza" userId="b4940cb3e954894f" providerId="LiveId" clId="{BFB026E8-F02F-4D7F-A86F-401919101883}" dt="2022-10-19T17:44:56.385" v="1633" actId="27636"/>
          <ac:spMkLst>
            <pc:docMk/>
            <pc:sldMk cId="2444661200" sldId="286"/>
            <ac:spMk id="2" creationId="{8C22134A-14E8-4C98-9BA7-B3437C00C528}"/>
          </ac:spMkLst>
        </pc:spChg>
        <pc:spChg chg="mod ord">
          <ac:chgData name="Giuseppina Sanza" userId="b4940cb3e954894f" providerId="LiveId" clId="{BFB026E8-F02F-4D7F-A86F-401919101883}" dt="2022-10-19T17:45:55.766" v="1636" actId="14100"/>
          <ac:spMkLst>
            <pc:docMk/>
            <pc:sldMk cId="2444661200" sldId="286"/>
            <ac:spMk id="3" creationId="{8ABA2B81-BA52-4CCD-9204-AE35C254E09A}"/>
          </ac:spMkLst>
        </pc:spChg>
        <pc:spChg chg="add del">
          <ac:chgData name="Giuseppina Sanza" userId="b4940cb3e954894f" providerId="LiveId" clId="{BFB026E8-F02F-4D7F-A86F-401919101883}" dt="2022-10-19T18:01:00.404" v="1756"/>
          <ac:spMkLst>
            <pc:docMk/>
            <pc:sldMk cId="2444661200" sldId="286"/>
            <ac:spMk id="11271" creationId="{809E3E1B-C8AD-46FD-8A76-75D5BBD774E2}"/>
          </ac:spMkLst>
        </pc:spChg>
        <pc:picChg chg="mod">
          <ac:chgData name="Giuseppina Sanza" userId="b4940cb3e954894f" providerId="LiveId" clId="{BFB026E8-F02F-4D7F-A86F-401919101883}" dt="2022-10-19T17:44:39.754" v="1629" actId="26606"/>
          <ac:picMkLst>
            <pc:docMk/>
            <pc:sldMk cId="2444661200" sldId="286"/>
            <ac:picMk id="11266" creationId="{F1D356F9-70F4-45FD-AB21-374D5C7727BC}"/>
          </ac:picMkLst>
        </pc:picChg>
      </pc:sldChg>
      <pc:sldChg chg="addSp delSp modSp mod setBg setClrOvrMap delDesignElem">
        <pc:chgData name="Giuseppina Sanza" userId="b4940cb3e954894f" providerId="LiveId" clId="{BFB026E8-F02F-4D7F-A86F-401919101883}" dt="2022-10-19T17:46:16.914" v="1641" actId="26606"/>
        <pc:sldMkLst>
          <pc:docMk/>
          <pc:sldMk cId="2311282649" sldId="287"/>
        </pc:sldMkLst>
        <pc:spChg chg="mod">
          <ac:chgData name="Giuseppina Sanza" userId="b4940cb3e954894f" providerId="LiveId" clId="{BFB026E8-F02F-4D7F-A86F-401919101883}" dt="2022-10-19T17:46:16.914" v="1641" actId="26606"/>
          <ac:spMkLst>
            <pc:docMk/>
            <pc:sldMk cId="2311282649" sldId="287"/>
            <ac:spMk id="2" creationId="{85ECE71C-4E6F-4115-8837-31950DF24BDD}"/>
          </ac:spMkLst>
        </pc:spChg>
        <pc:spChg chg="mod">
          <ac:chgData name="Giuseppina Sanza" userId="b4940cb3e954894f" providerId="LiveId" clId="{BFB026E8-F02F-4D7F-A86F-401919101883}" dt="2022-10-19T17:46:16.914" v="1641" actId="26606"/>
          <ac:spMkLst>
            <pc:docMk/>
            <pc:sldMk cId="2311282649" sldId="287"/>
            <ac:spMk id="3" creationId="{5C61F23B-4835-468E-A9D6-803C0863DE7E}"/>
          </ac:spMkLst>
        </pc:spChg>
        <pc:spChg chg="del">
          <ac:chgData name="Giuseppina Sanza" userId="b4940cb3e954894f" providerId="LiveId" clId="{BFB026E8-F02F-4D7F-A86F-401919101883}" dt="2022-10-19T17:11:51.234" v="1425"/>
          <ac:spMkLst>
            <pc:docMk/>
            <pc:sldMk cId="2311282649" sldId="287"/>
            <ac:spMk id="71" creationId="{E491B121-12B5-4977-A064-636AB0B9B0BD}"/>
          </ac:spMkLst>
        </pc:spChg>
        <pc:spChg chg="del">
          <ac:chgData name="Giuseppina Sanza" userId="b4940cb3e954894f" providerId="LiveId" clId="{BFB026E8-F02F-4D7F-A86F-401919101883}" dt="2022-10-19T17:11:51.234" v="1425"/>
          <ac:spMkLst>
            <pc:docMk/>
            <pc:sldMk cId="2311282649" sldId="287"/>
            <ac:spMk id="73" creationId="{2ED05F70-AB3E-4472-B26B-EFE6A5A59BC8}"/>
          </ac:spMkLst>
        </pc:spChg>
        <pc:spChg chg="del">
          <ac:chgData name="Giuseppina Sanza" userId="b4940cb3e954894f" providerId="LiveId" clId="{BFB026E8-F02F-4D7F-A86F-401919101883}" dt="2022-10-19T17:11:51.234" v="1425"/>
          <ac:spMkLst>
            <pc:docMk/>
            <pc:sldMk cId="2311282649" sldId="287"/>
            <ac:spMk id="75" creationId="{21F6BE39-9E37-45F0-B10C-92305CFB7C77}"/>
          </ac:spMkLst>
        </pc:spChg>
        <pc:spChg chg="add del">
          <ac:chgData name="Giuseppina Sanza" userId="b4940cb3e954894f" providerId="LiveId" clId="{BFB026E8-F02F-4D7F-A86F-401919101883}" dt="2022-10-19T17:46:16.885" v="1640" actId="26606"/>
          <ac:spMkLst>
            <pc:docMk/>
            <pc:sldMk cId="2311282649" sldId="287"/>
            <ac:spMk id="12295" creationId="{EE4E366E-272A-409E-840F-9A6A64A9E3FF}"/>
          </ac:spMkLst>
        </pc:spChg>
        <pc:spChg chg="add del">
          <ac:chgData name="Giuseppina Sanza" userId="b4940cb3e954894f" providerId="LiveId" clId="{BFB026E8-F02F-4D7F-A86F-401919101883}" dt="2022-10-19T17:46:16.885" v="1640" actId="26606"/>
          <ac:spMkLst>
            <pc:docMk/>
            <pc:sldMk cId="2311282649" sldId="287"/>
            <ac:spMk id="12297" creationId="{A721560C-E4AB-4287-A29C-3F6916794CB9}"/>
          </ac:spMkLst>
        </pc:spChg>
        <pc:spChg chg="add del">
          <ac:chgData name="Giuseppina Sanza" userId="b4940cb3e954894f" providerId="LiveId" clId="{BFB026E8-F02F-4D7F-A86F-401919101883}" dt="2022-10-19T17:46:16.885" v="1640" actId="26606"/>
          <ac:spMkLst>
            <pc:docMk/>
            <pc:sldMk cId="2311282649" sldId="287"/>
            <ac:spMk id="12299" creationId="{DF6CFF07-D953-4F9C-9A0E-E0A6AACB6158}"/>
          </ac:spMkLst>
        </pc:spChg>
        <pc:spChg chg="add del">
          <ac:chgData name="Giuseppina Sanza" userId="b4940cb3e954894f" providerId="LiveId" clId="{BFB026E8-F02F-4D7F-A86F-401919101883}" dt="2022-10-19T17:46:16.885" v="1640" actId="26606"/>
          <ac:spMkLst>
            <pc:docMk/>
            <pc:sldMk cId="2311282649" sldId="287"/>
            <ac:spMk id="12301" creationId="{DAA4FEEE-0B5F-41BF-825D-60F9FB089568}"/>
          </ac:spMkLst>
        </pc:spChg>
        <pc:picChg chg="mod">
          <ac:chgData name="Giuseppina Sanza" userId="b4940cb3e954894f" providerId="LiveId" clId="{BFB026E8-F02F-4D7F-A86F-401919101883}" dt="2022-10-19T17:46:16.914" v="1641" actId="26606"/>
          <ac:picMkLst>
            <pc:docMk/>
            <pc:sldMk cId="2311282649" sldId="287"/>
            <ac:picMk id="12290" creationId="{5427509B-395D-4D07-B7BC-209EEEEA7B70}"/>
          </ac:picMkLst>
        </pc:picChg>
      </pc:sldChg>
      <pc:sldChg chg="modSp mod setBg">
        <pc:chgData name="Giuseppina Sanza" userId="b4940cb3e954894f" providerId="LiveId" clId="{BFB026E8-F02F-4D7F-A86F-401919101883}" dt="2022-10-19T17:46:35.303" v="1644" actId="27636"/>
        <pc:sldMkLst>
          <pc:docMk/>
          <pc:sldMk cId="1719419086" sldId="288"/>
        </pc:sldMkLst>
        <pc:spChg chg="mod">
          <ac:chgData name="Giuseppina Sanza" userId="b4940cb3e954894f" providerId="LiveId" clId="{BFB026E8-F02F-4D7F-A86F-401919101883}" dt="2022-10-19T17:46:35.303" v="1644" actId="27636"/>
          <ac:spMkLst>
            <pc:docMk/>
            <pc:sldMk cId="1719419086" sldId="288"/>
            <ac:spMk id="2" creationId="{34B1C4E2-F4FC-4EDA-AA87-E37A391642C8}"/>
          </ac:spMkLst>
        </pc:spChg>
        <pc:spChg chg="mod">
          <ac:chgData name="Giuseppina Sanza" userId="b4940cb3e954894f" providerId="LiveId" clId="{BFB026E8-F02F-4D7F-A86F-401919101883}" dt="2022-10-19T17:46:29.494" v="1642" actId="26606"/>
          <ac:spMkLst>
            <pc:docMk/>
            <pc:sldMk cId="1719419086" sldId="288"/>
            <ac:spMk id="3" creationId="{6EA7E5B5-CBA1-4ED0-A08B-946116134BE5}"/>
          </ac:spMkLst>
        </pc:spChg>
        <pc:picChg chg="mod">
          <ac:chgData name="Giuseppina Sanza" userId="b4940cb3e954894f" providerId="LiveId" clId="{BFB026E8-F02F-4D7F-A86F-401919101883}" dt="2022-10-19T17:46:29.494" v="1642" actId="26606"/>
          <ac:picMkLst>
            <pc:docMk/>
            <pc:sldMk cId="1719419086" sldId="288"/>
            <ac:picMk id="9" creationId="{7B2DFCC3-93BD-4EFF-9C26-79D405390E40}"/>
          </ac:picMkLst>
        </pc:picChg>
      </pc:sldChg>
      <pc:sldChg chg="addSp delSp modSp mod setBg setClrOvrMap delDesignElem">
        <pc:chgData name="Giuseppina Sanza" userId="b4940cb3e954894f" providerId="LiveId" clId="{BFB026E8-F02F-4D7F-A86F-401919101883}" dt="2022-10-19T18:26:40.963" v="1898" actId="26606"/>
        <pc:sldMkLst>
          <pc:docMk/>
          <pc:sldMk cId="2650735173" sldId="289"/>
        </pc:sldMkLst>
        <pc:spChg chg="mod">
          <ac:chgData name="Giuseppina Sanza" userId="b4940cb3e954894f" providerId="LiveId" clId="{BFB026E8-F02F-4D7F-A86F-401919101883}" dt="2022-10-19T18:26:40.963" v="1898" actId="26606"/>
          <ac:spMkLst>
            <pc:docMk/>
            <pc:sldMk cId="2650735173" sldId="289"/>
            <ac:spMk id="2" creationId="{287A6139-2332-4AB5-BA2D-9E16D160E196}"/>
          </ac:spMkLst>
        </pc:spChg>
        <pc:spChg chg="add del">
          <ac:chgData name="Giuseppina Sanza" userId="b4940cb3e954894f" providerId="LiveId" clId="{BFB026E8-F02F-4D7F-A86F-401919101883}" dt="2022-10-19T18:26:27.766" v="1895" actId="26606"/>
          <ac:spMkLst>
            <pc:docMk/>
            <pc:sldMk cId="2650735173" sldId="289"/>
            <ac:spMk id="10" creationId="{D8B9538A-2A89-47DD-996C-7D2BE2AB6CA0}"/>
          </ac:spMkLst>
        </pc:spChg>
        <pc:spChg chg="add del">
          <ac:chgData name="Giuseppina Sanza" userId="b4940cb3e954894f" providerId="LiveId" clId="{BFB026E8-F02F-4D7F-A86F-401919101883}" dt="2022-10-19T18:26:27.766" v="1895" actId="26606"/>
          <ac:spMkLst>
            <pc:docMk/>
            <pc:sldMk cId="2650735173" sldId="289"/>
            <ac:spMk id="12" creationId="{E625979B-5325-4898-8EF9-5C174B19218E}"/>
          </ac:spMkLst>
        </pc:spChg>
        <pc:spChg chg="add del">
          <ac:chgData name="Giuseppina Sanza" userId="b4940cb3e954894f" providerId="LiveId" clId="{BFB026E8-F02F-4D7F-A86F-401919101883}" dt="2022-10-19T18:26:27.766" v="1895" actId="26606"/>
          <ac:spMkLst>
            <pc:docMk/>
            <pc:sldMk cId="2650735173" sldId="289"/>
            <ac:spMk id="14" creationId="{34B22E2B-30D5-47A4-97C5-091EA1ABC728}"/>
          </ac:spMkLst>
        </pc:spChg>
        <pc:spChg chg="add del">
          <ac:chgData name="Giuseppina Sanza" userId="b4940cb3e954894f" providerId="LiveId" clId="{BFB026E8-F02F-4D7F-A86F-401919101883}" dt="2022-10-19T18:26:27.766" v="1895" actId="26606"/>
          <ac:spMkLst>
            <pc:docMk/>
            <pc:sldMk cId="2650735173" sldId="289"/>
            <ac:spMk id="16" creationId="{9B6DA3CD-A002-40ED-8194-B4E637BD7669}"/>
          </ac:spMkLst>
        </pc:spChg>
        <pc:spChg chg="del">
          <ac:chgData name="Giuseppina Sanza" userId="b4940cb3e954894f" providerId="LiveId" clId="{BFB026E8-F02F-4D7F-A86F-401919101883}" dt="2022-10-19T17:11:51.234" v="1425"/>
          <ac:spMkLst>
            <pc:docMk/>
            <pc:sldMk cId="2650735173" sldId="289"/>
            <ac:spMk id="18" creationId="{175CD74B-9CE8-4F20-A3E4-A22A7F036042}"/>
          </ac:spMkLst>
        </pc:spChg>
        <pc:spChg chg="add del">
          <ac:chgData name="Giuseppina Sanza" userId="b4940cb3e954894f" providerId="LiveId" clId="{BFB026E8-F02F-4D7F-A86F-401919101883}" dt="2022-10-19T18:26:40.920" v="1897" actId="26606"/>
          <ac:spMkLst>
            <pc:docMk/>
            <pc:sldMk cId="2650735173" sldId="289"/>
            <ac:spMk id="19" creationId="{0604E0B1-6762-4B99-A6A5-42ED8E20D69F}"/>
          </ac:spMkLst>
        </pc:spChg>
        <pc:spChg chg="del">
          <ac:chgData name="Giuseppina Sanza" userId="b4940cb3e954894f" providerId="LiveId" clId="{BFB026E8-F02F-4D7F-A86F-401919101883}" dt="2022-10-19T17:11:51.234" v="1425"/>
          <ac:spMkLst>
            <pc:docMk/>
            <pc:sldMk cId="2650735173" sldId="289"/>
            <ac:spMk id="20" creationId="{99C44665-BECF-4482-A00C-E4BE2A87DC7B}"/>
          </ac:spMkLst>
        </pc:spChg>
        <pc:spChg chg="add del">
          <ac:chgData name="Giuseppina Sanza" userId="b4940cb3e954894f" providerId="LiveId" clId="{BFB026E8-F02F-4D7F-A86F-401919101883}" dt="2022-10-19T18:26:40.920" v="1897" actId="26606"/>
          <ac:spMkLst>
            <pc:docMk/>
            <pc:sldMk cId="2650735173" sldId="289"/>
            <ac:spMk id="21" creationId="{6D86F5FF-DE1B-4BAB-A7BE-6F39F5DD988E}"/>
          </ac:spMkLst>
        </pc:spChg>
        <pc:spChg chg="del">
          <ac:chgData name="Giuseppina Sanza" userId="b4940cb3e954894f" providerId="LiveId" clId="{BFB026E8-F02F-4D7F-A86F-401919101883}" dt="2022-10-19T17:11:51.234" v="1425"/>
          <ac:spMkLst>
            <pc:docMk/>
            <pc:sldMk cId="2650735173" sldId="289"/>
            <ac:spMk id="22" creationId="{20398C1D-D011-4BA8-AC81-E829677B87FF}"/>
          </ac:spMkLst>
        </pc:spChg>
        <pc:spChg chg="add del">
          <ac:chgData name="Giuseppina Sanza" userId="b4940cb3e954894f" providerId="LiveId" clId="{BFB026E8-F02F-4D7F-A86F-401919101883}" dt="2022-10-19T18:26:40.920" v="1897" actId="26606"/>
          <ac:spMkLst>
            <pc:docMk/>
            <pc:sldMk cId="2650735173" sldId="289"/>
            <ac:spMk id="23" creationId="{736AD705-9544-45E1-B278-8D99F718B8E7}"/>
          </ac:spMkLst>
        </pc:spChg>
        <pc:spChg chg="add del">
          <ac:chgData name="Giuseppina Sanza" userId="b4940cb3e954894f" providerId="LiveId" clId="{BFB026E8-F02F-4D7F-A86F-401919101883}" dt="2022-10-19T18:26:40.920" v="1897" actId="26606"/>
          <ac:spMkLst>
            <pc:docMk/>
            <pc:sldMk cId="2650735173" sldId="289"/>
            <ac:spMk id="24" creationId="{8DFFC5B7-4963-4902-8A90-EFF5766892DF}"/>
          </ac:spMkLst>
        </pc:spChg>
        <pc:spChg chg="add">
          <ac:chgData name="Giuseppina Sanza" userId="b4940cb3e954894f" providerId="LiveId" clId="{BFB026E8-F02F-4D7F-A86F-401919101883}" dt="2022-10-19T18:26:40.963" v="1898" actId="26606"/>
          <ac:spMkLst>
            <pc:docMk/>
            <pc:sldMk cId="2650735173" sldId="289"/>
            <ac:spMk id="26" creationId="{613C9C0A-47AD-49A5-838A-A43281BDCDA3}"/>
          </ac:spMkLst>
        </pc:spChg>
        <pc:spChg chg="add">
          <ac:chgData name="Giuseppina Sanza" userId="b4940cb3e954894f" providerId="LiveId" clId="{BFB026E8-F02F-4D7F-A86F-401919101883}" dt="2022-10-19T18:26:40.963" v="1898" actId="26606"/>
          <ac:spMkLst>
            <pc:docMk/>
            <pc:sldMk cId="2650735173" sldId="289"/>
            <ac:spMk id="27" creationId="{79507746-2C84-4EB6-B021-47E52891065D}"/>
          </ac:spMkLst>
        </pc:spChg>
        <pc:spChg chg="add">
          <ac:chgData name="Giuseppina Sanza" userId="b4940cb3e954894f" providerId="LiveId" clId="{BFB026E8-F02F-4D7F-A86F-401919101883}" dt="2022-10-19T18:26:40.963" v="1898" actId="26606"/>
          <ac:spMkLst>
            <pc:docMk/>
            <pc:sldMk cId="2650735173" sldId="289"/>
            <ac:spMk id="28" creationId="{7B0D28F5-B926-4D9B-9413-91E73A4C62EE}"/>
          </ac:spMkLst>
        </pc:spChg>
        <pc:spChg chg="add">
          <ac:chgData name="Giuseppina Sanza" userId="b4940cb3e954894f" providerId="LiveId" clId="{BFB026E8-F02F-4D7F-A86F-401919101883}" dt="2022-10-19T18:26:40.963" v="1898" actId="26606"/>
          <ac:spMkLst>
            <pc:docMk/>
            <pc:sldMk cId="2650735173" sldId="289"/>
            <ac:spMk id="29" creationId="{2B3D24C5-CE61-47C8-A0D0-C767528D128F}"/>
          </ac:spMkLst>
        </pc:spChg>
        <pc:graphicFrameChg chg="mod modGraphic">
          <ac:chgData name="Giuseppina Sanza" userId="b4940cb3e954894f" providerId="LiveId" clId="{BFB026E8-F02F-4D7F-A86F-401919101883}" dt="2022-10-19T18:26:40.963" v="1898" actId="26606"/>
          <ac:graphicFrameMkLst>
            <pc:docMk/>
            <pc:sldMk cId="2650735173" sldId="289"/>
            <ac:graphicFrameMk id="5" creationId="{5DB2391C-B2D2-43BB-B96A-1033FC1D4293}"/>
          </ac:graphicFrameMkLst>
        </pc:graphicFrameChg>
      </pc:sldChg>
      <pc:sldChg chg="modSp mod setBg">
        <pc:chgData name="Giuseppina Sanza" userId="b4940cb3e954894f" providerId="LiveId" clId="{BFB026E8-F02F-4D7F-A86F-401919101883}" dt="2022-10-19T17:57:26.665" v="1732" actId="1076"/>
        <pc:sldMkLst>
          <pc:docMk/>
          <pc:sldMk cId="650176964" sldId="290"/>
        </pc:sldMkLst>
        <pc:spChg chg="mod">
          <ac:chgData name="Giuseppina Sanza" userId="b4940cb3e954894f" providerId="LiveId" clId="{BFB026E8-F02F-4D7F-A86F-401919101883}" dt="2022-10-19T17:57:26.665" v="1732" actId="1076"/>
          <ac:spMkLst>
            <pc:docMk/>
            <pc:sldMk cId="650176964" sldId="290"/>
            <ac:spMk id="2" creationId="{71BB09DE-6E72-4B4B-A607-001FE8BA80DA}"/>
          </ac:spMkLst>
        </pc:spChg>
        <pc:graphicFrameChg chg="mod ord modGraphic">
          <ac:chgData name="Giuseppina Sanza" userId="b4940cb3e954894f" providerId="LiveId" clId="{BFB026E8-F02F-4D7F-A86F-401919101883}" dt="2022-10-19T17:57:22.438" v="1731" actId="255"/>
          <ac:graphicFrameMkLst>
            <pc:docMk/>
            <pc:sldMk cId="650176964" sldId="290"/>
            <ac:graphicFrameMk id="5" creationId="{34A1E746-49CB-4F28-9057-D9663DF1EAFB}"/>
          </ac:graphicFrameMkLst>
        </pc:graphicFrameChg>
        <pc:picChg chg="mod">
          <ac:chgData name="Giuseppina Sanza" userId="b4940cb3e954894f" providerId="LiveId" clId="{BFB026E8-F02F-4D7F-A86F-401919101883}" dt="2022-10-19T17:54:18.765" v="1717" actId="26606"/>
          <ac:picMkLst>
            <pc:docMk/>
            <pc:sldMk cId="650176964" sldId="290"/>
            <ac:picMk id="1028" creationId="{AA91989B-86BF-4EFF-8B55-0F3C656A7215}"/>
          </ac:picMkLst>
        </pc:picChg>
      </pc:sldChg>
      <pc:sldChg chg="addSp delSp modSp mod setBg delDesignElem">
        <pc:chgData name="Giuseppina Sanza" userId="b4940cb3e954894f" providerId="LiveId" clId="{BFB026E8-F02F-4D7F-A86F-401919101883}" dt="2022-10-19T18:01:00.404" v="1756"/>
        <pc:sldMkLst>
          <pc:docMk/>
          <pc:sldMk cId="3570324198" sldId="291"/>
        </pc:sldMkLst>
        <pc:spChg chg="mod">
          <ac:chgData name="Giuseppina Sanza" userId="b4940cb3e954894f" providerId="LiveId" clId="{BFB026E8-F02F-4D7F-A86F-401919101883}" dt="2022-10-19T17:57:47.269" v="1733" actId="26606"/>
          <ac:spMkLst>
            <pc:docMk/>
            <pc:sldMk cId="3570324198" sldId="291"/>
            <ac:spMk id="2" creationId="{EA098828-555E-4CE9-83B0-CC88211BD61A}"/>
          </ac:spMkLst>
        </pc:spChg>
        <pc:spChg chg="mod ord">
          <ac:chgData name="Giuseppina Sanza" userId="b4940cb3e954894f" providerId="LiveId" clId="{BFB026E8-F02F-4D7F-A86F-401919101883}" dt="2022-10-19T17:57:47.269" v="1733" actId="26606"/>
          <ac:spMkLst>
            <pc:docMk/>
            <pc:sldMk cId="3570324198" sldId="291"/>
            <ac:spMk id="3" creationId="{13AC91F6-5026-4960-A66F-BC73DA583D66}"/>
          </ac:spMkLst>
        </pc:spChg>
        <pc:spChg chg="add del">
          <ac:chgData name="Giuseppina Sanza" userId="b4940cb3e954894f" providerId="LiveId" clId="{BFB026E8-F02F-4D7F-A86F-401919101883}" dt="2022-10-19T18:01:00.404" v="1756"/>
          <ac:spMkLst>
            <pc:docMk/>
            <pc:sldMk cId="3570324198" sldId="291"/>
            <ac:spMk id="6151" creationId="{A93A089E-0A16-452C-B341-0F769780D262}"/>
          </ac:spMkLst>
        </pc:spChg>
        <pc:picChg chg="mod">
          <ac:chgData name="Giuseppina Sanza" userId="b4940cb3e954894f" providerId="LiveId" clId="{BFB026E8-F02F-4D7F-A86F-401919101883}" dt="2022-10-19T17:57:47.269" v="1733" actId="26606"/>
          <ac:picMkLst>
            <pc:docMk/>
            <pc:sldMk cId="3570324198" sldId="291"/>
            <ac:picMk id="6146" creationId="{516F2A39-0660-4991-BD09-94830CD28FB7}"/>
          </ac:picMkLst>
        </pc:picChg>
      </pc:sldChg>
      <pc:sldChg chg="addSp delSp modSp mod setBg delDesignElem">
        <pc:chgData name="Giuseppina Sanza" userId="b4940cb3e954894f" providerId="LiveId" clId="{BFB026E8-F02F-4D7F-A86F-401919101883}" dt="2022-10-19T18:29:51.287" v="1913" actId="14100"/>
        <pc:sldMkLst>
          <pc:docMk/>
          <pc:sldMk cId="3950891124" sldId="292"/>
        </pc:sldMkLst>
        <pc:spChg chg="del mod">
          <ac:chgData name="Giuseppina Sanza" userId="b4940cb3e954894f" providerId="LiveId" clId="{BFB026E8-F02F-4D7F-A86F-401919101883}" dt="2022-10-19T17:59:24.894" v="1736" actId="26606"/>
          <ac:spMkLst>
            <pc:docMk/>
            <pc:sldMk cId="3950891124" sldId="292"/>
            <ac:spMk id="2" creationId="{85F88DC0-0D53-429F-AF60-7163DAA33CE3}"/>
          </ac:spMkLst>
        </pc:spChg>
        <pc:spChg chg="add mod">
          <ac:chgData name="Giuseppina Sanza" userId="b4940cb3e954894f" providerId="LiveId" clId="{BFB026E8-F02F-4D7F-A86F-401919101883}" dt="2022-10-19T18:29:20.611" v="1911" actId="26606"/>
          <ac:spMkLst>
            <pc:docMk/>
            <pc:sldMk cId="3950891124" sldId="292"/>
            <ac:spMk id="5" creationId="{11CF3386-AFE0-B070-1FA7-DB12FB066D46}"/>
          </ac:spMkLst>
        </pc:spChg>
        <pc:spChg chg="del">
          <ac:chgData name="Giuseppina Sanza" userId="b4940cb3e954894f" providerId="LiveId" clId="{BFB026E8-F02F-4D7F-A86F-401919101883}" dt="2022-10-19T17:11:51.234" v="1425"/>
          <ac:spMkLst>
            <pc:docMk/>
            <pc:sldMk cId="3950891124" sldId="292"/>
            <ac:spMk id="15" creationId="{A3D9AEEE-1CCD-43C0-BA3E-16D60A6E23C0}"/>
          </ac:spMkLst>
        </pc:spChg>
        <pc:spChg chg="del">
          <ac:chgData name="Giuseppina Sanza" userId="b4940cb3e954894f" providerId="LiveId" clId="{BFB026E8-F02F-4D7F-A86F-401919101883}" dt="2022-10-19T17:11:51.234" v="1425"/>
          <ac:spMkLst>
            <pc:docMk/>
            <pc:sldMk cId="3950891124" sldId="292"/>
            <ac:spMk id="16" creationId="{60F880A6-33D3-4EEC-A780-B73559B9F24C}"/>
          </ac:spMkLst>
        </pc:spChg>
        <pc:spChg chg="del">
          <ac:chgData name="Giuseppina Sanza" userId="b4940cb3e954894f" providerId="LiveId" clId="{BFB026E8-F02F-4D7F-A86F-401919101883}" dt="2022-10-19T17:11:51.234" v="1425"/>
          <ac:spMkLst>
            <pc:docMk/>
            <pc:sldMk cId="3950891124" sldId="292"/>
            <ac:spMk id="17" creationId="{2C6246ED-0535-4496-A8F6-1E80CC4EB853}"/>
          </ac:spMkLst>
        </pc:spChg>
        <pc:spChg chg="add del">
          <ac:chgData name="Giuseppina Sanza" userId="b4940cb3e954894f" providerId="LiveId" clId="{BFB026E8-F02F-4D7F-A86F-401919101883}" dt="2022-10-19T18:29:08.376" v="1908" actId="26606"/>
          <ac:spMkLst>
            <pc:docMk/>
            <pc:sldMk cId="3950891124" sldId="292"/>
            <ac:spMk id="20" creationId="{73DC589F-62C7-410C-B96C-0F6243A471E2}"/>
          </ac:spMkLst>
        </pc:spChg>
        <pc:spChg chg="add">
          <ac:chgData name="Giuseppina Sanza" userId="b4940cb3e954894f" providerId="LiveId" clId="{BFB026E8-F02F-4D7F-A86F-401919101883}" dt="2022-10-19T18:29:20.611" v="1911" actId="26606"/>
          <ac:spMkLst>
            <pc:docMk/>
            <pc:sldMk cId="3950891124" sldId="292"/>
            <ac:spMk id="21" creationId="{73DC589F-62C7-410C-B96C-0F6243A471E2}"/>
          </ac:spMkLst>
        </pc:spChg>
        <pc:spChg chg="add del">
          <ac:chgData name="Giuseppina Sanza" userId="b4940cb3e954894f" providerId="LiveId" clId="{BFB026E8-F02F-4D7F-A86F-401919101883}" dt="2022-10-19T18:01:00.404" v="1756"/>
          <ac:spMkLst>
            <pc:docMk/>
            <pc:sldMk cId="3950891124" sldId="292"/>
            <ac:spMk id="27" creationId="{DA1DAC79-DDBA-4382-9D43-6E5F685BE5FB}"/>
          </ac:spMkLst>
        </pc:spChg>
        <pc:spChg chg="add del">
          <ac:chgData name="Giuseppina Sanza" userId="b4940cb3e954894f" providerId="LiveId" clId="{BFB026E8-F02F-4D7F-A86F-401919101883}" dt="2022-10-19T18:01:00.404" v="1756"/>
          <ac:spMkLst>
            <pc:docMk/>
            <pc:sldMk cId="3950891124" sldId="292"/>
            <ac:spMk id="33" creationId="{6AACA73D-178F-4CFC-99E3-9F4FCBBDBA83}"/>
          </ac:spMkLst>
        </pc:spChg>
        <pc:spChg chg="add del">
          <ac:chgData name="Giuseppina Sanza" userId="b4940cb3e954894f" providerId="LiveId" clId="{BFB026E8-F02F-4D7F-A86F-401919101883}" dt="2022-10-19T18:01:00.404" v="1756"/>
          <ac:spMkLst>
            <pc:docMk/>
            <pc:sldMk cId="3950891124" sldId="292"/>
            <ac:spMk id="35" creationId="{7B0A5210-2F29-4D85-A400-9C79B13FC1AA}"/>
          </ac:spMkLst>
        </pc:spChg>
        <pc:spChg chg="add del">
          <ac:chgData name="Giuseppina Sanza" userId="b4940cb3e954894f" providerId="LiveId" clId="{BFB026E8-F02F-4D7F-A86F-401919101883}" dt="2022-10-19T18:01:00.404" v="1756"/>
          <ac:spMkLst>
            <pc:docMk/>
            <pc:sldMk cId="3950891124" sldId="292"/>
            <ac:spMk id="37" creationId="{B0611BBE-2B4A-4DA2-B8A9-CD877B87624A}"/>
          </ac:spMkLst>
        </pc:spChg>
        <pc:spChg chg="add del">
          <ac:chgData name="Giuseppina Sanza" userId="b4940cb3e954894f" providerId="LiveId" clId="{BFB026E8-F02F-4D7F-A86F-401919101883}" dt="2022-10-19T18:01:00.404" v="1756"/>
          <ac:spMkLst>
            <pc:docMk/>
            <pc:sldMk cId="3950891124" sldId="292"/>
            <ac:spMk id="39" creationId="{91091950-5655-45D2-858E-FE8CBE07CAD4}"/>
          </ac:spMkLst>
        </pc:spChg>
        <pc:graphicFrameChg chg="mod ord modGraphic">
          <ac:chgData name="Giuseppina Sanza" userId="b4940cb3e954894f" providerId="LiveId" clId="{BFB026E8-F02F-4D7F-A86F-401919101883}" dt="2022-10-19T18:29:51.287" v="1913" actId="14100"/>
          <ac:graphicFrameMkLst>
            <pc:docMk/>
            <pc:sldMk cId="3950891124" sldId="292"/>
            <ac:graphicFrameMk id="18" creationId="{71742FB0-EA06-488F-A514-04D1FE147CB4}"/>
          </ac:graphicFrameMkLst>
        </pc:graphicFrameChg>
        <pc:picChg chg="add mod">
          <ac:chgData name="Giuseppina Sanza" userId="b4940cb3e954894f" providerId="LiveId" clId="{BFB026E8-F02F-4D7F-A86F-401919101883}" dt="2022-10-19T18:29:20.611" v="1911" actId="26606"/>
          <ac:picMkLst>
            <pc:docMk/>
            <pc:sldMk cId="3950891124" sldId="292"/>
            <ac:picMk id="4" creationId="{E8339DF8-D6BD-6F36-5A75-AB1FD696AC3D}"/>
          </ac:picMkLst>
        </pc:picChg>
        <pc:picChg chg="add del">
          <ac:chgData name="Giuseppina Sanza" userId="b4940cb3e954894f" providerId="LiveId" clId="{BFB026E8-F02F-4D7F-A86F-401919101883}" dt="2022-10-19T18:01:00.404" v="1756"/>
          <ac:picMkLst>
            <pc:docMk/>
            <pc:sldMk cId="3950891124" sldId="292"/>
            <ac:picMk id="23" creationId="{5B89E5C5-A037-45B3-9D37-3658914D4799}"/>
          </ac:picMkLst>
        </pc:picChg>
        <pc:picChg chg="add del">
          <ac:chgData name="Giuseppina Sanza" userId="b4940cb3e954894f" providerId="LiveId" clId="{BFB026E8-F02F-4D7F-A86F-401919101883}" dt="2022-10-19T18:01:00.404" v="1756"/>
          <ac:picMkLst>
            <pc:docMk/>
            <pc:sldMk cId="3950891124" sldId="292"/>
            <ac:picMk id="25" creationId="{5ACB93B0-521E-443D-9750-AFCFDDB3E801}"/>
          </ac:picMkLst>
        </pc:picChg>
        <pc:picChg chg="add del">
          <ac:chgData name="Giuseppina Sanza" userId="b4940cb3e954894f" providerId="LiveId" clId="{BFB026E8-F02F-4D7F-A86F-401919101883}" dt="2022-10-19T18:01:00.404" v="1756"/>
          <ac:picMkLst>
            <pc:docMk/>
            <pc:sldMk cId="3950891124" sldId="292"/>
            <ac:picMk id="29" creationId="{E0880F10-995F-4F01-A83B-7ECDB7BE7905}"/>
          </ac:picMkLst>
        </pc:picChg>
        <pc:picChg chg="add del">
          <ac:chgData name="Giuseppina Sanza" userId="b4940cb3e954894f" providerId="LiveId" clId="{BFB026E8-F02F-4D7F-A86F-401919101883}" dt="2022-10-19T18:01:00.404" v="1756"/>
          <ac:picMkLst>
            <pc:docMk/>
            <pc:sldMk cId="3950891124" sldId="292"/>
            <ac:picMk id="31" creationId="{A2D49266-1F08-40F2-B0E1-1D919DCB5780}"/>
          </ac:picMkLst>
        </pc:picChg>
      </pc:sldChg>
      <pc:sldChg chg="addSp delSp modSp mod setBg delDesignElem">
        <pc:chgData name="Giuseppina Sanza" userId="b4940cb3e954894f" providerId="LiveId" clId="{BFB026E8-F02F-4D7F-A86F-401919101883}" dt="2022-10-19T18:38:42.909" v="1934" actId="26606"/>
        <pc:sldMkLst>
          <pc:docMk/>
          <pc:sldMk cId="1563339713" sldId="293"/>
        </pc:sldMkLst>
        <pc:spChg chg="mod">
          <ac:chgData name="Giuseppina Sanza" userId="b4940cb3e954894f" providerId="LiveId" clId="{BFB026E8-F02F-4D7F-A86F-401919101883}" dt="2022-10-19T18:38:42.909" v="1934" actId="26606"/>
          <ac:spMkLst>
            <pc:docMk/>
            <pc:sldMk cId="1563339713" sldId="293"/>
            <ac:spMk id="2" creationId="{41BDEF5A-C90B-4469-B6BE-6D331CE751BE}"/>
          </ac:spMkLst>
        </pc:spChg>
        <pc:spChg chg="add del mod">
          <ac:chgData name="Giuseppina Sanza" userId="b4940cb3e954894f" providerId="LiveId" clId="{BFB026E8-F02F-4D7F-A86F-401919101883}" dt="2022-10-19T18:32:43.757" v="1923" actId="21"/>
          <ac:spMkLst>
            <pc:docMk/>
            <pc:sldMk cId="1563339713" sldId="293"/>
            <ac:spMk id="6" creationId="{751E54AE-A915-6F5E-AF23-0C4B015370B8}"/>
          </ac:spMkLst>
        </pc:spChg>
        <pc:spChg chg="add del mod">
          <ac:chgData name="Giuseppina Sanza" userId="b4940cb3e954894f" providerId="LiveId" clId="{BFB026E8-F02F-4D7F-A86F-401919101883}" dt="2022-10-19T18:33:57.671" v="1929" actId="21"/>
          <ac:spMkLst>
            <pc:docMk/>
            <pc:sldMk cId="1563339713" sldId="293"/>
            <ac:spMk id="9" creationId="{42525260-6BDB-CC4A-1CEF-206632EB4C6E}"/>
          </ac:spMkLst>
        </pc:spChg>
        <pc:spChg chg="del">
          <ac:chgData name="Giuseppina Sanza" userId="b4940cb3e954894f" providerId="LiveId" clId="{BFB026E8-F02F-4D7F-A86F-401919101883}" dt="2022-10-19T17:11:51.234" v="1425"/>
          <ac:spMkLst>
            <pc:docMk/>
            <pc:sldMk cId="1563339713" sldId="293"/>
            <ac:spMk id="9" creationId="{A3D9AEEE-1CCD-43C0-BA3E-16D60A6E23C0}"/>
          </ac:spMkLst>
        </pc:spChg>
        <pc:spChg chg="del">
          <ac:chgData name="Giuseppina Sanza" userId="b4940cb3e954894f" providerId="LiveId" clId="{BFB026E8-F02F-4D7F-A86F-401919101883}" dt="2022-10-19T17:11:51.234" v="1425"/>
          <ac:spMkLst>
            <pc:docMk/>
            <pc:sldMk cId="1563339713" sldId="293"/>
            <ac:spMk id="11" creationId="{60F880A6-33D3-4EEC-A780-B73559B9F24C}"/>
          </ac:spMkLst>
        </pc:spChg>
        <pc:spChg chg="add mod">
          <ac:chgData name="Giuseppina Sanza" userId="b4940cb3e954894f" providerId="LiveId" clId="{BFB026E8-F02F-4D7F-A86F-401919101883}" dt="2022-10-19T18:38:42.909" v="1934" actId="26606"/>
          <ac:spMkLst>
            <pc:docMk/>
            <pc:sldMk cId="1563339713" sldId="293"/>
            <ac:spMk id="12" creationId="{A7E113A7-3968-60DE-11C8-CB23E8BCF71D}"/>
          </ac:spMkLst>
        </pc:spChg>
        <pc:spChg chg="del">
          <ac:chgData name="Giuseppina Sanza" userId="b4940cb3e954894f" providerId="LiveId" clId="{BFB026E8-F02F-4D7F-A86F-401919101883}" dt="2022-10-19T17:11:51.234" v="1425"/>
          <ac:spMkLst>
            <pc:docMk/>
            <pc:sldMk cId="1563339713" sldId="293"/>
            <ac:spMk id="13" creationId="{2C6246ED-0535-4496-A8F6-1E80CC4EB853}"/>
          </ac:spMkLst>
        </pc:spChg>
        <pc:spChg chg="add">
          <ac:chgData name="Giuseppina Sanza" userId="b4940cb3e954894f" providerId="LiveId" clId="{BFB026E8-F02F-4D7F-A86F-401919101883}" dt="2022-10-19T18:38:42.909" v="1934" actId="26606"/>
          <ac:spMkLst>
            <pc:docMk/>
            <pc:sldMk cId="1563339713" sldId="293"/>
            <ac:spMk id="17" creationId="{1F7E4252-2F8C-4EA5-8B25-80F4D86EEA87}"/>
          </ac:spMkLst>
        </pc:spChg>
        <pc:spChg chg="add">
          <ac:chgData name="Giuseppina Sanza" userId="b4940cb3e954894f" providerId="LiveId" clId="{BFB026E8-F02F-4D7F-A86F-401919101883}" dt="2022-10-19T18:38:42.909" v="1934" actId="26606"/>
          <ac:spMkLst>
            <pc:docMk/>
            <pc:sldMk cId="1563339713" sldId="293"/>
            <ac:spMk id="19" creationId="{1AE682A4-5C0C-437A-88CB-93903D449D39}"/>
          </ac:spMkLst>
        </pc:spChg>
        <pc:spChg chg="add">
          <ac:chgData name="Giuseppina Sanza" userId="b4940cb3e954894f" providerId="LiveId" clId="{BFB026E8-F02F-4D7F-A86F-401919101883}" dt="2022-10-19T18:38:42.909" v="1934" actId="26606"/>
          <ac:spMkLst>
            <pc:docMk/>
            <pc:sldMk cId="1563339713" sldId="293"/>
            <ac:spMk id="21" creationId="{BCB0AB8E-3445-441A-B43E-CED27841E742}"/>
          </ac:spMkLst>
        </pc:spChg>
        <pc:spChg chg="add">
          <ac:chgData name="Giuseppina Sanza" userId="b4940cb3e954894f" providerId="LiveId" clId="{BFB026E8-F02F-4D7F-A86F-401919101883}" dt="2022-10-19T18:38:42.909" v="1934" actId="26606"/>
          <ac:spMkLst>
            <pc:docMk/>
            <pc:sldMk cId="1563339713" sldId="293"/>
            <ac:spMk id="23" creationId="{60202AA6-BAFE-417F-904D-4F7027D36D8B}"/>
          </ac:spMkLst>
        </pc:spChg>
        <pc:graphicFrameChg chg="mod ord modGraphic">
          <ac:chgData name="Giuseppina Sanza" userId="b4940cb3e954894f" providerId="LiveId" clId="{BFB026E8-F02F-4D7F-A86F-401919101883}" dt="2022-10-19T18:38:42.909" v="1934" actId="26606"/>
          <ac:graphicFrameMkLst>
            <pc:docMk/>
            <pc:sldMk cId="1563339713" sldId="293"/>
            <ac:graphicFrameMk id="5" creationId="{B237A5FA-A6BE-432A-B355-47187BDB3B48}"/>
          </ac:graphicFrameMkLst>
        </pc:graphicFrameChg>
        <pc:picChg chg="add del mod">
          <ac:chgData name="Giuseppina Sanza" userId="b4940cb3e954894f" providerId="LiveId" clId="{BFB026E8-F02F-4D7F-A86F-401919101883}" dt="2022-10-19T18:32:43.757" v="1923" actId="21"/>
          <ac:picMkLst>
            <pc:docMk/>
            <pc:sldMk cId="1563339713" sldId="293"/>
            <ac:picMk id="4" creationId="{BF9D697A-DB62-E64D-1352-DCEDC9F7CC3D}"/>
          </ac:picMkLst>
        </pc:picChg>
        <pc:picChg chg="add del mod">
          <ac:chgData name="Giuseppina Sanza" userId="b4940cb3e954894f" providerId="LiveId" clId="{BFB026E8-F02F-4D7F-A86F-401919101883}" dt="2022-10-19T18:33:57.671" v="1929" actId="21"/>
          <ac:picMkLst>
            <pc:docMk/>
            <pc:sldMk cId="1563339713" sldId="293"/>
            <ac:picMk id="8" creationId="{08413B12-B2DC-9EE3-4D23-8A9DA42417B0}"/>
          </ac:picMkLst>
        </pc:picChg>
        <pc:picChg chg="add mod">
          <ac:chgData name="Giuseppina Sanza" userId="b4940cb3e954894f" providerId="LiveId" clId="{BFB026E8-F02F-4D7F-A86F-401919101883}" dt="2022-10-19T18:38:42.909" v="1934" actId="26606"/>
          <ac:picMkLst>
            <pc:docMk/>
            <pc:sldMk cId="1563339713" sldId="293"/>
            <ac:picMk id="11" creationId="{8E778572-3A7F-9F58-1DCD-869338763E56}"/>
          </ac:picMkLst>
        </pc:picChg>
      </pc:sldChg>
      <pc:sldChg chg="addSp delSp modSp mod setBg setClrOvrMap delDesignElem">
        <pc:chgData name="Giuseppina Sanza" userId="b4940cb3e954894f" providerId="LiveId" clId="{BFB026E8-F02F-4D7F-A86F-401919101883}" dt="2022-10-19T18:39:01.677" v="1935" actId="26606"/>
        <pc:sldMkLst>
          <pc:docMk/>
          <pc:sldMk cId="3177793040" sldId="294"/>
        </pc:sldMkLst>
        <pc:spChg chg="mod">
          <ac:chgData name="Giuseppina Sanza" userId="b4940cb3e954894f" providerId="LiveId" clId="{BFB026E8-F02F-4D7F-A86F-401919101883}" dt="2022-10-19T18:39:01.677" v="1935" actId="26606"/>
          <ac:spMkLst>
            <pc:docMk/>
            <pc:sldMk cId="3177793040" sldId="294"/>
            <ac:spMk id="2" creationId="{D513DF80-2312-4716-8274-BB59B967BA5C}"/>
          </ac:spMkLst>
        </pc:spChg>
        <pc:spChg chg="mod">
          <ac:chgData name="Giuseppina Sanza" userId="b4940cb3e954894f" providerId="LiveId" clId="{BFB026E8-F02F-4D7F-A86F-401919101883}" dt="2022-10-19T18:39:01.677" v="1935" actId="26606"/>
          <ac:spMkLst>
            <pc:docMk/>
            <pc:sldMk cId="3177793040" sldId="294"/>
            <ac:spMk id="3" creationId="{272BA425-884B-4659-87FC-CFEDCF9BF9C9}"/>
          </ac:spMkLst>
        </pc:spChg>
        <pc:spChg chg="del">
          <ac:chgData name="Giuseppina Sanza" userId="b4940cb3e954894f" providerId="LiveId" clId="{BFB026E8-F02F-4D7F-A86F-401919101883}" dt="2022-10-19T17:11:51.234" v="1425"/>
          <ac:spMkLst>
            <pc:docMk/>
            <pc:sldMk cId="3177793040" sldId="294"/>
            <ac:spMk id="71" creationId="{37B5A23F-7276-435D-91DA-09104D77774D}"/>
          </ac:spMkLst>
        </pc:spChg>
        <pc:spChg chg="del">
          <ac:chgData name="Giuseppina Sanza" userId="b4940cb3e954894f" providerId="LiveId" clId="{BFB026E8-F02F-4D7F-A86F-401919101883}" dt="2022-10-19T17:11:51.234" v="1425"/>
          <ac:spMkLst>
            <pc:docMk/>
            <pc:sldMk cId="3177793040" sldId="294"/>
            <ac:spMk id="73" creationId="{2F3ECD7F-BF61-4CB1-AA15-464BB771E778}"/>
          </ac:spMkLst>
        </pc:spChg>
        <pc:spChg chg="del">
          <ac:chgData name="Giuseppina Sanza" userId="b4940cb3e954894f" providerId="LiveId" clId="{BFB026E8-F02F-4D7F-A86F-401919101883}" dt="2022-10-19T17:11:51.234" v="1425"/>
          <ac:spMkLst>
            <pc:docMk/>
            <pc:sldMk cId="3177793040" sldId="294"/>
            <ac:spMk id="75" creationId="{966F1B29-3A08-4DB7-9F92-4C09B3BCFF14}"/>
          </ac:spMkLst>
        </pc:spChg>
        <pc:spChg chg="del">
          <ac:chgData name="Giuseppina Sanza" userId="b4940cb3e954894f" providerId="LiveId" clId="{BFB026E8-F02F-4D7F-A86F-401919101883}" dt="2022-10-19T17:11:51.234" v="1425"/>
          <ac:spMkLst>
            <pc:docMk/>
            <pc:sldMk cId="3177793040" sldId="294"/>
            <ac:spMk id="77" creationId="{44A5AAD1-9616-4E1C-B3AC-E5497A6A3C2A}"/>
          </ac:spMkLst>
        </pc:spChg>
        <pc:spChg chg="add">
          <ac:chgData name="Giuseppina Sanza" userId="b4940cb3e954894f" providerId="LiveId" clId="{BFB026E8-F02F-4D7F-A86F-401919101883}" dt="2022-10-19T18:39:01.677" v="1935" actId="26606"/>
          <ac:spMkLst>
            <pc:docMk/>
            <pc:sldMk cId="3177793040" sldId="294"/>
            <ac:spMk id="7172" creationId="{1F7E4252-2F8C-4EA5-8B25-80F4D86EEA87}"/>
          </ac:spMkLst>
        </pc:spChg>
        <pc:spChg chg="add">
          <ac:chgData name="Giuseppina Sanza" userId="b4940cb3e954894f" providerId="LiveId" clId="{BFB026E8-F02F-4D7F-A86F-401919101883}" dt="2022-10-19T18:39:01.677" v="1935" actId="26606"/>
          <ac:spMkLst>
            <pc:docMk/>
            <pc:sldMk cId="3177793040" sldId="294"/>
            <ac:spMk id="7177" creationId="{1AE682A4-5C0C-437A-88CB-93903D449D39}"/>
          </ac:spMkLst>
        </pc:spChg>
        <pc:spChg chg="add">
          <ac:chgData name="Giuseppina Sanza" userId="b4940cb3e954894f" providerId="LiveId" clId="{BFB026E8-F02F-4D7F-A86F-401919101883}" dt="2022-10-19T18:39:01.677" v="1935" actId="26606"/>
          <ac:spMkLst>
            <pc:docMk/>
            <pc:sldMk cId="3177793040" sldId="294"/>
            <ac:spMk id="7179" creationId="{BCB0AB8E-3445-441A-B43E-CED27841E742}"/>
          </ac:spMkLst>
        </pc:spChg>
        <pc:spChg chg="add">
          <ac:chgData name="Giuseppina Sanza" userId="b4940cb3e954894f" providerId="LiveId" clId="{BFB026E8-F02F-4D7F-A86F-401919101883}" dt="2022-10-19T18:39:01.677" v="1935" actId="26606"/>
          <ac:spMkLst>
            <pc:docMk/>
            <pc:sldMk cId="3177793040" sldId="294"/>
            <ac:spMk id="7181" creationId="{60202AA6-BAFE-417F-904D-4F7027D36D8B}"/>
          </ac:spMkLst>
        </pc:spChg>
        <pc:spChg chg="add del">
          <ac:chgData name="Giuseppina Sanza" userId="b4940cb3e954894f" providerId="LiveId" clId="{BFB026E8-F02F-4D7F-A86F-401919101883}" dt="2022-10-19T18:02:01.175" v="1761"/>
          <ac:spMkLst>
            <pc:docMk/>
            <pc:sldMk cId="3177793040" sldId="294"/>
            <ac:spMk id="7184" creationId="{190D4F95-AC40-4C7F-8794-DF2B6F75007C}"/>
          </ac:spMkLst>
        </pc:spChg>
        <pc:grpChg chg="add del">
          <ac:chgData name="Giuseppina Sanza" userId="b4940cb3e954894f" providerId="LiveId" clId="{BFB026E8-F02F-4D7F-A86F-401919101883}" dt="2022-10-19T18:02:01.175" v="1761"/>
          <ac:grpSpMkLst>
            <pc:docMk/>
            <pc:sldMk cId="3177793040" sldId="294"/>
            <ac:grpSpMk id="7175" creationId="{5E47C794-DD90-4D91-829F-2F92D74D4CF9}"/>
          </ac:grpSpMkLst>
        </pc:grpChg>
        <pc:picChg chg="mod">
          <ac:chgData name="Giuseppina Sanza" userId="b4940cb3e954894f" providerId="LiveId" clId="{BFB026E8-F02F-4D7F-A86F-401919101883}" dt="2022-10-19T18:39:01.677" v="1935" actId="26606"/>
          <ac:picMkLst>
            <pc:docMk/>
            <pc:sldMk cId="3177793040" sldId="294"/>
            <ac:picMk id="7170" creationId="{B449BA94-9109-4DAE-A450-60811ACF5431}"/>
          </ac:picMkLst>
        </pc:picChg>
      </pc:sldChg>
      <pc:sldChg chg="delSp delDesignElem">
        <pc:chgData name="Giuseppina Sanza" userId="b4940cb3e954894f" providerId="LiveId" clId="{BFB026E8-F02F-4D7F-A86F-401919101883}" dt="2022-10-19T17:11:51.234" v="1425"/>
        <pc:sldMkLst>
          <pc:docMk/>
          <pc:sldMk cId="2889560727" sldId="296"/>
        </pc:sldMkLst>
        <pc:spChg chg="del">
          <ac:chgData name="Giuseppina Sanza" userId="b4940cb3e954894f" providerId="LiveId" clId="{BFB026E8-F02F-4D7F-A86F-401919101883}" dt="2022-10-19T17:11:51.234" v="1425"/>
          <ac:spMkLst>
            <pc:docMk/>
            <pc:sldMk cId="2889560727" sldId="296"/>
            <ac:spMk id="9" creationId="{A3D9AEEE-1CCD-43C0-BA3E-16D60A6E23C0}"/>
          </ac:spMkLst>
        </pc:spChg>
        <pc:spChg chg="del">
          <ac:chgData name="Giuseppina Sanza" userId="b4940cb3e954894f" providerId="LiveId" clId="{BFB026E8-F02F-4D7F-A86F-401919101883}" dt="2022-10-19T17:11:51.234" v="1425"/>
          <ac:spMkLst>
            <pc:docMk/>
            <pc:sldMk cId="2889560727" sldId="296"/>
            <ac:spMk id="11" creationId="{60F880A6-33D3-4EEC-A780-B73559B9F24C}"/>
          </ac:spMkLst>
        </pc:spChg>
        <pc:spChg chg="del">
          <ac:chgData name="Giuseppina Sanza" userId="b4940cb3e954894f" providerId="LiveId" clId="{BFB026E8-F02F-4D7F-A86F-401919101883}" dt="2022-10-19T17:11:51.234" v="1425"/>
          <ac:spMkLst>
            <pc:docMk/>
            <pc:sldMk cId="2889560727" sldId="296"/>
            <ac:spMk id="13" creationId="{2C6246ED-0535-4496-A8F6-1E80CC4EB853}"/>
          </ac:spMkLst>
        </pc:spChg>
      </pc:sldChg>
      <pc:sldChg chg="delSp delDesignElem">
        <pc:chgData name="Giuseppina Sanza" userId="b4940cb3e954894f" providerId="LiveId" clId="{BFB026E8-F02F-4D7F-A86F-401919101883}" dt="2022-10-19T17:11:51.234" v="1425"/>
        <pc:sldMkLst>
          <pc:docMk/>
          <pc:sldMk cId="2208547888" sldId="297"/>
        </pc:sldMkLst>
        <pc:spChg chg="del">
          <ac:chgData name="Giuseppina Sanza" userId="b4940cb3e954894f" providerId="LiveId" clId="{BFB026E8-F02F-4D7F-A86F-401919101883}" dt="2022-10-19T17:11:51.234" v="1425"/>
          <ac:spMkLst>
            <pc:docMk/>
            <pc:sldMk cId="2208547888" sldId="297"/>
            <ac:spMk id="9" creationId="{F966DD2F-FBF5-41CE-A3F4-565352D95DC3}"/>
          </ac:spMkLst>
        </pc:spChg>
        <pc:spChg chg="del">
          <ac:chgData name="Giuseppina Sanza" userId="b4940cb3e954894f" providerId="LiveId" clId="{BFB026E8-F02F-4D7F-A86F-401919101883}" dt="2022-10-19T17:11:51.234" v="1425"/>
          <ac:spMkLst>
            <pc:docMk/>
            <pc:sldMk cId="2208547888" sldId="297"/>
            <ac:spMk id="11" creationId="{F46FCE2B-F2D2-466E-B0AA-8E341DB4981E}"/>
          </ac:spMkLst>
        </pc:spChg>
        <pc:spChg chg="del">
          <ac:chgData name="Giuseppina Sanza" userId="b4940cb3e954894f" providerId="LiveId" clId="{BFB026E8-F02F-4D7F-A86F-401919101883}" dt="2022-10-19T17:11:51.234" v="1425"/>
          <ac:spMkLst>
            <pc:docMk/>
            <pc:sldMk cId="2208547888" sldId="297"/>
            <ac:spMk id="13" creationId="{2BD31C98-199A-4722-A1A5-4393A43E740B}"/>
          </ac:spMkLst>
        </pc:spChg>
      </pc:sldChg>
      <pc:sldChg chg="addSp delSp modSp mod setBg delDesignElem">
        <pc:chgData name="Giuseppina Sanza" userId="b4940cb3e954894f" providerId="LiveId" clId="{BFB026E8-F02F-4D7F-A86F-401919101883}" dt="2022-10-19T18:42:45.018" v="1952" actId="26606"/>
        <pc:sldMkLst>
          <pc:docMk/>
          <pc:sldMk cId="2099661411" sldId="298"/>
        </pc:sldMkLst>
        <pc:spChg chg="mod ord">
          <ac:chgData name="Giuseppina Sanza" userId="b4940cb3e954894f" providerId="LiveId" clId="{BFB026E8-F02F-4D7F-A86F-401919101883}" dt="2022-10-19T18:42:45.018" v="1952" actId="26606"/>
          <ac:spMkLst>
            <pc:docMk/>
            <pc:sldMk cId="2099661411" sldId="298"/>
            <ac:spMk id="2" creationId="{65BB1BF4-0C62-4A90-8381-B56D176C4E6F}"/>
          </ac:spMkLst>
        </pc:spChg>
        <pc:spChg chg="add mod">
          <ac:chgData name="Giuseppina Sanza" userId="b4940cb3e954894f" providerId="LiveId" clId="{BFB026E8-F02F-4D7F-A86F-401919101883}" dt="2022-10-19T18:42:45.018" v="1952" actId="26606"/>
          <ac:spMkLst>
            <pc:docMk/>
            <pc:sldMk cId="2099661411" sldId="298"/>
            <ac:spMk id="6" creationId="{C6B88F8E-99EA-46A7-8945-3A566D7353C9}"/>
          </ac:spMkLst>
        </pc:spChg>
        <pc:spChg chg="add del">
          <ac:chgData name="Giuseppina Sanza" userId="b4940cb3e954894f" providerId="LiveId" clId="{BFB026E8-F02F-4D7F-A86F-401919101883}" dt="2022-10-19T18:41:46.303" v="1943" actId="26606"/>
          <ac:spMkLst>
            <pc:docMk/>
            <pc:sldMk cId="2099661411" sldId="298"/>
            <ac:spMk id="8" creationId="{73DC589F-62C7-410C-B96C-0F6243A471E2}"/>
          </ac:spMkLst>
        </pc:spChg>
        <pc:spChg chg="del">
          <ac:chgData name="Giuseppina Sanza" userId="b4940cb3e954894f" providerId="LiveId" clId="{BFB026E8-F02F-4D7F-A86F-401919101883}" dt="2022-10-19T17:11:51.234" v="1425"/>
          <ac:spMkLst>
            <pc:docMk/>
            <pc:sldMk cId="2099661411" sldId="298"/>
            <ac:spMk id="9" creationId="{A3D9AEEE-1CCD-43C0-BA3E-16D60A6E23C0}"/>
          </ac:spMkLst>
        </pc:spChg>
        <pc:spChg chg="add del">
          <ac:chgData name="Giuseppina Sanza" userId="b4940cb3e954894f" providerId="LiveId" clId="{BFB026E8-F02F-4D7F-A86F-401919101883}" dt="2022-10-19T18:41:50.574" v="1945" actId="26606"/>
          <ac:spMkLst>
            <pc:docMk/>
            <pc:sldMk cId="2099661411" sldId="298"/>
            <ac:spMk id="10" creationId="{8B552A8E-DEF9-4254-BD69-E4D91C6A153D}"/>
          </ac:spMkLst>
        </pc:spChg>
        <pc:spChg chg="del">
          <ac:chgData name="Giuseppina Sanza" userId="b4940cb3e954894f" providerId="LiveId" clId="{BFB026E8-F02F-4D7F-A86F-401919101883}" dt="2022-10-19T17:11:51.234" v="1425"/>
          <ac:spMkLst>
            <pc:docMk/>
            <pc:sldMk cId="2099661411" sldId="298"/>
            <ac:spMk id="11" creationId="{60F880A6-33D3-4EEC-A780-B73559B9F24C}"/>
          </ac:spMkLst>
        </pc:spChg>
        <pc:spChg chg="add del">
          <ac:chgData name="Giuseppina Sanza" userId="b4940cb3e954894f" providerId="LiveId" clId="{BFB026E8-F02F-4D7F-A86F-401919101883}" dt="2022-10-19T18:42:45.018" v="1952" actId="26606"/>
          <ac:spMkLst>
            <pc:docMk/>
            <pc:sldMk cId="2099661411" sldId="298"/>
            <ac:spMk id="12" creationId="{C89FDD9F-84AD-4824-89D2-9E286F5651E3}"/>
          </ac:spMkLst>
        </pc:spChg>
        <pc:spChg chg="del">
          <ac:chgData name="Giuseppina Sanza" userId="b4940cb3e954894f" providerId="LiveId" clId="{BFB026E8-F02F-4D7F-A86F-401919101883}" dt="2022-10-19T17:11:51.234" v="1425"/>
          <ac:spMkLst>
            <pc:docMk/>
            <pc:sldMk cId="2099661411" sldId="298"/>
            <ac:spMk id="13" creationId="{2C6246ED-0535-4496-A8F6-1E80CC4EB853}"/>
          </ac:spMkLst>
        </pc:spChg>
        <pc:spChg chg="add del">
          <ac:chgData name="Giuseppina Sanza" userId="b4940cb3e954894f" providerId="LiveId" clId="{BFB026E8-F02F-4D7F-A86F-401919101883}" dt="2022-10-19T18:42:45.018" v="1952" actId="26606"/>
          <ac:spMkLst>
            <pc:docMk/>
            <pc:sldMk cId="2099661411" sldId="298"/>
            <ac:spMk id="14" creationId="{0AFF99B9-09FA-411A-8B54-D714B2EE9A68}"/>
          </ac:spMkLst>
        </pc:spChg>
        <pc:spChg chg="add del">
          <ac:chgData name="Giuseppina Sanza" userId="b4940cb3e954894f" providerId="LiveId" clId="{BFB026E8-F02F-4D7F-A86F-401919101883}" dt="2022-10-19T18:42:45.018" v="1952" actId="26606"/>
          <ac:spMkLst>
            <pc:docMk/>
            <pc:sldMk cId="2099661411" sldId="298"/>
            <ac:spMk id="15" creationId="{7E6CE931-52B0-4AD0-991F-0648E313BF3A}"/>
          </ac:spMkLst>
        </pc:spChg>
        <pc:spChg chg="add del">
          <ac:chgData name="Giuseppina Sanza" userId="b4940cb3e954894f" providerId="LiveId" clId="{BFB026E8-F02F-4D7F-A86F-401919101883}" dt="2022-10-19T18:42:45.018" v="1952" actId="26606"/>
          <ac:spMkLst>
            <pc:docMk/>
            <pc:sldMk cId="2099661411" sldId="298"/>
            <ac:spMk id="17" creationId="{D138FED9-7840-470D-BB14-BF4696ADA7FC}"/>
          </ac:spMkLst>
        </pc:spChg>
        <pc:spChg chg="add">
          <ac:chgData name="Giuseppina Sanza" userId="b4940cb3e954894f" providerId="LiveId" clId="{BFB026E8-F02F-4D7F-A86F-401919101883}" dt="2022-10-19T18:42:45.018" v="1952" actId="26606"/>
          <ac:spMkLst>
            <pc:docMk/>
            <pc:sldMk cId="2099661411" sldId="298"/>
            <ac:spMk id="22" creationId="{C89FDD9F-84AD-4824-89D2-9E286F5651E3}"/>
          </ac:spMkLst>
        </pc:spChg>
        <pc:spChg chg="add">
          <ac:chgData name="Giuseppina Sanza" userId="b4940cb3e954894f" providerId="LiveId" clId="{BFB026E8-F02F-4D7F-A86F-401919101883}" dt="2022-10-19T18:42:45.018" v="1952" actId="26606"/>
          <ac:spMkLst>
            <pc:docMk/>
            <pc:sldMk cId="2099661411" sldId="298"/>
            <ac:spMk id="24" creationId="{0AFF99B9-09FA-411A-8B54-D714B2EE9A68}"/>
          </ac:spMkLst>
        </pc:spChg>
        <pc:spChg chg="add">
          <ac:chgData name="Giuseppina Sanza" userId="b4940cb3e954894f" providerId="LiveId" clId="{BFB026E8-F02F-4D7F-A86F-401919101883}" dt="2022-10-19T18:42:45.018" v="1952" actId="26606"/>
          <ac:spMkLst>
            <pc:docMk/>
            <pc:sldMk cId="2099661411" sldId="298"/>
            <ac:spMk id="26" creationId="{7E6CE931-52B0-4AD0-991F-0648E313BF3A}"/>
          </ac:spMkLst>
        </pc:spChg>
        <pc:spChg chg="add">
          <ac:chgData name="Giuseppina Sanza" userId="b4940cb3e954894f" providerId="LiveId" clId="{BFB026E8-F02F-4D7F-A86F-401919101883}" dt="2022-10-19T18:42:45.018" v="1952" actId="26606"/>
          <ac:spMkLst>
            <pc:docMk/>
            <pc:sldMk cId="2099661411" sldId="298"/>
            <ac:spMk id="28" creationId="{D138FED9-7840-470D-BB14-BF4696ADA7FC}"/>
          </ac:spMkLst>
        </pc:spChg>
        <pc:graphicFrameChg chg="mod ord modGraphic">
          <ac:chgData name="Giuseppina Sanza" userId="b4940cb3e954894f" providerId="LiveId" clId="{BFB026E8-F02F-4D7F-A86F-401919101883}" dt="2022-10-19T18:42:45.018" v="1952" actId="26606"/>
          <ac:graphicFrameMkLst>
            <pc:docMk/>
            <pc:sldMk cId="2099661411" sldId="298"/>
            <ac:graphicFrameMk id="5" creationId="{E06F8A8B-9D76-4D2E-8D76-3161DE26D149}"/>
          </ac:graphicFrameMkLst>
        </pc:graphicFrameChg>
        <pc:picChg chg="add mod">
          <ac:chgData name="Giuseppina Sanza" userId="b4940cb3e954894f" providerId="LiveId" clId="{BFB026E8-F02F-4D7F-A86F-401919101883}" dt="2022-10-19T18:42:45.018" v="1952" actId="26606"/>
          <ac:picMkLst>
            <pc:docMk/>
            <pc:sldMk cId="2099661411" sldId="298"/>
            <ac:picMk id="4" creationId="{74DB4FBF-6FC3-CBDE-ACC0-7956FC698A82}"/>
          </ac:picMkLst>
        </pc:picChg>
      </pc:sldChg>
      <pc:sldChg chg="delSp delDesignElem">
        <pc:chgData name="Giuseppina Sanza" userId="b4940cb3e954894f" providerId="LiveId" clId="{BFB026E8-F02F-4D7F-A86F-401919101883}" dt="2022-10-19T17:11:51.234" v="1425"/>
        <pc:sldMkLst>
          <pc:docMk/>
          <pc:sldMk cId="2969713973" sldId="299"/>
        </pc:sldMkLst>
        <pc:spChg chg="del">
          <ac:chgData name="Giuseppina Sanza" userId="b4940cb3e954894f" providerId="LiveId" clId="{BFB026E8-F02F-4D7F-A86F-401919101883}" dt="2022-10-19T17:11:51.234" v="1425"/>
          <ac:spMkLst>
            <pc:docMk/>
            <pc:sldMk cId="2969713973" sldId="299"/>
            <ac:spMk id="9" creationId="{F966DD2F-FBF5-41CE-A3F4-565352D95DC3}"/>
          </ac:spMkLst>
        </pc:spChg>
        <pc:spChg chg="del">
          <ac:chgData name="Giuseppina Sanza" userId="b4940cb3e954894f" providerId="LiveId" clId="{BFB026E8-F02F-4D7F-A86F-401919101883}" dt="2022-10-19T17:11:51.234" v="1425"/>
          <ac:spMkLst>
            <pc:docMk/>
            <pc:sldMk cId="2969713973" sldId="299"/>
            <ac:spMk id="11" creationId="{F46FCE2B-F2D2-466E-B0AA-8E341DB4981E}"/>
          </ac:spMkLst>
        </pc:spChg>
        <pc:spChg chg="del">
          <ac:chgData name="Giuseppina Sanza" userId="b4940cb3e954894f" providerId="LiveId" clId="{BFB026E8-F02F-4D7F-A86F-401919101883}" dt="2022-10-19T17:11:51.234" v="1425"/>
          <ac:spMkLst>
            <pc:docMk/>
            <pc:sldMk cId="2969713973" sldId="299"/>
            <ac:spMk id="13" creationId="{2BD31C98-199A-4722-A1A5-4393A43E740B}"/>
          </ac:spMkLst>
        </pc:spChg>
      </pc:sldChg>
      <pc:sldChg chg="delSp modSp mod setBg delDesignElem">
        <pc:chgData name="Giuseppina Sanza" userId="b4940cb3e954894f" providerId="LiveId" clId="{BFB026E8-F02F-4D7F-A86F-401919101883}" dt="2022-10-19T18:39:45.229" v="1936" actId="26606"/>
        <pc:sldMkLst>
          <pc:docMk/>
          <pc:sldMk cId="2054067146" sldId="300"/>
        </pc:sldMkLst>
        <pc:spChg chg="mod">
          <ac:chgData name="Giuseppina Sanza" userId="b4940cb3e954894f" providerId="LiveId" clId="{BFB026E8-F02F-4D7F-A86F-401919101883}" dt="2022-10-19T18:39:45.229" v="1936" actId="26606"/>
          <ac:spMkLst>
            <pc:docMk/>
            <pc:sldMk cId="2054067146" sldId="300"/>
            <ac:spMk id="2" creationId="{3130E931-3037-48EC-8F65-5A8EE24161EC}"/>
          </ac:spMkLst>
        </pc:spChg>
        <pc:spChg chg="del">
          <ac:chgData name="Giuseppina Sanza" userId="b4940cb3e954894f" providerId="LiveId" clId="{BFB026E8-F02F-4D7F-A86F-401919101883}" dt="2022-10-19T17:11:51.234" v="1425"/>
          <ac:spMkLst>
            <pc:docMk/>
            <pc:sldMk cId="2054067146" sldId="300"/>
            <ac:spMk id="49" creationId="{CC9387DA-2D8E-4E5D-BD65-274370B65965}"/>
          </ac:spMkLst>
        </pc:spChg>
        <pc:spChg chg="del">
          <ac:chgData name="Giuseppina Sanza" userId="b4940cb3e954894f" providerId="LiveId" clId="{BFB026E8-F02F-4D7F-A86F-401919101883}" dt="2022-10-19T17:11:51.234" v="1425"/>
          <ac:spMkLst>
            <pc:docMk/>
            <pc:sldMk cId="2054067146" sldId="300"/>
            <ac:spMk id="51" creationId="{18BFC65B-9706-4EE1-8B75-FEEC1C530558}"/>
          </ac:spMkLst>
        </pc:spChg>
        <pc:spChg chg="del">
          <ac:chgData name="Giuseppina Sanza" userId="b4940cb3e954894f" providerId="LiveId" clId="{BFB026E8-F02F-4D7F-A86F-401919101883}" dt="2022-10-19T17:11:51.234" v="1425"/>
          <ac:spMkLst>
            <pc:docMk/>
            <pc:sldMk cId="2054067146" sldId="300"/>
            <ac:spMk id="52" creationId="{008ED74B-06F2-4BD5-838F-1AAD0033EF0B}"/>
          </ac:spMkLst>
        </pc:spChg>
        <pc:grpChg chg="del">
          <ac:chgData name="Giuseppina Sanza" userId="b4940cb3e954894f" providerId="LiveId" clId="{BFB026E8-F02F-4D7F-A86F-401919101883}" dt="2022-10-19T17:11:51.234" v="1425"/>
          <ac:grpSpMkLst>
            <pc:docMk/>
            <pc:sldMk cId="2054067146" sldId="300"/>
            <ac:grpSpMk id="21" creationId="{E9F586E1-75B5-49B8-9A21-DD14CA0F6955}"/>
          </ac:grpSpMkLst>
        </pc:grpChg>
        <pc:grpChg chg="del">
          <ac:chgData name="Giuseppina Sanza" userId="b4940cb3e954894f" providerId="LiveId" clId="{BFB026E8-F02F-4D7F-A86F-401919101883}" dt="2022-10-19T17:11:51.234" v="1425"/>
          <ac:grpSpMkLst>
            <pc:docMk/>
            <pc:sldMk cId="2054067146" sldId="300"/>
            <ac:grpSpMk id="35" creationId="{F9CAF6A1-77C7-4ABC-9E4A-E74A8DB16DC1}"/>
          </ac:grpSpMkLst>
        </pc:grpChg>
        <pc:graphicFrameChg chg="mod modGraphic">
          <ac:chgData name="Giuseppina Sanza" userId="b4940cb3e954894f" providerId="LiveId" clId="{BFB026E8-F02F-4D7F-A86F-401919101883}" dt="2022-10-19T18:39:45.229" v="1936" actId="26606"/>
          <ac:graphicFrameMkLst>
            <pc:docMk/>
            <pc:sldMk cId="2054067146" sldId="300"/>
            <ac:graphicFrameMk id="5" creationId="{88D7A560-3A76-47CA-AF61-F4A47B5BA53F}"/>
          </ac:graphicFrameMkLst>
        </pc:graphicFrameChg>
      </pc:sldChg>
      <pc:sldChg chg="addSp delSp modSp mod setBg delDesignElem">
        <pc:chgData name="Giuseppina Sanza" userId="b4940cb3e954894f" providerId="LiveId" clId="{BFB026E8-F02F-4D7F-A86F-401919101883}" dt="2022-10-19T18:43:36.725" v="1957" actId="1076"/>
        <pc:sldMkLst>
          <pc:docMk/>
          <pc:sldMk cId="2189331317" sldId="301"/>
        </pc:sldMkLst>
        <pc:spChg chg="mod">
          <ac:chgData name="Giuseppina Sanza" userId="b4940cb3e954894f" providerId="LiveId" clId="{BFB026E8-F02F-4D7F-A86F-401919101883}" dt="2022-10-19T18:43:31.132" v="1956" actId="26606"/>
          <ac:spMkLst>
            <pc:docMk/>
            <pc:sldMk cId="2189331317" sldId="301"/>
            <ac:spMk id="2" creationId="{7A3A8C38-867B-402D-A72A-A8D76320E782}"/>
          </ac:spMkLst>
        </pc:spChg>
        <pc:spChg chg="mod ord">
          <ac:chgData name="Giuseppina Sanza" userId="b4940cb3e954894f" providerId="LiveId" clId="{BFB026E8-F02F-4D7F-A86F-401919101883}" dt="2022-10-19T18:43:36.725" v="1957" actId="1076"/>
          <ac:spMkLst>
            <pc:docMk/>
            <pc:sldMk cId="2189331317" sldId="301"/>
            <ac:spMk id="3" creationId="{8879EE12-AA48-4664-A6FC-CBF69B0B6667}"/>
          </ac:spMkLst>
        </pc:spChg>
        <pc:spChg chg="del">
          <ac:chgData name="Giuseppina Sanza" userId="b4940cb3e954894f" providerId="LiveId" clId="{BFB026E8-F02F-4D7F-A86F-401919101883}" dt="2022-10-19T17:11:51.234" v="1425"/>
          <ac:spMkLst>
            <pc:docMk/>
            <pc:sldMk cId="2189331317" sldId="301"/>
            <ac:spMk id="77" creationId="{E491B121-12B5-4977-A064-636AB0B9B0BD}"/>
          </ac:spMkLst>
        </pc:spChg>
        <pc:spChg chg="del">
          <ac:chgData name="Giuseppina Sanza" userId="b4940cb3e954894f" providerId="LiveId" clId="{BFB026E8-F02F-4D7F-A86F-401919101883}" dt="2022-10-19T17:11:51.234" v="1425"/>
          <ac:spMkLst>
            <pc:docMk/>
            <pc:sldMk cId="2189331317" sldId="301"/>
            <ac:spMk id="79" creationId="{2ED05F70-AB3E-4472-B26B-EFE6A5A59BC8}"/>
          </ac:spMkLst>
        </pc:spChg>
        <pc:spChg chg="del">
          <ac:chgData name="Giuseppina Sanza" userId="b4940cb3e954894f" providerId="LiveId" clId="{BFB026E8-F02F-4D7F-A86F-401919101883}" dt="2022-10-19T17:11:51.234" v="1425"/>
          <ac:spMkLst>
            <pc:docMk/>
            <pc:sldMk cId="2189331317" sldId="301"/>
            <ac:spMk id="81" creationId="{21F6BE39-9E37-45F0-B10C-92305CFB7C77}"/>
          </ac:spMkLst>
        </pc:spChg>
        <pc:spChg chg="add">
          <ac:chgData name="Giuseppina Sanza" userId="b4940cb3e954894f" providerId="LiveId" clId="{BFB026E8-F02F-4D7F-A86F-401919101883}" dt="2022-10-19T18:43:31.132" v="1956" actId="26606"/>
          <ac:spMkLst>
            <pc:docMk/>
            <pc:sldMk cId="2189331317" sldId="301"/>
            <ac:spMk id="8205" creationId="{DD540830-1D5B-4124-AD19-E95C33AC238A}"/>
          </ac:spMkLst>
        </pc:spChg>
        <pc:spChg chg="add">
          <ac:chgData name="Giuseppina Sanza" userId="b4940cb3e954894f" providerId="LiveId" clId="{BFB026E8-F02F-4D7F-A86F-401919101883}" dt="2022-10-19T18:43:31.132" v="1956" actId="26606"/>
          <ac:spMkLst>
            <pc:docMk/>
            <pc:sldMk cId="2189331317" sldId="301"/>
            <ac:spMk id="8207" creationId="{8B1928F0-389D-4382-8440-F6150A01C75E}"/>
          </ac:spMkLst>
        </pc:spChg>
        <pc:spChg chg="add">
          <ac:chgData name="Giuseppina Sanza" userId="b4940cb3e954894f" providerId="LiveId" clId="{BFB026E8-F02F-4D7F-A86F-401919101883}" dt="2022-10-19T18:43:31.132" v="1956" actId="26606"/>
          <ac:spMkLst>
            <pc:docMk/>
            <pc:sldMk cId="2189331317" sldId="301"/>
            <ac:spMk id="8209" creationId="{DF9B0FBD-51D8-4E3C-9E78-429AE66768BB}"/>
          </ac:spMkLst>
        </pc:spChg>
        <pc:picChg chg="mod">
          <ac:chgData name="Giuseppina Sanza" userId="b4940cb3e954894f" providerId="LiveId" clId="{BFB026E8-F02F-4D7F-A86F-401919101883}" dt="2022-10-19T18:43:31.132" v="1956" actId="26606"/>
          <ac:picMkLst>
            <pc:docMk/>
            <pc:sldMk cId="2189331317" sldId="301"/>
            <ac:picMk id="8200" creationId="{EA28CA2F-5B8B-4A0C-8A53-58FDE56D7CA2}"/>
          </ac:picMkLst>
        </pc:picChg>
      </pc:sldChg>
      <pc:sldChg chg="addSp delSp modSp new mod setBg setClrOvrMap delDesignElem">
        <pc:chgData name="Giuseppina Sanza" userId="b4940cb3e954894f" providerId="LiveId" clId="{BFB026E8-F02F-4D7F-A86F-401919101883}" dt="2022-10-19T18:16:07.814" v="1845" actId="26606"/>
        <pc:sldMkLst>
          <pc:docMk/>
          <pc:sldMk cId="3399772051" sldId="302"/>
        </pc:sldMkLst>
        <pc:spChg chg="mod ord">
          <ac:chgData name="Giuseppina Sanza" userId="b4940cb3e954894f" providerId="LiveId" clId="{BFB026E8-F02F-4D7F-A86F-401919101883}" dt="2022-10-19T18:16:07.814" v="1845" actId="26606"/>
          <ac:spMkLst>
            <pc:docMk/>
            <pc:sldMk cId="3399772051" sldId="302"/>
            <ac:spMk id="2" creationId="{2A506CD2-4786-06BF-1F74-C3ADF64C739A}"/>
          </ac:spMkLst>
        </pc:spChg>
        <pc:spChg chg="del mod">
          <ac:chgData name="Giuseppina Sanza" userId="b4940cb3e954894f" providerId="LiveId" clId="{BFB026E8-F02F-4D7F-A86F-401919101883}" dt="2022-10-19T12:49:23.105" v="45" actId="478"/>
          <ac:spMkLst>
            <pc:docMk/>
            <pc:sldMk cId="3399772051" sldId="302"/>
            <ac:spMk id="3" creationId="{E268F6A2-43A1-018F-2991-0B4083FF5526}"/>
          </ac:spMkLst>
        </pc:spChg>
        <pc:spChg chg="add mod ord">
          <ac:chgData name="Giuseppina Sanza" userId="b4940cb3e954894f" providerId="LiveId" clId="{BFB026E8-F02F-4D7F-A86F-401919101883}" dt="2022-10-19T18:16:07.814" v="1845" actId="26606"/>
          <ac:spMkLst>
            <pc:docMk/>
            <pc:sldMk cId="3399772051" sldId="302"/>
            <ac:spMk id="5" creationId="{39A8CFBA-4B67-9F9E-C40D-3687EB7414B7}"/>
          </ac:spMkLst>
        </pc:spChg>
        <pc:spChg chg="add mod">
          <ac:chgData name="Giuseppina Sanza" userId="b4940cb3e954894f" providerId="LiveId" clId="{BFB026E8-F02F-4D7F-A86F-401919101883}" dt="2022-10-19T17:18:41.699" v="1496" actId="26606"/>
          <ac:spMkLst>
            <pc:docMk/>
            <pc:sldMk cId="3399772051" sldId="302"/>
            <ac:spMk id="6" creationId="{AC668427-1FC4-7BA8-1B92-A7239BCB9C58}"/>
          </ac:spMkLst>
        </pc:spChg>
        <pc:spChg chg="add mod">
          <ac:chgData name="Giuseppina Sanza" userId="b4940cb3e954894f" providerId="LiveId" clId="{BFB026E8-F02F-4D7F-A86F-401919101883}" dt="2022-10-19T17:18:41.699" v="1496" actId="26606"/>
          <ac:spMkLst>
            <pc:docMk/>
            <pc:sldMk cId="3399772051" sldId="302"/>
            <ac:spMk id="9" creationId="{0F49E600-5FD4-D8F4-C7C0-BCD90B76D644}"/>
          </ac:spMkLst>
        </pc:spChg>
        <pc:spChg chg="add del">
          <ac:chgData name="Giuseppina Sanza" userId="b4940cb3e954894f" providerId="LiveId" clId="{BFB026E8-F02F-4D7F-A86F-401919101883}" dt="2022-10-19T18:01:00.404" v="1756"/>
          <ac:spMkLst>
            <pc:docMk/>
            <pc:sldMk cId="3399772051" sldId="302"/>
            <ac:spMk id="11" creationId="{0D187C4E-14B9-4504-B200-5127823FA78C}"/>
          </ac:spMkLst>
        </pc:spChg>
        <pc:spChg chg="add">
          <ac:chgData name="Giuseppina Sanza" userId="b4940cb3e954894f" providerId="LiveId" clId="{BFB026E8-F02F-4D7F-A86F-401919101883}" dt="2022-10-19T18:16:07.814" v="1845" actId="26606"/>
          <ac:spMkLst>
            <pc:docMk/>
            <pc:sldMk cId="3399772051" sldId="302"/>
            <ac:spMk id="12" creationId="{017CD891-586A-4B6E-A486-5402131D5A22}"/>
          </ac:spMkLst>
        </pc:spChg>
        <pc:spChg chg="add">
          <ac:chgData name="Giuseppina Sanza" userId="b4940cb3e954894f" providerId="LiveId" clId="{BFB026E8-F02F-4D7F-A86F-401919101883}" dt="2022-10-19T18:16:07.814" v="1845" actId="26606"/>
          <ac:spMkLst>
            <pc:docMk/>
            <pc:sldMk cId="3399772051" sldId="302"/>
            <ac:spMk id="13" creationId="{FF137431-18A7-4F8A-B89F-8EAB4AAD3390}"/>
          </ac:spMkLst>
        </pc:spChg>
        <pc:spChg chg="add del">
          <ac:chgData name="Giuseppina Sanza" userId="b4940cb3e954894f" providerId="LiveId" clId="{BFB026E8-F02F-4D7F-A86F-401919101883}" dt="2022-10-19T17:18:30.636" v="1491" actId="26606"/>
          <ac:spMkLst>
            <pc:docMk/>
            <pc:sldMk cId="3399772051" sldId="302"/>
            <ac:spMk id="14" creationId="{C8A3C342-1D03-412F-8DD3-BF519E8E0AE9}"/>
          </ac:spMkLst>
        </pc:spChg>
        <pc:spChg chg="add">
          <ac:chgData name="Giuseppina Sanza" userId="b4940cb3e954894f" providerId="LiveId" clId="{BFB026E8-F02F-4D7F-A86F-401919101883}" dt="2022-10-19T18:16:07.814" v="1845" actId="26606"/>
          <ac:spMkLst>
            <pc:docMk/>
            <pc:sldMk cId="3399772051" sldId="302"/>
            <ac:spMk id="15" creationId="{DEE94CCE-9E0B-4D7E-9B46-D34BC7972CD1}"/>
          </ac:spMkLst>
        </pc:spChg>
        <pc:spChg chg="add del">
          <ac:chgData name="Giuseppina Sanza" userId="b4940cb3e954894f" providerId="LiveId" clId="{BFB026E8-F02F-4D7F-A86F-401919101883}" dt="2022-10-19T17:18:30.636" v="1491" actId="26606"/>
          <ac:spMkLst>
            <pc:docMk/>
            <pc:sldMk cId="3399772051" sldId="302"/>
            <ac:spMk id="16" creationId="{81CC9B02-E087-4350-AEBD-2C3CF001AF01}"/>
          </ac:spMkLst>
        </pc:spChg>
        <pc:spChg chg="add del">
          <ac:chgData name="Giuseppina Sanza" userId="b4940cb3e954894f" providerId="LiveId" clId="{BFB026E8-F02F-4D7F-A86F-401919101883}" dt="2022-10-19T17:18:39.784" v="1493" actId="26606"/>
          <ac:spMkLst>
            <pc:docMk/>
            <pc:sldMk cId="3399772051" sldId="302"/>
            <ac:spMk id="18" creationId="{CE1C74D0-9609-468A-9597-5D87C8A42B58}"/>
          </ac:spMkLst>
        </pc:spChg>
        <pc:spChg chg="add del">
          <ac:chgData name="Giuseppina Sanza" userId="b4940cb3e954894f" providerId="LiveId" clId="{BFB026E8-F02F-4D7F-A86F-401919101883}" dt="2022-10-19T17:18:39.784" v="1493" actId="26606"/>
          <ac:spMkLst>
            <pc:docMk/>
            <pc:sldMk cId="3399772051" sldId="302"/>
            <ac:spMk id="19" creationId="{61515115-95FB-41E0-86F3-8744438C09D0}"/>
          </ac:spMkLst>
        </pc:spChg>
        <pc:spChg chg="add del">
          <ac:chgData name="Giuseppina Sanza" userId="b4940cb3e954894f" providerId="LiveId" clId="{BFB026E8-F02F-4D7F-A86F-401919101883}" dt="2022-10-19T17:18:39.784" v="1493" actId="26606"/>
          <ac:spMkLst>
            <pc:docMk/>
            <pc:sldMk cId="3399772051" sldId="302"/>
            <ac:spMk id="20" creationId="{C137128D-E594-4905-9F76-E385F0831D60}"/>
          </ac:spMkLst>
        </pc:spChg>
        <pc:spChg chg="add del">
          <ac:chgData name="Giuseppina Sanza" userId="b4940cb3e954894f" providerId="LiveId" clId="{BFB026E8-F02F-4D7F-A86F-401919101883}" dt="2022-10-19T17:18:39.784" v="1493" actId="26606"/>
          <ac:spMkLst>
            <pc:docMk/>
            <pc:sldMk cId="3399772051" sldId="302"/>
            <ac:spMk id="21" creationId="{8222A33F-BE2D-4D69-92A0-5DF8B17BAACA}"/>
          </ac:spMkLst>
        </pc:spChg>
        <pc:picChg chg="add mod ord">
          <ac:chgData name="Giuseppina Sanza" userId="b4940cb3e954894f" providerId="LiveId" clId="{BFB026E8-F02F-4D7F-A86F-401919101883}" dt="2022-10-19T18:16:07.814" v="1845" actId="26606"/>
          <ac:picMkLst>
            <pc:docMk/>
            <pc:sldMk cId="3399772051" sldId="302"/>
            <ac:picMk id="4" creationId="{8ACBE7F0-2DEE-5D99-551C-BD5661872EE8}"/>
          </ac:picMkLst>
        </pc:picChg>
        <pc:picChg chg="add mod ord">
          <ac:chgData name="Giuseppina Sanza" userId="b4940cb3e954894f" providerId="LiveId" clId="{BFB026E8-F02F-4D7F-A86F-401919101883}" dt="2022-10-19T17:19:25.523" v="1500" actId="1036"/>
          <ac:picMkLst>
            <pc:docMk/>
            <pc:sldMk cId="3399772051" sldId="302"/>
            <ac:picMk id="8" creationId="{92FF9371-D405-DB0C-7C6F-999656356FCE}"/>
          </ac:picMkLst>
        </pc:picChg>
      </pc:sldChg>
      <pc:sldMasterChg chg="modTransition modSldLayout">
        <pc:chgData name="Giuseppina Sanza" userId="b4940cb3e954894f" providerId="LiveId" clId="{BFB026E8-F02F-4D7F-A86F-401919101883}" dt="2022-10-19T17:11:51.234" v="1425"/>
        <pc:sldMasterMkLst>
          <pc:docMk/>
          <pc:sldMasterMk cId="656620390" sldId="2147484715"/>
        </pc:sldMasterMkLst>
        <pc:sldLayoutChg chg="modTransition">
          <pc:chgData name="Giuseppina Sanza" userId="b4940cb3e954894f" providerId="LiveId" clId="{BFB026E8-F02F-4D7F-A86F-401919101883}" dt="2022-10-19T17:11:51.234" v="1425"/>
          <pc:sldLayoutMkLst>
            <pc:docMk/>
            <pc:sldMasterMk cId="656620390" sldId="2147484715"/>
            <pc:sldLayoutMk cId="4054886149" sldId="2147484716"/>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3953627930" sldId="2147484717"/>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3038622151" sldId="2147484718"/>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1264046803" sldId="2147484719"/>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4144439012" sldId="2147484720"/>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3161813615" sldId="2147484721"/>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3022334481" sldId="2147484722"/>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3588289215" sldId="2147484723"/>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803966333" sldId="2147484724"/>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4008364547" sldId="2147484725"/>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348821831" sldId="2147484726"/>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1302859536" sldId="2147484727"/>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966031366" sldId="2147484728"/>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1609041465" sldId="2147484729"/>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2422829234" sldId="2147484730"/>
          </pc:sldLayoutMkLst>
        </pc:sldLayoutChg>
        <pc:sldLayoutChg chg="modTransition">
          <pc:chgData name="Giuseppina Sanza" userId="b4940cb3e954894f" providerId="LiveId" clId="{BFB026E8-F02F-4D7F-A86F-401919101883}" dt="2022-10-19T17:11:51.234" v="1425"/>
          <pc:sldLayoutMkLst>
            <pc:docMk/>
            <pc:sldMasterMk cId="656620390" sldId="2147484715"/>
            <pc:sldLayoutMk cId="952014487" sldId="2147484731"/>
          </pc:sldLayoutMkLst>
        </pc:sldLayoutChg>
      </pc:sldMasterChg>
      <pc:sldMasterChg chg="modTransition modSldLayout">
        <pc:chgData name="Giuseppina Sanza" userId="b4940cb3e954894f" providerId="LiveId" clId="{BFB026E8-F02F-4D7F-A86F-401919101883}" dt="2022-10-19T17:12:39.563" v="1439"/>
        <pc:sldMasterMkLst>
          <pc:docMk/>
          <pc:sldMasterMk cId="1731910877" sldId="2147484732"/>
        </pc:sldMasterMkLst>
        <pc:sldLayoutChg chg="modTransition">
          <pc:chgData name="Giuseppina Sanza" userId="b4940cb3e954894f" providerId="LiveId" clId="{BFB026E8-F02F-4D7F-A86F-401919101883}" dt="2022-10-19T17:12:39.563" v="1439"/>
          <pc:sldLayoutMkLst>
            <pc:docMk/>
            <pc:sldMasterMk cId="1731910877" sldId="2147484732"/>
            <pc:sldLayoutMk cId="2854971027" sldId="2147484733"/>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553410341" sldId="2147484734"/>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118219860" sldId="2147484735"/>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2477745876" sldId="2147484736"/>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2741209957" sldId="2147484737"/>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907916389" sldId="2147484738"/>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1792325611" sldId="2147484739"/>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1103104888" sldId="2147484740"/>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1840301800" sldId="2147484741"/>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2990009111" sldId="2147484748"/>
          </pc:sldLayoutMkLst>
        </pc:sldLayoutChg>
        <pc:sldLayoutChg chg="modTransition">
          <pc:chgData name="Giuseppina Sanza" userId="b4940cb3e954894f" providerId="LiveId" clId="{BFB026E8-F02F-4D7F-A86F-401919101883}" dt="2022-10-19T17:12:39.563" v="1439"/>
          <pc:sldLayoutMkLst>
            <pc:docMk/>
            <pc:sldMasterMk cId="1731910877" sldId="2147484732"/>
            <pc:sldLayoutMk cId="270028289" sldId="2147484749"/>
          </pc:sldLayoutMkLst>
        </pc:sldLayoutChg>
      </pc:sldMasterChg>
      <pc:sldMasterChg chg="modTransition modSldLayout">
        <pc:chgData name="Giuseppina Sanza" userId="b4940cb3e954894f" providerId="LiveId" clId="{BFB026E8-F02F-4D7F-A86F-401919101883}" dt="2022-10-19T17:18:18.997" v="1489"/>
        <pc:sldMasterMkLst>
          <pc:docMk/>
          <pc:sldMasterMk cId="1484276325" sldId="2147484750"/>
        </pc:sldMasterMkLst>
        <pc:sldLayoutChg chg="modTransition">
          <pc:chgData name="Giuseppina Sanza" userId="b4940cb3e954894f" providerId="LiveId" clId="{BFB026E8-F02F-4D7F-A86F-401919101883}" dt="2022-10-19T17:18:18.997" v="1489"/>
          <pc:sldLayoutMkLst>
            <pc:docMk/>
            <pc:sldMasterMk cId="1484276325" sldId="2147484750"/>
            <pc:sldLayoutMk cId="2906924213" sldId="2147484751"/>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697273858" sldId="2147484752"/>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1718631717" sldId="2147484753"/>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3634613278" sldId="2147484754"/>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2541829026" sldId="2147484755"/>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3452910427" sldId="2147484756"/>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3247013585" sldId="2147484757"/>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4208224720" sldId="2147484758"/>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1094416758" sldId="2147484759"/>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3898194777" sldId="2147484766"/>
          </pc:sldLayoutMkLst>
        </pc:sldLayoutChg>
        <pc:sldLayoutChg chg="modTransition">
          <pc:chgData name="Giuseppina Sanza" userId="b4940cb3e954894f" providerId="LiveId" clId="{BFB026E8-F02F-4D7F-A86F-401919101883}" dt="2022-10-19T17:18:18.997" v="1489"/>
          <pc:sldLayoutMkLst>
            <pc:docMk/>
            <pc:sldMasterMk cId="1484276325" sldId="2147484750"/>
            <pc:sldLayoutMk cId="1255994943" sldId="2147484767"/>
          </pc:sldLayoutMkLst>
        </pc:sldLayoutChg>
      </pc:sldMasterChg>
      <pc:sldMasterChg chg="modTransition modSldLayout">
        <pc:chgData name="Giuseppina Sanza" userId="b4940cb3e954894f" providerId="LiveId" clId="{BFB026E8-F02F-4D7F-A86F-401919101883}" dt="2022-10-19T18:01:00.404" v="1756"/>
        <pc:sldMasterMkLst>
          <pc:docMk/>
          <pc:sldMasterMk cId="560946546" sldId="2147484768"/>
        </pc:sldMasterMkLst>
        <pc:sldLayoutChg chg="modTransition">
          <pc:chgData name="Giuseppina Sanza" userId="b4940cb3e954894f" providerId="LiveId" clId="{BFB026E8-F02F-4D7F-A86F-401919101883}" dt="2022-10-19T18:01:00.404" v="1756"/>
          <pc:sldLayoutMkLst>
            <pc:docMk/>
            <pc:sldMasterMk cId="560946546" sldId="2147484768"/>
            <pc:sldLayoutMk cId="1437956971" sldId="2147484769"/>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3173998246" sldId="2147484770"/>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2318102481" sldId="2147484771"/>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481052448" sldId="2147484772"/>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1191570856" sldId="2147484773"/>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3465064157" sldId="2147484774"/>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4199971876" sldId="2147484775"/>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3845060934" sldId="2147484776"/>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2903674884" sldId="2147484777"/>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3361649512" sldId="2147484784"/>
          </pc:sldLayoutMkLst>
        </pc:sldLayoutChg>
        <pc:sldLayoutChg chg="modTransition">
          <pc:chgData name="Giuseppina Sanza" userId="b4940cb3e954894f" providerId="LiveId" clId="{BFB026E8-F02F-4D7F-A86F-401919101883}" dt="2022-10-19T18:01:00.404" v="1756"/>
          <pc:sldLayoutMkLst>
            <pc:docMk/>
            <pc:sldMasterMk cId="560946546" sldId="2147484768"/>
            <pc:sldLayoutMk cId="1222472185" sldId="2147484785"/>
          </pc:sldLayoutMkLst>
        </pc:sldLayoutChg>
      </pc:sldMasterChg>
      <pc:sldMasterChg chg="modTransition modSldLayout">
        <pc:chgData name="Giuseppina Sanza" userId="b4940cb3e954894f" providerId="LiveId" clId="{BFB026E8-F02F-4D7F-A86F-401919101883}" dt="2022-10-19T18:01:19.093" v="1758"/>
        <pc:sldMasterMkLst>
          <pc:docMk/>
          <pc:sldMasterMk cId="2017966484" sldId="2147484786"/>
        </pc:sldMasterMkLst>
        <pc:sldLayoutChg chg="modTransition">
          <pc:chgData name="Giuseppina Sanza" userId="b4940cb3e954894f" providerId="LiveId" clId="{BFB026E8-F02F-4D7F-A86F-401919101883}" dt="2022-10-19T18:01:19.093" v="1758"/>
          <pc:sldLayoutMkLst>
            <pc:docMk/>
            <pc:sldMasterMk cId="2017966484" sldId="2147484786"/>
            <pc:sldLayoutMk cId="608352875" sldId="2147484787"/>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178758604" sldId="2147484788"/>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964256532" sldId="2147484789"/>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629454586" sldId="2147484790"/>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518531049" sldId="2147484791"/>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1519499361" sldId="2147484792"/>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3817332955" sldId="2147484793"/>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2670395931" sldId="2147484794"/>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1380123503" sldId="2147484795"/>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2432798783" sldId="2147484802"/>
          </pc:sldLayoutMkLst>
        </pc:sldLayoutChg>
        <pc:sldLayoutChg chg="modTransition">
          <pc:chgData name="Giuseppina Sanza" userId="b4940cb3e954894f" providerId="LiveId" clId="{BFB026E8-F02F-4D7F-A86F-401919101883}" dt="2022-10-19T18:01:19.093" v="1758"/>
          <pc:sldLayoutMkLst>
            <pc:docMk/>
            <pc:sldMasterMk cId="2017966484" sldId="2147484786"/>
            <pc:sldLayoutMk cId="3066513253" sldId="2147484803"/>
          </pc:sldLayoutMkLst>
        </pc:sldLayoutChg>
      </pc:sldMasterChg>
      <pc:sldMasterChg chg="modTransition modSldLayout">
        <pc:chgData name="Giuseppina Sanza" userId="b4940cb3e954894f" providerId="LiveId" clId="{BFB026E8-F02F-4D7F-A86F-401919101883}" dt="2022-10-19T18:02:01.175" v="1761"/>
        <pc:sldMasterMkLst>
          <pc:docMk/>
          <pc:sldMasterMk cId="1046751512" sldId="2147484804"/>
        </pc:sldMasterMkLst>
        <pc:sldLayoutChg chg="modTransition">
          <pc:chgData name="Giuseppina Sanza" userId="b4940cb3e954894f" providerId="LiveId" clId="{BFB026E8-F02F-4D7F-A86F-401919101883}" dt="2022-10-19T18:02:01.175" v="1761"/>
          <pc:sldLayoutMkLst>
            <pc:docMk/>
            <pc:sldMasterMk cId="1046751512" sldId="2147484804"/>
            <pc:sldLayoutMk cId="3967314760" sldId="2147484805"/>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3281092882" sldId="2147484806"/>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4189634960" sldId="2147484807"/>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3866298796" sldId="2147484808"/>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2017010459" sldId="2147484809"/>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1300888561" sldId="2147484810"/>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585929272" sldId="2147484811"/>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3780416402" sldId="2147484812"/>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283827548" sldId="2147484813"/>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2952288111" sldId="2147484819"/>
          </pc:sldLayoutMkLst>
        </pc:sldLayoutChg>
        <pc:sldLayoutChg chg="modTransition">
          <pc:chgData name="Giuseppina Sanza" userId="b4940cb3e954894f" providerId="LiveId" clId="{BFB026E8-F02F-4D7F-A86F-401919101883}" dt="2022-10-19T18:02:01.175" v="1761"/>
          <pc:sldLayoutMkLst>
            <pc:docMk/>
            <pc:sldMasterMk cId="1046751512" sldId="2147484804"/>
            <pc:sldLayoutMk cId="3740282870" sldId="2147484820"/>
          </pc:sldLayoutMkLst>
        </pc:sldLayoutChg>
      </pc:sldMasterChg>
      <pc:sldMasterChg chg="modTransition modSldLayout">
        <pc:chgData name="Giuseppina Sanza" userId="b4940cb3e954894f" providerId="LiveId" clId="{BFB026E8-F02F-4D7F-A86F-401919101883}" dt="2022-10-19T18:04:54.641" v="1771"/>
        <pc:sldMasterMkLst>
          <pc:docMk/>
          <pc:sldMasterMk cId="572596764" sldId="2147484821"/>
        </pc:sldMasterMkLst>
        <pc:sldLayoutChg chg="modTransition">
          <pc:chgData name="Giuseppina Sanza" userId="b4940cb3e954894f" providerId="LiveId" clId="{BFB026E8-F02F-4D7F-A86F-401919101883}" dt="2022-10-19T18:04:54.641" v="1771"/>
          <pc:sldLayoutMkLst>
            <pc:docMk/>
            <pc:sldMasterMk cId="572596764" sldId="2147484821"/>
            <pc:sldLayoutMk cId="4141890138" sldId="2147484822"/>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3043776912" sldId="2147484823"/>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2392627109" sldId="2147484824"/>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2137967111" sldId="2147484825"/>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3240794463" sldId="2147484826"/>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1972559233" sldId="2147484827"/>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4163353447" sldId="2147484828"/>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1050704913" sldId="2147484829"/>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3158818050" sldId="2147484830"/>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1595286112" sldId="2147484837"/>
          </pc:sldLayoutMkLst>
        </pc:sldLayoutChg>
        <pc:sldLayoutChg chg="modTransition">
          <pc:chgData name="Giuseppina Sanza" userId="b4940cb3e954894f" providerId="LiveId" clId="{BFB026E8-F02F-4D7F-A86F-401919101883}" dt="2022-10-19T18:04:54.641" v="1771"/>
          <pc:sldLayoutMkLst>
            <pc:docMk/>
            <pc:sldMasterMk cId="572596764" sldId="2147484821"/>
            <pc:sldLayoutMk cId="3632153827" sldId="2147484838"/>
          </pc:sldLayoutMkLst>
        </pc:sldLayoutChg>
      </pc:sldMasterChg>
      <pc:sldMasterChg chg="modTransition modSldLayout">
        <pc:chgData name="Giuseppina Sanza" userId="b4940cb3e954894f" providerId="LiveId" clId="{BFB026E8-F02F-4D7F-A86F-401919101883}" dt="2022-10-19T18:07:44.501" v="1795"/>
        <pc:sldMasterMkLst>
          <pc:docMk/>
          <pc:sldMasterMk cId="3816485609" sldId="2147484839"/>
        </pc:sldMasterMkLst>
        <pc:sldLayoutChg chg="modTransition">
          <pc:chgData name="Giuseppina Sanza" userId="b4940cb3e954894f" providerId="LiveId" clId="{BFB026E8-F02F-4D7F-A86F-401919101883}" dt="2022-10-19T18:07:44.501" v="1795"/>
          <pc:sldLayoutMkLst>
            <pc:docMk/>
            <pc:sldMasterMk cId="3816485609" sldId="2147484839"/>
            <pc:sldLayoutMk cId="3456312386" sldId="2147484840"/>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1187943536" sldId="2147484841"/>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1824944753" sldId="2147484842"/>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240122042" sldId="2147484843"/>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1919599914" sldId="2147484844"/>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3121255496" sldId="2147484845"/>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2888960012" sldId="2147484846"/>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736875879" sldId="2147484847"/>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3084107539" sldId="2147484848"/>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3388578855" sldId="2147484855"/>
          </pc:sldLayoutMkLst>
        </pc:sldLayoutChg>
        <pc:sldLayoutChg chg="modTransition">
          <pc:chgData name="Giuseppina Sanza" userId="b4940cb3e954894f" providerId="LiveId" clId="{BFB026E8-F02F-4D7F-A86F-401919101883}" dt="2022-10-19T18:07:44.501" v="1795"/>
          <pc:sldLayoutMkLst>
            <pc:docMk/>
            <pc:sldMasterMk cId="3816485609" sldId="2147484839"/>
            <pc:sldLayoutMk cId="1768583904" sldId="2147484856"/>
          </pc:sldLayoutMkLst>
        </pc:sldLayoutChg>
      </pc:sldMasterChg>
      <pc:sldMasterChg chg="modTransition modSldLayout">
        <pc:chgData name="Giuseppina Sanza" userId="b4940cb3e954894f" providerId="LiveId" clId="{BFB026E8-F02F-4D7F-A86F-401919101883}" dt="2022-10-19T18:07:57.899" v="1796"/>
        <pc:sldMasterMkLst>
          <pc:docMk/>
          <pc:sldMasterMk cId="2962800389" sldId="2147484857"/>
        </pc:sldMasterMkLst>
        <pc:sldLayoutChg chg="modTransition">
          <pc:chgData name="Giuseppina Sanza" userId="b4940cb3e954894f" providerId="LiveId" clId="{BFB026E8-F02F-4D7F-A86F-401919101883}" dt="2022-10-19T18:07:57.899" v="1796"/>
          <pc:sldLayoutMkLst>
            <pc:docMk/>
            <pc:sldMasterMk cId="2962800389" sldId="2147484857"/>
            <pc:sldLayoutMk cId="1337046540" sldId="2147484858"/>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371018864" sldId="2147484859"/>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1346077004" sldId="2147484860"/>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2049336185" sldId="2147484861"/>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144260634" sldId="2147484862"/>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2439333624" sldId="2147484863"/>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384042318" sldId="2147484864"/>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2155517124" sldId="2147484865"/>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2663717970" sldId="2147484866"/>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3493446337" sldId="2147484873"/>
          </pc:sldLayoutMkLst>
        </pc:sldLayoutChg>
        <pc:sldLayoutChg chg="modTransition">
          <pc:chgData name="Giuseppina Sanza" userId="b4940cb3e954894f" providerId="LiveId" clId="{BFB026E8-F02F-4D7F-A86F-401919101883}" dt="2022-10-19T18:07:57.899" v="1796"/>
          <pc:sldLayoutMkLst>
            <pc:docMk/>
            <pc:sldMasterMk cId="2962800389" sldId="2147484857"/>
            <pc:sldLayoutMk cId="3410459723" sldId="2147484874"/>
          </pc:sldLayoutMkLst>
        </pc:sldLayoutChg>
      </pc:sldMasterChg>
      <pc:sldMasterChg chg="modTransition modSldLayout">
        <pc:chgData name="Giuseppina Sanza" userId="b4940cb3e954894f" providerId="LiveId" clId="{BFB026E8-F02F-4D7F-A86F-401919101883}" dt="2022-10-19T18:08:53.279" v="1798"/>
        <pc:sldMasterMkLst>
          <pc:docMk/>
          <pc:sldMasterMk cId="3703436222" sldId="2147484875"/>
        </pc:sldMasterMkLst>
        <pc:sldLayoutChg chg="modTransition">
          <pc:chgData name="Giuseppina Sanza" userId="b4940cb3e954894f" providerId="LiveId" clId="{BFB026E8-F02F-4D7F-A86F-401919101883}" dt="2022-10-19T18:08:53.279" v="1798"/>
          <pc:sldLayoutMkLst>
            <pc:docMk/>
            <pc:sldMasterMk cId="3703436222" sldId="2147484875"/>
            <pc:sldLayoutMk cId="2459436620" sldId="2147484876"/>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1322267825" sldId="2147484877"/>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1080768475" sldId="2147484878"/>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2666137983" sldId="2147484879"/>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3396158071" sldId="2147484880"/>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3792795052" sldId="2147484881"/>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3503754605" sldId="2147484882"/>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3769885574" sldId="2147484883"/>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2128236278" sldId="2147484884"/>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2770993884" sldId="2147484891"/>
          </pc:sldLayoutMkLst>
        </pc:sldLayoutChg>
        <pc:sldLayoutChg chg="modTransition">
          <pc:chgData name="Giuseppina Sanza" userId="b4940cb3e954894f" providerId="LiveId" clId="{BFB026E8-F02F-4D7F-A86F-401919101883}" dt="2022-10-19T18:08:53.279" v="1798"/>
          <pc:sldLayoutMkLst>
            <pc:docMk/>
            <pc:sldMasterMk cId="3703436222" sldId="2147484875"/>
            <pc:sldLayoutMk cId="3941868905" sldId="214748489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82F12-60A0-4383-B84F-538D6ECAF41A}"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2147B052-885E-48C5-AFF5-93DF44CB1EF5}">
      <dgm:prSet/>
      <dgm:spPr/>
      <dgm:t>
        <a:bodyPr/>
        <a:lstStyle/>
        <a:p>
          <a:r>
            <a:rPr lang="it-IT"/>
            <a:t>Per meglio comprendere il pianto eccessivo, è importante comprendere il pianto normale ed il suo sviluppo nelle prime fasi dello sviluppo.</a:t>
          </a:r>
          <a:endParaRPr lang="en-US"/>
        </a:p>
      </dgm:t>
    </dgm:pt>
    <dgm:pt modelId="{1C9212AC-1AED-4287-BE9F-A284666012EC}" type="parTrans" cxnId="{795A13DE-A471-498F-9C5F-49A4346E9CF3}">
      <dgm:prSet/>
      <dgm:spPr/>
      <dgm:t>
        <a:bodyPr/>
        <a:lstStyle/>
        <a:p>
          <a:endParaRPr lang="en-US"/>
        </a:p>
      </dgm:t>
    </dgm:pt>
    <dgm:pt modelId="{E38CDE58-2A06-4E77-AA14-43B992BC4B90}" type="sibTrans" cxnId="{795A13DE-A471-498F-9C5F-49A4346E9CF3}">
      <dgm:prSet/>
      <dgm:spPr/>
      <dgm:t>
        <a:bodyPr/>
        <a:lstStyle/>
        <a:p>
          <a:endParaRPr lang="en-US"/>
        </a:p>
      </dgm:t>
    </dgm:pt>
    <dgm:pt modelId="{5078549D-C178-4330-8876-778E3BDF4395}">
      <dgm:prSet/>
      <dgm:spPr/>
      <dgm:t>
        <a:bodyPr/>
        <a:lstStyle/>
        <a:p>
          <a:r>
            <a:rPr lang="it-IT"/>
            <a:t>PIANTO NORMALE: il pianto è una risposta adattiva dei neonati quando si trovano davanti ad eventi stressanti.</a:t>
          </a:r>
          <a:endParaRPr lang="en-US"/>
        </a:p>
      </dgm:t>
    </dgm:pt>
    <dgm:pt modelId="{23A0E107-608D-458C-A20E-5936A49D10C0}" type="parTrans" cxnId="{D11F5EA8-B758-434F-8197-6377643585F6}">
      <dgm:prSet/>
      <dgm:spPr/>
      <dgm:t>
        <a:bodyPr/>
        <a:lstStyle/>
        <a:p>
          <a:endParaRPr lang="en-US"/>
        </a:p>
      </dgm:t>
    </dgm:pt>
    <dgm:pt modelId="{C6A4C384-3F0B-4BDD-879B-BE69795A55B5}" type="sibTrans" cxnId="{D11F5EA8-B758-434F-8197-6377643585F6}">
      <dgm:prSet/>
      <dgm:spPr/>
      <dgm:t>
        <a:bodyPr/>
        <a:lstStyle/>
        <a:p>
          <a:endParaRPr lang="en-US"/>
        </a:p>
      </dgm:t>
    </dgm:pt>
    <dgm:pt modelId="{16945405-960C-4B8E-8221-C459F8CCBCDD}">
      <dgm:prSet/>
      <dgm:spPr/>
      <dgm:t>
        <a:bodyPr/>
        <a:lstStyle/>
        <a:p>
          <a:r>
            <a:rPr lang="it-IT"/>
            <a:t>Può essere collegato ad uno stato:</a:t>
          </a:r>
          <a:endParaRPr lang="en-US"/>
        </a:p>
      </dgm:t>
    </dgm:pt>
    <dgm:pt modelId="{03CBC88F-7BE8-42F7-AE4F-A9E54AAE879D}" type="parTrans" cxnId="{5FE4B5B0-907A-47AE-8E5C-BCB45D7206AA}">
      <dgm:prSet/>
      <dgm:spPr/>
      <dgm:t>
        <a:bodyPr/>
        <a:lstStyle/>
        <a:p>
          <a:endParaRPr lang="en-US"/>
        </a:p>
      </dgm:t>
    </dgm:pt>
    <dgm:pt modelId="{DEFABAA9-F166-4DCF-813D-4D02E1439D2D}" type="sibTrans" cxnId="{5FE4B5B0-907A-47AE-8E5C-BCB45D7206AA}">
      <dgm:prSet/>
      <dgm:spPr/>
      <dgm:t>
        <a:bodyPr/>
        <a:lstStyle/>
        <a:p>
          <a:endParaRPr lang="en-US"/>
        </a:p>
      </dgm:t>
    </dgm:pt>
    <dgm:pt modelId="{02D27BD0-5593-4B8E-85C8-294BF73DCCAD}">
      <dgm:prSet/>
      <dgm:spPr/>
      <dgm:t>
        <a:bodyPr/>
        <a:lstStyle/>
        <a:p>
          <a:r>
            <a:rPr lang="it-IT" b="1"/>
            <a:t>1- spiacevole: fame, dolore;</a:t>
          </a:r>
          <a:endParaRPr lang="en-US"/>
        </a:p>
      </dgm:t>
    </dgm:pt>
    <dgm:pt modelId="{74212885-D6CC-42D0-98E7-C51427DB7EE4}" type="parTrans" cxnId="{6DDB3AEF-9A94-49AD-B0AC-9D475BDACFA4}">
      <dgm:prSet/>
      <dgm:spPr/>
      <dgm:t>
        <a:bodyPr/>
        <a:lstStyle/>
        <a:p>
          <a:endParaRPr lang="en-US"/>
        </a:p>
      </dgm:t>
    </dgm:pt>
    <dgm:pt modelId="{512DFD11-76AE-46C3-B1EE-C9EB389500DD}" type="sibTrans" cxnId="{6DDB3AEF-9A94-49AD-B0AC-9D475BDACFA4}">
      <dgm:prSet/>
      <dgm:spPr/>
      <dgm:t>
        <a:bodyPr/>
        <a:lstStyle/>
        <a:p>
          <a:endParaRPr lang="en-US"/>
        </a:p>
      </dgm:t>
    </dgm:pt>
    <dgm:pt modelId="{BC10A13A-AC73-49EC-9C18-C4D0DDB8D6E9}">
      <dgm:prSet/>
      <dgm:spPr/>
      <dgm:t>
        <a:bodyPr/>
        <a:lstStyle/>
        <a:p>
          <a:r>
            <a:rPr lang="it-IT" b="1"/>
            <a:t>2- emotivo: rabbia, noia, paura</a:t>
          </a:r>
          <a:endParaRPr lang="en-US"/>
        </a:p>
      </dgm:t>
    </dgm:pt>
    <dgm:pt modelId="{F43EA4D5-42E0-4D86-AF4B-BCCF41CF371A}" type="parTrans" cxnId="{32BA5A9E-0ED9-42FD-8A2F-29FF3A0D37D3}">
      <dgm:prSet/>
      <dgm:spPr/>
      <dgm:t>
        <a:bodyPr/>
        <a:lstStyle/>
        <a:p>
          <a:endParaRPr lang="en-US"/>
        </a:p>
      </dgm:t>
    </dgm:pt>
    <dgm:pt modelId="{D686A3DC-0899-4DB8-BF5A-EC2E40A5965F}" type="sibTrans" cxnId="{32BA5A9E-0ED9-42FD-8A2F-29FF3A0D37D3}">
      <dgm:prSet/>
      <dgm:spPr/>
      <dgm:t>
        <a:bodyPr/>
        <a:lstStyle/>
        <a:p>
          <a:endParaRPr lang="en-US"/>
        </a:p>
      </dgm:t>
    </dgm:pt>
    <dgm:pt modelId="{C4C146A0-A1A2-458E-81BA-768E8FDFA0BF}">
      <dgm:prSet/>
      <dgm:spPr/>
      <dgm:t>
        <a:bodyPr/>
        <a:lstStyle/>
        <a:p>
          <a:r>
            <a:rPr lang="it-IT" b="1"/>
            <a:t>3- stato di gioia nei bambini più grandi.</a:t>
          </a:r>
          <a:endParaRPr lang="en-US"/>
        </a:p>
      </dgm:t>
    </dgm:pt>
    <dgm:pt modelId="{38B13D4E-7A98-41BE-AAE8-DF461660B3E5}" type="parTrans" cxnId="{AE94BB19-A154-4FA1-A301-D9FFA3D5D5E7}">
      <dgm:prSet/>
      <dgm:spPr/>
      <dgm:t>
        <a:bodyPr/>
        <a:lstStyle/>
        <a:p>
          <a:endParaRPr lang="en-US"/>
        </a:p>
      </dgm:t>
    </dgm:pt>
    <dgm:pt modelId="{EE8F0B94-6F20-4371-AD55-4CBABFA6AF2E}" type="sibTrans" cxnId="{AE94BB19-A154-4FA1-A301-D9FFA3D5D5E7}">
      <dgm:prSet/>
      <dgm:spPr/>
      <dgm:t>
        <a:bodyPr/>
        <a:lstStyle/>
        <a:p>
          <a:endParaRPr lang="en-US"/>
        </a:p>
      </dgm:t>
    </dgm:pt>
    <dgm:pt modelId="{491A6D59-056E-43AC-B164-964FBB5B00C0}" type="pres">
      <dgm:prSet presAssocID="{C4F82F12-60A0-4383-B84F-538D6ECAF41A}" presName="diagram" presStyleCnt="0">
        <dgm:presLayoutVars>
          <dgm:dir/>
          <dgm:resizeHandles val="exact"/>
        </dgm:presLayoutVars>
      </dgm:prSet>
      <dgm:spPr/>
    </dgm:pt>
    <dgm:pt modelId="{8EDC23A8-C79F-4FF6-894B-949607787413}" type="pres">
      <dgm:prSet presAssocID="{2147B052-885E-48C5-AFF5-93DF44CB1EF5}" presName="node" presStyleLbl="node1" presStyleIdx="0" presStyleCnt="6">
        <dgm:presLayoutVars>
          <dgm:bulletEnabled val="1"/>
        </dgm:presLayoutVars>
      </dgm:prSet>
      <dgm:spPr/>
    </dgm:pt>
    <dgm:pt modelId="{FFD6ED6E-5DD3-4177-9CC0-476C95311058}" type="pres">
      <dgm:prSet presAssocID="{E38CDE58-2A06-4E77-AA14-43B992BC4B90}" presName="sibTrans" presStyleCnt="0"/>
      <dgm:spPr/>
    </dgm:pt>
    <dgm:pt modelId="{8811E43F-DF6E-4F94-AC8B-D62616B34246}" type="pres">
      <dgm:prSet presAssocID="{5078549D-C178-4330-8876-778E3BDF4395}" presName="node" presStyleLbl="node1" presStyleIdx="1" presStyleCnt="6">
        <dgm:presLayoutVars>
          <dgm:bulletEnabled val="1"/>
        </dgm:presLayoutVars>
      </dgm:prSet>
      <dgm:spPr/>
    </dgm:pt>
    <dgm:pt modelId="{386B51A1-5414-4010-A943-89A7139FDBE3}" type="pres">
      <dgm:prSet presAssocID="{C6A4C384-3F0B-4BDD-879B-BE69795A55B5}" presName="sibTrans" presStyleCnt="0"/>
      <dgm:spPr/>
    </dgm:pt>
    <dgm:pt modelId="{704812E6-E272-4697-97A7-73CE9DA2DE11}" type="pres">
      <dgm:prSet presAssocID="{16945405-960C-4B8E-8221-C459F8CCBCDD}" presName="node" presStyleLbl="node1" presStyleIdx="2" presStyleCnt="6">
        <dgm:presLayoutVars>
          <dgm:bulletEnabled val="1"/>
        </dgm:presLayoutVars>
      </dgm:prSet>
      <dgm:spPr/>
    </dgm:pt>
    <dgm:pt modelId="{AB4E7249-A674-4DD5-8BF9-92EDD4E33C04}" type="pres">
      <dgm:prSet presAssocID="{DEFABAA9-F166-4DCF-813D-4D02E1439D2D}" presName="sibTrans" presStyleCnt="0"/>
      <dgm:spPr/>
    </dgm:pt>
    <dgm:pt modelId="{F7B156AB-A4F6-4560-BEB2-0B0FA7F7925E}" type="pres">
      <dgm:prSet presAssocID="{02D27BD0-5593-4B8E-85C8-294BF73DCCAD}" presName="node" presStyleLbl="node1" presStyleIdx="3" presStyleCnt="6">
        <dgm:presLayoutVars>
          <dgm:bulletEnabled val="1"/>
        </dgm:presLayoutVars>
      </dgm:prSet>
      <dgm:spPr/>
    </dgm:pt>
    <dgm:pt modelId="{A12ABB7E-FFE4-4C32-BC5E-EA85416B4729}" type="pres">
      <dgm:prSet presAssocID="{512DFD11-76AE-46C3-B1EE-C9EB389500DD}" presName="sibTrans" presStyleCnt="0"/>
      <dgm:spPr/>
    </dgm:pt>
    <dgm:pt modelId="{DC9598C6-0705-43B8-9615-AAD4BDE9E5F4}" type="pres">
      <dgm:prSet presAssocID="{BC10A13A-AC73-49EC-9C18-C4D0DDB8D6E9}" presName="node" presStyleLbl="node1" presStyleIdx="4" presStyleCnt="6">
        <dgm:presLayoutVars>
          <dgm:bulletEnabled val="1"/>
        </dgm:presLayoutVars>
      </dgm:prSet>
      <dgm:spPr/>
    </dgm:pt>
    <dgm:pt modelId="{CA8E1203-95DC-496F-9F14-434F8072E117}" type="pres">
      <dgm:prSet presAssocID="{D686A3DC-0899-4DB8-BF5A-EC2E40A5965F}" presName="sibTrans" presStyleCnt="0"/>
      <dgm:spPr/>
    </dgm:pt>
    <dgm:pt modelId="{B2C47E39-1C6E-47E0-9682-F8E70918BFB7}" type="pres">
      <dgm:prSet presAssocID="{C4C146A0-A1A2-458E-81BA-768E8FDFA0BF}" presName="node" presStyleLbl="node1" presStyleIdx="5" presStyleCnt="6">
        <dgm:presLayoutVars>
          <dgm:bulletEnabled val="1"/>
        </dgm:presLayoutVars>
      </dgm:prSet>
      <dgm:spPr/>
    </dgm:pt>
  </dgm:ptLst>
  <dgm:cxnLst>
    <dgm:cxn modelId="{0E7EFA18-A20A-43FE-834C-1791FC45A1A3}" type="presOf" srcId="{BC10A13A-AC73-49EC-9C18-C4D0DDB8D6E9}" destId="{DC9598C6-0705-43B8-9615-AAD4BDE9E5F4}" srcOrd="0" destOrd="0" presId="urn:microsoft.com/office/officeart/2005/8/layout/default"/>
    <dgm:cxn modelId="{AE94BB19-A154-4FA1-A301-D9FFA3D5D5E7}" srcId="{C4F82F12-60A0-4383-B84F-538D6ECAF41A}" destId="{C4C146A0-A1A2-458E-81BA-768E8FDFA0BF}" srcOrd="5" destOrd="0" parTransId="{38B13D4E-7A98-41BE-AAE8-DF461660B3E5}" sibTransId="{EE8F0B94-6F20-4371-AD55-4CBABFA6AF2E}"/>
    <dgm:cxn modelId="{00FC4070-96AC-4930-BFD8-00D282BE6D1E}" type="presOf" srcId="{02D27BD0-5593-4B8E-85C8-294BF73DCCAD}" destId="{F7B156AB-A4F6-4560-BEB2-0B0FA7F7925E}" srcOrd="0" destOrd="0" presId="urn:microsoft.com/office/officeart/2005/8/layout/default"/>
    <dgm:cxn modelId="{DCEC7C8A-4A6F-4B90-9DA8-B2DB8D6E8372}" type="presOf" srcId="{5078549D-C178-4330-8876-778E3BDF4395}" destId="{8811E43F-DF6E-4F94-AC8B-D62616B34246}" srcOrd="0" destOrd="0" presId="urn:microsoft.com/office/officeart/2005/8/layout/default"/>
    <dgm:cxn modelId="{32BA5A9E-0ED9-42FD-8A2F-29FF3A0D37D3}" srcId="{C4F82F12-60A0-4383-B84F-538D6ECAF41A}" destId="{BC10A13A-AC73-49EC-9C18-C4D0DDB8D6E9}" srcOrd="4" destOrd="0" parTransId="{F43EA4D5-42E0-4D86-AF4B-BCCF41CF371A}" sibTransId="{D686A3DC-0899-4DB8-BF5A-EC2E40A5965F}"/>
    <dgm:cxn modelId="{BAA118A0-8CED-4CF9-97B5-C568614086A3}" type="presOf" srcId="{16945405-960C-4B8E-8221-C459F8CCBCDD}" destId="{704812E6-E272-4697-97A7-73CE9DA2DE11}" srcOrd="0" destOrd="0" presId="urn:microsoft.com/office/officeart/2005/8/layout/default"/>
    <dgm:cxn modelId="{D11F5EA8-B758-434F-8197-6377643585F6}" srcId="{C4F82F12-60A0-4383-B84F-538D6ECAF41A}" destId="{5078549D-C178-4330-8876-778E3BDF4395}" srcOrd="1" destOrd="0" parTransId="{23A0E107-608D-458C-A20E-5936A49D10C0}" sibTransId="{C6A4C384-3F0B-4BDD-879B-BE69795A55B5}"/>
    <dgm:cxn modelId="{5FE4B5B0-907A-47AE-8E5C-BCB45D7206AA}" srcId="{C4F82F12-60A0-4383-B84F-538D6ECAF41A}" destId="{16945405-960C-4B8E-8221-C459F8CCBCDD}" srcOrd="2" destOrd="0" parTransId="{03CBC88F-7BE8-42F7-AE4F-A9E54AAE879D}" sibTransId="{DEFABAA9-F166-4DCF-813D-4D02E1439D2D}"/>
    <dgm:cxn modelId="{F4DEF6B4-BF0B-426C-80FA-487B03D09C62}" type="presOf" srcId="{2147B052-885E-48C5-AFF5-93DF44CB1EF5}" destId="{8EDC23A8-C79F-4FF6-894B-949607787413}" srcOrd="0" destOrd="0" presId="urn:microsoft.com/office/officeart/2005/8/layout/default"/>
    <dgm:cxn modelId="{EDFE00BD-6F38-4D0A-B013-195B45DF582F}" type="presOf" srcId="{C4F82F12-60A0-4383-B84F-538D6ECAF41A}" destId="{491A6D59-056E-43AC-B164-964FBB5B00C0}" srcOrd="0" destOrd="0" presId="urn:microsoft.com/office/officeart/2005/8/layout/default"/>
    <dgm:cxn modelId="{795A13DE-A471-498F-9C5F-49A4346E9CF3}" srcId="{C4F82F12-60A0-4383-B84F-538D6ECAF41A}" destId="{2147B052-885E-48C5-AFF5-93DF44CB1EF5}" srcOrd="0" destOrd="0" parTransId="{1C9212AC-1AED-4287-BE9F-A284666012EC}" sibTransId="{E38CDE58-2A06-4E77-AA14-43B992BC4B90}"/>
    <dgm:cxn modelId="{11FF76EC-4566-4A90-AF25-453D3768B080}" type="presOf" srcId="{C4C146A0-A1A2-458E-81BA-768E8FDFA0BF}" destId="{B2C47E39-1C6E-47E0-9682-F8E70918BFB7}" srcOrd="0" destOrd="0" presId="urn:microsoft.com/office/officeart/2005/8/layout/default"/>
    <dgm:cxn modelId="{6DDB3AEF-9A94-49AD-B0AC-9D475BDACFA4}" srcId="{C4F82F12-60A0-4383-B84F-538D6ECAF41A}" destId="{02D27BD0-5593-4B8E-85C8-294BF73DCCAD}" srcOrd="3" destOrd="0" parTransId="{74212885-D6CC-42D0-98E7-C51427DB7EE4}" sibTransId="{512DFD11-76AE-46C3-B1EE-C9EB389500DD}"/>
    <dgm:cxn modelId="{3A635B62-6F51-407A-85D8-D865AB296EF4}" type="presParOf" srcId="{491A6D59-056E-43AC-B164-964FBB5B00C0}" destId="{8EDC23A8-C79F-4FF6-894B-949607787413}" srcOrd="0" destOrd="0" presId="urn:microsoft.com/office/officeart/2005/8/layout/default"/>
    <dgm:cxn modelId="{49A0D940-829D-4A72-AACF-6E30ACCE7A24}" type="presParOf" srcId="{491A6D59-056E-43AC-B164-964FBB5B00C0}" destId="{FFD6ED6E-5DD3-4177-9CC0-476C95311058}" srcOrd="1" destOrd="0" presId="urn:microsoft.com/office/officeart/2005/8/layout/default"/>
    <dgm:cxn modelId="{48E752E2-53A1-4E86-AE0B-B392DD561724}" type="presParOf" srcId="{491A6D59-056E-43AC-B164-964FBB5B00C0}" destId="{8811E43F-DF6E-4F94-AC8B-D62616B34246}" srcOrd="2" destOrd="0" presId="urn:microsoft.com/office/officeart/2005/8/layout/default"/>
    <dgm:cxn modelId="{F5C0A2B7-0D43-4595-95C2-1F03CC75F4BA}" type="presParOf" srcId="{491A6D59-056E-43AC-B164-964FBB5B00C0}" destId="{386B51A1-5414-4010-A943-89A7139FDBE3}" srcOrd="3" destOrd="0" presId="urn:microsoft.com/office/officeart/2005/8/layout/default"/>
    <dgm:cxn modelId="{F621989D-8162-4E9E-979D-8FA9B6EB6D4F}" type="presParOf" srcId="{491A6D59-056E-43AC-B164-964FBB5B00C0}" destId="{704812E6-E272-4697-97A7-73CE9DA2DE11}" srcOrd="4" destOrd="0" presId="urn:microsoft.com/office/officeart/2005/8/layout/default"/>
    <dgm:cxn modelId="{F896D10A-2540-4E74-B62B-324C48DD6BAA}" type="presParOf" srcId="{491A6D59-056E-43AC-B164-964FBB5B00C0}" destId="{AB4E7249-A674-4DD5-8BF9-92EDD4E33C04}" srcOrd="5" destOrd="0" presId="urn:microsoft.com/office/officeart/2005/8/layout/default"/>
    <dgm:cxn modelId="{8220921D-EF1C-425A-9256-FC85EAB27875}" type="presParOf" srcId="{491A6D59-056E-43AC-B164-964FBB5B00C0}" destId="{F7B156AB-A4F6-4560-BEB2-0B0FA7F7925E}" srcOrd="6" destOrd="0" presId="urn:microsoft.com/office/officeart/2005/8/layout/default"/>
    <dgm:cxn modelId="{86F1A9E0-8122-4101-93A7-B1C7DF81AE4C}" type="presParOf" srcId="{491A6D59-056E-43AC-B164-964FBB5B00C0}" destId="{A12ABB7E-FFE4-4C32-BC5E-EA85416B4729}" srcOrd="7" destOrd="0" presId="urn:microsoft.com/office/officeart/2005/8/layout/default"/>
    <dgm:cxn modelId="{324FCDA7-60A4-4056-8EAE-D7E0242000D9}" type="presParOf" srcId="{491A6D59-056E-43AC-B164-964FBB5B00C0}" destId="{DC9598C6-0705-43B8-9615-AAD4BDE9E5F4}" srcOrd="8" destOrd="0" presId="urn:microsoft.com/office/officeart/2005/8/layout/default"/>
    <dgm:cxn modelId="{381EF6E7-85A4-46DB-AC68-95E8B72BAD78}" type="presParOf" srcId="{491A6D59-056E-43AC-B164-964FBB5B00C0}" destId="{CA8E1203-95DC-496F-9F14-434F8072E117}" srcOrd="9" destOrd="0" presId="urn:microsoft.com/office/officeart/2005/8/layout/default"/>
    <dgm:cxn modelId="{CFD058EE-7DF3-4CD7-9B55-95262A9FAFE4}" type="presParOf" srcId="{491A6D59-056E-43AC-B164-964FBB5B00C0}" destId="{B2C47E39-1C6E-47E0-9682-F8E70918BFB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1BFAF6-388F-4003-A072-992124F0E5B4}"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CC19D36D-1ABE-4FA1-9C9A-E9263330417D}">
      <dgm:prSet/>
      <dgm:spPr/>
      <dgm:t>
        <a:bodyPr/>
        <a:lstStyle/>
        <a:p>
          <a:r>
            <a:rPr lang="it-IT" dirty="0">
              <a:latin typeface="Times New Roman" panose="02020603050405020304" pitchFamily="18" charset="0"/>
              <a:cs typeface="Times New Roman" panose="02020603050405020304" pitchFamily="18" charset="0"/>
            </a:rPr>
            <a:t>Per quanto riguarda i bambini, in generale quelli resilienti tendono ad avere come capacità l’</a:t>
          </a:r>
          <a:r>
            <a:rPr lang="it-IT" b="1" dirty="0">
              <a:latin typeface="Times New Roman" panose="02020603050405020304" pitchFamily="18" charset="0"/>
              <a:cs typeface="Times New Roman" panose="02020603050405020304" pitchFamily="18" charset="0"/>
            </a:rPr>
            <a:t>empatia:</a:t>
          </a:r>
          <a:r>
            <a:rPr lang="it-IT" dirty="0">
              <a:latin typeface="Times New Roman" panose="02020603050405020304" pitchFamily="18" charset="0"/>
              <a:cs typeface="Times New Roman" panose="02020603050405020304" pitchFamily="18" charset="0"/>
            </a:rPr>
            <a:t> sanno cioè comprendere e mettersi nei panni degli altri.</a:t>
          </a:r>
          <a:endParaRPr lang="en-US" dirty="0">
            <a:latin typeface="Times New Roman" panose="02020603050405020304" pitchFamily="18" charset="0"/>
            <a:cs typeface="Times New Roman" panose="02020603050405020304" pitchFamily="18" charset="0"/>
          </a:endParaRPr>
        </a:p>
      </dgm:t>
    </dgm:pt>
    <dgm:pt modelId="{370CDF1E-1B6F-4785-9F73-B4CCFFCB3643}" type="parTrans" cxnId="{A7634D9B-40C6-41BC-8187-273920695406}">
      <dgm:prSet/>
      <dgm:spPr/>
      <dgm:t>
        <a:bodyPr/>
        <a:lstStyle/>
        <a:p>
          <a:endParaRPr lang="en-US"/>
        </a:p>
      </dgm:t>
    </dgm:pt>
    <dgm:pt modelId="{3C2ADB4E-5921-4F5B-935D-528165204A7E}" type="sibTrans" cxnId="{A7634D9B-40C6-41BC-8187-273920695406}">
      <dgm:prSet/>
      <dgm:spPr/>
      <dgm:t>
        <a:bodyPr/>
        <a:lstStyle/>
        <a:p>
          <a:endParaRPr lang="en-US"/>
        </a:p>
      </dgm:t>
    </dgm:pt>
    <dgm:pt modelId="{55094E2A-616F-414F-8E0C-AA556C25CD8A}">
      <dgm:prSet custT="1"/>
      <dgm:spPr/>
      <dgm:t>
        <a:bodyPr/>
        <a:lstStyle/>
        <a:p>
          <a:r>
            <a:rPr lang="it-IT" sz="1800" dirty="0">
              <a:latin typeface="Times New Roman" panose="02020603050405020304" pitchFamily="18" charset="0"/>
              <a:cs typeface="Times New Roman" panose="02020603050405020304" pitchFamily="18" charset="0"/>
            </a:rPr>
            <a:t>Tendono ad essere dei buoni </a:t>
          </a:r>
          <a:r>
            <a:rPr lang="it-IT" sz="1800" b="1" dirty="0">
              <a:latin typeface="Times New Roman" panose="02020603050405020304" pitchFamily="18" charset="0"/>
              <a:cs typeface="Times New Roman" panose="02020603050405020304" pitchFamily="18" charset="0"/>
            </a:rPr>
            <a:t>comunicatori,</a:t>
          </a:r>
          <a:r>
            <a:rPr lang="it-IT" sz="1800" dirty="0">
              <a:latin typeface="Times New Roman" panose="02020603050405020304" pitchFamily="18" charset="0"/>
              <a:cs typeface="Times New Roman" panose="02020603050405020304" pitchFamily="18" charset="0"/>
            </a:rPr>
            <a:t> in grado di trovare una soluzione ai problemi.</a:t>
          </a:r>
          <a:endParaRPr lang="en-US" sz="1800" dirty="0">
            <a:latin typeface="Times New Roman" panose="02020603050405020304" pitchFamily="18" charset="0"/>
            <a:cs typeface="Times New Roman" panose="02020603050405020304" pitchFamily="18" charset="0"/>
          </a:endParaRPr>
        </a:p>
      </dgm:t>
    </dgm:pt>
    <dgm:pt modelId="{D44B4B8A-78DA-49B1-97F6-C5072F02087A}" type="parTrans" cxnId="{97734D0A-4D0A-486B-9F0C-AF46200A50C6}">
      <dgm:prSet/>
      <dgm:spPr/>
      <dgm:t>
        <a:bodyPr/>
        <a:lstStyle/>
        <a:p>
          <a:endParaRPr lang="en-US"/>
        </a:p>
      </dgm:t>
    </dgm:pt>
    <dgm:pt modelId="{A4263C1A-C782-4429-AB39-24B559035BCB}" type="sibTrans" cxnId="{97734D0A-4D0A-486B-9F0C-AF46200A50C6}">
      <dgm:prSet/>
      <dgm:spPr/>
      <dgm:t>
        <a:bodyPr/>
        <a:lstStyle/>
        <a:p>
          <a:endParaRPr lang="en-US"/>
        </a:p>
      </dgm:t>
    </dgm:pt>
    <dgm:pt modelId="{D45E47EC-9F0B-4E53-ABEE-03AB65176764}">
      <dgm:prSet custT="1"/>
      <dgm:spPr/>
      <dgm:t>
        <a:bodyPr/>
        <a:lstStyle/>
        <a:p>
          <a:r>
            <a:rPr lang="it-IT" sz="1800" dirty="0">
              <a:latin typeface="Times New Roman" panose="02020603050405020304" pitchFamily="18" charset="0"/>
              <a:cs typeface="Times New Roman" panose="02020603050405020304" pitchFamily="18" charset="0"/>
            </a:rPr>
            <a:t>Hanno un </a:t>
          </a:r>
          <a:r>
            <a:rPr lang="it-IT" sz="1800" b="1" dirty="0">
              <a:latin typeface="Times New Roman" panose="02020603050405020304" pitchFamily="18" charset="0"/>
              <a:cs typeface="Times New Roman" panose="02020603050405020304" pitchFamily="18" charset="0"/>
            </a:rPr>
            <a:t>interesse</a:t>
          </a:r>
          <a:r>
            <a:rPr lang="it-IT" sz="1800" dirty="0">
              <a:latin typeface="Times New Roman" panose="02020603050405020304" pitchFamily="18" charset="0"/>
              <a:cs typeface="Times New Roman" panose="02020603050405020304" pitchFamily="18" charset="0"/>
            </a:rPr>
            <a:t> verso le attività che si fanno a scuola.</a:t>
          </a:r>
          <a:endParaRPr lang="en-US" sz="1800" dirty="0">
            <a:latin typeface="Times New Roman" panose="02020603050405020304" pitchFamily="18" charset="0"/>
            <a:cs typeface="Times New Roman" panose="02020603050405020304" pitchFamily="18" charset="0"/>
          </a:endParaRPr>
        </a:p>
      </dgm:t>
    </dgm:pt>
    <dgm:pt modelId="{41009A9D-CE1A-4417-8ED0-0B0E26D4F06E}" type="parTrans" cxnId="{FC14D509-2C96-49F8-AD0F-621F1B3DE394}">
      <dgm:prSet/>
      <dgm:spPr/>
      <dgm:t>
        <a:bodyPr/>
        <a:lstStyle/>
        <a:p>
          <a:endParaRPr lang="en-US"/>
        </a:p>
      </dgm:t>
    </dgm:pt>
    <dgm:pt modelId="{5676EDA0-1449-47A1-95F5-CEDBE7CBC897}" type="sibTrans" cxnId="{FC14D509-2C96-49F8-AD0F-621F1B3DE394}">
      <dgm:prSet/>
      <dgm:spPr/>
      <dgm:t>
        <a:bodyPr/>
        <a:lstStyle/>
        <a:p>
          <a:endParaRPr lang="en-US"/>
        </a:p>
      </dgm:t>
    </dgm:pt>
    <dgm:pt modelId="{13B60549-D946-4BC7-8E55-CEE5DC3285F5}">
      <dgm:prSet custT="1"/>
      <dgm:spPr/>
      <dgm:t>
        <a:bodyPr/>
        <a:lstStyle/>
        <a:p>
          <a:r>
            <a:rPr lang="it-IT" sz="1800" dirty="0">
              <a:latin typeface="Times New Roman" panose="02020603050405020304" pitchFamily="18" charset="0"/>
              <a:cs typeface="Times New Roman" panose="02020603050405020304" pitchFamily="18" charset="0"/>
            </a:rPr>
            <a:t>Sono motivati a raggiungere i loro obbiettivi</a:t>
          </a:r>
          <a:r>
            <a:rPr lang="it-IT" sz="1700" dirty="0"/>
            <a:t>.</a:t>
          </a:r>
          <a:endParaRPr lang="en-US" sz="1700" dirty="0"/>
        </a:p>
      </dgm:t>
    </dgm:pt>
    <dgm:pt modelId="{E0593CC9-BB88-4375-80E5-95012B133B35}" type="parTrans" cxnId="{A674324B-946E-4B5F-9923-D264E04F0317}">
      <dgm:prSet/>
      <dgm:spPr/>
      <dgm:t>
        <a:bodyPr/>
        <a:lstStyle/>
        <a:p>
          <a:endParaRPr lang="en-US"/>
        </a:p>
      </dgm:t>
    </dgm:pt>
    <dgm:pt modelId="{66292FC2-60E4-423D-8A25-8BD8E0A9FA94}" type="sibTrans" cxnId="{A674324B-946E-4B5F-9923-D264E04F0317}">
      <dgm:prSet/>
      <dgm:spPr/>
      <dgm:t>
        <a:bodyPr/>
        <a:lstStyle/>
        <a:p>
          <a:endParaRPr lang="en-US"/>
        </a:p>
      </dgm:t>
    </dgm:pt>
    <dgm:pt modelId="{37B43CCB-B600-493C-A1EE-1911FE3ED7D5}">
      <dgm:prSet custT="1"/>
      <dgm:spPr/>
      <dgm:t>
        <a:bodyPr/>
        <a:lstStyle/>
        <a:p>
          <a:r>
            <a:rPr lang="it-IT" sz="1800" dirty="0">
              <a:latin typeface="Times New Roman" panose="02020603050405020304" pitchFamily="18" charset="0"/>
              <a:cs typeface="Times New Roman" panose="02020603050405020304" pitchFamily="18" charset="0"/>
            </a:rPr>
            <a:t>Il loro approccio verso l’altro è di fiducia e di apertura.</a:t>
          </a:r>
          <a:endParaRPr lang="en-US" sz="1800" dirty="0">
            <a:latin typeface="Times New Roman" panose="02020603050405020304" pitchFamily="18" charset="0"/>
            <a:cs typeface="Times New Roman" panose="02020603050405020304" pitchFamily="18" charset="0"/>
          </a:endParaRPr>
        </a:p>
      </dgm:t>
    </dgm:pt>
    <dgm:pt modelId="{3068B9D7-9AC9-489B-BAB8-3DAE2DB25743}" type="parTrans" cxnId="{9DBA845E-48CC-40CC-B625-AC940E614C03}">
      <dgm:prSet/>
      <dgm:spPr/>
      <dgm:t>
        <a:bodyPr/>
        <a:lstStyle/>
        <a:p>
          <a:endParaRPr lang="en-US"/>
        </a:p>
      </dgm:t>
    </dgm:pt>
    <dgm:pt modelId="{1517636F-4144-4205-B6E4-4305FD4288A3}" type="sibTrans" cxnId="{9DBA845E-48CC-40CC-B625-AC940E614C03}">
      <dgm:prSet/>
      <dgm:spPr/>
      <dgm:t>
        <a:bodyPr/>
        <a:lstStyle/>
        <a:p>
          <a:endParaRPr lang="en-US"/>
        </a:p>
      </dgm:t>
    </dgm:pt>
    <dgm:pt modelId="{80D75CCC-76F9-44DB-9864-96927BBF2BC5}" type="pres">
      <dgm:prSet presAssocID="{4F1BFAF6-388F-4003-A072-992124F0E5B4}" presName="vert0" presStyleCnt="0">
        <dgm:presLayoutVars>
          <dgm:dir/>
          <dgm:animOne val="branch"/>
          <dgm:animLvl val="lvl"/>
        </dgm:presLayoutVars>
      </dgm:prSet>
      <dgm:spPr/>
    </dgm:pt>
    <dgm:pt modelId="{1D923FA2-4B47-423F-A02D-3DCD9A3E22B2}" type="pres">
      <dgm:prSet presAssocID="{CC19D36D-1ABE-4FA1-9C9A-E9263330417D}" presName="thickLine" presStyleLbl="alignNode1" presStyleIdx="0" presStyleCnt="5"/>
      <dgm:spPr/>
    </dgm:pt>
    <dgm:pt modelId="{B085A2E8-A125-4373-A7EB-DC590780D84A}" type="pres">
      <dgm:prSet presAssocID="{CC19D36D-1ABE-4FA1-9C9A-E9263330417D}" presName="horz1" presStyleCnt="0"/>
      <dgm:spPr/>
    </dgm:pt>
    <dgm:pt modelId="{8E93CC04-5936-4937-B7DA-D7FB475A1B94}" type="pres">
      <dgm:prSet presAssocID="{CC19D36D-1ABE-4FA1-9C9A-E9263330417D}" presName="tx1" presStyleLbl="revTx" presStyleIdx="0" presStyleCnt="5"/>
      <dgm:spPr/>
    </dgm:pt>
    <dgm:pt modelId="{CA3FD55B-F978-45A5-8573-06E8B5F0EAFC}" type="pres">
      <dgm:prSet presAssocID="{CC19D36D-1ABE-4FA1-9C9A-E9263330417D}" presName="vert1" presStyleCnt="0"/>
      <dgm:spPr/>
    </dgm:pt>
    <dgm:pt modelId="{538CA9D2-4A8B-4787-8E96-9A81CAEEED10}" type="pres">
      <dgm:prSet presAssocID="{55094E2A-616F-414F-8E0C-AA556C25CD8A}" presName="thickLine" presStyleLbl="alignNode1" presStyleIdx="1" presStyleCnt="5"/>
      <dgm:spPr/>
    </dgm:pt>
    <dgm:pt modelId="{96265D60-9AA6-4818-8AAD-A7997D6262E6}" type="pres">
      <dgm:prSet presAssocID="{55094E2A-616F-414F-8E0C-AA556C25CD8A}" presName="horz1" presStyleCnt="0"/>
      <dgm:spPr/>
    </dgm:pt>
    <dgm:pt modelId="{AC8D231D-4AC1-4FCE-9EF3-9AD3CFD25B0B}" type="pres">
      <dgm:prSet presAssocID="{55094E2A-616F-414F-8E0C-AA556C25CD8A}" presName="tx1" presStyleLbl="revTx" presStyleIdx="1" presStyleCnt="5"/>
      <dgm:spPr/>
    </dgm:pt>
    <dgm:pt modelId="{6C4CC1A7-D00C-4B73-92B8-BB686593EEFA}" type="pres">
      <dgm:prSet presAssocID="{55094E2A-616F-414F-8E0C-AA556C25CD8A}" presName="vert1" presStyleCnt="0"/>
      <dgm:spPr/>
    </dgm:pt>
    <dgm:pt modelId="{72B4A9A6-DA5F-4E1A-9124-BDFC3BAAC3F5}" type="pres">
      <dgm:prSet presAssocID="{D45E47EC-9F0B-4E53-ABEE-03AB65176764}" presName="thickLine" presStyleLbl="alignNode1" presStyleIdx="2" presStyleCnt="5"/>
      <dgm:spPr/>
    </dgm:pt>
    <dgm:pt modelId="{A0E556D7-6568-410F-905D-77DF467B9BC9}" type="pres">
      <dgm:prSet presAssocID="{D45E47EC-9F0B-4E53-ABEE-03AB65176764}" presName="horz1" presStyleCnt="0"/>
      <dgm:spPr/>
    </dgm:pt>
    <dgm:pt modelId="{B35ADF7D-4039-44D6-B503-8482CA966ACE}" type="pres">
      <dgm:prSet presAssocID="{D45E47EC-9F0B-4E53-ABEE-03AB65176764}" presName="tx1" presStyleLbl="revTx" presStyleIdx="2" presStyleCnt="5"/>
      <dgm:spPr/>
    </dgm:pt>
    <dgm:pt modelId="{BD6AF5C4-1290-47DA-9B8A-D62756F68CD4}" type="pres">
      <dgm:prSet presAssocID="{D45E47EC-9F0B-4E53-ABEE-03AB65176764}" presName="vert1" presStyleCnt="0"/>
      <dgm:spPr/>
    </dgm:pt>
    <dgm:pt modelId="{F9FEF1BA-47B0-4EC9-9223-EB2D861A0491}" type="pres">
      <dgm:prSet presAssocID="{13B60549-D946-4BC7-8E55-CEE5DC3285F5}" presName="thickLine" presStyleLbl="alignNode1" presStyleIdx="3" presStyleCnt="5"/>
      <dgm:spPr/>
    </dgm:pt>
    <dgm:pt modelId="{F509D731-6E13-4CBA-ACD0-5D57C913D7F2}" type="pres">
      <dgm:prSet presAssocID="{13B60549-D946-4BC7-8E55-CEE5DC3285F5}" presName="horz1" presStyleCnt="0"/>
      <dgm:spPr/>
    </dgm:pt>
    <dgm:pt modelId="{3DA6FEA9-4BC2-4BAF-BEDC-6BC11C3BA11B}" type="pres">
      <dgm:prSet presAssocID="{13B60549-D946-4BC7-8E55-CEE5DC3285F5}" presName="tx1" presStyleLbl="revTx" presStyleIdx="3" presStyleCnt="5"/>
      <dgm:spPr/>
    </dgm:pt>
    <dgm:pt modelId="{DDE99B0A-1A8D-44D0-BF2E-C5EA574CAF2C}" type="pres">
      <dgm:prSet presAssocID="{13B60549-D946-4BC7-8E55-CEE5DC3285F5}" presName="vert1" presStyleCnt="0"/>
      <dgm:spPr/>
    </dgm:pt>
    <dgm:pt modelId="{61EE4E16-A6BC-42DB-9E17-50AC5643927F}" type="pres">
      <dgm:prSet presAssocID="{37B43CCB-B600-493C-A1EE-1911FE3ED7D5}" presName="thickLine" presStyleLbl="alignNode1" presStyleIdx="4" presStyleCnt="5"/>
      <dgm:spPr/>
    </dgm:pt>
    <dgm:pt modelId="{8644DE58-A18F-4901-9581-ABEF20261064}" type="pres">
      <dgm:prSet presAssocID="{37B43CCB-B600-493C-A1EE-1911FE3ED7D5}" presName="horz1" presStyleCnt="0"/>
      <dgm:spPr/>
    </dgm:pt>
    <dgm:pt modelId="{F963CEBE-F7F6-4F14-B345-EA5FD1870DE8}" type="pres">
      <dgm:prSet presAssocID="{37B43CCB-B600-493C-A1EE-1911FE3ED7D5}" presName="tx1" presStyleLbl="revTx" presStyleIdx="4" presStyleCnt="5"/>
      <dgm:spPr/>
    </dgm:pt>
    <dgm:pt modelId="{C2D90CEF-BC6D-4D96-82A5-FD48B894F1A6}" type="pres">
      <dgm:prSet presAssocID="{37B43CCB-B600-493C-A1EE-1911FE3ED7D5}" presName="vert1" presStyleCnt="0"/>
      <dgm:spPr/>
    </dgm:pt>
  </dgm:ptLst>
  <dgm:cxnLst>
    <dgm:cxn modelId="{FC14D509-2C96-49F8-AD0F-621F1B3DE394}" srcId="{4F1BFAF6-388F-4003-A072-992124F0E5B4}" destId="{D45E47EC-9F0B-4E53-ABEE-03AB65176764}" srcOrd="2" destOrd="0" parTransId="{41009A9D-CE1A-4417-8ED0-0B0E26D4F06E}" sibTransId="{5676EDA0-1449-47A1-95F5-CEDBE7CBC897}"/>
    <dgm:cxn modelId="{97734D0A-4D0A-486B-9F0C-AF46200A50C6}" srcId="{4F1BFAF6-388F-4003-A072-992124F0E5B4}" destId="{55094E2A-616F-414F-8E0C-AA556C25CD8A}" srcOrd="1" destOrd="0" parTransId="{D44B4B8A-78DA-49B1-97F6-C5072F02087A}" sibTransId="{A4263C1A-C782-4429-AB39-24B559035BCB}"/>
    <dgm:cxn modelId="{AE83A40A-125A-4962-906D-F4A89A17FDE1}" type="presOf" srcId="{37B43CCB-B600-493C-A1EE-1911FE3ED7D5}" destId="{F963CEBE-F7F6-4F14-B345-EA5FD1870DE8}" srcOrd="0" destOrd="0" presId="urn:microsoft.com/office/officeart/2008/layout/LinedList"/>
    <dgm:cxn modelId="{61DB9930-A336-4E84-97E1-41F234E91BFF}" type="presOf" srcId="{CC19D36D-1ABE-4FA1-9C9A-E9263330417D}" destId="{8E93CC04-5936-4937-B7DA-D7FB475A1B94}" srcOrd="0" destOrd="0" presId="urn:microsoft.com/office/officeart/2008/layout/LinedList"/>
    <dgm:cxn modelId="{9DBA845E-48CC-40CC-B625-AC940E614C03}" srcId="{4F1BFAF6-388F-4003-A072-992124F0E5B4}" destId="{37B43CCB-B600-493C-A1EE-1911FE3ED7D5}" srcOrd="4" destOrd="0" parTransId="{3068B9D7-9AC9-489B-BAB8-3DAE2DB25743}" sibTransId="{1517636F-4144-4205-B6E4-4305FD4288A3}"/>
    <dgm:cxn modelId="{A674324B-946E-4B5F-9923-D264E04F0317}" srcId="{4F1BFAF6-388F-4003-A072-992124F0E5B4}" destId="{13B60549-D946-4BC7-8E55-CEE5DC3285F5}" srcOrd="3" destOrd="0" parTransId="{E0593CC9-BB88-4375-80E5-95012B133B35}" sibTransId="{66292FC2-60E4-423D-8A25-8BD8E0A9FA94}"/>
    <dgm:cxn modelId="{BB543690-08CF-4142-A92E-B99228F4BD35}" type="presOf" srcId="{55094E2A-616F-414F-8E0C-AA556C25CD8A}" destId="{AC8D231D-4AC1-4FCE-9EF3-9AD3CFD25B0B}" srcOrd="0" destOrd="0" presId="urn:microsoft.com/office/officeart/2008/layout/LinedList"/>
    <dgm:cxn modelId="{A7634D9B-40C6-41BC-8187-273920695406}" srcId="{4F1BFAF6-388F-4003-A072-992124F0E5B4}" destId="{CC19D36D-1ABE-4FA1-9C9A-E9263330417D}" srcOrd="0" destOrd="0" parTransId="{370CDF1E-1B6F-4785-9F73-B4CCFFCB3643}" sibTransId="{3C2ADB4E-5921-4F5B-935D-528165204A7E}"/>
    <dgm:cxn modelId="{212B5FB0-33B1-41C5-93C4-077F13B3D8D8}" type="presOf" srcId="{D45E47EC-9F0B-4E53-ABEE-03AB65176764}" destId="{B35ADF7D-4039-44D6-B503-8482CA966ACE}" srcOrd="0" destOrd="0" presId="urn:microsoft.com/office/officeart/2008/layout/LinedList"/>
    <dgm:cxn modelId="{177EDBD1-9CB7-45E5-964E-F838FBAFEB67}" type="presOf" srcId="{4F1BFAF6-388F-4003-A072-992124F0E5B4}" destId="{80D75CCC-76F9-44DB-9864-96927BBF2BC5}" srcOrd="0" destOrd="0" presId="urn:microsoft.com/office/officeart/2008/layout/LinedList"/>
    <dgm:cxn modelId="{2C0890D5-4C6E-4A91-A9E2-81B3BD0561A2}" type="presOf" srcId="{13B60549-D946-4BC7-8E55-CEE5DC3285F5}" destId="{3DA6FEA9-4BC2-4BAF-BEDC-6BC11C3BA11B}" srcOrd="0" destOrd="0" presId="urn:microsoft.com/office/officeart/2008/layout/LinedList"/>
    <dgm:cxn modelId="{02067C06-16CE-4F5E-9EB9-99D7A54DC1D4}" type="presParOf" srcId="{80D75CCC-76F9-44DB-9864-96927BBF2BC5}" destId="{1D923FA2-4B47-423F-A02D-3DCD9A3E22B2}" srcOrd="0" destOrd="0" presId="urn:microsoft.com/office/officeart/2008/layout/LinedList"/>
    <dgm:cxn modelId="{C74D4D3A-D3AA-445A-9E75-85BC3385495D}" type="presParOf" srcId="{80D75CCC-76F9-44DB-9864-96927BBF2BC5}" destId="{B085A2E8-A125-4373-A7EB-DC590780D84A}" srcOrd="1" destOrd="0" presId="urn:microsoft.com/office/officeart/2008/layout/LinedList"/>
    <dgm:cxn modelId="{E90CD051-50D8-47A4-BBEC-F91A45381B69}" type="presParOf" srcId="{B085A2E8-A125-4373-A7EB-DC590780D84A}" destId="{8E93CC04-5936-4937-B7DA-D7FB475A1B94}" srcOrd="0" destOrd="0" presId="urn:microsoft.com/office/officeart/2008/layout/LinedList"/>
    <dgm:cxn modelId="{081E6811-0E51-4100-9BEB-B76F8E5DF192}" type="presParOf" srcId="{B085A2E8-A125-4373-A7EB-DC590780D84A}" destId="{CA3FD55B-F978-45A5-8573-06E8B5F0EAFC}" srcOrd="1" destOrd="0" presId="urn:microsoft.com/office/officeart/2008/layout/LinedList"/>
    <dgm:cxn modelId="{D7CC280A-FBE5-430F-A8FD-DAD37BF9261A}" type="presParOf" srcId="{80D75CCC-76F9-44DB-9864-96927BBF2BC5}" destId="{538CA9D2-4A8B-4787-8E96-9A81CAEEED10}" srcOrd="2" destOrd="0" presId="urn:microsoft.com/office/officeart/2008/layout/LinedList"/>
    <dgm:cxn modelId="{3CBCB5CF-EDEE-4F4C-9D9D-1C192AA504A1}" type="presParOf" srcId="{80D75CCC-76F9-44DB-9864-96927BBF2BC5}" destId="{96265D60-9AA6-4818-8AAD-A7997D6262E6}" srcOrd="3" destOrd="0" presId="urn:microsoft.com/office/officeart/2008/layout/LinedList"/>
    <dgm:cxn modelId="{0C96451E-3F5D-4EAA-A70F-918DED145036}" type="presParOf" srcId="{96265D60-9AA6-4818-8AAD-A7997D6262E6}" destId="{AC8D231D-4AC1-4FCE-9EF3-9AD3CFD25B0B}" srcOrd="0" destOrd="0" presId="urn:microsoft.com/office/officeart/2008/layout/LinedList"/>
    <dgm:cxn modelId="{8B85FDE2-37CF-4E99-84BD-11E12C54A56C}" type="presParOf" srcId="{96265D60-9AA6-4818-8AAD-A7997D6262E6}" destId="{6C4CC1A7-D00C-4B73-92B8-BB686593EEFA}" srcOrd="1" destOrd="0" presId="urn:microsoft.com/office/officeart/2008/layout/LinedList"/>
    <dgm:cxn modelId="{A865CBB6-527C-4D63-86D9-8C959D74B645}" type="presParOf" srcId="{80D75CCC-76F9-44DB-9864-96927BBF2BC5}" destId="{72B4A9A6-DA5F-4E1A-9124-BDFC3BAAC3F5}" srcOrd="4" destOrd="0" presId="urn:microsoft.com/office/officeart/2008/layout/LinedList"/>
    <dgm:cxn modelId="{9FA674CB-1121-4A2A-89B0-DF414EBF722C}" type="presParOf" srcId="{80D75CCC-76F9-44DB-9864-96927BBF2BC5}" destId="{A0E556D7-6568-410F-905D-77DF467B9BC9}" srcOrd="5" destOrd="0" presId="urn:microsoft.com/office/officeart/2008/layout/LinedList"/>
    <dgm:cxn modelId="{27332423-FA5B-43B0-8ED7-3A720834C3C7}" type="presParOf" srcId="{A0E556D7-6568-410F-905D-77DF467B9BC9}" destId="{B35ADF7D-4039-44D6-B503-8482CA966ACE}" srcOrd="0" destOrd="0" presId="urn:microsoft.com/office/officeart/2008/layout/LinedList"/>
    <dgm:cxn modelId="{CAC697FB-A0F1-4228-9113-89F6613483CC}" type="presParOf" srcId="{A0E556D7-6568-410F-905D-77DF467B9BC9}" destId="{BD6AF5C4-1290-47DA-9B8A-D62756F68CD4}" srcOrd="1" destOrd="0" presId="urn:microsoft.com/office/officeart/2008/layout/LinedList"/>
    <dgm:cxn modelId="{0EF02AFD-14D2-43C6-B2FD-4C995D41CB47}" type="presParOf" srcId="{80D75CCC-76F9-44DB-9864-96927BBF2BC5}" destId="{F9FEF1BA-47B0-4EC9-9223-EB2D861A0491}" srcOrd="6" destOrd="0" presId="urn:microsoft.com/office/officeart/2008/layout/LinedList"/>
    <dgm:cxn modelId="{659EA7F0-5709-482A-B17C-B98C787E91EF}" type="presParOf" srcId="{80D75CCC-76F9-44DB-9864-96927BBF2BC5}" destId="{F509D731-6E13-4CBA-ACD0-5D57C913D7F2}" srcOrd="7" destOrd="0" presId="urn:microsoft.com/office/officeart/2008/layout/LinedList"/>
    <dgm:cxn modelId="{6B66AEDB-5DD4-42DE-996D-B2AD0F86FA67}" type="presParOf" srcId="{F509D731-6E13-4CBA-ACD0-5D57C913D7F2}" destId="{3DA6FEA9-4BC2-4BAF-BEDC-6BC11C3BA11B}" srcOrd="0" destOrd="0" presId="urn:microsoft.com/office/officeart/2008/layout/LinedList"/>
    <dgm:cxn modelId="{DBF82BFD-BBB6-4DFB-A958-9188217C7D2A}" type="presParOf" srcId="{F509D731-6E13-4CBA-ACD0-5D57C913D7F2}" destId="{DDE99B0A-1A8D-44D0-BF2E-C5EA574CAF2C}" srcOrd="1" destOrd="0" presId="urn:microsoft.com/office/officeart/2008/layout/LinedList"/>
    <dgm:cxn modelId="{E2DB5374-7E9F-44BC-8701-6117C3AF4845}" type="presParOf" srcId="{80D75CCC-76F9-44DB-9864-96927BBF2BC5}" destId="{61EE4E16-A6BC-42DB-9E17-50AC5643927F}" srcOrd="8" destOrd="0" presId="urn:microsoft.com/office/officeart/2008/layout/LinedList"/>
    <dgm:cxn modelId="{38427FA5-5DA1-454E-8648-89E21515E963}" type="presParOf" srcId="{80D75CCC-76F9-44DB-9864-96927BBF2BC5}" destId="{8644DE58-A18F-4901-9581-ABEF20261064}" srcOrd="9" destOrd="0" presId="urn:microsoft.com/office/officeart/2008/layout/LinedList"/>
    <dgm:cxn modelId="{9CBBCF26-C6EA-478E-864E-1F36F06B693F}" type="presParOf" srcId="{8644DE58-A18F-4901-9581-ABEF20261064}" destId="{F963CEBE-F7F6-4F14-B345-EA5FD1870DE8}" srcOrd="0" destOrd="0" presId="urn:microsoft.com/office/officeart/2008/layout/LinedList"/>
    <dgm:cxn modelId="{21ABF901-6FD0-4800-B9B0-65BE932036EE}" type="presParOf" srcId="{8644DE58-A18F-4901-9581-ABEF20261064}" destId="{C2D90CEF-BC6D-4D96-82A5-FD48B894F1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6F0ACB-323C-42FD-98EB-DE470667129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79780B0-8C1C-46A9-A1D1-A9B58E3AD575}">
      <dgm:prSet/>
      <dgm:spPr/>
      <dgm:t>
        <a:bodyPr/>
        <a:lstStyle/>
        <a:p>
          <a:r>
            <a:rPr lang="it-IT" b="1" dirty="0"/>
            <a:t>I fattori protettivi individuali sono:</a:t>
          </a:r>
          <a:endParaRPr lang="en-US" dirty="0"/>
        </a:p>
      </dgm:t>
    </dgm:pt>
    <dgm:pt modelId="{D0C9A21B-467A-46D7-A906-0722DEA87D25}" type="parTrans" cxnId="{D266CD73-8032-4910-A419-CA2720EBB4E6}">
      <dgm:prSet/>
      <dgm:spPr/>
      <dgm:t>
        <a:bodyPr/>
        <a:lstStyle/>
        <a:p>
          <a:endParaRPr lang="en-US"/>
        </a:p>
      </dgm:t>
    </dgm:pt>
    <dgm:pt modelId="{DA165639-05F2-4635-938F-AD54EB882217}" type="sibTrans" cxnId="{D266CD73-8032-4910-A419-CA2720EBB4E6}">
      <dgm:prSet/>
      <dgm:spPr/>
      <dgm:t>
        <a:bodyPr/>
        <a:lstStyle/>
        <a:p>
          <a:endParaRPr lang="en-US"/>
        </a:p>
      </dgm:t>
    </dgm:pt>
    <dgm:pt modelId="{EC9F85E2-A5D7-4F44-A1BB-539E987FA5EE}">
      <dgm:prSet/>
      <dgm:spPr/>
      <dgm:t>
        <a:bodyPr/>
        <a:lstStyle/>
        <a:p>
          <a:r>
            <a:rPr lang="it-IT"/>
            <a:t>Capacità di adattamento;</a:t>
          </a:r>
          <a:endParaRPr lang="en-US"/>
        </a:p>
      </dgm:t>
    </dgm:pt>
    <dgm:pt modelId="{014AF8B0-3759-4BA5-BFD2-1BE19AF0AEA1}" type="parTrans" cxnId="{042AF960-00CA-4D6D-980E-59853BA497C8}">
      <dgm:prSet/>
      <dgm:spPr/>
      <dgm:t>
        <a:bodyPr/>
        <a:lstStyle/>
        <a:p>
          <a:endParaRPr lang="en-US"/>
        </a:p>
      </dgm:t>
    </dgm:pt>
    <dgm:pt modelId="{4F4871B8-98FB-44AA-95E6-963F0C4AFD7B}" type="sibTrans" cxnId="{042AF960-00CA-4D6D-980E-59853BA497C8}">
      <dgm:prSet/>
      <dgm:spPr/>
      <dgm:t>
        <a:bodyPr/>
        <a:lstStyle/>
        <a:p>
          <a:endParaRPr lang="en-US"/>
        </a:p>
      </dgm:t>
    </dgm:pt>
    <dgm:pt modelId="{0F3DC776-6198-4015-A2D7-E4C804E05991}">
      <dgm:prSet/>
      <dgm:spPr/>
      <dgm:t>
        <a:bodyPr/>
        <a:lstStyle/>
        <a:p>
          <a:r>
            <a:rPr lang="it-IT"/>
            <a:t>Senso dell’umorismo;</a:t>
          </a:r>
          <a:endParaRPr lang="en-US"/>
        </a:p>
      </dgm:t>
    </dgm:pt>
    <dgm:pt modelId="{E195A17F-490F-4A92-A899-735FBEB4A1BD}" type="parTrans" cxnId="{2043674A-7CDF-4B28-AC2C-823BEAA03935}">
      <dgm:prSet/>
      <dgm:spPr/>
      <dgm:t>
        <a:bodyPr/>
        <a:lstStyle/>
        <a:p>
          <a:endParaRPr lang="en-US"/>
        </a:p>
      </dgm:t>
    </dgm:pt>
    <dgm:pt modelId="{767210B6-572C-4741-93BB-76847559ADBA}" type="sibTrans" cxnId="{2043674A-7CDF-4B28-AC2C-823BEAA03935}">
      <dgm:prSet/>
      <dgm:spPr/>
      <dgm:t>
        <a:bodyPr/>
        <a:lstStyle/>
        <a:p>
          <a:endParaRPr lang="en-US"/>
        </a:p>
      </dgm:t>
    </dgm:pt>
    <dgm:pt modelId="{F70301B2-BD99-4840-AF08-29DF3B67BBB9}">
      <dgm:prSet/>
      <dgm:spPr/>
      <dgm:t>
        <a:bodyPr/>
        <a:lstStyle/>
        <a:p>
          <a:r>
            <a:rPr lang="it-IT"/>
            <a:t>Capacità comunicative abilità sociali;</a:t>
          </a:r>
          <a:endParaRPr lang="en-US"/>
        </a:p>
      </dgm:t>
    </dgm:pt>
    <dgm:pt modelId="{754262A5-4BB8-4BD1-A169-45CD348FDB09}" type="parTrans" cxnId="{59697CBE-19CC-49C2-8892-5FCE9CCA475F}">
      <dgm:prSet/>
      <dgm:spPr/>
      <dgm:t>
        <a:bodyPr/>
        <a:lstStyle/>
        <a:p>
          <a:endParaRPr lang="en-US"/>
        </a:p>
      </dgm:t>
    </dgm:pt>
    <dgm:pt modelId="{5376E3DA-FEF3-44A5-984C-D6ABA2DB7149}" type="sibTrans" cxnId="{59697CBE-19CC-49C2-8892-5FCE9CCA475F}">
      <dgm:prSet/>
      <dgm:spPr/>
      <dgm:t>
        <a:bodyPr/>
        <a:lstStyle/>
        <a:p>
          <a:endParaRPr lang="en-US"/>
        </a:p>
      </dgm:t>
    </dgm:pt>
    <dgm:pt modelId="{D3309E2F-CB66-40FE-AE98-C02A7BD18719}">
      <dgm:prSet/>
      <dgm:spPr/>
      <dgm:t>
        <a:bodyPr/>
        <a:lstStyle/>
        <a:p>
          <a:r>
            <a:rPr lang="it-IT"/>
            <a:t>Empatia;</a:t>
          </a:r>
          <a:endParaRPr lang="en-US"/>
        </a:p>
      </dgm:t>
    </dgm:pt>
    <dgm:pt modelId="{475B5F69-C83F-4C5F-B153-3581D401966E}" type="parTrans" cxnId="{F0F70DE9-D96F-450F-B3C6-217F3DFAF93C}">
      <dgm:prSet/>
      <dgm:spPr/>
      <dgm:t>
        <a:bodyPr/>
        <a:lstStyle/>
        <a:p>
          <a:endParaRPr lang="en-US"/>
        </a:p>
      </dgm:t>
    </dgm:pt>
    <dgm:pt modelId="{C399E4EB-B02E-44E9-B1C5-998BD35F5CD8}" type="sibTrans" cxnId="{F0F70DE9-D96F-450F-B3C6-217F3DFAF93C}">
      <dgm:prSet/>
      <dgm:spPr/>
      <dgm:t>
        <a:bodyPr/>
        <a:lstStyle/>
        <a:p>
          <a:endParaRPr lang="en-US"/>
        </a:p>
      </dgm:t>
    </dgm:pt>
    <dgm:pt modelId="{0BA44E06-06BB-412A-A4D5-FB3ECA1E52D2}">
      <dgm:prSet/>
      <dgm:spPr/>
      <dgm:t>
        <a:bodyPr/>
        <a:lstStyle/>
        <a:p>
          <a:r>
            <a:rPr lang="it-IT"/>
            <a:t>Temperamento tranquillo</a:t>
          </a:r>
          <a:endParaRPr lang="en-US"/>
        </a:p>
      </dgm:t>
    </dgm:pt>
    <dgm:pt modelId="{A3A900EE-DB4D-4481-BBFF-10E378EB116F}" type="parTrans" cxnId="{040B54C9-17FE-4899-9E8B-E72DEA786A0A}">
      <dgm:prSet/>
      <dgm:spPr/>
      <dgm:t>
        <a:bodyPr/>
        <a:lstStyle/>
        <a:p>
          <a:endParaRPr lang="en-US"/>
        </a:p>
      </dgm:t>
    </dgm:pt>
    <dgm:pt modelId="{4330A14E-9456-49AB-9344-C531959879C1}" type="sibTrans" cxnId="{040B54C9-17FE-4899-9E8B-E72DEA786A0A}">
      <dgm:prSet/>
      <dgm:spPr/>
      <dgm:t>
        <a:bodyPr/>
        <a:lstStyle/>
        <a:p>
          <a:endParaRPr lang="en-US"/>
        </a:p>
      </dgm:t>
    </dgm:pt>
    <dgm:pt modelId="{023C61F1-4DDC-43AC-95EA-A796AB66CFF4}">
      <dgm:prSet/>
      <dgm:spPr/>
      <dgm:t>
        <a:bodyPr/>
        <a:lstStyle/>
        <a:p>
          <a:r>
            <a:rPr lang="it-IT"/>
            <a:t>Buona intelligenza;</a:t>
          </a:r>
          <a:endParaRPr lang="en-US"/>
        </a:p>
      </dgm:t>
    </dgm:pt>
    <dgm:pt modelId="{68BCA2FC-6443-4F5E-9FCF-92C22C951A77}" type="parTrans" cxnId="{1F4779FE-FC81-4E58-8E67-10E29761C43B}">
      <dgm:prSet/>
      <dgm:spPr/>
      <dgm:t>
        <a:bodyPr/>
        <a:lstStyle/>
        <a:p>
          <a:endParaRPr lang="en-US"/>
        </a:p>
      </dgm:t>
    </dgm:pt>
    <dgm:pt modelId="{1A8ECA7F-D85C-4D0C-8142-C7FD19B2D5D4}" type="sibTrans" cxnId="{1F4779FE-FC81-4E58-8E67-10E29761C43B}">
      <dgm:prSet/>
      <dgm:spPr/>
      <dgm:t>
        <a:bodyPr/>
        <a:lstStyle/>
        <a:p>
          <a:endParaRPr lang="en-US"/>
        </a:p>
      </dgm:t>
    </dgm:pt>
    <dgm:pt modelId="{EBF8F505-1C72-4CF7-95E0-AE1D01B0CABF}">
      <dgm:prSet/>
      <dgm:spPr/>
      <dgm:t>
        <a:bodyPr/>
        <a:lstStyle/>
        <a:p>
          <a:r>
            <a:rPr lang="it-IT"/>
            <a:t>Competenze di problem solving e capacità di prendere decisioni;</a:t>
          </a:r>
          <a:endParaRPr lang="en-US"/>
        </a:p>
      </dgm:t>
    </dgm:pt>
    <dgm:pt modelId="{5325CA1A-6224-4F0A-9624-E2408E6948B6}" type="parTrans" cxnId="{DCF85054-99AC-4BFF-AFE3-2DF56906C7EC}">
      <dgm:prSet/>
      <dgm:spPr/>
      <dgm:t>
        <a:bodyPr/>
        <a:lstStyle/>
        <a:p>
          <a:endParaRPr lang="en-US"/>
        </a:p>
      </dgm:t>
    </dgm:pt>
    <dgm:pt modelId="{B23A765A-A00F-4D5F-AC74-C434065D138B}" type="sibTrans" cxnId="{DCF85054-99AC-4BFF-AFE3-2DF56906C7EC}">
      <dgm:prSet/>
      <dgm:spPr/>
      <dgm:t>
        <a:bodyPr/>
        <a:lstStyle/>
        <a:p>
          <a:endParaRPr lang="en-US"/>
        </a:p>
      </dgm:t>
    </dgm:pt>
    <dgm:pt modelId="{71E4185F-F331-4113-9D8F-59E25425CAB7}">
      <dgm:prSet/>
      <dgm:spPr/>
      <dgm:t>
        <a:bodyPr/>
        <a:lstStyle/>
        <a:p>
          <a:r>
            <a:rPr lang="it-IT"/>
            <a:t>Interessi e hobby;</a:t>
          </a:r>
          <a:endParaRPr lang="en-US"/>
        </a:p>
      </dgm:t>
    </dgm:pt>
    <dgm:pt modelId="{479C84BF-6711-4D92-974B-A15BFF0E6EE8}" type="parTrans" cxnId="{756478EF-EA87-47C3-9BF2-20FAE7DA96DD}">
      <dgm:prSet/>
      <dgm:spPr/>
      <dgm:t>
        <a:bodyPr/>
        <a:lstStyle/>
        <a:p>
          <a:endParaRPr lang="en-US"/>
        </a:p>
      </dgm:t>
    </dgm:pt>
    <dgm:pt modelId="{444C737E-34A6-4A0D-A8C0-5E995EDF41FA}" type="sibTrans" cxnId="{756478EF-EA87-47C3-9BF2-20FAE7DA96DD}">
      <dgm:prSet/>
      <dgm:spPr/>
      <dgm:t>
        <a:bodyPr/>
        <a:lstStyle/>
        <a:p>
          <a:endParaRPr lang="en-US"/>
        </a:p>
      </dgm:t>
    </dgm:pt>
    <dgm:pt modelId="{10016D06-CCC1-44F7-9DC4-CAC0E77CBC9B}" type="pres">
      <dgm:prSet presAssocID="{796F0ACB-323C-42FD-98EB-DE4706671296}" presName="vert0" presStyleCnt="0">
        <dgm:presLayoutVars>
          <dgm:dir/>
          <dgm:animOne val="branch"/>
          <dgm:animLvl val="lvl"/>
        </dgm:presLayoutVars>
      </dgm:prSet>
      <dgm:spPr/>
    </dgm:pt>
    <dgm:pt modelId="{733951CA-DF6F-4D35-9C68-AAE92690FEDB}" type="pres">
      <dgm:prSet presAssocID="{A79780B0-8C1C-46A9-A1D1-A9B58E3AD575}" presName="thickLine" presStyleLbl="alignNode1" presStyleIdx="0" presStyleCnt="1" custLinFactNeighborX="10349" custLinFactNeighborY="-33750"/>
      <dgm:spPr/>
    </dgm:pt>
    <dgm:pt modelId="{970CED97-6769-486E-869E-4E66223C72F8}" type="pres">
      <dgm:prSet presAssocID="{A79780B0-8C1C-46A9-A1D1-A9B58E3AD575}" presName="horz1" presStyleCnt="0"/>
      <dgm:spPr/>
    </dgm:pt>
    <dgm:pt modelId="{3682371C-97D6-44FB-86D8-40E8EB772D3B}" type="pres">
      <dgm:prSet presAssocID="{A79780B0-8C1C-46A9-A1D1-A9B58E3AD575}" presName="tx1" presStyleLbl="revTx" presStyleIdx="0" presStyleCnt="9"/>
      <dgm:spPr/>
    </dgm:pt>
    <dgm:pt modelId="{6EA5DDFA-0D7B-46DC-9CEC-298BE4D18C23}" type="pres">
      <dgm:prSet presAssocID="{A79780B0-8C1C-46A9-A1D1-A9B58E3AD575}" presName="vert1" presStyleCnt="0"/>
      <dgm:spPr/>
    </dgm:pt>
    <dgm:pt modelId="{0A66CE2C-D938-441C-A5A4-FB13CB9213F1}" type="pres">
      <dgm:prSet presAssocID="{EC9F85E2-A5D7-4F44-A1BB-539E987FA5EE}" presName="vertSpace2a" presStyleCnt="0"/>
      <dgm:spPr/>
    </dgm:pt>
    <dgm:pt modelId="{6166AF8E-2161-41BE-9414-131CB19CC3E2}" type="pres">
      <dgm:prSet presAssocID="{EC9F85E2-A5D7-4F44-A1BB-539E987FA5EE}" presName="horz2" presStyleCnt="0"/>
      <dgm:spPr/>
    </dgm:pt>
    <dgm:pt modelId="{593274A0-B203-47E3-91D5-2BF06ECA9AA0}" type="pres">
      <dgm:prSet presAssocID="{EC9F85E2-A5D7-4F44-A1BB-539E987FA5EE}" presName="horzSpace2" presStyleCnt="0"/>
      <dgm:spPr/>
    </dgm:pt>
    <dgm:pt modelId="{028F0F79-430A-4A17-891C-3E70785FF1D9}" type="pres">
      <dgm:prSet presAssocID="{EC9F85E2-A5D7-4F44-A1BB-539E987FA5EE}" presName="tx2" presStyleLbl="revTx" presStyleIdx="1" presStyleCnt="9"/>
      <dgm:spPr/>
    </dgm:pt>
    <dgm:pt modelId="{25483584-EF88-4959-93F0-0E50D9356EAA}" type="pres">
      <dgm:prSet presAssocID="{EC9F85E2-A5D7-4F44-A1BB-539E987FA5EE}" presName="vert2" presStyleCnt="0"/>
      <dgm:spPr/>
    </dgm:pt>
    <dgm:pt modelId="{18EA315E-015C-40D5-A2EB-E6C473244A6B}" type="pres">
      <dgm:prSet presAssocID="{EC9F85E2-A5D7-4F44-A1BB-539E987FA5EE}" presName="thinLine2b" presStyleLbl="callout" presStyleIdx="0" presStyleCnt="8"/>
      <dgm:spPr/>
    </dgm:pt>
    <dgm:pt modelId="{BA12D552-BC7E-42B3-A8D5-2B4FE2832F5A}" type="pres">
      <dgm:prSet presAssocID="{EC9F85E2-A5D7-4F44-A1BB-539E987FA5EE}" presName="vertSpace2b" presStyleCnt="0"/>
      <dgm:spPr/>
    </dgm:pt>
    <dgm:pt modelId="{87FFD5E3-C113-4AE0-AA5F-20C72F1C2D6D}" type="pres">
      <dgm:prSet presAssocID="{0F3DC776-6198-4015-A2D7-E4C804E05991}" presName="horz2" presStyleCnt="0"/>
      <dgm:spPr/>
    </dgm:pt>
    <dgm:pt modelId="{27C65059-4536-46E2-A7BA-EC1B05887735}" type="pres">
      <dgm:prSet presAssocID="{0F3DC776-6198-4015-A2D7-E4C804E05991}" presName="horzSpace2" presStyleCnt="0"/>
      <dgm:spPr/>
    </dgm:pt>
    <dgm:pt modelId="{A2423733-24D5-4AEE-9E12-0565FFA60D25}" type="pres">
      <dgm:prSet presAssocID="{0F3DC776-6198-4015-A2D7-E4C804E05991}" presName="tx2" presStyleLbl="revTx" presStyleIdx="2" presStyleCnt="9"/>
      <dgm:spPr/>
    </dgm:pt>
    <dgm:pt modelId="{746405E3-9F81-42C8-B780-4D8B36FFFA14}" type="pres">
      <dgm:prSet presAssocID="{0F3DC776-6198-4015-A2D7-E4C804E05991}" presName="vert2" presStyleCnt="0"/>
      <dgm:spPr/>
    </dgm:pt>
    <dgm:pt modelId="{5A94CA25-A2F3-460B-A6F7-CACA565CE690}" type="pres">
      <dgm:prSet presAssocID="{0F3DC776-6198-4015-A2D7-E4C804E05991}" presName="thinLine2b" presStyleLbl="callout" presStyleIdx="1" presStyleCnt="8"/>
      <dgm:spPr/>
    </dgm:pt>
    <dgm:pt modelId="{5FCFBBA9-5A0B-4AE3-ABDB-697E5A81E633}" type="pres">
      <dgm:prSet presAssocID="{0F3DC776-6198-4015-A2D7-E4C804E05991}" presName="vertSpace2b" presStyleCnt="0"/>
      <dgm:spPr/>
    </dgm:pt>
    <dgm:pt modelId="{39C7C8DF-3A79-42E1-BFA7-DE4227040F0C}" type="pres">
      <dgm:prSet presAssocID="{F70301B2-BD99-4840-AF08-29DF3B67BBB9}" presName="horz2" presStyleCnt="0"/>
      <dgm:spPr/>
    </dgm:pt>
    <dgm:pt modelId="{B85DE28B-DAD0-44EC-BA6F-FA63C923816C}" type="pres">
      <dgm:prSet presAssocID="{F70301B2-BD99-4840-AF08-29DF3B67BBB9}" presName="horzSpace2" presStyleCnt="0"/>
      <dgm:spPr/>
    </dgm:pt>
    <dgm:pt modelId="{1326EC19-816A-4012-A61E-02F58722DBA8}" type="pres">
      <dgm:prSet presAssocID="{F70301B2-BD99-4840-AF08-29DF3B67BBB9}" presName="tx2" presStyleLbl="revTx" presStyleIdx="3" presStyleCnt="9"/>
      <dgm:spPr/>
    </dgm:pt>
    <dgm:pt modelId="{41B07844-5410-45C1-91D8-554E9BBB1C98}" type="pres">
      <dgm:prSet presAssocID="{F70301B2-BD99-4840-AF08-29DF3B67BBB9}" presName="vert2" presStyleCnt="0"/>
      <dgm:spPr/>
    </dgm:pt>
    <dgm:pt modelId="{F471262F-7060-4ED0-AA5D-BCCDA6CB1981}" type="pres">
      <dgm:prSet presAssocID="{F70301B2-BD99-4840-AF08-29DF3B67BBB9}" presName="thinLine2b" presStyleLbl="callout" presStyleIdx="2" presStyleCnt="8"/>
      <dgm:spPr/>
    </dgm:pt>
    <dgm:pt modelId="{5E9E2C9C-28CD-46EF-BD7B-C40FADC8212E}" type="pres">
      <dgm:prSet presAssocID="{F70301B2-BD99-4840-AF08-29DF3B67BBB9}" presName="vertSpace2b" presStyleCnt="0"/>
      <dgm:spPr/>
    </dgm:pt>
    <dgm:pt modelId="{D19A8D24-549C-4FF9-B826-79BA0D5394FA}" type="pres">
      <dgm:prSet presAssocID="{D3309E2F-CB66-40FE-AE98-C02A7BD18719}" presName="horz2" presStyleCnt="0"/>
      <dgm:spPr/>
    </dgm:pt>
    <dgm:pt modelId="{91652195-D063-45E4-AF30-D4CF4C492831}" type="pres">
      <dgm:prSet presAssocID="{D3309E2F-CB66-40FE-AE98-C02A7BD18719}" presName="horzSpace2" presStyleCnt="0"/>
      <dgm:spPr/>
    </dgm:pt>
    <dgm:pt modelId="{9DFEB0D4-136C-44BB-BD97-041D825B9203}" type="pres">
      <dgm:prSet presAssocID="{D3309E2F-CB66-40FE-AE98-C02A7BD18719}" presName="tx2" presStyleLbl="revTx" presStyleIdx="4" presStyleCnt="9"/>
      <dgm:spPr/>
    </dgm:pt>
    <dgm:pt modelId="{4EC741B7-EDA3-46B3-B579-56368DDC94EB}" type="pres">
      <dgm:prSet presAssocID="{D3309E2F-CB66-40FE-AE98-C02A7BD18719}" presName="vert2" presStyleCnt="0"/>
      <dgm:spPr/>
    </dgm:pt>
    <dgm:pt modelId="{11A06C7B-D31F-4465-A5AE-9926B1EFED29}" type="pres">
      <dgm:prSet presAssocID="{D3309E2F-CB66-40FE-AE98-C02A7BD18719}" presName="thinLine2b" presStyleLbl="callout" presStyleIdx="3" presStyleCnt="8"/>
      <dgm:spPr/>
    </dgm:pt>
    <dgm:pt modelId="{3CBB8A25-7E0B-48D3-9823-04EB9D70BB2D}" type="pres">
      <dgm:prSet presAssocID="{D3309E2F-CB66-40FE-AE98-C02A7BD18719}" presName="vertSpace2b" presStyleCnt="0"/>
      <dgm:spPr/>
    </dgm:pt>
    <dgm:pt modelId="{6CB464F1-1DFC-4D4D-BD5F-0AB6B2E6DAD5}" type="pres">
      <dgm:prSet presAssocID="{0BA44E06-06BB-412A-A4D5-FB3ECA1E52D2}" presName="horz2" presStyleCnt="0"/>
      <dgm:spPr/>
    </dgm:pt>
    <dgm:pt modelId="{04894C3B-6E4A-438F-9432-DFC7539A8E01}" type="pres">
      <dgm:prSet presAssocID="{0BA44E06-06BB-412A-A4D5-FB3ECA1E52D2}" presName="horzSpace2" presStyleCnt="0"/>
      <dgm:spPr/>
    </dgm:pt>
    <dgm:pt modelId="{4E91D9AE-99F7-450D-B636-713905360620}" type="pres">
      <dgm:prSet presAssocID="{0BA44E06-06BB-412A-A4D5-FB3ECA1E52D2}" presName="tx2" presStyleLbl="revTx" presStyleIdx="5" presStyleCnt="9"/>
      <dgm:spPr/>
    </dgm:pt>
    <dgm:pt modelId="{B8AF208E-5F99-444B-84DC-996F732D2076}" type="pres">
      <dgm:prSet presAssocID="{0BA44E06-06BB-412A-A4D5-FB3ECA1E52D2}" presName="vert2" presStyleCnt="0"/>
      <dgm:spPr/>
    </dgm:pt>
    <dgm:pt modelId="{0E487718-9CA7-4DCE-A270-80DCD2BDDAA1}" type="pres">
      <dgm:prSet presAssocID="{0BA44E06-06BB-412A-A4D5-FB3ECA1E52D2}" presName="thinLine2b" presStyleLbl="callout" presStyleIdx="4" presStyleCnt="8"/>
      <dgm:spPr/>
    </dgm:pt>
    <dgm:pt modelId="{877F3CB9-72E0-4E9E-8092-20B30D2626EA}" type="pres">
      <dgm:prSet presAssocID="{0BA44E06-06BB-412A-A4D5-FB3ECA1E52D2}" presName="vertSpace2b" presStyleCnt="0"/>
      <dgm:spPr/>
    </dgm:pt>
    <dgm:pt modelId="{AF4D002D-88D4-4E57-B66B-60CD1EEAC6DD}" type="pres">
      <dgm:prSet presAssocID="{023C61F1-4DDC-43AC-95EA-A796AB66CFF4}" presName="horz2" presStyleCnt="0"/>
      <dgm:spPr/>
    </dgm:pt>
    <dgm:pt modelId="{7F614E8D-96E0-47FA-B779-FD28DA4D3DD3}" type="pres">
      <dgm:prSet presAssocID="{023C61F1-4DDC-43AC-95EA-A796AB66CFF4}" presName="horzSpace2" presStyleCnt="0"/>
      <dgm:spPr/>
    </dgm:pt>
    <dgm:pt modelId="{2FE01624-1603-4020-A4DA-8C54583B3272}" type="pres">
      <dgm:prSet presAssocID="{023C61F1-4DDC-43AC-95EA-A796AB66CFF4}" presName="tx2" presStyleLbl="revTx" presStyleIdx="6" presStyleCnt="9"/>
      <dgm:spPr/>
    </dgm:pt>
    <dgm:pt modelId="{F6BEC6B7-BA9A-4E95-B72D-50DA71894922}" type="pres">
      <dgm:prSet presAssocID="{023C61F1-4DDC-43AC-95EA-A796AB66CFF4}" presName="vert2" presStyleCnt="0"/>
      <dgm:spPr/>
    </dgm:pt>
    <dgm:pt modelId="{46A16BAF-EEA8-42F8-B9E6-09F762AD44E6}" type="pres">
      <dgm:prSet presAssocID="{023C61F1-4DDC-43AC-95EA-A796AB66CFF4}" presName="thinLine2b" presStyleLbl="callout" presStyleIdx="5" presStyleCnt="8"/>
      <dgm:spPr/>
    </dgm:pt>
    <dgm:pt modelId="{4DD6A619-DA0B-4E28-B0AF-71D8E710F797}" type="pres">
      <dgm:prSet presAssocID="{023C61F1-4DDC-43AC-95EA-A796AB66CFF4}" presName="vertSpace2b" presStyleCnt="0"/>
      <dgm:spPr/>
    </dgm:pt>
    <dgm:pt modelId="{9135B9CB-FD07-4C37-A213-7662742740BE}" type="pres">
      <dgm:prSet presAssocID="{EBF8F505-1C72-4CF7-95E0-AE1D01B0CABF}" presName="horz2" presStyleCnt="0"/>
      <dgm:spPr/>
    </dgm:pt>
    <dgm:pt modelId="{1A58B4BB-3BB6-4095-B63B-F43E042CF3DF}" type="pres">
      <dgm:prSet presAssocID="{EBF8F505-1C72-4CF7-95E0-AE1D01B0CABF}" presName="horzSpace2" presStyleCnt="0"/>
      <dgm:spPr/>
    </dgm:pt>
    <dgm:pt modelId="{263321BB-9667-468A-8118-5DCA0B1939D0}" type="pres">
      <dgm:prSet presAssocID="{EBF8F505-1C72-4CF7-95E0-AE1D01B0CABF}" presName="tx2" presStyleLbl="revTx" presStyleIdx="7" presStyleCnt="9"/>
      <dgm:spPr/>
    </dgm:pt>
    <dgm:pt modelId="{5819E133-BAFC-4796-A667-553D7A79751E}" type="pres">
      <dgm:prSet presAssocID="{EBF8F505-1C72-4CF7-95E0-AE1D01B0CABF}" presName="vert2" presStyleCnt="0"/>
      <dgm:spPr/>
    </dgm:pt>
    <dgm:pt modelId="{7DD1FC9F-03B1-4167-B5FA-2CA4EE9ACC9B}" type="pres">
      <dgm:prSet presAssocID="{EBF8F505-1C72-4CF7-95E0-AE1D01B0CABF}" presName="thinLine2b" presStyleLbl="callout" presStyleIdx="6" presStyleCnt="8"/>
      <dgm:spPr/>
    </dgm:pt>
    <dgm:pt modelId="{DC21590E-B151-49CC-AA3B-DF08ECEEC183}" type="pres">
      <dgm:prSet presAssocID="{EBF8F505-1C72-4CF7-95E0-AE1D01B0CABF}" presName="vertSpace2b" presStyleCnt="0"/>
      <dgm:spPr/>
    </dgm:pt>
    <dgm:pt modelId="{168DE161-4885-4725-9FAB-C2AC5D72BD56}" type="pres">
      <dgm:prSet presAssocID="{71E4185F-F331-4113-9D8F-59E25425CAB7}" presName="horz2" presStyleCnt="0"/>
      <dgm:spPr/>
    </dgm:pt>
    <dgm:pt modelId="{A2B5EC3E-826D-45EC-BE5F-E0BD502F7AD3}" type="pres">
      <dgm:prSet presAssocID="{71E4185F-F331-4113-9D8F-59E25425CAB7}" presName="horzSpace2" presStyleCnt="0"/>
      <dgm:spPr/>
    </dgm:pt>
    <dgm:pt modelId="{95599FEC-B4E0-4BC3-B46E-A90FBAB3877E}" type="pres">
      <dgm:prSet presAssocID="{71E4185F-F331-4113-9D8F-59E25425CAB7}" presName="tx2" presStyleLbl="revTx" presStyleIdx="8" presStyleCnt="9"/>
      <dgm:spPr/>
    </dgm:pt>
    <dgm:pt modelId="{16557421-8AA1-4073-A7A4-7EC1A1FFA1AE}" type="pres">
      <dgm:prSet presAssocID="{71E4185F-F331-4113-9D8F-59E25425CAB7}" presName="vert2" presStyleCnt="0"/>
      <dgm:spPr/>
    </dgm:pt>
    <dgm:pt modelId="{CD759127-8191-4F13-A126-87CFEEA8B185}" type="pres">
      <dgm:prSet presAssocID="{71E4185F-F331-4113-9D8F-59E25425CAB7}" presName="thinLine2b" presStyleLbl="callout" presStyleIdx="7" presStyleCnt="8"/>
      <dgm:spPr/>
    </dgm:pt>
    <dgm:pt modelId="{1A8E48F9-4807-4D3B-BF8C-15DB79A9EFF3}" type="pres">
      <dgm:prSet presAssocID="{71E4185F-F331-4113-9D8F-59E25425CAB7}" presName="vertSpace2b" presStyleCnt="0"/>
      <dgm:spPr/>
    </dgm:pt>
  </dgm:ptLst>
  <dgm:cxnLst>
    <dgm:cxn modelId="{93B80C15-A47D-4137-A369-BB8510010D36}" type="presOf" srcId="{71E4185F-F331-4113-9D8F-59E25425CAB7}" destId="{95599FEC-B4E0-4BC3-B46E-A90FBAB3877E}" srcOrd="0" destOrd="0" presId="urn:microsoft.com/office/officeart/2008/layout/LinedList"/>
    <dgm:cxn modelId="{042AF960-00CA-4D6D-980E-59853BA497C8}" srcId="{A79780B0-8C1C-46A9-A1D1-A9B58E3AD575}" destId="{EC9F85E2-A5D7-4F44-A1BB-539E987FA5EE}" srcOrd="0" destOrd="0" parTransId="{014AF8B0-3759-4BA5-BFD2-1BE19AF0AEA1}" sibTransId="{4F4871B8-98FB-44AA-95E6-963F0C4AFD7B}"/>
    <dgm:cxn modelId="{46CB2B47-FD1B-45CA-9853-DD80D7EE91BF}" type="presOf" srcId="{0F3DC776-6198-4015-A2D7-E4C804E05991}" destId="{A2423733-24D5-4AEE-9E12-0565FFA60D25}" srcOrd="0" destOrd="0" presId="urn:microsoft.com/office/officeart/2008/layout/LinedList"/>
    <dgm:cxn modelId="{2043674A-7CDF-4B28-AC2C-823BEAA03935}" srcId="{A79780B0-8C1C-46A9-A1D1-A9B58E3AD575}" destId="{0F3DC776-6198-4015-A2D7-E4C804E05991}" srcOrd="1" destOrd="0" parTransId="{E195A17F-490F-4A92-A899-735FBEB4A1BD}" sibTransId="{767210B6-572C-4741-93BB-76847559ADBA}"/>
    <dgm:cxn modelId="{F682E76E-BC55-4CD2-BA1D-DE9046A08E50}" type="presOf" srcId="{A79780B0-8C1C-46A9-A1D1-A9B58E3AD575}" destId="{3682371C-97D6-44FB-86D8-40E8EB772D3B}" srcOrd="0" destOrd="0" presId="urn:microsoft.com/office/officeart/2008/layout/LinedList"/>
    <dgm:cxn modelId="{D266CD73-8032-4910-A419-CA2720EBB4E6}" srcId="{796F0ACB-323C-42FD-98EB-DE4706671296}" destId="{A79780B0-8C1C-46A9-A1D1-A9B58E3AD575}" srcOrd="0" destOrd="0" parTransId="{D0C9A21B-467A-46D7-A906-0722DEA87D25}" sibTransId="{DA165639-05F2-4635-938F-AD54EB882217}"/>
    <dgm:cxn modelId="{DCF85054-99AC-4BFF-AFE3-2DF56906C7EC}" srcId="{A79780B0-8C1C-46A9-A1D1-A9B58E3AD575}" destId="{EBF8F505-1C72-4CF7-95E0-AE1D01B0CABF}" srcOrd="6" destOrd="0" parTransId="{5325CA1A-6224-4F0A-9624-E2408E6948B6}" sibTransId="{B23A765A-A00F-4D5F-AC74-C434065D138B}"/>
    <dgm:cxn modelId="{1F586C7B-8325-4A83-B730-EB2D244B8E6B}" type="presOf" srcId="{0BA44E06-06BB-412A-A4D5-FB3ECA1E52D2}" destId="{4E91D9AE-99F7-450D-B636-713905360620}" srcOrd="0" destOrd="0" presId="urn:microsoft.com/office/officeart/2008/layout/LinedList"/>
    <dgm:cxn modelId="{F4794E85-F1AE-404C-B366-A4A323A945DA}" type="presOf" srcId="{F70301B2-BD99-4840-AF08-29DF3B67BBB9}" destId="{1326EC19-816A-4012-A61E-02F58722DBA8}" srcOrd="0" destOrd="0" presId="urn:microsoft.com/office/officeart/2008/layout/LinedList"/>
    <dgm:cxn modelId="{E06E7A92-C76B-4918-8A74-3EAB48B9CEF3}" type="presOf" srcId="{796F0ACB-323C-42FD-98EB-DE4706671296}" destId="{10016D06-CCC1-44F7-9DC4-CAC0E77CBC9B}" srcOrd="0" destOrd="0" presId="urn:microsoft.com/office/officeart/2008/layout/LinedList"/>
    <dgm:cxn modelId="{61189FAA-12A1-4398-8991-D1C9C24D53B3}" type="presOf" srcId="{EBF8F505-1C72-4CF7-95E0-AE1D01B0CABF}" destId="{263321BB-9667-468A-8118-5DCA0B1939D0}" srcOrd="0" destOrd="0" presId="urn:microsoft.com/office/officeart/2008/layout/LinedList"/>
    <dgm:cxn modelId="{B02595AF-7542-426E-AAB3-425F94A5BC63}" type="presOf" srcId="{D3309E2F-CB66-40FE-AE98-C02A7BD18719}" destId="{9DFEB0D4-136C-44BB-BD97-041D825B9203}" srcOrd="0" destOrd="0" presId="urn:microsoft.com/office/officeart/2008/layout/LinedList"/>
    <dgm:cxn modelId="{59697CBE-19CC-49C2-8892-5FCE9CCA475F}" srcId="{A79780B0-8C1C-46A9-A1D1-A9B58E3AD575}" destId="{F70301B2-BD99-4840-AF08-29DF3B67BBB9}" srcOrd="2" destOrd="0" parTransId="{754262A5-4BB8-4BD1-A169-45CD348FDB09}" sibTransId="{5376E3DA-FEF3-44A5-984C-D6ABA2DB7149}"/>
    <dgm:cxn modelId="{040B54C9-17FE-4899-9E8B-E72DEA786A0A}" srcId="{A79780B0-8C1C-46A9-A1D1-A9B58E3AD575}" destId="{0BA44E06-06BB-412A-A4D5-FB3ECA1E52D2}" srcOrd="4" destOrd="0" parTransId="{A3A900EE-DB4D-4481-BBFF-10E378EB116F}" sibTransId="{4330A14E-9456-49AB-9344-C531959879C1}"/>
    <dgm:cxn modelId="{BD531ACB-7D71-4DE8-B8FE-EBF66A849908}" type="presOf" srcId="{EC9F85E2-A5D7-4F44-A1BB-539E987FA5EE}" destId="{028F0F79-430A-4A17-891C-3E70785FF1D9}" srcOrd="0" destOrd="0" presId="urn:microsoft.com/office/officeart/2008/layout/LinedList"/>
    <dgm:cxn modelId="{F0F70DE9-D96F-450F-B3C6-217F3DFAF93C}" srcId="{A79780B0-8C1C-46A9-A1D1-A9B58E3AD575}" destId="{D3309E2F-CB66-40FE-AE98-C02A7BD18719}" srcOrd="3" destOrd="0" parTransId="{475B5F69-C83F-4C5F-B153-3581D401966E}" sibTransId="{C399E4EB-B02E-44E9-B1C5-998BD35F5CD8}"/>
    <dgm:cxn modelId="{BF2053E9-B28F-4487-840F-0B2E25EC6735}" type="presOf" srcId="{023C61F1-4DDC-43AC-95EA-A796AB66CFF4}" destId="{2FE01624-1603-4020-A4DA-8C54583B3272}" srcOrd="0" destOrd="0" presId="urn:microsoft.com/office/officeart/2008/layout/LinedList"/>
    <dgm:cxn modelId="{756478EF-EA87-47C3-9BF2-20FAE7DA96DD}" srcId="{A79780B0-8C1C-46A9-A1D1-A9B58E3AD575}" destId="{71E4185F-F331-4113-9D8F-59E25425CAB7}" srcOrd="7" destOrd="0" parTransId="{479C84BF-6711-4D92-974B-A15BFF0E6EE8}" sibTransId="{444C737E-34A6-4A0D-A8C0-5E995EDF41FA}"/>
    <dgm:cxn modelId="{1F4779FE-FC81-4E58-8E67-10E29761C43B}" srcId="{A79780B0-8C1C-46A9-A1D1-A9B58E3AD575}" destId="{023C61F1-4DDC-43AC-95EA-A796AB66CFF4}" srcOrd="5" destOrd="0" parTransId="{68BCA2FC-6443-4F5E-9FCF-92C22C951A77}" sibTransId="{1A8ECA7F-D85C-4D0C-8142-C7FD19B2D5D4}"/>
    <dgm:cxn modelId="{AA3A4F50-45E7-4EF7-B004-9F5DAC82386F}" type="presParOf" srcId="{10016D06-CCC1-44F7-9DC4-CAC0E77CBC9B}" destId="{733951CA-DF6F-4D35-9C68-AAE92690FEDB}" srcOrd="0" destOrd="0" presId="urn:microsoft.com/office/officeart/2008/layout/LinedList"/>
    <dgm:cxn modelId="{DD354BD0-6DE0-493B-AF93-9ED68833B026}" type="presParOf" srcId="{10016D06-CCC1-44F7-9DC4-CAC0E77CBC9B}" destId="{970CED97-6769-486E-869E-4E66223C72F8}" srcOrd="1" destOrd="0" presId="urn:microsoft.com/office/officeart/2008/layout/LinedList"/>
    <dgm:cxn modelId="{141866ED-42A7-45FB-B8BD-5D301D15F61D}" type="presParOf" srcId="{970CED97-6769-486E-869E-4E66223C72F8}" destId="{3682371C-97D6-44FB-86D8-40E8EB772D3B}" srcOrd="0" destOrd="0" presId="urn:microsoft.com/office/officeart/2008/layout/LinedList"/>
    <dgm:cxn modelId="{CDDB5F31-7567-4FEF-922F-502DB138B3E7}" type="presParOf" srcId="{970CED97-6769-486E-869E-4E66223C72F8}" destId="{6EA5DDFA-0D7B-46DC-9CEC-298BE4D18C23}" srcOrd="1" destOrd="0" presId="urn:microsoft.com/office/officeart/2008/layout/LinedList"/>
    <dgm:cxn modelId="{5E4E3971-E3F0-4C4C-9083-79727501BD00}" type="presParOf" srcId="{6EA5DDFA-0D7B-46DC-9CEC-298BE4D18C23}" destId="{0A66CE2C-D938-441C-A5A4-FB13CB9213F1}" srcOrd="0" destOrd="0" presId="urn:microsoft.com/office/officeart/2008/layout/LinedList"/>
    <dgm:cxn modelId="{E87F1170-B78E-4FA5-BB13-44C05D5E43C2}" type="presParOf" srcId="{6EA5DDFA-0D7B-46DC-9CEC-298BE4D18C23}" destId="{6166AF8E-2161-41BE-9414-131CB19CC3E2}" srcOrd="1" destOrd="0" presId="urn:microsoft.com/office/officeart/2008/layout/LinedList"/>
    <dgm:cxn modelId="{4217247E-462D-4A9F-B9D3-C8A43B17C117}" type="presParOf" srcId="{6166AF8E-2161-41BE-9414-131CB19CC3E2}" destId="{593274A0-B203-47E3-91D5-2BF06ECA9AA0}" srcOrd="0" destOrd="0" presId="urn:microsoft.com/office/officeart/2008/layout/LinedList"/>
    <dgm:cxn modelId="{9D1F0B67-D4D5-429E-BB28-EB4006E21D1E}" type="presParOf" srcId="{6166AF8E-2161-41BE-9414-131CB19CC3E2}" destId="{028F0F79-430A-4A17-891C-3E70785FF1D9}" srcOrd="1" destOrd="0" presId="urn:microsoft.com/office/officeart/2008/layout/LinedList"/>
    <dgm:cxn modelId="{55BA9D71-A9EA-47FB-B505-68F6016E2068}" type="presParOf" srcId="{6166AF8E-2161-41BE-9414-131CB19CC3E2}" destId="{25483584-EF88-4959-93F0-0E50D9356EAA}" srcOrd="2" destOrd="0" presId="urn:microsoft.com/office/officeart/2008/layout/LinedList"/>
    <dgm:cxn modelId="{89F4ADDA-8EA4-40EF-B97C-2958198DD889}" type="presParOf" srcId="{6EA5DDFA-0D7B-46DC-9CEC-298BE4D18C23}" destId="{18EA315E-015C-40D5-A2EB-E6C473244A6B}" srcOrd="2" destOrd="0" presId="urn:microsoft.com/office/officeart/2008/layout/LinedList"/>
    <dgm:cxn modelId="{6BADE3D3-7C2C-4E4C-B68B-8EE3295B6DCE}" type="presParOf" srcId="{6EA5DDFA-0D7B-46DC-9CEC-298BE4D18C23}" destId="{BA12D552-BC7E-42B3-A8D5-2B4FE2832F5A}" srcOrd="3" destOrd="0" presId="urn:microsoft.com/office/officeart/2008/layout/LinedList"/>
    <dgm:cxn modelId="{060F5A68-18B2-43B0-9A2E-808FA15CF03D}" type="presParOf" srcId="{6EA5DDFA-0D7B-46DC-9CEC-298BE4D18C23}" destId="{87FFD5E3-C113-4AE0-AA5F-20C72F1C2D6D}" srcOrd="4" destOrd="0" presId="urn:microsoft.com/office/officeart/2008/layout/LinedList"/>
    <dgm:cxn modelId="{DC0ADCFE-C121-45A1-9ECD-7D28FBC03EF9}" type="presParOf" srcId="{87FFD5E3-C113-4AE0-AA5F-20C72F1C2D6D}" destId="{27C65059-4536-46E2-A7BA-EC1B05887735}" srcOrd="0" destOrd="0" presId="urn:microsoft.com/office/officeart/2008/layout/LinedList"/>
    <dgm:cxn modelId="{62A5D5A2-27A1-47B2-9954-04BEEF536702}" type="presParOf" srcId="{87FFD5E3-C113-4AE0-AA5F-20C72F1C2D6D}" destId="{A2423733-24D5-4AEE-9E12-0565FFA60D25}" srcOrd="1" destOrd="0" presId="urn:microsoft.com/office/officeart/2008/layout/LinedList"/>
    <dgm:cxn modelId="{54017D49-272E-4BF1-AE79-9D42A6EA3CDC}" type="presParOf" srcId="{87FFD5E3-C113-4AE0-AA5F-20C72F1C2D6D}" destId="{746405E3-9F81-42C8-B780-4D8B36FFFA14}" srcOrd="2" destOrd="0" presId="urn:microsoft.com/office/officeart/2008/layout/LinedList"/>
    <dgm:cxn modelId="{2A3A2D17-431C-4F21-B36D-7B68CE90F908}" type="presParOf" srcId="{6EA5DDFA-0D7B-46DC-9CEC-298BE4D18C23}" destId="{5A94CA25-A2F3-460B-A6F7-CACA565CE690}" srcOrd="5" destOrd="0" presId="urn:microsoft.com/office/officeart/2008/layout/LinedList"/>
    <dgm:cxn modelId="{E31F8C38-A730-445D-8E35-D2EA605B9C51}" type="presParOf" srcId="{6EA5DDFA-0D7B-46DC-9CEC-298BE4D18C23}" destId="{5FCFBBA9-5A0B-4AE3-ABDB-697E5A81E633}" srcOrd="6" destOrd="0" presId="urn:microsoft.com/office/officeart/2008/layout/LinedList"/>
    <dgm:cxn modelId="{535418F6-9422-4738-AD79-09D1AE995F35}" type="presParOf" srcId="{6EA5DDFA-0D7B-46DC-9CEC-298BE4D18C23}" destId="{39C7C8DF-3A79-42E1-BFA7-DE4227040F0C}" srcOrd="7" destOrd="0" presId="urn:microsoft.com/office/officeart/2008/layout/LinedList"/>
    <dgm:cxn modelId="{E3E00BBC-DC0D-418B-9BDA-7DE7B4534201}" type="presParOf" srcId="{39C7C8DF-3A79-42E1-BFA7-DE4227040F0C}" destId="{B85DE28B-DAD0-44EC-BA6F-FA63C923816C}" srcOrd="0" destOrd="0" presId="urn:microsoft.com/office/officeart/2008/layout/LinedList"/>
    <dgm:cxn modelId="{DA08BECA-C73D-48C2-B64A-9843DFB7CDED}" type="presParOf" srcId="{39C7C8DF-3A79-42E1-BFA7-DE4227040F0C}" destId="{1326EC19-816A-4012-A61E-02F58722DBA8}" srcOrd="1" destOrd="0" presId="urn:microsoft.com/office/officeart/2008/layout/LinedList"/>
    <dgm:cxn modelId="{A6A17C60-176A-400E-96EE-5279BFBC2AB7}" type="presParOf" srcId="{39C7C8DF-3A79-42E1-BFA7-DE4227040F0C}" destId="{41B07844-5410-45C1-91D8-554E9BBB1C98}" srcOrd="2" destOrd="0" presId="urn:microsoft.com/office/officeart/2008/layout/LinedList"/>
    <dgm:cxn modelId="{7277C2D5-82BD-4DCF-B56A-197D644977A2}" type="presParOf" srcId="{6EA5DDFA-0D7B-46DC-9CEC-298BE4D18C23}" destId="{F471262F-7060-4ED0-AA5D-BCCDA6CB1981}" srcOrd="8" destOrd="0" presId="urn:microsoft.com/office/officeart/2008/layout/LinedList"/>
    <dgm:cxn modelId="{0235819E-0A85-4D9C-86D2-416DAF79E965}" type="presParOf" srcId="{6EA5DDFA-0D7B-46DC-9CEC-298BE4D18C23}" destId="{5E9E2C9C-28CD-46EF-BD7B-C40FADC8212E}" srcOrd="9" destOrd="0" presId="urn:microsoft.com/office/officeart/2008/layout/LinedList"/>
    <dgm:cxn modelId="{6D9083A9-BDBF-4488-BEF5-4C3E6735705C}" type="presParOf" srcId="{6EA5DDFA-0D7B-46DC-9CEC-298BE4D18C23}" destId="{D19A8D24-549C-4FF9-B826-79BA0D5394FA}" srcOrd="10" destOrd="0" presId="urn:microsoft.com/office/officeart/2008/layout/LinedList"/>
    <dgm:cxn modelId="{CA839ECD-157B-4385-91C6-CD2E3AE73007}" type="presParOf" srcId="{D19A8D24-549C-4FF9-B826-79BA0D5394FA}" destId="{91652195-D063-45E4-AF30-D4CF4C492831}" srcOrd="0" destOrd="0" presId="urn:microsoft.com/office/officeart/2008/layout/LinedList"/>
    <dgm:cxn modelId="{5DCB4DF8-5BC4-407C-8A5F-5FE689240DE4}" type="presParOf" srcId="{D19A8D24-549C-4FF9-B826-79BA0D5394FA}" destId="{9DFEB0D4-136C-44BB-BD97-041D825B9203}" srcOrd="1" destOrd="0" presId="urn:microsoft.com/office/officeart/2008/layout/LinedList"/>
    <dgm:cxn modelId="{78896308-92BD-4AA7-B6F5-FE49E3555146}" type="presParOf" srcId="{D19A8D24-549C-4FF9-B826-79BA0D5394FA}" destId="{4EC741B7-EDA3-46B3-B579-56368DDC94EB}" srcOrd="2" destOrd="0" presId="urn:microsoft.com/office/officeart/2008/layout/LinedList"/>
    <dgm:cxn modelId="{96B9445F-40A7-4E72-8FDC-3CC4CDA9B533}" type="presParOf" srcId="{6EA5DDFA-0D7B-46DC-9CEC-298BE4D18C23}" destId="{11A06C7B-D31F-4465-A5AE-9926B1EFED29}" srcOrd="11" destOrd="0" presId="urn:microsoft.com/office/officeart/2008/layout/LinedList"/>
    <dgm:cxn modelId="{1FEAACA8-6268-4A10-9996-6A99D617A08F}" type="presParOf" srcId="{6EA5DDFA-0D7B-46DC-9CEC-298BE4D18C23}" destId="{3CBB8A25-7E0B-48D3-9823-04EB9D70BB2D}" srcOrd="12" destOrd="0" presId="urn:microsoft.com/office/officeart/2008/layout/LinedList"/>
    <dgm:cxn modelId="{BD74A210-7EE1-4A7D-9601-F1DE10820C40}" type="presParOf" srcId="{6EA5DDFA-0D7B-46DC-9CEC-298BE4D18C23}" destId="{6CB464F1-1DFC-4D4D-BD5F-0AB6B2E6DAD5}" srcOrd="13" destOrd="0" presId="urn:microsoft.com/office/officeart/2008/layout/LinedList"/>
    <dgm:cxn modelId="{80315651-1794-48A1-8903-A7036191AC8C}" type="presParOf" srcId="{6CB464F1-1DFC-4D4D-BD5F-0AB6B2E6DAD5}" destId="{04894C3B-6E4A-438F-9432-DFC7539A8E01}" srcOrd="0" destOrd="0" presId="urn:microsoft.com/office/officeart/2008/layout/LinedList"/>
    <dgm:cxn modelId="{70F8E4E2-D8EF-4AEB-A6BA-72B69299CD97}" type="presParOf" srcId="{6CB464F1-1DFC-4D4D-BD5F-0AB6B2E6DAD5}" destId="{4E91D9AE-99F7-450D-B636-713905360620}" srcOrd="1" destOrd="0" presId="urn:microsoft.com/office/officeart/2008/layout/LinedList"/>
    <dgm:cxn modelId="{FA3329D3-C02F-43A6-90E5-0F1C33EB33D5}" type="presParOf" srcId="{6CB464F1-1DFC-4D4D-BD5F-0AB6B2E6DAD5}" destId="{B8AF208E-5F99-444B-84DC-996F732D2076}" srcOrd="2" destOrd="0" presId="urn:microsoft.com/office/officeart/2008/layout/LinedList"/>
    <dgm:cxn modelId="{30F89027-028A-4C54-A2BD-C33BCE89B4FC}" type="presParOf" srcId="{6EA5DDFA-0D7B-46DC-9CEC-298BE4D18C23}" destId="{0E487718-9CA7-4DCE-A270-80DCD2BDDAA1}" srcOrd="14" destOrd="0" presId="urn:microsoft.com/office/officeart/2008/layout/LinedList"/>
    <dgm:cxn modelId="{58D5468F-A011-4F2F-8808-72918EC5D6A5}" type="presParOf" srcId="{6EA5DDFA-0D7B-46DC-9CEC-298BE4D18C23}" destId="{877F3CB9-72E0-4E9E-8092-20B30D2626EA}" srcOrd="15" destOrd="0" presId="urn:microsoft.com/office/officeart/2008/layout/LinedList"/>
    <dgm:cxn modelId="{E2448967-5787-4851-AB40-56D42FB5CC85}" type="presParOf" srcId="{6EA5DDFA-0D7B-46DC-9CEC-298BE4D18C23}" destId="{AF4D002D-88D4-4E57-B66B-60CD1EEAC6DD}" srcOrd="16" destOrd="0" presId="urn:microsoft.com/office/officeart/2008/layout/LinedList"/>
    <dgm:cxn modelId="{3A406DF9-5ACD-4708-9349-7C988FE3502C}" type="presParOf" srcId="{AF4D002D-88D4-4E57-B66B-60CD1EEAC6DD}" destId="{7F614E8D-96E0-47FA-B779-FD28DA4D3DD3}" srcOrd="0" destOrd="0" presId="urn:microsoft.com/office/officeart/2008/layout/LinedList"/>
    <dgm:cxn modelId="{BA590829-2890-4A9F-B9D3-86678A1C48D8}" type="presParOf" srcId="{AF4D002D-88D4-4E57-B66B-60CD1EEAC6DD}" destId="{2FE01624-1603-4020-A4DA-8C54583B3272}" srcOrd="1" destOrd="0" presId="urn:microsoft.com/office/officeart/2008/layout/LinedList"/>
    <dgm:cxn modelId="{8F8F19F1-1ACE-4D6C-92CE-63B83824A09D}" type="presParOf" srcId="{AF4D002D-88D4-4E57-B66B-60CD1EEAC6DD}" destId="{F6BEC6B7-BA9A-4E95-B72D-50DA71894922}" srcOrd="2" destOrd="0" presId="urn:microsoft.com/office/officeart/2008/layout/LinedList"/>
    <dgm:cxn modelId="{ECF23277-C12E-4607-840A-F9FB7CCDE781}" type="presParOf" srcId="{6EA5DDFA-0D7B-46DC-9CEC-298BE4D18C23}" destId="{46A16BAF-EEA8-42F8-B9E6-09F762AD44E6}" srcOrd="17" destOrd="0" presId="urn:microsoft.com/office/officeart/2008/layout/LinedList"/>
    <dgm:cxn modelId="{5207B069-86F1-4355-AB52-B4537552AAF5}" type="presParOf" srcId="{6EA5DDFA-0D7B-46DC-9CEC-298BE4D18C23}" destId="{4DD6A619-DA0B-4E28-B0AF-71D8E710F797}" srcOrd="18" destOrd="0" presId="urn:microsoft.com/office/officeart/2008/layout/LinedList"/>
    <dgm:cxn modelId="{70103DBA-FFCD-4523-9433-4FC775EB89AD}" type="presParOf" srcId="{6EA5DDFA-0D7B-46DC-9CEC-298BE4D18C23}" destId="{9135B9CB-FD07-4C37-A213-7662742740BE}" srcOrd="19" destOrd="0" presId="urn:microsoft.com/office/officeart/2008/layout/LinedList"/>
    <dgm:cxn modelId="{4A01EFE6-D625-4C2E-A677-B7244956969D}" type="presParOf" srcId="{9135B9CB-FD07-4C37-A213-7662742740BE}" destId="{1A58B4BB-3BB6-4095-B63B-F43E042CF3DF}" srcOrd="0" destOrd="0" presId="urn:microsoft.com/office/officeart/2008/layout/LinedList"/>
    <dgm:cxn modelId="{7DC3696F-8561-42F2-B135-DAEB77CC3E99}" type="presParOf" srcId="{9135B9CB-FD07-4C37-A213-7662742740BE}" destId="{263321BB-9667-468A-8118-5DCA0B1939D0}" srcOrd="1" destOrd="0" presId="urn:microsoft.com/office/officeart/2008/layout/LinedList"/>
    <dgm:cxn modelId="{F99F233D-4F8F-43A3-B188-D52102175A99}" type="presParOf" srcId="{9135B9CB-FD07-4C37-A213-7662742740BE}" destId="{5819E133-BAFC-4796-A667-553D7A79751E}" srcOrd="2" destOrd="0" presId="urn:microsoft.com/office/officeart/2008/layout/LinedList"/>
    <dgm:cxn modelId="{B10BA088-8DD6-4AAA-8AE6-AB028F76087F}" type="presParOf" srcId="{6EA5DDFA-0D7B-46DC-9CEC-298BE4D18C23}" destId="{7DD1FC9F-03B1-4167-B5FA-2CA4EE9ACC9B}" srcOrd="20" destOrd="0" presId="urn:microsoft.com/office/officeart/2008/layout/LinedList"/>
    <dgm:cxn modelId="{141FD828-8BF6-4C12-8B41-9766404D755C}" type="presParOf" srcId="{6EA5DDFA-0D7B-46DC-9CEC-298BE4D18C23}" destId="{DC21590E-B151-49CC-AA3B-DF08ECEEC183}" srcOrd="21" destOrd="0" presId="urn:microsoft.com/office/officeart/2008/layout/LinedList"/>
    <dgm:cxn modelId="{39C78419-3EB6-45CC-AB3F-11E1EE4E1EFD}" type="presParOf" srcId="{6EA5DDFA-0D7B-46DC-9CEC-298BE4D18C23}" destId="{168DE161-4885-4725-9FAB-C2AC5D72BD56}" srcOrd="22" destOrd="0" presId="urn:microsoft.com/office/officeart/2008/layout/LinedList"/>
    <dgm:cxn modelId="{0EE00F93-A0F3-4B49-9480-2FCCA9644DCB}" type="presParOf" srcId="{168DE161-4885-4725-9FAB-C2AC5D72BD56}" destId="{A2B5EC3E-826D-45EC-BE5F-E0BD502F7AD3}" srcOrd="0" destOrd="0" presId="urn:microsoft.com/office/officeart/2008/layout/LinedList"/>
    <dgm:cxn modelId="{A339F995-5701-48E1-9225-B0301CA9A918}" type="presParOf" srcId="{168DE161-4885-4725-9FAB-C2AC5D72BD56}" destId="{95599FEC-B4E0-4BC3-B46E-A90FBAB3877E}" srcOrd="1" destOrd="0" presId="urn:microsoft.com/office/officeart/2008/layout/LinedList"/>
    <dgm:cxn modelId="{CDEBD46F-3EAA-4D13-841D-94BCA5A3198D}" type="presParOf" srcId="{168DE161-4885-4725-9FAB-C2AC5D72BD56}" destId="{16557421-8AA1-4073-A7A4-7EC1A1FFA1AE}" srcOrd="2" destOrd="0" presId="urn:microsoft.com/office/officeart/2008/layout/LinedList"/>
    <dgm:cxn modelId="{AAA5E10F-DA77-47AF-929F-A6D7B27EDE63}" type="presParOf" srcId="{6EA5DDFA-0D7B-46DC-9CEC-298BE4D18C23}" destId="{CD759127-8191-4F13-A126-87CFEEA8B185}" srcOrd="23" destOrd="0" presId="urn:microsoft.com/office/officeart/2008/layout/LinedList"/>
    <dgm:cxn modelId="{A79C16F5-F76B-47B3-9644-1380CA978992}" type="presParOf" srcId="{6EA5DDFA-0D7B-46DC-9CEC-298BE4D18C23}" destId="{1A8E48F9-4807-4D3B-BF8C-15DB79A9EFF3}" srcOrd="24"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F55754-949D-4126-9B6A-C3E6012EA4DE}" type="doc">
      <dgm:prSet loTypeId="urn:microsoft.com/office/officeart/2005/8/layout/vProcess5" loCatId="process" qsTypeId="urn:microsoft.com/office/officeart/2005/8/quickstyle/simple5" qsCatId="simple" csTypeId="urn:microsoft.com/office/officeart/2005/8/colors/accent3_2" csCatId="accent3"/>
      <dgm:spPr/>
      <dgm:t>
        <a:bodyPr/>
        <a:lstStyle/>
        <a:p>
          <a:endParaRPr lang="en-US"/>
        </a:p>
      </dgm:t>
    </dgm:pt>
    <dgm:pt modelId="{D363F695-8387-4C3D-B198-C15933DA0408}">
      <dgm:prSet/>
      <dgm:spPr/>
      <dgm:t>
        <a:bodyPr/>
        <a:lstStyle/>
        <a:p>
          <a:r>
            <a:rPr lang="it-IT" dirty="0"/>
            <a:t>la possibilità di contare almeno su una persona di riferimento (sistema di relazioni sociali e sostegno sociale);</a:t>
          </a:r>
          <a:endParaRPr lang="en-US" dirty="0"/>
        </a:p>
      </dgm:t>
    </dgm:pt>
    <dgm:pt modelId="{17B801CD-85B3-4D1B-956D-324188E575E7}" type="parTrans" cxnId="{21B11B80-36C8-44DF-B991-794330398789}">
      <dgm:prSet/>
      <dgm:spPr/>
      <dgm:t>
        <a:bodyPr/>
        <a:lstStyle/>
        <a:p>
          <a:endParaRPr lang="en-US"/>
        </a:p>
      </dgm:t>
    </dgm:pt>
    <dgm:pt modelId="{6675B078-8706-45BE-A7F1-00A5DA25D42A}" type="sibTrans" cxnId="{21B11B80-36C8-44DF-B991-794330398789}">
      <dgm:prSet/>
      <dgm:spPr/>
      <dgm:t>
        <a:bodyPr/>
        <a:lstStyle/>
        <a:p>
          <a:endParaRPr lang="en-US"/>
        </a:p>
      </dgm:t>
    </dgm:pt>
    <dgm:pt modelId="{4E9B1007-C818-47B9-BA0D-A80AB3215243}">
      <dgm:prSet/>
      <dgm:spPr/>
      <dgm:t>
        <a:bodyPr/>
        <a:lstStyle/>
        <a:p>
          <a:r>
            <a:rPr lang="it-IT" dirty="0"/>
            <a:t>la possibilità di contare su una rete sociale di aiuto;</a:t>
          </a:r>
          <a:endParaRPr lang="en-US" dirty="0"/>
        </a:p>
      </dgm:t>
    </dgm:pt>
    <dgm:pt modelId="{F6FFD840-6337-41C8-97E3-3B44E58E013F}" type="parTrans" cxnId="{3E77692B-1A05-4B55-8CD3-B4F46981CC16}">
      <dgm:prSet/>
      <dgm:spPr/>
      <dgm:t>
        <a:bodyPr/>
        <a:lstStyle/>
        <a:p>
          <a:endParaRPr lang="en-US"/>
        </a:p>
      </dgm:t>
    </dgm:pt>
    <dgm:pt modelId="{89681A27-8937-4D8A-AC18-0EEA9864C92F}" type="sibTrans" cxnId="{3E77692B-1A05-4B55-8CD3-B4F46981CC16}">
      <dgm:prSet/>
      <dgm:spPr/>
      <dgm:t>
        <a:bodyPr/>
        <a:lstStyle/>
        <a:p>
          <a:endParaRPr lang="en-US"/>
        </a:p>
      </dgm:t>
    </dgm:pt>
    <dgm:pt modelId="{77096774-2AAA-4710-B98B-D88EE2B904D5}">
      <dgm:prSet/>
      <dgm:spPr/>
      <dgm:t>
        <a:bodyPr/>
        <a:lstStyle/>
        <a:p>
          <a:r>
            <a:rPr lang="it-IT"/>
            <a:t>La possibilità di una protezione da parte della famiglia (bambino con disabilità intellettiva).</a:t>
          </a:r>
          <a:endParaRPr lang="en-US"/>
        </a:p>
      </dgm:t>
    </dgm:pt>
    <dgm:pt modelId="{419367E6-AF1A-4085-B7C3-BC7C9EA3DD04}" type="parTrans" cxnId="{513375E6-C259-47DF-81CF-7880D721A6EB}">
      <dgm:prSet/>
      <dgm:spPr/>
      <dgm:t>
        <a:bodyPr/>
        <a:lstStyle/>
        <a:p>
          <a:endParaRPr lang="en-US"/>
        </a:p>
      </dgm:t>
    </dgm:pt>
    <dgm:pt modelId="{2E7FDF8A-CA6C-46D8-B2CC-828C3B20E2C6}" type="sibTrans" cxnId="{513375E6-C259-47DF-81CF-7880D721A6EB}">
      <dgm:prSet/>
      <dgm:spPr/>
      <dgm:t>
        <a:bodyPr/>
        <a:lstStyle/>
        <a:p>
          <a:endParaRPr lang="en-US"/>
        </a:p>
      </dgm:t>
    </dgm:pt>
    <dgm:pt modelId="{8BBBEEF2-1C2C-4577-B3BA-EFD4AC8F0318}" type="pres">
      <dgm:prSet presAssocID="{80F55754-949D-4126-9B6A-C3E6012EA4DE}" presName="outerComposite" presStyleCnt="0">
        <dgm:presLayoutVars>
          <dgm:chMax val="5"/>
          <dgm:dir/>
          <dgm:resizeHandles val="exact"/>
        </dgm:presLayoutVars>
      </dgm:prSet>
      <dgm:spPr/>
    </dgm:pt>
    <dgm:pt modelId="{81767537-D584-4490-A2F6-3BD995133169}" type="pres">
      <dgm:prSet presAssocID="{80F55754-949D-4126-9B6A-C3E6012EA4DE}" presName="dummyMaxCanvas" presStyleCnt="0">
        <dgm:presLayoutVars/>
      </dgm:prSet>
      <dgm:spPr/>
    </dgm:pt>
    <dgm:pt modelId="{2E6718A8-8CFB-4175-97B8-44D4ABFDC692}" type="pres">
      <dgm:prSet presAssocID="{80F55754-949D-4126-9B6A-C3E6012EA4DE}" presName="ThreeNodes_1" presStyleLbl="node1" presStyleIdx="0" presStyleCnt="3">
        <dgm:presLayoutVars>
          <dgm:bulletEnabled val="1"/>
        </dgm:presLayoutVars>
      </dgm:prSet>
      <dgm:spPr/>
    </dgm:pt>
    <dgm:pt modelId="{777A9637-9F73-42E2-A649-A7E77CECC626}" type="pres">
      <dgm:prSet presAssocID="{80F55754-949D-4126-9B6A-C3E6012EA4DE}" presName="ThreeNodes_2" presStyleLbl="node1" presStyleIdx="1" presStyleCnt="3">
        <dgm:presLayoutVars>
          <dgm:bulletEnabled val="1"/>
        </dgm:presLayoutVars>
      </dgm:prSet>
      <dgm:spPr/>
    </dgm:pt>
    <dgm:pt modelId="{E6DE654E-5647-4EDB-A6A9-BF6FDF3D27B3}" type="pres">
      <dgm:prSet presAssocID="{80F55754-949D-4126-9B6A-C3E6012EA4DE}" presName="ThreeNodes_3" presStyleLbl="node1" presStyleIdx="2" presStyleCnt="3">
        <dgm:presLayoutVars>
          <dgm:bulletEnabled val="1"/>
        </dgm:presLayoutVars>
      </dgm:prSet>
      <dgm:spPr/>
    </dgm:pt>
    <dgm:pt modelId="{46605570-6067-4C67-830B-257CD6E35611}" type="pres">
      <dgm:prSet presAssocID="{80F55754-949D-4126-9B6A-C3E6012EA4DE}" presName="ThreeConn_1-2" presStyleLbl="fgAccFollowNode1" presStyleIdx="0" presStyleCnt="2">
        <dgm:presLayoutVars>
          <dgm:bulletEnabled val="1"/>
        </dgm:presLayoutVars>
      </dgm:prSet>
      <dgm:spPr/>
    </dgm:pt>
    <dgm:pt modelId="{24A561BF-D521-488D-9546-383FB4DD52E4}" type="pres">
      <dgm:prSet presAssocID="{80F55754-949D-4126-9B6A-C3E6012EA4DE}" presName="ThreeConn_2-3" presStyleLbl="fgAccFollowNode1" presStyleIdx="1" presStyleCnt="2">
        <dgm:presLayoutVars>
          <dgm:bulletEnabled val="1"/>
        </dgm:presLayoutVars>
      </dgm:prSet>
      <dgm:spPr/>
    </dgm:pt>
    <dgm:pt modelId="{D8D71396-D774-4FB6-8D0E-FE4D08D4C6EC}" type="pres">
      <dgm:prSet presAssocID="{80F55754-949D-4126-9B6A-C3E6012EA4DE}" presName="ThreeNodes_1_text" presStyleLbl="node1" presStyleIdx="2" presStyleCnt="3">
        <dgm:presLayoutVars>
          <dgm:bulletEnabled val="1"/>
        </dgm:presLayoutVars>
      </dgm:prSet>
      <dgm:spPr/>
    </dgm:pt>
    <dgm:pt modelId="{4ED1DCCC-433A-44C0-B0F4-822361B100BC}" type="pres">
      <dgm:prSet presAssocID="{80F55754-949D-4126-9B6A-C3E6012EA4DE}" presName="ThreeNodes_2_text" presStyleLbl="node1" presStyleIdx="2" presStyleCnt="3">
        <dgm:presLayoutVars>
          <dgm:bulletEnabled val="1"/>
        </dgm:presLayoutVars>
      </dgm:prSet>
      <dgm:spPr/>
    </dgm:pt>
    <dgm:pt modelId="{FAA2E2AD-813B-447C-A68C-3398C64AF968}" type="pres">
      <dgm:prSet presAssocID="{80F55754-949D-4126-9B6A-C3E6012EA4DE}" presName="ThreeNodes_3_text" presStyleLbl="node1" presStyleIdx="2" presStyleCnt="3">
        <dgm:presLayoutVars>
          <dgm:bulletEnabled val="1"/>
        </dgm:presLayoutVars>
      </dgm:prSet>
      <dgm:spPr/>
    </dgm:pt>
  </dgm:ptLst>
  <dgm:cxnLst>
    <dgm:cxn modelId="{3E77692B-1A05-4B55-8CD3-B4F46981CC16}" srcId="{80F55754-949D-4126-9B6A-C3E6012EA4DE}" destId="{4E9B1007-C818-47B9-BA0D-A80AB3215243}" srcOrd="1" destOrd="0" parTransId="{F6FFD840-6337-41C8-97E3-3B44E58E013F}" sibTransId="{89681A27-8937-4D8A-AC18-0EEA9864C92F}"/>
    <dgm:cxn modelId="{3009EB72-515D-4D13-80C0-6EBB12822479}" type="presOf" srcId="{4E9B1007-C818-47B9-BA0D-A80AB3215243}" destId="{4ED1DCCC-433A-44C0-B0F4-822361B100BC}" srcOrd="1" destOrd="0" presId="urn:microsoft.com/office/officeart/2005/8/layout/vProcess5"/>
    <dgm:cxn modelId="{2FC4C153-90A7-4935-A304-5BB7F8E5AA02}" type="presOf" srcId="{77096774-2AAA-4710-B98B-D88EE2B904D5}" destId="{FAA2E2AD-813B-447C-A68C-3398C64AF968}" srcOrd="1" destOrd="0" presId="urn:microsoft.com/office/officeart/2005/8/layout/vProcess5"/>
    <dgm:cxn modelId="{EFBABD77-7097-4AD3-B2B3-26B39C350447}" type="presOf" srcId="{4E9B1007-C818-47B9-BA0D-A80AB3215243}" destId="{777A9637-9F73-42E2-A649-A7E77CECC626}" srcOrd="0" destOrd="0" presId="urn:microsoft.com/office/officeart/2005/8/layout/vProcess5"/>
    <dgm:cxn modelId="{1A5ADF7A-484E-44A5-835C-D4351C5402A5}" type="presOf" srcId="{89681A27-8937-4D8A-AC18-0EEA9864C92F}" destId="{24A561BF-D521-488D-9546-383FB4DD52E4}" srcOrd="0" destOrd="0" presId="urn:microsoft.com/office/officeart/2005/8/layout/vProcess5"/>
    <dgm:cxn modelId="{21B11B80-36C8-44DF-B991-794330398789}" srcId="{80F55754-949D-4126-9B6A-C3E6012EA4DE}" destId="{D363F695-8387-4C3D-B198-C15933DA0408}" srcOrd="0" destOrd="0" parTransId="{17B801CD-85B3-4D1B-956D-324188E575E7}" sibTransId="{6675B078-8706-45BE-A7F1-00A5DA25D42A}"/>
    <dgm:cxn modelId="{4CC1B787-E7D7-491F-ABF1-4A628A09BC68}" type="presOf" srcId="{80F55754-949D-4126-9B6A-C3E6012EA4DE}" destId="{8BBBEEF2-1C2C-4577-B3BA-EFD4AC8F0318}" srcOrd="0" destOrd="0" presId="urn:microsoft.com/office/officeart/2005/8/layout/vProcess5"/>
    <dgm:cxn modelId="{20FBC89C-F0BA-4DB2-84AC-7A5F52C89CB4}" type="presOf" srcId="{6675B078-8706-45BE-A7F1-00A5DA25D42A}" destId="{46605570-6067-4C67-830B-257CD6E35611}" srcOrd="0" destOrd="0" presId="urn:microsoft.com/office/officeart/2005/8/layout/vProcess5"/>
    <dgm:cxn modelId="{5A387CA0-20F6-490E-B896-2099A554A066}" type="presOf" srcId="{D363F695-8387-4C3D-B198-C15933DA0408}" destId="{D8D71396-D774-4FB6-8D0E-FE4D08D4C6EC}" srcOrd="1" destOrd="0" presId="urn:microsoft.com/office/officeart/2005/8/layout/vProcess5"/>
    <dgm:cxn modelId="{6CB265D5-ACC0-4635-8B40-1453DC977116}" type="presOf" srcId="{D363F695-8387-4C3D-B198-C15933DA0408}" destId="{2E6718A8-8CFB-4175-97B8-44D4ABFDC692}" srcOrd="0" destOrd="0" presId="urn:microsoft.com/office/officeart/2005/8/layout/vProcess5"/>
    <dgm:cxn modelId="{513375E6-C259-47DF-81CF-7880D721A6EB}" srcId="{80F55754-949D-4126-9B6A-C3E6012EA4DE}" destId="{77096774-2AAA-4710-B98B-D88EE2B904D5}" srcOrd="2" destOrd="0" parTransId="{419367E6-AF1A-4085-B7C3-BC7C9EA3DD04}" sibTransId="{2E7FDF8A-CA6C-46D8-B2CC-828C3B20E2C6}"/>
    <dgm:cxn modelId="{C8E432F0-8DC1-483A-9367-FCD5DC14409C}" type="presOf" srcId="{77096774-2AAA-4710-B98B-D88EE2B904D5}" destId="{E6DE654E-5647-4EDB-A6A9-BF6FDF3D27B3}" srcOrd="0" destOrd="0" presId="urn:microsoft.com/office/officeart/2005/8/layout/vProcess5"/>
    <dgm:cxn modelId="{FE9CAAEB-472D-4463-B102-F7DE1C2A3B34}" type="presParOf" srcId="{8BBBEEF2-1C2C-4577-B3BA-EFD4AC8F0318}" destId="{81767537-D584-4490-A2F6-3BD995133169}" srcOrd="0" destOrd="0" presId="urn:microsoft.com/office/officeart/2005/8/layout/vProcess5"/>
    <dgm:cxn modelId="{A9C71B22-4400-45B1-8654-CCD3A0A3E0B8}" type="presParOf" srcId="{8BBBEEF2-1C2C-4577-B3BA-EFD4AC8F0318}" destId="{2E6718A8-8CFB-4175-97B8-44D4ABFDC692}" srcOrd="1" destOrd="0" presId="urn:microsoft.com/office/officeart/2005/8/layout/vProcess5"/>
    <dgm:cxn modelId="{CA1E6F16-AF9C-40ED-9974-17119A3015DA}" type="presParOf" srcId="{8BBBEEF2-1C2C-4577-B3BA-EFD4AC8F0318}" destId="{777A9637-9F73-42E2-A649-A7E77CECC626}" srcOrd="2" destOrd="0" presId="urn:microsoft.com/office/officeart/2005/8/layout/vProcess5"/>
    <dgm:cxn modelId="{EBE936A3-E8E9-4930-B45C-BA228AC05DB1}" type="presParOf" srcId="{8BBBEEF2-1C2C-4577-B3BA-EFD4AC8F0318}" destId="{E6DE654E-5647-4EDB-A6A9-BF6FDF3D27B3}" srcOrd="3" destOrd="0" presId="urn:microsoft.com/office/officeart/2005/8/layout/vProcess5"/>
    <dgm:cxn modelId="{21DF783D-635F-4276-8711-E8235F80A352}" type="presParOf" srcId="{8BBBEEF2-1C2C-4577-B3BA-EFD4AC8F0318}" destId="{46605570-6067-4C67-830B-257CD6E35611}" srcOrd="4" destOrd="0" presId="urn:microsoft.com/office/officeart/2005/8/layout/vProcess5"/>
    <dgm:cxn modelId="{0CBB8DD5-89A2-4ECC-9B25-8B25043B782B}" type="presParOf" srcId="{8BBBEEF2-1C2C-4577-B3BA-EFD4AC8F0318}" destId="{24A561BF-D521-488D-9546-383FB4DD52E4}" srcOrd="5" destOrd="0" presId="urn:microsoft.com/office/officeart/2005/8/layout/vProcess5"/>
    <dgm:cxn modelId="{3CB5682A-8226-40DB-8723-B6550D7A8208}" type="presParOf" srcId="{8BBBEEF2-1C2C-4577-B3BA-EFD4AC8F0318}" destId="{D8D71396-D774-4FB6-8D0E-FE4D08D4C6EC}" srcOrd="6" destOrd="0" presId="urn:microsoft.com/office/officeart/2005/8/layout/vProcess5"/>
    <dgm:cxn modelId="{A3D7D12A-75D8-4FC2-8C19-F60EC71E88F1}" type="presParOf" srcId="{8BBBEEF2-1C2C-4577-B3BA-EFD4AC8F0318}" destId="{4ED1DCCC-433A-44C0-B0F4-822361B100BC}" srcOrd="7" destOrd="0" presId="urn:microsoft.com/office/officeart/2005/8/layout/vProcess5"/>
    <dgm:cxn modelId="{9AE96407-D61A-431C-BECD-B82FDF358B1F}" type="presParOf" srcId="{8BBBEEF2-1C2C-4577-B3BA-EFD4AC8F0318}" destId="{FAA2E2AD-813B-447C-A68C-3398C64AF968}"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75ECA2-0D0C-4BB9-B79F-44873560E5DC}"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89F2999-F91C-4244-A0B5-4A6310E6A2D8}">
      <dgm:prSet custT="1"/>
      <dgm:spPr/>
      <dgm:t>
        <a:bodyPr/>
        <a:lstStyle/>
        <a:p>
          <a:r>
            <a:rPr lang="it-IT" sz="2800" b="1" dirty="0"/>
            <a:t>Fattori di rischio generici</a:t>
          </a:r>
          <a:r>
            <a:rPr lang="it-IT" sz="3500" b="1" dirty="0"/>
            <a:t>:</a:t>
          </a:r>
          <a:endParaRPr lang="en-US" sz="3500" dirty="0"/>
        </a:p>
      </dgm:t>
    </dgm:pt>
    <dgm:pt modelId="{C35B91C6-FDE0-40B5-8183-B00F0F920D5D}" type="parTrans" cxnId="{BC748202-CA75-4AFE-93EF-CBC01ACBEAC8}">
      <dgm:prSet/>
      <dgm:spPr/>
      <dgm:t>
        <a:bodyPr/>
        <a:lstStyle/>
        <a:p>
          <a:endParaRPr lang="en-US"/>
        </a:p>
      </dgm:t>
    </dgm:pt>
    <dgm:pt modelId="{5B60D22F-15D2-40FA-91E1-C6A4F8A0D0C4}" type="sibTrans" cxnId="{BC748202-CA75-4AFE-93EF-CBC01ACBEAC8}">
      <dgm:prSet/>
      <dgm:spPr/>
      <dgm:t>
        <a:bodyPr/>
        <a:lstStyle/>
        <a:p>
          <a:endParaRPr lang="en-US"/>
        </a:p>
      </dgm:t>
    </dgm:pt>
    <dgm:pt modelId="{44092407-C1EA-4E2B-A9B1-213B651EA325}">
      <dgm:prSet/>
      <dgm:spPr/>
      <dgm:t>
        <a:bodyPr/>
        <a:lstStyle/>
        <a:p>
          <a:r>
            <a:rPr lang="it-IT"/>
            <a:t>Condizioni familiari;</a:t>
          </a:r>
          <a:endParaRPr lang="en-US"/>
        </a:p>
      </dgm:t>
    </dgm:pt>
    <dgm:pt modelId="{17E47B3A-E0B8-44D2-ADFB-C18509F736A2}" type="parTrans" cxnId="{642EF8A3-5A9D-42A3-9CA2-38810C9D86E1}">
      <dgm:prSet/>
      <dgm:spPr/>
      <dgm:t>
        <a:bodyPr/>
        <a:lstStyle/>
        <a:p>
          <a:endParaRPr lang="en-US"/>
        </a:p>
      </dgm:t>
    </dgm:pt>
    <dgm:pt modelId="{4DC8E33C-2875-48D1-96CF-048F04C53ED4}" type="sibTrans" cxnId="{642EF8A3-5A9D-42A3-9CA2-38810C9D86E1}">
      <dgm:prSet/>
      <dgm:spPr/>
      <dgm:t>
        <a:bodyPr/>
        <a:lstStyle/>
        <a:p>
          <a:endParaRPr lang="en-US"/>
        </a:p>
      </dgm:t>
    </dgm:pt>
    <dgm:pt modelId="{B939A194-8079-45A1-973F-EBD659F74D60}">
      <dgm:prSet/>
      <dgm:spPr/>
      <dgm:t>
        <a:bodyPr/>
        <a:lstStyle/>
        <a:p>
          <a:r>
            <a:rPr lang="it-IT"/>
            <a:t>Difficoltà emozionali;</a:t>
          </a:r>
          <a:endParaRPr lang="en-US"/>
        </a:p>
      </dgm:t>
    </dgm:pt>
    <dgm:pt modelId="{30728FCA-9480-4A81-997C-FB6D64FFFDC1}" type="parTrans" cxnId="{F5CAA6D8-D580-4990-A92D-AE722131C37F}">
      <dgm:prSet/>
      <dgm:spPr/>
      <dgm:t>
        <a:bodyPr/>
        <a:lstStyle/>
        <a:p>
          <a:endParaRPr lang="en-US"/>
        </a:p>
      </dgm:t>
    </dgm:pt>
    <dgm:pt modelId="{17899142-5435-41D7-97F3-4101A2BC575A}" type="sibTrans" cxnId="{F5CAA6D8-D580-4990-A92D-AE722131C37F}">
      <dgm:prSet/>
      <dgm:spPr/>
      <dgm:t>
        <a:bodyPr/>
        <a:lstStyle/>
        <a:p>
          <a:endParaRPr lang="en-US"/>
        </a:p>
      </dgm:t>
    </dgm:pt>
    <dgm:pt modelId="{C2807F8C-DCA4-4C74-A437-20C41C789610}">
      <dgm:prSet/>
      <dgm:spPr/>
      <dgm:t>
        <a:bodyPr/>
        <a:lstStyle/>
        <a:p>
          <a:r>
            <a:rPr lang="it-IT" dirty="0"/>
            <a:t>Contesto ecologico;</a:t>
          </a:r>
          <a:endParaRPr lang="en-US" dirty="0"/>
        </a:p>
      </dgm:t>
    </dgm:pt>
    <dgm:pt modelId="{05C7DEBA-C9A6-4ADE-81D8-AEA08B527D25}" type="parTrans" cxnId="{A0F43EC5-D6C7-4C1B-B0C1-FF5A6F356B68}">
      <dgm:prSet/>
      <dgm:spPr/>
      <dgm:t>
        <a:bodyPr/>
        <a:lstStyle/>
        <a:p>
          <a:endParaRPr lang="en-US"/>
        </a:p>
      </dgm:t>
    </dgm:pt>
    <dgm:pt modelId="{45E1FF37-38BD-4678-A055-0262D5BC37A0}" type="sibTrans" cxnId="{A0F43EC5-D6C7-4C1B-B0C1-FF5A6F356B68}">
      <dgm:prSet/>
      <dgm:spPr/>
      <dgm:t>
        <a:bodyPr/>
        <a:lstStyle/>
        <a:p>
          <a:endParaRPr lang="en-US"/>
        </a:p>
      </dgm:t>
    </dgm:pt>
    <dgm:pt modelId="{50D9D22A-1CD3-41F6-B332-2981E4947875}">
      <dgm:prSet/>
      <dgm:spPr/>
      <dgm:t>
        <a:bodyPr/>
        <a:lstStyle/>
        <a:p>
          <a:r>
            <a:rPr lang="it-IT"/>
            <a:t>Problemi scolastici</a:t>
          </a:r>
          <a:endParaRPr lang="en-US"/>
        </a:p>
      </dgm:t>
    </dgm:pt>
    <dgm:pt modelId="{4DF30E04-8827-40CF-99AD-C33501B866A7}" type="parTrans" cxnId="{CA68A28C-0AA8-4C68-887E-DBB4EA5A7B75}">
      <dgm:prSet/>
      <dgm:spPr/>
      <dgm:t>
        <a:bodyPr/>
        <a:lstStyle/>
        <a:p>
          <a:endParaRPr lang="en-US"/>
        </a:p>
      </dgm:t>
    </dgm:pt>
    <dgm:pt modelId="{C5CFF214-D1F6-47A6-BF24-D36202914193}" type="sibTrans" cxnId="{CA68A28C-0AA8-4C68-887E-DBB4EA5A7B75}">
      <dgm:prSet/>
      <dgm:spPr/>
      <dgm:t>
        <a:bodyPr/>
        <a:lstStyle/>
        <a:p>
          <a:endParaRPr lang="en-US"/>
        </a:p>
      </dgm:t>
    </dgm:pt>
    <dgm:pt modelId="{FB92196C-9B88-45A7-B4AC-7FB0EC9E7E32}">
      <dgm:prSet/>
      <dgm:spPr/>
      <dgm:t>
        <a:bodyPr/>
        <a:lstStyle/>
        <a:p>
          <a:r>
            <a:rPr lang="it-IT"/>
            <a:t>Handicaps costituzionali;</a:t>
          </a:r>
          <a:endParaRPr lang="en-US"/>
        </a:p>
      </dgm:t>
    </dgm:pt>
    <dgm:pt modelId="{BB0A4E15-6B77-4104-A7D4-C32166240A43}" type="parTrans" cxnId="{CA342AC0-625A-447D-861B-72BA7C6CB86A}">
      <dgm:prSet/>
      <dgm:spPr/>
      <dgm:t>
        <a:bodyPr/>
        <a:lstStyle/>
        <a:p>
          <a:endParaRPr lang="en-US"/>
        </a:p>
      </dgm:t>
    </dgm:pt>
    <dgm:pt modelId="{EA385CED-2EBB-41CC-B2AD-FCAE010A5C81}" type="sibTrans" cxnId="{CA342AC0-625A-447D-861B-72BA7C6CB86A}">
      <dgm:prSet/>
      <dgm:spPr/>
      <dgm:t>
        <a:bodyPr/>
        <a:lstStyle/>
        <a:p>
          <a:endParaRPr lang="en-US"/>
        </a:p>
      </dgm:t>
    </dgm:pt>
    <dgm:pt modelId="{A241CE0D-E4DC-4CA8-8CD5-FD6D876E2881}">
      <dgm:prSet/>
      <dgm:spPr/>
      <dgm:t>
        <a:bodyPr/>
        <a:lstStyle/>
        <a:p>
          <a:r>
            <a:rPr lang="it-IT"/>
            <a:t>Ritardi evolutivi/difficoltà nello sviluppo;</a:t>
          </a:r>
          <a:endParaRPr lang="en-US"/>
        </a:p>
      </dgm:t>
    </dgm:pt>
    <dgm:pt modelId="{07ECC729-82D3-426D-9F32-FBB53D1BC6A6}" type="parTrans" cxnId="{2D81003D-2922-47FA-A5BE-AAB452EAF92B}">
      <dgm:prSet/>
      <dgm:spPr/>
      <dgm:t>
        <a:bodyPr/>
        <a:lstStyle/>
        <a:p>
          <a:endParaRPr lang="en-US"/>
        </a:p>
      </dgm:t>
    </dgm:pt>
    <dgm:pt modelId="{DC200B3F-BA94-4F92-8267-CDB38204187B}" type="sibTrans" cxnId="{2D81003D-2922-47FA-A5BE-AAB452EAF92B}">
      <dgm:prSet/>
      <dgm:spPr/>
      <dgm:t>
        <a:bodyPr/>
        <a:lstStyle/>
        <a:p>
          <a:endParaRPr lang="en-US"/>
        </a:p>
      </dgm:t>
    </dgm:pt>
    <dgm:pt modelId="{4A100FA1-19E4-4DAD-A8E0-BE90FD9F1624}">
      <dgm:prSet/>
      <dgm:spPr/>
      <dgm:t>
        <a:bodyPr/>
        <a:lstStyle/>
        <a:p>
          <a:r>
            <a:rPr lang="it-IT"/>
            <a:t>Difficoltà interpersonali</a:t>
          </a:r>
          <a:endParaRPr lang="en-US"/>
        </a:p>
      </dgm:t>
    </dgm:pt>
    <dgm:pt modelId="{DF419A64-CDFC-44C4-8560-BDD65E7BA2FB}" type="parTrans" cxnId="{A245FA46-B315-438D-BEFC-9B56EAA983FB}">
      <dgm:prSet/>
      <dgm:spPr/>
      <dgm:t>
        <a:bodyPr/>
        <a:lstStyle/>
        <a:p>
          <a:endParaRPr lang="en-US"/>
        </a:p>
      </dgm:t>
    </dgm:pt>
    <dgm:pt modelId="{DC32F911-62DB-4360-8955-638B9E453C3A}" type="sibTrans" cxnId="{A245FA46-B315-438D-BEFC-9B56EAA983FB}">
      <dgm:prSet/>
      <dgm:spPr/>
      <dgm:t>
        <a:bodyPr/>
        <a:lstStyle/>
        <a:p>
          <a:endParaRPr lang="en-US"/>
        </a:p>
      </dgm:t>
    </dgm:pt>
    <dgm:pt modelId="{4A8A4EED-AF2A-42A4-89AE-DE09B315363B}" type="pres">
      <dgm:prSet presAssocID="{D375ECA2-0D0C-4BB9-B79F-44873560E5DC}" presName="linear" presStyleCnt="0">
        <dgm:presLayoutVars>
          <dgm:animLvl val="lvl"/>
          <dgm:resizeHandles val="exact"/>
        </dgm:presLayoutVars>
      </dgm:prSet>
      <dgm:spPr/>
    </dgm:pt>
    <dgm:pt modelId="{2110FDE7-DD49-4DC8-8301-9764F6055046}" type="pres">
      <dgm:prSet presAssocID="{C89F2999-F91C-4244-A0B5-4A6310E6A2D8}" presName="parentText" presStyleLbl="node1" presStyleIdx="0" presStyleCnt="1">
        <dgm:presLayoutVars>
          <dgm:chMax val="0"/>
          <dgm:bulletEnabled val="1"/>
        </dgm:presLayoutVars>
      </dgm:prSet>
      <dgm:spPr/>
    </dgm:pt>
    <dgm:pt modelId="{A72510B9-5874-4F3B-BA19-F0BC1B79E2EB}" type="pres">
      <dgm:prSet presAssocID="{C89F2999-F91C-4244-A0B5-4A6310E6A2D8}" presName="childText" presStyleLbl="revTx" presStyleIdx="0" presStyleCnt="1">
        <dgm:presLayoutVars>
          <dgm:bulletEnabled val="1"/>
        </dgm:presLayoutVars>
      </dgm:prSet>
      <dgm:spPr/>
    </dgm:pt>
  </dgm:ptLst>
  <dgm:cxnLst>
    <dgm:cxn modelId="{BC748202-CA75-4AFE-93EF-CBC01ACBEAC8}" srcId="{D375ECA2-0D0C-4BB9-B79F-44873560E5DC}" destId="{C89F2999-F91C-4244-A0B5-4A6310E6A2D8}" srcOrd="0" destOrd="0" parTransId="{C35B91C6-FDE0-40B5-8183-B00F0F920D5D}" sibTransId="{5B60D22F-15D2-40FA-91E1-C6A4F8A0D0C4}"/>
    <dgm:cxn modelId="{804F6D35-F443-45D2-8A87-DD0C2DB92AAA}" type="presOf" srcId="{A241CE0D-E4DC-4CA8-8CD5-FD6D876E2881}" destId="{A72510B9-5874-4F3B-BA19-F0BC1B79E2EB}" srcOrd="0" destOrd="5" presId="urn:microsoft.com/office/officeart/2005/8/layout/vList2"/>
    <dgm:cxn modelId="{2D81003D-2922-47FA-A5BE-AAB452EAF92B}" srcId="{C89F2999-F91C-4244-A0B5-4A6310E6A2D8}" destId="{A241CE0D-E4DC-4CA8-8CD5-FD6D876E2881}" srcOrd="5" destOrd="0" parTransId="{07ECC729-82D3-426D-9F32-FBB53D1BC6A6}" sibTransId="{DC200B3F-BA94-4F92-8267-CDB38204187B}"/>
    <dgm:cxn modelId="{A696A242-0357-471F-8312-38BA84C4CBC0}" type="presOf" srcId="{44092407-C1EA-4E2B-A9B1-213B651EA325}" destId="{A72510B9-5874-4F3B-BA19-F0BC1B79E2EB}" srcOrd="0" destOrd="0" presId="urn:microsoft.com/office/officeart/2005/8/layout/vList2"/>
    <dgm:cxn modelId="{A245FA46-B315-438D-BEFC-9B56EAA983FB}" srcId="{C89F2999-F91C-4244-A0B5-4A6310E6A2D8}" destId="{4A100FA1-19E4-4DAD-A8E0-BE90FD9F1624}" srcOrd="6" destOrd="0" parTransId="{DF419A64-CDFC-44C4-8560-BDD65E7BA2FB}" sibTransId="{DC32F911-62DB-4360-8955-638B9E453C3A}"/>
    <dgm:cxn modelId="{A8F31C67-187E-4028-A384-395B74B44131}" type="presOf" srcId="{C89F2999-F91C-4244-A0B5-4A6310E6A2D8}" destId="{2110FDE7-DD49-4DC8-8301-9764F6055046}" srcOrd="0" destOrd="0" presId="urn:microsoft.com/office/officeart/2005/8/layout/vList2"/>
    <dgm:cxn modelId="{5BC0BD4F-76B3-4D29-AE54-FA2222C6CBE6}" type="presOf" srcId="{4A100FA1-19E4-4DAD-A8E0-BE90FD9F1624}" destId="{A72510B9-5874-4F3B-BA19-F0BC1B79E2EB}" srcOrd="0" destOrd="6" presId="urn:microsoft.com/office/officeart/2005/8/layout/vList2"/>
    <dgm:cxn modelId="{5B725652-0AA2-4C24-BE7C-8152542F10A6}" type="presOf" srcId="{50D9D22A-1CD3-41F6-B332-2981E4947875}" destId="{A72510B9-5874-4F3B-BA19-F0BC1B79E2EB}" srcOrd="0" destOrd="3" presId="urn:microsoft.com/office/officeart/2005/8/layout/vList2"/>
    <dgm:cxn modelId="{CC794082-43D3-48E1-9FB0-E7B168564158}" type="presOf" srcId="{FB92196C-9B88-45A7-B4AC-7FB0EC9E7E32}" destId="{A72510B9-5874-4F3B-BA19-F0BC1B79E2EB}" srcOrd="0" destOrd="4" presId="urn:microsoft.com/office/officeart/2005/8/layout/vList2"/>
    <dgm:cxn modelId="{CA68A28C-0AA8-4C68-887E-DBB4EA5A7B75}" srcId="{C89F2999-F91C-4244-A0B5-4A6310E6A2D8}" destId="{50D9D22A-1CD3-41F6-B332-2981E4947875}" srcOrd="3" destOrd="0" parTransId="{4DF30E04-8827-40CF-99AD-C33501B866A7}" sibTransId="{C5CFF214-D1F6-47A6-BF24-D36202914193}"/>
    <dgm:cxn modelId="{730BB99F-76E1-4FBC-9372-D5F52C59ADD8}" type="presOf" srcId="{C2807F8C-DCA4-4C74-A437-20C41C789610}" destId="{A72510B9-5874-4F3B-BA19-F0BC1B79E2EB}" srcOrd="0" destOrd="2" presId="urn:microsoft.com/office/officeart/2005/8/layout/vList2"/>
    <dgm:cxn modelId="{642EF8A3-5A9D-42A3-9CA2-38810C9D86E1}" srcId="{C89F2999-F91C-4244-A0B5-4A6310E6A2D8}" destId="{44092407-C1EA-4E2B-A9B1-213B651EA325}" srcOrd="0" destOrd="0" parTransId="{17E47B3A-E0B8-44D2-ADFB-C18509F736A2}" sibTransId="{4DC8E33C-2875-48D1-96CF-048F04C53ED4}"/>
    <dgm:cxn modelId="{CA342AC0-625A-447D-861B-72BA7C6CB86A}" srcId="{C89F2999-F91C-4244-A0B5-4A6310E6A2D8}" destId="{FB92196C-9B88-45A7-B4AC-7FB0EC9E7E32}" srcOrd="4" destOrd="0" parTransId="{BB0A4E15-6B77-4104-A7D4-C32166240A43}" sibTransId="{EA385CED-2EBB-41CC-B2AD-FCAE010A5C81}"/>
    <dgm:cxn modelId="{A0F43EC5-D6C7-4C1B-B0C1-FF5A6F356B68}" srcId="{C89F2999-F91C-4244-A0B5-4A6310E6A2D8}" destId="{C2807F8C-DCA4-4C74-A437-20C41C789610}" srcOrd="2" destOrd="0" parTransId="{05C7DEBA-C9A6-4ADE-81D8-AEA08B527D25}" sibTransId="{45E1FF37-38BD-4678-A055-0262D5BC37A0}"/>
    <dgm:cxn modelId="{F5CAA6D8-D580-4990-A92D-AE722131C37F}" srcId="{C89F2999-F91C-4244-A0B5-4A6310E6A2D8}" destId="{B939A194-8079-45A1-973F-EBD659F74D60}" srcOrd="1" destOrd="0" parTransId="{30728FCA-9480-4A81-997C-FB6D64FFFDC1}" sibTransId="{17899142-5435-41D7-97F3-4101A2BC575A}"/>
    <dgm:cxn modelId="{AED9BFE9-0355-452F-A1CF-5B106B72AE56}" type="presOf" srcId="{B939A194-8079-45A1-973F-EBD659F74D60}" destId="{A72510B9-5874-4F3B-BA19-F0BC1B79E2EB}" srcOrd="0" destOrd="1" presId="urn:microsoft.com/office/officeart/2005/8/layout/vList2"/>
    <dgm:cxn modelId="{6B583AED-B88B-421C-B80C-2F078EB45442}" type="presOf" srcId="{D375ECA2-0D0C-4BB9-B79F-44873560E5DC}" destId="{4A8A4EED-AF2A-42A4-89AE-DE09B315363B}" srcOrd="0" destOrd="0" presId="urn:microsoft.com/office/officeart/2005/8/layout/vList2"/>
    <dgm:cxn modelId="{48385F27-B738-4165-9BA7-F78A6B7416CA}" type="presParOf" srcId="{4A8A4EED-AF2A-42A4-89AE-DE09B315363B}" destId="{2110FDE7-DD49-4DC8-8301-9764F6055046}" srcOrd="0" destOrd="0" presId="urn:microsoft.com/office/officeart/2005/8/layout/vList2"/>
    <dgm:cxn modelId="{A2D3FF5F-BE6D-447E-BD8C-5DAB8288DFAC}" type="presParOf" srcId="{4A8A4EED-AF2A-42A4-89AE-DE09B315363B}" destId="{A72510B9-5874-4F3B-BA19-F0BC1B79E2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D72315-CD98-4FB8-8BA4-6F0D8F20CC7E}"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A3D3E210-15BE-4DA9-9916-02299AF43208}">
      <dgm:prSet/>
      <dgm:spPr/>
      <dgm:t>
        <a:bodyPr/>
        <a:lstStyle/>
        <a:p>
          <a:r>
            <a:rPr lang="it-IT" b="1"/>
            <a:t>Condizioni familiari:</a:t>
          </a:r>
          <a:endParaRPr lang="en-US"/>
        </a:p>
      </dgm:t>
    </dgm:pt>
    <dgm:pt modelId="{52FFE50F-3189-4450-936E-9F233CA9D1FB}" type="parTrans" cxnId="{F51BB27A-25BC-4AB8-872C-939AE031EDE6}">
      <dgm:prSet/>
      <dgm:spPr/>
      <dgm:t>
        <a:bodyPr/>
        <a:lstStyle/>
        <a:p>
          <a:endParaRPr lang="en-US"/>
        </a:p>
      </dgm:t>
    </dgm:pt>
    <dgm:pt modelId="{618EF95A-2CCE-492D-8814-187D2FB70F7E}" type="sibTrans" cxnId="{F51BB27A-25BC-4AB8-872C-939AE031EDE6}">
      <dgm:prSet/>
      <dgm:spPr/>
      <dgm:t>
        <a:bodyPr/>
        <a:lstStyle/>
        <a:p>
          <a:endParaRPr lang="en-US"/>
        </a:p>
      </dgm:t>
    </dgm:pt>
    <dgm:pt modelId="{F8E3FBFF-52CE-42F4-A513-1ACEE691294B}">
      <dgm:prSet/>
      <dgm:spPr/>
      <dgm:t>
        <a:bodyPr/>
        <a:lstStyle/>
        <a:p>
          <a:r>
            <a:rPr lang="it-IT"/>
            <a:t>Bassa classe sociale;</a:t>
          </a:r>
          <a:endParaRPr lang="en-US"/>
        </a:p>
      </dgm:t>
    </dgm:pt>
    <dgm:pt modelId="{793C054B-A584-4E58-9170-6EFCFE4B2198}" type="parTrans" cxnId="{8D2B2B1D-DAC8-4ECA-899C-ADBC8B6307CE}">
      <dgm:prSet/>
      <dgm:spPr/>
      <dgm:t>
        <a:bodyPr/>
        <a:lstStyle/>
        <a:p>
          <a:endParaRPr lang="en-US"/>
        </a:p>
      </dgm:t>
    </dgm:pt>
    <dgm:pt modelId="{2BDD4E52-ACCB-4E7F-B97D-38259D582FE5}" type="sibTrans" cxnId="{8D2B2B1D-DAC8-4ECA-899C-ADBC8B6307CE}">
      <dgm:prSet/>
      <dgm:spPr/>
      <dgm:t>
        <a:bodyPr/>
        <a:lstStyle/>
        <a:p>
          <a:endParaRPr lang="en-US"/>
        </a:p>
      </dgm:t>
    </dgm:pt>
    <dgm:pt modelId="{E1FD2C55-3BB8-42B2-A30F-804C2B0877E4}">
      <dgm:prSet/>
      <dgm:spPr/>
      <dgm:t>
        <a:bodyPr/>
        <a:lstStyle/>
        <a:p>
          <a:r>
            <a:rPr lang="it-IT"/>
            <a:t>Conflitti familiari;</a:t>
          </a:r>
          <a:endParaRPr lang="en-US"/>
        </a:p>
      </dgm:t>
    </dgm:pt>
    <dgm:pt modelId="{112AC7F2-BC4F-43AC-A810-10A4DBB903B5}" type="parTrans" cxnId="{55B2309C-08F3-4D59-BAEB-3021661BED94}">
      <dgm:prSet/>
      <dgm:spPr/>
      <dgm:t>
        <a:bodyPr/>
        <a:lstStyle/>
        <a:p>
          <a:endParaRPr lang="en-US"/>
        </a:p>
      </dgm:t>
    </dgm:pt>
    <dgm:pt modelId="{AFD7647E-386A-47D8-A2EC-E578AEC761D5}" type="sibTrans" cxnId="{55B2309C-08F3-4D59-BAEB-3021661BED94}">
      <dgm:prSet/>
      <dgm:spPr/>
      <dgm:t>
        <a:bodyPr/>
        <a:lstStyle/>
        <a:p>
          <a:endParaRPr lang="en-US"/>
        </a:p>
      </dgm:t>
    </dgm:pt>
    <dgm:pt modelId="{BF9B5E6E-9EBC-43D2-AF03-21E20B8F6B6B}">
      <dgm:prSet/>
      <dgm:spPr/>
      <dgm:t>
        <a:bodyPr/>
        <a:lstStyle/>
        <a:p>
          <a:r>
            <a:rPr lang="it-IT"/>
            <a:t>Problemi dei genitori(malattia mentale, alcolismo, tossicodipendenza, depressione);</a:t>
          </a:r>
          <a:endParaRPr lang="en-US"/>
        </a:p>
      </dgm:t>
    </dgm:pt>
    <dgm:pt modelId="{8F33B9BB-6953-4AA3-81F9-348BB8473D2F}" type="parTrans" cxnId="{0E88E5EA-275A-4145-AC0E-B7881A96B0C4}">
      <dgm:prSet/>
      <dgm:spPr/>
      <dgm:t>
        <a:bodyPr/>
        <a:lstStyle/>
        <a:p>
          <a:endParaRPr lang="en-US"/>
        </a:p>
      </dgm:t>
    </dgm:pt>
    <dgm:pt modelId="{C8741F91-4568-48B6-A5B1-E5BD69DAEFE4}" type="sibTrans" cxnId="{0E88E5EA-275A-4145-AC0E-B7881A96B0C4}">
      <dgm:prSet/>
      <dgm:spPr/>
      <dgm:t>
        <a:bodyPr/>
        <a:lstStyle/>
        <a:p>
          <a:endParaRPr lang="en-US"/>
        </a:p>
      </dgm:t>
    </dgm:pt>
    <dgm:pt modelId="{DD11568A-5214-4B7E-A1C4-59A41B8A848F}">
      <dgm:prSet/>
      <dgm:spPr/>
      <dgm:t>
        <a:bodyPr/>
        <a:lstStyle/>
        <a:p>
          <a:r>
            <a:rPr lang="it-IT"/>
            <a:t>Famiglia molto numerosa;</a:t>
          </a:r>
          <a:endParaRPr lang="en-US"/>
        </a:p>
      </dgm:t>
    </dgm:pt>
    <dgm:pt modelId="{DF454D5F-D6FB-4DBD-855E-FFC02BFEDDF3}" type="parTrans" cxnId="{5AB44848-60E3-49D6-A636-71505AB4C516}">
      <dgm:prSet/>
      <dgm:spPr/>
      <dgm:t>
        <a:bodyPr/>
        <a:lstStyle/>
        <a:p>
          <a:endParaRPr lang="en-US"/>
        </a:p>
      </dgm:t>
    </dgm:pt>
    <dgm:pt modelId="{7F6EA855-3704-4DCF-A7C7-C271D28B245E}" type="sibTrans" cxnId="{5AB44848-60E3-49D6-A636-71505AB4C516}">
      <dgm:prSet/>
      <dgm:spPr/>
      <dgm:t>
        <a:bodyPr/>
        <a:lstStyle/>
        <a:p>
          <a:endParaRPr lang="en-US"/>
        </a:p>
      </dgm:t>
    </dgm:pt>
    <dgm:pt modelId="{8B7920C6-DA7E-4944-A6E6-EFF30B7C2219}">
      <dgm:prSet/>
      <dgm:spPr/>
      <dgm:t>
        <a:bodyPr/>
        <a:lstStyle/>
        <a:p>
          <a:r>
            <a:rPr lang="it-IT"/>
            <a:t>Carenze affettive;</a:t>
          </a:r>
          <a:endParaRPr lang="en-US"/>
        </a:p>
      </dgm:t>
    </dgm:pt>
    <dgm:pt modelId="{630EE223-7068-4653-A177-088604A17C71}" type="parTrans" cxnId="{E0F1FD0C-72D8-42A3-ACB6-216817615F80}">
      <dgm:prSet/>
      <dgm:spPr/>
      <dgm:t>
        <a:bodyPr/>
        <a:lstStyle/>
        <a:p>
          <a:endParaRPr lang="en-US"/>
        </a:p>
      </dgm:t>
    </dgm:pt>
    <dgm:pt modelId="{A9EBFCA2-5E51-40EA-B2A5-6E02B5279E59}" type="sibTrans" cxnId="{E0F1FD0C-72D8-42A3-ACB6-216817615F80}">
      <dgm:prSet/>
      <dgm:spPr/>
      <dgm:t>
        <a:bodyPr/>
        <a:lstStyle/>
        <a:p>
          <a:endParaRPr lang="en-US"/>
        </a:p>
      </dgm:t>
    </dgm:pt>
    <dgm:pt modelId="{957FD27E-1C02-4900-A18A-C60FBE96EB67}">
      <dgm:prSet/>
      <dgm:spPr/>
      <dgm:t>
        <a:bodyPr/>
        <a:lstStyle/>
        <a:p>
          <a:r>
            <a:rPr lang="it-IT"/>
            <a:t>Famiglia disorganizzata o maltrattante;</a:t>
          </a:r>
          <a:endParaRPr lang="en-US"/>
        </a:p>
      </dgm:t>
    </dgm:pt>
    <dgm:pt modelId="{79305575-2945-436A-9928-AECDEF08CED4}" type="parTrans" cxnId="{C0FB98D8-28D4-4019-B075-C1DA5BF3B790}">
      <dgm:prSet/>
      <dgm:spPr/>
      <dgm:t>
        <a:bodyPr/>
        <a:lstStyle/>
        <a:p>
          <a:endParaRPr lang="en-US"/>
        </a:p>
      </dgm:t>
    </dgm:pt>
    <dgm:pt modelId="{177DFDF7-EE61-4408-B882-08BE1A95AF87}" type="sibTrans" cxnId="{C0FB98D8-28D4-4019-B075-C1DA5BF3B790}">
      <dgm:prSet/>
      <dgm:spPr/>
      <dgm:t>
        <a:bodyPr/>
        <a:lstStyle/>
        <a:p>
          <a:endParaRPr lang="en-US"/>
        </a:p>
      </dgm:t>
    </dgm:pt>
    <dgm:pt modelId="{B2826580-EC4E-4792-AB1C-9B00036B6AD5}">
      <dgm:prSet/>
      <dgm:spPr/>
      <dgm:t>
        <a:bodyPr/>
        <a:lstStyle/>
        <a:p>
          <a:r>
            <a:rPr lang="it-IT"/>
            <a:t>Comunicazione distorta(DOPPIO LEGAME)</a:t>
          </a:r>
          <a:endParaRPr lang="en-US"/>
        </a:p>
      </dgm:t>
    </dgm:pt>
    <dgm:pt modelId="{59568E72-3BA0-4EB1-8043-42E141377C7E}" type="parTrans" cxnId="{8F071800-146D-4852-9204-3393DFBE2210}">
      <dgm:prSet/>
      <dgm:spPr/>
      <dgm:t>
        <a:bodyPr/>
        <a:lstStyle/>
        <a:p>
          <a:endParaRPr lang="en-US"/>
        </a:p>
      </dgm:t>
    </dgm:pt>
    <dgm:pt modelId="{11280D7A-3973-4AFA-8701-A923C5E5B2CD}" type="sibTrans" cxnId="{8F071800-146D-4852-9204-3393DFBE2210}">
      <dgm:prSet/>
      <dgm:spPr/>
      <dgm:t>
        <a:bodyPr/>
        <a:lstStyle/>
        <a:p>
          <a:endParaRPr lang="en-US"/>
        </a:p>
      </dgm:t>
    </dgm:pt>
    <dgm:pt modelId="{FFCACB02-D378-4361-A8B2-7A06DC57F735}" type="pres">
      <dgm:prSet presAssocID="{55D72315-CD98-4FB8-8BA4-6F0D8F20CC7E}" presName="vert0" presStyleCnt="0">
        <dgm:presLayoutVars>
          <dgm:dir/>
          <dgm:animOne val="branch"/>
          <dgm:animLvl val="lvl"/>
        </dgm:presLayoutVars>
      </dgm:prSet>
      <dgm:spPr/>
    </dgm:pt>
    <dgm:pt modelId="{F96694F4-F3C6-451F-9803-C507885605A2}" type="pres">
      <dgm:prSet presAssocID="{A3D3E210-15BE-4DA9-9916-02299AF43208}" presName="thickLine" presStyleLbl="alignNode1" presStyleIdx="0" presStyleCnt="1"/>
      <dgm:spPr/>
    </dgm:pt>
    <dgm:pt modelId="{6541DA5D-A17B-461D-9473-603EFD30DB44}" type="pres">
      <dgm:prSet presAssocID="{A3D3E210-15BE-4DA9-9916-02299AF43208}" presName="horz1" presStyleCnt="0"/>
      <dgm:spPr/>
    </dgm:pt>
    <dgm:pt modelId="{7DB3E3ED-D388-41E8-82AA-2215A58026E5}" type="pres">
      <dgm:prSet presAssocID="{A3D3E210-15BE-4DA9-9916-02299AF43208}" presName="tx1" presStyleLbl="revTx" presStyleIdx="0" presStyleCnt="8"/>
      <dgm:spPr/>
    </dgm:pt>
    <dgm:pt modelId="{E1E0F560-6B0B-4338-82F2-B96FA448E07B}" type="pres">
      <dgm:prSet presAssocID="{A3D3E210-15BE-4DA9-9916-02299AF43208}" presName="vert1" presStyleCnt="0"/>
      <dgm:spPr/>
    </dgm:pt>
    <dgm:pt modelId="{C89AA8E1-2F94-4A9E-A7BA-FD858FDDF905}" type="pres">
      <dgm:prSet presAssocID="{F8E3FBFF-52CE-42F4-A513-1ACEE691294B}" presName="vertSpace2a" presStyleCnt="0"/>
      <dgm:spPr/>
    </dgm:pt>
    <dgm:pt modelId="{798EE653-4C0B-4C2A-932D-9909A53763AB}" type="pres">
      <dgm:prSet presAssocID="{F8E3FBFF-52CE-42F4-A513-1ACEE691294B}" presName="horz2" presStyleCnt="0"/>
      <dgm:spPr/>
    </dgm:pt>
    <dgm:pt modelId="{D53DD69A-C639-453B-94DE-215F6C6E9469}" type="pres">
      <dgm:prSet presAssocID="{F8E3FBFF-52CE-42F4-A513-1ACEE691294B}" presName="horzSpace2" presStyleCnt="0"/>
      <dgm:spPr/>
    </dgm:pt>
    <dgm:pt modelId="{ECFDFED9-2832-475E-BFC1-88E626391244}" type="pres">
      <dgm:prSet presAssocID="{F8E3FBFF-52CE-42F4-A513-1ACEE691294B}" presName="tx2" presStyleLbl="revTx" presStyleIdx="1" presStyleCnt="8"/>
      <dgm:spPr/>
    </dgm:pt>
    <dgm:pt modelId="{114536F4-1554-40C9-914A-9579CF24451F}" type="pres">
      <dgm:prSet presAssocID="{F8E3FBFF-52CE-42F4-A513-1ACEE691294B}" presName="vert2" presStyleCnt="0"/>
      <dgm:spPr/>
    </dgm:pt>
    <dgm:pt modelId="{D9E37E9B-8AD9-468D-A607-69B3DCD68E9B}" type="pres">
      <dgm:prSet presAssocID="{F8E3FBFF-52CE-42F4-A513-1ACEE691294B}" presName="thinLine2b" presStyleLbl="callout" presStyleIdx="0" presStyleCnt="7"/>
      <dgm:spPr/>
    </dgm:pt>
    <dgm:pt modelId="{5703D1BC-24C1-4603-A086-794174BB4685}" type="pres">
      <dgm:prSet presAssocID="{F8E3FBFF-52CE-42F4-A513-1ACEE691294B}" presName="vertSpace2b" presStyleCnt="0"/>
      <dgm:spPr/>
    </dgm:pt>
    <dgm:pt modelId="{C808655E-4A7E-4119-A7F0-958BA89A114C}" type="pres">
      <dgm:prSet presAssocID="{E1FD2C55-3BB8-42B2-A30F-804C2B0877E4}" presName="horz2" presStyleCnt="0"/>
      <dgm:spPr/>
    </dgm:pt>
    <dgm:pt modelId="{01E696D7-B7FB-4CA3-91D7-292127758EE4}" type="pres">
      <dgm:prSet presAssocID="{E1FD2C55-3BB8-42B2-A30F-804C2B0877E4}" presName="horzSpace2" presStyleCnt="0"/>
      <dgm:spPr/>
    </dgm:pt>
    <dgm:pt modelId="{FE317D58-9ADE-4E9B-BA14-6A50F1DF653A}" type="pres">
      <dgm:prSet presAssocID="{E1FD2C55-3BB8-42B2-A30F-804C2B0877E4}" presName="tx2" presStyleLbl="revTx" presStyleIdx="2" presStyleCnt="8"/>
      <dgm:spPr/>
    </dgm:pt>
    <dgm:pt modelId="{A938882F-220F-418F-BAF7-2BEC1A5DE4B1}" type="pres">
      <dgm:prSet presAssocID="{E1FD2C55-3BB8-42B2-A30F-804C2B0877E4}" presName="vert2" presStyleCnt="0"/>
      <dgm:spPr/>
    </dgm:pt>
    <dgm:pt modelId="{2B36D332-7352-4F03-A2C5-4247253602CA}" type="pres">
      <dgm:prSet presAssocID="{E1FD2C55-3BB8-42B2-A30F-804C2B0877E4}" presName="thinLine2b" presStyleLbl="callout" presStyleIdx="1" presStyleCnt="7"/>
      <dgm:spPr/>
    </dgm:pt>
    <dgm:pt modelId="{083C671A-7961-488E-BA4B-C4FA7324D67E}" type="pres">
      <dgm:prSet presAssocID="{E1FD2C55-3BB8-42B2-A30F-804C2B0877E4}" presName="vertSpace2b" presStyleCnt="0"/>
      <dgm:spPr/>
    </dgm:pt>
    <dgm:pt modelId="{9BE93A8C-20B8-43B4-806E-8817DC527939}" type="pres">
      <dgm:prSet presAssocID="{BF9B5E6E-9EBC-43D2-AF03-21E20B8F6B6B}" presName="horz2" presStyleCnt="0"/>
      <dgm:spPr/>
    </dgm:pt>
    <dgm:pt modelId="{F74B59E3-A7D4-41C5-90B4-870E9CD3EFFA}" type="pres">
      <dgm:prSet presAssocID="{BF9B5E6E-9EBC-43D2-AF03-21E20B8F6B6B}" presName="horzSpace2" presStyleCnt="0"/>
      <dgm:spPr/>
    </dgm:pt>
    <dgm:pt modelId="{A285F2E5-214F-46B2-8991-D62242B05F5B}" type="pres">
      <dgm:prSet presAssocID="{BF9B5E6E-9EBC-43D2-AF03-21E20B8F6B6B}" presName="tx2" presStyleLbl="revTx" presStyleIdx="3" presStyleCnt="8"/>
      <dgm:spPr/>
    </dgm:pt>
    <dgm:pt modelId="{8B37CEFA-5231-44A4-AC41-D71DBF9A398C}" type="pres">
      <dgm:prSet presAssocID="{BF9B5E6E-9EBC-43D2-AF03-21E20B8F6B6B}" presName="vert2" presStyleCnt="0"/>
      <dgm:spPr/>
    </dgm:pt>
    <dgm:pt modelId="{A8018A90-77D9-4D38-B07D-B2D34FBD4E3A}" type="pres">
      <dgm:prSet presAssocID="{BF9B5E6E-9EBC-43D2-AF03-21E20B8F6B6B}" presName="thinLine2b" presStyleLbl="callout" presStyleIdx="2" presStyleCnt="7"/>
      <dgm:spPr/>
    </dgm:pt>
    <dgm:pt modelId="{4F5DB16E-DF2D-4D5E-BF78-808E5CE721F9}" type="pres">
      <dgm:prSet presAssocID="{BF9B5E6E-9EBC-43D2-AF03-21E20B8F6B6B}" presName="vertSpace2b" presStyleCnt="0"/>
      <dgm:spPr/>
    </dgm:pt>
    <dgm:pt modelId="{7192BE07-58CA-472E-AE79-45A703268784}" type="pres">
      <dgm:prSet presAssocID="{DD11568A-5214-4B7E-A1C4-59A41B8A848F}" presName="horz2" presStyleCnt="0"/>
      <dgm:spPr/>
    </dgm:pt>
    <dgm:pt modelId="{0C95492D-5A32-494F-9AFB-D131EF2776FD}" type="pres">
      <dgm:prSet presAssocID="{DD11568A-5214-4B7E-A1C4-59A41B8A848F}" presName="horzSpace2" presStyleCnt="0"/>
      <dgm:spPr/>
    </dgm:pt>
    <dgm:pt modelId="{CA618DD5-76B8-4FC4-825B-0DEE5AC78FE1}" type="pres">
      <dgm:prSet presAssocID="{DD11568A-5214-4B7E-A1C4-59A41B8A848F}" presName="tx2" presStyleLbl="revTx" presStyleIdx="4" presStyleCnt="8"/>
      <dgm:spPr/>
    </dgm:pt>
    <dgm:pt modelId="{EF37F4A7-0366-43EB-93FF-F091260076B7}" type="pres">
      <dgm:prSet presAssocID="{DD11568A-5214-4B7E-A1C4-59A41B8A848F}" presName="vert2" presStyleCnt="0"/>
      <dgm:spPr/>
    </dgm:pt>
    <dgm:pt modelId="{9D18F5E9-750C-464F-B76E-054F98A02FC2}" type="pres">
      <dgm:prSet presAssocID="{DD11568A-5214-4B7E-A1C4-59A41B8A848F}" presName="thinLine2b" presStyleLbl="callout" presStyleIdx="3" presStyleCnt="7"/>
      <dgm:spPr/>
    </dgm:pt>
    <dgm:pt modelId="{D8747523-A70D-4ABF-A409-FAD0445B8F6E}" type="pres">
      <dgm:prSet presAssocID="{DD11568A-5214-4B7E-A1C4-59A41B8A848F}" presName="vertSpace2b" presStyleCnt="0"/>
      <dgm:spPr/>
    </dgm:pt>
    <dgm:pt modelId="{D99A0CDC-1E4F-4D52-B845-3E7698F004FA}" type="pres">
      <dgm:prSet presAssocID="{8B7920C6-DA7E-4944-A6E6-EFF30B7C2219}" presName="horz2" presStyleCnt="0"/>
      <dgm:spPr/>
    </dgm:pt>
    <dgm:pt modelId="{53DCA03C-D768-441F-AE84-296EB807727E}" type="pres">
      <dgm:prSet presAssocID="{8B7920C6-DA7E-4944-A6E6-EFF30B7C2219}" presName="horzSpace2" presStyleCnt="0"/>
      <dgm:spPr/>
    </dgm:pt>
    <dgm:pt modelId="{54B95BE0-C8FF-4CDF-A708-9E84A7091AE0}" type="pres">
      <dgm:prSet presAssocID="{8B7920C6-DA7E-4944-A6E6-EFF30B7C2219}" presName="tx2" presStyleLbl="revTx" presStyleIdx="5" presStyleCnt="8"/>
      <dgm:spPr/>
    </dgm:pt>
    <dgm:pt modelId="{8BC25847-F769-483B-8D27-8161C32ACD36}" type="pres">
      <dgm:prSet presAssocID="{8B7920C6-DA7E-4944-A6E6-EFF30B7C2219}" presName="vert2" presStyleCnt="0"/>
      <dgm:spPr/>
    </dgm:pt>
    <dgm:pt modelId="{3BC193D9-6F44-4E89-A310-3A6AEFF92CD0}" type="pres">
      <dgm:prSet presAssocID="{8B7920C6-DA7E-4944-A6E6-EFF30B7C2219}" presName="thinLine2b" presStyleLbl="callout" presStyleIdx="4" presStyleCnt="7"/>
      <dgm:spPr/>
    </dgm:pt>
    <dgm:pt modelId="{0A3FD621-004B-4058-8403-D822777B5385}" type="pres">
      <dgm:prSet presAssocID="{8B7920C6-DA7E-4944-A6E6-EFF30B7C2219}" presName="vertSpace2b" presStyleCnt="0"/>
      <dgm:spPr/>
    </dgm:pt>
    <dgm:pt modelId="{428AF1D0-C120-45D9-B6C6-23AEB40EF285}" type="pres">
      <dgm:prSet presAssocID="{957FD27E-1C02-4900-A18A-C60FBE96EB67}" presName="horz2" presStyleCnt="0"/>
      <dgm:spPr/>
    </dgm:pt>
    <dgm:pt modelId="{E3841FA0-636B-46AB-9533-7FA717580F25}" type="pres">
      <dgm:prSet presAssocID="{957FD27E-1C02-4900-A18A-C60FBE96EB67}" presName="horzSpace2" presStyleCnt="0"/>
      <dgm:spPr/>
    </dgm:pt>
    <dgm:pt modelId="{211BA663-D42F-4C61-A3F9-F0131756647E}" type="pres">
      <dgm:prSet presAssocID="{957FD27E-1C02-4900-A18A-C60FBE96EB67}" presName="tx2" presStyleLbl="revTx" presStyleIdx="6" presStyleCnt="8"/>
      <dgm:spPr/>
    </dgm:pt>
    <dgm:pt modelId="{4F31A601-42D4-4D2B-89A6-7C126C5666EA}" type="pres">
      <dgm:prSet presAssocID="{957FD27E-1C02-4900-A18A-C60FBE96EB67}" presName="vert2" presStyleCnt="0"/>
      <dgm:spPr/>
    </dgm:pt>
    <dgm:pt modelId="{9A9E85C4-A8DC-4D22-B643-7EC2908BE7E7}" type="pres">
      <dgm:prSet presAssocID="{957FD27E-1C02-4900-A18A-C60FBE96EB67}" presName="thinLine2b" presStyleLbl="callout" presStyleIdx="5" presStyleCnt="7"/>
      <dgm:spPr/>
    </dgm:pt>
    <dgm:pt modelId="{E6639672-9814-42BB-AA7C-C71454BC2E3B}" type="pres">
      <dgm:prSet presAssocID="{957FD27E-1C02-4900-A18A-C60FBE96EB67}" presName="vertSpace2b" presStyleCnt="0"/>
      <dgm:spPr/>
    </dgm:pt>
    <dgm:pt modelId="{64AD988D-0E39-49F4-B26C-4158A6F07441}" type="pres">
      <dgm:prSet presAssocID="{B2826580-EC4E-4792-AB1C-9B00036B6AD5}" presName="horz2" presStyleCnt="0"/>
      <dgm:spPr/>
    </dgm:pt>
    <dgm:pt modelId="{5CA9A730-5DAB-42F5-B2F8-FCB0D2056454}" type="pres">
      <dgm:prSet presAssocID="{B2826580-EC4E-4792-AB1C-9B00036B6AD5}" presName="horzSpace2" presStyleCnt="0"/>
      <dgm:spPr/>
    </dgm:pt>
    <dgm:pt modelId="{F728C25F-1434-4E2C-923E-6A1BA2DAB7AE}" type="pres">
      <dgm:prSet presAssocID="{B2826580-EC4E-4792-AB1C-9B00036B6AD5}" presName="tx2" presStyleLbl="revTx" presStyleIdx="7" presStyleCnt="8"/>
      <dgm:spPr/>
    </dgm:pt>
    <dgm:pt modelId="{2B3223D0-BB04-4F28-BBC4-4139D880F705}" type="pres">
      <dgm:prSet presAssocID="{B2826580-EC4E-4792-AB1C-9B00036B6AD5}" presName="vert2" presStyleCnt="0"/>
      <dgm:spPr/>
    </dgm:pt>
    <dgm:pt modelId="{048C87D1-8B86-433A-8237-5938F8608CE0}" type="pres">
      <dgm:prSet presAssocID="{B2826580-EC4E-4792-AB1C-9B00036B6AD5}" presName="thinLine2b" presStyleLbl="callout" presStyleIdx="6" presStyleCnt="7"/>
      <dgm:spPr/>
    </dgm:pt>
    <dgm:pt modelId="{019BFA4B-306D-40C6-9873-F1BACFA56AE0}" type="pres">
      <dgm:prSet presAssocID="{B2826580-EC4E-4792-AB1C-9B00036B6AD5}" presName="vertSpace2b" presStyleCnt="0"/>
      <dgm:spPr/>
    </dgm:pt>
  </dgm:ptLst>
  <dgm:cxnLst>
    <dgm:cxn modelId="{8F071800-146D-4852-9204-3393DFBE2210}" srcId="{A3D3E210-15BE-4DA9-9916-02299AF43208}" destId="{B2826580-EC4E-4792-AB1C-9B00036B6AD5}" srcOrd="6" destOrd="0" parTransId="{59568E72-3BA0-4EB1-8043-42E141377C7E}" sibTransId="{11280D7A-3973-4AFA-8701-A923C5E5B2CD}"/>
    <dgm:cxn modelId="{E0F1FD0C-72D8-42A3-ACB6-216817615F80}" srcId="{A3D3E210-15BE-4DA9-9916-02299AF43208}" destId="{8B7920C6-DA7E-4944-A6E6-EFF30B7C2219}" srcOrd="4" destOrd="0" parTransId="{630EE223-7068-4653-A177-088604A17C71}" sibTransId="{A9EBFCA2-5E51-40EA-B2A5-6E02B5279E59}"/>
    <dgm:cxn modelId="{8D2B2B1D-DAC8-4ECA-899C-ADBC8B6307CE}" srcId="{A3D3E210-15BE-4DA9-9916-02299AF43208}" destId="{F8E3FBFF-52CE-42F4-A513-1ACEE691294B}" srcOrd="0" destOrd="0" parTransId="{793C054B-A584-4E58-9170-6EFCFE4B2198}" sibTransId="{2BDD4E52-ACCB-4E7F-B97D-38259D582FE5}"/>
    <dgm:cxn modelId="{EABF482A-3456-4432-B1AE-29FCBAE2386C}" type="presOf" srcId="{F8E3FBFF-52CE-42F4-A513-1ACEE691294B}" destId="{ECFDFED9-2832-475E-BFC1-88E626391244}" srcOrd="0" destOrd="0" presId="urn:microsoft.com/office/officeart/2008/layout/LinedList"/>
    <dgm:cxn modelId="{6E5CAC2D-8271-44B5-B75E-7203E88F4D02}" type="presOf" srcId="{A3D3E210-15BE-4DA9-9916-02299AF43208}" destId="{7DB3E3ED-D388-41E8-82AA-2215A58026E5}" srcOrd="0" destOrd="0" presId="urn:microsoft.com/office/officeart/2008/layout/LinedList"/>
    <dgm:cxn modelId="{A175D630-25B0-4040-88B4-6EDF1CAE6CB5}" type="presOf" srcId="{55D72315-CD98-4FB8-8BA4-6F0D8F20CC7E}" destId="{FFCACB02-D378-4361-A8B2-7A06DC57F735}" srcOrd="0" destOrd="0" presId="urn:microsoft.com/office/officeart/2008/layout/LinedList"/>
    <dgm:cxn modelId="{E3D18C5C-26F6-4D71-991A-6ECA691CC8AF}" type="presOf" srcId="{DD11568A-5214-4B7E-A1C4-59A41B8A848F}" destId="{CA618DD5-76B8-4FC4-825B-0DEE5AC78FE1}" srcOrd="0" destOrd="0" presId="urn:microsoft.com/office/officeart/2008/layout/LinedList"/>
    <dgm:cxn modelId="{42F46143-AB6C-43A3-8A0B-EBDBFD5E297C}" type="presOf" srcId="{BF9B5E6E-9EBC-43D2-AF03-21E20B8F6B6B}" destId="{A285F2E5-214F-46B2-8991-D62242B05F5B}" srcOrd="0" destOrd="0" presId="urn:microsoft.com/office/officeart/2008/layout/LinedList"/>
    <dgm:cxn modelId="{C49B1A47-1BEC-463E-8704-0199666C5C34}" type="presOf" srcId="{957FD27E-1C02-4900-A18A-C60FBE96EB67}" destId="{211BA663-D42F-4C61-A3F9-F0131756647E}" srcOrd="0" destOrd="0" presId="urn:microsoft.com/office/officeart/2008/layout/LinedList"/>
    <dgm:cxn modelId="{5AB44848-60E3-49D6-A636-71505AB4C516}" srcId="{A3D3E210-15BE-4DA9-9916-02299AF43208}" destId="{DD11568A-5214-4B7E-A1C4-59A41B8A848F}" srcOrd="3" destOrd="0" parTransId="{DF454D5F-D6FB-4DBD-855E-FFC02BFEDDF3}" sibTransId="{7F6EA855-3704-4DCF-A7C7-C271D28B245E}"/>
    <dgm:cxn modelId="{30C4BE54-BF31-4461-929D-E7B3DC37F223}" type="presOf" srcId="{E1FD2C55-3BB8-42B2-A30F-804C2B0877E4}" destId="{FE317D58-9ADE-4E9B-BA14-6A50F1DF653A}" srcOrd="0" destOrd="0" presId="urn:microsoft.com/office/officeart/2008/layout/LinedList"/>
    <dgm:cxn modelId="{F51BB27A-25BC-4AB8-872C-939AE031EDE6}" srcId="{55D72315-CD98-4FB8-8BA4-6F0D8F20CC7E}" destId="{A3D3E210-15BE-4DA9-9916-02299AF43208}" srcOrd="0" destOrd="0" parTransId="{52FFE50F-3189-4450-936E-9F233CA9D1FB}" sibTransId="{618EF95A-2CCE-492D-8814-187D2FB70F7E}"/>
    <dgm:cxn modelId="{55B2309C-08F3-4D59-BAEB-3021661BED94}" srcId="{A3D3E210-15BE-4DA9-9916-02299AF43208}" destId="{E1FD2C55-3BB8-42B2-A30F-804C2B0877E4}" srcOrd="1" destOrd="0" parTransId="{112AC7F2-BC4F-43AC-A810-10A4DBB903B5}" sibTransId="{AFD7647E-386A-47D8-A2EC-E578AEC761D5}"/>
    <dgm:cxn modelId="{5C6B35C7-00C1-4A5F-BC74-0E232F5D2798}" type="presOf" srcId="{8B7920C6-DA7E-4944-A6E6-EFF30B7C2219}" destId="{54B95BE0-C8FF-4CDF-A708-9E84A7091AE0}" srcOrd="0" destOrd="0" presId="urn:microsoft.com/office/officeart/2008/layout/LinedList"/>
    <dgm:cxn modelId="{C0FB98D8-28D4-4019-B075-C1DA5BF3B790}" srcId="{A3D3E210-15BE-4DA9-9916-02299AF43208}" destId="{957FD27E-1C02-4900-A18A-C60FBE96EB67}" srcOrd="5" destOrd="0" parTransId="{79305575-2945-436A-9928-AECDEF08CED4}" sibTransId="{177DFDF7-EE61-4408-B882-08BE1A95AF87}"/>
    <dgm:cxn modelId="{0E88E5EA-275A-4145-AC0E-B7881A96B0C4}" srcId="{A3D3E210-15BE-4DA9-9916-02299AF43208}" destId="{BF9B5E6E-9EBC-43D2-AF03-21E20B8F6B6B}" srcOrd="2" destOrd="0" parTransId="{8F33B9BB-6953-4AA3-81F9-348BB8473D2F}" sibTransId="{C8741F91-4568-48B6-A5B1-E5BD69DAEFE4}"/>
    <dgm:cxn modelId="{A56681FF-9218-45AC-9E86-7227F09F4BE5}" type="presOf" srcId="{B2826580-EC4E-4792-AB1C-9B00036B6AD5}" destId="{F728C25F-1434-4E2C-923E-6A1BA2DAB7AE}" srcOrd="0" destOrd="0" presId="urn:microsoft.com/office/officeart/2008/layout/LinedList"/>
    <dgm:cxn modelId="{2DF79943-E07F-4354-9141-86971AF92404}" type="presParOf" srcId="{FFCACB02-D378-4361-A8B2-7A06DC57F735}" destId="{F96694F4-F3C6-451F-9803-C507885605A2}" srcOrd="0" destOrd="0" presId="urn:microsoft.com/office/officeart/2008/layout/LinedList"/>
    <dgm:cxn modelId="{A041A98A-7794-4621-9545-80712950715F}" type="presParOf" srcId="{FFCACB02-D378-4361-A8B2-7A06DC57F735}" destId="{6541DA5D-A17B-461D-9473-603EFD30DB44}" srcOrd="1" destOrd="0" presId="urn:microsoft.com/office/officeart/2008/layout/LinedList"/>
    <dgm:cxn modelId="{967375EC-343E-49AC-AC79-F9C94F8900B1}" type="presParOf" srcId="{6541DA5D-A17B-461D-9473-603EFD30DB44}" destId="{7DB3E3ED-D388-41E8-82AA-2215A58026E5}" srcOrd="0" destOrd="0" presId="urn:microsoft.com/office/officeart/2008/layout/LinedList"/>
    <dgm:cxn modelId="{EBE67AEF-682C-4CA7-A6EC-806DD962E8A4}" type="presParOf" srcId="{6541DA5D-A17B-461D-9473-603EFD30DB44}" destId="{E1E0F560-6B0B-4338-82F2-B96FA448E07B}" srcOrd="1" destOrd="0" presId="urn:microsoft.com/office/officeart/2008/layout/LinedList"/>
    <dgm:cxn modelId="{35931D29-B91C-42B4-8991-413158F5789C}" type="presParOf" srcId="{E1E0F560-6B0B-4338-82F2-B96FA448E07B}" destId="{C89AA8E1-2F94-4A9E-A7BA-FD858FDDF905}" srcOrd="0" destOrd="0" presId="urn:microsoft.com/office/officeart/2008/layout/LinedList"/>
    <dgm:cxn modelId="{FC7FB0E8-A582-4864-BF09-1A7CF27F325B}" type="presParOf" srcId="{E1E0F560-6B0B-4338-82F2-B96FA448E07B}" destId="{798EE653-4C0B-4C2A-932D-9909A53763AB}" srcOrd="1" destOrd="0" presId="urn:microsoft.com/office/officeart/2008/layout/LinedList"/>
    <dgm:cxn modelId="{1319143B-E3B8-439D-8861-9F30007259E4}" type="presParOf" srcId="{798EE653-4C0B-4C2A-932D-9909A53763AB}" destId="{D53DD69A-C639-453B-94DE-215F6C6E9469}" srcOrd="0" destOrd="0" presId="urn:microsoft.com/office/officeart/2008/layout/LinedList"/>
    <dgm:cxn modelId="{25B7498F-89DF-4036-A397-78A667195AF8}" type="presParOf" srcId="{798EE653-4C0B-4C2A-932D-9909A53763AB}" destId="{ECFDFED9-2832-475E-BFC1-88E626391244}" srcOrd="1" destOrd="0" presId="urn:microsoft.com/office/officeart/2008/layout/LinedList"/>
    <dgm:cxn modelId="{CC9F4BF2-AF22-4C17-9CE6-24B4427D7387}" type="presParOf" srcId="{798EE653-4C0B-4C2A-932D-9909A53763AB}" destId="{114536F4-1554-40C9-914A-9579CF24451F}" srcOrd="2" destOrd="0" presId="urn:microsoft.com/office/officeart/2008/layout/LinedList"/>
    <dgm:cxn modelId="{34D8EA7A-2B49-408D-932A-DE5A6C0FDD93}" type="presParOf" srcId="{E1E0F560-6B0B-4338-82F2-B96FA448E07B}" destId="{D9E37E9B-8AD9-468D-A607-69B3DCD68E9B}" srcOrd="2" destOrd="0" presId="urn:microsoft.com/office/officeart/2008/layout/LinedList"/>
    <dgm:cxn modelId="{F0CB6274-9349-4B18-A2CF-4281AADDA8BA}" type="presParOf" srcId="{E1E0F560-6B0B-4338-82F2-B96FA448E07B}" destId="{5703D1BC-24C1-4603-A086-794174BB4685}" srcOrd="3" destOrd="0" presId="urn:microsoft.com/office/officeart/2008/layout/LinedList"/>
    <dgm:cxn modelId="{CAE13CCB-A36E-47EA-BC0D-BA9907011D0F}" type="presParOf" srcId="{E1E0F560-6B0B-4338-82F2-B96FA448E07B}" destId="{C808655E-4A7E-4119-A7F0-958BA89A114C}" srcOrd="4" destOrd="0" presId="urn:microsoft.com/office/officeart/2008/layout/LinedList"/>
    <dgm:cxn modelId="{6B4CAB39-8E87-419D-B0C8-B80B6F81542F}" type="presParOf" srcId="{C808655E-4A7E-4119-A7F0-958BA89A114C}" destId="{01E696D7-B7FB-4CA3-91D7-292127758EE4}" srcOrd="0" destOrd="0" presId="urn:microsoft.com/office/officeart/2008/layout/LinedList"/>
    <dgm:cxn modelId="{4DE42DFC-FC81-4603-B5F6-D3E75E298259}" type="presParOf" srcId="{C808655E-4A7E-4119-A7F0-958BA89A114C}" destId="{FE317D58-9ADE-4E9B-BA14-6A50F1DF653A}" srcOrd="1" destOrd="0" presId="urn:microsoft.com/office/officeart/2008/layout/LinedList"/>
    <dgm:cxn modelId="{6FF1763B-1EBD-4D2C-8793-30FA6C90C557}" type="presParOf" srcId="{C808655E-4A7E-4119-A7F0-958BA89A114C}" destId="{A938882F-220F-418F-BAF7-2BEC1A5DE4B1}" srcOrd="2" destOrd="0" presId="urn:microsoft.com/office/officeart/2008/layout/LinedList"/>
    <dgm:cxn modelId="{8C5D9F13-375B-45FE-B2DF-16E5C442FCC9}" type="presParOf" srcId="{E1E0F560-6B0B-4338-82F2-B96FA448E07B}" destId="{2B36D332-7352-4F03-A2C5-4247253602CA}" srcOrd="5" destOrd="0" presId="urn:microsoft.com/office/officeart/2008/layout/LinedList"/>
    <dgm:cxn modelId="{44BFD0FD-E377-4304-BA4A-9E220D046D2A}" type="presParOf" srcId="{E1E0F560-6B0B-4338-82F2-B96FA448E07B}" destId="{083C671A-7961-488E-BA4B-C4FA7324D67E}" srcOrd="6" destOrd="0" presId="urn:microsoft.com/office/officeart/2008/layout/LinedList"/>
    <dgm:cxn modelId="{A304D7DD-62DF-4F79-8FFB-E22B4DA70034}" type="presParOf" srcId="{E1E0F560-6B0B-4338-82F2-B96FA448E07B}" destId="{9BE93A8C-20B8-43B4-806E-8817DC527939}" srcOrd="7" destOrd="0" presId="urn:microsoft.com/office/officeart/2008/layout/LinedList"/>
    <dgm:cxn modelId="{FA46E0BE-CE2A-4D6B-AA9A-83306C335FB7}" type="presParOf" srcId="{9BE93A8C-20B8-43B4-806E-8817DC527939}" destId="{F74B59E3-A7D4-41C5-90B4-870E9CD3EFFA}" srcOrd="0" destOrd="0" presId="urn:microsoft.com/office/officeart/2008/layout/LinedList"/>
    <dgm:cxn modelId="{7EB627CE-10B8-4B72-B4B3-87CE10990A9F}" type="presParOf" srcId="{9BE93A8C-20B8-43B4-806E-8817DC527939}" destId="{A285F2E5-214F-46B2-8991-D62242B05F5B}" srcOrd="1" destOrd="0" presId="urn:microsoft.com/office/officeart/2008/layout/LinedList"/>
    <dgm:cxn modelId="{6D71AC90-8CC2-402C-B2B2-6365253E9CBC}" type="presParOf" srcId="{9BE93A8C-20B8-43B4-806E-8817DC527939}" destId="{8B37CEFA-5231-44A4-AC41-D71DBF9A398C}" srcOrd="2" destOrd="0" presId="urn:microsoft.com/office/officeart/2008/layout/LinedList"/>
    <dgm:cxn modelId="{DCFF9481-AFDF-401F-8150-3CFDADF5DE89}" type="presParOf" srcId="{E1E0F560-6B0B-4338-82F2-B96FA448E07B}" destId="{A8018A90-77D9-4D38-B07D-B2D34FBD4E3A}" srcOrd="8" destOrd="0" presId="urn:microsoft.com/office/officeart/2008/layout/LinedList"/>
    <dgm:cxn modelId="{D1FD6D80-A1CA-4E63-9331-30C98343C1E2}" type="presParOf" srcId="{E1E0F560-6B0B-4338-82F2-B96FA448E07B}" destId="{4F5DB16E-DF2D-4D5E-BF78-808E5CE721F9}" srcOrd="9" destOrd="0" presId="urn:microsoft.com/office/officeart/2008/layout/LinedList"/>
    <dgm:cxn modelId="{DDEE2484-AC2D-48B7-9AD1-E38F8FF7ED43}" type="presParOf" srcId="{E1E0F560-6B0B-4338-82F2-B96FA448E07B}" destId="{7192BE07-58CA-472E-AE79-45A703268784}" srcOrd="10" destOrd="0" presId="urn:microsoft.com/office/officeart/2008/layout/LinedList"/>
    <dgm:cxn modelId="{E0944C19-25ED-4BBA-A4E3-7309371EBD42}" type="presParOf" srcId="{7192BE07-58CA-472E-AE79-45A703268784}" destId="{0C95492D-5A32-494F-9AFB-D131EF2776FD}" srcOrd="0" destOrd="0" presId="urn:microsoft.com/office/officeart/2008/layout/LinedList"/>
    <dgm:cxn modelId="{10D703BA-C1D1-4187-AB71-6FDB58967355}" type="presParOf" srcId="{7192BE07-58CA-472E-AE79-45A703268784}" destId="{CA618DD5-76B8-4FC4-825B-0DEE5AC78FE1}" srcOrd="1" destOrd="0" presId="urn:microsoft.com/office/officeart/2008/layout/LinedList"/>
    <dgm:cxn modelId="{694898F6-8D51-4AD9-9C85-064FEF81E350}" type="presParOf" srcId="{7192BE07-58CA-472E-AE79-45A703268784}" destId="{EF37F4A7-0366-43EB-93FF-F091260076B7}" srcOrd="2" destOrd="0" presId="urn:microsoft.com/office/officeart/2008/layout/LinedList"/>
    <dgm:cxn modelId="{D54FB784-CF46-4FED-ABFA-660985C46C31}" type="presParOf" srcId="{E1E0F560-6B0B-4338-82F2-B96FA448E07B}" destId="{9D18F5E9-750C-464F-B76E-054F98A02FC2}" srcOrd="11" destOrd="0" presId="urn:microsoft.com/office/officeart/2008/layout/LinedList"/>
    <dgm:cxn modelId="{DCFB7FF1-5393-471B-B6DD-5F6D29311BA2}" type="presParOf" srcId="{E1E0F560-6B0B-4338-82F2-B96FA448E07B}" destId="{D8747523-A70D-4ABF-A409-FAD0445B8F6E}" srcOrd="12" destOrd="0" presId="urn:microsoft.com/office/officeart/2008/layout/LinedList"/>
    <dgm:cxn modelId="{972426FB-C02E-4211-A9CC-18A085553C81}" type="presParOf" srcId="{E1E0F560-6B0B-4338-82F2-B96FA448E07B}" destId="{D99A0CDC-1E4F-4D52-B845-3E7698F004FA}" srcOrd="13" destOrd="0" presId="urn:microsoft.com/office/officeart/2008/layout/LinedList"/>
    <dgm:cxn modelId="{3281921F-8347-4812-B416-D18CF6417DF0}" type="presParOf" srcId="{D99A0CDC-1E4F-4D52-B845-3E7698F004FA}" destId="{53DCA03C-D768-441F-AE84-296EB807727E}" srcOrd="0" destOrd="0" presId="urn:microsoft.com/office/officeart/2008/layout/LinedList"/>
    <dgm:cxn modelId="{FAA06707-6C45-4C07-B58A-5D9D51EE1D96}" type="presParOf" srcId="{D99A0CDC-1E4F-4D52-B845-3E7698F004FA}" destId="{54B95BE0-C8FF-4CDF-A708-9E84A7091AE0}" srcOrd="1" destOrd="0" presId="urn:microsoft.com/office/officeart/2008/layout/LinedList"/>
    <dgm:cxn modelId="{FD2BB8C8-9D51-4D1F-8F7B-B86E4C74B6CB}" type="presParOf" srcId="{D99A0CDC-1E4F-4D52-B845-3E7698F004FA}" destId="{8BC25847-F769-483B-8D27-8161C32ACD36}" srcOrd="2" destOrd="0" presId="urn:microsoft.com/office/officeart/2008/layout/LinedList"/>
    <dgm:cxn modelId="{78187B4A-16CB-4AC8-AD8B-6E77EADADB36}" type="presParOf" srcId="{E1E0F560-6B0B-4338-82F2-B96FA448E07B}" destId="{3BC193D9-6F44-4E89-A310-3A6AEFF92CD0}" srcOrd="14" destOrd="0" presId="urn:microsoft.com/office/officeart/2008/layout/LinedList"/>
    <dgm:cxn modelId="{E3C28A3F-6E39-48E3-AF3E-1E82FCDA39D6}" type="presParOf" srcId="{E1E0F560-6B0B-4338-82F2-B96FA448E07B}" destId="{0A3FD621-004B-4058-8403-D822777B5385}" srcOrd="15" destOrd="0" presId="urn:microsoft.com/office/officeart/2008/layout/LinedList"/>
    <dgm:cxn modelId="{F541ACF9-92B4-4D6D-8742-A9652ABC4454}" type="presParOf" srcId="{E1E0F560-6B0B-4338-82F2-B96FA448E07B}" destId="{428AF1D0-C120-45D9-B6C6-23AEB40EF285}" srcOrd="16" destOrd="0" presId="urn:microsoft.com/office/officeart/2008/layout/LinedList"/>
    <dgm:cxn modelId="{8D9DDCBC-CA0B-4412-89BA-185083E32287}" type="presParOf" srcId="{428AF1D0-C120-45D9-B6C6-23AEB40EF285}" destId="{E3841FA0-636B-46AB-9533-7FA717580F25}" srcOrd="0" destOrd="0" presId="urn:microsoft.com/office/officeart/2008/layout/LinedList"/>
    <dgm:cxn modelId="{8E34DCAE-5925-4A69-B7D7-DFC22954F2D2}" type="presParOf" srcId="{428AF1D0-C120-45D9-B6C6-23AEB40EF285}" destId="{211BA663-D42F-4C61-A3F9-F0131756647E}" srcOrd="1" destOrd="0" presId="urn:microsoft.com/office/officeart/2008/layout/LinedList"/>
    <dgm:cxn modelId="{4035D999-5821-489D-A01B-F459F4E597D4}" type="presParOf" srcId="{428AF1D0-C120-45D9-B6C6-23AEB40EF285}" destId="{4F31A601-42D4-4D2B-89A6-7C126C5666EA}" srcOrd="2" destOrd="0" presId="urn:microsoft.com/office/officeart/2008/layout/LinedList"/>
    <dgm:cxn modelId="{CB515C9E-E257-48F8-8DDA-BF373A6CBCC8}" type="presParOf" srcId="{E1E0F560-6B0B-4338-82F2-B96FA448E07B}" destId="{9A9E85C4-A8DC-4D22-B643-7EC2908BE7E7}" srcOrd="17" destOrd="0" presId="urn:microsoft.com/office/officeart/2008/layout/LinedList"/>
    <dgm:cxn modelId="{A66A8B1F-D138-443C-BB0D-7EFB7CA9F337}" type="presParOf" srcId="{E1E0F560-6B0B-4338-82F2-B96FA448E07B}" destId="{E6639672-9814-42BB-AA7C-C71454BC2E3B}" srcOrd="18" destOrd="0" presId="urn:microsoft.com/office/officeart/2008/layout/LinedList"/>
    <dgm:cxn modelId="{DD90A311-398E-4A78-8FAE-4A034222E821}" type="presParOf" srcId="{E1E0F560-6B0B-4338-82F2-B96FA448E07B}" destId="{64AD988D-0E39-49F4-B26C-4158A6F07441}" srcOrd="19" destOrd="0" presId="urn:microsoft.com/office/officeart/2008/layout/LinedList"/>
    <dgm:cxn modelId="{FACF2768-5445-43CA-9595-A2492C817AC4}" type="presParOf" srcId="{64AD988D-0E39-49F4-B26C-4158A6F07441}" destId="{5CA9A730-5DAB-42F5-B2F8-FCB0D2056454}" srcOrd="0" destOrd="0" presId="urn:microsoft.com/office/officeart/2008/layout/LinedList"/>
    <dgm:cxn modelId="{895A37A3-0AF5-41CD-8F37-5C03034474D2}" type="presParOf" srcId="{64AD988D-0E39-49F4-B26C-4158A6F07441}" destId="{F728C25F-1434-4E2C-923E-6A1BA2DAB7AE}" srcOrd="1" destOrd="0" presId="urn:microsoft.com/office/officeart/2008/layout/LinedList"/>
    <dgm:cxn modelId="{81EF8834-D273-4045-8FEB-2C1CE6214811}" type="presParOf" srcId="{64AD988D-0E39-49F4-B26C-4158A6F07441}" destId="{2B3223D0-BB04-4F28-BBC4-4139D880F705}" srcOrd="2" destOrd="0" presId="urn:microsoft.com/office/officeart/2008/layout/LinedList"/>
    <dgm:cxn modelId="{F202E4EA-0455-41C3-B525-85C895F96704}" type="presParOf" srcId="{E1E0F560-6B0B-4338-82F2-B96FA448E07B}" destId="{048C87D1-8B86-433A-8237-5938F8608CE0}" srcOrd="20" destOrd="0" presId="urn:microsoft.com/office/officeart/2008/layout/LinedList"/>
    <dgm:cxn modelId="{26190380-03AD-49A1-AF64-EE4139C60856}" type="presParOf" srcId="{E1E0F560-6B0B-4338-82F2-B96FA448E07B}" destId="{019BFA4B-306D-40C6-9873-F1BACFA56AE0}"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0770B7-E210-4C7C-8BD2-32286E6F6BD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2A6B295-092C-4C52-8E23-9036F4349A6B}">
      <dgm:prSet custT="1"/>
      <dgm:spPr/>
      <dgm:t>
        <a:bodyPr/>
        <a:lstStyle/>
        <a:p>
          <a:r>
            <a:rPr lang="it-IT" sz="3600" b="1" dirty="0"/>
            <a:t>Difficoltà emozionali:</a:t>
          </a:r>
          <a:endParaRPr lang="en-US" sz="3600" dirty="0"/>
        </a:p>
      </dgm:t>
    </dgm:pt>
    <dgm:pt modelId="{96792CA8-42F7-40B6-B6FF-4A6755B92F69}" type="parTrans" cxnId="{3F23D7B3-63DF-44C4-9AF2-070E88388550}">
      <dgm:prSet/>
      <dgm:spPr/>
      <dgm:t>
        <a:bodyPr/>
        <a:lstStyle/>
        <a:p>
          <a:endParaRPr lang="en-US"/>
        </a:p>
      </dgm:t>
    </dgm:pt>
    <dgm:pt modelId="{128ED772-6CA7-4E8A-8667-5DB92655EB71}" type="sibTrans" cxnId="{3F23D7B3-63DF-44C4-9AF2-070E88388550}">
      <dgm:prSet/>
      <dgm:spPr/>
      <dgm:t>
        <a:bodyPr/>
        <a:lstStyle/>
        <a:p>
          <a:endParaRPr lang="en-US"/>
        </a:p>
      </dgm:t>
    </dgm:pt>
    <dgm:pt modelId="{8B6F115B-0AD4-4C2D-914A-B7555384FF6F}">
      <dgm:prSet custT="1"/>
      <dgm:spPr/>
      <dgm:t>
        <a:bodyPr/>
        <a:lstStyle/>
        <a:p>
          <a:r>
            <a:rPr lang="it-IT" sz="3200" dirty="0"/>
            <a:t>Abuso infantile;</a:t>
          </a:r>
          <a:endParaRPr lang="en-US" sz="3200" dirty="0"/>
        </a:p>
      </dgm:t>
    </dgm:pt>
    <dgm:pt modelId="{21776FF9-3662-4637-AEFA-968A9428B928}" type="parTrans" cxnId="{33B52932-8E3C-417C-B2EF-7DF1F145F9EB}">
      <dgm:prSet/>
      <dgm:spPr/>
      <dgm:t>
        <a:bodyPr/>
        <a:lstStyle/>
        <a:p>
          <a:endParaRPr lang="en-US"/>
        </a:p>
      </dgm:t>
    </dgm:pt>
    <dgm:pt modelId="{2560DE2D-7286-407E-AA33-B767518B5B91}" type="sibTrans" cxnId="{33B52932-8E3C-417C-B2EF-7DF1F145F9EB}">
      <dgm:prSet/>
      <dgm:spPr/>
      <dgm:t>
        <a:bodyPr/>
        <a:lstStyle/>
        <a:p>
          <a:endParaRPr lang="en-US"/>
        </a:p>
      </dgm:t>
    </dgm:pt>
    <dgm:pt modelId="{5D514A37-C465-47A4-93FC-134E05EC8E0B}">
      <dgm:prSet custT="1"/>
      <dgm:spPr/>
      <dgm:t>
        <a:bodyPr/>
        <a:lstStyle/>
        <a:p>
          <a:r>
            <a:rPr lang="it-IT" sz="3200" dirty="0"/>
            <a:t>Eventi di vita stressanti;</a:t>
          </a:r>
          <a:endParaRPr lang="en-US" sz="3200" dirty="0"/>
        </a:p>
      </dgm:t>
    </dgm:pt>
    <dgm:pt modelId="{F43721A2-3117-47AB-90B7-CFB200331F22}" type="parTrans" cxnId="{62AC588C-108F-461C-A32C-E0C793A217C6}">
      <dgm:prSet/>
      <dgm:spPr/>
      <dgm:t>
        <a:bodyPr/>
        <a:lstStyle/>
        <a:p>
          <a:endParaRPr lang="en-US"/>
        </a:p>
      </dgm:t>
    </dgm:pt>
    <dgm:pt modelId="{32EB491C-675E-4664-87D6-26360068C849}" type="sibTrans" cxnId="{62AC588C-108F-461C-A32C-E0C793A217C6}">
      <dgm:prSet/>
      <dgm:spPr/>
      <dgm:t>
        <a:bodyPr/>
        <a:lstStyle/>
        <a:p>
          <a:endParaRPr lang="en-US"/>
        </a:p>
      </dgm:t>
    </dgm:pt>
    <dgm:pt modelId="{349E62EB-DDF6-47D7-9E4D-B36F98B89D13}">
      <dgm:prSet custT="1"/>
      <dgm:spPr/>
      <dgm:t>
        <a:bodyPr/>
        <a:lstStyle/>
        <a:p>
          <a:r>
            <a:rPr lang="it-IT" sz="3200" dirty="0"/>
            <a:t>Bassa autostima;</a:t>
          </a:r>
          <a:endParaRPr lang="en-US" sz="3200" dirty="0"/>
        </a:p>
      </dgm:t>
    </dgm:pt>
    <dgm:pt modelId="{D9BE0C65-E500-45F3-B858-856AD150985F}" type="parTrans" cxnId="{A2C0B7A0-A85E-49E3-A65D-354D69FABED5}">
      <dgm:prSet/>
      <dgm:spPr/>
      <dgm:t>
        <a:bodyPr/>
        <a:lstStyle/>
        <a:p>
          <a:endParaRPr lang="en-US"/>
        </a:p>
      </dgm:t>
    </dgm:pt>
    <dgm:pt modelId="{DFA5A7A1-DF56-4B2D-9390-C9A74E249BA6}" type="sibTrans" cxnId="{A2C0B7A0-A85E-49E3-A65D-354D69FABED5}">
      <dgm:prSet/>
      <dgm:spPr/>
      <dgm:t>
        <a:bodyPr/>
        <a:lstStyle/>
        <a:p>
          <a:endParaRPr lang="en-US"/>
        </a:p>
      </dgm:t>
    </dgm:pt>
    <dgm:pt modelId="{343F110F-BA32-45B3-B6D0-BB103BAC1669}">
      <dgm:prSet custT="1"/>
      <dgm:spPr/>
      <dgm:t>
        <a:bodyPr/>
        <a:lstStyle/>
        <a:p>
          <a:r>
            <a:rPr lang="it-IT" sz="3200" dirty="0"/>
            <a:t>Difficoltà nel controllo emotivo;</a:t>
          </a:r>
          <a:endParaRPr lang="en-US" sz="3200" dirty="0"/>
        </a:p>
      </dgm:t>
    </dgm:pt>
    <dgm:pt modelId="{27FCF80B-8107-4D6E-9064-152910976CEF}" type="parTrans" cxnId="{CAD10394-D6DC-4DF2-A774-2F84693A1F5B}">
      <dgm:prSet/>
      <dgm:spPr/>
      <dgm:t>
        <a:bodyPr/>
        <a:lstStyle/>
        <a:p>
          <a:endParaRPr lang="en-US"/>
        </a:p>
      </dgm:t>
    </dgm:pt>
    <dgm:pt modelId="{9C201C07-4151-4ED2-BDF7-318A78F50B1F}" type="sibTrans" cxnId="{CAD10394-D6DC-4DF2-A774-2F84693A1F5B}">
      <dgm:prSet/>
      <dgm:spPr/>
      <dgm:t>
        <a:bodyPr/>
        <a:lstStyle/>
        <a:p>
          <a:endParaRPr lang="en-US"/>
        </a:p>
      </dgm:t>
    </dgm:pt>
    <dgm:pt modelId="{975594F1-70C7-4600-8D9D-02D07F89D1F3}">
      <dgm:prSet custT="1"/>
      <dgm:spPr/>
      <dgm:t>
        <a:bodyPr/>
        <a:lstStyle/>
        <a:p>
          <a:r>
            <a:rPr lang="it-IT" sz="3200" dirty="0"/>
            <a:t>Mancanza di empatia.</a:t>
          </a:r>
          <a:endParaRPr lang="en-US" sz="3200" dirty="0"/>
        </a:p>
      </dgm:t>
    </dgm:pt>
    <dgm:pt modelId="{3C460C4A-DC32-4781-B3F2-77D000C8F904}" type="parTrans" cxnId="{C9C816AD-C9C6-4E3D-8334-67DF14DEEC20}">
      <dgm:prSet/>
      <dgm:spPr/>
      <dgm:t>
        <a:bodyPr/>
        <a:lstStyle/>
        <a:p>
          <a:endParaRPr lang="en-US"/>
        </a:p>
      </dgm:t>
    </dgm:pt>
    <dgm:pt modelId="{BD4253CD-A185-447E-91B1-EC8493808726}" type="sibTrans" cxnId="{C9C816AD-C9C6-4E3D-8334-67DF14DEEC20}">
      <dgm:prSet/>
      <dgm:spPr/>
      <dgm:t>
        <a:bodyPr/>
        <a:lstStyle/>
        <a:p>
          <a:endParaRPr lang="en-US"/>
        </a:p>
      </dgm:t>
    </dgm:pt>
    <dgm:pt modelId="{75D3B5FF-1F69-49D6-B996-870DECB20CCA}" type="pres">
      <dgm:prSet presAssocID="{560770B7-E210-4C7C-8BD2-32286E6F6BD6}" presName="linear" presStyleCnt="0">
        <dgm:presLayoutVars>
          <dgm:animLvl val="lvl"/>
          <dgm:resizeHandles val="exact"/>
        </dgm:presLayoutVars>
      </dgm:prSet>
      <dgm:spPr/>
    </dgm:pt>
    <dgm:pt modelId="{579A1F6A-6480-4E8E-9F5C-DD38FAE6AD49}" type="pres">
      <dgm:prSet presAssocID="{72A6B295-092C-4C52-8E23-9036F4349A6B}" presName="parentText" presStyleLbl="node1" presStyleIdx="0" presStyleCnt="1" custLinFactNeighborY="-2559">
        <dgm:presLayoutVars>
          <dgm:chMax val="0"/>
          <dgm:bulletEnabled val="1"/>
        </dgm:presLayoutVars>
      </dgm:prSet>
      <dgm:spPr/>
    </dgm:pt>
    <dgm:pt modelId="{B4E8B134-E946-4402-8871-3C44CA0A9263}" type="pres">
      <dgm:prSet presAssocID="{72A6B295-092C-4C52-8E23-9036F4349A6B}" presName="childText" presStyleLbl="revTx" presStyleIdx="0" presStyleCnt="1">
        <dgm:presLayoutVars>
          <dgm:bulletEnabled val="1"/>
        </dgm:presLayoutVars>
      </dgm:prSet>
      <dgm:spPr/>
    </dgm:pt>
  </dgm:ptLst>
  <dgm:cxnLst>
    <dgm:cxn modelId="{1BB32008-18B1-477A-B6BF-FAD4B1F66AD5}" type="presOf" srcId="{72A6B295-092C-4C52-8E23-9036F4349A6B}" destId="{579A1F6A-6480-4E8E-9F5C-DD38FAE6AD49}" srcOrd="0" destOrd="0" presId="urn:microsoft.com/office/officeart/2005/8/layout/vList2"/>
    <dgm:cxn modelId="{4502920B-5213-476F-8E54-8D1A2F4A3464}" type="presOf" srcId="{343F110F-BA32-45B3-B6D0-BB103BAC1669}" destId="{B4E8B134-E946-4402-8871-3C44CA0A9263}" srcOrd="0" destOrd="3" presId="urn:microsoft.com/office/officeart/2005/8/layout/vList2"/>
    <dgm:cxn modelId="{33B52932-8E3C-417C-B2EF-7DF1F145F9EB}" srcId="{72A6B295-092C-4C52-8E23-9036F4349A6B}" destId="{8B6F115B-0AD4-4C2D-914A-B7555384FF6F}" srcOrd="0" destOrd="0" parTransId="{21776FF9-3662-4637-AEFA-968A9428B928}" sibTransId="{2560DE2D-7286-407E-AA33-B767518B5B91}"/>
    <dgm:cxn modelId="{FFAAB937-D357-4555-8320-C92115427469}" type="presOf" srcId="{349E62EB-DDF6-47D7-9E4D-B36F98B89D13}" destId="{B4E8B134-E946-4402-8871-3C44CA0A9263}" srcOrd="0" destOrd="2" presId="urn:microsoft.com/office/officeart/2005/8/layout/vList2"/>
    <dgm:cxn modelId="{7DE10B55-2418-4487-9142-3D9B87804529}" type="presOf" srcId="{8B6F115B-0AD4-4C2D-914A-B7555384FF6F}" destId="{B4E8B134-E946-4402-8871-3C44CA0A9263}" srcOrd="0" destOrd="0" presId="urn:microsoft.com/office/officeart/2005/8/layout/vList2"/>
    <dgm:cxn modelId="{62AC588C-108F-461C-A32C-E0C793A217C6}" srcId="{72A6B295-092C-4C52-8E23-9036F4349A6B}" destId="{5D514A37-C465-47A4-93FC-134E05EC8E0B}" srcOrd="1" destOrd="0" parTransId="{F43721A2-3117-47AB-90B7-CFB200331F22}" sibTransId="{32EB491C-675E-4664-87D6-26360068C849}"/>
    <dgm:cxn modelId="{AFBC438F-5430-421B-A559-C55D35914E5D}" type="presOf" srcId="{975594F1-70C7-4600-8D9D-02D07F89D1F3}" destId="{B4E8B134-E946-4402-8871-3C44CA0A9263}" srcOrd="0" destOrd="4" presId="urn:microsoft.com/office/officeart/2005/8/layout/vList2"/>
    <dgm:cxn modelId="{CAD10394-D6DC-4DF2-A774-2F84693A1F5B}" srcId="{72A6B295-092C-4C52-8E23-9036F4349A6B}" destId="{343F110F-BA32-45B3-B6D0-BB103BAC1669}" srcOrd="3" destOrd="0" parTransId="{27FCF80B-8107-4D6E-9064-152910976CEF}" sibTransId="{9C201C07-4151-4ED2-BDF7-318A78F50B1F}"/>
    <dgm:cxn modelId="{690B829E-5250-4A23-AC3F-28478655CF73}" type="presOf" srcId="{560770B7-E210-4C7C-8BD2-32286E6F6BD6}" destId="{75D3B5FF-1F69-49D6-B996-870DECB20CCA}" srcOrd="0" destOrd="0" presId="urn:microsoft.com/office/officeart/2005/8/layout/vList2"/>
    <dgm:cxn modelId="{A2C0B7A0-A85E-49E3-A65D-354D69FABED5}" srcId="{72A6B295-092C-4C52-8E23-9036F4349A6B}" destId="{349E62EB-DDF6-47D7-9E4D-B36F98B89D13}" srcOrd="2" destOrd="0" parTransId="{D9BE0C65-E500-45F3-B858-856AD150985F}" sibTransId="{DFA5A7A1-DF56-4B2D-9390-C9A74E249BA6}"/>
    <dgm:cxn modelId="{C9C816AD-C9C6-4E3D-8334-67DF14DEEC20}" srcId="{72A6B295-092C-4C52-8E23-9036F4349A6B}" destId="{975594F1-70C7-4600-8D9D-02D07F89D1F3}" srcOrd="4" destOrd="0" parTransId="{3C460C4A-DC32-4781-B3F2-77D000C8F904}" sibTransId="{BD4253CD-A185-447E-91B1-EC8493808726}"/>
    <dgm:cxn modelId="{3F23D7B3-63DF-44C4-9AF2-070E88388550}" srcId="{560770B7-E210-4C7C-8BD2-32286E6F6BD6}" destId="{72A6B295-092C-4C52-8E23-9036F4349A6B}" srcOrd="0" destOrd="0" parTransId="{96792CA8-42F7-40B6-B6FF-4A6755B92F69}" sibTransId="{128ED772-6CA7-4E8A-8667-5DB92655EB71}"/>
    <dgm:cxn modelId="{1D292CFA-F3C9-402A-B412-1B65069143A3}" type="presOf" srcId="{5D514A37-C465-47A4-93FC-134E05EC8E0B}" destId="{B4E8B134-E946-4402-8871-3C44CA0A9263}" srcOrd="0" destOrd="1" presId="urn:microsoft.com/office/officeart/2005/8/layout/vList2"/>
    <dgm:cxn modelId="{18B87B61-F549-4665-9874-E45779C21B8E}" type="presParOf" srcId="{75D3B5FF-1F69-49D6-B996-870DECB20CCA}" destId="{579A1F6A-6480-4E8E-9F5C-DD38FAE6AD49}" srcOrd="0" destOrd="0" presId="urn:microsoft.com/office/officeart/2005/8/layout/vList2"/>
    <dgm:cxn modelId="{1DA5A866-708A-45F9-9209-8017A5640D85}" type="presParOf" srcId="{75D3B5FF-1F69-49D6-B996-870DECB20CCA}" destId="{B4E8B134-E946-4402-8871-3C44CA0A92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C423E2-A43F-4DDD-BA3C-CC5DDFBD655A}" type="doc">
      <dgm:prSet loTypeId="urn:microsoft.com/office/officeart/2005/8/layout/hList1" loCatId="list" qsTypeId="urn:microsoft.com/office/officeart/2005/8/quickstyle/simple2" qsCatId="simple" csTypeId="urn:microsoft.com/office/officeart/2005/8/colors/colorful5" csCatId="colorful"/>
      <dgm:spPr/>
      <dgm:t>
        <a:bodyPr/>
        <a:lstStyle/>
        <a:p>
          <a:endParaRPr lang="en-US"/>
        </a:p>
      </dgm:t>
    </dgm:pt>
    <dgm:pt modelId="{DBBBBFFD-953A-4F69-A400-852C16CAB7C6}">
      <dgm:prSet/>
      <dgm:spPr/>
      <dgm:t>
        <a:bodyPr/>
        <a:lstStyle/>
        <a:p>
          <a:r>
            <a:rPr lang="it-IT" b="1"/>
            <a:t>Problemi scolastici:</a:t>
          </a:r>
          <a:endParaRPr lang="en-US"/>
        </a:p>
      </dgm:t>
    </dgm:pt>
    <dgm:pt modelId="{7FD8165D-408A-4B64-B2BC-584AFD65E06B}" type="parTrans" cxnId="{50648438-CD00-422A-9073-9F00CADC8F6C}">
      <dgm:prSet/>
      <dgm:spPr/>
      <dgm:t>
        <a:bodyPr/>
        <a:lstStyle/>
        <a:p>
          <a:endParaRPr lang="en-US"/>
        </a:p>
      </dgm:t>
    </dgm:pt>
    <dgm:pt modelId="{54BC3221-B78B-4C3A-9FAD-59731AD3ECCF}" type="sibTrans" cxnId="{50648438-CD00-422A-9073-9F00CADC8F6C}">
      <dgm:prSet/>
      <dgm:spPr/>
      <dgm:t>
        <a:bodyPr/>
        <a:lstStyle/>
        <a:p>
          <a:endParaRPr lang="en-US"/>
        </a:p>
      </dgm:t>
    </dgm:pt>
    <dgm:pt modelId="{9D479252-1ABB-4949-A332-7A035A2625F3}">
      <dgm:prSet/>
      <dgm:spPr/>
      <dgm:t>
        <a:bodyPr/>
        <a:lstStyle/>
        <a:p>
          <a:r>
            <a:rPr lang="it-IT"/>
            <a:t>Fallimenti scolastici;</a:t>
          </a:r>
          <a:endParaRPr lang="en-US"/>
        </a:p>
      </dgm:t>
    </dgm:pt>
    <dgm:pt modelId="{513B6965-094A-4ADF-87F5-0B2DF993F714}" type="parTrans" cxnId="{75EF3C49-8AA0-48FB-B917-8FF1CF6699FA}">
      <dgm:prSet/>
      <dgm:spPr/>
      <dgm:t>
        <a:bodyPr/>
        <a:lstStyle/>
        <a:p>
          <a:endParaRPr lang="en-US"/>
        </a:p>
      </dgm:t>
    </dgm:pt>
    <dgm:pt modelId="{DB946305-2411-41D3-8B83-357FD3461254}" type="sibTrans" cxnId="{75EF3C49-8AA0-48FB-B917-8FF1CF6699FA}">
      <dgm:prSet/>
      <dgm:spPr/>
      <dgm:t>
        <a:bodyPr/>
        <a:lstStyle/>
        <a:p>
          <a:endParaRPr lang="en-US"/>
        </a:p>
      </dgm:t>
    </dgm:pt>
    <dgm:pt modelId="{E8020B2A-2026-43AE-8DF0-A41FBABA2FA4}">
      <dgm:prSet/>
      <dgm:spPr/>
      <dgm:t>
        <a:bodyPr/>
        <a:lstStyle/>
        <a:p>
          <a:r>
            <a:rPr lang="it-IT"/>
            <a:t>Demotivazione.</a:t>
          </a:r>
          <a:endParaRPr lang="en-US"/>
        </a:p>
      </dgm:t>
    </dgm:pt>
    <dgm:pt modelId="{2405832D-8335-400C-9838-811C69FAADB3}" type="parTrans" cxnId="{B4CDC65C-8974-4F3F-A5FA-CD383BEF1A2E}">
      <dgm:prSet/>
      <dgm:spPr/>
      <dgm:t>
        <a:bodyPr/>
        <a:lstStyle/>
        <a:p>
          <a:endParaRPr lang="en-US"/>
        </a:p>
      </dgm:t>
    </dgm:pt>
    <dgm:pt modelId="{AB68C2C6-823B-4D47-A285-C2954EDB9D5D}" type="sibTrans" cxnId="{B4CDC65C-8974-4F3F-A5FA-CD383BEF1A2E}">
      <dgm:prSet/>
      <dgm:spPr/>
      <dgm:t>
        <a:bodyPr/>
        <a:lstStyle/>
        <a:p>
          <a:endParaRPr lang="en-US"/>
        </a:p>
      </dgm:t>
    </dgm:pt>
    <dgm:pt modelId="{988D9C66-6531-466A-9343-5C24828C17FB}">
      <dgm:prSet/>
      <dgm:spPr/>
      <dgm:t>
        <a:bodyPr/>
        <a:lstStyle/>
        <a:p>
          <a:r>
            <a:rPr lang="it-IT" b="1"/>
            <a:t>Fattori legati al contesto ecologico:</a:t>
          </a:r>
          <a:endParaRPr lang="en-US"/>
        </a:p>
      </dgm:t>
    </dgm:pt>
    <dgm:pt modelId="{B72E28C8-7473-4D8F-B5B8-6570FA8A1316}" type="parTrans" cxnId="{4B3D8B08-AC11-4127-9B99-5D202CBA621F}">
      <dgm:prSet/>
      <dgm:spPr/>
      <dgm:t>
        <a:bodyPr/>
        <a:lstStyle/>
        <a:p>
          <a:endParaRPr lang="en-US"/>
        </a:p>
      </dgm:t>
    </dgm:pt>
    <dgm:pt modelId="{FE586CD9-F002-49FE-AAC1-E307BFF81172}" type="sibTrans" cxnId="{4B3D8B08-AC11-4127-9B99-5D202CBA621F}">
      <dgm:prSet/>
      <dgm:spPr/>
      <dgm:t>
        <a:bodyPr/>
        <a:lstStyle/>
        <a:p>
          <a:endParaRPr lang="en-US"/>
        </a:p>
      </dgm:t>
    </dgm:pt>
    <dgm:pt modelId="{A8B2A8BD-4EF8-447F-815E-466B82A84444}">
      <dgm:prSet/>
      <dgm:spPr/>
      <dgm:t>
        <a:bodyPr/>
        <a:lstStyle/>
        <a:p>
          <a:r>
            <a:rPr lang="it-IT"/>
            <a:t>Quartiere molto povero, senza servizi, mancanza di controllo formale o informale;</a:t>
          </a:r>
          <a:endParaRPr lang="en-US"/>
        </a:p>
      </dgm:t>
    </dgm:pt>
    <dgm:pt modelId="{4043DD12-948B-4E95-9242-DF1DF31886A5}" type="parTrans" cxnId="{86C162DA-8C93-405D-A0FF-B824EA111B35}">
      <dgm:prSet/>
      <dgm:spPr/>
      <dgm:t>
        <a:bodyPr/>
        <a:lstStyle/>
        <a:p>
          <a:endParaRPr lang="en-US"/>
        </a:p>
      </dgm:t>
    </dgm:pt>
    <dgm:pt modelId="{BA382165-0C28-41F4-BB71-ACFC6779BD0A}" type="sibTrans" cxnId="{86C162DA-8C93-405D-A0FF-B824EA111B35}">
      <dgm:prSet/>
      <dgm:spPr/>
      <dgm:t>
        <a:bodyPr/>
        <a:lstStyle/>
        <a:p>
          <a:endParaRPr lang="en-US"/>
        </a:p>
      </dgm:t>
    </dgm:pt>
    <dgm:pt modelId="{3121CCC1-1B5A-49DF-B54F-D13C9C0BF2D3}">
      <dgm:prSet/>
      <dgm:spPr/>
      <dgm:t>
        <a:bodyPr/>
        <a:lstStyle/>
        <a:p>
          <a:r>
            <a:rPr lang="it-IT"/>
            <a:t>Ingiustizia razziale;</a:t>
          </a:r>
          <a:endParaRPr lang="en-US"/>
        </a:p>
      </dgm:t>
    </dgm:pt>
    <dgm:pt modelId="{0A1C9400-C7AB-4F16-B3A9-D94C8229807E}" type="parTrans" cxnId="{9AF509F8-C539-44B3-8708-A50B3A55C5DC}">
      <dgm:prSet/>
      <dgm:spPr/>
      <dgm:t>
        <a:bodyPr/>
        <a:lstStyle/>
        <a:p>
          <a:endParaRPr lang="en-US"/>
        </a:p>
      </dgm:t>
    </dgm:pt>
    <dgm:pt modelId="{DDF04325-C175-4739-930C-DED33D78FABA}" type="sibTrans" cxnId="{9AF509F8-C539-44B3-8708-A50B3A55C5DC}">
      <dgm:prSet/>
      <dgm:spPr/>
      <dgm:t>
        <a:bodyPr/>
        <a:lstStyle/>
        <a:p>
          <a:endParaRPr lang="en-US"/>
        </a:p>
      </dgm:t>
    </dgm:pt>
    <dgm:pt modelId="{C67B13D3-8E25-49FA-AD86-1268EA454536}">
      <dgm:prSet/>
      <dgm:spPr/>
      <dgm:t>
        <a:bodyPr/>
        <a:lstStyle/>
        <a:p>
          <a:r>
            <a:rPr lang="it-IT"/>
            <a:t>Disoccupazione del genitore;</a:t>
          </a:r>
          <a:endParaRPr lang="en-US"/>
        </a:p>
      </dgm:t>
    </dgm:pt>
    <dgm:pt modelId="{D95DF0D4-C825-4AAE-B148-E50C6358410C}" type="parTrans" cxnId="{9A4829A6-4459-4585-8ADC-B3FEB510299C}">
      <dgm:prSet/>
      <dgm:spPr/>
      <dgm:t>
        <a:bodyPr/>
        <a:lstStyle/>
        <a:p>
          <a:endParaRPr lang="en-US"/>
        </a:p>
      </dgm:t>
    </dgm:pt>
    <dgm:pt modelId="{82170630-FF2F-47BC-941C-9863C9937A12}" type="sibTrans" cxnId="{9A4829A6-4459-4585-8ADC-B3FEB510299C}">
      <dgm:prSet/>
      <dgm:spPr/>
      <dgm:t>
        <a:bodyPr/>
        <a:lstStyle/>
        <a:p>
          <a:endParaRPr lang="en-US"/>
        </a:p>
      </dgm:t>
    </dgm:pt>
    <dgm:pt modelId="{A24FCCC0-D6C4-4CC7-96F9-77873A3EAA41}">
      <dgm:prSet/>
      <dgm:spPr/>
      <dgm:t>
        <a:bodyPr/>
        <a:lstStyle/>
        <a:p>
          <a:r>
            <a:rPr lang="it-IT"/>
            <a:t>Povertà estrema.</a:t>
          </a:r>
          <a:endParaRPr lang="en-US"/>
        </a:p>
      </dgm:t>
    </dgm:pt>
    <dgm:pt modelId="{7ADC0A89-848E-41E2-9B9E-A3A19FDB1A42}" type="parTrans" cxnId="{D52B5949-05F6-4994-A571-9EF57F184FDC}">
      <dgm:prSet/>
      <dgm:spPr/>
      <dgm:t>
        <a:bodyPr/>
        <a:lstStyle/>
        <a:p>
          <a:endParaRPr lang="en-US"/>
        </a:p>
      </dgm:t>
    </dgm:pt>
    <dgm:pt modelId="{4EA3C441-8EF2-448B-9EBE-38CCA3941537}" type="sibTrans" cxnId="{D52B5949-05F6-4994-A571-9EF57F184FDC}">
      <dgm:prSet/>
      <dgm:spPr/>
      <dgm:t>
        <a:bodyPr/>
        <a:lstStyle/>
        <a:p>
          <a:endParaRPr lang="en-US"/>
        </a:p>
      </dgm:t>
    </dgm:pt>
    <dgm:pt modelId="{76A39CB3-5F51-43CB-89FE-4DABA7C19CF8}" type="pres">
      <dgm:prSet presAssocID="{99C423E2-A43F-4DDD-BA3C-CC5DDFBD655A}" presName="Name0" presStyleCnt="0">
        <dgm:presLayoutVars>
          <dgm:dir/>
          <dgm:animLvl val="lvl"/>
          <dgm:resizeHandles val="exact"/>
        </dgm:presLayoutVars>
      </dgm:prSet>
      <dgm:spPr/>
    </dgm:pt>
    <dgm:pt modelId="{22F3E87D-985F-4F79-8010-D99F276EC2C3}" type="pres">
      <dgm:prSet presAssocID="{DBBBBFFD-953A-4F69-A400-852C16CAB7C6}" presName="composite" presStyleCnt="0"/>
      <dgm:spPr/>
    </dgm:pt>
    <dgm:pt modelId="{8672BD1F-6743-4C12-A2ED-15C1FF9EF56D}" type="pres">
      <dgm:prSet presAssocID="{DBBBBFFD-953A-4F69-A400-852C16CAB7C6}" presName="parTx" presStyleLbl="alignNode1" presStyleIdx="0" presStyleCnt="2">
        <dgm:presLayoutVars>
          <dgm:chMax val="0"/>
          <dgm:chPref val="0"/>
          <dgm:bulletEnabled val="1"/>
        </dgm:presLayoutVars>
      </dgm:prSet>
      <dgm:spPr/>
    </dgm:pt>
    <dgm:pt modelId="{6F8D606C-18DE-482E-9555-22D229EB7488}" type="pres">
      <dgm:prSet presAssocID="{DBBBBFFD-953A-4F69-A400-852C16CAB7C6}" presName="desTx" presStyleLbl="alignAccFollowNode1" presStyleIdx="0" presStyleCnt="2">
        <dgm:presLayoutVars>
          <dgm:bulletEnabled val="1"/>
        </dgm:presLayoutVars>
      </dgm:prSet>
      <dgm:spPr/>
    </dgm:pt>
    <dgm:pt modelId="{74A56528-F809-402B-A424-302D6BAD2807}" type="pres">
      <dgm:prSet presAssocID="{54BC3221-B78B-4C3A-9FAD-59731AD3ECCF}" presName="space" presStyleCnt="0"/>
      <dgm:spPr/>
    </dgm:pt>
    <dgm:pt modelId="{16680598-D9A9-4D4A-831D-B3442CA919D7}" type="pres">
      <dgm:prSet presAssocID="{988D9C66-6531-466A-9343-5C24828C17FB}" presName="composite" presStyleCnt="0"/>
      <dgm:spPr/>
    </dgm:pt>
    <dgm:pt modelId="{E0A4CA34-8372-4138-864D-FFD0172CFBBB}" type="pres">
      <dgm:prSet presAssocID="{988D9C66-6531-466A-9343-5C24828C17FB}" presName="parTx" presStyleLbl="alignNode1" presStyleIdx="1" presStyleCnt="2">
        <dgm:presLayoutVars>
          <dgm:chMax val="0"/>
          <dgm:chPref val="0"/>
          <dgm:bulletEnabled val="1"/>
        </dgm:presLayoutVars>
      </dgm:prSet>
      <dgm:spPr/>
    </dgm:pt>
    <dgm:pt modelId="{37397E10-C073-4D7B-BEB3-CABA6A15507D}" type="pres">
      <dgm:prSet presAssocID="{988D9C66-6531-466A-9343-5C24828C17FB}" presName="desTx" presStyleLbl="alignAccFollowNode1" presStyleIdx="1" presStyleCnt="2">
        <dgm:presLayoutVars>
          <dgm:bulletEnabled val="1"/>
        </dgm:presLayoutVars>
      </dgm:prSet>
      <dgm:spPr/>
    </dgm:pt>
  </dgm:ptLst>
  <dgm:cxnLst>
    <dgm:cxn modelId="{4B3D8B08-AC11-4127-9B99-5D202CBA621F}" srcId="{99C423E2-A43F-4DDD-BA3C-CC5DDFBD655A}" destId="{988D9C66-6531-466A-9343-5C24828C17FB}" srcOrd="1" destOrd="0" parTransId="{B72E28C8-7473-4D8F-B5B8-6570FA8A1316}" sibTransId="{FE586CD9-F002-49FE-AAC1-E307BFF81172}"/>
    <dgm:cxn modelId="{23F9B408-A012-41F4-80BE-D654C86D21EB}" type="presOf" srcId="{C67B13D3-8E25-49FA-AD86-1268EA454536}" destId="{37397E10-C073-4D7B-BEB3-CABA6A15507D}" srcOrd="0" destOrd="2" presId="urn:microsoft.com/office/officeart/2005/8/layout/hList1"/>
    <dgm:cxn modelId="{F074841D-23EC-4A92-853A-50DAAC56FA16}" type="presOf" srcId="{3121CCC1-1B5A-49DF-B54F-D13C9C0BF2D3}" destId="{37397E10-C073-4D7B-BEB3-CABA6A15507D}" srcOrd="0" destOrd="1" presId="urn:microsoft.com/office/officeart/2005/8/layout/hList1"/>
    <dgm:cxn modelId="{BE209D34-729B-4BD6-8115-E7AAB8003775}" type="presOf" srcId="{99C423E2-A43F-4DDD-BA3C-CC5DDFBD655A}" destId="{76A39CB3-5F51-43CB-89FE-4DABA7C19CF8}" srcOrd="0" destOrd="0" presId="urn:microsoft.com/office/officeart/2005/8/layout/hList1"/>
    <dgm:cxn modelId="{50648438-CD00-422A-9073-9F00CADC8F6C}" srcId="{99C423E2-A43F-4DDD-BA3C-CC5DDFBD655A}" destId="{DBBBBFFD-953A-4F69-A400-852C16CAB7C6}" srcOrd="0" destOrd="0" parTransId="{7FD8165D-408A-4B64-B2BC-584AFD65E06B}" sibTransId="{54BC3221-B78B-4C3A-9FAD-59731AD3ECCF}"/>
    <dgm:cxn modelId="{4B797D3D-3C4F-4DC4-A834-EF0B7290C9F2}" type="presOf" srcId="{9D479252-1ABB-4949-A332-7A035A2625F3}" destId="{6F8D606C-18DE-482E-9555-22D229EB7488}" srcOrd="0" destOrd="0" presId="urn:microsoft.com/office/officeart/2005/8/layout/hList1"/>
    <dgm:cxn modelId="{B4CDC65C-8974-4F3F-A5FA-CD383BEF1A2E}" srcId="{DBBBBFFD-953A-4F69-A400-852C16CAB7C6}" destId="{E8020B2A-2026-43AE-8DF0-A41FBABA2FA4}" srcOrd="1" destOrd="0" parTransId="{2405832D-8335-400C-9838-811C69FAADB3}" sibTransId="{AB68C2C6-823B-4D47-A285-C2954EDB9D5D}"/>
    <dgm:cxn modelId="{1A820141-85B3-4678-9A64-90675B90A0AF}" type="presOf" srcId="{988D9C66-6531-466A-9343-5C24828C17FB}" destId="{E0A4CA34-8372-4138-864D-FFD0172CFBBB}" srcOrd="0" destOrd="0" presId="urn:microsoft.com/office/officeart/2005/8/layout/hList1"/>
    <dgm:cxn modelId="{75EF3C49-8AA0-48FB-B917-8FF1CF6699FA}" srcId="{DBBBBFFD-953A-4F69-A400-852C16CAB7C6}" destId="{9D479252-1ABB-4949-A332-7A035A2625F3}" srcOrd="0" destOrd="0" parTransId="{513B6965-094A-4ADF-87F5-0B2DF993F714}" sibTransId="{DB946305-2411-41D3-8B83-357FD3461254}"/>
    <dgm:cxn modelId="{D52B5949-05F6-4994-A571-9EF57F184FDC}" srcId="{988D9C66-6531-466A-9343-5C24828C17FB}" destId="{A24FCCC0-D6C4-4CC7-96F9-77873A3EAA41}" srcOrd="3" destOrd="0" parTransId="{7ADC0A89-848E-41E2-9B9E-A3A19FDB1A42}" sibTransId="{4EA3C441-8EF2-448B-9EBE-38CCA3941537}"/>
    <dgm:cxn modelId="{CD3D946C-19A7-44C7-A6F9-D94AB34A28B2}" type="presOf" srcId="{DBBBBFFD-953A-4F69-A400-852C16CAB7C6}" destId="{8672BD1F-6743-4C12-A2ED-15C1FF9EF56D}" srcOrd="0" destOrd="0" presId="urn:microsoft.com/office/officeart/2005/8/layout/hList1"/>
    <dgm:cxn modelId="{19628487-0677-4528-AB78-EDBCE6BE0FD8}" type="presOf" srcId="{A8B2A8BD-4EF8-447F-815E-466B82A84444}" destId="{37397E10-C073-4D7B-BEB3-CABA6A15507D}" srcOrd="0" destOrd="0" presId="urn:microsoft.com/office/officeart/2005/8/layout/hList1"/>
    <dgm:cxn modelId="{9A4829A6-4459-4585-8ADC-B3FEB510299C}" srcId="{988D9C66-6531-466A-9343-5C24828C17FB}" destId="{C67B13D3-8E25-49FA-AD86-1268EA454536}" srcOrd="2" destOrd="0" parTransId="{D95DF0D4-C825-4AAE-B148-E50C6358410C}" sibTransId="{82170630-FF2F-47BC-941C-9863C9937A12}"/>
    <dgm:cxn modelId="{7C7617AE-E090-448D-9400-2FB1746589F0}" type="presOf" srcId="{A24FCCC0-D6C4-4CC7-96F9-77873A3EAA41}" destId="{37397E10-C073-4D7B-BEB3-CABA6A15507D}" srcOrd="0" destOrd="3" presId="urn:microsoft.com/office/officeart/2005/8/layout/hList1"/>
    <dgm:cxn modelId="{F76B3FCC-2CF2-4B33-B1DA-1C07495E23E4}" type="presOf" srcId="{E8020B2A-2026-43AE-8DF0-A41FBABA2FA4}" destId="{6F8D606C-18DE-482E-9555-22D229EB7488}" srcOrd="0" destOrd="1" presId="urn:microsoft.com/office/officeart/2005/8/layout/hList1"/>
    <dgm:cxn modelId="{86C162DA-8C93-405D-A0FF-B824EA111B35}" srcId="{988D9C66-6531-466A-9343-5C24828C17FB}" destId="{A8B2A8BD-4EF8-447F-815E-466B82A84444}" srcOrd="0" destOrd="0" parTransId="{4043DD12-948B-4E95-9242-DF1DF31886A5}" sibTransId="{BA382165-0C28-41F4-BB71-ACFC6779BD0A}"/>
    <dgm:cxn modelId="{9AF509F8-C539-44B3-8708-A50B3A55C5DC}" srcId="{988D9C66-6531-466A-9343-5C24828C17FB}" destId="{3121CCC1-1B5A-49DF-B54F-D13C9C0BF2D3}" srcOrd="1" destOrd="0" parTransId="{0A1C9400-C7AB-4F16-B3A9-D94C8229807E}" sibTransId="{DDF04325-C175-4739-930C-DED33D78FABA}"/>
    <dgm:cxn modelId="{03A42A52-8BF2-4212-9DBB-C5D0826B8252}" type="presParOf" srcId="{76A39CB3-5F51-43CB-89FE-4DABA7C19CF8}" destId="{22F3E87D-985F-4F79-8010-D99F276EC2C3}" srcOrd="0" destOrd="0" presId="urn:microsoft.com/office/officeart/2005/8/layout/hList1"/>
    <dgm:cxn modelId="{EBE74C19-0CF6-49A6-BC7E-5C20C9D6A919}" type="presParOf" srcId="{22F3E87D-985F-4F79-8010-D99F276EC2C3}" destId="{8672BD1F-6743-4C12-A2ED-15C1FF9EF56D}" srcOrd="0" destOrd="0" presId="urn:microsoft.com/office/officeart/2005/8/layout/hList1"/>
    <dgm:cxn modelId="{C9451447-4D22-4813-9821-9A706505DC40}" type="presParOf" srcId="{22F3E87D-985F-4F79-8010-D99F276EC2C3}" destId="{6F8D606C-18DE-482E-9555-22D229EB7488}" srcOrd="1" destOrd="0" presId="urn:microsoft.com/office/officeart/2005/8/layout/hList1"/>
    <dgm:cxn modelId="{D5CE36F9-DF0D-425D-8FB5-E18D572EE701}" type="presParOf" srcId="{76A39CB3-5F51-43CB-89FE-4DABA7C19CF8}" destId="{74A56528-F809-402B-A424-302D6BAD2807}" srcOrd="1" destOrd="0" presId="urn:microsoft.com/office/officeart/2005/8/layout/hList1"/>
    <dgm:cxn modelId="{1BF2F825-D704-4AFB-923B-FEC516ACA8FF}" type="presParOf" srcId="{76A39CB3-5F51-43CB-89FE-4DABA7C19CF8}" destId="{16680598-D9A9-4D4A-831D-B3442CA919D7}" srcOrd="2" destOrd="0" presId="urn:microsoft.com/office/officeart/2005/8/layout/hList1"/>
    <dgm:cxn modelId="{5AFD8DDA-0BE2-4DC1-92FC-64DEA0B98465}" type="presParOf" srcId="{16680598-D9A9-4D4A-831D-B3442CA919D7}" destId="{E0A4CA34-8372-4138-864D-FFD0172CFBBB}" srcOrd="0" destOrd="0" presId="urn:microsoft.com/office/officeart/2005/8/layout/hList1"/>
    <dgm:cxn modelId="{D50991B5-2701-4867-8536-7C30B7365649}" type="presParOf" srcId="{16680598-D9A9-4D4A-831D-B3442CA919D7}" destId="{37397E10-C073-4D7B-BEB3-CABA6A15507D}"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4CB9F9-55A9-49B7-8505-21001B3F0E9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55BD839-D078-4F71-BE28-205C87E14333}">
      <dgm:prSet custT="1"/>
      <dgm:spPr/>
      <dgm:t>
        <a:bodyPr/>
        <a:lstStyle/>
        <a:p>
          <a:r>
            <a:rPr lang="it-IT" sz="3600" b="1" dirty="0"/>
            <a:t>Handicaps costituzionali:</a:t>
          </a:r>
          <a:endParaRPr lang="en-US" sz="3600" dirty="0"/>
        </a:p>
      </dgm:t>
    </dgm:pt>
    <dgm:pt modelId="{6B1143E5-9CEE-42A7-9D8E-3867D52E1746}" type="parTrans" cxnId="{A904B2A3-D7D6-4F8F-A22A-F5A467B69560}">
      <dgm:prSet/>
      <dgm:spPr/>
      <dgm:t>
        <a:bodyPr/>
        <a:lstStyle/>
        <a:p>
          <a:endParaRPr lang="en-US"/>
        </a:p>
      </dgm:t>
    </dgm:pt>
    <dgm:pt modelId="{74EC5F14-99EE-4C00-B0E4-155A23A7BE41}" type="sibTrans" cxnId="{A904B2A3-D7D6-4F8F-A22A-F5A467B69560}">
      <dgm:prSet/>
      <dgm:spPr/>
      <dgm:t>
        <a:bodyPr/>
        <a:lstStyle/>
        <a:p>
          <a:endParaRPr lang="en-US"/>
        </a:p>
      </dgm:t>
    </dgm:pt>
    <dgm:pt modelId="{384F43BB-82B3-45B0-86F8-89AFF3546BD8}">
      <dgm:prSet custT="1"/>
      <dgm:spPr/>
      <dgm:t>
        <a:bodyPr/>
        <a:lstStyle/>
        <a:p>
          <a:r>
            <a:rPr lang="it-IT" sz="3200" dirty="0"/>
            <a:t>Complicazioni perinatali;</a:t>
          </a:r>
          <a:endParaRPr lang="en-US" sz="3200" dirty="0"/>
        </a:p>
      </dgm:t>
    </dgm:pt>
    <dgm:pt modelId="{04DBEBB8-00C4-4EAC-B2CF-5C15ABC2C3F6}" type="parTrans" cxnId="{EAD4F722-5121-4650-9BA6-1B7EF6FB846E}">
      <dgm:prSet/>
      <dgm:spPr/>
      <dgm:t>
        <a:bodyPr/>
        <a:lstStyle/>
        <a:p>
          <a:endParaRPr lang="en-US"/>
        </a:p>
      </dgm:t>
    </dgm:pt>
    <dgm:pt modelId="{BD6FD2DE-4537-4AF7-ABAF-C03DED3F87F9}" type="sibTrans" cxnId="{EAD4F722-5121-4650-9BA6-1B7EF6FB846E}">
      <dgm:prSet/>
      <dgm:spPr/>
      <dgm:t>
        <a:bodyPr/>
        <a:lstStyle/>
        <a:p>
          <a:endParaRPr lang="en-US"/>
        </a:p>
      </dgm:t>
    </dgm:pt>
    <dgm:pt modelId="{F41E892F-1DD8-472F-820C-6BA246AF5870}">
      <dgm:prSet custT="1"/>
      <dgm:spPr/>
      <dgm:t>
        <a:bodyPr/>
        <a:lstStyle/>
        <a:p>
          <a:r>
            <a:rPr lang="it-IT" sz="3200"/>
            <a:t>Disabilità sensorie;</a:t>
          </a:r>
          <a:endParaRPr lang="en-US" sz="3200"/>
        </a:p>
      </dgm:t>
    </dgm:pt>
    <dgm:pt modelId="{BE5007C9-23BD-454C-A535-5D2DD73379CE}" type="parTrans" cxnId="{220FD758-4D3B-4C07-A31C-3361C3ABEFAB}">
      <dgm:prSet/>
      <dgm:spPr/>
      <dgm:t>
        <a:bodyPr/>
        <a:lstStyle/>
        <a:p>
          <a:endParaRPr lang="en-US"/>
        </a:p>
      </dgm:t>
    </dgm:pt>
    <dgm:pt modelId="{D7B0D081-EEAC-4266-AEAC-FA93DA9B57A7}" type="sibTrans" cxnId="{220FD758-4D3B-4C07-A31C-3361C3ABEFAB}">
      <dgm:prSet/>
      <dgm:spPr/>
      <dgm:t>
        <a:bodyPr/>
        <a:lstStyle/>
        <a:p>
          <a:endParaRPr lang="en-US"/>
        </a:p>
      </dgm:t>
    </dgm:pt>
    <dgm:pt modelId="{C07C51FE-C087-4428-B016-80A186AD3832}">
      <dgm:prSet custT="1"/>
      <dgm:spPr/>
      <dgm:t>
        <a:bodyPr/>
        <a:lstStyle/>
        <a:p>
          <a:r>
            <a:rPr lang="it-IT" sz="3200" dirty="0"/>
            <a:t>Disordini neurologici;</a:t>
          </a:r>
          <a:endParaRPr lang="en-US" sz="3200" dirty="0"/>
        </a:p>
      </dgm:t>
    </dgm:pt>
    <dgm:pt modelId="{EF6EE0EF-9BC7-4178-949D-489538B5B112}" type="parTrans" cxnId="{DA237E0B-52FF-484F-9AE5-D698425D3E88}">
      <dgm:prSet/>
      <dgm:spPr/>
      <dgm:t>
        <a:bodyPr/>
        <a:lstStyle/>
        <a:p>
          <a:endParaRPr lang="en-US"/>
        </a:p>
      </dgm:t>
    </dgm:pt>
    <dgm:pt modelId="{3DF67EEE-4640-49B9-9239-4039C355C9F3}" type="sibTrans" cxnId="{DA237E0B-52FF-484F-9AE5-D698425D3E88}">
      <dgm:prSet/>
      <dgm:spPr/>
      <dgm:t>
        <a:bodyPr/>
        <a:lstStyle/>
        <a:p>
          <a:endParaRPr lang="en-US"/>
        </a:p>
      </dgm:t>
    </dgm:pt>
    <dgm:pt modelId="{FB8B8D46-D818-4F1B-A1AA-3AF1737CBF96}">
      <dgm:prSet custT="1"/>
      <dgm:spPr/>
      <dgm:t>
        <a:bodyPr/>
        <a:lstStyle/>
        <a:p>
          <a:r>
            <a:rPr lang="it-IT" sz="3200" dirty="0"/>
            <a:t>Handicaps organici;</a:t>
          </a:r>
          <a:endParaRPr lang="en-US" sz="3200" dirty="0"/>
        </a:p>
      </dgm:t>
    </dgm:pt>
    <dgm:pt modelId="{47909C2F-C361-4C36-B8CC-B4C39CEBF7AE}" type="parTrans" cxnId="{32D9DEE3-CE48-4C88-83A2-7544F0D63ED1}">
      <dgm:prSet/>
      <dgm:spPr/>
      <dgm:t>
        <a:bodyPr/>
        <a:lstStyle/>
        <a:p>
          <a:endParaRPr lang="en-US"/>
        </a:p>
      </dgm:t>
    </dgm:pt>
    <dgm:pt modelId="{E4BB571C-7A17-400F-ADDC-FC66EB60E798}" type="sibTrans" cxnId="{32D9DEE3-CE48-4C88-83A2-7544F0D63ED1}">
      <dgm:prSet/>
      <dgm:spPr/>
      <dgm:t>
        <a:bodyPr/>
        <a:lstStyle/>
        <a:p>
          <a:endParaRPr lang="en-US"/>
        </a:p>
      </dgm:t>
    </dgm:pt>
    <dgm:pt modelId="{2ACB8E23-A3CE-49BC-95DB-EF548694C4DD}" type="pres">
      <dgm:prSet presAssocID="{3C4CB9F9-55A9-49B7-8505-21001B3F0E92}" presName="linear" presStyleCnt="0">
        <dgm:presLayoutVars>
          <dgm:animLvl val="lvl"/>
          <dgm:resizeHandles val="exact"/>
        </dgm:presLayoutVars>
      </dgm:prSet>
      <dgm:spPr/>
    </dgm:pt>
    <dgm:pt modelId="{AA3DC12F-7153-4B8C-BCBF-DCB7F638EAFC}" type="pres">
      <dgm:prSet presAssocID="{655BD839-D078-4F71-BE28-205C87E14333}" presName="parentText" presStyleLbl="node1" presStyleIdx="0" presStyleCnt="1" custLinFactNeighborY="269">
        <dgm:presLayoutVars>
          <dgm:chMax val="0"/>
          <dgm:bulletEnabled val="1"/>
        </dgm:presLayoutVars>
      </dgm:prSet>
      <dgm:spPr/>
    </dgm:pt>
    <dgm:pt modelId="{7CE51E85-2B2E-4739-9641-01B6E573CECA}" type="pres">
      <dgm:prSet presAssocID="{655BD839-D078-4F71-BE28-205C87E14333}" presName="childText" presStyleLbl="revTx" presStyleIdx="0" presStyleCnt="1">
        <dgm:presLayoutVars>
          <dgm:bulletEnabled val="1"/>
        </dgm:presLayoutVars>
      </dgm:prSet>
      <dgm:spPr/>
    </dgm:pt>
  </dgm:ptLst>
  <dgm:cxnLst>
    <dgm:cxn modelId="{DA237E0B-52FF-484F-9AE5-D698425D3E88}" srcId="{655BD839-D078-4F71-BE28-205C87E14333}" destId="{C07C51FE-C087-4428-B016-80A186AD3832}" srcOrd="2" destOrd="0" parTransId="{EF6EE0EF-9BC7-4178-949D-489538B5B112}" sibTransId="{3DF67EEE-4640-49B9-9239-4039C355C9F3}"/>
    <dgm:cxn modelId="{EAD4F722-5121-4650-9BA6-1B7EF6FB846E}" srcId="{655BD839-D078-4F71-BE28-205C87E14333}" destId="{384F43BB-82B3-45B0-86F8-89AFF3546BD8}" srcOrd="0" destOrd="0" parTransId="{04DBEBB8-00C4-4EAC-B2CF-5C15ABC2C3F6}" sibTransId="{BD6FD2DE-4537-4AF7-ABAF-C03DED3F87F9}"/>
    <dgm:cxn modelId="{56CC0667-4C9D-4268-8B93-5825828B1C3C}" type="presOf" srcId="{3C4CB9F9-55A9-49B7-8505-21001B3F0E92}" destId="{2ACB8E23-A3CE-49BC-95DB-EF548694C4DD}" srcOrd="0" destOrd="0" presId="urn:microsoft.com/office/officeart/2005/8/layout/vList2"/>
    <dgm:cxn modelId="{52A28957-4D30-4B92-9F6F-E5127CB473D3}" type="presOf" srcId="{655BD839-D078-4F71-BE28-205C87E14333}" destId="{AA3DC12F-7153-4B8C-BCBF-DCB7F638EAFC}" srcOrd="0" destOrd="0" presId="urn:microsoft.com/office/officeart/2005/8/layout/vList2"/>
    <dgm:cxn modelId="{220FD758-4D3B-4C07-A31C-3361C3ABEFAB}" srcId="{655BD839-D078-4F71-BE28-205C87E14333}" destId="{F41E892F-1DD8-472F-820C-6BA246AF5870}" srcOrd="1" destOrd="0" parTransId="{BE5007C9-23BD-454C-A535-5D2DD73379CE}" sibTransId="{D7B0D081-EEAC-4266-AEAC-FA93DA9B57A7}"/>
    <dgm:cxn modelId="{56516B99-3D4B-459E-9372-FA970C29EB77}" type="presOf" srcId="{F41E892F-1DD8-472F-820C-6BA246AF5870}" destId="{7CE51E85-2B2E-4739-9641-01B6E573CECA}" srcOrd="0" destOrd="1" presId="urn:microsoft.com/office/officeart/2005/8/layout/vList2"/>
    <dgm:cxn modelId="{A904B2A3-D7D6-4F8F-A22A-F5A467B69560}" srcId="{3C4CB9F9-55A9-49B7-8505-21001B3F0E92}" destId="{655BD839-D078-4F71-BE28-205C87E14333}" srcOrd="0" destOrd="0" parTransId="{6B1143E5-9CEE-42A7-9D8E-3867D52E1746}" sibTransId="{74EC5F14-99EE-4C00-B0E4-155A23A7BE41}"/>
    <dgm:cxn modelId="{010CBDA9-A891-4FA8-9A04-CD8D399A5853}" type="presOf" srcId="{FB8B8D46-D818-4F1B-A1AA-3AF1737CBF96}" destId="{7CE51E85-2B2E-4739-9641-01B6E573CECA}" srcOrd="0" destOrd="3" presId="urn:microsoft.com/office/officeart/2005/8/layout/vList2"/>
    <dgm:cxn modelId="{32D9DEE3-CE48-4C88-83A2-7544F0D63ED1}" srcId="{655BD839-D078-4F71-BE28-205C87E14333}" destId="{FB8B8D46-D818-4F1B-A1AA-3AF1737CBF96}" srcOrd="3" destOrd="0" parTransId="{47909C2F-C361-4C36-B8CC-B4C39CEBF7AE}" sibTransId="{E4BB571C-7A17-400F-ADDC-FC66EB60E798}"/>
    <dgm:cxn modelId="{1352D4E4-F608-4DAB-840B-F7082652D886}" type="presOf" srcId="{384F43BB-82B3-45B0-86F8-89AFF3546BD8}" destId="{7CE51E85-2B2E-4739-9641-01B6E573CECA}" srcOrd="0" destOrd="0" presId="urn:microsoft.com/office/officeart/2005/8/layout/vList2"/>
    <dgm:cxn modelId="{AC149AED-8693-4AA7-91C9-C8138C896D2E}" type="presOf" srcId="{C07C51FE-C087-4428-B016-80A186AD3832}" destId="{7CE51E85-2B2E-4739-9641-01B6E573CECA}" srcOrd="0" destOrd="2" presId="urn:microsoft.com/office/officeart/2005/8/layout/vList2"/>
    <dgm:cxn modelId="{C185CD5A-98E0-4A64-93B0-9E5590FD3281}" type="presParOf" srcId="{2ACB8E23-A3CE-49BC-95DB-EF548694C4DD}" destId="{AA3DC12F-7153-4B8C-BCBF-DCB7F638EAFC}" srcOrd="0" destOrd="0" presId="urn:microsoft.com/office/officeart/2005/8/layout/vList2"/>
    <dgm:cxn modelId="{D17DC2A2-5A9C-45C9-AAE1-1C1C4EA15A55}" type="presParOf" srcId="{2ACB8E23-A3CE-49BC-95DB-EF548694C4DD}" destId="{7CE51E85-2B2E-4739-9641-01B6E573CE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16B83C-4FC1-4A28-B799-EDB307357BE4}"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2ADB60A9-ABF0-45E5-B01B-D07B2CBFB9A2}">
      <dgm:prSet/>
      <dgm:spPr/>
      <dgm:t>
        <a:bodyPr/>
        <a:lstStyle/>
        <a:p>
          <a:r>
            <a:rPr lang="it-IT" b="1"/>
            <a:t>Problemi interpersonali:</a:t>
          </a:r>
          <a:endParaRPr lang="en-US"/>
        </a:p>
      </dgm:t>
    </dgm:pt>
    <dgm:pt modelId="{B2DBB134-94A8-4341-8EF7-13260DF5B178}" type="parTrans" cxnId="{2F48FA34-5C58-4D84-9F83-D54FE3A37E70}">
      <dgm:prSet/>
      <dgm:spPr/>
      <dgm:t>
        <a:bodyPr/>
        <a:lstStyle/>
        <a:p>
          <a:endParaRPr lang="en-US"/>
        </a:p>
      </dgm:t>
    </dgm:pt>
    <dgm:pt modelId="{1C2089AC-8E0E-4524-ACA0-1DB0BE34C5BE}" type="sibTrans" cxnId="{2F48FA34-5C58-4D84-9F83-D54FE3A37E70}">
      <dgm:prSet/>
      <dgm:spPr/>
      <dgm:t>
        <a:bodyPr/>
        <a:lstStyle/>
        <a:p>
          <a:endParaRPr lang="en-US"/>
        </a:p>
      </dgm:t>
    </dgm:pt>
    <dgm:pt modelId="{E2E17F93-1D68-42F6-AE9B-6039D3CF5346}">
      <dgm:prSet/>
      <dgm:spPr/>
      <dgm:t>
        <a:bodyPr/>
        <a:lstStyle/>
        <a:p>
          <a:r>
            <a:rPr lang="it-IT"/>
            <a:t>Rifiuto da parte dei pari;</a:t>
          </a:r>
          <a:endParaRPr lang="en-US"/>
        </a:p>
      </dgm:t>
    </dgm:pt>
    <dgm:pt modelId="{1DC17629-9D92-4189-9642-57B30B82A3BE}" type="parTrans" cxnId="{D74C3856-FDDB-49AD-9829-8B038529A3D7}">
      <dgm:prSet/>
      <dgm:spPr/>
      <dgm:t>
        <a:bodyPr/>
        <a:lstStyle/>
        <a:p>
          <a:endParaRPr lang="en-US"/>
        </a:p>
      </dgm:t>
    </dgm:pt>
    <dgm:pt modelId="{59840736-6C61-42C3-A323-4828A11FCA4B}" type="sibTrans" cxnId="{D74C3856-FDDB-49AD-9829-8B038529A3D7}">
      <dgm:prSet/>
      <dgm:spPr/>
      <dgm:t>
        <a:bodyPr/>
        <a:lstStyle/>
        <a:p>
          <a:endParaRPr lang="en-US"/>
        </a:p>
      </dgm:t>
    </dgm:pt>
    <dgm:pt modelId="{5E20BB0C-75C2-42FA-AD02-AAFA941B61B3}">
      <dgm:prSet/>
      <dgm:spPr/>
      <dgm:t>
        <a:bodyPr/>
        <a:lstStyle/>
        <a:p>
          <a:r>
            <a:rPr lang="it-IT"/>
            <a:t>Isolamento e alienazione.</a:t>
          </a:r>
          <a:endParaRPr lang="en-US"/>
        </a:p>
      </dgm:t>
    </dgm:pt>
    <dgm:pt modelId="{600B740B-DB8E-487F-9C48-F693778E7031}" type="parTrans" cxnId="{9C6E402B-45A5-4442-B8E4-77F0B567FC50}">
      <dgm:prSet/>
      <dgm:spPr/>
      <dgm:t>
        <a:bodyPr/>
        <a:lstStyle/>
        <a:p>
          <a:endParaRPr lang="en-US"/>
        </a:p>
      </dgm:t>
    </dgm:pt>
    <dgm:pt modelId="{225C2F43-EB83-49F0-AD08-CC90F43D0855}" type="sibTrans" cxnId="{9C6E402B-45A5-4442-B8E4-77F0B567FC50}">
      <dgm:prSet/>
      <dgm:spPr/>
      <dgm:t>
        <a:bodyPr/>
        <a:lstStyle/>
        <a:p>
          <a:endParaRPr lang="en-US"/>
        </a:p>
      </dgm:t>
    </dgm:pt>
    <dgm:pt modelId="{489A4032-E535-4668-AF5C-1431D2A686DF}">
      <dgm:prSet/>
      <dgm:spPr/>
      <dgm:t>
        <a:bodyPr/>
        <a:lstStyle/>
        <a:p>
          <a:r>
            <a:rPr lang="it-IT" b="1"/>
            <a:t>Ritardi evolutivi/ difficoltà nello sviluppo:</a:t>
          </a:r>
          <a:endParaRPr lang="en-US"/>
        </a:p>
      </dgm:t>
    </dgm:pt>
    <dgm:pt modelId="{6349EA63-0CF4-4ABA-A537-EB69B8AB17DD}" type="parTrans" cxnId="{CB21B10E-238B-47E2-9E47-ED0788BBA572}">
      <dgm:prSet/>
      <dgm:spPr/>
      <dgm:t>
        <a:bodyPr/>
        <a:lstStyle/>
        <a:p>
          <a:endParaRPr lang="en-US"/>
        </a:p>
      </dgm:t>
    </dgm:pt>
    <dgm:pt modelId="{85DF0CB2-9B59-40DE-BCF7-99A097BD0E61}" type="sibTrans" cxnId="{CB21B10E-238B-47E2-9E47-ED0788BBA572}">
      <dgm:prSet/>
      <dgm:spPr/>
      <dgm:t>
        <a:bodyPr/>
        <a:lstStyle/>
        <a:p>
          <a:endParaRPr lang="en-US"/>
        </a:p>
      </dgm:t>
    </dgm:pt>
    <dgm:pt modelId="{9D6C26F7-B076-4AA2-A63A-D42BF0A39127}">
      <dgm:prSet/>
      <dgm:spPr/>
      <dgm:t>
        <a:bodyPr/>
        <a:lstStyle/>
        <a:p>
          <a:r>
            <a:rPr lang="it-IT"/>
            <a:t>Deficit intellettivo;</a:t>
          </a:r>
          <a:endParaRPr lang="en-US"/>
        </a:p>
      </dgm:t>
    </dgm:pt>
    <dgm:pt modelId="{322AB434-19AE-4C22-A8EB-90209B99C679}" type="parTrans" cxnId="{2857ED4D-CACF-4CB0-943D-B1F0934C391C}">
      <dgm:prSet/>
      <dgm:spPr/>
      <dgm:t>
        <a:bodyPr/>
        <a:lstStyle/>
        <a:p>
          <a:endParaRPr lang="en-US"/>
        </a:p>
      </dgm:t>
    </dgm:pt>
    <dgm:pt modelId="{69C021D7-11CE-4B02-B1EF-136D5C5946AC}" type="sibTrans" cxnId="{2857ED4D-CACF-4CB0-943D-B1F0934C391C}">
      <dgm:prSet/>
      <dgm:spPr/>
      <dgm:t>
        <a:bodyPr/>
        <a:lstStyle/>
        <a:p>
          <a:endParaRPr lang="en-US"/>
        </a:p>
      </dgm:t>
    </dgm:pt>
    <dgm:pt modelId="{0C5B4565-DD6D-4D40-B6D4-E2B203074764}">
      <dgm:prSet/>
      <dgm:spPr/>
      <dgm:t>
        <a:bodyPr/>
        <a:lstStyle/>
        <a:p>
          <a:r>
            <a:rPr lang="it-IT"/>
            <a:t>Deficit attentivo;</a:t>
          </a:r>
          <a:endParaRPr lang="en-US"/>
        </a:p>
      </dgm:t>
    </dgm:pt>
    <dgm:pt modelId="{2834B3AC-4ACF-4CDB-90B1-D968D7C5AE4F}" type="parTrans" cxnId="{3294D66A-2898-4BF8-B1F9-1D4F72A2D9CE}">
      <dgm:prSet/>
      <dgm:spPr/>
      <dgm:t>
        <a:bodyPr/>
        <a:lstStyle/>
        <a:p>
          <a:endParaRPr lang="en-US"/>
        </a:p>
      </dgm:t>
    </dgm:pt>
    <dgm:pt modelId="{263AB438-FD09-4D10-9D1F-CADB2AAF4375}" type="sibTrans" cxnId="{3294D66A-2898-4BF8-B1F9-1D4F72A2D9CE}">
      <dgm:prSet/>
      <dgm:spPr/>
      <dgm:t>
        <a:bodyPr/>
        <a:lstStyle/>
        <a:p>
          <a:endParaRPr lang="en-US"/>
        </a:p>
      </dgm:t>
    </dgm:pt>
    <dgm:pt modelId="{F123AD6A-26F8-4A0D-86D8-4018EF922A29}">
      <dgm:prSet/>
      <dgm:spPr/>
      <dgm:t>
        <a:bodyPr/>
        <a:lstStyle/>
        <a:p>
          <a:r>
            <a:rPr lang="it-IT"/>
            <a:t>Disturbo dell’apprendimento;</a:t>
          </a:r>
          <a:endParaRPr lang="en-US"/>
        </a:p>
      </dgm:t>
    </dgm:pt>
    <dgm:pt modelId="{57C4CA39-0BA3-462F-B5FA-66397A69DE45}" type="parTrans" cxnId="{056AB857-B774-4923-B6FD-D7808DFAEDA6}">
      <dgm:prSet/>
      <dgm:spPr/>
      <dgm:t>
        <a:bodyPr/>
        <a:lstStyle/>
        <a:p>
          <a:endParaRPr lang="en-US"/>
        </a:p>
      </dgm:t>
    </dgm:pt>
    <dgm:pt modelId="{B226E6CB-7798-4608-8BCE-F3368F76EF28}" type="sibTrans" cxnId="{056AB857-B774-4923-B6FD-D7808DFAEDA6}">
      <dgm:prSet/>
      <dgm:spPr/>
      <dgm:t>
        <a:bodyPr/>
        <a:lstStyle/>
        <a:p>
          <a:endParaRPr lang="en-US"/>
        </a:p>
      </dgm:t>
    </dgm:pt>
    <dgm:pt modelId="{B2FD5ECF-E363-4B84-A12C-9E921E4E99D3}">
      <dgm:prSet/>
      <dgm:spPr/>
      <dgm:t>
        <a:bodyPr/>
        <a:lstStyle/>
        <a:p>
          <a:r>
            <a:rPr lang="it-IT"/>
            <a:t>Scarse abilità sociali</a:t>
          </a:r>
          <a:endParaRPr lang="en-US"/>
        </a:p>
      </dgm:t>
    </dgm:pt>
    <dgm:pt modelId="{3D24E15F-D73C-4D90-B1E3-7B06B90E349F}" type="parTrans" cxnId="{50DC7DAF-F2FE-4C19-9EC2-715DC08279EE}">
      <dgm:prSet/>
      <dgm:spPr/>
      <dgm:t>
        <a:bodyPr/>
        <a:lstStyle/>
        <a:p>
          <a:endParaRPr lang="en-US"/>
        </a:p>
      </dgm:t>
    </dgm:pt>
    <dgm:pt modelId="{DBD5E3B8-A695-4BD1-AE2C-8C310B7AD1B6}" type="sibTrans" cxnId="{50DC7DAF-F2FE-4C19-9EC2-715DC08279EE}">
      <dgm:prSet/>
      <dgm:spPr/>
      <dgm:t>
        <a:bodyPr/>
        <a:lstStyle/>
        <a:p>
          <a:endParaRPr lang="en-US"/>
        </a:p>
      </dgm:t>
    </dgm:pt>
    <dgm:pt modelId="{9390E6D0-61F7-4FBC-BC3C-0348168AD809}" type="pres">
      <dgm:prSet presAssocID="{CF16B83C-4FC1-4A28-B799-EDB307357BE4}" presName="diagram" presStyleCnt="0">
        <dgm:presLayoutVars>
          <dgm:dir/>
          <dgm:resizeHandles/>
        </dgm:presLayoutVars>
      </dgm:prSet>
      <dgm:spPr/>
    </dgm:pt>
    <dgm:pt modelId="{8BA0EF02-4A75-4506-A6B2-8DDF438EAC93}" type="pres">
      <dgm:prSet presAssocID="{2ADB60A9-ABF0-45E5-B01B-D07B2CBFB9A2}" presName="firstNode" presStyleLbl="node1" presStyleIdx="0" presStyleCnt="2">
        <dgm:presLayoutVars>
          <dgm:bulletEnabled val="1"/>
        </dgm:presLayoutVars>
      </dgm:prSet>
      <dgm:spPr/>
    </dgm:pt>
    <dgm:pt modelId="{0461872C-2818-47C1-9B80-E56DF3092F23}" type="pres">
      <dgm:prSet presAssocID="{1C2089AC-8E0E-4524-ACA0-1DB0BE34C5BE}" presName="sibTrans" presStyleLbl="sibTrans2D1" presStyleIdx="0" presStyleCnt="1"/>
      <dgm:spPr/>
    </dgm:pt>
    <dgm:pt modelId="{F9540E43-DCB0-4F12-925D-6961AEC7623A}" type="pres">
      <dgm:prSet presAssocID="{489A4032-E535-4668-AF5C-1431D2A686DF}" presName="lastNode" presStyleLbl="node1" presStyleIdx="1" presStyleCnt="2">
        <dgm:presLayoutVars>
          <dgm:bulletEnabled val="1"/>
        </dgm:presLayoutVars>
      </dgm:prSet>
      <dgm:spPr/>
    </dgm:pt>
  </dgm:ptLst>
  <dgm:cxnLst>
    <dgm:cxn modelId="{6175C50D-A790-4C4B-B773-9790C6708908}" type="presOf" srcId="{0C5B4565-DD6D-4D40-B6D4-E2B203074764}" destId="{F9540E43-DCB0-4F12-925D-6961AEC7623A}" srcOrd="0" destOrd="2" presId="urn:microsoft.com/office/officeart/2005/8/layout/bProcess2"/>
    <dgm:cxn modelId="{CB21B10E-238B-47E2-9E47-ED0788BBA572}" srcId="{CF16B83C-4FC1-4A28-B799-EDB307357BE4}" destId="{489A4032-E535-4668-AF5C-1431D2A686DF}" srcOrd="1" destOrd="0" parTransId="{6349EA63-0CF4-4ABA-A537-EB69B8AB17DD}" sibTransId="{85DF0CB2-9B59-40DE-BCF7-99A097BD0E61}"/>
    <dgm:cxn modelId="{1B4FF40F-C1DA-4577-A35C-2CD5CADEB5BF}" type="presOf" srcId="{1C2089AC-8E0E-4524-ACA0-1DB0BE34C5BE}" destId="{0461872C-2818-47C1-9B80-E56DF3092F23}" srcOrd="0" destOrd="0" presId="urn:microsoft.com/office/officeart/2005/8/layout/bProcess2"/>
    <dgm:cxn modelId="{DA01FA27-ADDE-4089-A6DD-214D494FD3C6}" type="presOf" srcId="{E2E17F93-1D68-42F6-AE9B-6039D3CF5346}" destId="{8BA0EF02-4A75-4506-A6B2-8DDF438EAC93}" srcOrd="0" destOrd="1" presId="urn:microsoft.com/office/officeart/2005/8/layout/bProcess2"/>
    <dgm:cxn modelId="{9C6E402B-45A5-4442-B8E4-77F0B567FC50}" srcId="{2ADB60A9-ABF0-45E5-B01B-D07B2CBFB9A2}" destId="{5E20BB0C-75C2-42FA-AD02-AAFA941B61B3}" srcOrd="1" destOrd="0" parTransId="{600B740B-DB8E-487F-9C48-F693778E7031}" sibTransId="{225C2F43-EB83-49F0-AD08-CC90F43D0855}"/>
    <dgm:cxn modelId="{2F48FA34-5C58-4D84-9F83-D54FE3A37E70}" srcId="{CF16B83C-4FC1-4A28-B799-EDB307357BE4}" destId="{2ADB60A9-ABF0-45E5-B01B-D07B2CBFB9A2}" srcOrd="0" destOrd="0" parTransId="{B2DBB134-94A8-4341-8EF7-13260DF5B178}" sibTransId="{1C2089AC-8E0E-4524-ACA0-1DB0BE34C5BE}"/>
    <dgm:cxn modelId="{BD29503E-F821-43E8-B3A3-9205DF5B6014}" type="presOf" srcId="{5E20BB0C-75C2-42FA-AD02-AAFA941B61B3}" destId="{8BA0EF02-4A75-4506-A6B2-8DDF438EAC93}" srcOrd="0" destOrd="2" presId="urn:microsoft.com/office/officeart/2005/8/layout/bProcess2"/>
    <dgm:cxn modelId="{2DA54F60-2A5E-471F-BCEE-4D0E011040E5}" type="presOf" srcId="{CF16B83C-4FC1-4A28-B799-EDB307357BE4}" destId="{9390E6D0-61F7-4FBC-BC3C-0348168AD809}" srcOrd="0" destOrd="0" presId="urn:microsoft.com/office/officeart/2005/8/layout/bProcess2"/>
    <dgm:cxn modelId="{3294D66A-2898-4BF8-B1F9-1D4F72A2D9CE}" srcId="{489A4032-E535-4668-AF5C-1431D2A686DF}" destId="{0C5B4565-DD6D-4D40-B6D4-E2B203074764}" srcOrd="1" destOrd="0" parTransId="{2834B3AC-4ACF-4CDB-90B1-D968D7C5AE4F}" sibTransId="{263AB438-FD09-4D10-9D1F-CADB2AAF4375}"/>
    <dgm:cxn modelId="{2857ED4D-CACF-4CB0-943D-B1F0934C391C}" srcId="{489A4032-E535-4668-AF5C-1431D2A686DF}" destId="{9D6C26F7-B076-4AA2-A63A-D42BF0A39127}" srcOrd="0" destOrd="0" parTransId="{322AB434-19AE-4C22-A8EB-90209B99C679}" sibTransId="{69C021D7-11CE-4B02-B1EF-136D5C5946AC}"/>
    <dgm:cxn modelId="{EAD16250-E87B-46AA-A4F2-D980D9AB1C33}" type="presOf" srcId="{B2FD5ECF-E363-4B84-A12C-9E921E4E99D3}" destId="{F9540E43-DCB0-4F12-925D-6961AEC7623A}" srcOrd="0" destOrd="4" presId="urn:microsoft.com/office/officeart/2005/8/layout/bProcess2"/>
    <dgm:cxn modelId="{D74C3856-FDDB-49AD-9829-8B038529A3D7}" srcId="{2ADB60A9-ABF0-45E5-B01B-D07B2CBFB9A2}" destId="{E2E17F93-1D68-42F6-AE9B-6039D3CF5346}" srcOrd="0" destOrd="0" parTransId="{1DC17629-9D92-4189-9642-57B30B82A3BE}" sibTransId="{59840736-6C61-42C3-A323-4828A11FCA4B}"/>
    <dgm:cxn modelId="{056AB857-B774-4923-B6FD-D7808DFAEDA6}" srcId="{489A4032-E535-4668-AF5C-1431D2A686DF}" destId="{F123AD6A-26F8-4A0D-86D8-4018EF922A29}" srcOrd="2" destOrd="0" parTransId="{57C4CA39-0BA3-462F-B5FA-66397A69DE45}" sibTransId="{B226E6CB-7798-4608-8BCE-F3368F76EF28}"/>
    <dgm:cxn modelId="{D8EA49AA-49FF-4306-BC90-A89F6F946603}" type="presOf" srcId="{F123AD6A-26F8-4A0D-86D8-4018EF922A29}" destId="{F9540E43-DCB0-4F12-925D-6961AEC7623A}" srcOrd="0" destOrd="3" presId="urn:microsoft.com/office/officeart/2005/8/layout/bProcess2"/>
    <dgm:cxn modelId="{50DC7DAF-F2FE-4C19-9EC2-715DC08279EE}" srcId="{489A4032-E535-4668-AF5C-1431D2A686DF}" destId="{B2FD5ECF-E363-4B84-A12C-9E921E4E99D3}" srcOrd="3" destOrd="0" parTransId="{3D24E15F-D73C-4D90-B1E3-7B06B90E349F}" sibTransId="{DBD5E3B8-A695-4BD1-AE2C-8C310B7AD1B6}"/>
    <dgm:cxn modelId="{C81EA8BB-4FF2-49B9-BBC5-7F5EB6BA7551}" type="presOf" srcId="{2ADB60A9-ABF0-45E5-B01B-D07B2CBFB9A2}" destId="{8BA0EF02-4A75-4506-A6B2-8DDF438EAC93}" srcOrd="0" destOrd="0" presId="urn:microsoft.com/office/officeart/2005/8/layout/bProcess2"/>
    <dgm:cxn modelId="{B8994BE2-060C-4B99-A415-CB5863266C5B}" type="presOf" srcId="{9D6C26F7-B076-4AA2-A63A-D42BF0A39127}" destId="{F9540E43-DCB0-4F12-925D-6961AEC7623A}" srcOrd="0" destOrd="1" presId="urn:microsoft.com/office/officeart/2005/8/layout/bProcess2"/>
    <dgm:cxn modelId="{D32A45FF-B007-45A8-8479-828ECABE73AF}" type="presOf" srcId="{489A4032-E535-4668-AF5C-1431D2A686DF}" destId="{F9540E43-DCB0-4F12-925D-6961AEC7623A}" srcOrd="0" destOrd="0" presId="urn:microsoft.com/office/officeart/2005/8/layout/bProcess2"/>
    <dgm:cxn modelId="{E3100E5A-EEC4-4A17-8B89-4DB841C5B09E}" type="presParOf" srcId="{9390E6D0-61F7-4FBC-BC3C-0348168AD809}" destId="{8BA0EF02-4A75-4506-A6B2-8DDF438EAC93}" srcOrd="0" destOrd="0" presId="urn:microsoft.com/office/officeart/2005/8/layout/bProcess2"/>
    <dgm:cxn modelId="{00576C4F-6818-4350-9046-E347A8EFDD5B}" type="presParOf" srcId="{9390E6D0-61F7-4FBC-BC3C-0348168AD809}" destId="{0461872C-2818-47C1-9B80-E56DF3092F23}" srcOrd="1" destOrd="0" presId="urn:microsoft.com/office/officeart/2005/8/layout/bProcess2"/>
    <dgm:cxn modelId="{79D33A07-D538-49B1-8D8B-D831B4DC89F7}" type="presParOf" srcId="{9390E6D0-61F7-4FBC-BC3C-0348168AD809}" destId="{F9540E43-DCB0-4F12-925D-6961AEC7623A}"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B5CC9-9D56-4AB9-8797-839E1A7BF275}" type="doc">
      <dgm:prSet loTypeId="urn:microsoft.com/office/officeart/2005/8/layout/process1" loCatId="process" qsTypeId="urn:microsoft.com/office/officeart/2005/8/quickstyle/simple4" qsCatId="simple" csTypeId="urn:microsoft.com/office/officeart/2005/8/colors/accent4_2" csCatId="accent4"/>
      <dgm:spPr/>
      <dgm:t>
        <a:bodyPr/>
        <a:lstStyle/>
        <a:p>
          <a:endParaRPr lang="en-US"/>
        </a:p>
      </dgm:t>
    </dgm:pt>
    <dgm:pt modelId="{66FDAB02-6743-474B-82C3-F6045835437E}">
      <dgm:prSet/>
      <dgm:spPr/>
      <dgm:t>
        <a:bodyPr/>
        <a:lstStyle/>
        <a:p>
          <a:r>
            <a:rPr lang="it-IT"/>
            <a:t>Nei primi mesi di vita il pianto del bambino presenta una caratteristica tonica- l’episodio inizia e si protrae per un certo tempo- dotato di qualità acustiche tipiche di un bambino piccolo. Raggiunge l’apice alla sesta settimana di vita postnatale e corrisponde a circa 2 ore e mezzo durante l’arco della giornata.</a:t>
          </a:r>
          <a:endParaRPr lang="en-US"/>
        </a:p>
      </dgm:t>
    </dgm:pt>
    <dgm:pt modelId="{D22E46BD-965D-4F6F-957B-59227E7AA089}" type="parTrans" cxnId="{26086EF2-1C28-4DEA-9986-D78EFFB5E896}">
      <dgm:prSet/>
      <dgm:spPr/>
      <dgm:t>
        <a:bodyPr/>
        <a:lstStyle/>
        <a:p>
          <a:endParaRPr lang="en-US"/>
        </a:p>
      </dgm:t>
    </dgm:pt>
    <dgm:pt modelId="{3B90184D-51AC-44B6-BD0E-92EF31BD0333}" type="sibTrans" cxnId="{26086EF2-1C28-4DEA-9986-D78EFFB5E896}">
      <dgm:prSet/>
      <dgm:spPr/>
      <dgm:t>
        <a:bodyPr/>
        <a:lstStyle/>
        <a:p>
          <a:endParaRPr lang="en-US"/>
        </a:p>
      </dgm:t>
    </dgm:pt>
    <dgm:pt modelId="{4C47FBD4-A9CC-45AC-80ED-2E8245D42A4A}">
      <dgm:prSet/>
      <dgm:spPr/>
      <dgm:t>
        <a:bodyPr/>
        <a:lstStyle/>
        <a:p>
          <a:r>
            <a:rPr lang="it-IT"/>
            <a:t>Nel secondo semestre di vita, il pianto diventa più fasico e ogni episodio ha una durata più breve e acusticamente diversa.</a:t>
          </a:r>
          <a:endParaRPr lang="en-US"/>
        </a:p>
      </dgm:t>
    </dgm:pt>
    <dgm:pt modelId="{AA0117EB-5864-4D0F-A81B-52EC58DE21B6}" type="parTrans" cxnId="{2018D506-12D7-4EFB-9F4D-A91EB7E026E2}">
      <dgm:prSet/>
      <dgm:spPr/>
      <dgm:t>
        <a:bodyPr/>
        <a:lstStyle/>
        <a:p>
          <a:endParaRPr lang="en-US"/>
        </a:p>
      </dgm:t>
    </dgm:pt>
    <dgm:pt modelId="{A851244E-919E-439B-A2FF-56888391A66D}" type="sibTrans" cxnId="{2018D506-12D7-4EFB-9F4D-A91EB7E026E2}">
      <dgm:prSet/>
      <dgm:spPr/>
      <dgm:t>
        <a:bodyPr/>
        <a:lstStyle/>
        <a:p>
          <a:endParaRPr lang="en-US"/>
        </a:p>
      </dgm:t>
    </dgm:pt>
    <dgm:pt modelId="{1D1D754C-D79E-43B5-8E86-A2CC98F41B74}" type="pres">
      <dgm:prSet presAssocID="{7FFB5CC9-9D56-4AB9-8797-839E1A7BF275}" presName="Name0" presStyleCnt="0">
        <dgm:presLayoutVars>
          <dgm:dir/>
          <dgm:resizeHandles val="exact"/>
        </dgm:presLayoutVars>
      </dgm:prSet>
      <dgm:spPr/>
    </dgm:pt>
    <dgm:pt modelId="{0E69914C-071A-4854-9F6C-AD22D5D465C7}" type="pres">
      <dgm:prSet presAssocID="{66FDAB02-6743-474B-82C3-F6045835437E}" presName="node" presStyleLbl="node1" presStyleIdx="0" presStyleCnt="2">
        <dgm:presLayoutVars>
          <dgm:bulletEnabled val="1"/>
        </dgm:presLayoutVars>
      </dgm:prSet>
      <dgm:spPr/>
    </dgm:pt>
    <dgm:pt modelId="{325F04BC-D963-4C30-A149-B1196455C1A4}" type="pres">
      <dgm:prSet presAssocID="{3B90184D-51AC-44B6-BD0E-92EF31BD0333}" presName="sibTrans" presStyleLbl="sibTrans2D1" presStyleIdx="0" presStyleCnt="1"/>
      <dgm:spPr/>
    </dgm:pt>
    <dgm:pt modelId="{3B26E5EE-B18C-4FBE-B53D-B8A7E2CA6F1C}" type="pres">
      <dgm:prSet presAssocID="{3B90184D-51AC-44B6-BD0E-92EF31BD0333}" presName="connectorText" presStyleLbl="sibTrans2D1" presStyleIdx="0" presStyleCnt="1"/>
      <dgm:spPr/>
    </dgm:pt>
    <dgm:pt modelId="{059C629B-6815-4086-A64F-D25E896FE1D3}" type="pres">
      <dgm:prSet presAssocID="{4C47FBD4-A9CC-45AC-80ED-2E8245D42A4A}" presName="node" presStyleLbl="node1" presStyleIdx="1" presStyleCnt="2">
        <dgm:presLayoutVars>
          <dgm:bulletEnabled val="1"/>
        </dgm:presLayoutVars>
      </dgm:prSet>
      <dgm:spPr/>
    </dgm:pt>
  </dgm:ptLst>
  <dgm:cxnLst>
    <dgm:cxn modelId="{2018D506-12D7-4EFB-9F4D-A91EB7E026E2}" srcId="{7FFB5CC9-9D56-4AB9-8797-839E1A7BF275}" destId="{4C47FBD4-A9CC-45AC-80ED-2E8245D42A4A}" srcOrd="1" destOrd="0" parTransId="{AA0117EB-5864-4D0F-A81B-52EC58DE21B6}" sibTransId="{A851244E-919E-439B-A2FF-56888391A66D}"/>
    <dgm:cxn modelId="{67592133-25A6-4599-A28A-13BEC64A7ED5}" type="presOf" srcId="{66FDAB02-6743-474B-82C3-F6045835437E}" destId="{0E69914C-071A-4854-9F6C-AD22D5D465C7}" srcOrd="0" destOrd="0" presId="urn:microsoft.com/office/officeart/2005/8/layout/process1"/>
    <dgm:cxn modelId="{AF3C695B-3E3F-48F4-9614-25EB99C89E04}" type="presOf" srcId="{7FFB5CC9-9D56-4AB9-8797-839E1A7BF275}" destId="{1D1D754C-D79E-43B5-8E86-A2CC98F41B74}" srcOrd="0" destOrd="0" presId="urn:microsoft.com/office/officeart/2005/8/layout/process1"/>
    <dgm:cxn modelId="{78977C71-6CE2-471C-B38E-E9A1D574C9F6}" type="presOf" srcId="{4C47FBD4-A9CC-45AC-80ED-2E8245D42A4A}" destId="{059C629B-6815-4086-A64F-D25E896FE1D3}" srcOrd="0" destOrd="0" presId="urn:microsoft.com/office/officeart/2005/8/layout/process1"/>
    <dgm:cxn modelId="{ECE69953-AE46-420D-9657-DF89E7D28DD1}" type="presOf" srcId="{3B90184D-51AC-44B6-BD0E-92EF31BD0333}" destId="{325F04BC-D963-4C30-A149-B1196455C1A4}" srcOrd="0" destOrd="0" presId="urn:microsoft.com/office/officeart/2005/8/layout/process1"/>
    <dgm:cxn modelId="{206E5393-3C48-4155-955C-BFED477452E9}" type="presOf" srcId="{3B90184D-51AC-44B6-BD0E-92EF31BD0333}" destId="{3B26E5EE-B18C-4FBE-B53D-B8A7E2CA6F1C}" srcOrd="1" destOrd="0" presId="urn:microsoft.com/office/officeart/2005/8/layout/process1"/>
    <dgm:cxn modelId="{26086EF2-1C28-4DEA-9986-D78EFFB5E896}" srcId="{7FFB5CC9-9D56-4AB9-8797-839E1A7BF275}" destId="{66FDAB02-6743-474B-82C3-F6045835437E}" srcOrd="0" destOrd="0" parTransId="{D22E46BD-965D-4F6F-957B-59227E7AA089}" sibTransId="{3B90184D-51AC-44B6-BD0E-92EF31BD0333}"/>
    <dgm:cxn modelId="{1E94FD63-5799-4DD0-88AA-055E90B684B6}" type="presParOf" srcId="{1D1D754C-D79E-43B5-8E86-A2CC98F41B74}" destId="{0E69914C-071A-4854-9F6C-AD22D5D465C7}" srcOrd="0" destOrd="0" presId="urn:microsoft.com/office/officeart/2005/8/layout/process1"/>
    <dgm:cxn modelId="{14EE30AF-D038-4E0A-99E8-0B54A732B7DF}" type="presParOf" srcId="{1D1D754C-D79E-43B5-8E86-A2CC98F41B74}" destId="{325F04BC-D963-4C30-A149-B1196455C1A4}" srcOrd="1" destOrd="0" presId="urn:microsoft.com/office/officeart/2005/8/layout/process1"/>
    <dgm:cxn modelId="{39E72C63-3E83-42BE-881F-EC6C3C1DE33F}" type="presParOf" srcId="{325F04BC-D963-4C30-A149-B1196455C1A4}" destId="{3B26E5EE-B18C-4FBE-B53D-B8A7E2CA6F1C}" srcOrd="0" destOrd="0" presId="urn:microsoft.com/office/officeart/2005/8/layout/process1"/>
    <dgm:cxn modelId="{51CC2FD3-CEB5-4E79-9E88-829182961F95}" type="presParOf" srcId="{1D1D754C-D79E-43B5-8E86-A2CC98F41B74}" destId="{059C629B-6815-4086-A64F-D25E896FE1D3}"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88A13-F91E-464A-9DD7-5EC75BC8C749}"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10988495-AF91-405E-B706-14A1093EE117}">
      <dgm:prSet/>
      <dgm:spPr/>
      <dgm:t>
        <a:bodyPr/>
        <a:lstStyle/>
        <a:p>
          <a:r>
            <a:rPr lang="it-IT"/>
            <a:t>Il pianto può considerarsi eccessivo quando si prolunga per un tempo eccessivamente lungo in un singolo episodio, oppure nel corso della stessa giornata.</a:t>
          </a:r>
          <a:endParaRPr lang="en-US"/>
        </a:p>
      </dgm:t>
    </dgm:pt>
    <dgm:pt modelId="{F209E40A-8611-4A66-8869-879D64028173}" type="parTrans" cxnId="{D733B217-FE53-4581-9826-2F3A6A738D2F}">
      <dgm:prSet/>
      <dgm:spPr/>
      <dgm:t>
        <a:bodyPr/>
        <a:lstStyle/>
        <a:p>
          <a:endParaRPr lang="en-US"/>
        </a:p>
      </dgm:t>
    </dgm:pt>
    <dgm:pt modelId="{4EB1E697-6D8E-4096-ABCD-0CDE9603892A}" type="sibTrans" cxnId="{D733B217-FE53-4581-9826-2F3A6A738D2F}">
      <dgm:prSet/>
      <dgm:spPr/>
      <dgm:t>
        <a:bodyPr/>
        <a:lstStyle/>
        <a:p>
          <a:endParaRPr lang="en-US"/>
        </a:p>
      </dgm:t>
    </dgm:pt>
    <dgm:pt modelId="{498B4FF1-E7AD-4793-A488-4E078F06EB64}">
      <dgm:prSet/>
      <dgm:spPr/>
      <dgm:t>
        <a:bodyPr/>
        <a:lstStyle/>
        <a:p>
          <a:r>
            <a:rPr lang="it-IT"/>
            <a:t>Quando il pianto del bambino è intenso e difficile da placare tende a perdere il suo valore adattivo.</a:t>
          </a:r>
          <a:endParaRPr lang="en-US"/>
        </a:p>
      </dgm:t>
    </dgm:pt>
    <dgm:pt modelId="{05C0366B-1C8F-42EC-8411-48DB0D152F8B}" type="parTrans" cxnId="{548B57D0-CD03-4C97-9AB1-3E27E60FFB40}">
      <dgm:prSet/>
      <dgm:spPr/>
      <dgm:t>
        <a:bodyPr/>
        <a:lstStyle/>
        <a:p>
          <a:endParaRPr lang="en-US"/>
        </a:p>
      </dgm:t>
    </dgm:pt>
    <dgm:pt modelId="{9C9003C6-5BB8-4F34-AB36-1ACB6FC702A8}" type="sibTrans" cxnId="{548B57D0-CD03-4C97-9AB1-3E27E60FFB40}">
      <dgm:prSet/>
      <dgm:spPr/>
      <dgm:t>
        <a:bodyPr/>
        <a:lstStyle/>
        <a:p>
          <a:endParaRPr lang="en-US"/>
        </a:p>
      </dgm:t>
    </dgm:pt>
    <dgm:pt modelId="{AAEF88D5-2848-4EB0-80D5-398D0DF764FE}">
      <dgm:prSet/>
      <dgm:spPr/>
      <dgm:t>
        <a:bodyPr/>
        <a:lstStyle/>
        <a:p>
          <a:r>
            <a:rPr lang="it-IT"/>
            <a:t>Non è un fenomeno raro. Alcune ricerche epidemiologiche suggeriscono che nel primo anno di vita può riguardare il 10% dei bambini.</a:t>
          </a:r>
          <a:endParaRPr lang="en-US"/>
        </a:p>
      </dgm:t>
    </dgm:pt>
    <dgm:pt modelId="{114FE858-103E-47FB-8BC1-2E11CFC16607}" type="parTrans" cxnId="{DD76A690-A73B-4D5A-A6E7-F45DC8592A38}">
      <dgm:prSet/>
      <dgm:spPr/>
      <dgm:t>
        <a:bodyPr/>
        <a:lstStyle/>
        <a:p>
          <a:endParaRPr lang="en-US"/>
        </a:p>
      </dgm:t>
    </dgm:pt>
    <dgm:pt modelId="{09802ECF-6585-4E6C-8E20-362E4DFFED87}" type="sibTrans" cxnId="{DD76A690-A73B-4D5A-A6E7-F45DC8592A38}">
      <dgm:prSet/>
      <dgm:spPr/>
      <dgm:t>
        <a:bodyPr/>
        <a:lstStyle/>
        <a:p>
          <a:endParaRPr lang="en-US"/>
        </a:p>
      </dgm:t>
    </dgm:pt>
    <dgm:pt modelId="{75A17DF4-CC6D-4375-A251-0027EC6472B9}" type="pres">
      <dgm:prSet presAssocID="{84788A13-F91E-464A-9DD7-5EC75BC8C749}" presName="linear" presStyleCnt="0">
        <dgm:presLayoutVars>
          <dgm:animLvl val="lvl"/>
          <dgm:resizeHandles val="exact"/>
        </dgm:presLayoutVars>
      </dgm:prSet>
      <dgm:spPr/>
    </dgm:pt>
    <dgm:pt modelId="{C2688798-CD10-48EA-971A-D7F696F378CD}" type="pres">
      <dgm:prSet presAssocID="{10988495-AF91-405E-B706-14A1093EE117}" presName="parentText" presStyleLbl="node1" presStyleIdx="0" presStyleCnt="3">
        <dgm:presLayoutVars>
          <dgm:chMax val="0"/>
          <dgm:bulletEnabled val="1"/>
        </dgm:presLayoutVars>
      </dgm:prSet>
      <dgm:spPr/>
    </dgm:pt>
    <dgm:pt modelId="{6E5B318D-9B68-4ED4-8BB6-243EC2AB9F33}" type="pres">
      <dgm:prSet presAssocID="{4EB1E697-6D8E-4096-ABCD-0CDE9603892A}" presName="spacer" presStyleCnt="0"/>
      <dgm:spPr/>
    </dgm:pt>
    <dgm:pt modelId="{18FA2A7A-8E89-4631-893B-A35A2C2DF824}" type="pres">
      <dgm:prSet presAssocID="{498B4FF1-E7AD-4793-A488-4E078F06EB64}" presName="parentText" presStyleLbl="node1" presStyleIdx="1" presStyleCnt="3">
        <dgm:presLayoutVars>
          <dgm:chMax val="0"/>
          <dgm:bulletEnabled val="1"/>
        </dgm:presLayoutVars>
      </dgm:prSet>
      <dgm:spPr/>
    </dgm:pt>
    <dgm:pt modelId="{6EFF2D4E-E165-4443-ABDF-FFA19E3A1A49}" type="pres">
      <dgm:prSet presAssocID="{9C9003C6-5BB8-4F34-AB36-1ACB6FC702A8}" presName="spacer" presStyleCnt="0"/>
      <dgm:spPr/>
    </dgm:pt>
    <dgm:pt modelId="{69F3E8F6-AF91-4A5B-AE5A-BA32C1164003}" type="pres">
      <dgm:prSet presAssocID="{AAEF88D5-2848-4EB0-80D5-398D0DF764FE}" presName="parentText" presStyleLbl="node1" presStyleIdx="2" presStyleCnt="3">
        <dgm:presLayoutVars>
          <dgm:chMax val="0"/>
          <dgm:bulletEnabled val="1"/>
        </dgm:presLayoutVars>
      </dgm:prSet>
      <dgm:spPr/>
    </dgm:pt>
  </dgm:ptLst>
  <dgm:cxnLst>
    <dgm:cxn modelId="{D733B217-FE53-4581-9826-2F3A6A738D2F}" srcId="{84788A13-F91E-464A-9DD7-5EC75BC8C749}" destId="{10988495-AF91-405E-B706-14A1093EE117}" srcOrd="0" destOrd="0" parTransId="{F209E40A-8611-4A66-8869-879D64028173}" sibTransId="{4EB1E697-6D8E-4096-ABCD-0CDE9603892A}"/>
    <dgm:cxn modelId="{CACF6427-6695-45B9-BD7E-E62A28F9E7D5}" type="presOf" srcId="{AAEF88D5-2848-4EB0-80D5-398D0DF764FE}" destId="{69F3E8F6-AF91-4A5B-AE5A-BA32C1164003}" srcOrd="0" destOrd="0" presId="urn:microsoft.com/office/officeart/2005/8/layout/vList2"/>
    <dgm:cxn modelId="{931B9B3C-0B47-4EC6-8538-0D3ED9A0FC92}" type="presOf" srcId="{10988495-AF91-405E-B706-14A1093EE117}" destId="{C2688798-CD10-48EA-971A-D7F696F378CD}" srcOrd="0" destOrd="0" presId="urn:microsoft.com/office/officeart/2005/8/layout/vList2"/>
    <dgm:cxn modelId="{16B9F564-AF17-418B-9485-8B02CD59F8D9}" type="presOf" srcId="{498B4FF1-E7AD-4793-A488-4E078F06EB64}" destId="{18FA2A7A-8E89-4631-893B-A35A2C2DF824}" srcOrd="0" destOrd="0" presId="urn:microsoft.com/office/officeart/2005/8/layout/vList2"/>
    <dgm:cxn modelId="{DD76A690-A73B-4D5A-A6E7-F45DC8592A38}" srcId="{84788A13-F91E-464A-9DD7-5EC75BC8C749}" destId="{AAEF88D5-2848-4EB0-80D5-398D0DF764FE}" srcOrd="2" destOrd="0" parTransId="{114FE858-103E-47FB-8BC1-2E11CFC16607}" sibTransId="{09802ECF-6585-4E6C-8E20-362E4DFFED87}"/>
    <dgm:cxn modelId="{D3B4B893-28D9-4D1B-8A3B-944587495D72}" type="presOf" srcId="{84788A13-F91E-464A-9DD7-5EC75BC8C749}" destId="{75A17DF4-CC6D-4375-A251-0027EC6472B9}" srcOrd="0" destOrd="0" presId="urn:microsoft.com/office/officeart/2005/8/layout/vList2"/>
    <dgm:cxn modelId="{548B57D0-CD03-4C97-9AB1-3E27E60FFB40}" srcId="{84788A13-F91E-464A-9DD7-5EC75BC8C749}" destId="{498B4FF1-E7AD-4793-A488-4E078F06EB64}" srcOrd="1" destOrd="0" parTransId="{05C0366B-1C8F-42EC-8411-48DB0D152F8B}" sibTransId="{9C9003C6-5BB8-4F34-AB36-1ACB6FC702A8}"/>
    <dgm:cxn modelId="{35E42B18-57FA-46BA-9F0B-CA4A86229FCA}" type="presParOf" srcId="{75A17DF4-CC6D-4375-A251-0027EC6472B9}" destId="{C2688798-CD10-48EA-971A-D7F696F378CD}" srcOrd="0" destOrd="0" presId="urn:microsoft.com/office/officeart/2005/8/layout/vList2"/>
    <dgm:cxn modelId="{9815B582-9A17-4738-9B29-1A1842D117F6}" type="presParOf" srcId="{75A17DF4-CC6D-4375-A251-0027EC6472B9}" destId="{6E5B318D-9B68-4ED4-8BB6-243EC2AB9F33}" srcOrd="1" destOrd="0" presId="urn:microsoft.com/office/officeart/2005/8/layout/vList2"/>
    <dgm:cxn modelId="{3E09D6E3-AE48-4F66-A6EC-872B41483617}" type="presParOf" srcId="{75A17DF4-CC6D-4375-A251-0027EC6472B9}" destId="{18FA2A7A-8E89-4631-893B-A35A2C2DF824}" srcOrd="2" destOrd="0" presId="urn:microsoft.com/office/officeart/2005/8/layout/vList2"/>
    <dgm:cxn modelId="{9915F061-669B-4826-A0A4-A498D5FAAB93}" type="presParOf" srcId="{75A17DF4-CC6D-4375-A251-0027EC6472B9}" destId="{6EFF2D4E-E165-4443-ABDF-FFA19E3A1A49}" srcOrd="3" destOrd="0" presId="urn:microsoft.com/office/officeart/2005/8/layout/vList2"/>
    <dgm:cxn modelId="{38774312-D157-4E01-B527-B7E1FA6FF874}" type="presParOf" srcId="{75A17DF4-CC6D-4375-A251-0027EC6472B9}" destId="{69F3E8F6-AF91-4A5B-AE5A-BA32C116400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4C3A5-736E-4F70-BFBC-95471CC94E2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EAF7836-6374-415F-A300-C0C85836E1A3}">
      <dgm:prSet/>
      <dgm:spPr/>
      <dgm:t>
        <a:bodyPr/>
        <a:lstStyle/>
        <a:p>
          <a:r>
            <a:rPr lang="it-IT"/>
            <a:t>Il reflusso gastroesofageo consiste nel ritorno dei contenuti gastrici dall’esofago, che porta spesso il bambino per es. a rigurgitare il latte.</a:t>
          </a:r>
          <a:endParaRPr lang="en-US"/>
        </a:p>
      </dgm:t>
    </dgm:pt>
    <dgm:pt modelId="{972711C7-616D-4C60-860C-3A7F54426066}" type="parTrans" cxnId="{CDDECC36-1546-486A-B94D-A8515CABE8D7}">
      <dgm:prSet/>
      <dgm:spPr/>
      <dgm:t>
        <a:bodyPr/>
        <a:lstStyle/>
        <a:p>
          <a:endParaRPr lang="en-US"/>
        </a:p>
      </dgm:t>
    </dgm:pt>
    <dgm:pt modelId="{8396BEDF-4ABD-47C7-B721-2878AB42E6BE}" type="sibTrans" cxnId="{CDDECC36-1546-486A-B94D-A8515CABE8D7}">
      <dgm:prSet/>
      <dgm:spPr/>
      <dgm:t>
        <a:bodyPr/>
        <a:lstStyle/>
        <a:p>
          <a:endParaRPr lang="en-US"/>
        </a:p>
      </dgm:t>
    </dgm:pt>
    <dgm:pt modelId="{AA4E171F-2598-4BC4-A8C3-59AD374CAB64}">
      <dgm:prSet/>
      <dgm:spPr/>
      <dgm:t>
        <a:bodyPr/>
        <a:lstStyle/>
        <a:p>
          <a:r>
            <a:rPr lang="it-IT"/>
            <a:t>In seguito a questa esposizione dell’esogafo ai contenuti gastrici dello stomaco il bambino può andare incontro ad esofagiti.</a:t>
          </a:r>
          <a:endParaRPr lang="en-US"/>
        </a:p>
      </dgm:t>
    </dgm:pt>
    <dgm:pt modelId="{69113C70-43E0-4BFA-AB54-FE42E612C213}" type="parTrans" cxnId="{3CA1ECD0-0E84-41D1-843E-A26914067676}">
      <dgm:prSet/>
      <dgm:spPr/>
      <dgm:t>
        <a:bodyPr/>
        <a:lstStyle/>
        <a:p>
          <a:endParaRPr lang="en-US"/>
        </a:p>
      </dgm:t>
    </dgm:pt>
    <dgm:pt modelId="{6A43DBC6-7B34-4FF7-9503-ED9E11465B12}" type="sibTrans" cxnId="{3CA1ECD0-0E84-41D1-843E-A26914067676}">
      <dgm:prSet/>
      <dgm:spPr/>
      <dgm:t>
        <a:bodyPr/>
        <a:lstStyle/>
        <a:p>
          <a:endParaRPr lang="en-US"/>
        </a:p>
      </dgm:t>
    </dgm:pt>
    <dgm:pt modelId="{A4D7FC91-DC17-47AF-BC5B-551D2B830162}">
      <dgm:prSet/>
      <dgm:spPr/>
      <dgm:t>
        <a:bodyPr/>
        <a:lstStyle/>
        <a:p>
          <a:r>
            <a:rPr lang="it-IT" dirty="0"/>
            <a:t>Una delle sue manifestazioni consiste nell’eccessiva irritabilità e pianto, oltre a rifiuto del cibo, impossibilità di prendere peso ecc..</a:t>
          </a:r>
          <a:endParaRPr lang="en-US" dirty="0"/>
        </a:p>
      </dgm:t>
    </dgm:pt>
    <dgm:pt modelId="{8D551E92-8736-477B-911A-56E4C99FE3B0}" type="parTrans" cxnId="{9DF7F631-0FA9-44E4-90B3-DCEB9837B4B6}">
      <dgm:prSet/>
      <dgm:spPr/>
      <dgm:t>
        <a:bodyPr/>
        <a:lstStyle/>
        <a:p>
          <a:endParaRPr lang="en-US"/>
        </a:p>
      </dgm:t>
    </dgm:pt>
    <dgm:pt modelId="{F702CA9A-8A1D-45B6-A64D-DBBDBF945922}" type="sibTrans" cxnId="{9DF7F631-0FA9-44E4-90B3-DCEB9837B4B6}">
      <dgm:prSet/>
      <dgm:spPr/>
      <dgm:t>
        <a:bodyPr/>
        <a:lstStyle/>
        <a:p>
          <a:endParaRPr lang="en-US"/>
        </a:p>
      </dgm:t>
    </dgm:pt>
    <dgm:pt modelId="{2B462F68-6B2B-4A98-A479-F4F23298E1BC}" type="pres">
      <dgm:prSet presAssocID="{C8F4C3A5-736E-4F70-BFBC-95471CC94E2A}" presName="vert0" presStyleCnt="0">
        <dgm:presLayoutVars>
          <dgm:dir/>
          <dgm:animOne val="branch"/>
          <dgm:animLvl val="lvl"/>
        </dgm:presLayoutVars>
      </dgm:prSet>
      <dgm:spPr/>
    </dgm:pt>
    <dgm:pt modelId="{4EA07B2F-C81B-4FF4-AD4A-C43F5D0617DD}" type="pres">
      <dgm:prSet presAssocID="{4EAF7836-6374-415F-A300-C0C85836E1A3}" presName="thickLine" presStyleLbl="alignNode1" presStyleIdx="0" presStyleCnt="3"/>
      <dgm:spPr/>
    </dgm:pt>
    <dgm:pt modelId="{F1D0E902-E788-497E-BB39-1855BC8DA506}" type="pres">
      <dgm:prSet presAssocID="{4EAF7836-6374-415F-A300-C0C85836E1A3}" presName="horz1" presStyleCnt="0"/>
      <dgm:spPr/>
    </dgm:pt>
    <dgm:pt modelId="{3D7CAAB2-0DFB-402B-9C6C-0F4D5B7D1FB4}" type="pres">
      <dgm:prSet presAssocID="{4EAF7836-6374-415F-A300-C0C85836E1A3}" presName="tx1" presStyleLbl="revTx" presStyleIdx="0" presStyleCnt="3"/>
      <dgm:spPr/>
    </dgm:pt>
    <dgm:pt modelId="{ABF22AA3-AE25-4798-8A23-C27B8BB8DF60}" type="pres">
      <dgm:prSet presAssocID="{4EAF7836-6374-415F-A300-C0C85836E1A3}" presName="vert1" presStyleCnt="0"/>
      <dgm:spPr/>
    </dgm:pt>
    <dgm:pt modelId="{ACCA7ED2-265E-4366-9892-25F19968ABC2}" type="pres">
      <dgm:prSet presAssocID="{AA4E171F-2598-4BC4-A8C3-59AD374CAB64}" presName="thickLine" presStyleLbl="alignNode1" presStyleIdx="1" presStyleCnt="3"/>
      <dgm:spPr/>
    </dgm:pt>
    <dgm:pt modelId="{7DCDFE3C-254A-4D4F-92E3-77E6C5D1CC54}" type="pres">
      <dgm:prSet presAssocID="{AA4E171F-2598-4BC4-A8C3-59AD374CAB64}" presName="horz1" presStyleCnt="0"/>
      <dgm:spPr/>
    </dgm:pt>
    <dgm:pt modelId="{79CE7434-F45F-4555-AED8-033A556F0BBB}" type="pres">
      <dgm:prSet presAssocID="{AA4E171F-2598-4BC4-A8C3-59AD374CAB64}" presName="tx1" presStyleLbl="revTx" presStyleIdx="1" presStyleCnt="3"/>
      <dgm:spPr/>
    </dgm:pt>
    <dgm:pt modelId="{32A8A9AC-E558-4E30-A600-BF6F39E78682}" type="pres">
      <dgm:prSet presAssocID="{AA4E171F-2598-4BC4-A8C3-59AD374CAB64}" presName="vert1" presStyleCnt="0"/>
      <dgm:spPr/>
    </dgm:pt>
    <dgm:pt modelId="{E3E6C234-E8AD-4B02-B8E9-8F60A39AEF98}" type="pres">
      <dgm:prSet presAssocID="{A4D7FC91-DC17-47AF-BC5B-551D2B830162}" presName="thickLine" presStyleLbl="alignNode1" presStyleIdx="2" presStyleCnt="3"/>
      <dgm:spPr/>
    </dgm:pt>
    <dgm:pt modelId="{95E1D397-E03A-4CF8-9CFA-8E873591A043}" type="pres">
      <dgm:prSet presAssocID="{A4D7FC91-DC17-47AF-BC5B-551D2B830162}" presName="horz1" presStyleCnt="0"/>
      <dgm:spPr/>
    </dgm:pt>
    <dgm:pt modelId="{CC6BA6BC-0EC6-4CAF-A542-7117C7D139A6}" type="pres">
      <dgm:prSet presAssocID="{A4D7FC91-DC17-47AF-BC5B-551D2B830162}" presName="tx1" presStyleLbl="revTx" presStyleIdx="2" presStyleCnt="3"/>
      <dgm:spPr/>
    </dgm:pt>
    <dgm:pt modelId="{CF9920A0-4140-4212-8F16-941694F80C5A}" type="pres">
      <dgm:prSet presAssocID="{A4D7FC91-DC17-47AF-BC5B-551D2B830162}" presName="vert1" presStyleCnt="0"/>
      <dgm:spPr/>
    </dgm:pt>
  </dgm:ptLst>
  <dgm:cxnLst>
    <dgm:cxn modelId="{9DF7F631-0FA9-44E4-90B3-DCEB9837B4B6}" srcId="{C8F4C3A5-736E-4F70-BFBC-95471CC94E2A}" destId="{A4D7FC91-DC17-47AF-BC5B-551D2B830162}" srcOrd="2" destOrd="0" parTransId="{8D551E92-8736-477B-911A-56E4C99FE3B0}" sibTransId="{F702CA9A-8A1D-45B6-A64D-DBBDBF945922}"/>
    <dgm:cxn modelId="{CDDECC36-1546-486A-B94D-A8515CABE8D7}" srcId="{C8F4C3A5-736E-4F70-BFBC-95471CC94E2A}" destId="{4EAF7836-6374-415F-A300-C0C85836E1A3}" srcOrd="0" destOrd="0" parTransId="{972711C7-616D-4C60-860C-3A7F54426066}" sibTransId="{8396BEDF-4ABD-47C7-B721-2878AB42E6BE}"/>
    <dgm:cxn modelId="{D233F586-BACB-415B-B470-70F6A226264F}" type="presOf" srcId="{AA4E171F-2598-4BC4-A8C3-59AD374CAB64}" destId="{79CE7434-F45F-4555-AED8-033A556F0BBB}" srcOrd="0" destOrd="0" presId="urn:microsoft.com/office/officeart/2008/layout/LinedList"/>
    <dgm:cxn modelId="{64564994-7985-456B-93D6-EE96AAD8B78C}" type="presOf" srcId="{C8F4C3A5-736E-4F70-BFBC-95471CC94E2A}" destId="{2B462F68-6B2B-4A98-A479-F4F23298E1BC}" srcOrd="0" destOrd="0" presId="urn:microsoft.com/office/officeart/2008/layout/LinedList"/>
    <dgm:cxn modelId="{97B702CE-8B5C-43F9-A5B5-62FAFF86BC48}" type="presOf" srcId="{4EAF7836-6374-415F-A300-C0C85836E1A3}" destId="{3D7CAAB2-0DFB-402B-9C6C-0F4D5B7D1FB4}" srcOrd="0" destOrd="0" presId="urn:microsoft.com/office/officeart/2008/layout/LinedList"/>
    <dgm:cxn modelId="{3CA1ECD0-0E84-41D1-843E-A26914067676}" srcId="{C8F4C3A5-736E-4F70-BFBC-95471CC94E2A}" destId="{AA4E171F-2598-4BC4-A8C3-59AD374CAB64}" srcOrd="1" destOrd="0" parTransId="{69113C70-43E0-4BFA-AB54-FE42E612C213}" sibTransId="{6A43DBC6-7B34-4FF7-9503-ED9E11465B12}"/>
    <dgm:cxn modelId="{BB3DECFD-5F84-424E-BAB9-6A2EFC058788}" type="presOf" srcId="{A4D7FC91-DC17-47AF-BC5B-551D2B830162}" destId="{CC6BA6BC-0EC6-4CAF-A542-7117C7D139A6}" srcOrd="0" destOrd="0" presId="urn:microsoft.com/office/officeart/2008/layout/LinedList"/>
    <dgm:cxn modelId="{AB388188-AC46-4433-8A4B-9E6772775AAB}" type="presParOf" srcId="{2B462F68-6B2B-4A98-A479-F4F23298E1BC}" destId="{4EA07B2F-C81B-4FF4-AD4A-C43F5D0617DD}" srcOrd="0" destOrd="0" presId="urn:microsoft.com/office/officeart/2008/layout/LinedList"/>
    <dgm:cxn modelId="{B33EB6ED-28BB-4FCD-B484-E0D9F4573ACF}" type="presParOf" srcId="{2B462F68-6B2B-4A98-A479-F4F23298E1BC}" destId="{F1D0E902-E788-497E-BB39-1855BC8DA506}" srcOrd="1" destOrd="0" presId="urn:microsoft.com/office/officeart/2008/layout/LinedList"/>
    <dgm:cxn modelId="{6799CC1A-F3F0-40F5-B9D0-2D59396FE855}" type="presParOf" srcId="{F1D0E902-E788-497E-BB39-1855BC8DA506}" destId="{3D7CAAB2-0DFB-402B-9C6C-0F4D5B7D1FB4}" srcOrd="0" destOrd="0" presId="urn:microsoft.com/office/officeart/2008/layout/LinedList"/>
    <dgm:cxn modelId="{DFD325DE-04F1-4BA8-A674-04A65A13CFC7}" type="presParOf" srcId="{F1D0E902-E788-497E-BB39-1855BC8DA506}" destId="{ABF22AA3-AE25-4798-8A23-C27B8BB8DF60}" srcOrd="1" destOrd="0" presId="urn:microsoft.com/office/officeart/2008/layout/LinedList"/>
    <dgm:cxn modelId="{7D2EA4B8-DA04-4FF4-A83F-219FAD00842B}" type="presParOf" srcId="{2B462F68-6B2B-4A98-A479-F4F23298E1BC}" destId="{ACCA7ED2-265E-4366-9892-25F19968ABC2}" srcOrd="2" destOrd="0" presId="urn:microsoft.com/office/officeart/2008/layout/LinedList"/>
    <dgm:cxn modelId="{9906548E-F04B-4117-88CC-34E766210443}" type="presParOf" srcId="{2B462F68-6B2B-4A98-A479-F4F23298E1BC}" destId="{7DCDFE3C-254A-4D4F-92E3-77E6C5D1CC54}" srcOrd="3" destOrd="0" presId="urn:microsoft.com/office/officeart/2008/layout/LinedList"/>
    <dgm:cxn modelId="{BB028736-AABD-4492-BE4F-C0E07F451A29}" type="presParOf" srcId="{7DCDFE3C-254A-4D4F-92E3-77E6C5D1CC54}" destId="{79CE7434-F45F-4555-AED8-033A556F0BBB}" srcOrd="0" destOrd="0" presId="urn:microsoft.com/office/officeart/2008/layout/LinedList"/>
    <dgm:cxn modelId="{9759AD38-D907-4C99-B0D2-02360E348944}" type="presParOf" srcId="{7DCDFE3C-254A-4D4F-92E3-77E6C5D1CC54}" destId="{32A8A9AC-E558-4E30-A600-BF6F39E78682}" srcOrd="1" destOrd="0" presId="urn:microsoft.com/office/officeart/2008/layout/LinedList"/>
    <dgm:cxn modelId="{88FA0EA4-E3D4-4BF2-BA16-63ED40C2A5B8}" type="presParOf" srcId="{2B462F68-6B2B-4A98-A479-F4F23298E1BC}" destId="{E3E6C234-E8AD-4B02-B8E9-8F60A39AEF98}" srcOrd="4" destOrd="0" presId="urn:microsoft.com/office/officeart/2008/layout/LinedList"/>
    <dgm:cxn modelId="{D6501B4A-543F-4103-9755-9EFD3489A6DE}" type="presParOf" srcId="{2B462F68-6B2B-4A98-A479-F4F23298E1BC}" destId="{95E1D397-E03A-4CF8-9CFA-8E873591A043}" srcOrd="5" destOrd="0" presId="urn:microsoft.com/office/officeart/2008/layout/LinedList"/>
    <dgm:cxn modelId="{65CE8786-8D2C-4A7A-BFEB-7F8A080746B1}" type="presParOf" srcId="{95E1D397-E03A-4CF8-9CFA-8E873591A043}" destId="{CC6BA6BC-0EC6-4CAF-A542-7117C7D139A6}" srcOrd="0" destOrd="0" presId="urn:microsoft.com/office/officeart/2008/layout/LinedList"/>
    <dgm:cxn modelId="{6283282E-AA37-43E5-AC13-38E7B6B07317}" type="presParOf" srcId="{95E1D397-E03A-4CF8-9CFA-8E873591A043}" destId="{CF9920A0-4140-4212-8F16-941694F80C5A}"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2D7761-900C-4AF3-808F-061BCFB50099}"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DE403956-66E0-449B-B9A7-921EEAFF0DF9}">
      <dgm:prSet/>
      <dgm:spPr/>
      <dgm:t>
        <a:bodyPr/>
        <a:lstStyle/>
        <a:p>
          <a:r>
            <a:rPr lang="it-IT"/>
            <a:t>Il bambino che appare costantemente in movimento ed incapace di concentrarsi su qualcosa, spesso piange intensamente a causa delle frustrazioni o perché i genitori ne limitano le attività.</a:t>
          </a:r>
          <a:endParaRPr lang="en-US"/>
        </a:p>
      </dgm:t>
    </dgm:pt>
    <dgm:pt modelId="{411B1F4E-49AE-4B06-BABF-FCB722ABE638}" type="parTrans" cxnId="{BD200E44-5FB9-4476-B777-65B1DD8BCD6C}">
      <dgm:prSet/>
      <dgm:spPr/>
      <dgm:t>
        <a:bodyPr/>
        <a:lstStyle/>
        <a:p>
          <a:endParaRPr lang="en-US"/>
        </a:p>
      </dgm:t>
    </dgm:pt>
    <dgm:pt modelId="{69957804-C0EA-4F9C-8207-EFB2A86E4B36}" type="sibTrans" cxnId="{BD200E44-5FB9-4476-B777-65B1DD8BCD6C}">
      <dgm:prSet/>
      <dgm:spPr/>
      <dgm:t>
        <a:bodyPr/>
        <a:lstStyle/>
        <a:p>
          <a:endParaRPr lang="en-US"/>
        </a:p>
      </dgm:t>
    </dgm:pt>
    <dgm:pt modelId="{E2DB583E-1C20-4981-B52E-120E3852EDF2}">
      <dgm:prSet/>
      <dgm:spPr/>
      <dgm:t>
        <a:bodyPr/>
        <a:lstStyle/>
        <a:p>
          <a:r>
            <a:rPr lang="it-IT"/>
            <a:t>L’ipertonicità spesso viene scambiata con ADHD (disturbo da deficit di Attenzione/Iperattività). </a:t>
          </a:r>
          <a:endParaRPr lang="en-US"/>
        </a:p>
      </dgm:t>
    </dgm:pt>
    <dgm:pt modelId="{7055AF2D-A874-446B-B03C-913851C03891}" type="parTrans" cxnId="{3A0B9DAB-FCA0-465A-97E2-062B781F7237}">
      <dgm:prSet/>
      <dgm:spPr/>
      <dgm:t>
        <a:bodyPr/>
        <a:lstStyle/>
        <a:p>
          <a:endParaRPr lang="en-US"/>
        </a:p>
      </dgm:t>
    </dgm:pt>
    <dgm:pt modelId="{0732141F-4442-4B0C-9A65-54C6BF559E0D}" type="sibTrans" cxnId="{3A0B9DAB-FCA0-465A-97E2-062B781F7237}">
      <dgm:prSet/>
      <dgm:spPr/>
      <dgm:t>
        <a:bodyPr/>
        <a:lstStyle/>
        <a:p>
          <a:endParaRPr lang="en-US"/>
        </a:p>
      </dgm:t>
    </dgm:pt>
    <dgm:pt modelId="{64AF523B-6706-4B47-B9C8-7153C6851257}">
      <dgm:prSet/>
      <dgm:spPr/>
      <dgm:t>
        <a:bodyPr/>
        <a:lstStyle/>
        <a:p>
          <a:r>
            <a:rPr lang="it-IT"/>
            <a:t>Un bambino che appare più agitato e nervoso può essere aiutato con l’attività fisica in maniera da scaricare l’energia o le troppe stimolazioni.</a:t>
          </a:r>
          <a:endParaRPr lang="en-US"/>
        </a:p>
      </dgm:t>
    </dgm:pt>
    <dgm:pt modelId="{FDF8AAA6-6EA8-4A67-9856-B3CFD7186A12}" type="parTrans" cxnId="{95E7DEB9-BA23-45DD-9377-75A7CEE0F823}">
      <dgm:prSet/>
      <dgm:spPr/>
      <dgm:t>
        <a:bodyPr/>
        <a:lstStyle/>
        <a:p>
          <a:endParaRPr lang="en-US"/>
        </a:p>
      </dgm:t>
    </dgm:pt>
    <dgm:pt modelId="{507CE2FA-AD0A-48F9-A4CB-8E0D8EE20CF8}" type="sibTrans" cxnId="{95E7DEB9-BA23-45DD-9377-75A7CEE0F823}">
      <dgm:prSet/>
      <dgm:spPr/>
      <dgm:t>
        <a:bodyPr/>
        <a:lstStyle/>
        <a:p>
          <a:endParaRPr lang="en-US"/>
        </a:p>
      </dgm:t>
    </dgm:pt>
    <dgm:pt modelId="{25EADED7-C3C4-469E-A2A3-0AEF625A11D1}" type="pres">
      <dgm:prSet presAssocID="{C42D7761-900C-4AF3-808F-061BCFB50099}" presName="vert0" presStyleCnt="0">
        <dgm:presLayoutVars>
          <dgm:dir/>
          <dgm:animOne val="branch"/>
          <dgm:animLvl val="lvl"/>
        </dgm:presLayoutVars>
      </dgm:prSet>
      <dgm:spPr/>
    </dgm:pt>
    <dgm:pt modelId="{C3EE9A39-2377-4248-8955-84DBB041313C}" type="pres">
      <dgm:prSet presAssocID="{DE403956-66E0-449B-B9A7-921EEAFF0DF9}" presName="thickLine" presStyleLbl="alignNode1" presStyleIdx="0" presStyleCnt="3" custLinFactNeighborX="-998" custLinFactNeighborY="-24935"/>
      <dgm:spPr/>
    </dgm:pt>
    <dgm:pt modelId="{12A1074E-0316-4BC1-B3B8-D2BC66C40B20}" type="pres">
      <dgm:prSet presAssocID="{DE403956-66E0-449B-B9A7-921EEAFF0DF9}" presName="horz1" presStyleCnt="0"/>
      <dgm:spPr/>
    </dgm:pt>
    <dgm:pt modelId="{55D0D9E8-84F5-4572-A3DD-241965ACFD2D}" type="pres">
      <dgm:prSet presAssocID="{DE403956-66E0-449B-B9A7-921EEAFF0DF9}" presName="tx1" presStyleLbl="revTx" presStyleIdx="0" presStyleCnt="3"/>
      <dgm:spPr/>
    </dgm:pt>
    <dgm:pt modelId="{FBD5042F-36DE-42EF-BFCE-C065FB6EE444}" type="pres">
      <dgm:prSet presAssocID="{DE403956-66E0-449B-B9A7-921EEAFF0DF9}" presName="vert1" presStyleCnt="0"/>
      <dgm:spPr/>
    </dgm:pt>
    <dgm:pt modelId="{51BF7236-24DF-414E-ADD5-9572A7101C01}" type="pres">
      <dgm:prSet presAssocID="{E2DB583E-1C20-4981-B52E-120E3852EDF2}" presName="thickLine" presStyleLbl="alignNode1" presStyleIdx="1" presStyleCnt="3"/>
      <dgm:spPr/>
    </dgm:pt>
    <dgm:pt modelId="{1B637552-0DD3-4221-8BF9-8A2F37638753}" type="pres">
      <dgm:prSet presAssocID="{E2DB583E-1C20-4981-B52E-120E3852EDF2}" presName="horz1" presStyleCnt="0"/>
      <dgm:spPr/>
    </dgm:pt>
    <dgm:pt modelId="{4CC6F75E-CBFE-464D-9DD6-07300C407212}" type="pres">
      <dgm:prSet presAssocID="{E2DB583E-1C20-4981-B52E-120E3852EDF2}" presName="tx1" presStyleLbl="revTx" presStyleIdx="1" presStyleCnt="3"/>
      <dgm:spPr/>
    </dgm:pt>
    <dgm:pt modelId="{80B3D902-1AB2-43CD-AC8E-606656DED381}" type="pres">
      <dgm:prSet presAssocID="{E2DB583E-1C20-4981-B52E-120E3852EDF2}" presName="vert1" presStyleCnt="0"/>
      <dgm:spPr/>
    </dgm:pt>
    <dgm:pt modelId="{A21E7858-5284-4BDE-80CD-331468CC149D}" type="pres">
      <dgm:prSet presAssocID="{64AF523B-6706-4B47-B9C8-7153C6851257}" presName="thickLine" presStyleLbl="alignNode1" presStyleIdx="2" presStyleCnt="3"/>
      <dgm:spPr/>
    </dgm:pt>
    <dgm:pt modelId="{F0B5E5B4-24C2-44FD-9AFC-C2839166D5AD}" type="pres">
      <dgm:prSet presAssocID="{64AF523B-6706-4B47-B9C8-7153C6851257}" presName="horz1" presStyleCnt="0"/>
      <dgm:spPr/>
    </dgm:pt>
    <dgm:pt modelId="{5B4FAC2C-F224-482F-A636-BFAAA4DE06DD}" type="pres">
      <dgm:prSet presAssocID="{64AF523B-6706-4B47-B9C8-7153C6851257}" presName="tx1" presStyleLbl="revTx" presStyleIdx="2" presStyleCnt="3"/>
      <dgm:spPr/>
    </dgm:pt>
    <dgm:pt modelId="{D9EC4ECE-3E43-4DFB-AB8E-0A04B2888C47}" type="pres">
      <dgm:prSet presAssocID="{64AF523B-6706-4B47-B9C8-7153C6851257}" presName="vert1" presStyleCnt="0"/>
      <dgm:spPr/>
    </dgm:pt>
  </dgm:ptLst>
  <dgm:cxnLst>
    <dgm:cxn modelId="{19E26F0A-107C-400D-BED4-D6214C2EFE7F}" type="presOf" srcId="{DE403956-66E0-449B-B9A7-921EEAFF0DF9}" destId="{55D0D9E8-84F5-4572-A3DD-241965ACFD2D}" srcOrd="0" destOrd="0" presId="urn:microsoft.com/office/officeart/2008/layout/LinedList"/>
    <dgm:cxn modelId="{B8AC3A15-99F2-4780-B78E-60BD8BAC01F6}" type="presOf" srcId="{64AF523B-6706-4B47-B9C8-7153C6851257}" destId="{5B4FAC2C-F224-482F-A636-BFAAA4DE06DD}" srcOrd="0" destOrd="0" presId="urn:microsoft.com/office/officeart/2008/layout/LinedList"/>
    <dgm:cxn modelId="{BD200E44-5FB9-4476-B777-65B1DD8BCD6C}" srcId="{C42D7761-900C-4AF3-808F-061BCFB50099}" destId="{DE403956-66E0-449B-B9A7-921EEAFF0DF9}" srcOrd="0" destOrd="0" parTransId="{411B1F4E-49AE-4B06-BABF-FCB722ABE638}" sibTransId="{69957804-C0EA-4F9C-8207-EFB2A86E4B36}"/>
    <dgm:cxn modelId="{3A0B9DAB-FCA0-465A-97E2-062B781F7237}" srcId="{C42D7761-900C-4AF3-808F-061BCFB50099}" destId="{E2DB583E-1C20-4981-B52E-120E3852EDF2}" srcOrd="1" destOrd="0" parTransId="{7055AF2D-A874-446B-B03C-913851C03891}" sibTransId="{0732141F-4442-4B0C-9A65-54C6BF559E0D}"/>
    <dgm:cxn modelId="{95E7DEB9-BA23-45DD-9377-75A7CEE0F823}" srcId="{C42D7761-900C-4AF3-808F-061BCFB50099}" destId="{64AF523B-6706-4B47-B9C8-7153C6851257}" srcOrd="2" destOrd="0" parTransId="{FDF8AAA6-6EA8-4A67-9856-B3CFD7186A12}" sibTransId="{507CE2FA-AD0A-48F9-A4CB-8E0D8EE20CF8}"/>
    <dgm:cxn modelId="{03A5A1E6-4919-4DB8-B0E2-E6B4557012C7}" type="presOf" srcId="{E2DB583E-1C20-4981-B52E-120E3852EDF2}" destId="{4CC6F75E-CBFE-464D-9DD6-07300C407212}" srcOrd="0" destOrd="0" presId="urn:microsoft.com/office/officeart/2008/layout/LinedList"/>
    <dgm:cxn modelId="{F8BD98EF-2D5B-4A78-983C-9A901F762F20}" type="presOf" srcId="{C42D7761-900C-4AF3-808F-061BCFB50099}" destId="{25EADED7-C3C4-469E-A2A3-0AEF625A11D1}" srcOrd="0" destOrd="0" presId="urn:microsoft.com/office/officeart/2008/layout/LinedList"/>
    <dgm:cxn modelId="{9232B608-7A41-4EB8-AC55-87AD98E5DED4}" type="presParOf" srcId="{25EADED7-C3C4-469E-A2A3-0AEF625A11D1}" destId="{C3EE9A39-2377-4248-8955-84DBB041313C}" srcOrd="0" destOrd="0" presId="urn:microsoft.com/office/officeart/2008/layout/LinedList"/>
    <dgm:cxn modelId="{E9423919-108A-49A3-994A-AE5F0A102A79}" type="presParOf" srcId="{25EADED7-C3C4-469E-A2A3-0AEF625A11D1}" destId="{12A1074E-0316-4BC1-B3B8-D2BC66C40B20}" srcOrd="1" destOrd="0" presId="urn:microsoft.com/office/officeart/2008/layout/LinedList"/>
    <dgm:cxn modelId="{73F37BE6-6385-435E-BAF2-DA7E786D425F}" type="presParOf" srcId="{12A1074E-0316-4BC1-B3B8-D2BC66C40B20}" destId="{55D0D9E8-84F5-4572-A3DD-241965ACFD2D}" srcOrd="0" destOrd="0" presId="urn:microsoft.com/office/officeart/2008/layout/LinedList"/>
    <dgm:cxn modelId="{9C358064-EEA3-48BF-B1F2-3433E65EA2DF}" type="presParOf" srcId="{12A1074E-0316-4BC1-B3B8-D2BC66C40B20}" destId="{FBD5042F-36DE-42EF-BFCE-C065FB6EE444}" srcOrd="1" destOrd="0" presId="urn:microsoft.com/office/officeart/2008/layout/LinedList"/>
    <dgm:cxn modelId="{D1776A31-2908-4D80-BCF6-8645575218F8}" type="presParOf" srcId="{25EADED7-C3C4-469E-A2A3-0AEF625A11D1}" destId="{51BF7236-24DF-414E-ADD5-9572A7101C01}" srcOrd="2" destOrd="0" presId="urn:microsoft.com/office/officeart/2008/layout/LinedList"/>
    <dgm:cxn modelId="{AB891C93-18DA-4A39-A293-8D4175C0DF19}" type="presParOf" srcId="{25EADED7-C3C4-469E-A2A3-0AEF625A11D1}" destId="{1B637552-0DD3-4221-8BF9-8A2F37638753}" srcOrd="3" destOrd="0" presId="urn:microsoft.com/office/officeart/2008/layout/LinedList"/>
    <dgm:cxn modelId="{098209A5-1ABC-4986-A19F-78D91CA310CE}" type="presParOf" srcId="{1B637552-0DD3-4221-8BF9-8A2F37638753}" destId="{4CC6F75E-CBFE-464D-9DD6-07300C407212}" srcOrd="0" destOrd="0" presId="urn:microsoft.com/office/officeart/2008/layout/LinedList"/>
    <dgm:cxn modelId="{3472371B-7F69-4145-B5EA-C08EECDC6C88}" type="presParOf" srcId="{1B637552-0DD3-4221-8BF9-8A2F37638753}" destId="{80B3D902-1AB2-43CD-AC8E-606656DED381}" srcOrd="1" destOrd="0" presId="urn:microsoft.com/office/officeart/2008/layout/LinedList"/>
    <dgm:cxn modelId="{E110AB46-9DEB-4608-9F16-090B87AC7F09}" type="presParOf" srcId="{25EADED7-C3C4-469E-A2A3-0AEF625A11D1}" destId="{A21E7858-5284-4BDE-80CD-331468CC149D}" srcOrd="4" destOrd="0" presId="urn:microsoft.com/office/officeart/2008/layout/LinedList"/>
    <dgm:cxn modelId="{F7320BEE-CCEE-4955-9ECE-EE2B49AEBCBB}" type="presParOf" srcId="{25EADED7-C3C4-469E-A2A3-0AEF625A11D1}" destId="{F0B5E5B4-24C2-44FD-9AFC-C2839166D5AD}" srcOrd="5" destOrd="0" presId="urn:microsoft.com/office/officeart/2008/layout/LinedList"/>
    <dgm:cxn modelId="{B284A5B3-A8A9-41F0-BB11-22CAA1FD1DBB}" type="presParOf" srcId="{F0B5E5B4-24C2-44FD-9AFC-C2839166D5AD}" destId="{5B4FAC2C-F224-482F-A636-BFAAA4DE06DD}" srcOrd="0" destOrd="0" presId="urn:microsoft.com/office/officeart/2008/layout/LinedList"/>
    <dgm:cxn modelId="{4C48062A-7184-468F-B667-CB4D7458227A}" type="presParOf" srcId="{F0B5E5B4-24C2-44FD-9AFC-C2839166D5AD}" destId="{D9EC4ECE-3E43-4DFB-AB8E-0A04B2888C47}"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5BB69E-2BD0-4E71-B7F4-5ED076383D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A03D21-A011-4885-8B8C-FB2F5C0658CD}">
      <dgm:prSet/>
      <dgm:spPr/>
      <dgm:t>
        <a:bodyPr/>
        <a:lstStyle/>
        <a:p>
          <a:r>
            <a:rPr lang="it-IT" b="0" i="0"/>
            <a:t>A partire dai 18 mesi, i bambini iniziano le prime brevi interazioni con i coetanei, oltre all’interesse e la curiosità nasce anche il rischio del conflitto.</a:t>
          </a:r>
          <a:endParaRPr lang="en-US"/>
        </a:p>
      </dgm:t>
    </dgm:pt>
    <dgm:pt modelId="{9B5FECCF-2653-434A-8397-0BB0569F80B0}" type="parTrans" cxnId="{A436A36E-6763-4E1F-9395-BC99B1EA1281}">
      <dgm:prSet/>
      <dgm:spPr/>
      <dgm:t>
        <a:bodyPr/>
        <a:lstStyle/>
        <a:p>
          <a:endParaRPr lang="en-US"/>
        </a:p>
      </dgm:t>
    </dgm:pt>
    <dgm:pt modelId="{AFA300C1-DBD9-49DD-9D94-E27AB6A79E70}" type="sibTrans" cxnId="{A436A36E-6763-4E1F-9395-BC99B1EA1281}">
      <dgm:prSet/>
      <dgm:spPr/>
      <dgm:t>
        <a:bodyPr/>
        <a:lstStyle/>
        <a:p>
          <a:endParaRPr lang="en-US"/>
        </a:p>
      </dgm:t>
    </dgm:pt>
    <dgm:pt modelId="{73B6E002-C3B8-44B8-A996-19347A27411D}">
      <dgm:prSet/>
      <dgm:spPr/>
      <dgm:t>
        <a:bodyPr/>
        <a:lstStyle/>
        <a:p>
          <a:r>
            <a:rPr lang="it-IT" b="0" i="0"/>
            <a:t>L’ altro esiste: il bambino lo vede, lo imita, lo tocca, ci interagisce ma si sente limitato quando rallenta i suoi bisogni.</a:t>
          </a:r>
          <a:endParaRPr lang="en-US"/>
        </a:p>
      </dgm:t>
    </dgm:pt>
    <dgm:pt modelId="{03CE11E5-6FCB-49CA-A9C7-731F212A6323}" type="parTrans" cxnId="{CB0C7757-9140-485C-B322-7867D8312ADA}">
      <dgm:prSet/>
      <dgm:spPr/>
      <dgm:t>
        <a:bodyPr/>
        <a:lstStyle/>
        <a:p>
          <a:endParaRPr lang="en-US"/>
        </a:p>
      </dgm:t>
    </dgm:pt>
    <dgm:pt modelId="{14EFCAA9-45F3-4CDD-B0A1-B676FD2E7DFC}" type="sibTrans" cxnId="{CB0C7757-9140-485C-B322-7867D8312ADA}">
      <dgm:prSet/>
      <dgm:spPr/>
      <dgm:t>
        <a:bodyPr/>
        <a:lstStyle/>
        <a:p>
          <a:endParaRPr lang="en-US"/>
        </a:p>
      </dgm:t>
    </dgm:pt>
    <dgm:pt modelId="{6973ACAA-E732-4A34-8288-02AA485741BF}">
      <dgm:prSet/>
      <dgm:spPr/>
      <dgm:t>
        <a:bodyPr/>
        <a:lstStyle/>
        <a:p>
          <a:r>
            <a:rPr lang="it-IT" b="0" i="0"/>
            <a:t>I bambini a causa dell’immaturità del loro cervello faticano a regolare le loro emozioni intense in modo autonomo ed efficace.</a:t>
          </a:r>
          <a:endParaRPr lang="en-US"/>
        </a:p>
      </dgm:t>
    </dgm:pt>
    <dgm:pt modelId="{C5044AB6-19FB-459B-944D-E488FB66759A}" type="parTrans" cxnId="{141D8CDF-46A6-4ABA-B239-C435731AA572}">
      <dgm:prSet/>
      <dgm:spPr/>
      <dgm:t>
        <a:bodyPr/>
        <a:lstStyle/>
        <a:p>
          <a:endParaRPr lang="en-US"/>
        </a:p>
      </dgm:t>
    </dgm:pt>
    <dgm:pt modelId="{959F2440-A89B-4CE4-BAA7-960755C5BAE3}" type="sibTrans" cxnId="{141D8CDF-46A6-4ABA-B239-C435731AA572}">
      <dgm:prSet/>
      <dgm:spPr/>
      <dgm:t>
        <a:bodyPr/>
        <a:lstStyle/>
        <a:p>
          <a:endParaRPr lang="en-US"/>
        </a:p>
      </dgm:t>
    </dgm:pt>
    <dgm:pt modelId="{BD04422D-7DB4-4439-92C7-49891BB79E63}" type="pres">
      <dgm:prSet presAssocID="{A35BB69E-2BD0-4E71-B7F4-5ED076383D9D}" presName="linear" presStyleCnt="0">
        <dgm:presLayoutVars>
          <dgm:animLvl val="lvl"/>
          <dgm:resizeHandles val="exact"/>
        </dgm:presLayoutVars>
      </dgm:prSet>
      <dgm:spPr/>
    </dgm:pt>
    <dgm:pt modelId="{30D00D9C-375A-4C06-AB0F-1486781BC030}" type="pres">
      <dgm:prSet presAssocID="{19A03D21-A011-4885-8B8C-FB2F5C0658CD}" presName="parentText" presStyleLbl="node1" presStyleIdx="0" presStyleCnt="3">
        <dgm:presLayoutVars>
          <dgm:chMax val="0"/>
          <dgm:bulletEnabled val="1"/>
        </dgm:presLayoutVars>
      </dgm:prSet>
      <dgm:spPr/>
    </dgm:pt>
    <dgm:pt modelId="{E5281D21-5EFB-41CA-9A62-551F31B0E696}" type="pres">
      <dgm:prSet presAssocID="{AFA300C1-DBD9-49DD-9D94-E27AB6A79E70}" presName="spacer" presStyleCnt="0"/>
      <dgm:spPr/>
    </dgm:pt>
    <dgm:pt modelId="{4263BA4B-DA60-4BCC-A92B-7D3F6537C0D2}" type="pres">
      <dgm:prSet presAssocID="{73B6E002-C3B8-44B8-A996-19347A27411D}" presName="parentText" presStyleLbl="node1" presStyleIdx="1" presStyleCnt="3">
        <dgm:presLayoutVars>
          <dgm:chMax val="0"/>
          <dgm:bulletEnabled val="1"/>
        </dgm:presLayoutVars>
      </dgm:prSet>
      <dgm:spPr/>
    </dgm:pt>
    <dgm:pt modelId="{21D7D0F0-BADF-4DEB-AF90-A8701ECEE511}" type="pres">
      <dgm:prSet presAssocID="{14EFCAA9-45F3-4CDD-B0A1-B676FD2E7DFC}" presName="spacer" presStyleCnt="0"/>
      <dgm:spPr/>
    </dgm:pt>
    <dgm:pt modelId="{D300B996-B370-4BF5-8CFC-9AFF00A1D44B}" type="pres">
      <dgm:prSet presAssocID="{6973ACAA-E732-4A34-8288-02AA485741BF}" presName="parentText" presStyleLbl="node1" presStyleIdx="2" presStyleCnt="3">
        <dgm:presLayoutVars>
          <dgm:chMax val="0"/>
          <dgm:bulletEnabled val="1"/>
        </dgm:presLayoutVars>
      </dgm:prSet>
      <dgm:spPr/>
    </dgm:pt>
  </dgm:ptLst>
  <dgm:cxnLst>
    <dgm:cxn modelId="{48F0842F-3266-4DC6-B6F3-5A099E2F8B78}" type="presOf" srcId="{6973ACAA-E732-4A34-8288-02AA485741BF}" destId="{D300B996-B370-4BF5-8CFC-9AFF00A1D44B}" srcOrd="0" destOrd="0" presId="urn:microsoft.com/office/officeart/2005/8/layout/vList2"/>
    <dgm:cxn modelId="{82E1D544-43C6-4593-AE2D-A973765C03FB}" type="presOf" srcId="{A35BB69E-2BD0-4E71-B7F4-5ED076383D9D}" destId="{BD04422D-7DB4-4439-92C7-49891BB79E63}" srcOrd="0" destOrd="0" presId="urn:microsoft.com/office/officeart/2005/8/layout/vList2"/>
    <dgm:cxn modelId="{C740A969-EDCA-446B-8ECB-39639793A85D}" type="presOf" srcId="{19A03D21-A011-4885-8B8C-FB2F5C0658CD}" destId="{30D00D9C-375A-4C06-AB0F-1486781BC030}" srcOrd="0" destOrd="0" presId="urn:microsoft.com/office/officeart/2005/8/layout/vList2"/>
    <dgm:cxn modelId="{A436A36E-6763-4E1F-9395-BC99B1EA1281}" srcId="{A35BB69E-2BD0-4E71-B7F4-5ED076383D9D}" destId="{19A03D21-A011-4885-8B8C-FB2F5C0658CD}" srcOrd="0" destOrd="0" parTransId="{9B5FECCF-2653-434A-8397-0BB0569F80B0}" sibTransId="{AFA300C1-DBD9-49DD-9D94-E27AB6A79E70}"/>
    <dgm:cxn modelId="{CB0C7757-9140-485C-B322-7867D8312ADA}" srcId="{A35BB69E-2BD0-4E71-B7F4-5ED076383D9D}" destId="{73B6E002-C3B8-44B8-A996-19347A27411D}" srcOrd="1" destOrd="0" parTransId="{03CE11E5-6FCB-49CA-A9C7-731F212A6323}" sibTransId="{14EFCAA9-45F3-4CDD-B0A1-B676FD2E7DFC}"/>
    <dgm:cxn modelId="{32CC36A0-BE18-4F14-87B5-F2619528DBB2}" type="presOf" srcId="{73B6E002-C3B8-44B8-A996-19347A27411D}" destId="{4263BA4B-DA60-4BCC-A92B-7D3F6537C0D2}" srcOrd="0" destOrd="0" presId="urn:microsoft.com/office/officeart/2005/8/layout/vList2"/>
    <dgm:cxn modelId="{141D8CDF-46A6-4ABA-B239-C435731AA572}" srcId="{A35BB69E-2BD0-4E71-B7F4-5ED076383D9D}" destId="{6973ACAA-E732-4A34-8288-02AA485741BF}" srcOrd="2" destOrd="0" parTransId="{C5044AB6-19FB-459B-944D-E488FB66759A}" sibTransId="{959F2440-A89B-4CE4-BAA7-960755C5BAE3}"/>
    <dgm:cxn modelId="{484A6326-9180-429E-B9F9-077AB9664350}" type="presParOf" srcId="{BD04422D-7DB4-4439-92C7-49891BB79E63}" destId="{30D00D9C-375A-4C06-AB0F-1486781BC030}" srcOrd="0" destOrd="0" presId="urn:microsoft.com/office/officeart/2005/8/layout/vList2"/>
    <dgm:cxn modelId="{18D5F06C-A39F-4901-993C-AFAC673734BB}" type="presParOf" srcId="{BD04422D-7DB4-4439-92C7-49891BB79E63}" destId="{E5281D21-5EFB-41CA-9A62-551F31B0E696}" srcOrd="1" destOrd="0" presId="urn:microsoft.com/office/officeart/2005/8/layout/vList2"/>
    <dgm:cxn modelId="{DFBD75D6-8CFD-4ED9-9549-1A17EF6710BB}" type="presParOf" srcId="{BD04422D-7DB4-4439-92C7-49891BB79E63}" destId="{4263BA4B-DA60-4BCC-A92B-7D3F6537C0D2}" srcOrd="2" destOrd="0" presId="urn:microsoft.com/office/officeart/2005/8/layout/vList2"/>
    <dgm:cxn modelId="{0E090009-7529-4A08-A80C-51FC3F2870C8}" type="presParOf" srcId="{BD04422D-7DB4-4439-92C7-49891BB79E63}" destId="{21D7D0F0-BADF-4DEB-AF90-A8701ECEE511}" srcOrd="3" destOrd="0" presId="urn:microsoft.com/office/officeart/2005/8/layout/vList2"/>
    <dgm:cxn modelId="{68BEAD86-4D6F-427C-9E58-6687A69B4544}" type="presParOf" srcId="{BD04422D-7DB4-4439-92C7-49891BB79E63}" destId="{D300B996-B370-4BF5-8CFC-9AFF00A1D4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056C85-BB98-4159-9049-D6C59F5702F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C559860-866B-40F7-8870-78086B5DF403}">
      <dgm:prSet/>
      <dgm:spPr/>
      <dgm:t>
        <a:bodyPr/>
        <a:lstStyle/>
        <a:p>
          <a:r>
            <a:rPr lang="it-IT"/>
            <a:t>Se il gesto invece è dettato dalla gioia, si riformula bene questo sentimento del bambino, per fare chiarezza dentro di lui e per fargli capire che abbiamo compreso.</a:t>
          </a:r>
          <a:endParaRPr lang="en-US"/>
        </a:p>
      </dgm:t>
    </dgm:pt>
    <dgm:pt modelId="{7DC44861-781C-439E-84B5-8051BA926A64}" type="parTrans" cxnId="{0D599C5E-2F6E-4C75-8AEF-3FD536F5CE8A}">
      <dgm:prSet/>
      <dgm:spPr/>
      <dgm:t>
        <a:bodyPr/>
        <a:lstStyle/>
        <a:p>
          <a:endParaRPr lang="en-US"/>
        </a:p>
      </dgm:t>
    </dgm:pt>
    <dgm:pt modelId="{7B31B6BC-D035-4070-8870-9EFCEDE82059}" type="sibTrans" cxnId="{0D599C5E-2F6E-4C75-8AEF-3FD536F5CE8A}">
      <dgm:prSet/>
      <dgm:spPr/>
      <dgm:t>
        <a:bodyPr/>
        <a:lstStyle/>
        <a:p>
          <a:endParaRPr lang="en-US"/>
        </a:p>
      </dgm:t>
    </dgm:pt>
    <dgm:pt modelId="{C8700A4B-D226-48BF-AEC0-6756C02F1E56}">
      <dgm:prSet/>
      <dgm:spPr/>
      <dgm:t>
        <a:bodyPr/>
        <a:lstStyle/>
        <a:p>
          <a:r>
            <a:rPr lang="it-IT"/>
            <a:t>Possiamo per es. usare frasi come: « lo so che vuoi bene al tuo amico e sei felice di vederlo, allora non morderlo che gli fai male….fagli una carezza, abbraccialo». Si compie il gesto in maniera che il bambino possa imitare.</a:t>
          </a:r>
          <a:endParaRPr lang="en-US"/>
        </a:p>
      </dgm:t>
    </dgm:pt>
    <dgm:pt modelId="{78C37511-CFBD-4BC9-ADA0-C1FF1A7B484C}" type="parTrans" cxnId="{0628293E-50B1-4D5F-9CAC-A9B75ECA154A}">
      <dgm:prSet/>
      <dgm:spPr/>
      <dgm:t>
        <a:bodyPr/>
        <a:lstStyle/>
        <a:p>
          <a:endParaRPr lang="en-US"/>
        </a:p>
      </dgm:t>
    </dgm:pt>
    <dgm:pt modelId="{22401C7E-B7B0-4BC4-8C47-1051C801ED4A}" type="sibTrans" cxnId="{0628293E-50B1-4D5F-9CAC-A9B75ECA154A}">
      <dgm:prSet/>
      <dgm:spPr/>
      <dgm:t>
        <a:bodyPr/>
        <a:lstStyle/>
        <a:p>
          <a:endParaRPr lang="en-US"/>
        </a:p>
      </dgm:t>
    </dgm:pt>
    <dgm:pt modelId="{F1F26BC8-272A-48D5-9E4C-453E98A38F04}" type="pres">
      <dgm:prSet presAssocID="{E2056C85-BB98-4159-9049-D6C59F5702F3}" presName="vert0" presStyleCnt="0">
        <dgm:presLayoutVars>
          <dgm:dir/>
          <dgm:animOne val="branch"/>
          <dgm:animLvl val="lvl"/>
        </dgm:presLayoutVars>
      </dgm:prSet>
      <dgm:spPr/>
    </dgm:pt>
    <dgm:pt modelId="{8659B373-8B9E-41E2-AA97-F8EFD3BBD2C6}" type="pres">
      <dgm:prSet presAssocID="{0C559860-866B-40F7-8870-78086B5DF403}" presName="thickLine" presStyleLbl="alignNode1" presStyleIdx="0" presStyleCnt="2"/>
      <dgm:spPr/>
    </dgm:pt>
    <dgm:pt modelId="{9C8193C5-1066-4B84-BD01-EBB33F6EBACF}" type="pres">
      <dgm:prSet presAssocID="{0C559860-866B-40F7-8870-78086B5DF403}" presName="horz1" presStyleCnt="0"/>
      <dgm:spPr/>
    </dgm:pt>
    <dgm:pt modelId="{845B6B98-14E9-43E0-82FE-9C66B4152BC9}" type="pres">
      <dgm:prSet presAssocID="{0C559860-866B-40F7-8870-78086B5DF403}" presName="tx1" presStyleLbl="revTx" presStyleIdx="0" presStyleCnt="2"/>
      <dgm:spPr/>
    </dgm:pt>
    <dgm:pt modelId="{3F4797C5-6754-446D-B0FD-E86D24C534BF}" type="pres">
      <dgm:prSet presAssocID="{0C559860-866B-40F7-8870-78086B5DF403}" presName="vert1" presStyleCnt="0"/>
      <dgm:spPr/>
    </dgm:pt>
    <dgm:pt modelId="{81D565AB-CACB-4C4F-8913-6563DAED3172}" type="pres">
      <dgm:prSet presAssocID="{C8700A4B-D226-48BF-AEC0-6756C02F1E56}" presName="thickLine" presStyleLbl="alignNode1" presStyleIdx="1" presStyleCnt="2"/>
      <dgm:spPr/>
    </dgm:pt>
    <dgm:pt modelId="{B10BE24D-4966-49BE-BB7A-98A14E050CB9}" type="pres">
      <dgm:prSet presAssocID="{C8700A4B-D226-48BF-AEC0-6756C02F1E56}" presName="horz1" presStyleCnt="0"/>
      <dgm:spPr/>
    </dgm:pt>
    <dgm:pt modelId="{87491D13-66D2-45F6-8D6D-23F84072BA13}" type="pres">
      <dgm:prSet presAssocID="{C8700A4B-D226-48BF-AEC0-6756C02F1E56}" presName="tx1" presStyleLbl="revTx" presStyleIdx="1" presStyleCnt="2"/>
      <dgm:spPr/>
    </dgm:pt>
    <dgm:pt modelId="{D26016EB-FC42-4AE8-892E-0DA84D9AA60C}" type="pres">
      <dgm:prSet presAssocID="{C8700A4B-D226-48BF-AEC0-6756C02F1E56}" presName="vert1" presStyleCnt="0"/>
      <dgm:spPr/>
    </dgm:pt>
  </dgm:ptLst>
  <dgm:cxnLst>
    <dgm:cxn modelId="{CBC5D717-8044-4BDE-A095-65445BCB5B6B}" type="presOf" srcId="{E2056C85-BB98-4159-9049-D6C59F5702F3}" destId="{F1F26BC8-272A-48D5-9E4C-453E98A38F04}" srcOrd="0" destOrd="0" presId="urn:microsoft.com/office/officeart/2008/layout/LinedList"/>
    <dgm:cxn modelId="{D9F8A11A-557A-4AB3-9329-697B2F5BAA88}" type="presOf" srcId="{0C559860-866B-40F7-8870-78086B5DF403}" destId="{845B6B98-14E9-43E0-82FE-9C66B4152BC9}" srcOrd="0" destOrd="0" presId="urn:microsoft.com/office/officeart/2008/layout/LinedList"/>
    <dgm:cxn modelId="{2F545D2A-901A-48EA-97BB-D1C413F0D5D5}" type="presOf" srcId="{C8700A4B-D226-48BF-AEC0-6756C02F1E56}" destId="{87491D13-66D2-45F6-8D6D-23F84072BA13}" srcOrd="0" destOrd="0" presId="urn:microsoft.com/office/officeart/2008/layout/LinedList"/>
    <dgm:cxn modelId="{0628293E-50B1-4D5F-9CAC-A9B75ECA154A}" srcId="{E2056C85-BB98-4159-9049-D6C59F5702F3}" destId="{C8700A4B-D226-48BF-AEC0-6756C02F1E56}" srcOrd="1" destOrd="0" parTransId="{78C37511-CFBD-4BC9-ADA0-C1FF1A7B484C}" sibTransId="{22401C7E-B7B0-4BC4-8C47-1051C801ED4A}"/>
    <dgm:cxn modelId="{0D599C5E-2F6E-4C75-8AEF-3FD536F5CE8A}" srcId="{E2056C85-BB98-4159-9049-D6C59F5702F3}" destId="{0C559860-866B-40F7-8870-78086B5DF403}" srcOrd="0" destOrd="0" parTransId="{7DC44861-781C-439E-84B5-8051BA926A64}" sibTransId="{7B31B6BC-D035-4070-8870-9EFCEDE82059}"/>
    <dgm:cxn modelId="{14667307-74F7-4D49-966A-47B90B7A4F01}" type="presParOf" srcId="{F1F26BC8-272A-48D5-9E4C-453E98A38F04}" destId="{8659B373-8B9E-41E2-AA97-F8EFD3BBD2C6}" srcOrd="0" destOrd="0" presId="urn:microsoft.com/office/officeart/2008/layout/LinedList"/>
    <dgm:cxn modelId="{5379E82A-718F-428A-B22F-1B6E51C6D9DC}" type="presParOf" srcId="{F1F26BC8-272A-48D5-9E4C-453E98A38F04}" destId="{9C8193C5-1066-4B84-BD01-EBB33F6EBACF}" srcOrd="1" destOrd="0" presId="urn:microsoft.com/office/officeart/2008/layout/LinedList"/>
    <dgm:cxn modelId="{4168BC7A-5790-450A-B135-C4D9CF904472}" type="presParOf" srcId="{9C8193C5-1066-4B84-BD01-EBB33F6EBACF}" destId="{845B6B98-14E9-43E0-82FE-9C66B4152BC9}" srcOrd="0" destOrd="0" presId="urn:microsoft.com/office/officeart/2008/layout/LinedList"/>
    <dgm:cxn modelId="{7D1936AA-18EB-42F7-B20F-8C45DF47A622}" type="presParOf" srcId="{9C8193C5-1066-4B84-BD01-EBB33F6EBACF}" destId="{3F4797C5-6754-446D-B0FD-E86D24C534BF}" srcOrd="1" destOrd="0" presId="urn:microsoft.com/office/officeart/2008/layout/LinedList"/>
    <dgm:cxn modelId="{B554311A-6044-48E1-90B0-34344FD94AEB}" type="presParOf" srcId="{F1F26BC8-272A-48D5-9E4C-453E98A38F04}" destId="{81D565AB-CACB-4C4F-8913-6563DAED3172}" srcOrd="2" destOrd="0" presId="urn:microsoft.com/office/officeart/2008/layout/LinedList"/>
    <dgm:cxn modelId="{1544D3DB-C112-4BB6-9065-BDAAB1096E9F}" type="presParOf" srcId="{F1F26BC8-272A-48D5-9E4C-453E98A38F04}" destId="{B10BE24D-4966-49BE-BB7A-98A14E050CB9}" srcOrd="3" destOrd="0" presId="urn:microsoft.com/office/officeart/2008/layout/LinedList"/>
    <dgm:cxn modelId="{5BB1DC6A-48D2-4AF9-BD12-1DF308C685B4}" type="presParOf" srcId="{B10BE24D-4966-49BE-BB7A-98A14E050CB9}" destId="{87491D13-66D2-45F6-8D6D-23F84072BA13}" srcOrd="0" destOrd="0" presId="urn:microsoft.com/office/officeart/2008/layout/LinedList"/>
    <dgm:cxn modelId="{246CF681-E2E2-4556-B52C-6FDCF51EC7D7}" type="presParOf" srcId="{B10BE24D-4966-49BE-BB7A-98A14E050CB9}" destId="{D26016EB-FC42-4AE8-892E-0DA84D9AA6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41D33A-4007-4DF4-AC32-16F42A07BD9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713737B-5120-4CCF-99DD-9BC4F5D935A0}">
      <dgm:prSet/>
      <dgm:spPr/>
      <dgm:t>
        <a:bodyPr/>
        <a:lstStyle/>
        <a:p>
          <a:r>
            <a:rPr lang="it-IT" b="1"/>
            <a:t>2 anni: </a:t>
          </a:r>
          <a:r>
            <a:rPr lang="it-IT"/>
            <a:t>l’aggressività comincia ad essere intenzionale. È ancora molto fisica ed è rivolta soprattutto a mamma o papà.</a:t>
          </a:r>
          <a:endParaRPr lang="en-US"/>
        </a:p>
      </dgm:t>
    </dgm:pt>
    <dgm:pt modelId="{EE281848-D151-42E5-B71B-10BC19257AF6}" type="parTrans" cxnId="{9E312CB1-2CD0-4A9B-B680-F6C813CE2940}">
      <dgm:prSet/>
      <dgm:spPr/>
      <dgm:t>
        <a:bodyPr/>
        <a:lstStyle/>
        <a:p>
          <a:endParaRPr lang="en-US"/>
        </a:p>
      </dgm:t>
    </dgm:pt>
    <dgm:pt modelId="{05C30282-710B-4EE6-932A-E1C97978E9C3}" type="sibTrans" cxnId="{9E312CB1-2CD0-4A9B-B680-F6C813CE2940}">
      <dgm:prSet/>
      <dgm:spPr/>
      <dgm:t>
        <a:bodyPr/>
        <a:lstStyle/>
        <a:p>
          <a:endParaRPr lang="en-US"/>
        </a:p>
      </dgm:t>
    </dgm:pt>
    <dgm:pt modelId="{150C388B-5586-4181-A550-E084A1CF5DF9}">
      <dgm:prSet/>
      <dgm:spPr/>
      <dgm:t>
        <a:bodyPr/>
        <a:lstStyle/>
        <a:p>
          <a:r>
            <a:rPr lang="it-IT"/>
            <a:t>i bambini cominciano la fase esplorativa e dell’autonomia e sentono il bisogno di affermare se stessi per esprimere la propria individualità.</a:t>
          </a:r>
          <a:endParaRPr lang="en-US"/>
        </a:p>
      </dgm:t>
    </dgm:pt>
    <dgm:pt modelId="{8625C3F0-A236-4FEF-9D5C-8893A9D36F33}" type="parTrans" cxnId="{DD16A4FE-30AE-4D17-9640-E748BAFBCCF0}">
      <dgm:prSet/>
      <dgm:spPr/>
      <dgm:t>
        <a:bodyPr/>
        <a:lstStyle/>
        <a:p>
          <a:endParaRPr lang="en-US"/>
        </a:p>
      </dgm:t>
    </dgm:pt>
    <dgm:pt modelId="{D78576D8-2FD8-4FA2-8BA1-B826CA544842}" type="sibTrans" cxnId="{DD16A4FE-30AE-4D17-9640-E748BAFBCCF0}">
      <dgm:prSet/>
      <dgm:spPr/>
      <dgm:t>
        <a:bodyPr/>
        <a:lstStyle/>
        <a:p>
          <a:endParaRPr lang="en-US"/>
        </a:p>
      </dgm:t>
    </dgm:pt>
    <dgm:pt modelId="{77FCDA2A-061E-432F-9DE6-F50E262F99BE}">
      <dgm:prSet/>
      <dgm:spPr/>
      <dgm:t>
        <a:bodyPr/>
        <a:lstStyle/>
        <a:p>
          <a:r>
            <a:rPr lang="it-IT"/>
            <a:t>Questo sentimento coincide con il processo di costruzione del sé che inizia proprio in questa fase.</a:t>
          </a:r>
          <a:endParaRPr lang="en-US"/>
        </a:p>
      </dgm:t>
    </dgm:pt>
    <dgm:pt modelId="{D733D698-34EC-47A5-802A-064BDE604C0B}" type="parTrans" cxnId="{EA499891-610C-4117-8251-1ECF727CFA17}">
      <dgm:prSet/>
      <dgm:spPr/>
      <dgm:t>
        <a:bodyPr/>
        <a:lstStyle/>
        <a:p>
          <a:endParaRPr lang="en-US"/>
        </a:p>
      </dgm:t>
    </dgm:pt>
    <dgm:pt modelId="{F602BB72-81C5-4DA9-90B8-5DB6AEA84CEE}" type="sibTrans" cxnId="{EA499891-610C-4117-8251-1ECF727CFA17}">
      <dgm:prSet/>
      <dgm:spPr/>
      <dgm:t>
        <a:bodyPr/>
        <a:lstStyle/>
        <a:p>
          <a:endParaRPr lang="en-US"/>
        </a:p>
      </dgm:t>
    </dgm:pt>
    <dgm:pt modelId="{5077806A-9925-4ADB-90F5-44007EA6CD9B}">
      <dgm:prSet/>
      <dgm:spPr/>
      <dgm:t>
        <a:bodyPr/>
        <a:lstStyle/>
        <a:p>
          <a:r>
            <a:rPr lang="it-IT"/>
            <a:t>Le interazioni con i pari sono ancora brevi ed il gioco è soprattutto individuale.</a:t>
          </a:r>
          <a:endParaRPr lang="en-US"/>
        </a:p>
      </dgm:t>
    </dgm:pt>
    <dgm:pt modelId="{541AC7F7-8BF9-49EC-8479-7153ECDC26F8}" type="parTrans" cxnId="{CBACE996-6B85-4BF8-8C16-99DDAA854F9C}">
      <dgm:prSet/>
      <dgm:spPr/>
      <dgm:t>
        <a:bodyPr/>
        <a:lstStyle/>
        <a:p>
          <a:endParaRPr lang="en-US"/>
        </a:p>
      </dgm:t>
    </dgm:pt>
    <dgm:pt modelId="{FF4141E9-5C22-4043-BABA-05C058781E0C}" type="sibTrans" cxnId="{CBACE996-6B85-4BF8-8C16-99DDAA854F9C}">
      <dgm:prSet/>
      <dgm:spPr/>
      <dgm:t>
        <a:bodyPr/>
        <a:lstStyle/>
        <a:p>
          <a:endParaRPr lang="en-US"/>
        </a:p>
      </dgm:t>
    </dgm:pt>
    <dgm:pt modelId="{588BE799-676D-43DB-8005-2F1F748636F8}" type="pres">
      <dgm:prSet presAssocID="{9D41D33A-4007-4DF4-AC32-16F42A07BD9D}" presName="hierChild1" presStyleCnt="0">
        <dgm:presLayoutVars>
          <dgm:chPref val="1"/>
          <dgm:dir/>
          <dgm:animOne val="branch"/>
          <dgm:animLvl val="lvl"/>
          <dgm:resizeHandles/>
        </dgm:presLayoutVars>
      </dgm:prSet>
      <dgm:spPr/>
    </dgm:pt>
    <dgm:pt modelId="{8E91485A-2C5C-49C5-B2AE-419413E6EA0A}" type="pres">
      <dgm:prSet presAssocID="{A713737B-5120-4CCF-99DD-9BC4F5D935A0}" presName="hierRoot1" presStyleCnt="0"/>
      <dgm:spPr/>
    </dgm:pt>
    <dgm:pt modelId="{DF686B0B-F931-431A-A7C9-ABBAA21FD533}" type="pres">
      <dgm:prSet presAssocID="{A713737B-5120-4CCF-99DD-9BC4F5D935A0}" presName="composite" presStyleCnt="0"/>
      <dgm:spPr/>
    </dgm:pt>
    <dgm:pt modelId="{79E45E32-F9FA-447E-8BFB-89990DBDE540}" type="pres">
      <dgm:prSet presAssocID="{A713737B-5120-4CCF-99DD-9BC4F5D935A0}" presName="background" presStyleLbl="node0" presStyleIdx="0" presStyleCnt="4"/>
      <dgm:spPr/>
    </dgm:pt>
    <dgm:pt modelId="{6E7CD4E9-D2AB-473E-8813-024B20D1A5AA}" type="pres">
      <dgm:prSet presAssocID="{A713737B-5120-4CCF-99DD-9BC4F5D935A0}" presName="text" presStyleLbl="fgAcc0" presStyleIdx="0" presStyleCnt="4">
        <dgm:presLayoutVars>
          <dgm:chPref val="3"/>
        </dgm:presLayoutVars>
      </dgm:prSet>
      <dgm:spPr/>
    </dgm:pt>
    <dgm:pt modelId="{0332A265-79CE-4567-8084-72D992B1A286}" type="pres">
      <dgm:prSet presAssocID="{A713737B-5120-4CCF-99DD-9BC4F5D935A0}" presName="hierChild2" presStyleCnt="0"/>
      <dgm:spPr/>
    </dgm:pt>
    <dgm:pt modelId="{167DCF72-FCC6-4A5F-83F9-3EFD0D9A8868}" type="pres">
      <dgm:prSet presAssocID="{150C388B-5586-4181-A550-E084A1CF5DF9}" presName="hierRoot1" presStyleCnt="0"/>
      <dgm:spPr/>
    </dgm:pt>
    <dgm:pt modelId="{A9897B6C-8367-4705-9F49-66D7052C6374}" type="pres">
      <dgm:prSet presAssocID="{150C388B-5586-4181-A550-E084A1CF5DF9}" presName="composite" presStyleCnt="0"/>
      <dgm:spPr/>
    </dgm:pt>
    <dgm:pt modelId="{38235DC8-34A3-47C5-8E26-B3DBF45E46BA}" type="pres">
      <dgm:prSet presAssocID="{150C388B-5586-4181-A550-E084A1CF5DF9}" presName="background" presStyleLbl="node0" presStyleIdx="1" presStyleCnt="4"/>
      <dgm:spPr/>
    </dgm:pt>
    <dgm:pt modelId="{18E4895C-F8AD-4962-B80F-1AD1927C0595}" type="pres">
      <dgm:prSet presAssocID="{150C388B-5586-4181-A550-E084A1CF5DF9}" presName="text" presStyleLbl="fgAcc0" presStyleIdx="1" presStyleCnt="4">
        <dgm:presLayoutVars>
          <dgm:chPref val="3"/>
        </dgm:presLayoutVars>
      </dgm:prSet>
      <dgm:spPr/>
    </dgm:pt>
    <dgm:pt modelId="{D350427E-9B16-4550-BE2A-788818ADFBD4}" type="pres">
      <dgm:prSet presAssocID="{150C388B-5586-4181-A550-E084A1CF5DF9}" presName="hierChild2" presStyleCnt="0"/>
      <dgm:spPr/>
    </dgm:pt>
    <dgm:pt modelId="{9933CD8E-E4F1-4A27-B4CC-F789CAD86687}" type="pres">
      <dgm:prSet presAssocID="{77FCDA2A-061E-432F-9DE6-F50E262F99BE}" presName="hierRoot1" presStyleCnt="0"/>
      <dgm:spPr/>
    </dgm:pt>
    <dgm:pt modelId="{6B09B062-F662-405B-B5F1-79177A78CFD4}" type="pres">
      <dgm:prSet presAssocID="{77FCDA2A-061E-432F-9DE6-F50E262F99BE}" presName="composite" presStyleCnt="0"/>
      <dgm:spPr/>
    </dgm:pt>
    <dgm:pt modelId="{919CF6BC-64AA-4960-AA32-CC0DF6F539C6}" type="pres">
      <dgm:prSet presAssocID="{77FCDA2A-061E-432F-9DE6-F50E262F99BE}" presName="background" presStyleLbl="node0" presStyleIdx="2" presStyleCnt="4"/>
      <dgm:spPr/>
    </dgm:pt>
    <dgm:pt modelId="{13156DD0-A194-4B37-8BCE-D94B8B6A042B}" type="pres">
      <dgm:prSet presAssocID="{77FCDA2A-061E-432F-9DE6-F50E262F99BE}" presName="text" presStyleLbl="fgAcc0" presStyleIdx="2" presStyleCnt="4">
        <dgm:presLayoutVars>
          <dgm:chPref val="3"/>
        </dgm:presLayoutVars>
      </dgm:prSet>
      <dgm:spPr/>
    </dgm:pt>
    <dgm:pt modelId="{9B57F67D-5ABC-4BDB-953A-9CFCAABB847C}" type="pres">
      <dgm:prSet presAssocID="{77FCDA2A-061E-432F-9DE6-F50E262F99BE}" presName="hierChild2" presStyleCnt="0"/>
      <dgm:spPr/>
    </dgm:pt>
    <dgm:pt modelId="{F6EAD93C-9CAB-49F4-B914-6E25E8BBB1BC}" type="pres">
      <dgm:prSet presAssocID="{5077806A-9925-4ADB-90F5-44007EA6CD9B}" presName="hierRoot1" presStyleCnt="0"/>
      <dgm:spPr/>
    </dgm:pt>
    <dgm:pt modelId="{F8898CA9-6663-493E-A361-9EF1CCAD60DD}" type="pres">
      <dgm:prSet presAssocID="{5077806A-9925-4ADB-90F5-44007EA6CD9B}" presName="composite" presStyleCnt="0"/>
      <dgm:spPr/>
    </dgm:pt>
    <dgm:pt modelId="{46E4E444-F68D-44A5-84DF-39A7A4A6279D}" type="pres">
      <dgm:prSet presAssocID="{5077806A-9925-4ADB-90F5-44007EA6CD9B}" presName="background" presStyleLbl="node0" presStyleIdx="3" presStyleCnt="4"/>
      <dgm:spPr/>
    </dgm:pt>
    <dgm:pt modelId="{3086BD91-0F1A-4C48-A943-BDCB5BFC74B0}" type="pres">
      <dgm:prSet presAssocID="{5077806A-9925-4ADB-90F5-44007EA6CD9B}" presName="text" presStyleLbl="fgAcc0" presStyleIdx="3" presStyleCnt="4">
        <dgm:presLayoutVars>
          <dgm:chPref val="3"/>
        </dgm:presLayoutVars>
      </dgm:prSet>
      <dgm:spPr/>
    </dgm:pt>
    <dgm:pt modelId="{DFFF445F-62B6-4E7B-8C19-50E504DD2D72}" type="pres">
      <dgm:prSet presAssocID="{5077806A-9925-4ADB-90F5-44007EA6CD9B}" presName="hierChild2" presStyleCnt="0"/>
      <dgm:spPr/>
    </dgm:pt>
  </dgm:ptLst>
  <dgm:cxnLst>
    <dgm:cxn modelId="{EA499891-610C-4117-8251-1ECF727CFA17}" srcId="{9D41D33A-4007-4DF4-AC32-16F42A07BD9D}" destId="{77FCDA2A-061E-432F-9DE6-F50E262F99BE}" srcOrd="2" destOrd="0" parTransId="{D733D698-34EC-47A5-802A-064BDE604C0B}" sibTransId="{F602BB72-81C5-4DA9-90B8-5DB6AEA84CEE}"/>
    <dgm:cxn modelId="{CBACE996-6B85-4BF8-8C16-99DDAA854F9C}" srcId="{9D41D33A-4007-4DF4-AC32-16F42A07BD9D}" destId="{5077806A-9925-4ADB-90F5-44007EA6CD9B}" srcOrd="3" destOrd="0" parTransId="{541AC7F7-8BF9-49EC-8479-7153ECDC26F8}" sibTransId="{FF4141E9-5C22-4043-BABA-05C058781E0C}"/>
    <dgm:cxn modelId="{9E312CB1-2CD0-4A9B-B680-F6C813CE2940}" srcId="{9D41D33A-4007-4DF4-AC32-16F42A07BD9D}" destId="{A713737B-5120-4CCF-99DD-9BC4F5D935A0}" srcOrd="0" destOrd="0" parTransId="{EE281848-D151-42E5-B71B-10BC19257AF6}" sibTransId="{05C30282-710B-4EE6-932A-E1C97978E9C3}"/>
    <dgm:cxn modelId="{5E1FDBB1-9F71-4534-8071-209014A31EF9}" type="presOf" srcId="{9D41D33A-4007-4DF4-AC32-16F42A07BD9D}" destId="{588BE799-676D-43DB-8005-2F1F748636F8}" srcOrd="0" destOrd="0" presId="urn:microsoft.com/office/officeart/2005/8/layout/hierarchy1"/>
    <dgm:cxn modelId="{06FC48BF-20B1-4D0C-84CA-817D0CA523CE}" type="presOf" srcId="{5077806A-9925-4ADB-90F5-44007EA6CD9B}" destId="{3086BD91-0F1A-4C48-A943-BDCB5BFC74B0}" srcOrd="0" destOrd="0" presId="urn:microsoft.com/office/officeart/2005/8/layout/hierarchy1"/>
    <dgm:cxn modelId="{C3F76CE0-1530-4A88-8DEA-FA71754DD95C}" type="presOf" srcId="{A713737B-5120-4CCF-99DD-9BC4F5D935A0}" destId="{6E7CD4E9-D2AB-473E-8813-024B20D1A5AA}" srcOrd="0" destOrd="0" presId="urn:microsoft.com/office/officeart/2005/8/layout/hierarchy1"/>
    <dgm:cxn modelId="{3EDE32E1-5F2A-41C9-8E08-9C7811C5154E}" type="presOf" srcId="{150C388B-5586-4181-A550-E084A1CF5DF9}" destId="{18E4895C-F8AD-4962-B80F-1AD1927C0595}" srcOrd="0" destOrd="0" presId="urn:microsoft.com/office/officeart/2005/8/layout/hierarchy1"/>
    <dgm:cxn modelId="{6219AAF7-7271-41A3-B067-E06625DC22BF}" type="presOf" srcId="{77FCDA2A-061E-432F-9DE6-F50E262F99BE}" destId="{13156DD0-A194-4B37-8BCE-D94B8B6A042B}" srcOrd="0" destOrd="0" presId="urn:microsoft.com/office/officeart/2005/8/layout/hierarchy1"/>
    <dgm:cxn modelId="{DD16A4FE-30AE-4D17-9640-E748BAFBCCF0}" srcId="{9D41D33A-4007-4DF4-AC32-16F42A07BD9D}" destId="{150C388B-5586-4181-A550-E084A1CF5DF9}" srcOrd="1" destOrd="0" parTransId="{8625C3F0-A236-4FEF-9D5C-8893A9D36F33}" sibTransId="{D78576D8-2FD8-4FA2-8BA1-B826CA544842}"/>
    <dgm:cxn modelId="{9D49BD55-10E9-444B-844F-ED1A7E55CAEA}" type="presParOf" srcId="{588BE799-676D-43DB-8005-2F1F748636F8}" destId="{8E91485A-2C5C-49C5-B2AE-419413E6EA0A}" srcOrd="0" destOrd="0" presId="urn:microsoft.com/office/officeart/2005/8/layout/hierarchy1"/>
    <dgm:cxn modelId="{41D73051-061F-49CF-B2A7-9FC56A1153B1}" type="presParOf" srcId="{8E91485A-2C5C-49C5-B2AE-419413E6EA0A}" destId="{DF686B0B-F931-431A-A7C9-ABBAA21FD533}" srcOrd="0" destOrd="0" presId="urn:microsoft.com/office/officeart/2005/8/layout/hierarchy1"/>
    <dgm:cxn modelId="{E2DC491F-E138-46C0-8B9E-037F66689005}" type="presParOf" srcId="{DF686B0B-F931-431A-A7C9-ABBAA21FD533}" destId="{79E45E32-F9FA-447E-8BFB-89990DBDE540}" srcOrd="0" destOrd="0" presId="urn:microsoft.com/office/officeart/2005/8/layout/hierarchy1"/>
    <dgm:cxn modelId="{4FE86560-43C1-4BF1-85B0-0FA3ACD4FF44}" type="presParOf" srcId="{DF686B0B-F931-431A-A7C9-ABBAA21FD533}" destId="{6E7CD4E9-D2AB-473E-8813-024B20D1A5AA}" srcOrd="1" destOrd="0" presId="urn:microsoft.com/office/officeart/2005/8/layout/hierarchy1"/>
    <dgm:cxn modelId="{B38D6FE3-7DEB-4FAD-B7F1-74107715D307}" type="presParOf" srcId="{8E91485A-2C5C-49C5-B2AE-419413E6EA0A}" destId="{0332A265-79CE-4567-8084-72D992B1A286}" srcOrd="1" destOrd="0" presId="urn:microsoft.com/office/officeart/2005/8/layout/hierarchy1"/>
    <dgm:cxn modelId="{48013C61-B694-4112-BFB5-5F2A8E64CEEE}" type="presParOf" srcId="{588BE799-676D-43DB-8005-2F1F748636F8}" destId="{167DCF72-FCC6-4A5F-83F9-3EFD0D9A8868}" srcOrd="1" destOrd="0" presId="urn:microsoft.com/office/officeart/2005/8/layout/hierarchy1"/>
    <dgm:cxn modelId="{5704BC26-2DBC-4414-875D-78A0B1BBB23C}" type="presParOf" srcId="{167DCF72-FCC6-4A5F-83F9-3EFD0D9A8868}" destId="{A9897B6C-8367-4705-9F49-66D7052C6374}" srcOrd="0" destOrd="0" presId="urn:microsoft.com/office/officeart/2005/8/layout/hierarchy1"/>
    <dgm:cxn modelId="{0D6A98B9-40EC-4A0D-B96B-B405B55F308C}" type="presParOf" srcId="{A9897B6C-8367-4705-9F49-66D7052C6374}" destId="{38235DC8-34A3-47C5-8E26-B3DBF45E46BA}" srcOrd="0" destOrd="0" presId="urn:microsoft.com/office/officeart/2005/8/layout/hierarchy1"/>
    <dgm:cxn modelId="{F13DB2D1-9476-4801-AC3F-AA99CE801173}" type="presParOf" srcId="{A9897B6C-8367-4705-9F49-66D7052C6374}" destId="{18E4895C-F8AD-4962-B80F-1AD1927C0595}" srcOrd="1" destOrd="0" presId="urn:microsoft.com/office/officeart/2005/8/layout/hierarchy1"/>
    <dgm:cxn modelId="{56780ECB-1672-4156-B1A8-B1AAF96DAD32}" type="presParOf" srcId="{167DCF72-FCC6-4A5F-83F9-3EFD0D9A8868}" destId="{D350427E-9B16-4550-BE2A-788818ADFBD4}" srcOrd="1" destOrd="0" presId="urn:microsoft.com/office/officeart/2005/8/layout/hierarchy1"/>
    <dgm:cxn modelId="{5D695142-7E0A-42C7-852C-2E9DE73D3610}" type="presParOf" srcId="{588BE799-676D-43DB-8005-2F1F748636F8}" destId="{9933CD8E-E4F1-4A27-B4CC-F789CAD86687}" srcOrd="2" destOrd="0" presId="urn:microsoft.com/office/officeart/2005/8/layout/hierarchy1"/>
    <dgm:cxn modelId="{2CA3DEF2-2125-4C0F-9337-F33666C02864}" type="presParOf" srcId="{9933CD8E-E4F1-4A27-B4CC-F789CAD86687}" destId="{6B09B062-F662-405B-B5F1-79177A78CFD4}" srcOrd="0" destOrd="0" presId="urn:microsoft.com/office/officeart/2005/8/layout/hierarchy1"/>
    <dgm:cxn modelId="{EABB133D-8BD1-4A31-A335-9073F1FCBC76}" type="presParOf" srcId="{6B09B062-F662-405B-B5F1-79177A78CFD4}" destId="{919CF6BC-64AA-4960-AA32-CC0DF6F539C6}" srcOrd="0" destOrd="0" presId="urn:microsoft.com/office/officeart/2005/8/layout/hierarchy1"/>
    <dgm:cxn modelId="{495D7E37-314C-42D2-85DD-8CBE87834EE3}" type="presParOf" srcId="{6B09B062-F662-405B-B5F1-79177A78CFD4}" destId="{13156DD0-A194-4B37-8BCE-D94B8B6A042B}" srcOrd="1" destOrd="0" presId="urn:microsoft.com/office/officeart/2005/8/layout/hierarchy1"/>
    <dgm:cxn modelId="{8A5898F8-559D-4476-BCB6-5F97C1B5A7BE}" type="presParOf" srcId="{9933CD8E-E4F1-4A27-B4CC-F789CAD86687}" destId="{9B57F67D-5ABC-4BDB-953A-9CFCAABB847C}" srcOrd="1" destOrd="0" presId="urn:microsoft.com/office/officeart/2005/8/layout/hierarchy1"/>
    <dgm:cxn modelId="{F97B6A8E-F488-471B-A40E-FF7C5AF3CE34}" type="presParOf" srcId="{588BE799-676D-43DB-8005-2F1F748636F8}" destId="{F6EAD93C-9CAB-49F4-B914-6E25E8BBB1BC}" srcOrd="3" destOrd="0" presId="urn:microsoft.com/office/officeart/2005/8/layout/hierarchy1"/>
    <dgm:cxn modelId="{82D2B0F5-E9B4-49FE-93C4-0AFB49177617}" type="presParOf" srcId="{F6EAD93C-9CAB-49F4-B914-6E25E8BBB1BC}" destId="{F8898CA9-6663-493E-A361-9EF1CCAD60DD}" srcOrd="0" destOrd="0" presId="urn:microsoft.com/office/officeart/2005/8/layout/hierarchy1"/>
    <dgm:cxn modelId="{E26EBE1D-A0C6-4A6F-96BE-38437881EFA2}" type="presParOf" srcId="{F8898CA9-6663-493E-A361-9EF1CCAD60DD}" destId="{46E4E444-F68D-44A5-84DF-39A7A4A6279D}" srcOrd="0" destOrd="0" presId="urn:microsoft.com/office/officeart/2005/8/layout/hierarchy1"/>
    <dgm:cxn modelId="{7E06A1F3-B0C7-46A6-A0A7-57BD668A526E}" type="presParOf" srcId="{F8898CA9-6663-493E-A361-9EF1CCAD60DD}" destId="{3086BD91-0F1A-4C48-A943-BDCB5BFC74B0}" srcOrd="1" destOrd="0" presId="urn:microsoft.com/office/officeart/2005/8/layout/hierarchy1"/>
    <dgm:cxn modelId="{EFC6268B-0273-4A98-BA97-4759CD7C78A6}" type="presParOf" srcId="{F6EAD93C-9CAB-49F4-B914-6E25E8BBB1BC}" destId="{DFFF445F-62B6-4E7B-8C19-50E504DD2D7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A5E986-A229-4CFE-A61D-E0BFCC3B80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5946061-8A41-482C-A76D-BB017F651BE8}">
      <dgm:prSet/>
      <dgm:spPr/>
      <dgm:t>
        <a:bodyPr/>
        <a:lstStyle/>
        <a:p>
          <a:pPr>
            <a:lnSpc>
              <a:spcPct val="100000"/>
            </a:lnSpc>
          </a:pPr>
          <a:r>
            <a:rPr lang="it-IT"/>
            <a:t>Il concetto di resilienza è fortemente connesso  a quello di</a:t>
          </a:r>
          <a:r>
            <a:rPr lang="it-IT" b="1"/>
            <a:t> equilibrio e benessere psichico</a:t>
          </a:r>
          <a:r>
            <a:rPr lang="it-IT"/>
            <a:t>. L’equilibrio psichico riguarda la capacità di dare un senso ed un significato concreto e realistico e reagire in modo adeguato al mondo che ci circonda.</a:t>
          </a:r>
          <a:endParaRPr lang="en-US"/>
        </a:p>
      </dgm:t>
    </dgm:pt>
    <dgm:pt modelId="{5C69D8B9-E464-46DD-8206-C458D3ECA393}" type="parTrans" cxnId="{536BEC64-0ACC-4DC7-8176-54C468871633}">
      <dgm:prSet/>
      <dgm:spPr/>
      <dgm:t>
        <a:bodyPr/>
        <a:lstStyle/>
        <a:p>
          <a:endParaRPr lang="en-US"/>
        </a:p>
      </dgm:t>
    </dgm:pt>
    <dgm:pt modelId="{E8386911-0379-4E9E-B619-B120C3F6DC9D}" type="sibTrans" cxnId="{536BEC64-0ACC-4DC7-8176-54C468871633}">
      <dgm:prSet/>
      <dgm:spPr/>
      <dgm:t>
        <a:bodyPr/>
        <a:lstStyle/>
        <a:p>
          <a:pPr>
            <a:lnSpc>
              <a:spcPct val="100000"/>
            </a:lnSpc>
          </a:pPr>
          <a:endParaRPr lang="en-US"/>
        </a:p>
      </dgm:t>
    </dgm:pt>
    <dgm:pt modelId="{9E6954B3-7665-4EE6-8CEC-359511738831}">
      <dgm:prSet/>
      <dgm:spPr/>
      <dgm:t>
        <a:bodyPr/>
        <a:lstStyle/>
        <a:p>
          <a:pPr>
            <a:lnSpc>
              <a:spcPct val="100000"/>
            </a:lnSpc>
          </a:pPr>
          <a:r>
            <a:rPr lang="it-IT"/>
            <a:t>La resilienza si riferisce alla capacità di recupero e ripresa dopo situazioni di difficoltà o il cambiamento che bisogna mettere in atto per definire un nuovo adattamento. </a:t>
          </a:r>
          <a:endParaRPr lang="en-US"/>
        </a:p>
      </dgm:t>
    </dgm:pt>
    <dgm:pt modelId="{9AB604DB-DE12-4FA4-A7F5-7F224AC8C4BF}" type="parTrans" cxnId="{1BF81AAA-883A-4529-850C-BDAF57BE5BD6}">
      <dgm:prSet/>
      <dgm:spPr/>
      <dgm:t>
        <a:bodyPr/>
        <a:lstStyle/>
        <a:p>
          <a:endParaRPr lang="en-US"/>
        </a:p>
      </dgm:t>
    </dgm:pt>
    <dgm:pt modelId="{11264823-6D3C-4E60-9A7D-5A2FE8F9AB3E}" type="sibTrans" cxnId="{1BF81AAA-883A-4529-850C-BDAF57BE5BD6}">
      <dgm:prSet/>
      <dgm:spPr/>
      <dgm:t>
        <a:bodyPr/>
        <a:lstStyle/>
        <a:p>
          <a:pPr>
            <a:lnSpc>
              <a:spcPct val="100000"/>
            </a:lnSpc>
          </a:pPr>
          <a:endParaRPr lang="en-US"/>
        </a:p>
      </dgm:t>
    </dgm:pt>
    <dgm:pt modelId="{78515A23-FF5A-4E71-881C-BEC4B9171DF8}">
      <dgm:prSet/>
      <dgm:spPr/>
      <dgm:t>
        <a:bodyPr/>
        <a:lstStyle/>
        <a:p>
          <a:pPr>
            <a:lnSpc>
              <a:spcPct val="100000"/>
            </a:lnSpc>
          </a:pPr>
          <a:r>
            <a:rPr lang="it-IT"/>
            <a:t>Le persone resilienti sono coloro che riescono ad affrontare o ad adattarsi meglio a situazioni di stress e che sanno imparare dall’esperienza.</a:t>
          </a:r>
          <a:endParaRPr lang="en-US"/>
        </a:p>
      </dgm:t>
    </dgm:pt>
    <dgm:pt modelId="{A5AF993F-085D-48A7-AA60-C99416E1697A}" type="parTrans" cxnId="{A852B6E6-3E01-46EC-8E27-AB5846881CE0}">
      <dgm:prSet/>
      <dgm:spPr/>
      <dgm:t>
        <a:bodyPr/>
        <a:lstStyle/>
        <a:p>
          <a:endParaRPr lang="en-US"/>
        </a:p>
      </dgm:t>
    </dgm:pt>
    <dgm:pt modelId="{C57C5494-50CF-464C-B3C3-096FE59F2220}" type="sibTrans" cxnId="{A852B6E6-3E01-46EC-8E27-AB5846881CE0}">
      <dgm:prSet/>
      <dgm:spPr/>
      <dgm:t>
        <a:bodyPr/>
        <a:lstStyle/>
        <a:p>
          <a:endParaRPr lang="en-US"/>
        </a:p>
      </dgm:t>
    </dgm:pt>
    <dgm:pt modelId="{8646A50B-FBA5-4607-BD9C-50B823E5DED7}" type="pres">
      <dgm:prSet presAssocID="{1DA5E986-A229-4CFE-A61D-E0BFCC3B8070}" presName="hierChild1" presStyleCnt="0">
        <dgm:presLayoutVars>
          <dgm:chPref val="1"/>
          <dgm:dir/>
          <dgm:animOne val="branch"/>
          <dgm:animLvl val="lvl"/>
          <dgm:resizeHandles/>
        </dgm:presLayoutVars>
      </dgm:prSet>
      <dgm:spPr/>
    </dgm:pt>
    <dgm:pt modelId="{B8D8023E-2727-4F97-9C47-E82BE25B42D4}" type="pres">
      <dgm:prSet presAssocID="{A5946061-8A41-482C-A76D-BB017F651BE8}" presName="hierRoot1" presStyleCnt="0"/>
      <dgm:spPr/>
    </dgm:pt>
    <dgm:pt modelId="{FF0D8CF0-33C6-4809-A1F5-A80331938D4A}" type="pres">
      <dgm:prSet presAssocID="{A5946061-8A41-482C-A76D-BB017F651BE8}" presName="composite" presStyleCnt="0"/>
      <dgm:spPr/>
    </dgm:pt>
    <dgm:pt modelId="{3AF5E685-5C1D-4CFA-8018-B4DF69D239FD}" type="pres">
      <dgm:prSet presAssocID="{A5946061-8A41-482C-A76D-BB017F651BE8}" presName="background" presStyleLbl="node0" presStyleIdx="0" presStyleCnt="3"/>
      <dgm:spPr/>
    </dgm:pt>
    <dgm:pt modelId="{562D015B-0601-45DD-BAF9-3A3316E5B0D9}" type="pres">
      <dgm:prSet presAssocID="{A5946061-8A41-482C-A76D-BB017F651BE8}" presName="text" presStyleLbl="fgAcc0" presStyleIdx="0" presStyleCnt="3">
        <dgm:presLayoutVars>
          <dgm:chPref val="3"/>
        </dgm:presLayoutVars>
      </dgm:prSet>
      <dgm:spPr/>
    </dgm:pt>
    <dgm:pt modelId="{86377E1C-9BB0-4622-97CE-B31B60F25926}" type="pres">
      <dgm:prSet presAssocID="{A5946061-8A41-482C-A76D-BB017F651BE8}" presName="hierChild2" presStyleCnt="0"/>
      <dgm:spPr/>
    </dgm:pt>
    <dgm:pt modelId="{20C3CC44-04FB-445E-8763-40F489F2DEDD}" type="pres">
      <dgm:prSet presAssocID="{9E6954B3-7665-4EE6-8CEC-359511738831}" presName="hierRoot1" presStyleCnt="0"/>
      <dgm:spPr/>
    </dgm:pt>
    <dgm:pt modelId="{20C19D37-03B2-47F5-B225-25E049BC3A93}" type="pres">
      <dgm:prSet presAssocID="{9E6954B3-7665-4EE6-8CEC-359511738831}" presName="composite" presStyleCnt="0"/>
      <dgm:spPr/>
    </dgm:pt>
    <dgm:pt modelId="{A92F3487-5891-459F-A8D8-9A04AD116944}" type="pres">
      <dgm:prSet presAssocID="{9E6954B3-7665-4EE6-8CEC-359511738831}" presName="background" presStyleLbl="node0" presStyleIdx="1" presStyleCnt="3"/>
      <dgm:spPr/>
    </dgm:pt>
    <dgm:pt modelId="{BE9BDB2C-5D8B-4A86-86F1-A286031C3AE2}" type="pres">
      <dgm:prSet presAssocID="{9E6954B3-7665-4EE6-8CEC-359511738831}" presName="text" presStyleLbl="fgAcc0" presStyleIdx="1" presStyleCnt="3">
        <dgm:presLayoutVars>
          <dgm:chPref val="3"/>
        </dgm:presLayoutVars>
      </dgm:prSet>
      <dgm:spPr/>
    </dgm:pt>
    <dgm:pt modelId="{10297353-407C-41D3-AC78-622DE17AD84C}" type="pres">
      <dgm:prSet presAssocID="{9E6954B3-7665-4EE6-8CEC-359511738831}" presName="hierChild2" presStyleCnt="0"/>
      <dgm:spPr/>
    </dgm:pt>
    <dgm:pt modelId="{D05A8FF1-C395-41CA-BD0E-096CB14F91BC}" type="pres">
      <dgm:prSet presAssocID="{78515A23-FF5A-4E71-881C-BEC4B9171DF8}" presName="hierRoot1" presStyleCnt="0"/>
      <dgm:spPr/>
    </dgm:pt>
    <dgm:pt modelId="{37B36FC5-5D03-499E-BC9B-1B449E22DCD2}" type="pres">
      <dgm:prSet presAssocID="{78515A23-FF5A-4E71-881C-BEC4B9171DF8}" presName="composite" presStyleCnt="0"/>
      <dgm:spPr/>
    </dgm:pt>
    <dgm:pt modelId="{AB7BF787-47E8-4740-B8F8-2D7CF7E46F28}" type="pres">
      <dgm:prSet presAssocID="{78515A23-FF5A-4E71-881C-BEC4B9171DF8}" presName="background" presStyleLbl="node0" presStyleIdx="2" presStyleCnt="3"/>
      <dgm:spPr/>
    </dgm:pt>
    <dgm:pt modelId="{97EDBEED-088D-4319-8151-CD8EC466B364}" type="pres">
      <dgm:prSet presAssocID="{78515A23-FF5A-4E71-881C-BEC4B9171DF8}" presName="text" presStyleLbl="fgAcc0" presStyleIdx="2" presStyleCnt="3">
        <dgm:presLayoutVars>
          <dgm:chPref val="3"/>
        </dgm:presLayoutVars>
      </dgm:prSet>
      <dgm:spPr/>
    </dgm:pt>
    <dgm:pt modelId="{86D640DF-2F31-4CFA-9FAC-A224718E5D0E}" type="pres">
      <dgm:prSet presAssocID="{78515A23-FF5A-4E71-881C-BEC4B9171DF8}" presName="hierChild2" presStyleCnt="0"/>
      <dgm:spPr/>
    </dgm:pt>
  </dgm:ptLst>
  <dgm:cxnLst>
    <dgm:cxn modelId="{536BEC64-0ACC-4DC7-8176-54C468871633}" srcId="{1DA5E986-A229-4CFE-A61D-E0BFCC3B8070}" destId="{A5946061-8A41-482C-A76D-BB017F651BE8}" srcOrd="0" destOrd="0" parTransId="{5C69D8B9-E464-46DD-8206-C458D3ECA393}" sibTransId="{E8386911-0379-4E9E-B619-B120C3F6DC9D}"/>
    <dgm:cxn modelId="{87CAA072-CF8B-4B24-8A77-26B3C2ED4E50}" type="presOf" srcId="{9E6954B3-7665-4EE6-8CEC-359511738831}" destId="{BE9BDB2C-5D8B-4A86-86F1-A286031C3AE2}" srcOrd="0" destOrd="0" presId="urn:microsoft.com/office/officeart/2005/8/layout/hierarchy1"/>
    <dgm:cxn modelId="{12739F96-92B9-4C32-956D-FC0F323E8E04}" type="presOf" srcId="{78515A23-FF5A-4E71-881C-BEC4B9171DF8}" destId="{97EDBEED-088D-4319-8151-CD8EC466B364}" srcOrd="0" destOrd="0" presId="urn:microsoft.com/office/officeart/2005/8/layout/hierarchy1"/>
    <dgm:cxn modelId="{1BF81AAA-883A-4529-850C-BDAF57BE5BD6}" srcId="{1DA5E986-A229-4CFE-A61D-E0BFCC3B8070}" destId="{9E6954B3-7665-4EE6-8CEC-359511738831}" srcOrd="1" destOrd="0" parTransId="{9AB604DB-DE12-4FA4-A7F5-7F224AC8C4BF}" sibTransId="{11264823-6D3C-4E60-9A7D-5A2FE8F9AB3E}"/>
    <dgm:cxn modelId="{EB46DAB6-01DD-4506-B628-C619D0CAAA7D}" type="presOf" srcId="{A5946061-8A41-482C-A76D-BB017F651BE8}" destId="{562D015B-0601-45DD-BAF9-3A3316E5B0D9}" srcOrd="0" destOrd="0" presId="urn:microsoft.com/office/officeart/2005/8/layout/hierarchy1"/>
    <dgm:cxn modelId="{18994BC8-4F0F-44B8-A4E4-3F9146761F17}" type="presOf" srcId="{1DA5E986-A229-4CFE-A61D-E0BFCC3B8070}" destId="{8646A50B-FBA5-4607-BD9C-50B823E5DED7}" srcOrd="0" destOrd="0" presId="urn:microsoft.com/office/officeart/2005/8/layout/hierarchy1"/>
    <dgm:cxn modelId="{A852B6E6-3E01-46EC-8E27-AB5846881CE0}" srcId="{1DA5E986-A229-4CFE-A61D-E0BFCC3B8070}" destId="{78515A23-FF5A-4E71-881C-BEC4B9171DF8}" srcOrd="2" destOrd="0" parTransId="{A5AF993F-085D-48A7-AA60-C99416E1697A}" sibTransId="{C57C5494-50CF-464C-B3C3-096FE59F2220}"/>
    <dgm:cxn modelId="{0B845489-12F1-4856-8973-7C00CF394A60}" type="presParOf" srcId="{8646A50B-FBA5-4607-BD9C-50B823E5DED7}" destId="{B8D8023E-2727-4F97-9C47-E82BE25B42D4}" srcOrd="0" destOrd="0" presId="urn:microsoft.com/office/officeart/2005/8/layout/hierarchy1"/>
    <dgm:cxn modelId="{C0D057AB-5CDD-4ABD-BBCB-5653E0E4DD6B}" type="presParOf" srcId="{B8D8023E-2727-4F97-9C47-E82BE25B42D4}" destId="{FF0D8CF0-33C6-4809-A1F5-A80331938D4A}" srcOrd="0" destOrd="0" presId="urn:microsoft.com/office/officeart/2005/8/layout/hierarchy1"/>
    <dgm:cxn modelId="{7239479E-7A1A-4D67-8420-ACCEECD05A57}" type="presParOf" srcId="{FF0D8CF0-33C6-4809-A1F5-A80331938D4A}" destId="{3AF5E685-5C1D-4CFA-8018-B4DF69D239FD}" srcOrd="0" destOrd="0" presId="urn:microsoft.com/office/officeart/2005/8/layout/hierarchy1"/>
    <dgm:cxn modelId="{F7449A7D-EAE6-4F2D-86E6-A6F7CE295F1B}" type="presParOf" srcId="{FF0D8CF0-33C6-4809-A1F5-A80331938D4A}" destId="{562D015B-0601-45DD-BAF9-3A3316E5B0D9}" srcOrd="1" destOrd="0" presId="urn:microsoft.com/office/officeart/2005/8/layout/hierarchy1"/>
    <dgm:cxn modelId="{D52DF4DF-78CE-4C59-9826-1150462405C6}" type="presParOf" srcId="{B8D8023E-2727-4F97-9C47-E82BE25B42D4}" destId="{86377E1C-9BB0-4622-97CE-B31B60F25926}" srcOrd="1" destOrd="0" presId="urn:microsoft.com/office/officeart/2005/8/layout/hierarchy1"/>
    <dgm:cxn modelId="{611C0487-391C-40D2-8351-AE2C5DA1E83E}" type="presParOf" srcId="{8646A50B-FBA5-4607-BD9C-50B823E5DED7}" destId="{20C3CC44-04FB-445E-8763-40F489F2DEDD}" srcOrd="1" destOrd="0" presId="urn:microsoft.com/office/officeart/2005/8/layout/hierarchy1"/>
    <dgm:cxn modelId="{76AB9C8D-573D-471B-8EAC-F3961693BB17}" type="presParOf" srcId="{20C3CC44-04FB-445E-8763-40F489F2DEDD}" destId="{20C19D37-03B2-47F5-B225-25E049BC3A93}" srcOrd="0" destOrd="0" presId="urn:microsoft.com/office/officeart/2005/8/layout/hierarchy1"/>
    <dgm:cxn modelId="{4728AE74-5286-4B6B-B803-3886172EEF8B}" type="presParOf" srcId="{20C19D37-03B2-47F5-B225-25E049BC3A93}" destId="{A92F3487-5891-459F-A8D8-9A04AD116944}" srcOrd="0" destOrd="0" presId="urn:microsoft.com/office/officeart/2005/8/layout/hierarchy1"/>
    <dgm:cxn modelId="{0087953F-4B7A-4775-8314-0F71B2487720}" type="presParOf" srcId="{20C19D37-03B2-47F5-B225-25E049BC3A93}" destId="{BE9BDB2C-5D8B-4A86-86F1-A286031C3AE2}" srcOrd="1" destOrd="0" presId="urn:microsoft.com/office/officeart/2005/8/layout/hierarchy1"/>
    <dgm:cxn modelId="{F5D278B7-A9D0-471F-B304-18720FBECC93}" type="presParOf" srcId="{20C3CC44-04FB-445E-8763-40F489F2DEDD}" destId="{10297353-407C-41D3-AC78-622DE17AD84C}" srcOrd="1" destOrd="0" presId="urn:microsoft.com/office/officeart/2005/8/layout/hierarchy1"/>
    <dgm:cxn modelId="{0C8C552C-3B74-406F-B31B-B765181B1BD1}" type="presParOf" srcId="{8646A50B-FBA5-4607-BD9C-50B823E5DED7}" destId="{D05A8FF1-C395-41CA-BD0E-096CB14F91BC}" srcOrd="2" destOrd="0" presId="urn:microsoft.com/office/officeart/2005/8/layout/hierarchy1"/>
    <dgm:cxn modelId="{DF094938-2236-4B80-A834-DAAC5D9493AA}" type="presParOf" srcId="{D05A8FF1-C395-41CA-BD0E-096CB14F91BC}" destId="{37B36FC5-5D03-499E-BC9B-1B449E22DCD2}" srcOrd="0" destOrd="0" presId="urn:microsoft.com/office/officeart/2005/8/layout/hierarchy1"/>
    <dgm:cxn modelId="{57EF3473-99EF-48F6-815E-5980E53580C2}" type="presParOf" srcId="{37B36FC5-5D03-499E-BC9B-1B449E22DCD2}" destId="{AB7BF787-47E8-4740-B8F8-2D7CF7E46F28}" srcOrd="0" destOrd="0" presId="urn:microsoft.com/office/officeart/2005/8/layout/hierarchy1"/>
    <dgm:cxn modelId="{E82A1C2B-077C-4652-A6F6-63D0ACEACD74}" type="presParOf" srcId="{37B36FC5-5D03-499E-BC9B-1B449E22DCD2}" destId="{97EDBEED-088D-4319-8151-CD8EC466B364}" srcOrd="1" destOrd="0" presId="urn:microsoft.com/office/officeart/2005/8/layout/hierarchy1"/>
    <dgm:cxn modelId="{1C023C43-D03C-4A5D-B883-37FEF7B99A4C}" type="presParOf" srcId="{D05A8FF1-C395-41CA-BD0E-096CB14F91BC}" destId="{86D640DF-2F31-4CFA-9FAC-A224718E5D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C23A8-C79F-4FF6-894B-949607787413}">
      <dsp:nvSpPr>
        <dsp:cNvPr id="0" name=""/>
        <dsp:cNvSpPr/>
      </dsp:nvSpPr>
      <dsp:spPr>
        <a:xfrm>
          <a:off x="0" y="1404"/>
          <a:ext cx="2808563" cy="168513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Per meglio comprendere il pianto eccessivo, è importante comprendere il pianto normale ed il suo sviluppo nelle prime fasi dello sviluppo.</a:t>
          </a:r>
          <a:endParaRPr lang="en-US" sz="1600" kern="1200"/>
        </a:p>
      </dsp:txBody>
      <dsp:txXfrm>
        <a:off x="0" y="1404"/>
        <a:ext cx="2808563" cy="1685138"/>
      </dsp:txXfrm>
    </dsp:sp>
    <dsp:sp modelId="{8811E43F-DF6E-4F94-AC8B-D62616B34246}">
      <dsp:nvSpPr>
        <dsp:cNvPr id="0" name=""/>
        <dsp:cNvSpPr/>
      </dsp:nvSpPr>
      <dsp:spPr>
        <a:xfrm>
          <a:off x="3089420" y="1404"/>
          <a:ext cx="2808563" cy="1685138"/>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PIANTO NORMALE: il pianto è una risposta adattiva dei neonati quando si trovano davanti ad eventi stressanti.</a:t>
          </a:r>
          <a:endParaRPr lang="en-US" sz="1600" kern="1200"/>
        </a:p>
      </dsp:txBody>
      <dsp:txXfrm>
        <a:off x="3089420" y="1404"/>
        <a:ext cx="2808563" cy="1685138"/>
      </dsp:txXfrm>
    </dsp:sp>
    <dsp:sp modelId="{704812E6-E272-4697-97A7-73CE9DA2DE11}">
      <dsp:nvSpPr>
        <dsp:cNvPr id="0" name=""/>
        <dsp:cNvSpPr/>
      </dsp:nvSpPr>
      <dsp:spPr>
        <a:xfrm>
          <a:off x="6178840" y="1404"/>
          <a:ext cx="2808563" cy="168513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Può essere collegato ad uno stato:</a:t>
          </a:r>
          <a:endParaRPr lang="en-US" sz="1600" kern="1200"/>
        </a:p>
      </dsp:txBody>
      <dsp:txXfrm>
        <a:off x="6178840" y="1404"/>
        <a:ext cx="2808563" cy="1685138"/>
      </dsp:txXfrm>
    </dsp:sp>
    <dsp:sp modelId="{F7B156AB-A4F6-4560-BEB2-0B0FA7F7925E}">
      <dsp:nvSpPr>
        <dsp:cNvPr id="0" name=""/>
        <dsp:cNvSpPr/>
      </dsp:nvSpPr>
      <dsp:spPr>
        <a:xfrm>
          <a:off x="0" y="1967398"/>
          <a:ext cx="2808563" cy="1685138"/>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t>1- spiacevole: fame, dolore;</a:t>
          </a:r>
          <a:endParaRPr lang="en-US" sz="1600" kern="1200"/>
        </a:p>
      </dsp:txBody>
      <dsp:txXfrm>
        <a:off x="0" y="1967398"/>
        <a:ext cx="2808563" cy="1685138"/>
      </dsp:txXfrm>
    </dsp:sp>
    <dsp:sp modelId="{DC9598C6-0705-43B8-9615-AAD4BDE9E5F4}">
      <dsp:nvSpPr>
        <dsp:cNvPr id="0" name=""/>
        <dsp:cNvSpPr/>
      </dsp:nvSpPr>
      <dsp:spPr>
        <a:xfrm>
          <a:off x="3089420" y="1967398"/>
          <a:ext cx="2808563" cy="1685138"/>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t>2- emotivo: rabbia, noia, paura</a:t>
          </a:r>
          <a:endParaRPr lang="en-US" sz="1600" kern="1200"/>
        </a:p>
      </dsp:txBody>
      <dsp:txXfrm>
        <a:off x="3089420" y="1967398"/>
        <a:ext cx="2808563" cy="1685138"/>
      </dsp:txXfrm>
    </dsp:sp>
    <dsp:sp modelId="{B2C47E39-1C6E-47E0-9682-F8E70918BFB7}">
      <dsp:nvSpPr>
        <dsp:cNvPr id="0" name=""/>
        <dsp:cNvSpPr/>
      </dsp:nvSpPr>
      <dsp:spPr>
        <a:xfrm>
          <a:off x="6178840" y="1967398"/>
          <a:ext cx="2808563" cy="168513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t>3- stato di gioia nei bambini più grandi.</a:t>
          </a:r>
          <a:endParaRPr lang="en-US" sz="1600" kern="1200"/>
        </a:p>
      </dsp:txBody>
      <dsp:txXfrm>
        <a:off x="6178840" y="1967398"/>
        <a:ext cx="2808563" cy="1685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23FA2-4B47-423F-A02D-3DCD9A3E22B2}">
      <dsp:nvSpPr>
        <dsp:cNvPr id="0" name=""/>
        <dsp:cNvSpPr/>
      </dsp:nvSpPr>
      <dsp:spPr>
        <a:xfrm>
          <a:off x="0" y="512"/>
          <a:ext cx="580312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E93CC04-5936-4937-B7DA-D7FB475A1B94}">
      <dsp:nvSpPr>
        <dsp:cNvPr id="0" name=""/>
        <dsp:cNvSpPr/>
      </dsp:nvSpPr>
      <dsp:spPr>
        <a:xfrm>
          <a:off x="0" y="512"/>
          <a:ext cx="5803129" cy="83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latin typeface="Times New Roman" panose="02020603050405020304" pitchFamily="18" charset="0"/>
              <a:cs typeface="Times New Roman" panose="02020603050405020304" pitchFamily="18" charset="0"/>
            </a:rPr>
            <a:t>Per quanto riguarda i bambini, in generale quelli resilienti tendono ad avere come capacità l’</a:t>
          </a:r>
          <a:r>
            <a:rPr lang="it-IT" sz="1700" b="1" kern="1200" dirty="0">
              <a:latin typeface="Times New Roman" panose="02020603050405020304" pitchFamily="18" charset="0"/>
              <a:cs typeface="Times New Roman" panose="02020603050405020304" pitchFamily="18" charset="0"/>
            </a:rPr>
            <a:t>empatia:</a:t>
          </a:r>
          <a:r>
            <a:rPr lang="it-IT" sz="1700" kern="1200" dirty="0">
              <a:latin typeface="Times New Roman" panose="02020603050405020304" pitchFamily="18" charset="0"/>
              <a:cs typeface="Times New Roman" panose="02020603050405020304" pitchFamily="18" charset="0"/>
            </a:rPr>
            <a:t> sanno cioè comprendere e mettersi nei panni degli altri.</a:t>
          </a:r>
          <a:endParaRPr lang="en-US" sz="1700" kern="1200" dirty="0">
            <a:latin typeface="Times New Roman" panose="02020603050405020304" pitchFamily="18" charset="0"/>
            <a:cs typeface="Times New Roman" panose="02020603050405020304" pitchFamily="18" charset="0"/>
          </a:endParaRPr>
        </a:p>
      </dsp:txBody>
      <dsp:txXfrm>
        <a:off x="0" y="512"/>
        <a:ext cx="5803129" cy="839032"/>
      </dsp:txXfrm>
    </dsp:sp>
    <dsp:sp modelId="{538CA9D2-4A8B-4787-8E96-9A81CAEEED10}">
      <dsp:nvSpPr>
        <dsp:cNvPr id="0" name=""/>
        <dsp:cNvSpPr/>
      </dsp:nvSpPr>
      <dsp:spPr>
        <a:xfrm>
          <a:off x="0" y="839544"/>
          <a:ext cx="5803129" cy="0"/>
        </a:xfrm>
        <a:prstGeom prst="line">
          <a:avLst/>
        </a:prstGeom>
        <a:solidFill>
          <a:schemeClr val="accent2">
            <a:hueOff val="-332684"/>
            <a:satOff val="2054"/>
            <a:lumOff val="-294"/>
            <a:alphaOff val="0"/>
          </a:schemeClr>
        </a:solidFill>
        <a:ln w="19050" cap="rnd" cmpd="sng" algn="ctr">
          <a:solidFill>
            <a:schemeClr val="accent2">
              <a:hueOff val="-332684"/>
              <a:satOff val="2054"/>
              <a:lumOff val="-29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C8D231D-4AC1-4FCE-9EF3-9AD3CFD25B0B}">
      <dsp:nvSpPr>
        <dsp:cNvPr id="0" name=""/>
        <dsp:cNvSpPr/>
      </dsp:nvSpPr>
      <dsp:spPr>
        <a:xfrm>
          <a:off x="0" y="839544"/>
          <a:ext cx="5803129" cy="83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Times New Roman" panose="02020603050405020304" pitchFamily="18" charset="0"/>
              <a:cs typeface="Times New Roman" panose="02020603050405020304" pitchFamily="18" charset="0"/>
            </a:rPr>
            <a:t>Tendono ad essere dei buoni </a:t>
          </a:r>
          <a:r>
            <a:rPr lang="it-IT" sz="1800" b="1" kern="1200" dirty="0">
              <a:latin typeface="Times New Roman" panose="02020603050405020304" pitchFamily="18" charset="0"/>
              <a:cs typeface="Times New Roman" panose="02020603050405020304" pitchFamily="18" charset="0"/>
            </a:rPr>
            <a:t>comunicatori,</a:t>
          </a:r>
          <a:r>
            <a:rPr lang="it-IT" sz="1800" kern="1200" dirty="0">
              <a:latin typeface="Times New Roman" panose="02020603050405020304" pitchFamily="18" charset="0"/>
              <a:cs typeface="Times New Roman" panose="02020603050405020304" pitchFamily="18" charset="0"/>
            </a:rPr>
            <a:t> in grado di trovare una soluzione ai problemi.</a:t>
          </a:r>
          <a:endParaRPr lang="en-US" sz="1800" kern="1200" dirty="0">
            <a:latin typeface="Times New Roman" panose="02020603050405020304" pitchFamily="18" charset="0"/>
            <a:cs typeface="Times New Roman" panose="02020603050405020304" pitchFamily="18" charset="0"/>
          </a:endParaRPr>
        </a:p>
      </dsp:txBody>
      <dsp:txXfrm>
        <a:off x="0" y="839544"/>
        <a:ext cx="5803129" cy="839032"/>
      </dsp:txXfrm>
    </dsp:sp>
    <dsp:sp modelId="{72B4A9A6-DA5F-4E1A-9124-BDFC3BAAC3F5}">
      <dsp:nvSpPr>
        <dsp:cNvPr id="0" name=""/>
        <dsp:cNvSpPr/>
      </dsp:nvSpPr>
      <dsp:spPr>
        <a:xfrm>
          <a:off x="0" y="1678576"/>
          <a:ext cx="5803129" cy="0"/>
        </a:xfrm>
        <a:prstGeom prst="line">
          <a:avLst/>
        </a:prstGeom>
        <a:solidFill>
          <a:schemeClr val="accent2">
            <a:hueOff val="-665368"/>
            <a:satOff val="4108"/>
            <a:lumOff val="-588"/>
            <a:alphaOff val="0"/>
          </a:schemeClr>
        </a:solidFill>
        <a:ln w="19050" cap="rnd" cmpd="sng" algn="ctr">
          <a:solidFill>
            <a:schemeClr val="accent2">
              <a:hueOff val="-665368"/>
              <a:satOff val="4108"/>
              <a:lumOff val="-58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35ADF7D-4039-44D6-B503-8482CA966ACE}">
      <dsp:nvSpPr>
        <dsp:cNvPr id="0" name=""/>
        <dsp:cNvSpPr/>
      </dsp:nvSpPr>
      <dsp:spPr>
        <a:xfrm>
          <a:off x="0" y="1678576"/>
          <a:ext cx="5803129" cy="83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Times New Roman" panose="02020603050405020304" pitchFamily="18" charset="0"/>
              <a:cs typeface="Times New Roman" panose="02020603050405020304" pitchFamily="18" charset="0"/>
            </a:rPr>
            <a:t>Hanno un </a:t>
          </a:r>
          <a:r>
            <a:rPr lang="it-IT" sz="1800" b="1" kern="1200" dirty="0">
              <a:latin typeface="Times New Roman" panose="02020603050405020304" pitchFamily="18" charset="0"/>
              <a:cs typeface="Times New Roman" panose="02020603050405020304" pitchFamily="18" charset="0"/>
            </a:rPr>
            <a:t>interesse</a:t>
          </a:r>
          <a:r>
            <a:rPr lang="it-IT" sz="1800" kern="1200" dirty="0">
              <a:latin typeface="Times New Roman" panose="02020603050405020304" pitchFamily="18" charset="0"/>
              <a:cs typeface="Times New Roman" panose="02020603050405020304" pitchFamily="18" charset="0"/>
            </a:rPr>
            <a:t> verso le attività che si fanno a scuola.</a:t>
          </a:r>
          <a:endParaRPr lang="en-US" sz="1800" kern="1200" dirty="0">
            <a:latin typeface="Times New Roman" panose="02020603050405020304" pitchFamily="18" charset="0"/>
            <a:cs typeface="Times New Roman" panose="02020603050405020304" pitchFamily="18" charset="0"/>
          </a:endParaRPr>
        </a:p>
      </dsp:txBody>
      <dsp:txXfrm>
        <a:off x="0" y="1678576"/>
        <a:ext cx="5803129" cy="839032"/>
      </dsp:txXfrm>
    </dsp:sp>
    <dsp:sp modelId="{F9FEF1BA-47B0-4EC9-9223-EB2D861A0491}">
      <dsp:nvSpPr>
        <dsp:cNvPr id="0" name=""/>
        <dsp:cNvSpPr/>
      </dsp:nvSpPr>
      <dsp:spPr>
        <a:xfrm>
          <a:off x="0" y="2517608"/>
          <a:ext cx="5803129" cy="0"/>
        </a:xfrm>
        <a:prstGeom prst="line">
          <a:avLst/>
        </a:prstGeom>
        <a:solidFill>
          <a:schemeClr val="accent2">
            <a:hueOff val="-998051"/>
            <a:satOff val="6162"/>
            <a:lumOff val="-882"/>
            <a:alphaOff val="0"/>
          </a:schemeClr>
        </a:solidFill>
        <a:ln w="19050" cap="rnd" cmpd="sng" algn="ctr">
          <a:solidFill>
            <a:schemeClr val="accent2">
              <a:hueOff val="-998051"/>
              <a:satOff val="6162"/>
              <a:lumOff val="-88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DA6FEA9-4BC2-4BAF-BEDC-6BC11C3BA11B}">
      <dsp:nvSpPr>
        <dsp:cNvPr id="0" name=""/>
        <dsp:cNvSpPr/>
      </dsp:nvSpPr>
      <dsp:spPr>
        <a:xfrm>
          <a:off x="0" y="2517608"/>
          <a:ext cx="5803129" cy="83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Times New Roman" panose="02020603050405020304" pitchFamily="18" charset="0"/>
              <a:cs typeface="Times New Roman" panose="02020603050405020304" pitchFamily="18" charset="0"/>
            </a:rPr>
            <a:t>Sono motivati a raggiungere i loro obbiettivi</a:t>
          </a:r>
          <a:r>
            <a:rPr lang="it-IT" sz="1700" kern="1200" dirty="0"/>
            <a:t>.</a:t>
          </a:r>
          <a:endParaRPr lang="en-US" sz="1700" kern="1200" dirty="0"/>
        </a:p>
      </dsp:txBody>
      <dsp:txXfrm>
        <a:off x="0" y="2517608"/>
        <a:ext cx="5803129" cy="839032"/>
      </dsp:txXfrm>
    </dsp:sp>
    <dsp:sp modelId="{61EE4E16-A6BC-42DB-9E17-50AC5643927F}">
      <dsp:nvSpPr>
        <dsp:cNvPr id="0" name=""/>
        <dsp:cNvSpPr/>
      </dsp:nvSpPr>
      <dsp:spPr>
        <a:xfrm>
          <a:off x="0" y="3356640"/>
          <a:ext cx="5803129" cy="0"/>
        </a:xfrm>
        <a:prstGeom prst="line">
          <a:avLst/>
        </a:prstGeom>
        <a:solidFill>
          <a:schemeClr val="accent2">
            <a:hueOff val="-1330735"/>
            <a:satOff val="8216"/>
            <a:lumOff val="-1176"/>
            <a:alphaOff val="0"/>
          </a:schemeClr>
        </a:solidFill>
        <a:ln w="19050" cap="rnd" cmpd="sng" algn="ctr">
          <a:solidFill>
            <a:schemeClr val="accent2">
              <a:hueOff val="-1330735"/>
              <a:satOff val="8216"/>
              <a:lumOff val="-117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63CEBE-F7F6-4F14-B345-EA5FD1870DE8}">
      <dsp:nvSpPr>
        <dsp:cNvPr id="0" name=""/>
        <dsp:cNvSpPr/>
      </dsp:nvSpPr>
      <dsp:spPr>
        <a:xfrm>
          <a:off x="0" y="3356640"/>
          <a:ext cx="5803129" cy="83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Times New Roman" panose="02020603050405020304" pitchFamily="18" charset="0"/>
              <a:cs typeface="Times New Roman" panose="02020603050405020304" pitchFamily="18" charset="0"/>
            </a:rPr>
            <a:t>Il loro approccio verso l’altro è di fiducia e di apertura.</a:t>
          </a:r>
          <a:endParaRPr lang="en-US" sz="1800" kern="1200" dirty="0">
            <a:latin typeface="Times New Roman" panose="02020603050405020304" pitchFamily="18" charset="0"/>
            <a:cs typeface="Times New Roman" panose="02020603050405020304" pitchFamily="18" charset="0"/>
          </a:endParaRPr>
        </a:p>
      </dsp:txBody>
      <dsp:txXfrm>
        <a:off x="0" y="3356640"/>
        <a:ext cx="5803129" cy="839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951CA-DF6F-4D35-9C68-AAE92690FEDB}">
      <dsp:nvSpPr>
        <dsp:cNvPr id="0" name=""/>
        <dsp:cNvSpPr/>
      </dsp:nvSpPr>
      <dsp:spPr>
        <a:xfrm>
          <a:off x="0" y="0"/>
          <a:ext cx="6258737"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2371C-97D6-44FB-86D8-40E8EB772D3B}">
      <dsp:nvSpPr>
        <dsp:cNvPr id="0" name=""/>
        <dsp:cNvSpPr/>
      </dsp:nvSpPr>
      <dsp:spPr>
        <a:xfrm>
          <a:off x="0" y="0"/>
          <a:ext cx="1251747" cy="5031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b="1" kern="1200" dirty="0"/>
            <a:t>I fattori protettivi individuali sono:</a:t>
          </a:r>
          <a:endParaRPr lang="en-US" sz="1700" kern="1200" dirty="0"/>
        </a:p>
      </dsp:txBody>
      <dsp:txXfrm>
        <a:off x="0" y="0"/>
        <a:ext cx="1251747" cy="5031849"/>
      </dsp:txXfrm>
    </dsp:sp>
    <dsp:sp modelId="{028F0F79-430A-4A17-891C-3E70785FF1D9}">
      <dsp:nvSpPr>
        <dsp:cNvPr id="0" name=""/>
        <dsp:cNvSpPr/>
      </dsp:nvSpPr>
      <dsp:spPr>
        <a:xfrm>
          <a:off x="1345628" y="29759"/>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Capacità di adattamento;</a:t>
          </a:r>
          <a:endParaRPr lang="en-US" sz="1600" kern="1200"/>
        </a:p>
      </dsp:txBody>
      <dsp:txXfrm>
        <a:off x="1345628" y="29759"/>
        <a:ext cx="4913108" cy="595197"/>
      </dsp:txXfrm>
    </dsp:sp>
    <dsp:sp modelId="{18EA315E-015C-40D5-A2EB-E6C473244A6B}">
      <dsp:nvSpPr>
        <dsp:cNvPr id="0" name=""/>
        <dsp:cNvSpPr/>
      </dsp:nvSpPr>
      <dsp:spPr>
        <a:xfrm>
          <a:off x="1251747" y="624957"/>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23733-24D5-4AEE-9E12-0565FFA60D25}">
      <dsp:nvSpPr>
        <dsp:cNvPr id="0" name=""/>
        <dsp:cNvSpPr/>
      </dsp:nvSpPr>
      <dsp:spPr>
        <a:xfrm>
          <a:off x="1345628" y="654717"/>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Senso dell’umorismo;</a:t>
          </a:r>
          <a:endParaRPr lang="en-US" sz="1600" kern="1200"/>
        </a:p>
      </dsp:txBody>
      <dsp:txXfrm>
        <a:off x="1345628" y="654717"/>
        <a:ext cx="4913108" cy="595197"/>
      </dsp:txXfrm>
    </dsp:sp>
    <dsp:sp modelId="{5A94CA25-A2F3-460B-A6F7-CACA565CE690}">
      <dsp:nvSpPr>
        <dsp:cNvPr id="0" name=""/>
        <dsp:cNvSpPr/>
      </dsp:nvSpPr>
      <dsp:spPr>
        <a:xfrm>
          <a:off x="1251747" y="1249915"/>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6EC19-816A-4012-A61E-02F58722DBA8}">
      <dsp:nvSpPr>
        <dsp:cNvPr id="0" name=""/>
        <dsp:cNvSpPr/>
      </dsp:nvSpPr>
      <dsp:spPr>
        <a:xfrm>
          <a:off x="1345628" y="1279675"/>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Capacità comunicative abilità sociali;</a:t>
          </a:r>
          <a:endParaRPr lang="en-US" sz="1600" kern="1200"/>
        </a:p>
      </dsp:txBody>
      <dsp:txXfrm>
        <a:off x="1345628" y="1279675"/>
        <a:ext cx="4913108" cy="595197"/>
      </dsp:txXfrm>
    </dsp:sp>
    <dsp:sp modelId="{F471262F-7060-4ED0-AA5D-BCCDA6CB1981}">
      <dsp:nvSpPr>
        <dsp:cNvPr id="0" name=""/>
        <dsp:cNvSpPr/>
      </dsp:nvSpPr>
      <dsp:spPr>
        <a:xfrm>
          <a:off x="1251747" y="1874873"/>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EB0D4-136C-44BB-BD97-041D825B9203}">
      <dsp:nvSpPr>
        <dsp:cNvPr id="0" name=""/>
        <dsp:cNvSpPr/>
      </dsp:nvSpPr>
      <dsp:spPr>
        <a:xfrm>
          <a:off x="1345628" y="1904633"/>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Empatia;</a:t>
          </a:r>
          <a:endParaRPr lang="en-US" sz="1600" kern="1200"/>
        </a:p>
      </dsp:txBody>
      <dsp:txXfrm>
        <a:off x="1345628" y="1904633"/>
        <a:ext cx="4913108" cy="595197"/>
      </dsp:txXfrm>
    </dsp:sp>
    <dsp:sp modelId="{11A06C7B-D31F-4465-A5AE-9926B1EFED29}">
      <dsp:nvSpPr>
        <dsp:cNvPr id="0" name=""/>
        <dsp:cNvSpPr/>
      </dsp:nvSpPr>
      <dsp:spPr>
        <a:xfrm>
          <a:off x="1251747" y="2499831"/>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91D9AE-99F7-450D-B636-713905360620}">
      <dsp:nvSpPr>
        <dsp:cNvPr id="0" name=""/>
        <dsp:cNvSpPr/>
      </dsp:nvSpPr>
      <dsp:spPr>
        <a:xfrm>
          <a:off x="1345628" y="2529591"/>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Temperamento tranquillo</a:t>
          </a:r>
          <a:endParaRPr lang="en-US" sz="1600" kern="1200"/>
        </a:p>
      </dsp:txBody>
      <dsp:txXfrm>
        <a:off x="1345628" y="2529591"/>
        <a:ext cx="4913108" cy="595197"/>
      </dsp:txXfrm>
    </dsp:sp>
    <dsp:sp modelId="{0E487718-9CA7-4DCE-A270-80DCD2BDDAA1}">
      <dsp:nvSpPr>
        <dsp:cNvPr id="0" name=""/>
        <dsp:cNvSpPr/>
      </dsp:nvSpPr>
      <dsp:spPr>
        <a:xfrm>
          <a:off x="1251747" y="3124789"/>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01624-1603-4020-A4DA-8C54583B3272}">
      <dsp:nvSpPr>
        <dsp:cNvPr id="0" name=""/>
        <dsp:cNvSpPr/>
      </dsp:nvSpPr>
      <dsp:spPr>
        <a:xfrm>
          <a:off x="1345628" y="3154549"/>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Buona intelligenza;</a:t>
          </a:r>
          <a:endParaRPr lang="en-US" sz="1600" kern="1200"/>
        </a:p>
      </dsp:txBody>
      <dsp:txXfrm>
        <a:off x="1345628" y="3154549"/>
        <a:ext cx="4913108" cy="595197"/>
      </dsp:txXfrm>
    </dsp:sp>
    <dsp:sp modelId="{46A16BAF-EEA8-42F8-B9E6-09F762AD44E6}">
      <dsp:nvSpPr>
        <dsp:cNvPr id="0" name=""/>
        <dsp:cNvSpPr/>
      </dsp:nvSpPr>
      <dsp:spPr>
        <a:xfrm>
          <a:off x="1251747" y="3749747"/>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321BB-9667-468A-8118-5DCA0B1939D0}">
      <dsp:nvSpPr>
        <dsp:cNvPr id="0" name=""/>
        <dsp:cNvSpPr/>
      </dsp:nvSpPr>
      <dsp:spPr>
        <a:xfrm>
          <a:off x="1345628" y="3779507"/>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Competenze di problem solving e capacità di prendere decisioni;</a:t>
          </a:r>
          <a:endParaRPr lang="en-US" sz="1600" kern="1200"/>
        </a:p>
      </dsp:txBody>
      <dsp:txXfrm>
        <a:off x="1345628" y="3779507"/>
        <a:ext cx="4913108" cy="595197"/>
      </dsp:txXfrm>
    </dsp:sp>
    <dsp:sp modelId="{7DD1FC9F-03B1-4167-B5FA-2CA4EE9ACC9B}">
      <dsp:nvSpPr>
        <dsp:cNvPr id="0" name=""/>
        <dsp:cNvSpPr/>
      </dsp:nvSpPr>
      <dsp:spPr>
        <a:xfrm>
          <a:off x="1251747" y="4374704"/>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99FEC-B4E0-4BC3-B46E-A90FBAB3877E}">
      <dsp:nvSpPr>
        <dsp:cNvPr id="0" name=""/>
        <dsp:cNvSpPr/>
      </dsp:nvSpPr>
      <dsp:spPr>
        <a:xfrm>
          <a:off x="1345628" y="4404464"/>
          <a:ext cx="4913108" cy="5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Interessi e hobby;</a:t>
          </a:r>
          <a:endParaRPr lang="en-US" sz="1600" kern="1200"/>
        </a:p>
      </dsp:txBody>
      <dsp:txXfrm>
        <a:off x="1345628" y="4404464"/>
        <a:ext cx="4913108" cy="595197"/>
      </dsp:txXfrm>
    </dsp:sp>
    <dsp:sp modelId="{CD759127-8191-4F13-A126-87CFEEA8B185}">
      <dsp:nvSpPr>
        <dsp:cNvPr id="0" name=""/>
        <dsp:cNvSpPr/>
      </dsp:nvSpPr>
      <dsp:spPr>
        <a:xfrm>
          <a:off x="1251747" y="4999662"/>
          <a:ext cx="500698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718A8-8CFB-4175-97B8-44D4ABFDC692}">
      <dsp:nvSpPr>
        <dsp:cNvPr id="0" name=""/>
        <dsp:cNvSpPr/>
      </dsp:nvSpPr>
      <dsp:spPr>
        <a:xfrm>
          <a:off x="0" y="0"/>
          <a:ext cx="4773783" cy="113562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la possibilità di contare almeno su una persona di riferimento (sistema di relazioni sociali e sostegno sociale);</a:t>
          </a:r>
          <a:endParaRPr lang="en-US" sz="1600" kern="1200" dirty="0"/>
        </a:p>
      </dsp:txBody>
      <dsp:txXfrm>
        <a:off x="33261" y="33261"/>
        <a:ext cx="3548355" cy="1069103"/>
      </dsp:txXfrm>
    </dsp:sp>
    <dsp:sp modelId="{777A9637-9F73-42E2-A649-A7E77CECC626}">
      <dsp:nvSpPr>
        <dsp:cNvPr id="0" name=""/>
        <dsp:cNvSpPr/>
      </dsp:nvSpPr>
      <dsp:spPr>
        <a:xfrm>
          <a:off x="421216" y="1324896"/>
          <a:ext cx="4773783" cy="113562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la possibilità di contare su una rete sociale di aiuto;</a:t>
          </a:r>
          <a:endParaRPr lang="en-US" sz="1600" kern="1200" dirty="0"/>
        </a:p>
      </dsp:txBody>
      <dsp:txXfrm>
        <a:off x="454477" y="1358157"/>
        <a:ext cx="3547888" cy="1069103"/>
      </dsp:txXfrm>
    </dsp:sp>
    <dsp:sp modelId="{E6DE654E-5647-4EDB-A6A9-BF6FDF3D27B3}">
      <dsp:nvSpPr>
        <dsp:cNvPr id="0" name=""/>
        <dsp:cNvSpPr/>
      </dsp:nvSpPr>
      <dsp:spPr>
        <a:xfrm>
          <a:off x="842432" y="2649793"/>
          <a:ext cx="4773783" cy="1135625"/>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La possibilità di una protezione da parte della famiglia (bambino con disabilità intellettiva).</a:t>
          </a:r>
          <a:endParaRPr lang="en-US" sz="1600" kern="1200"/>
        </a:p>
      </dsp:txBody>
      <dsp:txXfrm>
        <a:off x="875693" y="2683054"/>
        <a:ext cx="3547888" cy="1069103"/>
      </dsp:txXfrm>
    </dsp:sp>
    <dsp:sp modelId="{46605570-6067-4C67-830B-257CD6E35611}">
      <dsp:nvSpPr>
        <dsp:cNvPr id="0" name=""/>
        <dsp:cNvSpPr/>
      </dsp:nvSpPr>
      <dsp:spPr>
        <a:xfrm>
          <a:off x="4035626" y="861182"/>
          <a:ext cx="738156" cy="738156"/>
        </a:xfrm>
        <a:prstGeom prst="downArrow">
          <a:avLst>
            <a:gd name="adj1" fmla="val 55000"/>
            <a:gd name="adj2" fmla="val 45000"/>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201711" y="861182"/>
        <a:ext cx="405986" cy="555462"/>
      </dsp:txXfrm>
    </dsp:sp>
    <dsp:sp modelId="{24A561BF-D521-488D-9546-383FB4DD52E4}">
      <dsp:nvSpPr>
        <dsp:cNvPr id="0" name=""/>
        <dsp:cNvSpPr/>
      </dsp:nvSpPr>
      <dsp:spPr>
        <a:xfrm>
          <a:off x="4456843" y="2178508"/>
          <a:ext cx="738156" cy="738156"/>
        </a:xfrm>
        <a:prstGeom prst="downArrow">
          <a:avLst>
            <a:gd name="adj1" fmla="val 55000"/>
            <a:gd name="adj2" fmla="val 45000"/>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622928" y="2178508"/>
        <a:ext cx="405986" cy="5554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0FDE7-DD49-4DC8-8301-9764F6055046}">
      <dsp:nvSpPr>
        <dsp:cNvPr id="0" name=""/>
        <dsp:cNvSpPr/>
      </dsp:nvSpPr>
      <dsp:spPr>
        <a:xfrm>
          <a:off x="0" y="226136"/>
          <a:ext cx="7364413" cy="798524"/>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t>Fattori di rischio generici</a:t>
          </a:r>
          <a:r>
            <a:rPr lang="it-IT" sz="3500" b="1" kern="1200" dirty="0"/>
            <a:t>:</a:t>
          </a:r>
          <a:endParaRPr lang="en-US" sz="3500" kern="1200" dirty="0"/>
        </a:p>
      </dsp:txBody>
      <dsp:txXfrm>
        <a:off x="38981" y="265117"/>
        <a:ext cx="7286451" cy="720562"/>
      </dsp:txXfrm>
    </dsp:sp>
    <dsp:sp modelId="{A72510B9-5874-4F3B-BA19-F0BC1B79E2EB}">
      <dsp:nvSpPr>
        <dsp:cNvPr id="0" name=""/>
        <dsp:cNvSpPr/>
      </dsp:nvSpPr>
      <dsp:spPr>
        <a:xfrm>
          <a:off x="0" y="1024661"/>
          <a:ext cx="7364413" cy="326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82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it-IT" sz="2700" kern="1200"/>
            <a:t>Condizioni familiari;</a:t>
          </a:r>
          <a:endParaRPr lang="en-US" sz="2700" kern="1200"/>
        </a:p>
        <a:p>
          <a:pPr marL="228600" lvl="1" indent="-228600" algn="l" defTabSz="1200150">
            <a:lnSpc>
              <a:spcPct val="90000"/>
            </a:lnSpc>
            <a:spcBef>
              <a:spcPct val="0"/>
            </a:spcBef>
            <a:spcAft>
              <a:spcPct val="20000"/>
            </a:spcAft>
            <a:buChar char="•"/>
          </a:pPr>
          <a:r>
            <a:rPr lang="it-IT" sz="2700" kern="1200"/>
            <a:t>Difficoltà emozionali;</a:t>
          </a:r>
          <a:endParaRPr lang="en-US" sz="2700" kern="1200"/>
        </a:p>
        <a:p>
          <a:pPr marL="228600" lvl="1" indent="-228600" algn="l" defTabSz="1200150">
            <a:lnSpc>
              <a:spcPct val="90000"/>
            </a:lnSpc>
            <a:spcBef>
              <a:spcPct val="0"/>
            </a:spcBef>
            <a:spcAft>
              <a:spcPct val="20000"/>
            </a:spcAft>
            <a:buChar char="•"/>
          </a:pPr>
          <a:r>
            <a:rPr lang="it-IT" sz="2700" kern="1200" dirty="0"/>
            <a:t>Contesto ecologico;</a:t>
          </a:r>
          <a:endParaRPr lang="en-US" sz="2700" kern="1200" dirty="0"/>
        </a:p>
        <a:p>
          <a:pPr marL="228600" lvl="1" indent="-228600" algn="l" defTabSz="1200150">
            <a:lnSpc>
              <a:spcPct val="90000"/>
            </a:lnSpc>
            <a:spcBef>
              <a:spcPct val="0"/>
            </a:spcBef>
            <a:spcAft>
              <a:spcPct val="20000"/>
            </a:spcAft>
            <a:buChar char="•"/>
          </a:pPr>
          <a:r>
            <a:rPr lang="it-IT" sz="2700" kern="1200"/>
            <a:t>Problemi scolastici</a:t>
          </a:r>
          <a:endParaRPr lang="en-US" sz="2700" kern="1200"/>
        </a:p>
        <a:p>
          <a:pPr marL="228600" lvl="1" indent="-228600" algn="l" defTabSz="1200150">
            <a:lnSpc>
              <a:spcPct val="90000"/>
            </a:lnSpc>
            <a:spcBef>
              <a:spcPct val="0"/>
            </a:spcBef>
            <a:spcAft>
              <a:spcPct val="20000"/>
            </a:spcAft>
            <a:buChar char="•"/>
          </a:pPr>
          <a:r>
            <a:rPr lang="it-IT" sz="2700" kern="1200"/>
            <a:t>Handicaps costituzionali;</a:t>
          </a:r>
          <a:endParaRPr lang="en-US" sz="2700" kern="1200"/>
        </a:p>
        <a:p>
          <a:pPr marL="228600" lvl="1" indent="-228600" algn="l" defTabSz="1200150">
            <a:lnSpc>
              <a:spcPct val="90000"/>
            </a:lnSpc>
            <a:spcBef>
              <a:spcPct val="0"/>
            </a:spcBef>
            <a:spcAft>
              <a:spcPct val="20000"/>
            </a:spcAft>
            <a:buChar char="•"/>
          </a:pPr>
          <a:r>
            <a:rPr lang="it-IT" sz="2700" kern="1200"/>
            <a:t>Ritardi evolutivi/difficoltà nello sviluppo;</a:t>
          </a:r>
          <a:endParaRPr lang="en-US" sz="2700" kern="1200"/>
        </a:p>
        <a:p>
          <a:pPr marL="228600" lvl="1" indent="-228600" algn="l" defTabSz="1200150">
            <a:lnSpc>
              <a:spcPct val="90000"/>
            </a:lnSpc>
            <a:spcBef>
              <a:spcPct val="0"/>
            </a:spcBef>
            <a:spcAft>
              <a:spcPct val="20000"/>
            </a:spcAft>
            <a:buChar char="•"/>
          </a:pPr>
          <a:r>
            <a:rPr lang="it-IT" sz="2700" kern="1200"/>
            <a:t>Difficoltà interpersonali</a:t>
          </a:r>
          <a:endParaRPr lang="en-US" sz="2700" kern="1200"/>
        </a:p>
      </dsp:txBody>
      <dsp:txXfrm>
        <a:off x="0" y="1024661"/>
        <a:ext cx="7364413" cy="32602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94F4-F3C6-451F-9803-C507885605A2}">
      <dsp:nvSpPr>
        <dsp:cNvPr id="0" name=""/>
        <dsp:cNvSpPr/>
      </dsp:nvSpPr>
      <dsp:spPr>
        <a:xfrm>
          <a:off x="0" y="0"/>
          <a:ext cx="6832212"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DB3E3ED-D388-41E8-82AA-2215A58026E5}">
      <dsp:nvSpPr>
        <dsp:cNvPr id="0" name=""/>
        <dsp:cNvSpPr/>
      </dsp:nvSpPr>
      <dsp:spPr>
        <a:xfrm>
          <a:off x="0" y="0"/>
          <a:ext cx="1366442" cy="526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a:t>Condizioni familiari:</a:t>
          </a:r>
          <a:endParaRPr lang="en-US" sz="1800" kern="1200"/>
        </a:p>
      </dsp:txBody>
      <dsp:txXfrm>
        <a:off x="0" y="0"/>
        <a:ext cx="1366442" cy="5264779"/>
      </dsp:txXfrm>
    </dsp:sp>
    <dsp:sp modelId="{ECFDFED9-2832-475E-BFC1-88E626391244}">
      <dsp:nvSpPr>
        <dsp:cNvPr id="0" name=""/>
        <dsp:cNvSpPr/>
      </dsp:nvSpPr>
      <dsp:spPr>
        <a:xfrm>
          <a:off x="1468925" y="35539"/>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Bassa classe sociale;</a:t>
          </a:r>
          <a:endParaRPr lang="en-US" sz="1900" kern="1200"/>
        </a:p>
      </dsp:txBody>
      <dsp:txXfrm>
        <a:off x="1468925" y="35539"/>
        <a:ext cx="5363286" cy="710796"/>
      </dsp:txXfrm>
    </dsp:sp>
    <dsp:sp modelId="{D9E37E9B-8AD9-468D-A607-69B3DCD68E9B}">
      <dsp:nvSpPr>
        <dsp:cNvPr id="0" name=""/>
        <dsp:cNvSpPr/>
      </dsp:nvSpPr>
      <dsp:spPr>
        <a:xfrm>
          <a:off x="1366442" y="746336"/>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E317D58-9ADE-4E9B-BA14-6A50F1DF653A}">
      <dsp:nvSpPr>
        <dsp:cNvPr id="0" name=""/>
        <dsp:cNvSpPr/>
      </dsp:nvSpPr>
      <dsp:spPr>
        <a:xfrm>
          <a:off x="1468925" y="781876"/>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Conflitti familiari;</a:t>
          </a:r>
          <a:endParaRPr lang="en-US" sz="1900" kern="1200"/>
        </a:p>
      </dsp:txBody>
      <dsp:txXfrm>
        <a:off x="1468925" y="781876"/>
        <a:ext cx="5363286" cy="710796"/>
      </dsp:txXfrm>
    </dsp:sp>
    <dsp:sp modelId="{2B36D332-7352-4F03-A2C5-4247253602CA}">
      <dsp:nvSpPr>
        <dsp:cNvPr id="0" name=""/>
        <dsp:cNvSpPr/>
      </dsp:nvSpPr>
      <dsp:spPr>
        <a:xfrm>
          <a:off x="1366442" y="1492672"/>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285F2E5-214F-46B2-8991-D62242B05F5B}">
      <dsp:nvSpPr>
        <dsp:cNvPr id="0" name=""/>
        <dsp:cNvSpPr/>
      </dsp:nvSpPr>
      <dsp:spPr>
        <a:xfrm>
          <a:off x="1468925" y="1528212"/>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Problemi dei genitori(malattia mentale, alcolismo, tossicodipendenza, depressione);</a:t>
          </a:r>
          <a:endParaRPr lang="en-US" sz="1900" kern="1200"/>
        </a:p>
      </dsp:txBody>
      <dsp:txXfrm>
        <a:off x="1468925" y="1528212"/>
        <a:ext cx="5363286" cy="710796"/>
      </dsp:txXfrm>
    </dsp:sp>
    <dsp:sp modelId="{A8018A90-77D9-4D38-B07D-B2D34FBD4E3A}">
      <dsp:nvSpPr>
        <dsp:cNvPr id="0" name=""/>
        <dsp:cNvSpPr/>
      </dsp:nvSpPr>
      <dsp:spPr>
        <a:xfrm>
          <a:off x="1366442" y="2239009"/>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A618DD5-76B8-4FC4-825B-0DEE5AC78FE1}">
      <dsp:nvSpPr>
        <dsp:cNvPr id="0" name=""/>
        <dsp:cNvSpPr/>
      </dsp:nvSpPr>
      <dsp:spPr>
        <a:xfrm>
          <a:off x="1468925" y="2274549"/>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Famiglia molto numerosa;</a:t>
          </a:r>
          <a:endParaRPr lang="en-US" sz="1900" kern="1200"/>
        </a:p>
      </dsp:txBody>
      <dsp:txXfrm>
        <a:off x="1468925" y="2274549"/>
        <a:ext cx="5363286" cy="710796"/>
      </dsp:txXfrm>
    </dsp:sp>
    <dsp:sp modelId="{9D18F5E9-750C-464F-B76E-054F98A02FC2}">
      <dsp:nvSpPr>
        <dsp:cNvPr id="0" name=""/>
        <dsp:cNvSpPr/>
      </dsp:nvSpPr>
      <dsp:spPr>
        <a:xfrm>
          <a:off x="1366442" y="2985345"/>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4B95BE0-C8FF-4CDF-A708-9E84A7091AE0}">
      <dsp:nvSpPr>
        <dsp:cNvPr id="0" name=""/>
        <dsp:cNvSpPr/>
      </dsp:nvSpPr>
      <dsp:spPr>
        <a:xfrm>
          <a:off x="1468925" y="3020885"/>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Carenze affettive;</a:t>
          </a:r>
          <a:endParaRPr lang="en-US" sz="1900" kern="1200"/>
        </a:p>
      </dsp:txBody>
      <dsp:txXfrm>
        <a:off x="1468925" y="3020885"/>
        <a:ext cx="5363286" cy="710796"/>
      </dsp:txXfrm>
    </dsp:sp>
    <dsp:sp modelId="{3BC193D9-6F44-4E89-A310-3A6AEFF92CD0}">
      <dsp:nvSpPr>
        <dsp:cNvPr id="0" name=""/>
        <dsp:cNvSpPr/>
      </dsp:nvSpPr>
      <dsp:spPr>
        <a:xfrm>
          <a:off x="1366442" y="3731682"/>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11BA663-D42F-4C61-A3F9-F0131756647E}">
      <dsp:nvSpPr>
        <dsp:cNvPr id="0" name=""/>
        <dsp:cNvSpPr/>
      </dsp:nvSpPr>
      <dsp:spPr>
        <a:xfrm>
          <a:off x="1468925" y="3767221"/>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Famiglia disorganizzata o maltrattante;</a:t>
          </a:r>
          <a:endParaRPr lang="en-US" sz="1900" kern="1200"/>
        </a:p>
      </dsp:txBody>
      <dsp:txXfrm>
        <a:off x="1468925" y="3767221"/>
        <a:ext cx="5363286" cy="710796"/>
      </dsp:txXfrm>
    </dsp:sp>
    <dsp:sp modelId="{9A9E85C4-A8DC-4D22-B643-7EC2908BE7E7}">
      <dsp:nvSpPr>
        <dsp:cNvPr id="0" name=""/>
        <dsp:cNvSpPr/>
      </dsp:nvSpPr>
      <dsp:spPr>
        <a:xfrm>
          <a:off x="1366442" y="4478018"/>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728C25F-1434-4E2C-923E-6A1BA2DAB7AE}">
      <dsp:nvSpPr>
        <dsp:cNvPr id="0" name=""/>
        <dsp:cNvSpPr/>
      </dsp:nvSpPr>
      <dsp:spPr>
        <a:xfrm>
          <a:off x="1468925" y="4513558"/>
          <a:ext cx="5363286" cy="7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Comunicazione distorta(DOPPIO LEGAME)</a:t>
          </a:r>
          <a:endParaRPr lang="en-US" sz="1900" kern="1200"/>
        </a:p>
      </dsp:txBody>
      <dsp:txXfrm>
        <a:off x="1468925" y="4513558"/>
        <a:ext cx="5363286" cy="710796"/>
      </dsp:txXfrm>
    </dsp:sp>
    <dsp:sp modelId="{048C87D1-8B86-433A-8237-5938F8608CE0}">
      <dsp:nvSpPr>
        <dsp:cNvPr id="0" name=""/>
        <dsp:cNvSpPr/>
      </dsp:nvSpPr>
      <dsp:spPr>
        <a:xfrm>
          <a:off x="1366442" y="5224354"/>
          <a:ext cx="5465769"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A1F6A-6480-4E8E-9F5C-DD38FAE6AD49}">
      <dsp:nvSpPr>
        <dsp:cNvPr id="0" name=""/>
        <dsp:cNvSpPr/>
      </dsp:nvSpPr>
      <dsp:spPr>
        <a:xfrm>
          <a:off x="0" y="360193"/>
          <a:ext cx="8987404" cy="121680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b="1" kern="1200" dirty="0"/>
            <a:t>Difficoltà emozionali:</a:t>
          </a:r>
          <a:endParaRPr lang="en-US" sz="3600" kern="1200" dirty="0"/>
        </a:p>
      </dsp:txBody>
      <dsp:txXfrm>
        <a:off x="59399" y="419592"/>
        <a:ext cx="8868606" cy="1098002"/>
      </dsp:txXfrm>
    </dsp:sp>
    <dsp:sp modelId="{B4E8B134-E946-4402-8871-3C44CA0A9263}">
      <dsp:nvSpPr>
        <dsp:cNvPr id="0" name=""/>
        <dsp:cNvSpPr/>
      </dsp:nvSpPr>
      <dsp:spPr>
        <a:xfrm>
          <a:off x="0" y="1647578"/>
          <a:ext cx="8987404"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35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it-IT" sz="3200" kern="1200" dirty="0"/>
            <a:t>Abuso infantile;</a:t>
          </a:r>
          <a:endParaRPr lang="en-US" sz="3200" kern="1200" dirty="0"/>
        </a:p>
        <a:p>
          <a:pPr marL="285750" lvl="1" indent="-285750" algn="l" defTabSz="1422400">
            <a:lnSpc>
              <a:spcPct val="90000"/>
            </a:lnSpc>
            <a:spcBef>
              <a:spcPct val="0"/>
            </a:spcBef>
            <a:spcAft>
              <a:spcPct val="20000"/>
            </a:spcAft>
            <a:buChar char="•"/>
          </a:pPr>
          <a:r>
            <a:rPr lang="it-IT" sz="3200" kern="1200" dirty="0"/>
            <a:t>Eventi di vita stressanti;</a:t>
          </a:r>
          <a:endParaRPr lang="en-US" sz="3200" kern="1200" dirty="0"/>
        </a:p>
        <a:p>
          <a:pPr marL="285750" lvl="1" indent="-285750" algn="l" defTabSz="1422400">
            <a:lnSpc>
              <a:spcPct val="90000"/>
            </a:lnSpc>
            <a:spcBef>
              <a:spcPct val="0"/>
            </a:spcBef>
            <a:spcAft>
              <a:spcPct val="20000"/>
            </a:spcAft>
            <a:buChar char="•"/>
          </a:pPr>
          <a:r>
            <a:rPr lang="it-IT" sz="3200" kern="1200" dirty="0"/>
            <a:t>Bassa autostima;</a:t>
          </a:r>
          <a:endParaRPr lang="en-US" sz="3200" kern="1200" dirty="0"/>
        </a:p>
        <a:p>
          <a:pPr marL="285750" lvl="1" indent="-285750" algn="l" defTabSz="1422400">
            <a:lnSpc>
              <a:spcPct val="90000"/>
            </a:lnSpc>
            <a:spcBef>
              <a:spcPct val="0"/>
            </a:spcBef>
            <a:spcAft>
              <a:spcPct val="20000"/>
            </a:spcAft>
            <a:buChar char="•"/>
          </a:pPr>
          <a:r>
            <a:rPr lang="it-IT" sz="3200" kern="1200" dirty="0"/>
            <a:t>Difficoltà nel controllo emotivo;</a:t>
          </a:r>
          <a:endParaRPr lang="en-US" sz="3200" kern="1200" dirty="0"/>
        </a:p>
        <a:p>
          <a:pPr marL="285750" lvl="1" indent="-285750" algn="l" defTabSz="1422400">
            <a:lnSpc>
              <a:spcPct val="90000"/>
            </a:lnSpc>
            <a:spcBef>
              <a:spcPct val="0"/>
            </a:spcBef>
            <a:spcAft>
              <a:spcPct val="20000"/>
            </a:spcAft>
            <a:buChar char="•"/>
          </a:pPr>
          <a:r>
            <a:rPr lang="it-IT" sz="3200" kern="1200" dirty="0"/>
            <a:t>Mancanza di empatia.</a:t>
          </a:r>
          <a:endParaRPr lang="en-US" sz="3200" kern="1200" dirty="0"/>
        </a:p>
      </dsp:txBody>
      <dsp:txXfrm>
        <a:off x="0" y="1647578"/>
        <a:ext cx="8987404" cy="27582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2BD1F-6743-4C12-A2ED-15C1FF9EF56D}">
      <dsp:nvSpPr>
        <dsp:cNvPr id="0" name=""/>
        <dsp:cNvSpPr/>
      </dsp:nvSpPr>
      <dsp:spPr>
        <a:xfrm>
          <a:off x="30" y="40754"/>
          <a:ext cx="2891648" cy="73931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a:t>Problemi scolastici:</a:t>
          </a:r>
          <a:endParaRPr lang="en-US" sz="2000" kern="1200"/>
        </a:p>
      </dsp:txBody>
      <dsp:txXfrm>
        <a:off x="30" y="40754"/>
        <a:ext cx="2891648" cy="739310"/>
      </dsp:txXfrm>
    </dsp:sp>
    <dsp:sp modelId="{6F8D606C-18DE-482E-9555-22D229EB7488}">
      <dsp:nvSpPr>
        <dsp:cNvPr id="0" name=""/>
        <dsp:cNvSpPr/>
      </dsp:nvSpPr>
      <dsp:spPr>
        <a:xfrm>
          <a:off x="30" y="780064"/>
          <a:ext cx="2891648" cy="2964599"/>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a:t>Fallimenti scolastici;</a:t>
          </a:r>
          <a:endParaRPr lang="en-US" sz="2000" kern="1200"/>
        </a:p>
        <a:p>
          <a:pPr marL="228600" lvl="1" indent="-228600" algn="l" defTabSz="889000">
            <a:lnSpc>
              <a:spcPct val="90000"/>
            </a:lnSpc>
            <a:spcBef>
              <a:spcPct val="0"/>
            </a:spcBef>
            <a:spcAft>
              <a:spcPct val="15000"/>
            </a:spcAft>
            <a:buChar char="•"/>
          </a:pPr>
          <a:r>
            <a:rPr lang="it-IT" sz="2000" kern="1200"/>
            <a:t>Demotivazione.</a:t>
          </a:r>
          <a:endParaRPr lang="en-US" sz="2000" kern="1200"/>
        </a:p>
      </dsp:txBody>
      <dsp:txXfrm>
        <a:off x="30" y="780064"/>
        <a:ext cx="2891648" cy="2964599"/>
      </dsp:txXfrm>
    </dsp:sp>
    <dsp:sp modelId="{E0A4CA34-8372-4138-864D-FFD0172CFBBB}">
      <dsp:nvSpPr>
        <dsp:cNvPr id="0" name=""/>
        <dsp:cNvSpPr/>
      </dsp:nvSpPr>
      <dsp:spPr>
        <a:xfrm>
          <a:off x="3296509" y="40754"/>
          <a:ext cx="2891648" cy="739310"/>
        </a:xfrm>
        <a:prstGeom prst="rect">
          <a:avLst/>
        </a:prstGeom>
        <a:solidFill>
          <a:schemeClr val="accent5">
            <a:hueOff val="-2627937"/>
            <a:satOff val="-17848"/>
            <a:lumOff val="-7451"/>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1" kern="1200"/>
            <a:t>Fattori legati al contesto ecologico:</a:t>
          </a:r>
          <a:endParaRPr lang="en-US" sz="2000" kern="1200"/>
        </a:p>
      </dsp:txBody>
      <dsp:txXfrm>
        <a:off x="3296509" y="40754"/>
        <a:ext cx="2891648" cy="739310"/>
      </dsp:txXfrm>
    </dsp:sp>
    <dsp:sp modelId="{37397E10-C073-4D7B-BEB3-CABA6A15507D}">
      <dsp:nvSpPr>
        <dsp:cNvPr id="0" name=""/>
        <dsp:cNvSpPr/>
      </dsp:nvSpPr>
      <dsp:spPr>
        <a:xfrm>
          <a:off x="3296509" y="780064"/>
          <a:ext cx="2891648" cy="2964599"/>
        </a:xfrm>
        <a:prstGeom prst="rect">
          <a:avLst/>
        </a:prstGeom>
        <a:solidFill>
          <a:schemeClr val="accent5">
            <a:tint val="40000"/>
            <a:alpha val="90000"/>
            <a:hueOff val="-3188598"/>
            <a:satOff val="-21305"/>
            <a:lumOff val="-2087"/>
            <a:alphaOff val="0"/>
          </a:schemeClr>
        </a:solidFill>
        <a:ln w="19050" cap="rnd" cmpd="sng" algn="ctr">
          <a:solidFill>
            <a:schemeClr val="accent5">
              <a:tint val="40000"/>
              <a:alpha val="90000"/>
              <a:hueOff val="-3188598"/>
              <a:satOff val="-21305"/>
              <a:lumOff val="-20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a:t>Quartiere molto povero, senza servizi, mancanza di controllo formale o informale;</a:t>
          </a:r>
          <a:endParaRPr lang="en-US" sz="2000" kern="1200"/>
        </a:p>
        <a:p>
          <a:pPr marL="228600" lvl="1" indent="-228600" algn="l" defTabSz="889000">
            <a:lnSpc>
              <a:spcPct val="90000"/>
            </a:lnSpc>
            <a:spcBef>
              <a:spcPct val="0"/>
            </a:spcBef>
            <a:spcAft>
              <a:spcPct val="15000"/>
            </a:spcAft>
            <a:buChar char="•"/>
          </a:pPr>
          <a:r>
            <a:rPr lang="it-IT" sz="2000" kern="1200"/>
            <a:t>Ingiustizia razziale;</a:t>
          </a:r>
          <a:endParaRPr lang="en-US" sz="2000" kern="1200"/>
        </a:p>
        <a:p>
          <a:pPr marL="228600" lvl="1" indent="-228600" algn="l" defTabSz="889000">
            <a:lnSpc>
              <a:spcPct val="90000"/>
            </a:lnSpc>
            <a:spcBef>
              <a:spcPct val="0"/>
            </a:spcBef>
            <a:spcAft>
              <a:spcPct val="15000"/>
            </a:spcAft>
            <a:buChar char="•"/>
          </a:pPr>
          <a:r>
            <a:rPr lang="it-IT" sz="2000" kern="1200"/>
            <a:t>Disoccupazione del genitore;</a:t>
          </a:r>
          <a:endParaRPr lang="en-US" sz="2000" kern="1200"/>
        </a:p>
        <a:p>
          <a:pPr marL="228600" lvl="1" indent="-228600" algn="l" defTabSz="889000">
            <a:lnSpc>
              <a:spcPct val="90000"/>
            </a:lnSpc>
            <a:spcBef>
              <a:spcPct val="0"/>
            </a:spcBef>
            <a:spcAft>
              <a:spcPct val="15000"/>
            </a:spcAft>
            <a:buChar char="•"/>
          </a:pPr>
          <a:r>
            <a:rPr lang="it-IT" sz="2000" kern="1200"/>
            <a:t>Povertà estrema.</a:t>
          </a:r>
          <a:endParaRPr lang="en-US" sz="2000" kern="1200"/>
        </a:p>
      </dsp:txBody>
      <dsp:txXfrm>
        <a:off x="3296509" y="780064"/>
        <a:ext cx="2891648" cy="29645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DC12F-7153-4B8C-BCBF-DCB7F638EAFC}">
      <dsp:nvSpPr>
        <dsp:cNvPr id="0" name=""/>
        <dsp:cNvSpPr/>
      </dsp:nvSpPr>
      <dsp:spPr>
        <a:xfrm>
          <a:off x="0" y="747254"/>
          <a:ext cx="8987404" cy="121680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b="1" kern="1200" dirty="0"/>
            <a:t>Handicaps costituzionali:</a:t>
          </a:r>
          <a:endParaRPr lang="en-US" sz="3600" kern="1200" dirty="0"/>
        </a:p>
      </dsp:txBody>
      <dsp:txXfrm>
        <a:off x="59399" y="806653"/>
        <a:ext cx="8868606" cy="1098002"/>
      </dsp:txXfrm>
    </dsp:sp>
    <dsp:sp modelId="{7CE51E85-2B2E-4739-9641-01B6E573CECA}">
      <dsp:nvSpPr>
        <dsp:cNvPr id="0" name=""/>
        <dsp:cNvSpPr/>
      </dsp:nvSpPr>
      <dsp:spPr>
        <a:xfrm>
          <a:off x="0" y="1958082"/>
          <a:ext cx="8987404"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35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it-IT" sz="3200" kern="1200" dirty="0"/>
            <a:t>Complicazioni perinatali;</a:t>
          </a:r>
          <a:endParaRPr lang="en-US" sz="3200" kern="1200" dirty="0"/>
        </a:p>
        <a:p>
          <a:pPr marL="285750" lvl="1" indent="-285750" algn="l" defTabSz="1422400">
            <a:lnSpc>
              <a:spcPct val="90000"/>
            </a:lnSpc>
            <a:spcBef>
              <a:spcPct val="0"/>
            </a:spcBef>
            <a:spcAft>
              <a:spcPct val="20000"/>
            </a:spcAft>
            <a:buChar char="•"/>
          </a:pPr>
          <a:r>
            <a:rPr lang="it-IT" sz="3200" kern="1200"/>
            <a:t>Disabilità sensorie;</a:t>
          </a:r>
          <a:endParaRPr lang="en-US" sz="3200" kern="1200"/>
        </a:p>
        <a:p>
          <a:pPr marL="285750" lvl="1" indent="-285750" algn="l" defTabSz="1422400">
            <a:lnSpc>
              <a:spcPct val="90000"/>
            </a:lnSpc>
            <a:spcBef>
              <a:spcPct val="0"/>
            </a:spcBef>
            <a:spcAft>
              <a:spcPct val="20000"/>
            </a:spcAft>
            <a:buChar char="•"/>
          </a:pPr>
          <a:r>
            <a:rPr lang="it-IT" sz="3200" kern="1200" dirty="0"/>
            <a:t>Disordini neurologici;</a:t>
          </a:r>
          <a:endParaRPr lang="en-US" sz="3200" kern="1200" dirty="0"/>
        </a:p>
        <a:p>
          <a:pPr marL="285750" lvl="1" indent="-285750" algn="l" defTabSz="1422400">
            <a:lnSpc>
              <a:spcPct val="90000"/>
            </a:lnSpc>
            <a:spcBef>
              <a:spcPct val="0"/>
            </a:spcBef>
            <a:spcAft>
              <a:spcPct val="20000"/>
            </a:spcAft>
            <a:buChar char="•"/>
          </a:pPr>
          <a:r>
            <a:rPr lang="it-IT" sz="3200" kern="1200" dirty="0"/>
            <a:t>Handicaps organici;</a:t>
          </a:r>
          <a:endParaRPr lang="en-US" sz="3200" kern="1200" dirty="0"/>
        </a:p>
      </dsp:txBody>
      <dsp:txXfrm>
        <a:off x="0" y="1958082"/>
        <a:ext cx="8987404" cy="22200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0EF02-4A75-4506-A6B2-8DDF438EAC93}">
      <dsp:nvSpPr>
        <dsp:cNvPr id="0" name=""/>
        <dsp:cNvSpPr/>
      </dsp:nvSpPr>
      <dsp:spPr>
        <a:xfrm>
          <a:off x="1147" y="142941"/>
          <a:ext cx="3760822" cy="376082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it-IT" sz="2300" b="1" kern="1200"/>
            <a:t>Problemi interpersonali:</a:t>
          </a:r>
          <a:endParaRPr lang="en-US" sz="2300" kern="1200"/>
        </a:p>
        <a:p>
          <a:pPr marL="171450" lvl="1" indent="-171450" algn="l" defTabSz="800100">
            <a:lnSpc>
              <a:spcPct val="90000"/>
            </a:lnSpc>
            <a:spcBef>
              <a:spcPct val="0"/>
            </a:spcBef>
            <a:spcAft>
              <a:spcPct val="15000"/>
            </a:spcAft>
            <a:buChar char="•"/>
          </a:pPr>
          <a:r>
            <a:rPr lang="it-IT" sz="1800" kern="1200"/>
            <a:t>Rifiuto da parte dei pari;</a:t>
          </a:r>
          <a:endParaRPr lang="en-US" sz="1800" kern="1200"/>
        </a:p>
        <a:p>
          <a:pPr marL="171450" lvl="1" indent="-171450" algn="l" defTabSz="800100">
            <a:lnSpc>
              <a:spcPct val="90000"/>
            </a:lnSpc>
            <a:spcBef>
              <a:spcPct val="0"/>
            </a:spcBef>
            <a:spcAft>
              <a:spcPct val="15000"/>
            </a:spcAft>
            <a:buChar char="•"/>
          </a:pPr>
          <a:r>
            <a:rPr lang="it-IT" sz="1800" kern="1200"/>
            <a:t>Isolamento e alienazione.</a:t>
          </a:r>
          <a:endParaRPr lang="en-US" sz="1800" kern="1200"/>
        </a:p>
      </dsp:txBody>
      <dsp:txXfrm>
        <a:off x="551907" y="693701"/>
        <a:ext cx="2659302" cy="2659302"/>
      </dsp:txXfrm>
    </dsp:sp>
    <dsp:sp modelId="{0461872C-2818-47C1-9B80-E56DF3092F23}">
      <dsp:nvSpPr>
        <dsp:cNvPr id="0" name=""/>
        <dsp:cNvSpPr/>
      </dsp:nvSpPr>
      <dsp:spPr>
        <a:xfrm rot="5400000">
          <a:off x="4072238" y="1525044"/>
          <a:ext cx="1316287" cy="99661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540E43-DCB0-4F12-925D-6961AEC7623A}">
      <dsp:nvSpPr>
        <dsp:cNvPr id="0" name=""/>
        <dsp:cNvSpPr/>
      </dsp:nvSpPr>
      <dsp:spPr>
        <a:xfrm>
          <a:off x="5642381" y="142941"/>
          <a:ext cx="3760822" cy="376082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it-IT" sz="2300" b="1" kern="1200"/>
            <a:t>Ritardi evolutivi/ difficoltà nello sviluppo:</a:t>
          </a:r>
          <a:endParaRPr lang="en-US" sz="2300" kern="1200"/>
        </a:p>
        <a:p>
          <a:pPr marL="171450" lvl="1" indent="-171450" algn="l" defTabSz="800100">
            <a:lnSpc>
              <a:spcPct val="90000"/>
            </a:lnSpc>
            <a:spcBef>
              <a:spcPct val="0"/>
            </a:spcBef>
            <a:spcAft>
              <a:spcPct val="15000"/>
            </a:spcAft>
            <a:buChar char="•"/>
          </a:pPr>
          <a:r>
            <a:rPr lang="it-IT" sz="1800" kern="1200"/>
            <a:t>Deficit intellettivo;</a:t>
          </a:r>
          <a:endParaRPr lang="en-US" sz="1800" kern="1200"/>
        </a:p>
        <a:p>
          <a:pPr marL="171450" lvl="1" indent="-171450" algn="l" defTabSz="800100">
            <a:lnSpc>
              <a:spcPct val="90000"/>
            </a:lnSpc>
            <a:spcBef>
              <a:spcPct val="0"/>
            </a:spcBef>
            <a:spcAft>
              <a:spcPct val="15000"/>
            </a:spcAft>
            <a:buChar char="•"/>
          </a:pPr>
          <a:r>
            <a:rPr lang="it-IT" sz="1800" kern="1200"/>
            <a:t>Deficit attentivo;</a:t>
          </a:r>
          <a:endParaRPr lang="en-US" sz="1800" kern="1200"/>
        </a:p>
        <a:p>
          <a:pPr marL="171450" lvl="1" indent="-171450" algn="l" defTabSz="800100">
            <a:lnSpc>
              <a:spcPct val="90000"/>
            </a:lnSpc>
            <a:spcBef>
              <a:spcPct val="0"/>
            </a:spcBef>
            <a:spcAft>
              <a:spcPct val="15000"/>
            </a:spcAft>
            <a:buChar char="•"/>
          </a:pPr>
          <a:r>
            <a:rPr lang="it-IT" sz="1800" kern="1200"/>
            <a:t>Disturbo dell’apprendimento;</a:t>
          </a:r>
          <a:endParaRPr lang="en-US" sz="1800" kern="1200"/>
        </a:p>
        <a:p>
          <a:pPr marL="171450" lvl="1" indent="-171450" algn="l" defTabSz="800100">
            <a:lnSpc>
              <a:spcPct val="90000"/>
            </a:lnSpc>
            <a:spcBef>
              <a:spcPct val="0"/>
            </a:spcBef>
            <a:spcAft>
              <a:spcPct val="15000"/>
            </a:spcAft>
            <a:buChar char="•"/>
          </a:pPr>
          <a:r>
            <a:rPr lang="it-IT" sz="1800" kern="1200"/>
            <a:t>Scarse abilità sociali</a:t>
          </a:r>
          <a:endParaRPr lang="en-US" sz="1800" kern="1200"/>
        </a:p>
      </dsp:txBody>
      <dsp:txXfrm>
        <a:off x="6193141" y="693701"/>
        <a:ext cx="2659302" cy="2659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9914C-071A-4854-9F6C-AD22D5D465C7}">
      <dsp:nvSpPr>
        <dsp:cNvPr id="0" name=""/>
        <dsp:cNvSpPr/>
      </dsp:nvSpPr>
      <dsp:spPr>
        <a:xfrm>
          <a:off x="1222" y="169855"/>
          <a:ext cx="2606788" cy="347028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Nei primi mesi di vita il pianto del bambino presenta una caratteristica tonica- l’episodio inizia e si protrae per un certo tempo- dotato di qualità acustiche tipiche di un bambino piccolo. Raggiunge l’apice alla sesta settimana di vita postnatale e corrisponde a circa 2 ore e mezzo durante l’arco della giornata.</a:t>
          </a:r>
          <a:endParaRPr lang="en-US" sz="1500" kern="1200"/>
        </a:p>
      </dsp:txBody>
      <dsp:txXfrm>
        <a:off x="77572" y="246205"/>
        <a:ext cx="2454088" cy="3317587"/>
      </dsp:txXfrm>
    </dsp:sp>
    <dsp:sp modelId="{325F04BC-D963-4C30-A149-B1196455C1A4}">
      <dsp:nvSpPr>
        <dsp:cNvPr id="0" name=""/>
        <dsp:cNvSpPr/>
      </dsp:nvSpPr>
      <dsp:spPr>
        <a:xfrm>
          <a:off x="2868689" y="1581757"/>
          <a:ext cx="552639" cy="646483"/>
        </a:xfrm>
        <a:prstGeom prst="rightArrow">
          <a:avLst>
            <a:gd name="adj1" fmla="val 60000"/>
            <a:gd name="adj2" fmla="val 50000"/>
          </a:avLst>
        </a:prstGeom>
        <a:gradFill rotWithShape="0">
          <a:gsLst>
            <a:gs pos="0">
              <a:schemeClr val="accent4">
                <a:tint val="60000"/>
                <a:hueOff val="0"/>
                <a:satOff val="0"/>
                <a:lumOff val="0"/>
                <a:alphaOff val="0"/>
                <a:tint val="98000"/>
                <a:lumMod val="114000"/>
              </a:schemeClr>
            </a:gs>
            <a:gs pos="100000">
              <a:schemeClr val="accent4">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68689" y="1711054"/>
        <a:ext cx="386847" cy="387889"/>
      </dsp:txXfrm>
    </dsp:sp>
    <dsp:sp modelId="{059C629B-6815-4086-A64F-D25E896FE1D3}">
      <dsp:nvSpPr>
        <dsp:cNvPr id="0" name=""/>
        <dsp:cNvSpPr/>
      </dsp:nvSpPr>
      <dsp:spPr>
        <a:xfrm>
          <a:off x="3650726" y="169855"/>
          <a:ext cx="2606788" cy="347028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Nel secondo semestre di vita, il pianto diventa più fasico e ogni episodio ha una durata più breve e acusticamente diversa.</a:t>
          </a:r>
          <a:endParaRPr lang="en-US" sz="1500" kern="1200"/>
        </a:p>
      </dsp:txBody>
      <dsp:txXfrm>
        <a:off x="3727076" y="246205"/>
        <a:ext cx="2454088" cy="3317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88798-CD10-48EA-971A-D7F696F378CD}">
      <dsp:nvSpPr>
        <dsp:cNvPr id="0" name=""/>
        <dsp:cNvSpPr/>
      </dsp:nvSpPr>
      <dsp:spPr>
        <a:xfrm>
          <a:off x="0" y="24456"/>
          <a:ext cx="9404352" cy="1291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Il pianto può considerarsi eccessivo quando si prolunga per un tempo eccessivamente lungo in un singolo episodio, oppure nel corso della stessa giornata.</a:t>
          </a:r>
          <a:endParaRPr lang="en-US" sz="2300" kern="1200"/>
        </a:p>
      </dsp:txBody>
      <dsp:txXfrm>
        <a:off x="63055" y="87511"/>
        <a:ext cx="9278242" cy="1165570"/>
      </dsp:txXfrm>
    </dsp:sp>
    <dsp:sp modelId="{18FA2A7A-8E89-4631-893B-A35A2C2DF824}">
      <dsp:nvSpPr>
        <dsp:cNvPr id="0" name=""/>
        <dsp:cNvSpPr/>
      </dsp:nvSpPr>
      <dsp:spPr>
        <a:xfrm>
          <a:off x="0" y="1382376"/>
          <a:ext cx="9404352" cy="1291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Quando il pianto del bambino è intenso e difficile da placare tende a perdere il suo valore adattivo.</a:t>
          </a:r>
          <a:endParaRPr lang="en-US" sz="2300" kern="1200"/>
        </a:p>
      </dsp:txBody>
      <dsp:txXfrm>
        <a:off x="63055" y="1445431"/>
        <a:ext cx="9278242" cy="1165570"/>
      </dsp:txXfrm>
    </dsp:sp>
    <dsp:sp modelId="{69F3E8F6-AF91-4A5B-AE5A-BA32C1164003}">
      <dsp:nvSpPr>
        <dsp:cNvPr id="0" name=""/>
        <dsp:cNvSpPr/>
      </dsp:nvSpPr>
      <dsp:spPr>
        <a:xfrm>
          <a:off x="0" y="2740297"/>
          <a:ext cx="9404352" cy="1291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Non è un fenomeno raro. Alcune ricerche epidemiologiche suggeriscono che nel primo anno di vita può riguardare il 10% dei bambini.</a:t>
          </a:r>
          <a:endParaRPr lang="en-US" sz="2300" kern="1200"/>
        </a:p>
      </dsp:txBody>
      <dsp:txXfrm>
        <a:off x="63055" y="2803352"/>
        <a:ext cx="9278242" cy="1165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7B2F-C81B-4FF4-AD4A-C43F5D0617DD}">
      <dsp:nvSpPr>
        <dsp:cNvPr id="0" name=""/>
        <dsp:cNvSpPr/>
      </dsp:nvSpPr>
      <dsp:spPr>
        <a:xfrm>
          <a:off x="0" y="1860"/>
          <a:ext cx="6258737"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CAAB2-0DFB-402B-9C6C-0F4D5B7D1FB4}">
      <dsp:nvSpPr>
        <dsp:cNvPr id="0" name=""/>
        <dsp:cNvSpPr/>
      </dsp:nvSpPr>
      <dsp:spPr>
        <a:xfrm>
          <a:off x="0" y="1860"/>
          <a:ext cx="6258737"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a:t>Il reflusso gastroesofageo consiste nel ritorno dei contenuti gastrici dall’esofago, che porta spesso il bambino per es. a rigurgitare il latte.</a:t>
          </a:r>
          <a:endParaRPr lang="en-US" sz="2100" kern="1200"/>
        </a:p>
      </dsp:txBody>
      <dsp:txXfrm>
        <a:off x="0" y="1860"/>
        <a:ext cx="6258737" cy="1268759"/>
      </dsp:txXfrm>
    </dsp:sp>
    <dsp:sp modelId="{ACCA7ED2-265E-4366-9892-25F19968ABC2}">
      <dsp:nvSpPr>
        <dsp:cNvPr id="0" name=""/>
        <dsp:cNvSpPr/>
      </dsp:nvSpPr>
      <dsp:spPr>
        <a:xfrm>
          <a:off x="0" y="1270619"/>
          <a:ext cx="6258737" cy="0"/>
        </a:xfrm>
        <a:prstGeom prst="line">
          <a:avLst/>
        </a:prstGeom>
        <a:solidFill>
          <a:schemeClr val="accent2">
            <a:hueOff val="-665368"/>
            <a:satOff val="4108"/>
            <a:lumOff val="-588"/>
            <a:alphaOff val="0"/>
          </a:schemeClr>
        </a:solidFill>
        <a:ln w="19050" cap="rnd" cmpd="sng" algn="ctr">
          <a:solidFill>
            <a:schemeClr val="accent2">
              <a:hueOff val="-665368"/>
              <a:satOff val="4108"/>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E7434-F45F-4555-AED8-033A556F0BBB}">
      <dsp:nvSpPr>
        <dsp:cNvPr id="0" name=""/>
        <dsp:cNvSpPr/>
      </dsp:nvSpPr>
      <dsp:spPr>
        <a:xfrm>
          <a:off x="0" y="1270619"/>
          <a:ext cx="6258737"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a:t>In seguito a questa esposizione dell’esogafo ai contenuti gastrici dello stomaco il bambino può andare incontro ad esofagiti.</a:t>
          </a:r>
          <a:endParaRPr lang="en-US" sz="2100" kern="1200"/>
        </a:p>
      </dsp:txBody>
      <dsp:txXfrm>
        <a:off x="0" y="1270619"/>
        <a:ext cx="6258737" cy="1268759"/>
      </dsp:txXfrm>
    </dsp:sp>
    <dsp:sp modelId="{E3E6C234-E8AD-4B02-B8E9-8F60A39AEF98}">
      <dsp:nvSpPr>
        <dsp:cNvPr id="0" name=""/>
        <dsp:cNvSpPr/>
      </dsp:nvSpPr>
      <dsp:spPr>
        <a:xfrm>
          <a:off x="0" y="2539378"/>
          <a:ext cx="6258737" cy="0"/>
        </a:xfrm>
        <a:prstGeom prst="line">
          <a:avLst/>
        </a:prstGeom>
        <a:solidFill>
          <a:schemeClr val="accent2">
            <a:hueOff val="-1330735"/>
            <a:satOff val="8216"/>
            <a:lumOff val="-1176"/>
            <a:alphaOff val="0"/>
          </a:schemeClr>
        </a:solidFill>
        <a:ln w="19050" cap="rnd" cmpd="sng" algn="ctr">
          <a:solidFill>
            <a:schemeClr val="accent2">
              <a:hueOff val="-1330735"/>
              <a:satOff val="8216"/>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BA6BC-0EC6-4CAF-A542-7117C7D139A6}">
      <dsp:nvSpPr>
        <dsp:cNvPr id="0" name=""/>
        <dsp:cNvSpPr/>
      </dsp:nvSpPr>
      <dsp:spPr>
        <a:xfrm>
          <a:off x="0" y="2539378"/>
          <a:ext cx="6258737"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dirty="0"/>
            <a:t>Una delle sue manifestazioni consiste nell’eccessiva irritabilità e pianto, oltre a rifiuto del cibo, impossibilità di prendere peso ecc..</a:t>
          </a:r>
          <a:endParaRPr lang="en-US" sz="2100" kern="1200" dirty="0"/>
        </a:p>
      </dsp:txBody>
      <dsp:txXfrm>
        <a:off x="0" y="2539378"/>
        <a:ext cx="6258737" cy="1268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E9A39-2377-4248-8955-84DBB041313C}">
      <dsp:nvSpPr>
        <dsp:cNvPr id="0" name=""/>
        <dsp:cNvSpPr/>
      </dsp:nvSpPr>
      <dsp:spPr>
        <a:xfrm>
          <a:off x="0" y="0"/>
          <a:ext cx="5616216"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D0D9E8-84F5-4572-A3DD-241965ACFD2D}">
      <dsp:nvSpPr>
        <dsp:cNvPr id="0" name=""/>
        <dsp:cNvSpPr/>
      </dsp:nvSpPr>
      <dsp:spPr>
        <a:xfrm>
          <a:off x="0" y="1848"/>
          <a:ext cx="561621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Il bambino che appare costantemente in movimento ed incapace di concentrarsi su qualcosa, spesso piange intensamente a causa delle frustrazioni o perché i genitori ne limitano le attività.</a:t>
          </a:r>
          <a:endParaRPr lang="en-US" sz="1600" kern="1200"/>
        </a:p>
      </dsp:txBody>
      <dsp:txXfrm>
        <a:off x="0" y="1848"/>
        <a:ext cx="5616216" cy="1260574"/>
      </dsp:txXfrm>
    </dsp:sp>
    <dsp:sp modelId="{51BF7236-24DF-414E-ADD5-9572A7101C01}">
      <dsp:nvSpPr>
        <dsp:cNvPr id="0" name=""/>
        <dsp:cNvSpPr/>
      </dsp:nvSpPr>
      <dsp:spPr>
        <a:xfrm>
          <a:off x="0" y="1262422"/>
          <a:ext cx="5616216"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CC6F75E-CBFE-464D-9DD6-07300C407212}">
      <dsp:nvSpPr>
        <dsp:cNvPr id="0" name=""/>
        <dsp:cNvSpPr/>
      </dsp:nvSpPr>
      <dsp:spPr>
        <a:xfrm>
          <a:off x="0" y="1262422"/>
          <a:ext cx="561621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L’ipertonicità spesso viene scambiata con ADHD (disturbo da deficit di Attenzione/Iperattività). </a:t>
          </a:r>
          <a:endParaRPr lang="en-US" sz="1600" kern="1200"/>
        </a:p>
      </dsp:txBody>
      <dsp:txXfrm>
        <a:off x="0" y="1262422"/>
        <a:ext cx="5616216" cy="1260574"/>
      </dsp:txXfrm>
    </dsp:sp>
    <dsp:sp modelId="{A21E7858-5284-4BDE-80CD-331468CC149D}">
      <dsp:nvSpPr>
        <dsp:cNvPr id="0" name=""/>
        <dsp:cNvSpPr/>
      </dsp:nvSpPr>
      <dsp:spPr>
        <a:xfrm>
          <a:off x="0" y="2522996"/>
          <a:ext cx="5616216"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B4FAC2C-F224-482F-A636-BFAAA4DE06DD}">
      <dsp:nvSpPr>
        <dsp:cNvPr id="0" name=""/>
        <dsp:cNvSpPr/>
      </dsp:nvSpPr>
      <dsp:spPr>
        <a:xfrm>
          <a:off x="0" y="2522996"/>
          <a:ext cx="5616216"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Un bambino che appare più agitato e nervoso può essere aiutato con l’attività fisica in maniera da scaricare l’energia o le troppe stimolazioni.</a:t>
          </a:r>
          <a:endParaRPr lang="en-US" sz="1600" kern="1200"/>
        </a:p>
      </dsp:txBody>
      <dsp:txXfrm>
        <a:off x="0" y="2522996"/>
        <a:ext cx="5616216" cy="1260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00D9C-375A-4C06-AB0F-1486781BC030}">
      <dsp:nvSpPr>
        <dsp:cNvPr id="0" name=""/>
        <dsp:cNvSpPr/>
      </dsp:nvSpPr>
      <dsp:spPr>
        <a:xfrm>
          <a:off x="0" y="30989"/>
          <a:ext cx="6219103" cy="14987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0" i="0" kern="1200"/>
            <a:t>A partire dai 18 mesi, i bambini iniziano le prime brevi interazioni con i coetanei, oltre all’interesse e la curiosità nasce anche il rischio del conflitto.</a:t>
          </a:r>
          <a:endParaRPr lang="en-US" sz="2100" kern="1200"/>
        </a:p>
      </dsp:txBody>
      <dsp:txXfrm>
        <a:off x="73164" y="104153"/>
        <a:ext cx="6072775" cy="1352442"/>
      </dsp:txXfrm>
    </dsp:sp>
    <dsp:sp modelId="{4263BA4B-DA60-4BCC-A92B-7D3F6537C0D2}">
      <dsp:nvSpPr>
        <dsp:cNvPr id="0" name=""/>
        <dsp:cNvSpPr/>
      </dsp:nvSpPr>
      <dsp:spPr>
        <a:xfrm>
          <a:off x="0" y="1590240"/>
          <a:ext cx="6219103" cy="14987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0" i="0" kern="1200"/>
            <a:t>L’ altro esiste: il bambino lo vede, lo imita, lo tocca, ci interagisce ma si sente limitato quando rallenta i suoi bisogni.</a:t>
          </a:r>
          <a:endParaRPr lang="en-US" sz="2100" kern="1200"/>
        </a:p>
      </dsp:txBody>
      <dsp:txXfrm>
        <a:off x="73164" y="1663404"/>
        <a:ext cx="6072775" cy="1352442"/>
      </dsp:txXfrm>
    </dsp:sp>
    <dsp:sp modelId="{D300B996-B370-4BF5-8CFC-9AFF00A1D44B}">
      <dsp:nvSpPr>
        <dsp:cNvPr id="0" name=""/>
        <dsp:cNvSpPr/>
      </dsp:nvSpPr>
      <dsp:spPr>
        <a:xfrm>
          <a:off x="0" y="3149490"/>
          <a:ext cx="6219103" cy="14987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b="0" i="0" kern="1200"/>
            <a:t>I bambini a causa dell’immaturità del loro cervello faticano a regolare le loro emozioni intense in modo autonomo ed efficace.</a:t>
          </a:r>
          <a:endParaRPr lang="en-US" sz="2100" kern="1200"/>
        </a:p>
      </dsp:txBody>
      <dsp:txXfrm>
        <a:off x="73164" y="3222654"/>
        <a:ext cx="6072775" cy="1352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9B373-8B9E-41E2-AA97-F8EFD3BBD2C6}">
      <dsp:nvSpPr>
        <dsp:cNvPr id="0" name=""/>
        <dsp:cNvSpPr/>
      </dsp:nvSpPr>
      <dsp:spPr>
        <a:xfrm>
          <a:off x="0" y="0"/>
          <a:ext cx="1089536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B6B98-14E9-43E0-82FE-9C66B4152BC9}">
      <dsp:nvSpPr>
        <dsp:cNvPr id="0" name=""/>
        <dsp:cNvSpPr/>
      </dsp:nvSpPr>
      <dsp:spPr>
        <a:xfrm>
          <a:off x="0" y="0"/>
          <a:ext cx="10895369" cy="170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t-IT" sz="2600" kern="1200"/>
            <a:t>Se il gesto invece è dettato dalla gioia, si riformula bene questo sentimento del bambino, per fare chiarezza dentro di lui e per fargli capire che abbiamo compreso.</a:t>
          </a:r>
          <a:endParaRPr lang="en-US" sz="2600" kern="1200"/>
        </a:p>
      </dsp:txBody>
      <dsp:txXfrm>
        <a:off x="0" y="0"/>
        <a:ext cx="10895369" cy="1702138"/>
      </dsp:txXfrm>
    </dsp:sp>
    <dsp:sp modelId="{81D565AB-CACB-4C4F-8913-6563DAED3172}">
      <dsp:nvSpPr>
        <dsp:cNvPr id="0" name=""/>
        <dsp:cNvSpPr/>
      </dsp:nvSpPr>
      <dsp:spPr>
        <a:xfrm>
          <a:off x="0" y="1702138"/>
          <a:ext cx="1089536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91D13-66D2-45F6-8D6D-23F84072BA13}">
      <dsp:nvSpPr>
        <dsp:cNvPr id="0" name=""/>
        <dsp:cNvSpPr/>
      </dsp:nvSpPr>
      <dsp:spPr>
        <a:xfrm>
          <a:off x="0" y="1702138"/>
          <a:ext cx="10895369" cy="170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it-IT" sz="2600" kern="1200"/>
            <a:t>Possiamo per es. usare frasi come: « lo so che vuoi bene al tuo amico e sei felice di vederlo, allora non morderlo che gli fai male….fagli una carezza, abbraccialo». Si compie il gesto in maniera che il bambino possa imitare.</a:t>
          </a:r>
          <a:endParaRPr lang="en-US" sz="2600" kern="1200"/>
        </a:p>
      </dsp:txBody>
      <dsp:txXfrm>
        <a:off x="0" y="1702138"/>
        <a:ext cx="10895369" cy="1702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45E32-F9FA-447E-8BFB-89990DBDE540}">
      <dsp:nvSpPr>
        <dsp:cNvPr id="0" name=""/>
        <dsp:cNvSpPr/>
      </dsp:nvSpPr>
      <dsp:spPr>
        <a:xfrm>
          <a:off x="3192"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CD4E9-D2AB-473E-8813-024B20D1A5AA}">
      <dsp:nvSpPr>
        <dsp:cNvPr id="0" name=""/>
        <dsp:cNvSpPr/>
      </dsp:nvSpPr>
      <dsp:spPr>
        <a:xfrm>
          <a:off x="256424"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a:t>2 anni: </a:t>
          </a:r>
          <a:r>
            <a:rPr lang="it-IT" sz="1300" kern="1200"/>
            <a:t>l’aggressività comincia ad essere intenzionale. È ancora molto fisica ed è rivolta soprattutto a mamma o papà.</a:t>
          </a:r>
          <a:endParaRPr lang="en-US" sz="1300" kern="1200"/>
        </a:p>
      </dsp:txBody>
      <dsp:txXfrm>
        <a:off x="298812" y="1141200"/>
        <a:ext cx="2194314" cy="1362446"/>
      </dsp:txXfrm>
    </dsp:sp>
    <dsp:sp modelId="{38235DC8-34A3-47C5-8E26-B3DBF45E46BA}">
      <dsp:nvSpPr>
        <dsp:cNvPr id="0" name=""/>
        <dsp:cNvSpPr/>
      </dsp:nvSpPr>
      <dsp:spPr>
        <a:xfrm>
          <a:off x="2788746"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4895C-F8AD-4962-B80F-1AD1927C0595}">
      <dsp:nvSpPr>
        <dsp:cNvPr id="0" name=""/>
        <dsp:cNvSpPr/>
      </dsp:nvSpPr>
      <dsp:spPr>
        <a:xfrm>
          <a:off x="3041978"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i bambini cominciano la fase esplorativa e dell’autonomia e sentono il bisogno di affermare se stessi per esprimere la propria individualità.</a:t>
          </a:r>
          <a:endParaRPr lang="en-US" sz="1300" kern="1200"/>
        </a:p>
      </dsp:txBody>
      <dsp:txXfrm>
        <a:off x="3084366" y="1141200"/>
        <a:ext cx="2194314" cy="1362446"/>
      </dsp:txXfrm>
    </dsp:sp>
    <dsp:sp modelId="{919CF6BC-64AA-4960-AA32-CC0DF6F539C6}">
      <dsp:nvSpPr>
        <dsp:cNvPr id="0" name=""/>
        <dsp:cNvSpPr/>
      </dsp:nvSpPr>
      <dsp:spPr>
        <a:xfrm>
          <a:off x="5574301"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156DD0-A194-4B37-8BCE-D94B8B6A042B}">
      <dsp:nvSpPr>
        <dsp:cNvPr id="0" name=""/>
        <dsp:cNvSpPr/>
      </dsp:nvSpPr>
      <dsp:spPr>
        <a:xfrm>
          <a:off x="5827533"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Questo sentimento coincide con il processo di costruzione del sé che inizia proprio in questa fase.</a:t>
          </a:r>
          <a:endParaRPr lang="en-US" sz="1300" kern="1200"/>
        </a:p>
      </dsp:txBody>
      <dsp:txXfrm>
        <a:off x="5869921" y="1141200"/>
        <a:ext cx="2194314" cy="1362446"/>
      </dsp:txXfrm>
    </dsp:sp>
    <dsp:sp modelId="{46E4E444-F68D-44A5-84DF-39A7A4A6279D}">
      <dsp:nvSpPr>
        <dsp:cNvPr id="0" name=""/>
        <dsp:cNvSpPr/>
      </dsp:nvSpPr>
      <dsp:spPr>
        <a:xfrm>
          <a:off x="8359855" y="858242"/>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6BD91-0F1A-4C48-A943-BDCB5BFC74B0}">
      <dsp:nvSpPr>
        <dsp:cNvPr id="0" name=""/>
        <dsp:cNvSpPr/>
      </dsp:nvSpPr>
      <dsp:spPr>
        <a:xfrm>
          <a:off x="8613087" y="1098812"/>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Le interazioni con i pari sono ancora brevi ed il gioco è soprattutto individuale.</a:t>
          </a:r>
          <a:endParaRPr lang="en-US" sz="1300" kern="1200"/>
        </a:p>
      </dsp:txBody>
      <dsp:txXfrm>
        <a:off x="8655475" y="1141200"/>
        <a:ext cx="2194314" cy="13624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5E685-5C1D-4CFA-8018-B4DF69D239FD}">
      <dsp:nvSpPr>
        <dsp:cNvPr id="0" name=""/>
        <dsp:cNvSpPr/>
      </dsp:nvSpPr>
      <dsp:spPr>
        <a:xfrm>
          <a:off x="0"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D015B-0601-45DD-BAF9-3A3316E5B0D9}">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it-IT" sz="1300" kern="1200"/>
            <a:t>Il concetto di resilienza è fortemente connesso  a quello di</a:t>
          </a:r>
          <a:r>
            <a:rPr lang="it-IT" sz="1300" b="1" kern="1200"/>
            <a:t> equilibrio e benessere psichico</a:t>
          </a:r>
          <a:r>
            <a:rPr lang="it-IT" sz="1300" kern="1200"/>
            <a:t>. L’equilibrio psichico riguarda la capacità di dare un senso ed un significato concreto e realistico e reagire in modo adeguato al mondo che ci circonda.</a:t>
          </a:r>
          <a:endParaRPr lang="en-US" sz="1300" kern="1200"/>
        </a:p>
      </dsp:txBody>
      <dsp:txXfrm>
        <a:off x="397472" y="947936"/>
        <a:ext cx="2950338" cy="1831860"/>
      </dsp:txXfrm>
    </dsp:sp>
    <dsp:sp modelId="{A92F3487-5891-459F-A8D8-9A04AD116944}">
      <dsp:nvSpPr>
        <dsp:cNvPr id="0" name=""/>
        <dsp:cNvSpPr/>
      </dsp:nvSpPr>
      <dsp:spPr>
        <a:xfrm>
          <a:off x="3745283"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BDB2C-5D8B-4A86-86F1-A286031C3AE2}">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it-IT" sz="1300" kern="1200"/>
            <a:t>La resilienza si riferisce alla capacità di recupero e ripresa dopo situazioni di difficoltà o il cambiamento che bisogna mettere in atto per definire un nuovo adattamento. </a:t>
          </a:r>
          <a:endParaRPr lang="en-US" sz="1300" kern="1200"/>
        </a:p>
      </dsp:txBody>
      <dsp:txXfrm>
        <a:off x="4142755" y="947936"/>
        <a:ext cx="2950338" cy="1831860"/>
      </dsp:txXfrm>
    </dsp:sp>
    <dsp:sp modelId="{AB7BF787-47E8-4740-B8F8-2D7CF7E46F28}">
      <dsp:nvSpPr>
        <dsp:cNvPr id="0" name=""/>
        <dsp:cNvSpPr/>
      </dsp:nvSpPr>
      <dsp:spPr>
        <a:xfrm>
          <a:off x="7490566"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DBEED-088D-4319-8151-CD8EC466B364}">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it-IT" sz="1300" kern="1200"/>
            <a:t>Le persone resilienti sono coloro che riescono ad affrontare o ad adattarsi meglio a situazioni di stress e che sanno imparare dall’esperienza.</a:t>
          </a:r>
          <a:endParaRPr lang="en-US" sz="1300" kern="1200"/>
        </a:p>
      </dsp:txBody>
      <dsp:txXfrm>
        <a:off x="7888039" y="947936"/>
        <a:ext cx="2950338" cy="18318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2459436620"/>
      </p:ext>
    </p:extLst>
  </p:cSld>
  <p:clrMapOvr>
    <a:masterClrMapping/>
  </p:clrMapOvr>
  <p:transition spd="slow">
    <p:randomBar dir="vert"/>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44FC7E-D39A-4205-BBE4-B22969A0C6D1}" type="datetimeFigureOut">
              <a:rPr lang="it-IT" smtClean="0"/>
              <a:t>19/10/2022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52670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51354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82912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198382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210582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221209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2770993884"/>
      </p:ext>
    </p:extLst>
  </p:cSld>
  <p:clrMapOvr>
    <a:masterClrMapping/>
  </p:clrMapOvr>
  <p:transition spd="slow">
    <p:randomBar dir="vert"/>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941868905"/>
      </p:ext>
    </p:extLst>
  </p:cSld>
  <p:clrMapOvr>
    <a:masterClrMapping/>
  </p:clrMapOvr>
  <p:transition spd="slow">
    <p:randomBar dir="vert"/>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1322267825"/>
      </p:ext>
    </p:extLst>
  </p:cSld>
  <p:clrMapOvr>
    <a:masterClrMapping/>
  </p:clrMapOvr>
  <p:transition spd="slow">
    <p:randomBar dir="vert"/>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1080768475"/>
      </p:ext>
    </p:extLst>
  </p:cSld>
  <p:clrMapOvr>
    <a:masterClrMapping/>
  </p:clrMapOvr>
  <p:transition spd="slow">
    <p:randomBar dir="vert"/>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44FC7E-D39A-4205-BBE4-B22969A0C6D1}" type="datetimeFigureOut">
              <a:rPr lang="it-IT" smtClean="0"/>
              <a:t>19/10/2022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2666137983"/>
      </p:ext>
    </p:extLst>
  </p:cSld>
  <p:clrMapOvr>
    <a:masterClrMapping/>
  </p:clrMapOvr>
  <p:transition spd="slow">
    <p:randomBar dir="vert"/>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44FC7E-D39A-4205-BBE4-B22969A0C6D1}" type="datetimeFigureOut">
              <a:rPr lang="it-IT" smtClean="0"/>
              <a:t>19/10/2022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396158071"/>
      </p:ext>
    </p:extLst>
  </p:cSld>
  <p:clrMapOvr>
    <a:masterClrMapping/>
  </p:clrMapOvr>
  <p:transition spd="slow">
    <p:randomBar dir="vert"/>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792795052"/>
      </p:ext>
    </p:extLst>
  </p:cSld>
  <p:clrMapOvr>
    <a:masterClrMapping/>
  </p:clrMapOvr>
  <p:transition spd="slow">
    <p:randomBar dir="vert"/>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503754605"/>
      </p:ext>
    </p:extLst>
  </p:cSld>
  <p:clrMapOvr>
    <a:masterClrMapping/>
  </p:clrMapOvr>
  <p:transition spd="slow">
    <p:randomBar dir="vert"/>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7344FC7E-D39A-4205-BBE4-B22969A0C6D1}" type="datetimeFigureOut">
              <a:rPr lang="it-IT" smtClean="0"/>
              <a:t>19/10/2022</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3769885574"/>
      </p:ext>
    </p:extLst>
  </p:cSld>
  <p:clrMapOvr>
    <a:masterClrMapping/>
  </p:clrMapOvr>
  <p:transition spd="slow">
    <p:randomBar dir="vert"/>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44FC7E-D39A-4205-BBE4-B22969A0C6D1}" type="datetimeFigureOut">
              <a:rPr lang="it-IT" smtClean="0"/>
              <a:t>19/10/2022</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391C7-2163-45D4-BBA0-9B05A07B2777}" type="slidenum">
              <a:rPr lang="it-IT" smtClean="0"/>
              <a:t>‹N›</a:t>
            </a:fld>
            <a:endParaRPr lang="it-IT"/>
          </a:p>
        </p:txBody>
      </p:sp>
    </p:spTree>
    <p:extLst>
      <p:ext uri="{BB962C8B-B14F-4D97-AF65-F5344CB8AC3E}">
        <p14:creationId xmlns:p14="http://schemas.microsoft.com/office/powerpoint/2010/main" val="2128236278"/>
      </p:ext>
    </p:extLst>
  </p:cSld>
  <p:clrMapOvr>
    <a:masterClrMapping/>
  </p:clrMapOvr>
  <p:transition spd="slow">
    <p:randomBar dir="vert"/>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44FC7E-D39A-4205-BBE4-B22969A0C6D1}" type="datetimeFigureOut">
              <a:rPr lang="it-IT" smtClean="0"/>
              <a:t>19/10/2022</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B391C7-2163-45D4-BBA0-9B05A07B2777}" type="slidenum">
              <a:rPr lang="it-IT" smtClean="0"/>
              <a:t>‹N›</a:t>
            </a:fld>
            <a:endParaRPr lang="it-IT"/>
          </a:p>
        </p:txBody>
      </p:sp>
    </p:spTree>
    <p:extLst>
      <p:ext uri="{BB962C8B-B14F-4D97-AF65-F5344CB8AC3E}">
        <p14:creationId xmlns:p14="http://schemas.microsoft.com/office/powerpoint/2010/main" val="3703436222"/>
      </p:ext>
    </p:extLst>
  </p:cSld>
  <p:clrMap bg1="dk1" tx1="lt1" bg2="dk2" tx2="lt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 id="2147484887" r:id="rId12"/>
    <p:sldLayoutId id="2147484888" r:id="rId13"/>
    <p:sldLayoutId id="2147484889" r:id="rId14"/>
    <p:sldLayoutId id="2147484890" r:id="rId15"/>
    <p:sldLayoutId id="2147484891" r:id="rId16"/>
    <p:sldLayoutId id="2147484892" r:id="rId17"/>
  </p:sldLayoutIdLst>
  <p:transition spd="slow">
    <p:randomBar dir="vert"/>
    <p:sndAc>
      <p:stSnd>
        <p:snd r:embed="rId19" name="click.wav"/>
      </p:stSnd>
    </p:sndAc>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mammaperfetta.it/cosa-fare-in-caso-di-rigurgito-del-neonato"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hyperlink" Target="https://www.nostrofiglio.it/bambino/salute/nausea-e-vomito-nei-bambini" TargetMode="External"/><Relationship Id="rId10" Type="http://schemas.microsoft.com/office/2007/relationships/diagramDrawing" Target="../diagrams/drawing4.xml"/><Relationship Id="rId4" Type="http://schemas.openxmlformats.org/officeDocument/2006/relationships/image" Target="../media/image16.jpg"/><Relationship Id="rId9"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eduspace.it/15/attivita-educative/che-emozione.html"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jpeg"/><Relationship Id="rId7" Type="http://schemas.openxmlformats.org/officeDocument/2006/relationships/diagramLayout" Target="../diagrams/layout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hyperlink" Target="https://creativecommons.org/licenses/by-sa/3.0/" TargetMode="External"/><Relationship Id="rId5" Type="http://schemas.openxmlformats.org/officeDocument/2006/relationships/hyperlink" Target="https://www.flickr.com/photos/125892716@N05/14420266107" TargetMode="External"/><Relationship Id="rId10" Type="http://schemas.microsoft.com/office/2007/relationships/diagramDrawing" Target="../diagrams/drawing5.xml"/><Relationship Id="rId4" Type="http://schemas.openxmlformats.org/officeDocument/2006/relationships/image" Target="../media/image21.jpg"/><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news.biancolavoro.it/20-modi-per-migliorare-lempatia-al-lavoro-con-infografic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pixnio.com/it/persone/bambino-assieme-affetto-madre-figlio-sorriso-ritratto-donna-abbracciare-insie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jpeg"/><Relationship Id="rId7" Type="http://schemas.openxmlformats.org/officeDocument/2006/relationships/diagramLayout" Target="../diagrams/layout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11.xml"/><Relationship Id="rId11" Type="http://schemas.openxmlformats.org/officeDocument/2006/relationships/hyperlink" Target="https://creativecommons.org/licenses/by-nc-nd/3.0/" TargetMode="External"/><Relationship Id="rId5" Type="http://schemas.openxmlformats.org/officeDocument/2006/relationships/hyperlink" Target="https://gavrocheblog.blogspot.com/2011/09/london-calling-1-rise-of-planet-of-apes.html" TargetMode="External"/><Relationship Id="rId10" Type="http://schemas.microsoft.com/office/2007/relationships/diagramDrawing" Target="../diagrams/drawing11.xml"/><Relationship Id="rId4" Type="http://schemas.openxmlformats.org/officeDocument/2006/relationships/image" Target="../media/image36.jpg"/><Relationship Id="rId9" Type="http://schemas.openxmlformats.org/officeDocument/2006/relationships/diagramColors" Target="../diagrams/colors11.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jpeg"/><Relationship Id="rId7" Type="http://schemas.openxmlformats.org/officeDocument/2006/relationships/diagramLayout" Target="../diagrams/layout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openxmlformats.org/officeDocument/2006/relationships/hyperlink" Target="https://creativecommons.org/licenses/by-nc/3.0/" TargetMode="External"/><Relationship Id="rId5" Type="http://schemas.openxmlformats.org/officeDocument/2006/relationships/hyperlink" Target="https://www.flickr.com/photos/portobeseno/713578947/" TargetMode="External"/><Relationship Id="rId10" Type="http://schemas.microsoft.com/office/2007/relationships/diagramDrawing" Target="../diagrams/drawing12.xml"/><Relationship Id="rId4" Type="http://schemas.openxmlformats.org/officeDocument/2006/relationships/image" Target="../media/image37.jpg"/><Relationship Id="rId9" Type="http://schemas.openxmlformats.org/officeDocument/2006/relationships/diagramColors" Target="../diagrams/colors1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1.jpeg"/><Relationship Id="rId7" Type="http://schemas.openxmlformats.org/officeDocument/2006/relationships/diagramLayout" Target="../diagrams/layout1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16.xml"/><Relationship Id="rId11" Type="http://schemas.openxmlformats.org/officeDocument/2006/relationships/hyperlink" Target="https://creativecommons.org/licenses/by/3.0/" TargetMode="External"/><Relationship Id="rId5" Type="http://schemas.openxmlformats.org/officeDocument/2006/relationships/hyperlink" Target="https://www.pressenza.com/it/2017/01/la-poverta-e-un-furto-incontro-internazionale-di-dichiariamo-illegale-la-poverta/" TargetMode="External"/><Relationship Id="rId10" Type="http://schemas.microsoft.com/office/2007/relationships/diagramDrawing" Target="../diagrams/drawing16.xml"/><Relationship Id="rId4" Type="http://schemas.openxmlformats.org/officeDocument/2006/relationships/image" Target="../media/image39.jpeg"/><Relationship Id="rId9" Type="http://schemas.openxmlformats.org/officeDocument/2006/relationships/diagramColors" Target="../diagrams/colors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eg"/><Relationship Id="rId7" Type="http://schemas.openxmlformats.org/officeDocument/2006/relationships/diagramColors" Target="../diagrams/colors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vogliounamelablu.it/2019/06/nilli-ruota-emozioni-corpo.htm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03E6D4-12F5-47F6-93AD-EE421A748F10}"/>
              </a:ext>
            </a:extLst>
          </p:cNvPr>
          <p:cNvSpPr>
            <a:spLocks noGrp="1"/>
          </p:cNvSpPr>
          <p:nvPr>
            <p:ph type="ctrTitle"/>
          </p:nvPr>
        </p:nvSpPr>
        <p:spPr>
          <a:xfrm>
            <a:off x="8200279" y="1325880"/>
            <a:ext cx="3344020" cy="3066507"/>
          </a:xfrm>
        </p:spPr>
        <p:txBody>
          <a:bodyPr>
            <a:normAutofit/>
          </a:bodyPr>
          <a:lstStyle/>
          <a:p>
            <a:pPr>
              <a:lnSpc>
                <a:spcPct val="90000"/>
              </a:lnSpc>
            </a:pPr>
            <a:r>
              <a:rPr lang="it-IT" sz="3400" b="1" dirty="0"/>
              <a:t>La salute del bambino: fattori di rischio e fattori protettivi</a:t>
            </a:r>
          </a:p>
        </p:txBody>
      </p:sp>
      <p:sp>
        <p:nvSpPr>
          <p:cNvPr id="3" name="Sottotitolo 2">
            <a:extLst>
              <a:ext uri="{FF2B5EF4-FFF2-40B4-BE49-F238E27FC236}">
                <a16:creationId xmlns:a16="http://schemas.microsoft.com/office/drawing/2014/main" id="{C2B47E49-6D43-4E12-9C31-272B22C209AE}"/>
              </a:ext>
            </a:extLst>
          </p:cNvPr>
          <p:cNvSpPr>
            <a:spLocks noGrp="1"/>
          </p:cNvSpPr>
          <p:nvPr>
            <p:ph type="subTitle" idx="1"/>
          </p:nvPr>
        </p:nvSpPr>
        <p:spPr>
          <a:xfrm>
            <a:off x="8200279" y="4588329"/>
            <a:ext cx="3344020" cy="1621970"/>
          </a:xfrm>
        </p:spPr>
        <p:txBody>
          <a:bodyPr>
            <a:normAutofit/>
          </a:bodyPr>
          <a:lstStyle/>
          <a:p>
            <a:r>
              <a:rPr lang="it-IT" sz="1800"/>
              <a:t>Prof.ssa Sanza Giuseppina</a:t>
            </a:r>
          </a:p>
        </p:txBody>
      </p:sp>
      <p:sp>
        <p:nvSpPr>
          <p:cNvPr id="1028" name="Rectangle 1030">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 resilienza">
            <a:extLst>
              <a:ext uri="{FF2B5EF4-FFF2-40B4-BE49-F238E27FC236}">
                <a16:creationId xmlns:a16="http://schemas.microsoft.com/office/drawing/2014/main" id="{3B031425-C210-4AE1-B3DD-1B76449A5A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5392" y="1674433"/>
            <a:ext cx="6275584" cy="35143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28931"/>
      </p:ext>
    </p:extLst>
  </p:cSld>
  <p:clrMapOvr>
    <a:masterClrMapping/>
  </p:clrMapOvr>
  <p:transition spd="slow">
    <p:randomBar dir="vert"/>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DF3BF-72B5-4CF3-95FE-A73E955E4216}"/>
              </a:ext>
            </a:extLst>
          </p:cNvPr>
          <p:cNvSpPr>
            <a:spLocks noGrp="1"/>
          </p:cNvSpPr>
          <p:nvPr>
            <p:ph type="title"/>
          </p:nvPr>
        </p:nvSpPr>
        <p:spPr>
          <a:xfrm>
            <a:off x="646111" y="452718"/>
            <a:ext cx="9404723" cy="1400530"/>
          </a:xfrm>
        </p:spPr>
        <p:txBody>
          <a:bodyPr>
            <a:normAutofit/>
          </a:bodyPr>
          <a:lstStyle/>
          <a:p>
            <a:r>
              <a:rPr lang="it-IT"/>
              <a:t>VALUTAZIONE DEL PIANTO ECCESSIVO</a:t>
            </a:r>
            <a:endParaRPr lang="it-IT" dirty="0"/>
          </a:p>
        </p:txBody>
      </p:sp>
      <p:graphicFrame>
        <p:nvGraphicFramePr>
          <p:cNvPr id="5" name="Segnaposto contenuto 2">
            <a:extLst>
              <a:ext uri="{FF2B5EF4-FFF2-40B4-BE49-F238E27FC236}">
                <a16:creationId xmlns:a16="http://schemas.microsoft.com/office/drawing/2014/main" id="{E9B4C91D-91EF-4959-A74E-D027534A2907}"/>
              </a:ext>
            </a:extLst>
          </p:cNvPr>
          <p:cNvGraphicFramePr>
            <a:graphicFrameLocks noGrp="1"/>
          </p:cNvGraphicFramePr>
          <p:nvPr>
            <p:ph idx="1"/>
            <p:extLst>
              <p:ext uri="{D42A27DB-BD31-4B8C-83A1-F6EECF244321}">
                <p14:modId xmlns:p14="http://schemas.microsoft.com/office/powerpoint/2010/main" val="1278579264"/>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8607539"/>
      </p:ext>
    </p:extLst>
  </p:cSld>
  <p:clrMapOvr>
    <a:masterClrMapping/>
  </p:clrMapOvr>
  <p:transition spd="slow">
    <p:randomBar dir="vert"/>
    <p:sndAc>
      <p:stSnd>
        <p:snd r:embed="rId2"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569255-2F4E-4C1C-AC10-1870D0E78E3C}"/>
              </a:ext>
            </a:extLst>
          </p:cNvPr>
          <p:cNvSpPr>
            <a:spLocks noGrp="1"/>
          </p:cNvSpPr>
          <p:nvPr>
            <p:ph type="title"/>
          </p:nvPr>
        </p:nvSpPr>
        <p:spPr>
          <a:xfrm flipV="1">
            <a:off x="648930" y="314325"/>
            <a:ext cx="5616217" cy="31494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6AF3A71E-EE7B-4060-8DA8-E45958BD687D}"/>
              </a:ext>
            </a:extLst>
          </p:cNvPr>
          <p:cNvSpPr>
            <a:spLocks noGrp="1"/>
          </p:cNvSpPr>
          <p:nvPr>
            <p:ph idx="1"/>
          </p:nvPr>
        </p:nvSpPr>
        <p:spPr>
          <a:xfrm>
            <a:off x="648931" y="1143000"/>
            <a:ext cx="5616216" cy="5080819"/>
          </a:xfrm>
        </p:spPr>
        <p:txBody>
          <a:bodyPr>
            <a:normAutofit/>
          </a:bodyPr>
          <a:lstStyle/>
          <a:p>
            <a:pPr>
              <a:lnSpc>
                <a:spcPct val="90000"/>
              </a:lnSpc>
            </a:pPr>
            <a:r>
              <a:rPr lang="it-IT" sz="1600" dirty="0">
                <a:latin typeface="Times New Roman" panose="02020603050405020304" pitchFamily="18" charset="0"/>
                <a:cs typeface="Times New Roman" panose="02020603050405020304" pitchFamily="18" charset="0"/>
              </a:rPr>
              <a:t>Il pianto eccessivo, per il disagio che </a:t>
            </a:r>
            <a:r>
              <a:rPr lang="it-IT" sz="1600" dirty="0">
                <a:latin typeface="Times New Roman" panose="02020603050405020304" pitchFamily="18" charset="0"/>
                <a:ea typeface="STXinwei" panose="020B0503020204020204" pitchFamily="2" charset="-122"/>
                <a:cs typeface="Times New Roman" panose="02020603050405020304" pitchFamily="18" charset="0"/>
              </a:rPr>
              <a:t>alcuni genitori provano li mette a rischio di maltrattamenti, abusi fisici o trascuratezza.</a:t>
            </a:r>
          </a:p>
          <a:p>
            <a:pPr>
              <a:lnSpc>
                <a:spcPct val="90000"/>
              </a:lnSpc>
            </a:pPr>
            <a:r>
              <a:rPr lang="it-IT" sz="1600" dirty="0">
                <a:latin typeface="Times New Roman" panose="02020603050405020304" pitchFamily="18" charset="0"/>
                <a:ea typeface="STXinwei" panose="020B0503020204020204" pitchFamily="2" charset="-122"/>
                <a:cs typeface="Times New Roman" panose="02020603050405020304" pitchFamily="18" charset="0"/>
              </a:rPr>
              <a:t>La valutazione del pianto eccessivo deve comprendere un osservazione diretta oltre che l’ascolto che viene fatto dai genitori.</a:t>
            </a:r>
          </a:p>
          <a:p>
            <a:pPr>
              <a:lnSpc>
                <a:spcPct val="90000"/>
              </a:lnSpc>
            </a:pPr>
            <a:r>
              <a:rPr lang="it-IT" sz="1600" b="1" dirty="0">
                <a:latin typeface="Times New Roman" panose="02020603050405020304" pitchFamily="18" charset="0"/>
                <a:ea typeface="STXinwei" panose="020B0503020204020204" pitchFamily="2" charset="-122"/>
                <a:cs typeface="Times New Roman" panose="02020603050405020304" pitchFamily="18" charset="0"/>
              </a:rPr>
              <a:t>IN MENO DEL 5% DEI CASI IL PIANTO ECCESSIVO E’CAUSATODA UN DISTURBO MEDICO.</a:t>
            </a:r>
          </a:p>
          <a:p>
            <a:pPr>
              <a:lnSpc>
                <a:spcPct val="90000"/>
              </a:lnSpc>
            </a:pPr>
            <a:r>
              <a:rPr lang="it-IT" sz="1600" b="1" dirty="0">
                <a:latin typeface="Times New Roman" panose="02020603050405020304" pitchFamily="18" charset="0"/>
                <a:ea typeface="STXinwei" panose="020B0503020204020204" pitchFamily="2" charset="-122"/>
                <a:cs typeface="Times New Roman" panose="02020603050405020304" pitchFamily="18" charset="0"/>
              </a:rPr>
              <a:t>TRA LE CAUSE MENO GRAVI DA UN PUNTO DI VISTA MEDICO TROVIAMO:</a:t>
            </a:r>
          </a:p>
          <a:p>
            <a:pPr>
              <a:lnSpc>
                <a:spcPct val="90000"/>
              </a:lnSpc>
            </a:pPr>
            <a:r>
              <a:rPr lang="it-IT" sz="1600" dirty="0">
                <a:latin typeface="Times New Roman" panose="02020603050405020304" pitchFamily="18" charset="0"/>
                <a:ea typeface="STXinwei" panose="020B0503020204020204" pitchFamily="2" charset="-122"/>
                <a:cs typeface="Times New Roman" panose="02020603050405020304" pitchFamily="18" charset="0"/>
              </a:rPr>
              <a:t>Fame e reflusso gastroesofageo;</a:t>
            </a:r>
          </a:p>
          <a:p>
            <a:pPr>
              <a:lnSpc>
                <a:spcPct val="90000"/>
              </a:lnSpc>
              <a:buFontTx/>
              <a:buChar char="-"/>
            </a:pPr>
            <a:r>
              <a:rPr lang="it-IT" sz="1600" dirty="0">
                <a:latin typeface="Times New Roman" panose="02020603050405020304" pitchFamily="18" charset="0"/>
                <a:ea typeface="STXinwei" panose="020B0503020204020204" pitchFamily="2" charset="-122"/>
                <a:cs typeface="Times New Roman" panose="02020603050405020304" pitchFamily="18" charset="0"/>
              </a:rPr>
              <a:t>Sindrome del laccio da peli;</a:t>
            </a:r>
          </a:p>
          <a:p>
            <a:pPr>
              <a:lnSpc>
                <a:spcPct val="90000"/>
              </a:lnSpc>
              <a:buFontTx/>
              <a:buChar char="-"/>
            </a:pPr>
            <a:r>
              <a:rPr lang="it-IT" sz="1600" dirty="0">
                <a:latin typeface="Times New Roman" panose="02020603050405020304" pitchFamily="18" charset="0"/>
                <a:ea typeface="STXinwei" panose="020B0503020204020204" pitchFamily="2" charset="-122"/>
                <a:cs typeface="Times New Roman" panose="02020603050405020304" pitchFamily="18" charset="0"/>
              </a:rPr>
              <a:t>Graffio sulla superfice di un occhio;</a:t>
            </a:r>
          </a:p>
          <a:p>
            <a:pPr>
              <a:lnSpc>
                <a:spcPct val="90000"/>
              </a:lnSpc>
              <a:buFontTx/>
              <a:buChar char="-"/>
            </a:pPr>
            <a:r>
              <a:rPr lang="it-IT" sz="1600" dirty="0">
                <a:latin typeface="Times New Roman" panose="02020603050405020304" pitchFamily="18" charset="0"/>
                <a:ea typeface="STXinwei" panose="020B0503020204020204" pitchFamily="2" charset="-122"/>
                <a:cs typeface="Times New Roman" panose="02020603050405020304" pitchFamily="18" charset="0"/>
              </a:rPr>
              <a:t>Infezione all’orecchio medio;</a:t>
            </a:r>
          </a:p>
          <a:p>
            <a:pPr>
              <a:lnSpc>
                <a:spcPct val="90000"/>
              </a:lnSpc>
              <a:buFontTx/>
              <a:buChar char="-"/>
            </a:pPr>
            <a:r>
              <a:rPr lang="it-IT" sz="1600" dirty="0">
                <a:latin typeface="Times New Roman" panose="02020603050405020304" pitchFamily="18" charset="0"/>
                <a:ea typeface="STXinwei" panose="020B0503020204020204" pitchFamily="2" charset="-122"/>
                <a:cs typeface="Times New Roman" panose="02020603050405020304" pitchFamily="18" charset="0"/>
              </a:rPr>
              <a:t>Fissurazione anale;</a:t>
            </a:r>
          </a:p>
          <a:p>
            <a:pPr>
              <a:lnSpc>
                <a:spcPct val="90000"/>
              </a:lnSpc>
              <a:buFontTx/>
              <a:buChar char="-"/>
            </a:pPr>
            <a:r>
              <a:rPr lang="it-IT" sz="1600" dirty="0">
                <a:latin typeface="Times New Roman" panose="02020603050405020304" pitchFamily="18" charset="0"/>
                <a:ea typeface="STXinwei" panose="020B0503020204020204" pitchFamily="2" charset="-122"/>
                <a:cs typeface="Times New Roman" panose="02020603050405020304" pitchFamily="18" charset="0"/>
              </a:rPr>
              <a:t>Dentizione;</a:t>
            </a:r>
          </a:p>
          <a:p>
            <a:pPr marL="0" indent="0">
              <a:lnSpc>
                <a:spcPct val="90000"/>
              </a:lnSpc>
              <a:buNone/>
            </a:pPr>
            <a:endParaRPr lang="it-IT" sz="1300" dirty="0">
              <a:latin typeface="+mj-lt"/>
            </a:endParaRPr>
          </a:p>
        </p:txBody>
      </p:sp>
      <p:sp>
        <p:nvSpPr>
          <p:cNvPr id="6182"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184" name="Rectangle 6183">
            <a:extLst>
              <a:ext uri="{FF2B5EF4-FFF2-40B4-BE49-F238E27FC236}">
                <a16:creationId xmlns:a16="http://schemas.microsoft.com/office/drawing/2014/main" id="{1AE682A4-5C0C-437A-88CB-93903D449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6"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146" name="Picture 2" descr="Come calmare il pianto di un neonato: 5 consigli e 1 segreto">
            <a:extLst>
              <a:ext uri="{FF2B5EF4-FFF2-40B4-BE49-F238E27FC236}">
                <a16:creationId xmlns:a16="http://schemas.microsoft.com/office/drawing/2014/main" id="{AFD8B22C-11B9-408F-AF90-0F4EE9F67D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18" r="32492"/>
          <a:stretch/>
        </p:blipFill>
        <p:spPr bwMode="auto">
          <a:xfrm>
            <a:off x="7585661" y="647698"/>
            <a:ext cx="3936301"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6188" name="Rectangle 6187">
            <a:extLst>
              <a:ext uri="{FF2B5EF4-FFF2-40B4-BE49-F238E27FC236}">
                <a16:creationId xmlns:a16="http://schemas.microsoft.com/office/drawing/2014/main" id="{60202AA6-BAFE-417F-904D-4F7027D36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0308682"/>
      </p:ext>
    </p:extLst>
  </p:cSld>
  <p:clrMapOvr>
    <a:masterClrMapping/>
  </p:clrMapOvr>
  <p:transition spd="slow">
    <p:randomBar dir="vert"/>
    <p:sndAc>
      <p:stSnd>
        <p:snd r:embed="rId2" name="click.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04973D-DDD6-4678-932A-3BB20F65EC92}"/>
              </a:ext>
            </a:extLst>
          </p:cNvPr>
          <p:cNvSpPr>
            <a:spLocks noGrp="1"/>
          </p:cNvSpPr>
          <p:nvPr>
            <p:ph type="title"/>
          </p:nvPr>
        </p:nvSpPr>
        <p:spPr>
          <a:xfrm>
            <a:off x="5411931" y="452718"/>
            <a:ext cx="4638903" cy="1400530"/>
          </a:xfrm>
        </p:spPr>
        <p:txBody>
          <a:bodyPr>
            <a:normAutofit/>
          </a:bodyPr>
          <a:lstStyle/>
          <a:p>
            <a:endParaRPr lang="it-IT" dirty="0"/>
          </a:p>
        </p:txBody>
      </p:sp>
      <p:sp>
        <p:nvSpPr>
          <p:cNvPr id="3" name="Segnaposto contenuto 2">
            <a:extLst>
              <a:ext uri="{FF2B5EF4-FFF2-40B4-BE49-F238E27FC236}">
                <a16:creationId xmlns:a16="http://schemas.microsoft.com/office/drawing/2014/main" id="{E6F26F26-9400-4B83-B950-8D0CCB3304ED}"/>
              </a:ext>
            </a:extLst>
          </p:cNvPr>
          <p:cNvSpPr>
            <a:spLocks noGrp="1"/>
          </p:cNvSpPr>
          <p:nvPr>
            <p:ph idx="1"/>
          </p:nvPr>
        </p:nvSpPr>
        <p:spPr>
          <a:xfrm>
            <a:off x="5410950" y="2052918"/>
            <a:ext cx="4638903" cy="4195481"/>
          </a:xfrm>
        </p:spPr>
        <p:txBody>
          <a:bodyPr>
            <a:normAutofit/>
          </a:bodyPr>
          <a:lstStyle/>
          <a:p>
            <a:r>
              <a:rPr lang="it-IT" b="1">
                <a:latin typeface="+mj-lt"/>
              </a:rPr>
              <a:t>Malattie significative dal punto di vista medico</a:t>
            </a:r>
          </a:p>
          <a:p>
            <a:r>
              <a:rPr lang="it-IT">
                <a:latin typeface="+mj-lt"/>
              </a:rPr>
              <a:t>Blocco intestinale dovuto ad intussuscezione o volvolo(torsione dell’intestino);</a:t>
            </a:r>
          </a:p>
          <a:p>
            <a:r>
              <a:rPr lang="it-IT">
                <a:latin typeface="+mj-lt"/>
              </a:rPr>
              <a:t>Insufficienza cardiaca; </a:t>
            </a:r>
          </a:p>
          <a:p>
            <a:r>
              <a:rPr lang="it-IT">
                <a:latin typeface="+mj-lt"/>
              </a:rPr>
              <a:t>Meningite;</a:t>
            </a:r>
          </a:p>
          <a:p>
            <a:pPr>
              <a:buFontTx/>
              <a:buChar char="-"/>
            </a:pPr>
            <a:r>
              <a:rPr lang="it-IT">
                <a:latin typeface="+mj-lt"/>
              </a:rPr>
              <a:t>Disturbo neurologico (idrocefalia);</a:t>
            </a:r>
          </a:p>
          <a:p>
            <a:pPr>
              <a:buFontTx/>
              <a:buChar char="-"/>
            </a:pPr>
            <a:r>
              <a:rPr lang="it-IT">
                <a:latin typeface="+mj-lt"/>
              </a:rPr>
              <a:t>Emicrania.</a:t>
            </a:r>
          </a:p>
        </p:txBody>
      </p:sp>
      <p:pic>
        <p:nvPicPr>
          <p:cNvPr id="7170" name="Picture 2" descr="IDROCEFALO - Dizionario medico - Corriere.it">
            <a:extLst>
              <a:ext uri="{FF2B5EF4-FFF2-40B4-BE49-F238E27FC236}">
                <a16:creationId xmlns:a16="http://schemas.microsoft.com/office/drawing/2014/main" id="{F2209F39-B74A-476B-B6B8-6F635BB060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823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66527"/>
      </p:ext>
    </p:extLst>
  </p:cSld>
  <p:clrMapOvr>
    <a:masterClrMapping/>
  </p:clrMapOvr>
  <p:transition spd="slow">
    <p:randomBar dir="vert"/>
    <p:sndAc>
      <p:stSnd>
        <p:snd r:embed="rId2"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08C7A-1B8E-4329-8967-5334BC56A080}"/>
              </a:ext>
            </a:extLst>
          </p:cNvPr>
          <p:cNvSpPr>
            <a:spLocks noGrp="1"/>
          </p:cNvSpPr>
          <p:nvPr>
            <p:ph type="title"/>
          </p:nvPr>
        </p:nvSpPr>
        <p:spPr>
          <a:xfrm>
            <a:off x="648929" y="629267"/>
            <a:ext cx="4944152" cy="513734"/>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95548977-FFB4-49EC-86C0-9155DA1A5C08}"/>
              </a:ext>
            </a:extLst>
          </p:cNvPr>
          <p:cNvSpPr>
            <a:spLocks noGrp="1"/>
          </p:cNvSpPr>
          <p:nvPr>
            <p:ph idx="1"/>
          </p:nvPr>
        </p:nvSpPr>
        <p:spPr>
          <a:xfrm>
            <a:off x="648930" y="1866900"/>
            <a:ext cx="4944151" cy="4035185"/>
          </a:xfrm>
        </p:spPr>
        <p:txBody>
          <a:bodyPr>
            <a:normAutofit lnSpcReduction="10000"/>
          </a:bodyPr>
          <a:lstStyle/>
          <a:p>
            <a:pPr>
              <a:lnSpc>
                <a:spcPct val="90000"/>
              </a:lnSpc>
            </a:pPr>
            <a:r>
              <a:rPr lang="it-IT" sz="1800" b="1" dirty="0">
                <a:latin typeface="Times New Roman" panose="02020603050405020304" pitchFamily="18" charset="0"/>
                <a:cs typeface="Times New Roman" panose="02020603050405020304" pitchFamily="18" charset="0"/>
              </a:rPr>
              <a:t>Fame e reflusso gastroesofageo:</a:t>
            </a:r>
          </a:p>
          <a:p>
            <a:pPr marL="0" indent="0">
              <a:lnSpc>
                <a:spcPct val="90000"/>
              </a:lnSpc>
              <a:buNone/>
            </a:pPr>
            <a:endParaRPr lang="it-IT" sz="1800" b="1" dirty="0">
              <a:latin typeface="Times New Roman" panose="02020603050405020304" pitchFamily="18" charset="0"/>
              <a:cs typeface="Times New Roman" panose="02020603050405020304" pitchFamily="18" charset="0"/>
            </a:endParaRPr>
          </a:p>
          <a:p>
            <a:pPr>
              <a:lnSpc>
                <a:spcPct val="90000"/>
              </a:lnSpc>
            </a:pPr>
            <a:r>
              <a:rPr lang="it-IT" sz="1800" dirty="0">
                <a:latin typeface="Times New Roman" panose="02020603050405020304" pitchFamily="18" charset="0"/>
                <a:cs typeface="Times New Roman" panose="02020603050405020304" pitchFamily="18" charset="0"/>
              </a:rPr>
              <a:t>La frequenza con la quale i bambini  vengono alimentati è molto varia e dipende sia dal bambino sia da come i genitori si organizzano per personalità o per cultura.</a:t>
            </a:r>
          </a:p>
          <a:p>
            <a:pPr>
              <a:lnSpc>
                <a:spcPct val="90000"/>
              </a:lnSpc>
            </a:pPr>
            <a:r>
              <a:rPr lang="it-IT" sz="1800" dirty="0">
                <a:latin typeface="Times New Roman" panose="02020603050405020304" pitchFamily="18" charset="0"/>
                <a:cs typeface="Times New Roman" panose="02020603050405020304" pitchFamily="18" charset="0"/>
              </a:rPr>
              <a:t>Genitori senza esperienza o molto organizzati per temperamento nutrono il bambino secondo tempi prefissati, secondo regole rigide senza tenere conto dei segnali che il bambino invia per es. piangendo.</a:t>
            </a:r>
          </a:p>
          <a:p>
            <a:pPr>
              <a:lnSpc>
                <a:spcPct val="90000"/>
              </a:lnSpc>
            </a:pPr>
            <a:r>
              <a:rPr lang="it-IT" sz="1800" dirty="0">
                <a:latin typeface="Times New Roman" panose="02020603050405020304" pitchFamily="18" charset="0"/>
                <a:cs typeface="Times New Roman" panose="02020603050405020304" pitchFamily="18" charset="0"/>
              </a:rPr>
              <a:t>Madri che soffrono di anoressia nervosa che sono preoccupati che il bambino ingrassi o lo vedono più grasso di quanto lo sia in realtà.</a:t>
            </a:r>
          </a:p>
          <a:p>
            <a:pPr marL="0" indent="0">
              <a:lnSpc>
                <a:spcPct val="90000"/>
              </a:lnSpc>
              <a:buNone/>
            </a:pPr>
            <a:endParaRPr lang="it-IT" sz="1400" dirty="0">
              <a:latin typeface="+mj-lt"/>
            </a:endParaRPr>
          </a:p>
          <a:p>
            <a:pPr>
              <a:lnSpc>
                <a:spcPct val="90000"/>
              </a:lnSpc>
            </a:pPr>
            <a:endParaRPr lang="it-IT" sz="1400" dirty="0">
              <a:latin typeface="+mj-lt"/>
            </a:endParaRPr>
          </a:p>
        </p:txBody>
      </p:sp>
      <p:pic>
        <p:nvPicPr>
          <p:cNvPr id="5" name="Immagine 4" descr="Immagine che contiene interni, persona, parete, neonato&#10;&#10;Descrizione generata automaticamente">
            <a:extLst>
              <a:ext uri="{FF2B5EF4-FFF2-40B4-BE49-F238E27FC236}">
                <a16:creationId xmlns:a16="http://schemas.microsoft.com/office/drawing/2014/main" id="{BE11A4A1-0B9C-6523-C0CB-D1C48B6EF70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827" r="8332"/>
          <a:stretch/>
        </p:blipFill>
        <p:spPr>
          <a:xfrm>
            <a:off x="6902956" y="806365"/>
            <a:ext cx="4479038" cy="5095720"/>
          </a:xfrm>
          <a:prstGeom prst="rect">
            <a:avLst/>
          </a:prstGeom>
          <a:effectLst/>
        </p:spPr>
      </p:pic>
      <p:sp>
        <p:nvSpPr>
          <p:cNvPr id="6" name="CasellaDiTesto 5">
            <a:extLst>
              <a:ext uri="{FF2B5EF4-FFF2-40B4-BE49-F238E27FC236}">
                <a16:creationId xmlns:a16="http://schemas.microsoft.com/office/drawing/2014/main" id="{3BAA5A9F-DA9F-F3FA-22C5-316AF8FD58DB}"/>
              </a:ext>
            </a:extLst>
          </p:cNvPr>
          <p:cNvSpPr txBox="1"/>
          <p:nvPr/>
        </p:nvSpPr>
        <p:spPr>
          <a:xfrm>
            <a:off x="8130783" y="5702030"/>
            <a:ext cx="325121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mammaperfetta.it/cosa-fare-in-caso-di-rigurgito-del-neonato">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it-IT" sz="700">
              <a:solidFill>
                <a:srgbClr val="FFFFFF"/>
              </a:solidFill>
            </a:endParaRPr>
          </a:p>
        </p:txBody>
      </p:sp>
    </p:spTree>
    <p:extLst>
      <p:ext uri="{BB962C8B-B14F-4D97-AF65-F5344CB8AC3E}">
        <p14:creationId xmlns:p14="http://schemas.microsoft.com/office/powerpoint/2010/main" val="1100488258"/>
      </p:ext>
    </p:extLst>
  </p:cSld>
  <p:clrMapOvr>
    <a:masterClrMapping/>
  </p:clrMapOvr>
  <p:transition spd="slow">
    <p:randomBar dir="vert"/>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2FAB5D-CD45-4F90-B071-AD911465D336}"/>
              </a:ext>
            </a:extLst>
          </p:cNvPr>
          <p:cNvSpPr>
            <a:spLocks noGrp="1"/>
          </p:cNvSpPr>
          <p:nvPr>
            <p:ph type="title"/>
          </p:nvPr>
        </p:nvSpPr>
        <p:spPr>
          <a:xfrm flipV="1">
            <a:off x="648929" y="583547"/>
            <a:ext cx="6256423" cy="45719"/>
          </a:xfrm>
        </p:spPr>
        <p:txBody>
          <a:bodyPr>
            <a:normAutofit fontScale="90000"/>
          </a:bodyPr>
          <a:lstStyle/>
          <a:p>
            <a:endParaRPr lang="it-IT" dirty="0"/>
          </a:p>
        </p:txBody>
      </p:sp>
      <p:pic>
        <p:nvPicPr>
          <p:cNvPr id="4" name="Immagine 3" descr="Immagine che contiene persona, interni&#10;&#10;Descrizione generata automaticamente">
            <a:extLst>
              <a:ext uri="{FF2B5EF4-FFF2-40B4-BE49-F238E27FC236}">
                <a16:creationId xmlns:a16="http://schemas.microsoft.com/office/drawing/2014/main" id="{D381C0E6-9B74-F264-4E7D-6683AF1F8A1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508" r="26258"/>
          <a:stretch/>
        </p:blipFill>
        <p:spPr>
          <a:xfrm>
            <a:off x="7554139" y="609601"/>
            <a:ext cx="3990160" cy="5638797"/>
          </a:xfrm>
          <a:prstGeom prst="rect">
            <a:avLst/>
          </a:prstGeom>
          <a:effectLst>
            <a:outerShdw blurRad="50800" dist="38100" dir="5400000" algn="t" rotWithShape="0">
              <a:prstClr val="black">
                <a:alpha val="43000"/>
              </a:prstClr>
            </a:outerShdw>
          </a:effectLst>
        </p:spPr>
      </p:pic>
      <p:sp>
        <p:nvSpPr>
          <p:cNvPr id="15" name="Rectangle 9">
            <a:extLst>
              <a:ext uri="{FF2B5EF4-FFF2-40B4-BE49-F238E27FC236}">
                <a16:creationId xmlns:a16="http://schemas.microsoft.com/office/drawing/2014/main" id="{73DC589F-62C7-410C-B96C-0F6243A47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Segnaposto contenuto 2">
            <a:extLst>
              <a:ext uri="{FF2B5EF4-FFF2-40B4-BE49-F238E27FC236}">
                <a16:creationId xmlns:a16="http://schemas.microsoft.com/office/drawing/2014/main" id="{044BB4A7-A435-40C1-9938-ECE9217546A6}"/>
              </a:ext>
            </a:extLst>
          </p:cNvPr>
          <p:cNvGraphicFramePr>
            <a:graphicFrameLocks noGrp="1"/>
          </p:cNvGraphicFramePr>
          <p:nvPr>
            <p:ph idx="1"/>
            <p:extLst>
              <p:ext uri="{D42A27DB-BD31-4B8C-83A1-F6EECF244321}">
                <p14:modId xmlns:p14="http://schemas.microsoft.com/office/powerpoint/2010/main" val="2304160280"/>
              </p:ext>
            </p:extLst>
          </p:nvPr>
        </p:nvGraphicFramePr>
        <p:xfrm>
          <a:off x="847725" y="1352551"/>
          <a:ext cx="6258737" cy="38099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00665698"/>
      </p:ext>
    </p:extLst>
  </p:cSld>
  <p:clrMapOvr>
    <a:masterClrMapping/>
  </p:clrMapOvr>
  <p:transition spd="slow">
    <p:randomBar dir="vert"/>
    <p:sndAc>
      <p:stSnd>
        <p:snd r:embed="rId2" name="click.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199"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72E3774A-D77D-460B-AA1A-0370AEBE0949}"/>
              </a:ext>
            </a:extLst>
          </p:cNvPr>
          <p:cNvSpPr>
            <a:spLocks noGrp="1"/>
          </p:cNvSpPr>
          <p:nvPr>
            <p:ph type="title"/>
          </p:nvPr>
        </p:nvSpPr>
        <p:spPr>
          <a:xfrm>
            <a:off x="648930" y="629267"/>
            <a:ext cx="9252154" cy="1016654"/>
          </a:xfrm>
        </p:spPr>
        <p:txBody>
          <a:bodyPr>
            <a:normAutofit/>
          </a:bodyPr>
          <a:lstStyle/>
          <a:p>
            <a:r>
              <a:rPr lang="it-IT"/>
              <a:t>Cause comportamentali</a:t>
            </a:r>
          </a:p>
        </p:txBody>
      </p:sp>
      <p:sp>
        <p:nvSpPr>
          <p:cNvPr id="8201" name="Rectangle 8200">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egnaposto contenuto 2">
            <a:extLst>
              <a:ext uri="{FF2B5EF4-FFF2-40B4-BE49-F238E27FC236}">
                <a16:creationId xmlns:a16="http://schemas.microsoft.com/office/drawing/2014/main" id="{BE5C61E0-3DB7-47F6-8B7C-4659BF796A14}"/>
              </a:ext>
            </a:extLst>
          </p:cNvPr>
          <p:cNvSpPr>
            <a:spLocks noGrp="1"/>
          </p:cNvSpPr>
          <p:nvPr>
            <p:ph idx="1"/>
          </p:nvPr>
        </p:nvSpPr>
        <p:spPr>
          <a:xfrm>
            <a:off x="648931" y="2548281"/>
            <a:ext cx="5122606" cy="3658689"/>
          </a:xfrm>
        </p:spPr>
        <p:txBody>
          <a:bodyPr>
            <a:normAutofit/>
          </a:bodyPr>
          <a:lstStyle/>
          <a:p>
            <a:pPr marL="0" indent="0">
              <a:lnSpc>
                <a:spcPct val="90000"/>
              </a:lnSpc>
              <a:buNone/>
            </a:pPr>
            <a:r>
              <a:rPr lang="it-IT" b="1">
                <a:solidFill>
                  <a:schemeClr val="bg1"/>
                </a:solidFill>
                <a:latin typeface="+mj-lt"/>
              </a:rPr>
              <a:t>Disturbi della regolazione</a:t>
            </a:r>
          </a:p>
          <a:p>
            <a:pPr>
              <a:lnSpc>
                <a:spcPct val="90000"/>
              </a:lnSpc>
            </a:pPr>
            <a:r>
              <a:rPr lang="it-IT">
                <a:solidFill>
                  <a:schemeClr val="bg1"/>
                </a:solidFill>
                <a:latin typeface="+mj-lt"/>
              </a:rPr>
              <a:t>I disturbi della regolazione sono caratterizzati da una serie di comportamenti anomali che il bambino mette in atto per reagire agli stimoli ambientali.</a:t>
            </a:r>
          </a:p>
          <a:p>
            <a:pPr>
              <a:lnSpc>
                <a:spcPct val="90000"/>
              </a:lnSpc>
            </a:pPr>
            <a:r>
              <a:rPr lang="it-IT">
                <a:solidFill>
                  <a:schemeClr val="bg1"/>
                </a:solidFill>
                <a:latin typeface="+mj-lt"/>
              </a:rPr>
              <a:t>Ciò che diversifica un comportamento tipico da uno atipico è la qualità e l’intensità che diventa patologica nel momento in cui incide in maniera significativa sul funzionamento adattivo generale.</a:t>
            </a:r>
          </a:p>
          <a:p>
            <a:pPr marL="0" indent="0">
              <a:lnSpc>
                <a:spcPct val="90000"/>
              </a:lnSpc>
              <a:buNone/>
            </a:pPr>
            <a:endParaRPr lang="it-IT">
              <a:solidFill>
                <a:schemeClr val="bg1"/>
              </a:solidFill>
              <a:latin typeface="+mj-lt"/>
            </a:endParaRPr>
          </a:p>
          <a:p>
            <a:pPr marL="0" indent="0">
              <a:lnSpc>
                <a:spcPct val="90000"/>
              </a:lnSpc>
              <a:buNone/>
            </a:pPr>
            <a:endParaRPr lang="it-IT" b="1">
              <a:solidFill>
                <a:schemeClr val="bg1"/>
              </a:solidFill>
              <a:latin typeface="+mj-lt"/>
            </a:endParaRPr>
          </a:p>
        </p:txBody>
      </p:sp>
      <p:pic>
        <p:nvPicPr>
          <p:cNvPr id="8194" name="Picture 2" descr="Regolazione e dis-regolazione emotiva (di Eleonora Pietropaoli) –  Apertamenteweb.com">
            <a:extLst>
              <a:ext uri="{FF2B5EF4-FFF2-40B4-BE49-F238E27FC236}">
                <a16:creationId xmlns:a16="http://schemas.microsoft.com/office/drawing/2014/main" id="{51A3676F-B1E9-494D-B94B-D635632D01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1916" y="2852834"/>
            <a:ext cx="5451627" cy="305291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899861"/>
      </p:ext>
    </p:extLst>
  </p:cSld>
  <p:clrMapOvr>
    <a:masterClrMapping/>
  </p:clrMapOvr>
  <p:transition spd="slow">
    <p:randomBar dir="vert"/>
    <p:sndAc>
      <p:stSnd>
        <p:snd r:embed="rId2" name="click.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1C882-2835-4F0C-A0A6-A6F3E1903DEA}"/>
              </a:ext>
            </a:extLst>
          </p:cNvPr>
          <p:cNvSpPr>
            <a:spLocks noGrp="1"/>
          </p:cNvSpPr>
          <p:nvPr>
            <p:ph type="title"/>
          </p:nvPr>
        </p:nvSpPr>
        <p:spPr>
          <a:xfrm>
            <a:off x="853743" y="143491"/>
            <a:ext cx="9252154" cy="16130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57EC1341-C212-4CA0-BDC7-FFC55F8FB11E}"/>
              </a:ext>
            </a:extLst>
          </p:cNvPr>
          <p:cNvSpPr>
            <a:spLocks noGrp="1"/>
          </p:cNvSpPr>
          <p:nvPr>
            <p:ph idx="1"/>
          </p:nvPr>
        </p:nvSpPr>
        <p:spPr>
          <a:xfrm>
            <a:off x="514350" y="1295400"/>
            <a:ext cx="5038725" cy="5219085"/>
          </a:xfrm>
        </p:spPr>
        <p:txBody>
          <a:bodyPr>
            <a:normAutofit/>
          </a:bodyPr>
          <a:lstStyle/>
          <a:p>
            <a:pPr>
              <a:lnSpc>
                <a:spcPct val="90000"/>
              </a:lnSpc>
            </a:pPr>
            <a:r>
              <a:rPr lang="it-IT" dirty="0">
                <a:latin typeface="Times New Roman" panose="02020603050405020304" pitchFamily="18" charset="0"/>
                <a:cs typeface="Times New Roman" panose="02020603050405020304" pitchFamily="18" charset="0"/>
              </a:rPr>
              <a:t>La definizione di disturbo della regolazione mette in evidenza la difficoltà del bambino nella regolazione delle emozioni, comportamenti ed abilità motorie a fronte di uno stimolo sensoriale. Questo stimolo può essere di diversa natura: tattile, visivo, gustativo, olfattivo oppure dalla sensazione generata dal movimento corporeo.</a:t>
            </a:r>
          </a:p>
          <a:p>
            <a:pPr>
              <a:lnSpc>
                <a:spcPct val="90000"/>
              </a:lnSpc>
            </a:pPr>
            <a:endParaRPr lang="it-IT" dirty="0">
              <a:latin typeface="Times New Roman" panose="02020603050405020304" pitchFamily="18" charset="0"/>
              <a:cs typeface="Times New Roman" panose="02020603050405020304" pitchFamily="18" charset="0"/>
            </a:endParaRPr>
          </a:p>
          <a:p>
            <a:pPr>
              <a:lnSpc>
                <a:spcPct val="90000"/>
              </a:lnSpc>
            </a:pPr>
            <a:endParaRPr lang="it-IT" sz="1700" dirty="0">
              <a:latin typeface="Times New Roman" panose="02020603050405020304" pitchFamily="18" charset="0"/>
              <a:cs typeface="Times New Roman" panose="02020603050405020304" pitchFamily="18" charset="0"/>
            </a:endParaRPr>
          </a:p>
          <a:p>
            <a:pPr>
              <a:lnSpc>
                <a:spcPct val="90000"/>
              </a:lnSpc>
            </a:pPr>
            <a:endParaRPr lang="it-IT" sz="1700" dirty="0">
              <a:latin typeface="Times New Roman" panose="02020603050405020304" pitchFamily="18" charset="0"/>
              <a:cs typeface="Times New Roman" panose="02020603050405020304" pitchFamily="18" charset="0"/>
            </a:endParaRPr>
          </a:p>
          <a:p>
            <a:pPr>
              <a:lnSpc>
                <a:spcPct val="90000"/>
              </a:lnSpc>
            </a:pPr>
            <a:r>
              <a:rPr lang="it-IT" b="1" dirty="0">
                <a:latin typeface="+mj-lt"/>
              </a:rPr>
              <a:t>Possono presentarsi isolati o in comorbidità con altre patologie( disturbo dello spettro autistico).</a:t>
            </a:r>
          </a:p>
        </p:txBody>
      </p:sp>
      <p:pic>
        <p:nvPicPr>
          <p:cNvPr id="8" name="Immagine 7">
            <a:extLst>
              <a:ext uri="{FF2B5EF4-FFF2-40B4-BE49-F238E27FC236}">
                <a16:creationId xmlns:a16="http://schemas.microsoft.com/office/drawing/2014/main" id="{23A82487-DAAF-EBF6-A750-4F942F272FD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8802"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
        <p:nvSpPr>
          <p:cNvPr id="9" name="CasellaDiTesto 8">
            <a:extLst>
              <a:ext uri="{FF2B5EF4-FFF2-40B4-BE49-F238E27FC236}">
                <a16:creationId xmlns:a16="http://schemas.microsoft.com/office/drawing/2014/main" id="{C3F167E5-58FC-E1C7-FC1F-1A8F24BCE65A}"/>
              </a:ext>
            </a:extLst>
          </p:cNvPr>
          <p:cNvSpPr txBox="1"/>
          <p:nvPr/>
        </p:nvSpPr>
        <p:spPr>
          <a:xfrm>
            <a:off x="8129583" y="6048343"/>
            <a:ext cx="3414716"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eduspace.it/15/attivita-educative/che-emozione.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357345357"/>
      </p:ext>
    </p:extLst>
  </p:cSld>
  <p:clrMapOvr>
    <a:masterClrMapping/>
  </p:clrMapOvr>
  <p:transition spd="slow">
    <p:randomBar dir="vert"/>
    <p:sndAc>
      <p:stSnd>
        <p:snd r:embed="rId2" name="click.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220"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8CBCF09B-C700-42B2-A828-D0D86F2B31C7}"/>
              </a:ext>
            </a:extLst>
          </p:cNvPr>
          <p:cNvSpPr>
            <a:spLocks noGrp="1"/>
          </p:cNvSpPr>
          <p:nvPr>
            <p:ph type="title"/>
          </p:nvPr>
        </p:nvSpPr>
        <p:spPr>
          <a:xfrm>
            <a:off x="915630" y="172625"/>
            <a:ext cx="9252154" cy="1016654"/>
          </a:xfrm>
        </p:spPr>
        <p:txBody>
          <a:bodyPr>
            <a:normAutofit/>
          </a:bodyPr>
          <a:lstStyle/>
          <a:p>
            <a:endParaRPr lang="it-IT" dirty="0"/>
          </a:p>
        </p:txBody>
      </p:sp>
      <p:sp>
        <p:nvSpPr>
          <p:cNvPr id="9221" name="Rectangle 9224">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egnaposto contenuto 2">
            <a:extLst>
              <a:ext uri="{FF2B5EF4-FFF2-40B4-BE49-F238E27FC236}">
                <a16:creationId xmlns:a16="http://schemas.microsoft.com/office/drawing/2014/main" id="{50015621-8C27-4FE4-AA7D-45A9E1A705D7}"/>
              </a:ext>
            </a:extLst>
          </p:cNvPr>
          <p:cNvSpPr>
            <a:spLocks noGrp="1"/>
          </p:cNvSpPr>
          <p:nvPr>
            <p:ph idx="1"/>
          </p:nvPr>
        </p:nvSpPr>
        <p:spPr>
          <a:xfrm>
            <a:off x="648931" y="2548281"/>
            <a:ext cx="5122606" cy="3658689"/>
          </a:xfrm>
        </p:spPr>
        <p:txBody>
          <a:bodyPr>
            <a:normAutofit/>
          </a:bodyPr>
          <a:lstStyle/>
          <a:p>
            <a:pPr>
              <a:lnSpc>
                <a:spcPct val="90000"/>
              </a:lnSpc>
            </a:pPr>
            <a:r>
              <a:rPr lang="it-IT" sz="1700">
                <a:solidFill>
                  <a:schemeClr val="bg1"/>
                </a:solidFill>
                <a:latin typeface="Times New Roman" panose="02020603050405020304" pitchFamily="18" charset="0"/>
                <a:cs typeface="Times New Roman" panose="02020603050405020304" pitchFamily="18" charset="0"/>
              </a:rPr>
              <a:t>I disturbi della regolazione più comunemente associati al pianto eccessivo sono: tipo </a:t>
            </a:r>
            <a:r>
              <a:rPr lang="it-IT" sz="1700" b="1">
                <a:solidFill>
                  <a:schemeClr val="bg1"/>
                </a:solidFill>
                <a:latin typeface="Times New Roman" panose="02020603050405020304" pitchFamily="18" charset="0"/>
                <a:cs typeface="Times New Roman" panose="02020603050405020304" pitchFamily="18" charset="0"/>
              </a:rPr>
              <a:t>ipersensibile</a:t>
            </a:r>
            <a:r>
              <a:rPr lang="it-IT" sz="1700">
                <a:solidFill>
                  <a:schemeClr val="bg1"/>
                </a:solidFill>
                <a:latin typeface="Times New Roman" panose="02020603050405020304" pitchFamily="18" charset="0"/>
                <a:cs typeface="Times New Roman" panose="02020603050405020304" pitchFamily="18" charset="0"/>
              </a:rPr>
              <a:t>, </a:t>
            </a:r>
            <a:r>
              <a:rPr lang="it-IT" sz="1700" b="1">
                <a:solidFill>
                  <a:schemeClr val="bg1"/>
                </a:solidFill>
                <a:latin typeface="Times New Roman" panose="02020603050405020304" pitchFamily="18" charset="0"/>
                <a:cs typeface="Times New Roman" panose="02020603050405020304" pitchFamily="18" charset="0"/>
              </a:rPr>
              <a:t>disorganizzato</a:t>
            </a:r>
            <a:r>
              <a:rPr lang="it-IT" sz="1700">
                <a:solidFill>
                  <a:schemeClr val="bg1"/>
                </a:solidFill>
                <a:latin typeface="Times New Roman" panose="02020603050405020304" pitchFamily="18" charset="0"/>
                <a:cs typeface="Times New Roman" panose="02020603050405020304" pitchFamily="18" charset="0"/>
              </a:rPr>
              <a:t> dal punto di vista motorio, tipo dalle </a:t>
            </a:r>
            <a:r>
              <a:rPr lang="it-IT" sz="1700" b="1">
                <a:solidFill>
                  <a:schemeClr val="bg1"/>
                </a:solidFill>
                <a:latin typeface="Times New Roman" panose="02020603050405020304" pitchFamily="18" charset="0"/>
                <a:cs typeface="Times New Roman" panose="02020603050405020304" pitchFamily="18" charset="0"/>
              </a:rPr>
              <a:t>sensibilità combinate</a:t>
            </a:r>
            <a:r>
              <a:rPr lang="it-IT" sz="1700">
                <a:solidFill>
                  <a:schemeClr val="bg1"/>
                </a:solidFill>
                <a:latin typeface="Times New Roman" panose="02020603050405020304" pitchFamily="18" charset="0"/>
                <a:cs typeface="Times New Roman" panose="02020603050405020304" pitchFamily="18" charset="0"/>
              </a:rPr>
              <a:t>.</a:t>
            </a:r>
          </a:p>
          <a:p>
            <a:pPr>
              <a:lnSpc>
                <a:spcPct val="90000"/>
              </a:lnSpc>
            </a:pPr>
            <a:r>
              <a:rPr lang="it-IT" sz="1700" b="1">
                <a:solidFill>
                  <a:schemeClr val="bg1"/>
                </a:solidFill>
                <a:latin typeface="Times New Roman" panose="02020603050405020304" pitchFamily="18" charset="0"/>
                <a:cs typeface="Times New Roman" panose="02020603050405020304" pitchFamily="18" charset="0"/>
              </a:rPr>
              <a:t>Tipo ipersensibile</a:t>
            </a:r>
            <a:r>
              <a:rPr lang="it-IT" sz="1700">
                <a:solidFill>
                  <a:schemeClr val="bg1"/>
                </a:solidFill>
                <a:latin typeface="Times New Roman" panose="02020603050405020304" pitchFamily="18" charset="0"/>
                <a:cs typeface="Times New Roman" panose="02020603050405020304" pitchFamily="18" charset="0"/>
              </a:rPr>
              <a:t>: i bambini sono dotati di una sensibilità molto elevata nei confronti degli stimoli che incontra nel mondo che lo circonda. Possono essere ipersensibili agli stimoli tattili, visivi, sonori. Es: bambino che reagisce con il pianto all’essere preso in braccio; bambini che reagiscono a qualsiasi rumore presente nell’ambiente e questa sovrastimolazione può impedire loro di mantenere una condizione di calma.</a:t>
            </a:r>
          </a:p>
        </p:txBody>
      </p:sp>
      <p:pic>
        <p:nvPicPr>
          <p:cNvPr id="9218" name="Picture 2" descr="I bambini ipersensibili con o senza APC. Chi sono? – Gifted and Talent: tra  realtà e quotidianità">
            <a:extLst>
              <a:ext uri="{FF2B5EF4-FFF2-40B4-BE49-F238E27FC236}">
                <a16:creationId xmlns:a16="http://schemas.microsoft.com/office/drawing/2014/main" id="{5D880347-5E7D-4C4C-9692-D0FE70998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07" r="472" b="-1"/>
          <a:stretch/>
        </p:blipFill>
        <p:spPr bwMode="auto">
          <a:xfrm>
            <a:off x="7048067" y="2548281"/>
            <a:ext cx="3539325"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30148"/>
      </p:ext>
    </p:extLst>
  </p:cSld>
  <p:clrMapOvr>
    <a:masterClrMapping/>
  </p:clrMapOvr>
  <p:transition spd="slow">
    <p:randomBar dir="vert"/>
    <p:sndAc>
      <p:stSnd>
        <p:snd r:embed="rId2"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244"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9C3F4617-A1CC-48CD-B6A5-9447F0FAC15A}"/>
              </a:ext>
            </a:extLst>
          </p:cNvPr>
          <p:cNvSpPr>
            <a:spLocks noGrp="1"/>
          </p:cNvSpPr>
          <p:nvPr>
            <p:ph type="title"/>
          </p:nvPr>
        </p:nvSpPr>
        <p:spPr>
          <a:xfrm>
            <a:off x="648930" y="629267"/>
            <a:ext cx="9252154" cy="1016654"/>
          </a:xfrm>
        </p:spPr>
        <p:txBody>
          <a:bodyPr>
            <a:normAutofit/>
          </a:bodyPr>
          <a:lstStyle/>
          <a:p>
            <a:endParaRPr lang="it-IT" dirty="0"/>
          </a:p>
        </p:txBody>
      </p:sp>
      <p:sp>
        <p:nvSpPr>
          <p:cNvPr id="10249" name="Rectangle 1024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egnaposto contenuto 2">
            <a:extLst>
              <a:ext uri="{FF2B5EF4-FFF2-40B4-BE49-F238E27FC236}">
                <a16:creationId xmlns:a16="http://schemas.microsoft.com/office/drawing/2014/main" id="{AC0C143B-9E3F-4F52-8CAD-C62B4911CB80}"/>
              </a:ext>
            </a:extLst>
          </p:cNvPr>
          <p:cNvSpPr>
            <a:spLocks noGrp="1"/>
          </p:cNvSpPr>
          <p:nvPr>
            <p:ph idx="1"/>
          </p:nvPr>
        </p:nvSpPr>
        <p:spPr>
          <a:xfrm>
            <a:off x="648931" y="2548281"/>
            <a:ext cx="7153602" cy="3658689"/>
          </a:xfrm>
        </p:spPr>
        <p:txBody>
          <a:bodyPr>
            <a:normAutofit/>
          </a:bodyPr>
          <a:lstStyle/>
          <a:p>
            <a:r>
              <a:rPr lang="it-IT" sz="1900" b="1">
                <a:solidFill>
                  <a:schemeClr val="bg1"/>
                </a:solidFill>
                <a:latin typeface="Times New Roman" panose="02020603050405020304" pitchFamily="18" charset="0"/>
                <a:cs typeface="Times New Roman" panose="02020603050405020304" pitchFamily="18" charset="0"/>
              </a:rPr>
              <a:t>Tipo disorganizzato dal punto di vista motorio</a:t>
            </a:r>
          </a:p>
          <a:p>
            <a:r>
              <a:rPr lang="it-IT" sz="1900">
                <a:solidFill>
                  <a:schemeClr val="bg1"/>
                </a:solidFill>
                <a:latin typeface="Times New Roman" panose="02020603050405020304" pitchFamily="18" charset="0"/>
                <a:cs typeface="Times New Roman" panose="02020603050405020304" pitchFamily="18" charset="0"/>
              </a:rPr>
              <a:t>Il funzionamento del sistema nervoso comprende anche pattern motori come il tono muscolare, la pianificazione motoria, la coordinazione del movimento.</a:t>
            </a:r>
          </a:p>
          <a:p>
            <a:r>
              <a:rPr lang="it-IT" sz="1900">
                <a:solidFill>
                  <a:schemeClr val="bg1"/>
                </a:solidFill>
                <a:latin typeface="Times New Roman" panose="02020603050405020304" pitchFamily="18" charset="0"/>
                <a:cs typeface="Times New Roman" panose="02020603050405020304" pitchFamily="18" charset="0"/>
              </a:rPr>
              <a:t>I bambini con questo disturbo risultano impacciati, scoordinati, lenti nel loro movimento o al contrario vogliono stare sempre in movimento. I bambini  lenti hanno una seria difficoltà nell’ideazione del movimento, nella sua programmazione motoria o nell’esecuzione.</a:t>
            </a:r>
          </a:p>
          <a:p>
            <a:r>
              <a:rPr lang="it-IT" sz="1900">
                <a:solidFill>
                  <a:schemeClr val="bg1"/>
                </a:solidFill>
                <a:latin typeface="Times New Roman" panose="02020603050405020304" pitchFamily="18" charset="0"/>
                <a:cs typeface="Times New Roman" panose="02020603050405020304" pitchFamily="18" charset="0"/>
              </a:rPr>
              <a:t>Le difficoltà possono sfociare in inibizione del movimento per paura di sbagliare e crescendo in difficoltà di scrittura o di lettura.</a:t>
            </a:r>
          </a:p>
        </p:txBody>
      </p:sp>
      <p:pic>
        <p:nvPicPr>
          <p:cNvPr id="10242" name="Picture 2" descr="Disturbo della coordinazione motoria - La Parola ai Bambini">
            <a:extLst>
              <a:ext uri="{FF2B5EF4-FFF2-40B4-BE49-F238E27FC236}">
                <a16:creationId xmlns:a16="http://schemas.microsoft.com/office/drawing/2014/main" id="{ED289312-D5DA-4079-A672-EABF77A719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65" r="2529"/>
          <a:stretch/>
        </p:blipFill>
        <p:spPr bwMode="auto">
          <a:xfrm>
            <a:off x="8129872" y="2585114"/>
            <a:ext cx="3413671" cy="35883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62198"/>
      </p:ext>
    </p:extLst>
  </p:cSld>
  <p:clrMapOvr>
    <a:masterClrMapping/>
  </p:clrMapOvr>
  <p:transition spd="slow">
    <p:randomBar dir="vert"/>
    <p:sndAc>
      <p:stSnd>
        <p:snd r:embed="rId2" name="click.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50870C-74FB-4F27-A653-514036C53F4E}"/>
              </a:ext>
            </a:extLst>
          </p:cNvPr>
          <p:cNvSpPr>
            <a:spLocks noGrp="1"/>
          </p:cNvSpPr>
          <p:nvPr>
            <p:ph type="title"/>
          </p:nvPr>
        </p:nvSpPr>
        <p:spPr>
          <a:xfrm>
            <a:off x="734655" y="734041"/>
            <a:ext cx="5616217" cy="291677"/>
          </a:xfrm>
        </p:spPr>
        <p:txBody>
          <a:bodyPr>
            <a:normAutofit fontScale="90000"/>
          </a:bodyPr>
          <a:lstStyle/>
          <a:p>
            <a:endParaRPr lang="it-IT" dirty="0"/>
          </a:p>
        </p:txBody>
      </p:sp>
      <p:sp>
        <p:nvSpPr>
          <p:cNvPr id="21"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Rectangle 22">
            <a:extLst>
              <a:ext uri="{FF2B5EF4-FFF2-40B4-BE49-F238E27FC236}">
                <a16:creationId xmlns:a16="http://schemas.microsoft.com/office/drawing/2014/main" id="{1AE682A4-5C0C-437A-88CB-93903D449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magine 3" descr="Immagine che contiene lavagnabianca&#10;&#10;Descrizione generata automaticamente">
            <a:extLst>
              <a:ext uri="{FF2B5EF4-FFF2-40B4-BE49-F238E27FC236}">
                <a16:creationId xmlns:a16="http://schemas.microsoft.com/office/drawing/2014/main" id="{9227DD68-9C36-F4B5-931E-37DAC138580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5400" y="1190937"/>
            <a:ext cx="3980139" cy="3980139"/>
          </a:xfrm>
          <a:prstGeom prst="rect">
            <a:avLst/>
          </a:prstGeom>
          <a:effectLst/>
        </p:spPr>
      </p:pic>
      <p:sp>
        <p:nvSpPr>
          <p:cNvPr id="27" name="Rectangle 26">
            <a:extLst>
              <a:ext uri="{FF2B5EF4-FFF2-40B4-BE49-F238E27FC236}">
                <a16:creationId xmlns:a16="http://schemas.microsoft.com/office/drawing/2014/main" id="{60202AA6-BAFE-417F-904D-4F7027D36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Segnaposto contenuto 2">
            <a:extLst>
              <a:ext uri="{FF2B5EF4-FFF2-40B4-BE49-F238E27FC236}">
                <a16:creationId xmlns:a16="http://schemas.microsoft.com/office/drawing/2014/main" id="{3F779AE1-CD69-475C-B842-D44871CC97F3}"/>
              </a:ext>
            </a:extLst>
          </p:cNvPr>
          <p:cNvGraphicFramePr>
            <a:graphicFrameLocks noGrp="1"/>
          </p:cNvGraphicFramePr>
          <p:nvPr>
            <p:ph idx="1"/>
            <p:extLst>
              <p:ext uri="{D42A27DB-BD31-4B8C-83A1-F6EECF244321}">
                <p14:modId xmlns:p14="http://schemas.microsoft.com/office/powerpoint/2010/main" val="4012983980"/>
              </p:ext>
            </p:extLst>
          </p:nvPr>
        </p:nvGraphicFramePr>
        <p:xfrm>
          <a:off x="648931" y="2470206"/>
          <a:ext cx="5616216" cy="37854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asellaDiTesto 5">
            <a:extLst>
              <a:ext uri="{FF2B5EF4-FFF2-40B4-BE49-F238E27FC236}">
                <a16:creationId xmlns:a16="http://schemas.microsoft.com/office/drawing/2014/main" id="{E98C0E0C-4B2A-46D6-0ED9-E2D92268C250}"/>
              </a:ext>
            </a:extLst>
          </p:cNvPr>
          <p:cNvSpPr txBox="1"/>
          <p:nvPr/>
        </p:nvSpPr>
        <p:spPr>
          <a:xfrm>
            <a:off x="8321525" y="5219013"/>
            <a:ext cx="3222356"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www.flickr.com/photos/125892716@N05/1442026610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1399288132"/>
      </p:ext>
    </p:extLst>
  </p:cSld>
  <p:clrMapOvr>
    <a:masterClrMapping/>
  </p:clrMapOvr>
  <p:transition spd="slow">
    <p:randomBar dir="vert"/>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B9E83-FB54-44B9-B958-D76FB39C68E1}"/>
              </a:ext>
            </a:extLst>
          </p:cNvPr>
          <p:cNvSpPr>
            <a:spLocks noGrp="1"/>
          </p:cNvSpPr>
          <p:nvPr>
            <p:ph type="title"/>
          </p:nvPr>
        </p:nvSpPr>
        <p:spPr>
          <a:xfrm>
            <a:off x="1794897" y="624110"/>
            <a:ext cx="9712998" cy="1280890"/>
          </a:xfrm>
        </p:spPr>
        <p:txBody>
          <a:bodyPr>
            <a:normAutofit/>
          </a:bodyPr>
          <a:lstStyle/>
          <a:p>
            <a:r>
              <a:rPr lang="it-IT"/>
              <a:t>Pianto eccessivo e persistente</a:t>
            </a:r>
            <a:endParaRPr lang="it-IT" dirty="0"/>
          </a:p>
        </p:txBody>
      </p:sp>
      <p:graphicFrame>
        <p:nvGraphicFramePr>
          <p:cNvPr id="5" name="Segnaposto contenuto 2">
            <a:extLst>
              <a:ext uri="{FF2B5EF4-FFF2-40B4-BE49-F238E27FC236}">
                <a16:creationId xmlns:a16="http://schemas.microsoft.com/office/drawing/2014/main" id="{D742C8F4-6DD2-4D91-8B31-6CC3667A26A7}"/>
              </a:ext>
            </a:extLst>
          </p:cNvPr>
          <p:cNvGraphicFramePr>
            <a:graphicFrameLocks noGrp="1"/>
          </p:cNvGraphicFramePr>
          <p:nvPr>
            <p:ph idx="1"/>
            <p:extLst>
              <p:ext uri="{D42A27DB-BD31-4B8C-83A1-F6EECF244321}">
                <p14:modId xmlns:p14="http://schemas.microsoft.com/office/powerpoint/2010/main" val="358363085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238755"/>
      </p:ext>
    </p:extLst>
  </p:cSld>
  <p:clrMapOvr>
    <a:masterClrMapping/>
  </p:clrMapOvr>
  <p:transition spd="slow">
    <p:randomBar dir="vert"/>
    <p:sndAc>
      <p:stSnd>
        <p:snd r:embed="rId2"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2134A-14E8-4C98-9BA7-B3437C00C528}"/>
              </a:ext>
            </a:extLst>
          </p:cNvPr>
          <p:cNvSpPr>
            <a:spLocks noGrp="1"/>
          </p:cNvSpPr>
          <p:nvPr>
            <p:ph type="title"/>
          </p:nvPr>
        </p:nvSpPr>
        <p:spPr>
          <a:xfrm>
            <a:off x="648929" y="629266"/>
            <a:ext cx="6831941" cy="44705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8ABA2B81-BA52-4CCD-9204-AE35C254E09A}"/>
              </a:ext>
            </a:extLst>
          </p:cNvPr>
          <p:cNvSpPr>
            <a:spLocks noGrp="1"/>
          </p:cNvSpPr>
          <p:nvPr>
            <p:ph idx="1"/>
          </p:nvPr>
        </p:nvSpPr>
        <p:spPr>
          <a:xfrm>
            <a:off x="590550" y="1428750"/>
            <a:ext cx="6891620" cy="5062997"/>
          </a:xfrm>
        </p:spPr>
        <p:txBody>
          <a:bodyPr>
            <a:normAutofit/>
          </a:bodyPr>
          <a:lstStyle/>
          <a:p>
            <a:r>
              <a:rPr lang="it-IT" dirty="0">
                <a:latin typeface="Times New Roman" panose="02020603050405020304" pitchFamily="18" charset="0"/>
                <a:cs typeface="Times New Roman" panose="02020603050405020304" pitchFamily="18" charset="0"/>
              </a:rPr>
              <a:t>  Per ridurre le </a:t>
            </a:r>
            <a:r>
              <a:rPr lang="it-IT" dirty="0" err="1">
                <a:latin typeface="Times New Roman" panose="02020603050405020304" pitchFamily="18" charset="0"/>
                <a:cs typeface="Times New Roman" panose="02020603050405020304" pitchFamily="18" charset="0"/>
              </a:rPr>
              <a:t>ipereazioni</a:t>
            </a:r>
            <a:r>
              <a:rPr lang="it-IT" dirty="0">
                <a:latin typeface="Times New Roman" panose="02020603050405020304" pitchFamily="18" charset="0"/>
                <a:cs typeface="Times New Roman" panose="02020603050405020304" pitchFamily="18" charset="0"/>
              </a:rPr>
              <a:t> agli stimoli è  possibile sperimentare modi differenti per toccare, tenere in braccio, usare la voce.</a:t>
            </a:r>
          </a:p>
          <a:p>
            <a:r>
              <a:rPr lang="it-IT" dirty="0">
                <a:latin typeface="Times New Roman" panose="02020603050405020304" pitchFamily="18" charset="0"/>
                <a:cs typeface="Times New Roman" panose="02020603050405020304" pitchFamily="18" charset="0"/>
              </a:rPr>
              <a:t>Molti bambini che provano angoscia o si sentono stressati dall’ambiente possono essere contenuti meglio se presi in braccio o nel fare dei giochi che consistono nell’essere avvolti in una coperta.</a:t>
            </a:r>
          </a:p>
          <a:p>
            <a:r>
              <a:rPr lang="it-IT" dirty="0">
                <a:latin typeface="Times New Roman" panose="02020603050405020304" pitchFamily="18" charset="0"/>
                <a:cs typeface="Times New Roman" panose="02020603050405020304" pitchFamily="18" charset="0"/>
              </a:rPr>
              <a:t>Anche il massaggio o la pressione sui palmi della mano è stato dimostrato essere una pratica utile di contenimento.</a:t>
            </a:r>
          </a:p>
        </p:txBody>
      </p:sp>
      <p:pic>
        <p:nvPicPr>
          <p:cNvPr id="11266" name="Picture 2" descr="L'abbraccio sicuro e contenitivo che placa la rabbia dei bambini">
            <a:extLst>
              <a:ext uri="{FF2B5EF4-FFF2-40B4-BE49-F238E27FC236}">
                <a16:creationId xmlns:a16="http://schemas.microsoft.com/office/drawing/2014/main" id="{F1D356F9-70F4-45FD-AB21-374D5C7727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39" r="34998"/>
          <a:stretch/>
        </p:blipFill>
        <p:spPr bwMode="auto">
          <a:xfrm>
            <a:off x="8129871" y="609601"/>
            <a:ext cx="341442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61200"/>
      </p:ext>
    </p:extLst>
  </p:cSld>
  <p:clrMapOvr>
    <a:masterClrMapping/>
  </p:clrMapOvr>
  <p:transition spd="slow">
    <p:randomBar dir="vert"/>
    <p:sndAc>
      <p:stSnd>
        <p:snd r:embed="rId2" name="click.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CE71C-4E6F-4115-8837-31950DF24BDD}"/>
              </a:ext>
            </a:extLst>
          </p:cNvPr>
          <p:cNvSpPr>
            <a:spLocks noGrp="1"/>
          </p:cNvSpPr>
          <p:nvPr>
            <p:ph type="title"/>
          </p:nvPr>
        </p:nvSpPr>
        <p:spPr>
          <a:xfrm>
            <a:off x="648930" y="629266"/>
            <a:ext cx="9252154" cy="1223983"/>
          </a:xfrm>
        </p:spPr>
        <p:txBody>
          <a:bodyPr>
            <a:normAutofit/>
          </a:bodyPr>
          <a:lstStyle/>
          <a:p>
            <a:endParaRPr lang="it-IT"/>
          </a:p>
        </p:txBody>
      </p:sp>
      <p:sp>
        <p:nvSpPr>
          <p:cNvPr id="3" name="Segnaposto contenuto 2">
            <a:extLst>
              <a:ext uri="{FF2B5EF4-FFF2-40B4-BE49-F238E27FC236}">
                <a16:creationId xmlns:a16="http://schemas.microsoft.com/office/drawing/2014/main" id="{5C61F23B-4835-468E-A9D6-803C0863DE7E}"/>
              </a:ext>
            </a:extLst>
          </p:cNvPr>
          <p:cNvSpPr>
            <a:spLocks noGrp="1"/>
          </p:cNvSpPr>
          <p:nvPr>
            <p:ph idx="1"/>
          </p:nvPr>
        </p:nvSpPr>
        <p:spPr>
          <a:xfrm>
            <a:off x="1103311" y="2052214"/>
            <a:ext cx="5965394" cy="4196185"/>
          </a:xfrm>
        </p:spPr>
        <p:txBody>
          <a:bodyPr>
            <a:normAutofit/>
          </a:bodyPr>
          <a:lstStyle/>
          <a:p>
            <a:pPr>
              <a:lnSpc>
                <a:spcPct val="90000"/>
              </a:lnSpc>
            </a:pPr>
            <a:r>
              <a:rPr lang="it-IT" sz="1700">
                <a:latin typeface="+mj-lt"/>
              </a:rPr>
              <a:t>Una variante al contatto può essere la stimolazione oscillatoria, o il dondolare; oppure fornire dei giocattoli che coinvolgono la bocca.</a:t>
            </a:r>
          </a:p>
          <a:p>
            <a:pPr>
              <a:lnSpc>
                <a:spcPct val="90000"/>
              </a:lnSpc>
            </a:pPr>
            <a:r>
              <a:rPr lang="it-IT" sz="1700">
                <a:latin typeface="+mj-lt"/>
              </a:rPr>
              <a:t>Questa attività può promuovere l’autoregolazione, la capacità del bambino di armonizzare le sue sensazioni di base ed il piacere.</a:t>
            </a:r>
          </a:p>
          <a:p>
            <a:pPr>
              <a:lnSpc>
                <a:spcPct val="90000"/>
              </a:lnSpc>
            </a:pPr>
            <a:r>
              <a:rPr lang="it-IT" sz="1700">
                <a:latin typeface="+mj-lt"/>
              </a:rPr>
              <a:t>Nel bambino molto piccolo, può assumere la forma della suzione non finalizzata a scopi nutritivi, nei più grandi può comportare la tendenza a mettere costantemente in bocca gli oggetti, o a mordere gli oggetti o a masticare. Attività anche queste in grado di regolare le sensazioni.</a:t>
            </a:r>
          </a:p>
        </p:txBody>
      </p:sp>
      <p:pic>
        <p:nvPicPr>
          <p:cNvPr id="12290" name="Picture 2" descr="Prodotti per bambini: l'amaca | Tutto Mamma">
            <a:extLst>
              <a:ext uri="{FF2B5EF4-FFF2-40B4-BE49-F238E27FC236}">
                <a16:creationId xmlns:a16="http://schemas.microsoft.com/office/drawing/2014/main" id="{5427509B-395D-4D07-B7BC-209EEEEA7B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4655" y="2774562"/>
            <a:ext cx="4008888" cy="275148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82649"/>
      </p:ext>
    </p:extLst>
  </p:cSld>
  <p:clrMapOvr>
    <a:masterClrMapping/>
  </p:clrMapOvr>
  <p:transition spd="slow">
    <p:randomBar dir="vert"/>
    <p:sndAc>
      <p:stSnd>
        <p:snd r:embed="rId2" name="click.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1C4E2-F4FC-4EDA-AA87-E37A391642C8}"/>
              </a:ext>
            </a:extLst>
          </p:cNvPr>
          <p:cNvSpPr>
            <a:spLocks noGrp="1"/>
          </p:cNvSpPr>
          <p:nvPr>
            <p:ph type="title"/>
          </p:nvPr>
        </p:nvSpPr>
        <p:spPr>
          <a:xfrm>
            <a:off x="648930" y="629267"/>
            <a:ext cx="9252154" cy="494684"/>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6EA7E5B5-CBA1-4ED0-A08B-946116134BE5}"/>
              </a:ext>
            </a:extLst>
          </p:cNvPr>
          <p:cNvSpPr>
            <a:spLocks noGrp="1"/>
          </p:cNvSpPr>
          <p:nvPr>
            <p:ph idx="1"/>
          </p:nvPr>
        </p:nvSpPr>
        <p:spPr>
          <a:xfrm>
            <a:off x="1103311" y="2052214"/>
            <a:ext cx="5803129" cy="4196185"/>
          </a:xfrm>
        </p:spPr>
        <p:txBody>
          <a:bodyPr>
            <a:normAutofit/>
          </a:bodyPr>
          <a:lstStyle/>
          <a:p>
            <a:r>
              <a:rPr lang="it-IT">
                <a:latin typeface="+mj-lt"/>
              </a:rPr>
              <a:t>In alcuni casi può essere utile offrire una certa varietà di stimoli acustici che vanno dal raccontare una storia a cantare,</a:t>
            </a:r>
          </a:p>
          <a:p>
            <a:r>
              <a:rPr lang="it-IT">
                <a:latin typeface="+mj-lt"/>
              </a:rPr>
              <a:t>Nei momenti di disagio, un canto tranquillo o una voce calma che racconta possono aiutare il bambino a riprendere una condizione di autoorganizzazione.</a:t>
            </a:r>
          </a:p>
          <a:p>
            <a:r>
              <a:rPr lang="it-IT">
                <a:latin typeface="+mj-lt"/>
              </a:rPr>
              <a:t>Anche tecniche di biofeedback, come esercizi di respirazione addominale o tecniche di rilassamento possono aiutare il bambino a fronteggiare l’ambiente. </a:t>
            </a:r>
          </a:p>
        </p:txBody>
      </p:sp>
      <p:pic>
        <p:nvPicPr>
          <p:cNvPr id="9" name="Picture 2" descr="Rilassamento per i bambini Giochi di tranquillità per piccoli e grandi  Accessori per disegnare e colorare Giochi e giocattoli autofactura.com">
            <a:extLst>
              <a:ext uri="{FF2B5EF4-FFF2-40B4-BE49-F238E27FC236}">
                <a16:creationId xmlns:a16="http://schemas.microsoft.com/office/drawing/2014/main" id="{7B2DFCC3-93BD-4EFF-9C26-79D405390E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40" r="25594"/>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419086"/>
      </p:ext>
    </p:extLst>
  </p:cSld>
  <p:clrMapOvr>
    <a:masterClrMapping/>
  </p:clrMapOvr>
  <p:transition spd="slow">
    <p:randomBar dir="vert"/>
    <p:sndAc>
      <p:stSnd>
        <p:snd r:embed="rId2" name="click.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C25EB-AD44-497B-A75B-0E7DB4480C3C}"/>
              </a:ext>
            </a:extLst>
          </p:cNvPr>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RABBIA ED AGGRESSIVITA’ NEI BAMBINI</a:t>
            </a:r>
          </a:p>
        </p:txBody>
      </p:sp>
      <p:pic>
        <p:nvPicPr>
          <p:cNvPr id="14338" name="Picture 2" descr="featured_image">
            <a:extLst>
              <a:ext uri="{FF2B5EF4-FFF2-40B4-BE49-F238E27FC236}">
                <a16:creationId xmlns:a16="http://schemas.microsoft.com/office/drawing/2014/main" id="{C1A30349-1682-4B3D-BF83-D7A397EB700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 b="2492"/>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98408"/>
      </p:ext>
    </p:extLst>
  </p:cSld>
  <p:clrMapOvr>
    <a:masterClrMapping/>
  </p:clrMapOvr>
  <p:transition spd="slow">
    <p:randomBar dir="vert"/>
    <p:sndAc>
      <p:stSnd>
        <p:snd r:embed="rId2"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8A2B4-DC86-402D-9AF4-FE2560001168}"/>
              </a:ext>
            </a:extLst>
          </p:cNvPr>
          <p:cNvSpPr>
            <a:spLocks noGrp="1"/>
          </p:cNvSpPr>
          <p:nvPr>
            <p:ph type="title"/>
          </p:nvPr>
        </p:nvSpPr>
        <p:spPr>
          <a:xfrm>
            <a:off x="1217056" y="1093380"/>
            <a:ext cx="3068182" cy="4671240"/>
          </a:xfrm>
        </p:spPr>
        <p:txBody>
          <a:bodyPr anchor="ctr">
            <a:normAutofit fontScale="90000"/>
          </a:bodyPr>
          <a:lstStyle/>
          <a:p>
            <a:pPr algn="r"/>
            <a:r>
              <a:rPr lang="it-IT" b="1"/>
              <a:t>Comprendere l’aggressivitlià nelle prime interazioni tra bambini (fascia 0-3 anni)</a:t>
            </a:r>
            <a:endParaRPr lang="it-IT" b="1" dirty="0"/>
          </a:p>
        </p:txBody>
      </p:sp>
      <p:graphicFrame>
        <p:nvGraphicFramePr>
          <p:cNvPr id="36" name="Segnaposto contenuto 2">
            <a:extLst>
              <a:ext uri="{FF2B5EF4-FFF2-40B4-BE49-F238E27FC236}">
                <a16:creationId xmlns:a16="http://schemas.microsoft.com/office/drawing/2014/main" id="{021AD4BE-058A-161B-0D26-394A6C9BB1F2}"/>
              </a:ext>
            </a:extLst>
          </p:cNvPr>
          <p:cNvGraphicFramePr>
            <a:graphicFrameLocks noGrp="1"/>
          </p:cNvGraphicFramePr>
          <p:nvPr>
            <p:ph idx="1"/>
          </p:nvPr>
        </p:nvGraphicFramePr>
        <p:xfrm>
          <a:off x="5285509" y="1093380"/>
          <a:ext cx="6219103" cy="467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634012"/>
      </p:ext>
    </p:extLst>
  </p:cSld>
  <p:clrMapOvr>
    <a:overrideClrMapping bg1="dk1" tx1="lt1" bg2="dk2" tx2="lt2" accent1="accent1" accent2="accent2" accent3="accent3" accent4="accent4" accent5="accent5" accent6="accent6" hlink="hlink" folHlink="folHlink"/>
  </p:clrMapOvr>
  <p:transition spd="slow">
    <p:randomBar dir="vert"/>
    <p:sndAc>
      <p:stSnd>
        <p:snd r:embed="rId2" name="click.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09148F-F78E-4BFC-9AB5-7C7FB491CF7E}"/>
              </a:ext>
            </a:extLst>
          </p:cNvPr>
          <p:cNvSpPr>
            <a:spLocks noGrp="1"/>
          </p:cNvSpPr>
          <p:nvPr>
            <p:ph type="title"/>
          </p:nvPr>
        </p:nvSpPr>
        <p:spPr>
          <a:xfrm>
            <a:off x="2589212" y="-334112"/>
            <a:ext cx="8911687" cy="1280890"/>
          </a:xfrm>
        </p:spPr>
        <p:txBody>
          <a:bodyPr>
            <a:normAutofit/>
          </a:bodyPr>
          <a:lstStyle/>
          <a:p>
            <a:endParaRPr lang="it-IT" dirty="0"/>
          </a:p>
        </p:txBody>
      </p:sp>
      <p:sp>
        <p:nvSpPr>
          <p:cNvPr id="3" name="Segnaposto contenuto 2">
            <a:extLst>
              <a:ext uri="{FF2B5EF4-FFF2-40B4-BE49-F238E27FC236}">
                <a16:creationId xmlns:a16="http://schemas.microsoft.com/office/drawing/2014/main" id="{6A47022B-660F-4675-9DAC-B8FB202F6214}"/>
              </a:ext>
            </a:extLst>
          </p:cNvPr>
          <p:cNvSpPr>
            <a:spLocks noGrp="1"/>
          </p:cNvSpPr>
          <p:nvPr>
            <p:ph idx="1"/>
          </p:nvPr>
        </p:nvSpPr>
        <p:spPr>
          <a:xfrm>
            <a:off x="1200150" y="1076325"/>
            <a:ext cx="7224183" cy="4834897"/>
          </a:xfrm>
        </p:spPr>
        <p:txBody>
          <a:bodyPr>
            <a:normAutofit fontScale="92500" lnSpcReduction="20000"/>
          </a:bodyPr>
          <a:lstStyle/>
          <a:p>
            <a:pPr>
              <a:lnSpc>
                <a:spcPct val="90000"/>
              </a:lnSpc>
            </a:pPr>
            <a:endParaRPr lang="it-IT" sz="1500" dirty="0"/>
          </a:p>
          <a:p>
            <a:pPr>
              <a:lnSpc>
                <a:spcPct val="90000"/>
              </a:lnSpc>
            </a:pPr>
            <a:r>
              <a:rPr lang="it-IT" sz="2400" dirty="0">
                <a:latin typeface="+mj-lt"/>
              </a:rPr>
              <a:t>L’immaturità del cervello si riconosce da certi processi come il non sapere riconoscere un emozione, non sapere attendere quando si ha un bisogno.</a:t>
            </a:r>
          </a:p>
          <a:p>
            <a:pPr>
              <a:lnSpc>
                <a:spcPct val="90000"/>
              </a:lnSpc>
            </a:pPr>
            <a:r>
              <a:rPr lang="it-IT" sz="2400" dirty="0">
                <a:latin typeface="+mj-lt"/>
              </a:rPr>
              <a:t>Queste sono acquisizioni lente, che necessitano dell’acquisizione di un meta pensiero;</a:t>
            </a:r>
          </a:p>
          <a:p>
            <a:pPr>
              <a:lnSpc>
                <a:spcPct val="90000"/>
              </a:lnSpc>
            </a:pPr>
            <a:r>
              <a:rPr lang="it-IT" sz="2400" dirty="0">
                <a:latin typeface="+mj-lt"/>
              </a:rPr>
              <a:t>La definizione di bambino «</a:t>
            </a:r>
            <a:r>
              <a:rPr lang="it-IT" sz="2400" b="1" dirty="0">
                <a:latin typeface="+mj-lt"/>
              </a:rPr>
              <a:t>cattivo</a:t>
            </a:r>
            <a:r>
              <a:rPr lang="it-IT" sz="2400" dirty="0">
                <a:latin typeface="+mj-lt"/>
              </a:rPr>
              <a:t>» o «</a:t>
            </a:r>
            <a:r>
              <a:rPr lang="it-IT" sz="2400" b="1" dirty="0">
                <a:latin typeface="+mj-lt"/>
              </a:rPr>
              <a:t>violento»</a:t>
            </a:r>
            <a:r>
              <a:rPr lang="it-IT" sz="2400" dirty="0">
                <a:latin typeface="+mj-lt"/>
              </a:rPr>
              <a:t>, «</a:t>
            </a:r>
            <a:r>
              <a:rPr lang="it-IT" sz="2400" b="1" dirty="0">
                <a:latin typeface="+mj-lt"/>
              </a:rPr>
              <a:t>viziato»</a:t>
            </a:r>
            <a:r>
              <a:rPr lang="it-IT" sz="2400" dirty="0">
                <a:latin typeface="+mj-lt"/>
              </a:rPr>
              <a:t>  quando non presta i giochi, morde o spinge mentre gioca non è corretta.</a:t>
            </a:r>
          </a:p>
          <a:p>
            <a:pPr>
              <a:lnSpc>
                <a:spcPct val="90000"/>
              </a:lnSpc>
            </a:pPr>
            <a:r>
              <a:rPr lang="it-IT" sz="2400" dirty="0">
                <a:latin typeface="+mj-lt"/>
              </a:rPr>
              <a:t>Il comportamento non è problematico fino ai 4 anni di età, prima di tale periodo si tratta semplicemente di immaturità cerebrale e di prime prove di socialità.</a:t>
            </a:r>
          </a:p>
          <a:p>
            <a:pPr>
              <a:lnSpc>
                <a:spcPct val="90000"/>
              </a:lnSpc>
            </a:pPr>
            <a:r>
              <a:rPr lang="it-IT" sz="2400" dirty="0">
                <a:latin typeface="+mj-lt"/>
              </a:rPr>
              <a:t>Se permane, possiamo cercare di capire meglio il contesto familiare, o il temperamento</a:t>
            </a:r>
            <a:r>
              <a:rPr lang="it-IT" sz="1500" dirty="0">
                <a:latin typeface="+mj-lt"/>
              </a:rPr>
              <a:t>.</a:t>
            </a:r>
          </a:p>
        </p:txBody>
      </p:sp>
      <p:pic>
        <p:nvPicPr>
          <p:cNvPr id="1026" name="Picture 2" descr="COME GESTIRE UN BAMBINO AGGRESSIVO - SosPediatra il Pediatra a portata di  click">
            <a:extLst>
              <a:ext uri="{FF2B5EF4-FFF2-40B4-BE49-F238E27FC236}">
                <a16:creationId xmlns:a16="http://schemas.microsoft.com/office/drawing/2014/main" id="{6532AE5A-236F-4CA3-B568-BA0D2D7535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49" r="19766" b="1"/>
          <a:stretch/>
        </p:blipFill>
        <p:spPr bwMode="auto">
          <a:xfrm>
            <a:off x="8627740" y="1443786"/>
            <a:ext cx="2873159" cy="37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57944"/>
      </p:ext>
    </p:extLst>
  </p:cSld>
  <p:clrMapOvr>
    <a:masterClrMapping/>
  </p:clrMapOvr>
  <p:transition spd="slow">
    <p:randomBar dir="vert"/>
    <p:sndAc>
      <p:stSnd>
        <p:snd r:embed="rId2"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8DDCB6-FEF8-43B9-A7FD-DFCFF3DF7F41}"/>
              </a:ext>
            </a:extLst>
          </p:cNvPr>
          <p:cNvSpPr>
            <a:spLocks noGrp="1"/>
          </p:cNvSpPr>
          <p:nvPr>
            <p:ph type="title"/>
          </p:nvPr>
        </p:nvSpPr>
        <p:spPr>
          <a:xfrm>
            <a:off x="405517" y="1160890"/>
            <a:ext cx="4086970" cy="4955851"/>
          </a:xfrm>
        </p:spPr>
        <p:txBody>
          <a:bodyPr>
            <a:normAutofit/>
          </a:bodyPr>
          <a:lstStyle/>
          <a:p>
            <a:pPr algn="r"/>
            <a:endParaRPr lang="it-IT" dirty="0">
              <a:solidFill>
                <a:srgbClr val="FFFFFF"/>
              </a:solidFill>
            </a:endParaRPr>
          </a:p>
        </p:txBody>
      </p:sp>
      <p:sp>
        <p:nvSpPr>
          <p:cNvPr id="3" name="Segnaposto contenuto 2">
            <a:extLst>
              <a:ext uri="{FF2B5EF4-FFF2-40B4-BE49-F238E27FC236}">
                <a16:creationId xmlns:a16="http://schemas.microsoft.com/office/drawing/2014/main" id="{6B53C3F9-C681-49AE-9F5A-959F906E36DB}"/>
              </a:ext>
            </a:extLst>
          </p:cNvPr>
          <p:cNvSpPr>
            <a:spLocks noGrp="1"/>
          </p:cNvSpPr>
          <p:nvPr>
            <p:ph idx="1"/>
          </p:nvPr>
        </p:nvSpPr>
        <p:spPr>
          <a:xfrm>
            <a:off x="5204109" y="1081378"/>
            <a:ext cx="5919503" cy="4707172"/>
          </a:xfrm>
        </p:spPr>
        <p:txBody>
          <a:bodyPr>
            <a:normAutofit/>
          </a:bodyPr>
          <a:lstStyle/>
          <a:p>
            <a:endParaRPr lang="it-IT" dirty="0"/>
          </a:p>
          <a:p>
            <a:r>
              <a:rPr lang="it-IT" dirty="0">
                <a:latin typeface="+mj-lt"/>
              </a:rPr>
              <a:t>L’aggressività è l’altra faccia della socializzazione, almeno nelle prime fasi dello sviluppo.</a:t>
            </a:r>
          </a:p>
          <a:p>
            <a:r>
              <a:rPr lang="it-IT" dirty="0">
                <a:latin typeface="+mj-lt"/>
              </a:rPr>
              <a:t>Il significato etimologico di aggredire vuol dire «andare verso», senza l’accezione negativa che oggi noi gli diamo.</a:t>
            </a:r>
          </a:p>
          <a:p>
            <a:r>
              <a:rPr lang="it-IT" dirty="0">
                <a:latin typeface="+mj-lt"/>
              </a:rPr>
              <a:t>La capacità di risolvere i conflitti, di essere empatici da parte degli adulti che educano riduce di molto i comportamenti aggressivi e diminuisce anche il rischio di comportamenti antisociali e bullismo nell’adolescenza.</a:t>
            </a:r>
          </a:p>
        </p:txBody>
      </p:sp>
      <p:pic>
        <p:nvPicPr>
          <p:cNvPr id="8" name="Immagine 7" descr="Immagine che contiene testo&#10;&#10;Descrizione generata automaticamente">
            <a:extLst>
              <a:ext uri="{FF2B5EF4-FFF2-40B4-BE49-F238E27FC236}">
                <a16:creationId xmlns:a16="http://schemas.microsoft.com/office/drawing/2014/main" id="{D20E9A8B-6444-0C6A-EB7F-40857AA39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7423" y="1783785"/>
            <a:ext cx="2743200" cy="3428295"/>
          </a:xfrm>
          <a:prstGeom prst="rect">
            <a:avLst/>
          </a:prstGeom>
        </p:spPr>
      </p:pic>
      <p:sp>
        <p:nvSpPr>
          <p:cNvPr id="9" name="CasellaDiTesto 8">
            <a:extLst>
              <a:ext uri="{FF2B5EF4-FFF2-40B4-BE49-F238E27FC236}">
                <a16:creationId xmlns:a16="http://schemas.microsoft.com/office/drawing/2014/main" id="{07F8885D-DC16-BA72-8A9A-22489903F3C1}"/>
              </a:ext>
            </a:extLst>
          </p:cNvPr>
          <p:cNvSpPr txBox="1"/>
          <p:nvPr/>
        </p:nvSpPr>
        <p:spPr>
          <a:xfrm>
            <a:off x="2047875" y="5716296"/>
            <a:ext cx="45719" cy="7848302"/>
          </a:xfrm>
          <a:prstGeom prst="rect">
            <a:avLst/>
          </a:prstGeom>
          <a:noFill/>
        </p:spPr>
        <p:txBody>
          <a:bodyPr wrap="square" rtlCol="0">
            <a:spAutoFit/>
          </a:bodyPr>
          <a:lstStyle/>
          <a:p>
            <a:r>
              <a:rPr lang="it-IT" sz="900">
                <a:hlinkClick r:id="rId4" tooltip="https://news.biancolavoro.it/20-modi-per-migliorare-lempatia-al-lavoro-con-infografica/"/>
              </a:rPr>
              <a:t>Questa foto</a:t>
            </a:r>
            <a:r>
              <a:rPr lang="it-IT" sz="900"/>
              <a:t> di Autore sconosciuto è concesso in licenza da </a:t>
            </a:r>
            <a:r>
              <a:rPr lang="it-IT" sz="900">
                <a:hlinkClick r:id="rId5" tooltip="https://creativecommons.org/licenses/by-nc/3.0/"/>
              </a:rPr>
              <a:t>CC BY-NC</a:t>
            </a:r>
            <a:endParaRPr lang="it-IT" sz="900"/>
          </a:p>
        </p:txBody>
      </p:sp>
    </p:spTree>
    <p:extLst>
      <p:ext uri="{BB962C8B-B14F-4D97-AF65-F5344CB8AC3E}">
        <p14:creationId xmlns:p14="http://schemas.microsoft.com/office/powerpoint/2010/main" val="4237922604"/>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D7365A-AB59-4FFD-908C-33411CE2586B}"/>
              </a:ext>
            </a:extLst>
          </p:cNvPr>
          <p:cNvSpPr>
            <a:spLocks noGrp="1"/>
          </p:cNvSpPr>
          <p:nvPr>
            <p:ph type="title"/>
          </p:nvPr>
        </p:nvSpPr>
        <p:spPr>
          <a:xfrm>
            <a:off x="648930" y="629266"/>
            <a:ext cx="9252154" cy="1223983"/>
          </a:xfrm>
        </p:spPr>
        <p:txBody>
          <a:bodyPr>
            <a:normAutofit/>
          </a:bodyPr>
          <a:lstStyle/>
          <a:p>
            <a:pPr>
              <a:lnSpc>
                <a:spcPct val="90000"/>
              </a:lnSpc>
            </a:pPr>
            <a:r>
              <a:rPr lang="it-IT" sz="2900" dirty="0"/>
              <a:t>Come si manifesta la rabbia e l’aggressività?</a:t>
            </a:r>
            <a:br>
              <a:rPr lang="it-IT" sz="2900" dirty="0"/>
            </a:br>
            <a:endParaRPr lang="it-IT" sz="2900" dirty="0"/>
          </a:p>
        </p:txBody>
      </p:sp>
      <p:sp>
        <p:nvSpPr>
          <p:cNvPr id="3" name="Segnaposto contenuto 2">
            <a:extLst>
              <a:ext uri="{FF2B5EF4-FFF2-40B4-BE49-F238E27FC236}">
                <a16:creationId xmlns:a16="http://schemas.microsoft.com/office/drawing/2014/main" id="{12AB74EE-A8A3-4AD8-9D33-FD6AF468AD44}"/>
              </a:ext>
            </a:extLst>
          </p:cNvPr>
          <p:cNvSpPr>
            <a:spLocks noGrp="1"/>
          </p:cNvSpPr>
          <p:nvPr>
            <p:ph idx="1"/>
          </p:nvPr>
        </p:nvSpPr>
        <p:spPr>
          <a:xfrm>
            <a:off x="295275" y="1362076"/>
            <a:ext cx="5146445" cy="4886324"/>
          </a:xfrm>
        </p:spPr>
        <p:txBody>
          <a:bodyPr>
            <a:normAutofit/>
          </a:bodyPr>
          <a:lstStyle/>
          <a:p>
            <a:pPr>
              <a:lnSpc>
                <a:spcPct val="90000"/>
              </a:lnSpc>
            </a:pPr>
            <a:endParaRPr lang="it-IT" sz="1600" dirty="0"/>
          </a:p>
          <a:p>
            <a:pPr>
              <a:lnSpc>
                <a:spcPct val="90000"/>
              </a:lnSpc>
            </a:pPr>
            <a:r>
              <a:rPr lang="it-IT" b="1" dirty="0">
                <a:latin typeface="Times New Roman" panose="02020603050405020304" pitchFamily="18" charset="0"/>
                <a:cs typeface="Times New Roman" panose="02020603050405020304" pitchFamily="18" charset="0"/>
              </a:rPr>
              <a:t>18 mesi </a:t>
            </a:r>
            <a:r>
              <a:rPr lang="it-IT" dirty="0">
                <a:latin typeface="Times New Roman" panose="02020603050405020304" pitchFamily="18" charset="0"/>
                <a:cs typeface="Times New Roman" panose="02020603050405020304" pitchFamily="18" charset="0"/>
              </a:rPr>
              <a:t>: il bambino non sa esprimersi bene con il linguaggio e le sue reazioni sono molto fisiche.</a:t>
            </a:r>
          </a:p>
          <a:p>
            <a:pPr>
              <a:lnSpc>
                <a:spcPct val="90000"/>
              </a:lnSpc>
            </a:pPr>
            <a:r>
              <a:rPr lang="it-IT" dirty="0">
                <a:latin typeface="Times New Roman" panose="02020603050405020304" pitchFamily="18" charset="0"/>
                <a:cs typeface="Times New Roman" panose="02020603050405020304" pitchFamily="18" charset="0"/>
              </a:rPr>
              <a:t>Spesso mordono, spintonano per manifestare che una cosa non va loro bene.</a:t>
            </a:r>
          </a:p>
          <a:p>
            <a:pPr>
              <a:lnSpc>
                <a:spcPct val="90000"/>
              </a:lnSpc>
            </a:pPr>
            <a:r>
              <a:rPr lang="it-IT" dirty="0">
                <a:latin typeface="Times New Roman" panose="02020603050405020304" pitchFamily="18" charset="0"/>
                <a:cs typeface="Times New Roman" panose="02020603050405020304" pitchFamily="18" charset="0"/>
              </a:rPr>
              <a:t>Il bambino vede un ostacolo al soddisfacimento di un suo bisogno e tenta di rimuoverlo  come sa fare.</a:t>
            </a:r>
          </a:p>
          <a:p>
            <a:pPr>
              <a:lnSpc>
                <a:spcPct val="90000"/>
              </a:lnSpc>
            </a:pPr>
            <a:r>
              <a:rPr lang="it-IT" dirty="0">
                <a:latin typeface="Times New Roman" panose="02020603050405020304" pitchFamily="18" charset="0"/>
                <a:cs typeface="Times New Roman" panose="02020603050405020304" pitchFamily="18" charset="0"/>
              </a:rPr>
              <a:t>Il morso, per esempio, veicola emozioni intense a questa età, anche molto diverse tra loro. Può significare rabbia ma anche sancire un momento di felicità o di affetto forti.</a:t>
            </a:r>
          </a:p>
        </p:txBody>
      </p:sp>
      <p:pic>
        <p:nvPicPr>
          <p:cNvPr id="7" name="Immagine 6">
            <a:extLst>
              <a:ext uri="{FF2B5EF4-FFF2-40B4-BE49-F238E27FC236}">
                <a16:creationId xmlns:a16="http://schemas.microsoft.com/office/drawing/2014/main" id="{C7C7A9B8-C005-462F-AF26-D4A04F18C969}"/>
              </a:ext>
            </a:extLst>
          </p:cNvPr>
          <p:cNvPicPr>
            <a:picLocks noChangeAspect="1"/>
          </p:cNvPicPr>
          <p:nvPr/>
        </p:nvPicPr>
        <p:blipFill>
          <a:blip r:embed="rId4"/>
          <a:stretch>
            <a:fillRect/>
          </a:stretch>
        </p:blipFill>
        <p:spPr>
          <a:xfrm>
            <a:off x="6091916" y="2590076"/>
            <a:ext cx="5451627" cy="3120459"/>
          </a:xfrm>
          <a:prstGeom prst="rect">
            <a:avLst/>
          </a:prstGeom>
          <a:effectLst>
            <a:outerShdw blurRad="50800" dist="38100" dir="5400000" algn="t" rotWithShape="0">
              <a:prstClr val="black">
                <a:alpha val="43000"/>
              </a:prstClr>
            </a:outerShdw>
          </a:effectLst>
        </p:spPr>
      </p:pic>
      <p:sp>
        <p:nvSpPr>
          <p:cNvPr id="4" name="AutoShape 4" descr="Bambini che mordono: come comportarsi - Uppa.it">
            <a:extLst>
              <a:ext uri="{FF2B5EF4-FFF2-40B4-BE49-F238E27FC236}">
                <a16:creationId xmlns:a16="http://schemas.microsoft.com/office/drawing/2014/main" id="{9CEC5BCB-099A-494C-8B7A-A39F839D48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Bambini che mordono: come comportarsi - Uppa.it">
            <a:extLst>
              <a:ext uri="{FF2B5EF4-FFF2-40B4-BE49-F238E27FC236}">
                <a16:creationId xmlns:a16="http://schemas.microsoft.com/office/drawing/2014/main" id="{FE77EA50-EFE8-46C3-8B95-0DDB0E5410C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36734619"/>
      </p:ext>
    </p:extLst>
  </p:cSld>
  <p:clrMapOvr>
    <a:masterClrMapping/>
  </p:clrMapOvr>
  <p:transition spd="slow">
    <p:randomBar dir="vert"/>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076"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72491FC4-A291-496A-9F38-0BAD308D87A9}"/>
              </a:ext>
            </a:extLst>
          </p:cNvPr>
          <p:cNvSpPr>
            <a:spLocks noGrp="1"/>
          </p:cNvSpPr>
          <p:nvPr>
            <p:ph type="title"/>
          </p:nvPr>
        </p:nvSpPr>
        <p:spPr>
          <a:xfrm>
            <a:off x="648930" y="629267"/>
            <a:ext cx="9252154" cy="1016654"/>
          </a:xfrm>
        </p:spPr>
        <p:txBody>
          <a:bodyPr>
            <a:normAutofit/>
          </a:bodyPr>
          <a:lstStyle/>
          <a:p>
            <a:pPr>
              <a:lnSpc>
                <a:spcPct val="90000"/>
              </a:lnSpc>
            </a:pPr>
            <a:br>
              <a:rPr lang="it-IT" sz="3300"/>
            </a:br>
            <a:endParaRPr lang="it-IT" sz="3300"/>
          </a:p>
        </p:txBody>
      </p:sp>
      <p:sp>
        <p:nvSpPr>
          <p:cNvPr id="3077" name="Rectangle 3080">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egnaposto contenuto 2">
            <a:extLst>
              <a:ext uri="{FF2B5EF4-FFF2-40B4-BE49-F238E27FC236}">
                <a16:creationId xmlns:a16="http://schemas.microsoft.com/office/drawing/2014/main" id="{61AEB852-BDA7-435A-BC7B-3312A7CE9AB7}"/>
              </a:ext>
            </a:extLst>
          </p:cNvPr>
          <p:cNvSpPr>
            <a:spLocks noGrp="1"/>
          </p:cNvSpPr>
          <p:nvPr>
            <p:ph idx="1"/>
          </p:nvPr>
        </p:nvSpPr>
        <p:spPr>
          <a:xfrm>
            <a:off x="981075" y="2114551"/>
            <a:ext cx="4790462" cy="4092420"/>
          </a:xfrm>
        </p:spPr>
        <p:txBody>
          <a:bodyPr>
            <a:normAutofit/>
          </a:bodyPr>
          <a:lstStyle/>
          <a:p>
            <a:pPr>
              <a:lnSpc>
                <a:spcPct val="90000"/>
              </a:lnSpc>
            </a:pPr>
            <a:endParaRPr lang="it-IT" sz="1700" dirty="0">
              <a:solidFill>
                <a:schemeClr val="bg1"/>
              </a:solidFill>
            </a:endParaRPr>
          </a:p>
          <a:p>
            <a:pPr>
              <a:lnSpc>
                <a:spcPct val="90000"/>
              </a:lnSpc>
            </a:pPr>
            <a:r>
              <a:rPr lang="it-IT" sz="1700" dirty="0">
                <a:solidFill>
                  <a:schemeClr val="bg1"/>
                </a:solidFill>
                <a:latin typeface="Times New Roman" panose="02020603050405020304" pitchFamily="18" charset="0"/>
                <a:cs typeface="Times New Roman" panose="02020603050405020304" pitchFamily="18" charset="0"/>
              </a:rPr>
              <a:t> </a:t>
            </a:r>
            <a:r>
              <a:rPr lang="it-IT" sz="1800" dirty="0">
                <a:solidFill>
                  <a:schemeClr val="bg1"/>
                </a:solidFill>
                <a:latin typeface="Times New Roman" panose="02020603050405020304" pitchFamily="18" charset="0"/>
                <a:cs typeface="Times New Roman" panose="02020603050405020304" pitchFamily="18" charset="0"/>
              </a:rPr>
              <a:t>Fino a tre anni , la bocca è lo strumento privilegiato attraverso cui i bambini conoscono il mondo, quindi il morso è in linea con la fase evolutiva.</a:t>
            </a:r>
          </a:p>
          <a:p>
            <a:pPr>
              <a:lnSpc>
                <a:spcPct val="90000"/>
              </a:lnSpc>
            </a:pPr>
            <a:r>
              <a:rPr lang="it-IT" sz="1800" dirty="0">
                <a:solidFill>
                  <a:schemeClr val="bg1"/>
                </a:solidFill>
                <a:latin typeface="Times New Roman" panose="02020603050405020304" pitchFamily="18" charset="0"/>
                <a:cs typeface="Times New Roman" panose="02020603050405020304" pitchFamily="18" charset="0"/>
              </a:rPr>
              <a:t>Ovvio che questi comportamenti non vanno né incitati, né minimizzati.</a:t>
            </a:r>
          </a:p>
          <a:p>
            <a:pPr>
              <a:lnSpc>
                <a:spcPct val="90000"/>
              </a:lnSpc>
            </a:pPr>
            <a:r>
              <a:rPr lang="it-IT" sz="1800" dirty="0">
                <a:solidFill>
                  <a:schemeClr val="bg1"/>
                </a:solidFill>
                <a:latin typeface="Times New Roman" panose="02020603050405020304" pitchFamily="18" charset="0"/>
                <a:cs typeface="Times New Roman" panose="02020603050405020304" pitchFamily="18" charset="0"/>
              </a:rPr>
              <a:t>Se il gesto è dettato dalla rabbia, bisogna fermamente dire NO, allontanare il bambino e una volta calmato suggerire modalità alternative di interazione con l’altro.</a:t>
            </a:r>
          </a:p>
          <a:p>
            <a:pPr>
              <a:lnSpc>
                <a:spcPct val="90000"/>
              </a:lnSpc>
            </a:pPr>
            <a:r>
              <a:rPr lang="it-IT" sz="1800" dirty="0">
                <a:solidFill>
                  <a:schemeClr val="bg1"/>
                </a:solidFill>
                <a:latin typeface="Times New Roman" panose="02020603050405020304" pitchFamily="18" charset="0"/>
                <a:cs typeface="Times New Roman" panose="02020603050405020304" pitchFamily="18" charset="0"/>
              </a:rPr>
              <a:t>Non criticare, né umiliare il bambino, né gridare</a:t>
            </a:r>
            <a:r>
              <a:rPr lang="it-IT" sz="1800" dirty="0">
                <a:solidFill>
                  <a:schemeClr val="bg1"/>
                </a:solidFill>
                <a:latin typeface="+mj-lt"/>
              </a:rPr>
              <a:t>.</a:t>
            </a:r>
            <a:r>
              <a:rPr lang="it-IT" sz="1700" dirty="0">
                <a:solidFill>
                  <a:schemeClr val="bg1"/>
                </a:solidFill>
                <a:latin typeface="+mj-lt"/>
              </a:rPr>
              <a:t> </a:t>
            </a:r>
          </a:p>
        </p:txBody>
      </p:sp>
      <p:pic>
        <p:nvPicPr>
          <p:cNvPr id="3074" name="Picture 2" descr="Il morso al nido da 0 a 3 anni, perchè e come comportarsi - Il Bello dei  Bimbi - Asilo Nido e Micronido a Città Studi Milano">
            <a:extLst>
              <a:ext uri="{FF2B5EF4-FFF2-40B4-BE49-F238E27FC236}">
                <a16:creationId xmlns:a16="http://schemas.microsoft.com/office/drawing/2014/main" id="{53D539A1-3894-4499-ADE4-FEED51961E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33" r="31514" b="-1"/>
          <a:stretch/>
        </p:blipFill>
        <p:spPr bwMode="auto">
          <a:xfrm>
            <a:off x="7410260" y="2548281"/>
            <a:ext cx="2814938"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44757"/>
      </p:ext>
    </p:extLst>
  </p:cSld>
  <p:clrMapOvr>
    <a:masterClrMapping/>
  </p:clrMapOvr>
  <p:transition spd="slow">
    <p:randomBar dir="vert"/>
    <p:sndAc>
      <p:stSnd>
        <p:snd r:embed="rId2" name="click.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315640-777A-4597-B628-4895C7974243}"/>
              </a:ext>
            </a:extLst>
          </p:cNvPr>
          <p:cNvSpPr>
            <a:spLocks noGrp="1"/>
          </p:cNvSpPr>
          <p:nvPr>
            <p:ph type="title"/>
          </p:nvPr>
        </p:nvSpPr>
        <p:spPr>
          <a:xfrm>
            <a:off x="648930" y="629267"/>
            <a:ext cx="9252154" cy="1016654"/>
          </a:xfrm>
        </p:spPr>
        <p:txBody>
          <a:bodyPr>
            <a:normAutofit/>
          </a:bodyPr>
          <a:lstStyle/>
          <a:p>
            <a:endParaRPr lang="it-IT" dirty="0">
              <a:solidFill>
                <a:srgbClr val="EBEBEB"/>
              </a:solidFill>
            </a:endParaRPr>
          </a:p>
        </p:txBody>
      </p:sp>
      <p:graphicFrame>
        <p:nvGraphicFramePr>
          <p:cNvPr id="5" name="Segnaposto contenuto 2">
            <a:extLst>
              <a:ext uri="{FF2B5EF4-FFF2-40B4-BE49-F238E27FC236}">
                <a16:creationId xmlns:a16="http://schemas.microsoft.com/office/drawing/2014/main" id="{9553DA37-A135-41A7-AE20-33C0FA3F3EC7}"/>
              </a:ext>
            </a:extLst>
          </p:cNvPr>
          <p:cNvGraphicFramePr>
            <a:graphicFrameLocks noGrp="1"/>
          </p:cNvGraphicFramePr>
          <p:nvPr>
            <p:ph idx="1"/>
            <p:extLst>
              <p:ext uri="{D42A27DB-BD31-4B8C-83A1-F6EECF244321}">
                <p14:modId xmlns:p14="http://schemas.microsoft.com/office/powerpoint/2010/main" val="219347350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descr="Immagine che contiene esterni, erba, persona&#10;&#10;Descrizione generata automaticamente">
            <a:extLst>
              <a:ext uri="{FF2B5EF4-FFF2-40B4-BE49-F238E27FC236}">
                <a16:creationId xmlns:a16="http://schemas.microsoft.com/office/drawing/2014/main" id="{764937C7-A9EF-148C-87D2-4E7519077EA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91050" y="302133"/>
            <a:ext cx="3352800" cy="2234184"/>
          </a:xfrm>
          <a:prstGeom prst="rect">
            <a:avLst/>
          </a:prstGeom>
        </p:spPr>
      </p:pic>
    </p:spTree>
    <p:extLst>
      <p:ext uri="{BB962C8B-B14F-4D97-AF65-F5344CB8AC3E}">
        <p14:creationId xmlns:p14="http://schemas.microsoft.com/office/powerpoint/2010/main" val="426087311"/>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052"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8B5B766D-D9B2-42A9-8028-06D7715EC30C}"/>
              </a:ext>
            </a:extLst>
          </p:cNvPr>
          <p:cNvSpPr>
            <a:spLocks noGrp="1"/>
          </p:cNvSpPr>
          <p:nvPr>
            <p:ph type="title"/>
          </p:nvPr>
        </p:nvSpPr>
        <p:spPr>
          <a:xfrm>
            <a:off x="648930" y="629267"/>
            <a:ext cx="9252154" cy="1016654"/>
          </a:xfrm>
        </p:spPr>
        <p:txBody>
          <a:bodyPr>
            <a:normAutofit/>
          </a:bodyPr>
          <a:lstStyle/>
          <a:p>
            <a:endParaRPr lang="it-IT"/>
          </a:p>
        </p:txBody>
      </p:sp>
      <p:sp>
        <p:nvSpPr>
          <p:cNvPr id="2053" name="Rectangle 2056">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050" name="Picture 2" descr="Il diritto di essere scimmia - Focus.it">
            <a:extLst>
              <a:ext uri="{FF2B5EF4-FFF2-40B4-BE49-F238E27FC236}">
                <a16:creationId xmlns:a16="http://schemas.microsoft.com/office/drawing/2014/main" id="{CFDE6D3A-F746-434A-830F-4E4EF2931E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3484" y="2565385"/>
            <a:ext cx="5451627" cy="362780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9910B415-B1A8-4D36-8F46-511CA9415619}"/>
              </a:ext>
            </a:extLst>
          </p:cNvPr>
          <p:cNvSpPr>
            <a:spLocks noGrp="1"/>
          </p:cNvSpPr>
          <p:nvPr>
            <p:ph idx="1"/>
          </p:nvPr>
        </p:nvSpPr>
        <p:spPr>
          <a:xfrm>
            <a:off x="6421089" y="2548281"/>
            <a:ext cx="5122606" cy="3658689"/>
          </a:xfrm>
        </p:spPr>
        <p:txBody>
          <a:bodyPr>
            <a:normAutofit/>
          </a:bodyPr>
          <a:lstStyle/>
          <a:p>
            <a:pPr>
              <a:lnSpc>
                <a:spcPct val="90000"/>
              </a:lnSpc>
            </a:pPr>
            <a:r>
              <a:rPr lang="it-IT" sz="1700">
                <a:solidFill>
                  <a:schemeClr val="bg1"/>
                </a:solidFill>
                <a:latin typeface="+mj-lt"/>
              </a:rPr>
              <a:t>Il pianto può essere notato anche nei primati, o in altri animali e dal punto di vista evolutivo il pianto ha un valore funzionale alla </a:t>
            </a:r>
            <a:r>
              <a:rPr lang="it-IT" sz="1700" b="1">
                <a:solidFill>
                  <a:schemeClr val="bg1"/>
                </a:solidFill>
                <a:latin typeface="+mj-lt"/>
              </a:rPr>
              <a:t>sopravvivenza</a:t>
            </a:r>
          </a:p>
          <a:p>
            <a:pPr>
              <a:lnSpc>
                <a:spcPct val="90000"/>
              </a:lnSpc>
            </a:pPr>
            <a:r>
              <a:rPr lang="it-IT" sz="1700" b="1">
                <a:solidFill>
                  <a:schemeClr val="bg1"/>
                </a:solidFill>
                <a:latin typeface="+mj-lt"/>
              </a:rPr>
              <a:t>Sistema di segnalazione</a:t>
            </a:r>
            <a:r>
              <a:rPr lang="it-IT" sz="1700">
                <a:solidFill>
                  <a:schemeClr val="bg1"/>
                </a:solidFill>
                <a:latin typeface="+mj-lt"/>
              </a:rPr>
              <a:t> adottato dalla specie umana (neonato) per richiamare l’attenzione dell’adulto.</a:t>
            </a:r>
          </a:p>
          <a:p>
            <a:pPr>
              <a:lnSpc>
                <a:spcPct val="90000"/>
              </a:lnSpc>
            </a:pPr>
            <a:r>
              <a:rPr lang="it-IT" sz="1700">
                <a:solidFill>
                  <a:schemeClr val="bg1"/>
                </a:solidFill>
                <a:latin typeface="+mj-lt"/>
              </a:rPr>
              <a:t>Nel neonato è uno strumento di comunicazione che risponde a 2 obbiettivi principali:</a:t>
            </a:r>
          </a:p>
          <a:p>
            <a:pPr marL="0" indent="0">
              <a:lnSpc>
                <a:spcPct val="90000"/>
              </a:lnSpc>
              <a:buNone/>
            </a:pPr>
            <a:r>
              <a:rPr lang="it-IT" sz="1700">
                <a:solidFill>
                  <a:schemeClr val="bg1"/>
                </a:solidFill>
                <a:latin typeface="+mj-lt"/>
              </a:rPr>
              <a:t>1-  sostegno e segnalazione alla relazione genitore-figlio;</a:t>
            </a:r>
          </a:p>
          <a:p>
            <a:pPr marL="0" indent="0">
              <a:lnSpc>
                <a:spcPct val="90000"/>
              </a:lnSpc>
              <a:buNone/>
            </a:pPr>
            <a:r>
              <a:rPr lang="it-IT" sz="1700">
                <a:solidFill>
                  <a:schemeClr val="bg1"/>
                </a:solidFill>
                <a:latin typeface="+mj-lt"/>
              </a:rPr>
              <a:t>2- stimolare la relazione d’accudimento</a:t>
            </a:r>
          </a:p>
          <a:p>
            <a:pPr marL="457200" indent="-457200">
              <a:lnSpc>
                <a:spcPct val="90000"/>
              </a:lnSpc>
              <a:buFont typeface="+mj-lt"/>
              <a:buAutoNum type="arabicPeriod"/>
            </a:pPr>
            <a:endParaRPr lang="it-IT" sz="1700">
              <a:solidFill>
                <a:schemeClr val="bg1"/>
              </a:solidFill>
              <a:latin typeface="+mj-lt"/>
            </a:endParaRPr>
          </a:p>
          <a:p>
            <a:pPr marL="0" indent="0">
              <a:lnSpc>
                <a:spcPct val="90000"/>
              </a:lnSpc>
              <a:buNone/>
            </a:pPr>
            <a:endParaRPr lang="it-IT" sz="1700">
              <a:solidFill>
                <a:schemeClr val="bg1"/>
              </a:solidFill>
              <a:latin typeface="+mj-lt"/>
            </a:endParaRPr>
          </a:p>
        </p:txBody>
      </p:sp>
    </p:spTree>
    <p:extLst>
      <p:ext uri="{BB962C8B-B14F-4D97-AF65-F5344CB8AC3E}">
        <p14:creationId xmlns:p14="http://schemas.microsoft.com/office/powerpoint/2010/main" val="1227996131"/>
      </p:ext>
    </p:extLst>
  </p:cSld>
  <p:clrMapOvr>
    <a:masterClrMapping/>
  </p:clrMapOvr>
  <p:transition spd="slow">
    <p:randomBar dir="vert"/>
    <p:sndAc>
      <p:stSnd>
        <p:snd r:embed="rId2"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6B538-C97A-4E52-9D8F-83055D5AAB54}"/>
              </a:ext>
            </a:extLst>
          </p:cNvPr>
          <p:cNvSpPr>
            <a:spLocks noGrp="1"/>
          </p:cNvSpPr>
          <p:nvPr>
            <p:ph type="title"/>
          </p:nvPr>
        </p:nvSpPr>
        <p:spPr>
          <a:xfrm>
            <a:off x="648930" y="629267"/>
            <a:ext cx="9252154" cy="1016654"/>
          </a:xfrm>
        </p:spPr>
        <p:txBody>
          <a:bodyPr>
            <a:normAutofit/>
          </a:bodyPr>
          <a:lstStyle/>
          <a:p>
            <a:endParaRPr lang="it-IT">
              <a:solidFill>
                <a:srgbClr val="EBEBEB"/>
              </a:solidFill>
            </a:endParaRPr>
          </a:p>
        </p:txBody>
      </p:sp>
      <p:sp>
        <p:nvSpPr>
          <p:cNvPr id="3" name="Segnaposto contenuto 2">
            <a:extLst>
              <a:ext uri="{FF2B5EF4-FFF2-40B4-BE49-F238E27FC236}">
                <a16:creationId xmlns:a16="http://schemas.microsoft.com/office/drawing/2014/main" id="{42FCCEF3-2819-4262-B19A-29F14B708A9E}"/>
              </a:ext>
            </a:extLst>
          </p:cNvPr>
          <p:cNvSpPr>
            <a:spLocks noGrp="1"/>
          </p:cNvSpPr>
          <p:nvPr>
            <p:ph idx="1"/>
          </p:nvPr>
        </p:nvSpPr>
        <p:spPr>
          <a:xfrm>
            <a:off x="6421089" y="2548281"/>
            <a:ext cx="5122606" cy="3658689"/>
          </a:xfrm>
        </p:spPr>
        <p:txBody>
          <a:bodyPr>
            <a:normAutofit fontScale="85000" lnSpcReduction="10000"/>
          </a:bodyPr>
          <a:lstStyle/>
          <a:p>
            <a:pPr>
              <a:lnSpc>
                <a:spcPct val="90000"/>
              </a:lnSpc>
            </a:pPr>
            <a:endParaRPr lang="it-IT" sz="1600" dirty="0"/>
          </a:p>
          <a:p>
            <a:pPr>
              <a:lnSpc>
                <a:spcPct val="90000"/>
              </a:lnSpc>
            </a:pPr>
            <a:r>
              <a:rPr lang="it-IT" sz="2400" b="1" dirty="0">
                <a:latin typeface="Times New Roman" panose="02020603050405020304" pitchFamily="18" charset="0"/>
                <a:cs typeface="Times New Roman" panose="02020603050405020304" pitchFamily="18" charset="0"/>
              </a:rPr>
              <a:t>18-24 mesi: </a:t>
            </a:r>
            <a:r>
              <a:rPr lang="it-IT" sz="2400" dirty="0">
                <a:latin typeface="Times New Roman" panose="02020603050405020304" pitchFamily="18" charset="0"/>
                <a:cs typeface="Times New Roman" panose="02020603050405020304" pitchFamily="18" charset="0"/>
              </a:rPr>
              <a:t> spesso compiono un’azione solo per saggiarne l’effetto: «se ti lancio un oggetto, cosa succede?»</a:t>
            </a:r>
          </a:p>
          <a:p>
            <a:pPr>
              <a:lnSpc>
                <a:spcPct val="90000"/>
              </a:lnSpc>
            </a:pPr>
            <a:r>
              <a:rPr lang="it-IT" sz="2400" dirty="0">
                <a:latin typeface="Times New Roman" panose="02020603050405020304" pitchFamily="18" charset="0"/>
                <a:cs typeface="Times New Roman" panose="02020603050405020304" pitchFamily="18" charset="0"/>
              </a:rPr>
              <a:t>Può essere data anche da uno stress crescente dato ad esempio dall’essere immerso in stimoli disturbanti che lo attivano( musica alta, confusione data dagli altri bambini a scuola) o viceversa da una situazione di noia( senza stimoli, senza presenze vicine)</a:t>
            </a:r>
          </a:p>
          <a:p>
            <a:pPr>
              <a:lnSpc>
                <a:spcPct val="90000"/>
              </a:lnSpc>
            </a:pPr>
            <a:r>
              <a:rPr lang="it-IT" sz="2400" dirty="0">
                <a:latin typeface="Times New Roman" panose="02020603050405020304" pitchFamily="18" charset="0"/>
                <a:cs typeface="Times New Roman" panose="02020603050405020304" pitchFamily="18" charset="0"/>
              </a:rPr>
              <a:t>Per ripristinare un equilibrio interno il bambino può arrivare ad un gesto di rabbia.</a:t>
            </a:r>
          </a:p>
        </p:txBody>
      </p:sp>
      <p:pic>
        <p:nvPicPr>
          <p:cNvPr id="4098" name="Picture 2" descr="Il tuo bambino lancia gli oggetti a terra? Ecco alcuni consigli per i  genitori">
            <a:extLst>
              <a:ext uri="{FF2B5EF4-FFF2-40B4-BE49-F238E27FC236}">
                <a16:creationId xmlns:a16="http://schemas.microsoft.com/office/drawing/2014/main" id="{DAB51DD0-8E4F-4FD5-93D4-273D263E1B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484" y="2680456"/>
            <a:ext cx="5451627" cy="33976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63150"/>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F1D6948F-59FE-438C-97ED-DD37FDA16AE6}"/>
              </a:ext>
            </a:extLst>
          </p:cNvPr>
          <p:cNvSpPr>
            <a:spLocks noGrp="1"/>
          </p:cNvSpPr>
          <p:nvPr>
            <p:ph type="title"/>
          </p:nvPr>
        </p:nvSpPr>
        <p:spPr>
          <a:xfrm>
            <a:off x="648930" y="629267"/>
            <a:ext cx="9252154" cy="1016654"/>
          </a:xfrm>
        </p:spPr>
        <p:txBody>
          <a:bodyPr>
            <a:normAutofit/>
          </a:bodyPr>
          <a:lstStyle/>
          <a:p>
            <a:endParaRPr lang="it-IT">
              <a:solidFill>
                <a:srgbClr val="EBEBEB"/>
              </a:solidFill>
            </a:endParaRP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Segnaposto contenuto 2">
            <a:extLst>
              <a:ext uri="{FF2B5EF4-FFF2-40B4-BE49-F238E27FC236}">
                <a16:creationId xmlns:a16="http://schemas.microsoft.com/office/drawing/2014/main" id="{735B289A-B634-470B-B154-5EECFD17A9F5}"/>
              </a:ext>
            </a:extLst>
          </p:cNvPr>
          <p:cNvGraphicFramePr>
            <a:graphicFrameLocks noGrp="1"/>
          </p:cNvGraphicFramePr>
          <p:nvPr>
            <p:ph idx="1"/>
            <p:extLst>
              <p:ext uri="{D42A27DB-BD31-4B8C-83A1-F6EECF244321}">
                <p14:modId xmlns:p14="http://schemas.microsoft.com/office/powerpoint/2010/main" val="132154917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576717"/>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9F419-F7ED-4BE4-9DCD-9FA2B7DCD27D}"/>
              </a:ext>
            </a:extLst>
          </p:cNvPr>
          <p:cNvSpPr>
            <a:spLocks noGrp="1"/>
          </p:cNvSpPr>
          <p:nvPr>
            <p:ph type="title"/>
          </p:nvPr>
        </p:nvSpPr>
        <p:spPr>
          <a:xfrm>
            <a:off x="648930" y="629267"/>
            <a:ext cx="9252154" cy="1016654"/>
          </a:xfrm>
        </p:spPr>
        <p:txBody>
          <a:bodyPr>
            <a:normAutofit/>
          </a:bodyPr>
          <a:lstStyle/>
          <a:p>
            <a:endParaRPr lang="it-IT">
              <a:solidFill>
                <a:srgbClr val="EBEBEB"/>
              </a:solidFill>
            </a:endParaRPr>
          </a:p>
        </p:txBody>
      </p:sp>
      <p:sp>
        <p:nvSpPr>
          <p:cNvPr id="3" name="Segnaposto contenuto 2">
            <a:extLst>
              <a:ext uri="{FF2B5EF4-FFF2-40B4-BE49-F238E27FC236}">
                <a16:creationId xmlns:a16="http://schemas.microsoft.com/office/drawing/2014/main" id="{EEE37670-BC51-4EA0-9F40-96733E3437F7}"/>
              </a:ext>
            </a:extLst>
          </p:cNvPr>
          <p:cNvSpPr>
            <a:spLocks noGrp="1"/>
          </p:cNvSpPr>
          <p:nvPr>
            <p:ph idx="1"/>
          </p:nvPr>
        </p:nvSpPr>
        <p:spPr>
          <a:xfrm>
            <a:off x="438150" y="1947759"/>
            <a:ext cx="5333387" cy="4259212"/>
          </a:xfrm>
        </p:spPr>
        <p:txBody>
          <a:bodyPr>
            <a:normAutofit/>
          </a:bodyPr>
          <a:lstStyle/>
          <a:p>
            <a:pPr>
              <a:lnSpc>
                <a:spcPct val="90000"/>
              </a:lnSpc>
            </a:pPr>
            <a:endParaRPr lang="it-IT" sz="1400" dirty="0"/>
          </a:p>
          <a:p>
            <a:pPr>
              <a:lnSpc>
                <a:spcPct val="90000"/>
              </a:lnSpc>
            </a:pPr>
            <a:r>
              <a:rPr lang="it-IT" sz="1800" b="1" dirty="0">
                <a:latin typeface="Times New Roman" panose="02020603050405020304" pitchFamily="18" charset="0"/>
                <a:cs typeface="Times New Roman" panose="02020603050405020304" pitchFamily="18" charset="0"/>
              </a:rPr>
              <a:t>3 anni: </a:t>
            </a:r>
            <a:r>
              <a:rPr lang="it-IT" sz="1800" dirty="0">
                <a:latin typeface="Times New Roman" panose="02020603050405020304" pitchFamily="18" charset="0"/>
                <a:cs typeface="Times New Roman" panose="02020603050405020304" pitchFamily="18" charset="0"/>
              </a:rPr>
              <a:t>l’aggressività è rivolta spesso verso i coetanei, perché le interazioni tra loro sono più frequenti.</a:t>
            </a:r>
          </a:p>
          <a:p>
            <a:pPr>
              <a:lnSpc>
                <a:spcPct val="90000"/>
              </a:lnSpc>
            </a:pPr>
            <a:r>
              <a:rPr lang="it-IT" sz="1800" dirty="0">
                <a:latin typeface="Times New Roman" panose="02020603050405020304" pitchFamily="18" charset="0"/>
                <a:cs typeface="Times New Roman" panose="02020603050405020304" pitchFamily="18" charset="0"/>
              </a:rPr>
              <a:t>Cominciano i primi gruppi di gioco libero e simbolico ed è in questa fase che usano l’aggressività per provare a farsi spazio all’interno del gruppo.</a:t>
            </a:r>
          </a:p>
          <a:p>
            <a:pPr>
              <a:lnSpc>
                <a:spcPct val="90000"/>
              </a:lnSpc>
            </a:pPr>
            <a:r>
              <a:rPr lang="it-IT" sz="1800" dirty="0">
                <a:latin typeface="Times New Roman" panose="02020603050405020304" pitchFamily="18" charset="0"/>
                <a:cs typeface="Times New Roman" panose="02020603050405020304" pitchFamily="18" charset="0"/>
              </a:rPr>
              <a:t>I bambini non devono essere lasciati soli ad affrontare la rabbia, bisogna sapere quando è utile intervenire, non partendo sempre in difesa o in attacco a prescindere.</a:t>
            </a:r>
          </a:p>
          <a:p>
            <a:pPr>
              <a:lnSpc>
                <a:spcPct val="90000"/>
              </a:lnSpc>
            </a:pPr>
            <a:r>
              <a:rPr lang="it-IT" sz="1800" dirty="0">
                <a:latin typeface="Times New Roman" panose="02020603050405020304" pitchFamily="18" charset="0"/>
                <a:cs typeface="Times New Roman" panose="02020603050405020304" pitchFamily="18" charset="0"/>
              </a:rPr>
              <a:t>Bisogna lasciare spazio al bambino di acquistare sicurezza, la sensazione di sapere cosa fare, senza emettere giudizi ( Ascolto Attivo).</a:t>
            </a:r>
          </a:p>
        </p:txBody>
      </p:sp>
      <p:pic>
        <p:nvPicPr>
          <p:cNvPr id="5122" name="Picture 2" descr="Bambini aggressivi, come gestirli ed educarli | Pourfemme">
            <a:extLst>
              <a:ext uri="{FF2B5EF4-FFF2-40B4-BE49-F238E27FC236}">
                <a16:creationId xmlns:a16="http://schemas.microsoft.com/office/drawing/2014/main" id="{E7AD85BC-B1F3-45CF-8F1A-5EACF9B581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1916" y="2548817"/>
            <a:ext cx="5451627" cy="366094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72625"/>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596D56-F7FD-4D2B-A21B-0FD3288F5AFF}"/>
              </a:ext>
            </a:extLst>
          </p:cNvPr>
          <p:cNvSpPr>
            <a:spLocks noGrp="1"/>
          </p:cNvSpPr>
          <p:nvPr>
            <p:ph type="title"/>
          </p:nvPr>
        </p:nvSpPr>
        <p:spPr>
          <a:xfrm>
            <a:off x="648930" y="629266"/>
            <a:ext cx="6188190" cy="1622321"/>
          </a:xfrm>
        </p:spPr>
        <p:txBody>
          <a:bodyPr>
            <a:normAutofit/>
          </a:bodyPr>
          <a:lstStyle/>
          <a:p>
            <a:pPr>
              <a:lnSpc>
                <a:spcPct val="90000"/>
              </a:lnSpc>
            </a:pPr>
            <a:r>
              <a:rPr lang="it-IT" sz="3600" b="1">
                <a:solidFill>
                  <a:srgbClr val="EBEBEB"/>
                </a:solidFill>
              </a:rPr>
              <a:t>La resilienza nei bambini: fattori di rischio e fattori protettivi</a:t>
            </a:r>
          </a:p>
        </p:txBody>
      </p:sp>
      <p:sp>
        <p:nvSpPr>
          <p:cNvPr id="3" name="Segnaposto contenuto 2">
            <a:extLst>
              <a:ext uri="{FF2B5EF4-FFF2-40B4-BE49-F238E27FC236}">
                <a16:creationId xmlns:a16="http://schemas.microsoft.com/office/drawing/2014/main" id="{AE7BEC30-06B0-461D-858F-EC2163C47E72}"/>
              </a:ext>
            </a:extLst>
          </p:cNvPr>
          <p:cNvSpPr>
            <a:spLocks noGrp="1"/>
          </p:cNvSpPr>
          <p:nvPr>
            <p:ph idx="1"/>
          </p:nvPr>
        </p:nvSpPr>
        <p:spPr>
          <a:xfrm>
            <a:off x="648930" y="2438400"/>
            <a:ext cx="6188189" cy="3785419"/>
          </a:xfrm>
        </p:spPr>
        <p:txBody>
          <a:bodyPr>
            <a:normAutofit/>
          </a:bodyPr>
          <a:lstStyle/>
          <a:p>
            <a:endParaRPr lang="it-IT">
              <a:solidFill>
                <a:srgbClr val="FFFFFF"/>
              </a:solidFill>
            </a:endParaRPr>
          </a:p>
        </p:txBody>
      </p:sp>
      <p:pic>
        <p:nvPicPr>
          <p:cNvPr id="16" name="Picture 4">
            <a:extLst>
              <a:ext uri="{FF2B5EF4-FFF2-40B4-BE49-F238E27FC236}">
                <a16:creationId xmlns:a16="http://schemas.microsoft.com/office/drawing/2014/main" id="{56E895AF-2061-A8DF-7B3B-DCDF55DDE8B0}"/>
              </a:ext>
            </a:extLst>
          </p:cNvPr>
          <p:cNvPicPr>
            <a:picLocks noChangeAspect="1"/>
          </p:cNvPicPr>
          <p:nvPr/>
        </p:nvPicPr>
        <p:blipFill rotWithShape="1">
          <a:blip r:embed="rId4"/>
          <a:srcRect l="32281" r="2701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897537943"/>
      </p:ext>
    </p:extLst>
  </p:cSld>
  <p:clrMapOvr>
    <a:masterClrMapping/>
  </p:clrMapOvr>
  <p:transition spd="slow">
    <p:randomBar dir="vert"/>
    <p:sndAc>
      <p:stSnd>
        <p:snd r:embed="rId2" name="click.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287A6139-2332-4AB5-BA2D-9E16D160E196}"/>
              </a:ext>
            </a:extLst>
          </p:cNvPr>
          <p:cNvSpPr>
            <a:spLocks noGrp="1"/>
          </p:cNvSpPr>
          <p:nvPr>
            <p:ph type="title"/>
          </p:nvPr>
        </p:nvSpPr>
        <p:spPr>
          <a:xfrm>
            <a:off x="648930" y="629267"/>
            <a:ext cx="9252154" cy="1016654"/>
          </a:xfrm>
        </p:spPr>
        <p:txBody>
          <a:bodyPr>
            <a:normAutofit/>
          </a:bodyPr>
          <a:lstStyle/>
          <a:p>
            <a:endParaRPr lang="it-IT">
              <a:solidFill>
                <a:srgbClr val="EBEBEB"/>
              </a:solidFill>
            </a:endParaRPr>
          </a:p>
        </p:txBody>
      </p:sp>
      <p:sp>
        <p:nvSpPr>
          <p:cNvPr id="28"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Segnaposto contenuto 2">
            <a:extLst>
              <a:ext uri="{FF2B5EF4-FFF2-40B4-BE49-F238E27FC236}">
                <a16:creationId xmlns:a16="http://schemas.microsoft.com/office/drawing/2014/main" id="{5DB2391C-B2D2-43BB-B96A-1033FC1D4293}"/>
              </a:ext>
            </a:extLst>
          </p:cNvPr>
          <p:cNvGraphicFramePr>
            <a:graphicFrameLocks noGrp="1"/>
          </p:cNvGraphicFramePr>
          <p:nvPr>
            <p:ph idx="1"/>
            <p:extLst>
              <p:ext uri="{D42A27DB-BD31-4B8C-83A1-F6EECF244321}">
                <p14:modId xmlns:p14="http://schemas.microsoft.com/office/powerpoint/2010/main" val="256334646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735173"/>
      </p:ext>
    </p:extLst>
  </p:cSld>
  <p:clrMapOvr>
    <a:overrideClrMapping bg1="lt1" tx1="dk1" bg2="lt2" tx2="dk2" accent1="accent1" accent2="accent2" accent3="accent3" accent4="accent4" accent5="accent5" accent6="accent6" hlink="hlink" folHlink="folHlink"/>
  </p:clrMapOvr>
  <p:transition spd="slow">
    <p:randomBar dir="vert"/>
    <p:sndAc>
      <p:stSnd>
        <p:snd r:embed="rId2" name="click.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BB09DE-6E72-4B4B-A607-001FE8BA80DA}"/>
              </a:ext>
            </a:extLst>
          </p:cNvPr>
          <p:cNvSpPr>
            <a:spLocks noGrp="1"/>
          </p:cNvSpPr>
          <p:nvPr>
            <p:ph type="title"/>
          </p:nvPr>
        </p:nvSpPr>
        <p:spPr>
          <a:xfrm>
            <a:off x="772755" y="95866"/>
            <a:ext cx="9252154" cy="1223983"/>
          </a:xfrm>
        </p:spPr>
        <p:txBody>
          <a:bodyPr>
            <a:normAutofit/>
          </a:bodyPr>
          <a:lstStyle/>
          <a:p>
            <a:endParaRPr lang="it-IT" dirty="0"/>
          </a:p>
        </p:txBody>
      </p:sp>
      <p:graphicFrame>
        <p:nvGraphicFramePr>
          <p:cNvPr id="5" name="Segnaposto contenuto 2">
            <a:extLst>
              <a:ext uri="{FF2B5EF4-FFF2-40B4-BE49-F238E27FC236}">
                <a16:creationId xmlns:a16="http://schemas.microsoft.com/office/drawing/2014/main" id="{34A1E746-49CB-4F28-9057-D9663DF1EAFB}"/>
              </a:ext>
            </a:extLst>
          </p:cNvPr>
          <p:cNvGraphicFramePr>
            <a:graphicFrameLocks noGrp="1"/>
          </p:cNvGraphicFramePr>
          <p:nvPr>
            <p:ph idx="1"/>
            <p:extLst>
              <p:ext uri="{D42A27DB-BD31-4B8C-83A1-F6EECF244321}">
                <p14:modId xmlns:p14="http://schemas.microsoft.com/office/powerpoint/2010/main" val="1819396631"/>
              </p:ext>
            </p:extLst>
          </p:nvPr>
        </p:nvGraphicFramePr>
        <p:xfrm>
          <a:off x="1103311" y="2052214"/>
          <a:ext cx="5803129" cy="4196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Quali sono i fattori che influenzano maggiormente la crescita di un figlio?">
            <a:extLst>
              <a:ext uri="{FF2B5EF4-FFF2-40B4-BE49-F238E27FC236}">
                <a16:creationId xmlns:a16="http://schemas.microsoft.com/office/drawing/2014/main" id="{AA91989B-86BF-4EFF-8B55-0F3C656A721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347" r="18347"/>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76964"/>
      </p:ext>
    </p:extLst>
  </p:cSld>
  <p:clrMapOvr>
    <a:masterClrMapping/>
  </p:clrMapOvr>
  <p:transition spd="slow">
    <p:randomBar dir="vert"/>
    <p:sndAc>
      <p:stSnd>
        <p:snd r:embed="rId2" name="click.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98828-555E-4CE9-83B0-CC88211BD61A}"/>
              </a:ext>
            </a:extLst>
          </p:cNvPr>
          <p:cNvSpPr>
            <a:spLocks noGrp="1"/>
          </p:cNvSpPr>
          <p:nvPr>
            <p:ph type="title"/>
          </p:nvPr>
        </p:nvSpPr>
        <p:spPr>
          <a:xfrm>
            <a:off x="648930" y="629266"/>
            <a:ext cx="3322912" cy="1641987"/>
          </a:xfrm>
        </p:spPr>
        <p:txBody>
          <a:bodyPr>
            <a:normAutofit/>
          </a:bodyPr>
          <a:lstStyle/>
          <a:p>
            <a:r>
              <a:rPr lang="it-IT"/>
              <a:t>Fattori protettivi</a:t>
            </a:r>
          </a:p>
        </p:txBody>
      </p:sp>
      <p:sp>
        <p:nvSpPr>
          <p:cNvPr id="3" name="Segnaposto contenuto 2">
            <a:extLst>
              <a:ext uri="{FF2B5EF4-FFF2-40B4-BE49-F238E27FC236}">
                <a16:creationId xmlns:a16="http://schemas.microsoft.com/office/drawing/2014/main" id="{13AC91F6-5026-4960-A66F-BC73DA583D66}"/>
              </a:ext>
            </a:extLst>
          </p:cNvPr>
          <p:cNvSpPr>
            <a:spLocks noGrp="1"/>
          </p:cNvSpPr>
          <p:nvPr>
            <p:ph idx="1"/>
          </p:nvPr>
        </p:nvSpPr>
        <p:spPr>
          <a:xfrm>
            <a:off x="647701" y="2438401"/>
            <a:ext cx="3324141" cy="3809998"/>
          </a:xfrm>
        </p:spPr>
        <p:txBody>
          <a:bodyPr>
            <a:normAutofit/>
          </a:bodyPr>
          <a:lstStyle/>
          <a:p>
            <a:r>
              <a:rPr lang="it-IT" sz="1900">
                <a:latin typeface="+mj-lt"/>
              </a:rPr>
              <a:t>I fattori protettivi aiutano a proteggere i bambini dagli effetti negativi dei fattori di rischio.</a:t>
            </a:r>
          </a:p>
          <a:p>
            <a:r>
              <a:rPr lang="it-IT" sz="1900">
                <a:latin typeface="+mj-lt"/>
              </a:rPr>
              <a:t>Possono essere suddivisi in tre ambiti della vita del bambino:</a:t>
            </a:r>
          </a:p>
          <a:p>
            <a:pPr marL="0" indent="0">
              <a:buNone/>
            </a:pPr>
            <a:r>
              <a:rPr lang="it-IT" sz="1900">
                <a:latin typeface="+mj-lt"/>
              </a:rPr>
              <a:t>  -fattori individuali;</a:t>
            </a:r>
          </a:p>
          <a:p>
            <a:pPr marL="0" indent="0">
              <a:buNone/>
            </a:pPr>
            <a:r>
              <a:rPr lang="it-IT" sz="1900">
                <a:latin typeface="+mj-lt"/>
              </a:rPr>
              <a:t>  -fattori familiari;</a:t>
            </a:r>
          </a:p>
          <a:p>
            <a:pPr marL="0" indent="0">
              <a:buNone/>
            </a:pPr>
            <a:r>
              <a:rPr lang="it-IT" sz="1900">
                <a:latin typeface="+mj-lt"/>
              </a:rPr>
              <a:t>  -fattori ambientali.</a:t>
            </a:r>
          </a:p>
          <a:p>
            <a:pPr marL="0" indent="0">
              <a:buNone/>
            </a:pPr>
            <a:endParaRPr lang="it-IT" sz="1900">
              <a:latin typeface="+mj-lt"/>
            </a:endParaRPr>
          </a:p>
        </p:txBody>
      </p:sp>
      <p:pic>
        <p:nvPicPr>
          <p:cNvPr id="6146" name="Picture 2" descr="Dors | Promuovere il benessere nei genitori e nel bambino">
            <a:extLst>
              <a:ext uri="{FF2B5EF4-FFF2-40B4-BE49-F238E27FC236}">
                <a16:creationId xmlns:a16="http://schemas.microsoft.com/office/drawing/2014/main" id="{516F2A39-0660-4991-BD09-94830CD28F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278"/>
          <a:stretch/>
        </p:blipFill>
        <p:spPr bwMode="auto">
          <a:xfrm>
            <a:off x="4619544" y="609601"/>
            <a:ext cx="6924756"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24198"/>
      </p:ext>
    </p:extLst>
  </p:cSld>
  <p:clrMapOvr>
    <a:masterClrMapping/>
  </p:clrMapOvr>
  <p:transition spd="slow">
    <p:randomBar dir="vert"/>
    <p:sndAc>
      <p:stSnd>
        <p:snd r:embed="rId2" name="click.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 name="Immagine 3" descr="Immagine che contiene testo, giocattolo, bambola&#10;&#10;Descrizione generata automaticamente">
            <a:extLst>
              <a:ext uri="{FF2B5EF4-FFF2-40B4-BE49-F238E27FC236}">
                <a16:creationId xmlns:a16="http://schemas.microsoft.com/office/drawing/2014/main" id="{E8339DF8-D6BD-6F36-5A75-AB1FD696AC3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472" r="5968"/>
          <a:stretch/>
        </p:blipFill>
        <p:spPr>
          <a:xfrm>
            <a:off x="7554139" y="609601"/>
            <a:ext cx="3990160" cy="5638797"/>
          </a:xfrm>
          <a:prstGeom prst="rect">
            <a:avLst/>
          </a:prstGeom>
          <a:effectLst>
            <a:outerShdw blurRad="50800" dist="38100" dir="5400000" algn="t" rotWithShape="0">
              <a:prstClr val="black">
                <a:alpha val="43000"/>
              </a:prstClr>
            </a:outerShdw>
          </a:effectLst>
        </p:spPr>
      </p:pic>
      <p:sp>
        <p:nvSpPr>
          <p:cNvPr id="21" name="Rectangle 22">
            <a:extLst>
              <a:ext uri="{FF2B5EF4-FFF2-40B4-BE49-F238E27FC236}">
                <a16:creationId xmlns:a16="http://schemas.microsoft.com/office/drawing/2014/main" id="{73DC589F-62C7-410C-B96C-0F6243A47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Segnaposto contenuto 2">
            <a:extLst>
              <a:ext uri="{FF2B5EF4-FFF2-40B4-BE49-F238E27FC236}">
                <a16:creationId xmlns:a16="http://schemas.microsoft.com/office/drawing/2014/main" id="{71742FB0-EA06-488F-A514-04D1FE147CB4}"/>
              </a:ext>
            </a:extLst>
          </p:cNvPr>
          <p:cNvGraphicFramePr>
            <a:graphicFrameLocks noGrp="1"/>
          </p:cNvGraphicFramePr>
          <p:nvPr>
            <p:ph idx="1"/>
            <p:extLst>
              <p:ext uri="{D42A27DB-BD31-4B8C-83A1-F6EECF244321}">
                <p14:modId xmlns:p14="http://schemas.microsoft.com/office/powerpoint/2010/main" val="4046540773"/>
              </p:ext>
            </p:extLst>
          </p:nvPr>
        </p:nvGraphicFramePr>
        <p:xfrm>
          <a:off x="647700" y="1216550"/>
          <a:ext cx="6258737" cy="50318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CasellaDiTesto 4">
            <a:extLst>
              <a:ext uri="{FF2B5EF4-FFF2-40B4-BE49-F238E27FC236}">
                <a16:creationId xmlns:a16="http://schemas.microsoft.com/office/drawing/2014/main" id="{11CF3386-AFE0-B070-1FA7-DB12FB066D46}"/>
              </a:ext>
            </a:extLst>
          </p:cNvPr>
          <p:cNvSpPr txBox="1"/>
          <p:nvPr/>
        </p:nvSpPr>
        <p:spPr>
          <a:xfrm>
            <a:off x="8129582" y="6048343"/>
            <a:ext cx="341471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gavrocheblog.blogspot.com/2011/09/london-calling-1-rise-of-planet-of-apes.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1"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3950891124"/>
      </p:ext>
    </p:extLst>
  </p:cSld>
  <p:clrMapOvr>
    <a:masterClrMapping/>
  </p:clrMapOvr>
  <p:transition spd="slow">
    <p:randomBar dir="vert"/>
    <p:sndAc>
      <p:stSnd>
        <p:snd r:embed="rId2" name="click.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DEF5A-C90B-4469-B6BE-6D331CE751BE}"/>
              </a:ext>
            </a:extLst>
          </p:cNvPr>
          <p:cNvSpPr>
            <a:spLocks noGrp="1"/>
          </p:cNvSpPr>
          <p:nvPr>
            <p:ph type="title"/>
          </p:nvPr>
        </p:nvSpPr>
        <p:spPr>
          <a:xfrm>
            <a:off x="648930" y="629266"/>
            <a:ext cx="5616217" cy="1622321"/>
          </a:xfrm>
        </p:spPr>
        <p:txBody>
          <a:bodyPr>
            <a:normAutofit/>
          </a:bodyPr>
          <a:lstStyle/>
          <a:p>
            <a:endParaRPr lang="it-IT"/>
          </a:p>
        </p:txBody>
      </p:sp>
      <p:sp>
        <p:nvSpPr>
          <p:cNvPr id="17"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 name="Rectangle 18">
            <a:extLst>
              <a:ext uri="{FF2B5EF4-FFF2-40B4-BE49-F238E27FC236}">
                <a16:creationId xmlns:a16="http://schemas.microsoft.com/office/drawing/2014/main" id="{1AE682A4-5C0C-437A-88CB-93903D449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1" name="Immagine 10" descr="Immagine che contiene testo, posando, vecchio, parete&#10;&#10;Descrizione generata automaticamente">
            <a:extLst>
              <a:ext uri="{FF2B5EF4-FFF2-40B4-BE49-F238E27FC236}">
                <a16:creationId xmlns:a16="http://schemas.microsoft.com/office/drawing/2014/main" id="{8E778572-3A7F-9F58-1DCD-869338763E5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63742" y="1976248"/>
            <a:ext cx="3980139" cy="2905501"/>
          </a:xfrm>
          <a:prstGeom prst="rect">
            <a:avLst/>
          </a:prstGeom>
          <a:effectLst/>
        </p:spPr>
      </p:pic>
      <p:sp>
        <p:nvSpPr>
          <p:cNvPr id="23" name="Rectangle 22">
            <a:extLst>
              <a:ext uri="{FF2B5EF4-FFF2-40B4-BE49-F238E27FC236}">
                <a16:creationId xmlns:a16="http://schemas.microsoft.com/office/drawing/2014/main" id="{60202AA6-BAFE-417F-904D-4F7027D36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Segnaposto contenuto 2">
            <a:extLst>
              <a:ext uri="{FF2B5EF4-FFF2-40B4-BE49-F238E27FC236}">
                <a16:creationId xmlns:a16="http://schemas.microsoft.com/office/drawing/2014/main" id="{B237A5FA-A6BE-432A-B355-47187BDB3B48}"/>
              </a:ext>
            </a:extLst>
          </p:cNvPr>
          <p:cNvGraphicFramePr>
            <a:graphicFrameLocks noGrp="1"/>
          </p:cNvGraphicFramePr>
          <p:nvPr>
            <p:ph idx="1"/>
            <p:extLst>
              <p:ext uri="{D42A27DB-BD31-4B8C-83A1-F6EECF244321}">
                <p14:modId xmlns:p14="http://schemas.microsoft.com/office/powerpoint/2010/main" val="3375563063"/>
              </p:ext>
            </p:extLst>
          </p:nvPr>
        </p:nvGraphicFramePr>
        <p:xfrm>
          <a:off x="648931" y="2438400"/>
          <a:ext cx="5616216" cy="37854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CasellaDiTesto 11">
            <a:extLst>
              <a:ext uri="{FF2B5EF4-FFF2-40B4-BE49-F238E27FC236}">
                <a16:creationId xmlns:a16="http://schemas.microsoft.com/office/drawing/2014/main" id="{A7E113A7-3968-60DE-11C8-CB23E8BCF71D}"/>
              </a:ext>
            </a:extLst>
          </p:cNvPr>
          <p:cNvSpPr txBox="1"/>
          <p:nvPr/>
        </p:nvSpPr>
        <p:spPr>
          <a:xfrm>
            <a:off x="8292671" y="4681694"/>
            <a:ext cx="3251210"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www.flickr.com/photos/portobeseno/71357894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1" tooltip="https://creativecommons.org/licenses/by-nc/3.0/">
                  <a:extLst>
                    <a:ext uri="{A12FA001-AC4F-418D-AE19-62706E023703}">
                      <ahyp:hlinkClr xmlns:ahyp="http://schemas.microsoft.com/office/drawing/2018/hyperlinkcolor" val="tx"/>
                    </a:ext>
                  </a:extLst>
                </a:hlinkClick>
              </a:rPr>
              <a:t>CC BY-NC</a:t>
            </a:r>
            <a:endParaRPr lang="it-IT" sz="700">
              <a:solidFill>
                <a:srgbClr val="FFFFFF"/>
              </a:solidFill>
            </a:endParaRPr>
          </a:p>
        </p:txBody>
      </p:sp>
    </p:spTree>
    <p:extLst>
      <p:ext uri="{BB962C8B-B14F-4D97-AF65-F5344CB8AC3E}">
        <p14:creationId xmlns:p14="http://schemas.microsoft.com/office/powerpoint/2010/main" val="1563339713"/>
      </p:ext>
    </p:extLst>
  </p:cSld>
  <p:clrMapOvr>
    <a:masterClrMapping/>
  </p:clrMapOvr>
  <p:transition spd="slow">
    <p:randomBar dir="vert"/>
    <p:sndAc>
      <p:stSnd>
        <p:snd r:embed="rId2" name="click.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3DF80-2312-4716-8274-BB59B967BA5C}"/>
              </a:ext>
            </a:extLst>
          </p:cNvPr>
          <p:cNvSpPr>
            <a:spLocks noGrp="1"/>
          </p:cNvSpPr>
          <p:nvPr>
            <p:ph type="title"/>
          </p:nvPr>
        </p:nvSpPr>
        <p:spPr>
          <a:xfrm>
            <a:off x="648930" y="629266"/>
            <a:ext cx="5616217" cy="1622321"/>
          </a:xfrm>
        </p:spPr>
        <p:txBody>
          <a:bodyPr>
            <a:normAutofit/>
          </a:bodyPr>
          <a:lstStyle/>
          <a:p>
            <a:r>
              <a:rPr lang="it-IT" b="1"/>
              <a:t>Fattori di rischio</a:t>
            </a:r>
          </a:p>
        </p:txBody>
      </p:sp>
      <p:sp>
        <p:nvSpPr>
          <p:cNvPr id="3" name="Segnaposto contenuto 2">
            <a:extLst>
              <a:ext uri="{FF2B5EF4-FFF2-40B4-BE49-F238E27FC236}">
                <a16:creationId xmlns:a16="http://schemas.microsoft.com/office/drawing/2014/main" id="{272BA425-884B-4659-87FC-CFEDCF9BF9C9}"/>
              </a:ext>
            </a:extLst>
          </p:cNvPr>
          <p:cNvSpPr>
            <a:spLocks noGrp="1"/>
          </p:cNvSpPr>
          <p:nvPr>
            <p:ph idx="1"/>
          </p:nvPr>
        </p:nvSpPr>
        <p:spPr>
          <a:xfrm>
            <a:off x="648931" y="2438400"/>
            <a:ext cx="5616216" cy="3785419"/>
          </a:xfrm>
        </p:spPr>
        <p:txBody>
          <a:bodyPr>
            <a:normAutofit/>
          </a:bodyPr>
          <a:lstStyle/>
          <a:p>
            <a:r>
              <a:rPr lang="it-IT">
                <a:latin typeface="+mj-lt"/>
              </a:rPr>
              <a:t>I fattori di rischio si dividono in:</a:t>
            </a:r>
          </a:p>
          <a:p>
            <a:pPr>
              <a:buFontTx/>
              <a:buChar char="-"/>
            </a:pPr>
            <a:r>
              <a:rPr lang="it-IT" b="1">
                <a:latin typeface="+mj-lt"/>
              </a:rPr>
              <a:t>Fattori predisponenti:</a:t>
            </a:r>
            <a:r>
              <a:rPr lang="it-IT">
                <a:latin typeface="+mj-lt"/>
              </a:rPr>
              <a:t> possono essere di tipo genetico, collegati alla storia passata del soggetto( FASD).</a:t>
            </a:r>
          </a:p>
          <a:p>
            <a:pPr>
              <a:buFontTx/>
              <a:buChar char="-"/>
            </a:pPr>
            <a:endParaRPr lang="it-IT">
              <a:latin typeface="+mj-lt"/>
            </a:endParaRPr>
          </a:p>
          <a:p>
            <a:pPr>
              <a:buFontTx/>
              <a:buChar char="-"/>
            </a:pPr>
            <a:r>
              <a:rPr lang="it-IT" b="1">
                <a:latin typeface="+mj-lt"/>
              </a:rPr>
              <a:t>Fattori precipitanti: </a:t>
            </a:r>
            <a:r>
              <a:rPr lang="it-IT">
                <a:latin typeface="+mj-lt"/>
              </a:rPr>
              <a:t>sono quegli elementi che in un certo momento facilitano il manifestarsi di una difficoltà/disturbo.</a:t>
            </a:r>
            <a:endParaRPr lang="it-IT" b="1">
              <a:latin typeface="+mj-lt"/>
            </a:endParaRPr>
          </a:p>
        </p:txBody>
      </p:sp>
      <p:sp>
        <p:nvSpPr>
          <p:cNvPr id="7172"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177" name="Rectangle 7176">
            <a:extLst>
              <a:ext uri="{FF2B5EF4-FFF2-40B4-BE49-F238E27FC236}">
                <a16:creationId xmlns:a16="http://schemas.microsoft.com/office/drawing/2014/main" id="{1AE682A4-5C0C-437A-88CB-93903D449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170" name="Picture 2" descr="Quali sono i rischi per i figli quando la separazione è problematica -  Seconda Parte - Quisipuò">
            <a:extLst>
              <a:ext uri="{FF2B5EF4-FFF2-40B4-BE49-F238E27FC236}">
                <a16:creationId xmlns:a16="http://schemas.microsoft.com/office/drawing/2014/main" id="{B449BA94-9109-4DAE-A450-60811ACF54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19" r="8357" b="-1"/>
          <a:stretch/>
        </p:blipFill>
        <p:spPr bwMode="auto">
          <a:xfrm>
            <a:off x="7563742" y="1513343"/>
            <a:ext cx="3980139" cy="383131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60202AA6-BAFE-417F-904D-4F7027D36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77793040"/>
      </p:ext>
    </p:extLst>
  </p:cSld>
  <p:clrMapOvr>
    <a:masterClrMapping/>
  </p:clrMapOvr>
  <p:transition spd="slow">
    <p:randomBar dir="vert"/>
    <p:sndAc>
      <p:stSnd>
        <p:snd r:embed="rId2" name="click.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9AF684-BE3E-49CA-8B34-C7718BED8B59}"/>
              </a:ext>
            </a:extLst>
          </p:cNvPr>
          <p:cNvSpPr>
            <a:spLocks noGrp="1"/>
          </p:cNvSpPr>
          <p:nvPr>
            <p:ph type="title"/>
          </p:nvPr>
        </p:nvSpPr>
        <p:spPr>
          <a:xfrm>
            <a:off x="648929" y="629266"/>
            <a:ext cx="6256423" cy="1641987"/>
          </a:xfrm>
        </p:spPr>
        <p:txBody>
          <a:bodyPr>
            <a:normAutofit/>
          </a:bodyPr>
          <a:lstStyle/>
          <a:p>
            <a:endParaRPr lang="it-IT"/>
          </a:p>
        </p:txBody>
      </p:sp>
      <p:pic>
        <p:nvPicPr>
          <p:cNvPr id="3074" name="Picture 2" descr="8 cause comuni del pianto nei neonati e nei bambini - Casa Tabata - la casa  della nostra Modern Family">
            <a:extLst>
              <a:ext uri="{FF2B5EF4-FFF2-40B4-BE49-F238E27FC236}">
                <a16:creationId xmlns:a16="http://schemas.microsoft.com/office/drawing/2014/main" id="{9BEEE69D-7387-45F9-A5F2-B5B10E4104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20" r="27990"/>
          <a:stretch/>
        </p:blipFill>
        <p:spPr bwMode="auto">
          <a:xfrm>
            <a:off x="7554139" y="609601"/>
            <a:ext cx="3990160"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082" name="Rectangle 3078">
            <a:extLst>
              <a:ext uri="{FF2B5EF4-FFF2-40B4-BE49-F238E27FC236}">
                <a16:creationId xmlns:a16="http://schemas.microsoft.com/office/drawing/2014/main" id="{73DC589F-62C7-410C-B96C-0F6243A47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Segnaposto contenuto 2">
            <a:extLst>
              <a:ext uri="{FF2B5EF4-FFF2-40B4-BE49-F238E27FC236}">
                <a16:creationId xmlns:a16="http://schemas.microsoft.com/office/drawing/2014/main" id="{C82D229D-97A1-47EC-9BEC-8B7B16BA68C6}"/>
              </a:ext>
            </a:extLst>
          </p:cNvPr>
          <p:cNvGraphicFramePr>
            <a:graphicFrameLocks noGrp="1"/>
          </p:cNvGraphicFramePr>
          <p:nvPr>
            <p:ph idx="1"/>
            <p:extLst>
              <p:ext uri="{D42A27DB-BD31-4B8C-83A1-F6EECF244321}">
                <p14:modId xmlns:p14="http://schemas.microsoft.com/office/powerpoint/2010/main" val="2523358452"/>
              </p:ext>
            </p:extLst>
          </p:nvPr>
        </p:nvGraphicFramePr>
        <p:xfrm>
          <a:off x="647700" y="2438401"/>
          <a:ext cx="6258737" cy="38099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0263344"/>
      </p:ext>
    </p:extLst>
  </p:cSld>
  <p:clrMapOvr>
    <a:masterClrMapping/>
  </p:clrMapOvr>
  <p:transition spd="slow">
    <p:randomBar dir="vert"/>
    <p:sndAc>
      <p:stSnd>
        <p:snd r:embed="rId2" name="click.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8FE5E5-C637-4CB7-B648-983110D6EDDC}"/>
              </a:ext>
            </a:extLst>
          </p:cNvPr>
          <p:cNvSpPr>
            <a:spLocks noGrp="1"/>
          </p:cNvSpPr>
          <p:nvPr>
            <p:ph type="title"/>
          </p:nvPr>
        </p:nvSpPr>
        <p:spPr>
          <a:xfrm>
            <a:off x="2592925" y="624110"/>
            <a:ext cx="8911687" cy="614140"/>
          </a:xfrm>
        </p:spPr>
        <p:txBody>
          <a:bodyPr>
            <a:normAutofit fontScale="90000"/>
          </a:bodyPr>
          <a:lstStyle/>
          <a:p>
            <a:endParaRPr lang="it-IT"/>
          </a:p>
        </p:txBody>
      </p:sp>
      <p:graphicFrame>
        <p:nvGraphicFramePr>
          <p:cNvPr id="5" name="Segnaposto contenuto 2">
            <a:extLst>
              <a:ext uri="{FF2B5EF4-FFF2-40B4-BE49-F238E27FC236}">
                <a16:creationId xmlns:a16="http://schemas.microsoft.com/office/drawing/2014/main" id="{78C70EAE-FBB2-4038-9D0C-83B25A45512C}"/>
              </a:ext>
            </a:extLst>
          </p:cNvPr>
          <p:cNvGraphicFramePr>
            <a:graphicFrameLocks noGrp="1"/>
          </p:cNvGraphicFramePr>
          <p:nvPr>
            <p:ph idx="1"/>
            <p:extLst>
              <p:ext uri="{D42A27DB-BD31-4B8C-83A1-F6EECF244321}">
                <p14:modId xmlns:p14="http://schemas.microsoft.com/office/powerpoint/2010/main" val="3806104322"/>
              </p:ext>
            </p:extLst>
          </p:nvPr>
        </p:nvGraphicFramePr>
        <p:xfrm>
          <a:off x="2589212" y="1400175"/>
          <a:ext cx="7364413" cy="4511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269966"/>
      </p:ext>
    </p:extLst>
  </p:cSld>
  <p:clrMapOvr>
    <a:masterClrMapping/>
  </p:clrMapOvr>
  <p:transition spd="slow">
    <p:randomBar dir="vert"/>
    <p:sndAc>
      <p:stSnd>
        <p:snd r:embed="rId2" name="click.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D1137D-DCE0-49F8-9BEC-328A5DF61B25}"/>
              </a:ext>
            </a:extLst>
          </p:cNvPr>
          <p:cNvSpPr>
            <a:spLocks noGrp="1"/>
          </p:cNvSpPr>
          <p:nvPr>
            <p:ph type="title"/>
          </p:nvPr>
        </p:nvSpPr>
        <p:spPr>
          <a:xfrm>
            <a:off x="1259893" y="3101093"/>
            <a:ext cx="2454052" cy="3029344"/>
          </a:xfrm>
        </p:spPr>
        <p:txBody>
          <a:bodyPr>
            <a:normAutofit/>
          </a:bodyPr>
          <a:lstStyle/>
          <a:p>
            <a:endParaRPr lang="it-IT" sz="3200">
              <a:solidFill>
                <a:schemeClr val="bg1"/>
              </a:solidFill>
            </a:endParaRPr>
          </a:p>
        </p:txBody>
      </p:sp>
      <p:graphicFrame>
        <p:nvGraphicFramePr>
          <p:cNvPr id="5" name="Segnaposto contenuto 2">
            <a:extLst>
              <a:ext uri="{FF2B5EF4-FFF2-40B4-BE49-F238E27FC236}">
                <a16:creationId xmlns:a16="http://schemas.microsoft.com/office/drawing/2014/main" id="{407D3ED2-7B2D-4014-9990-C2FD6614AB0E}"/>
              </a:ext>
            </a:extLst>
          </p:cNvPr>
          <p:cNvGraphicFramePr>
            <a:graphicFrameLocks noGrp="1"/>
          </p:cNvGraphicFramePr>
          <p:nvPr>
            <p:ph idx="1"/>
            <p:extLst>
              <p:ext uri="{D42A27DB-BD31-4B8C-83A1-F6EECF244321}">
                <p14:modId xmlns:p14="http://schemas.microsoft.com/office/powerpoint/2010/main" val="288683467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560727"/>
      </p:ext>
    </p:extLst>
  </p:cSld>
  <p:clrMapOvr>
    <a:masterClrMapping/>
  </p:clrMapOvr>
  <p:transition spd="slow">
    <p:randomBar dir="vert"/>
    <p:sndAc>
      <p:stSnd>
        <p:snd r:embed="rId2" name="click.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893B5D-1D42-4864-8C0E-D4736D437897}"/>
              </a:ext>
            </a:extLst>
          </p:cNvPr>
          <p:cNvSpPr>
            <a:spLocks noGrp="1"/>
          </p:cNvSpPr>
          <p:nvPr>
            <p:ph type="title"/>
          </p:nvPr>
        </p:nvSpPr>
        <p:spPr>
          <a:xfrm>
            <a:off x="1794897" y="-325918"/>
            <a:ext cx="9712998" cy="1040293"/>
          </a:xfrm>
        </p:spPr>
        <p:txBody>
          <a:bodyPr>
            <a:normAutofit/>
          </a:bodyPr>
          <a:lstStyle/>
          <a:p>
            <a:endParaRPr lang="it-IT"/>
          </a:p>
        </p:txBody>
      </p:sp>
      <p:graphicFrame>
        <p:nvGraphicFramePr>
          <p:cNvPr id="5" name="Segnaposto contenuto 2">
            <a:extLst>
              <a:ext uri="{FF2B5EF4-FFF2-40B4-BE49-F238E27FC236}">
                <a16:creationId xmlns:a16="http://schemas.microsoft.com/office/drawing/2014/main" id="{94C602A6-04B9-4DC9-B43D-A7C5C1D33074}"/>
              </a:ext>
            </a:extLst>
          </p:cNvPr>
          <p:cNvGraphicFramePr>
            <a:graphicFrameLocks noGrp="1"/>
          </p:cNvGraphicFramePr>
          <p:nvPr>
            <p:ph idx="1"/>
            <p:extLst>
              <p:ext uri="{D42A27DB-BD31-4B8C-83A1-F6EECF244321}">
                <p14:modId xmlns:p14="http://schemas.microsoft.com/office/powerpoint/2010/main" val="1424637835"/>
              </p:ext>
            </p:extLst>
          </p:nvPr>
        </p:nvGraphicFramePr>
        <p:xfrm>
          <a:off x="1794897" y="1040293"/>
          <a:ext cx="8987404" cy="4836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547888"/>
      </p:ext>
    </p:extLst>
  </p:cSld>
  <p:clrMapOvr>
    <a:masterClrMapping/>
  </p:clrMapOvr>
  <p:transition spd="slow">
    <p:randomBar dir="vert"/>
    <p:sndAc>
      <p:stSnd>
        <p:snd r:embed="rId2" name="click.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2"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Rectangle 23">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magine 3" descr="Immagine che contiene testo&#10;&#10;Descrizione generata automaticamente">
            <a:extLst>
              <a:ext uri="{FF2B5EF4-FFF2-40B4-BE49-F238E27FC236}">
                <a16:creationId xmlns:a16="http://schemas.microsoft.com/office/drawing/2014/main" id="{74DB4FBF-6FC3-CBDE-ACC0-7956FC698A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29871" y="2575496"/>
            <a:ext cx="3414010" cy="1707005"/>
          </a:xfrm>
          <a:prstGeom prst="rect">
            <a:avLst/>
          </a:prstGeom>
          <a:effectLst/>
        </p:spPr>
      </p:pic>
      <p:sp>
        <p:nvSpPr>
          <p:cNvPr id="28" name="Rectangle 27">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65BB1BF4-0C62-4A90-8381-B56D176C4E6F}"/>
              </a:ext>
            </a:extLst>
          </p:cNvPr>
          <p:cNvSpPr>
            <a:spLocks noGrp="1"/>
          </p:cNvSpPr>
          <p:nvPr>
            <p:ph type="title"/>
          </p:nvPr>
        </p:nvSpPr>
        <p:spPr>
          <a:xfrm>
            <a:off x="1203354" y="-1694132"/>
            <a:ext cx="6188190" cy="1622321"/>
          </a:xfrm>
        </p:spPr>
        <p:txBody>
          <a:bodyPr>
            <a:normAutofit/>
          </a:bodyPr>
          <a:lstStyle/>
          <a:p>
            <a:endParaRPr lang="it-IT" dirty="0"/>
          </a:p>
        </p:txBody>
      </p:sp>
      <p:graphicFrame>
        <p:nvGraphicFramePr>
          <p:cNvPr id="5" name="Segnaposto contenuto 2">
            <a:extLst>
              <a:ext uri="{FF2B5EF4-FFF2-40B4-BE49-F238E27FC236}">
                <a16:creationId xmlns:a16="http://schemas.microsoft.com/office/drawing/2014/main" id="{E06F8A8B-9D76-4D2E-8D76-3161DE26D149}"/>
              </a:ext>
            </a:extLst>
          </p:cNvPr>
          <p:cNvGraphicFramePr>
            <a:graphicFrameLocks noGrp="1"/>
          </p:cNvGraphicFramePr>
          <p:nvPr>
            <p:ph idx="1"/>
            <p:extLst>
              <p:ext uri="{D42A27DB-BD31-4B8C-83A1-F6EECF244321}">
                <p14:modId xmlns:p14="http://schemas.microsoft.com/office/powerpoint/2010/main" val="972788902"/>
              </p:ext>
            </p:extLst>
          </p:nvPr>
        </p:nvGraphicFramePr>
        <p:xfrm>
          <a:off x="648930" y="2438400"/>
          <a:ext cx="6188189" cy="37854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asellaDiTesto 5">
            <a:extLst>
              <a:ext uri="{FF2B5EF4-FFF2-40B4-BE49-F238E27FC236}">
                <a16:creationId xmlns:a16="http://schemas.microsoft.com/office/drawing/2014/main" id="{C6B88F8E-99EA-46A7-8945-3A566D7353C9}"/>
              </a:ext>
            </a:extLst>
          </p:cNvPr>
          <p:cNvSpPr txBox="1"/>
          <p:nvPr/>
        </p:nvSpPr>
        <p:spPr>
          <a:xfrm>
            <a:off x="8462588" y="4082446"/>
            <a:ext cx="3081293"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s://www.pressenza.com/it/2017/01/la-poverta-e-un-furto-incontro-internazionale-di-dichiariamo-illegale-la-poverta/">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1" tooltip="https://creativecommons.org/licenses/by/3.0/">
                  <a:extLst>
                    <a:ext uri="{A12FA001-AC4F-418D-AE19-62706E023703}">
                      <ahyp:hlinkClr xmlns:ahyp="http://schemas.microsoft.com/office/drawing/2018/hyperlinkcolor" val="tx"/>
                    </a:ext>
                  </a:extLst>
                </a:hlinkClick>
              </a:rPr>
              <a:t>CC BY</a:t>
            </a:r>
            <a:endParaRPr lang="it-IT" sz="700">
              <a:solidFill>
                <a:srgbClr val="FFFFFF"/>
              </a:solidFill>
            </a:endParaRPr>
          </a:p>
        </p:txBody>
      </p:sp>
    </p:spTree>
    <p:extLst>
      <p:ext uri="{BB962C8B-B14F-4D97-AF65-F5344CB8AC3E}">
        <p14:creationId xmlns:p14="http://schemas.microsoft.com/office/powerpoint/2010/main" val="2099661411"/>
      </p:ext>
    </p:extLst>
  </p:cSld>
  <p:clrMapOvr>
    <a:masterClrMapping/>
  </p:clrMapOvr>
  <p:transition spd="slow">
    <p:randomBar dir="vert"/>
    <p:sndAc>
      <p:stSnd>
        <p:snd r:embed="rId2" name="click.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E65F90-EE28-4722-9743-B168B56125D1}"/>
              </a:ext>
            </a:extLst>
          </p:cNvPr>
          <p:cNvSpPr>
            <a:spLocks noGrp="1"/>
          </p:cNvSpPr>
          <p:nvPr>
            <p:ph type="title"/>
          </p:nvPr>
        </p:nvSpPr>
        <p:spPr>
          <a:xfrm>
            <a:off x="1794897" y="624110"/>
            <a:ext cx="9712998" cy="166465"/>
          </a:xfrm>
        </p:spPr>
        <p:txBody>
          <a:bodyPr>
            <a:normAutofit fontScale="90000"/>
          </a:bodyPr>
          <a:lstStyle/>
          <a:p>
            <a:endParaRPr lang="it-IT" dirty="0"/>
          </a:p>
        </p:txBody>
      </p:sp>
      <p:graphicFrame>
        <p:nvGraphicFramePr>
          <p:cNvPr id="5" name="Segnaposto contenuto 2">
            <a:extLst>
              <a:ext uri="{FF2B5EF4-FFF2-40B4-BE49-F238E27FC236}">
                <a16:creationId xmlns:a16="http://schemas.microsoft.com/office/drawing/2014/main" id="{448A1B93-8AB9-439E-BB5A-C04024D4375D}"/>
              </a:ext>
            </a:extLst>
          </p:cNvPr>
          <p:cNvGraphicFramePr>
            <a:graphicFrameLocks noGrp="1"/>
          </p:cNvGraphicFramePr>
          <p:nvPr>
            <p:ph idx="1"/>
            <p:extLst>
              <p:ext uri="{D42A27DB-BD31-4B8C-83A1-F6EECF244321}">
                <p14:modId xmlns:p14="http://schemas.microsoft.com/office/powerpoint/2010/main" val="1490022683"/>
              </p:ext>
            </p:extLst>
          </p:nvPr>
        </p:nvGraphicFramePr>
        <p:xfrm>
          <a:off x="1794897" y="1314450"/>
          <a:ext cx="8987404" cy="4919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713973"/>
      </p:ext>
    </p:extLst>
  </p:cSld>
  <p:clrMapOvr>
    <a:masterClrMapping/>
  </p:clrMapOvr>
  <p:transition spd="slow">
    <p:randomBar dir="vert"/>
    <p:sndAc>
      <p:stSnd>
        <p:snd r:embed="rId2" name="click.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30E931-3037-48EC-8F65-5A8EE24161EC}"/>
              </a:ext>
            </a:extLst>
          </p:cNvPr>
          <p:cNvSpPr>
            <a:spLocks noGrp="1"/>
          </p:cNvSpPr>
          <p:nvPr>
            <p:ph type="title"/>
          </p:nvPr>
        </p:nvSpPr>
        <p:spPr>
          <a:xfrm>
            <a:off x="646111" y="452718"/>
            <a:ext cx="9404723" cy="1400530"/>
          </a:xfrm>
        </p:spPr>
        <p:txBody>
          <a:bodyPr>
            <a:normAutofit/>
          </a:bodyPr>
          <a:lstStyle/>
          <a:p>
            <a:endParaRPr lang="it-IT" dirty="0"/>
          </a:p>
        </p:txBody>
      </p:sp>
      <p:graphicFrame>
        <p:nvGraphicFramePr>
          <p:cNvPr id="5" name="Segnaposto contenuto 2">
            <a:extLst>
              <a:ext uri="{FF2B5EF4-FFF2-40B4-BE49-F238E27FC236}">
                <a16:creationId xmlns:a16="http://schemas.microsoft.com/office/drawing/2014/main" id="{88D7A560-3A76-47CA-AF61-F4A47B5BA53F}"/>
              </a:ext>
            </a:extLst>
          </p:cNvPr>
          <p:cNvGraphicFramePr>
            <a:graphicFrameLocks noGrp="1"/>
          </p:cNvGraphicFramePr>
          <p:nvPr>
            <p:ph idx="1"/>
            <p:extLst>
              <p:ext uri="{D42A27DB-BD31-4B8C-83A1-F6EECF244321}">
                <p14:modId xmlns:p14="http://schemas.microsoft.com/office/powerpoint/2010/main" val="3549794687"/>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4067146"/>
      </p:ext>
    </p:extLst>
  </p:cSld>
  <p:clrMapOvr>
    <a:masterClrMapping/>
  </p:clrMapOvr>
  <p:transition spd="slow">
    <p:randomBar dir="vert"/>
    <p:sndAc>
      <p:stSnd>
        <p:snd r:embed="rId2" name="click.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205"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7A3A8C38-867B-402D-A72A-A8D76320E782}"/>
              </a:ext>
            </a:extLst>
          </p:cNvPr>
          <p:cNvSpPr>
            <a:spLocks noGrp="1"/>
          </p:cNvSpPr>
          <p:nvPr>
            <p:ph type="title"/>
          </p:nvPr>
        </p:nvSpPr>
        <p:spPr>
          <a:xfrm>
            <a:off x="648930" y="629267"/>
            <a:ext cx="9252154" cy="1016654"/>
          </a:xfrm>
        </p:spPr>
        <p:txBody>
          <a:bodyPr>
            <a:normAutofit/>
          </a:bodyPr>
          <a:lstStyle/>
          <a:p>
            <a:endParaRPr lang="it-IT" dirty="0"/>
          </a:p>
        </p:txBody>
      </p:sp>
      <p:sp>
        <p:nvSpPr>
          <p:cNvPr id="8207" name="Rectangle 8206">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200" name="Picture 8" descr="La resilienza: definizione, fattori di rischio e protettivi, strategie di  sviluppo">
            <a:extLst>
              <a:ext uri="{FF2B5EF4-FFF2-40B4-BE49-F238E27FC236}">
                <a16:creationId xmlns:a16="http://schemas.microsoft.com/office/drawing/2014/main" id="{EA28CA2F-5B8B-4A0C-8A53-58FDE56D7C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5885" y="2548281"/>
            <a:ext cx="5126825" cy="3662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8879EE12-AA48-4664-A6FC-CBF69B0B6667}"/>
              </a:ext>
            </a:extLst>
          </p:cNvPr>
          <p:cNvSpPr>
            <a:spLocks noGrp="1"/>
          </p:cNvSpPr>
          <p:nvPr>
            <p:ph idx="1"/>
          </p:nvPr>
        </p:nvSpPr>
        <p:spPr>
          <a:xfrm>
            <a:off x="6658745" y="2551610"/>
            <a:ext cx="5122606" cy="3658689"/>
          </a:xfrm>
        </p:spPr>
        <p:txBody>
          <a:bodyPr>
            <a:normAutofit/>
          </a:bodyPr>
          <a:lstStyle/>
          <a:p>
            <a:pPr>
              <a:lnSpc>
                <a:spcPct val="90000"/>
              </a:lnSpc>
            </a:pPr>
            <a:r>
              <a:rPr lang="it-IT" sz="1600" dirty="0">
                <a:solidFill>
                  <a:schemeClr val="bg1"/>
                </a:solidFill>
                <a:latin typeface="+mj-lt"/>
              </a:rPr>
              <a:t>Non è possibile stabilire e prevedere quanto un bambino possa diventare una persona resiliente basandosi esclusivamente sulla valutazione dei fattori di rischio e quelli di protezione.</a:t>
            </a:r>
          </a:p>
          <a:p>
            <a:pPr>
              <a:lnSpc>
                <a:spcPct val="90000"/>
              </a:lnSpc>
            </a:pPr>
            <a:r>
              <a:rPr lang="it-IT" sz="1600" dirty="0">
                <a:solidFill>
                  <a:schemeClr val="bg1"/>
                </a:solidFill>
                <a:latin typeface="+mj-lt"/>
              </a:rPr>
              <a:t>Infatti, quello che potrebbe essere un fattore di rischio per un bambino potrebbe diventare un fattore di protezione per un altro momento della sua vita.</a:t>
            </a:r>
          </a:p>
          <a:p>
            <a:pPr>
              <a:lnSpc>
                <a:spcPct val="90000"/>
              </a:lnSpc>
            </a:pPr>
            <a:r>
              <a:rPr lang="it-IT" sz="1600" dirty="0">
                <a:solidFill>
                  <a:schemeClr val="bg1"/>
                </a:solidFill>
                <a:latin typeface="+mj-lt"/>
              </a:rPr>
              <a:t>Esempio: bambino precocemente adultizzato.</a:t>
            </a:r>
          </a:p>
          <a:p>
            <a:pPr>
              <a:lnSpc>
                <a:spcPct val="90000"/>
              </a:lnSpc>
            </a:pPr>
            <a:r>
              <a:rPr lang="it-IT" sz="1600" dirty="0">
                <a:solidFill>
                  <a:schemeClr val="bg1"/>
                </a:solidFill>
                <a:latin typeface="+mj-lt"/>
              </a:rPr>
              <a:t>La </a:t>
            </a:r>
            <a:r>
              <a:rPr lang="it-IT" sz="1600" dirty="0">
                <a:solidFill>
                  <a:schemeClr val="bg1"/>
                </a:solidFill>
                <a:highlight>
                  <a:srgbClr val="FF0000"/>
                </a:highlight>
                <a:latin typeface="+mj-lt"/>
              </a:rPr>
              <a:t>prevenzione</a:t>
            </a:r>
            <a:r>
              <a:rPr lang="it-IT" sz="1600" dirty="0">
                <a:solidFill>
                  <a:schemeClr val="bg1"/>
                </a:solidFill>
                <a:latin typeface="+mj-lt"/>
              </a:rPr>
              <a:t> assume quindi un ruolo centrale per promuovere i fattori di protezione e contrastare i fattori di rischio.</a:t>
            </a:r>
          </a:p>
        </p:txBody>
      </p:sp>
      <p:sp>
        <p:nvSpPr>
          <p:cNvPr id="4" name="AutoShape 2" descr="La resilienza: definizione, fattori di rischio e protettivi, strategie di  sviluppo">
            <a:extLst>
              <a:ext uri="{FF2B5EF4-FFF2-40B4-BE49-F238E27FC236}">
                <a16:creationId xmlns:a16="http://schemas.microsoft.com/office/drawing/2014/main" id="{55EEE077-DAD8-4D69-9938-1FB7579C36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La resilienza: definizione, fattori di rischio e protettivi, strategie di  sviluppo">
            <a:extLst>
              <a:ext uri="{FF2B5EF4-FFF2-40B4-BE49-F238E27FC236}">
                <a16:creationId xmlns:a16="http://schemas.microsoft.com/office/drawing/2014/main" id="{191E9AF8-D9D8-465E-BE81-FA2A041AAE8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La resilienza: definizione, fattori di rischio e protettivi, strategie di  sviluppo">
            <a:extLst>
              <a:ext uri="{FF2B5EF4-FFF2-40B4-BE49-F238E27FC236}">
                <a16:creationId xmlns:a16="http://schemas.microsoft.com/office/drawing/2014/main" id="{7034E1BC-5888-420B-BE12-04FB7F935AD8}"/>
              </a:ext>
            </a:extLst>
          </p:cNvPr>
          <p:cNvSpPr>
            <a:spLocks noChangeAspect="1" noChangeArrowheads="1"/>
          </p:cNvSpPr>
          <p:nvPr/>
        </p:nvSpPr>
        <p:spPr bwMode="auto">
          <a:xfrm flipV="1">
            <a:off x="6248400" y="3429000"/>
            <a:ext cx="3048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189331317"/>
      </p:ext>
    </p:extLst>
  </p:cSld>
  <p:clrMapOvr>
    <a:masterClrMapping/>
  </p:clrMapOvr>
  <p:transition spd="slow">
    <p:randomBar dir="vert"/>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098" name="Picture 2" descr="Il pianto del neonato: scopri le cause, come interpretarlo e come calmarlo">
            <a:extLst>
              <a:ext uri="{FF2B5EF4-FFF2-40B4-BE49-F238E27FC236}">
                <a16:creationId xmlns:a16="http://schemas.microsoft.com/office/drawing/2014/main" id="{8297FDDC-B756-4C64-9F81-B2448F03D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9" r="19084" b="-1"/>
          <a:stretch/>
        </p:blipFill>
        <p:spPr bwMode="auto">
          <a:xfrm>
            <a:off x="6181725" y="17602"/>
            <a:ext cx="7011576" cy="684039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F1ABCAE9-C8F9-4A01-BD1C-7AE12932BCB3}"/>
              </a:ext>
            </a:extLst>
          </p:cNvPr>
          <p:cNvSpPr>
            <a:spLocks noGrp="1"/>
          </p:cNvSpPr>
          <p:nvPr>
            <p:ph type="title"/>
          </p:nvPr>
        </p:nvSpPr>
        <p:spPr>
          <a:xfrm>
            <a:off x="535525" y="624110"/>
            <a:ext cx="4623955" cy="1280890"/>
          </a:xfrm>
        </p:spPr>
        <p:txBody>
          <a:bodyPr>
            <a:normAutofit/>
          </a:bodyPr>
          <a:lstStyle/>
          <a:p>
            <a:endParaRPr lang="it-IT"/>
          </a:p>
        </p:txBody>
      </p:sp>
      <p:sp>
        <p:nvSpPr>
          <p:cNvPr id="3" name="Segnaposto contenuto 2">
            <a:extLst>
              <a:ext uri="{FF2B5EF4-FFF2-40B4-BE49-F238E27FC236}">
                <a16:creationId xmlns:a16="http://schemas.microsoft.com/office/drawing/2014/main" id="{8D3007D7-27E6-4442-890C-FE66256A493E}"/>
              </a:ext>
            </a:extLst>
          </p:cNvPr>
          <p:cNvSpPr>
            <a:spLocks noGrp="1"/>
          </p:cNvSpPr>
          <p:nvPr>
            <p:ph idx="1"/>
          </p:nvPr>
        </p:nvSpPr>
        <p:spPr>
          <a:xfrm>
            <a:off x="531812" y="2133600"/>
            <a:ext cx="4625882" cy="3777622"/>
          </a:xfrm>
        </p:spPr>
        <p:txBody>
          <a:bodyPr>
            <a:normAutofit fontScale="92500"/>
          </a:bodyPr>
          <a:lstStyle/>
          <a:p>
            <a:r>
              <a:rPr lang="it-IT" sz="1700">
                <a:latin typeface="+mj-lt"/>
              </a:rPr>
              <a:t>In quanto forma di comunicazione il pianto possiede anche dimensioni culturali e sociali.</a:t>
            </a:r>
          </a:p>
          <a:p>
            <a:r>
              <a:rPr lang="it-IT" sz="1700">
                <a:latin typeface="+mj-lt"/>
              </a:rPr>
              <a:t>Le condizioni economiche e sociali così come le credenze relative alle pratiche di accudimento impongono anche quelle che sono le reazioni al pianto da parte dell’adulto.</a:t>
            </a:r>
          </a:p>
          <a:p>
            <a:r>
              <a:rPr lang="it-IT" sz="1700">
                <a:latin typeface="+mj-lt"/>
              </a:rPr>
              <a:t>Es: negli Stati Uniti e in altri paesi, molti genitori preferiscono non rispondere al pianto del bambino in maniera puntuale perché temono che il bambino si vizi. Un’idea di questo genere sembra basarsi sul valore sociale dell’indipendenza.</a:t>
            </a:r>
          </a:p>
        </p:txBody>
      </p:sp>
    </p:spTree>
    <p:extLst>
      <p:ext uri="{BB962C8B-B14F-4D97-AF65-F5344CB8AC3E}">
        <p14:creationId xmlns:p14="http://schemas.microsoft.com/office/powerpoint/2010/main" val="2144266855"/>
      </p:ext>
    </p:extLst>
  </p:cSld>
  <p:clrMapOvr>
    <a:masterClrMapping/>
  </p:clrMapOvr>
  <p:transition spd="slow">
    <p:randomBar dir="vert"/>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A5DDC-07E0-48B1-B5B5-BB48C906B9BF}"/>
              </a:ext>
            </a:extLst>
          </p:cNvPr>
          <p:cNvSpPr>
            <a:spLocks noGrp="1"/>
          </p:cNvSpPr>
          <p:nvPr>
            <p:ph type="title"/>
          </p:nvPr>
        </p:nvSpPr>
        <p:spPr>
          <a:xfrm>
            <a:off x="1217056" y="1093380"/>
            <a:ext cx="3068182" cy="4671240"/>
          </a:xfrm>
        </p:spPr>
        <p:txBody>
          <a:bodyPr anchor="ctr">
            <a:normAutofit/>
          </a:bodyPr>
          <a:lstStyle/>
          <a:p>
            <a:pPr algn="r"/>
            <a:r>
              <a:rPr lang="it-IT"/>
              <a:t>FENOMENI CORRELATI AL PIANTO NORMALE</a:t>
            </a:r>
          </a:p>
        </p:txBody>
      </p:sp>
      <p:sp>
        <p:nvSpPr>
          <p:cNvPr id="3" name="Segnaposto contenuto 2">
            <a:extLst>
              <a:ext uri="{FF2B5EF4-FFF2-40B4-BE49-F238E27FC236}">
                <a16:creationId xmlns:a16="http://schemas.microsoft.com/office/drawing/2014/main" id="{91E66498-DD4F-400B-B81C-0D211692A7D2}"/>
              </a:ext>
            </a:extLst>
          </p:cNvPr>
          <p:cNvSpPr>
            <a:spLocks noGrp="1"/>
          </p:cNvSpPr>
          <p:nvPr>
            <p:ph idx="1"/>
          </p:nvPr>
        </p:nvSpPr>
        <p:spPr>
          <a:xfrm>
            <a:off x="5285509" y="1093380"/>
            <a:ext cx="6219103" cy="4679250"/>
          </a:xfrm>
        </p:spPr>
        <p:txBody>
          <a:bodyPr anchor="ctr">
            <a:normAutofit/>
          </a:bodyPr>
          <a:lstStyle/>
          <a:p>
            <a:r>
              <a:rPr lang="it-IT" dirty="0">
                <a:highlight>
                  <a:srgbClr val="000000"/>
                </a:highlight>
              </a:rPr>
              <a:t>TEMPERAMENTO DIFFICILE</a:t>
            </a:r>
          </a:p>
          <a:p>
            <a:r>
              <a:rPr lang="it-IT" dirty="0">
                <a:highlight>
                  <a:srgbClr val="000000"/>
                </a:highlight>
              </a:rPr>
              <a:t>In tutti i bambini piccoli sono numerosi i tratti del comportamento che condizionano le risposte comportamentali del bambino.</a:t>
            </a:r>
          </a:p>
          <a:p>
            <a:r>
              <a:rPr lang="it-IT" dirty="0">
                <a:highlight>
                  <a:srgbClr val="000000"/>
                </a:highlight>
              </a:rPr>
              <a:t>Questi tratti costituiscono il temperamento del bambino che è la risultante di una predisposizione innata condizionata dalla risposta delle figure di accudimento.</a:t>
            </a:r>
          </a:p>
          <a:p>
            <a:r>
              <a:rPr lang="it-IT" dirty="0">
                <a:highlight>
                  <a:srgbClr val="000000"/>
                </a:highlight>
              </a:rPr>
              <a:t>Il «temperamento difficile consiste in caratteristiche come limitata capacità di attenzione, irritabilità, difficoltà a concentrarsi su uno stimolo e si presenta secondo </a:t>
            </a:r>
            <a:r>
              <a:rPr lang="it-IT" dirty="0" err="1">
                <a:highlight>
                  <a:srgbClr val="000000"/>
                </a:highlight>
              </a:rPr>
              <a:t>Chess</a:t>
            </a:r>
            <a:r>
              <a:rPr lang="it-IT" dirty="0">
                <a:highlight>
                  <a:srgbClr val="000000"/>
                </a:highlight>
              </a:rPr>
              <a:t> e Thomas (1985) nel 10% dei bambini .</a:t>
            </a:r>
          </a:p>
        </p:txBody>
      </p:sp>
    </p:spTree>
    <p:extLst>
      <p:ext uri="{BB962C8B-B14F-4D97-AF65-F5344CB8AC3E}">
        <p14:creationId xmlns:p14="http://schemas.microsoft.com/office/powerpoint/2010/main" val="2831458212"/>
      </p:ext>
    </p:extLst>
  </p:cSld>
  <p:clrMapOvr>
    <a:overrideClrMapping bg1="dk1" tx1="lt1" bg2="dk2" tx2="lt2" accent1="accent1" accent2="accent2" accent3="accent3" accent4="accent4" accent5="accent5" accent6="accent6" hlink="hlink" folHlink="folHlink"/>
  </p:clrMapOvr>
  <p:transition spd="slow">
    <p:randomBar dir="vert"/>
    <p:sndAc>
      <p:stSnd>
        <p:snd r:embed="rId2" name="click.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5FD8C-F726-4B16-B5A4-F1F85EE8CB00}"/>
              </a:ext>
            </a:extLst>
          </p:cNvPr>
          <p:cNvSpPr>
            <a:spLocks noGrp="1"/>
          </p:cNvSpPr>
          <p:nvPr>
            <p:ph type="title"/>
          </p:nvPr>
        </p:nvSpPr>
        <p:spPr>
          <a:xfrm>
            <a:off x="1687669" y="624110"/>
            <a:ext cx="4137059" cy="148247"/>
          </a:xfrm>
        </p:spPr>
        <p:txBody>
          <a:bodyPr>
            <a:normAutofit fontScale="90000"/>
          </a:bodyPr>
          <a:lstStyle/>
          <a:p>
            <a:endParaRPr lang="it-IT" sz="3200" dirty="0"/>
          </a:p>
        </p:txBody>
      </p:sp>
      <p:sp>
        <p:nvSpPr>
          <p:cNvPr id="3" name="Segnaposto contenuto 2">
            <a:extLst>
              <a:ext uri="{FF2B5EF4-FFF2-40B4-BE49-F238E27FC236}">
                <a16:creationId xmlns:a16="http://schemas.microsoft.com/office/drawing/2014/main" id="{CFE1E398-D788-40A3-80EC-A00B3AB975B8}"/>
              </a:ext>
            </a:extLst>
          </p:cNvPr>
          <p:cNvSpPr>
            <a:spLocks noGrp="1"/>
          </p:cNvSpPr>
          <p:nvPr>
            <p:ph idx="1"/>
          </p:nvPr>
        </p:nvSpPr>
        <p:spPr>
          <a:xfrm>
            <a:off x="1683955" y="1841807"/>
            <a:ext cx="4140772" cy="3777622"/>
          </a:xfrm>
        </p:spPr>
        <p:txBody>
          <a:bodyPr>
            <a:normAutofit/>
          </a:bodyPr>
          <a:lstStyle/>
          <a:p>
            <a:r>
              <a:rPr lang="it-IT" sz="2400" dirty="0">
                <a:solidFill>
                  <a:srgbClr val="000000"/>
                </a:solidFill>
                <a:latin typeface="+mj-lt"/>
              </a:rPr>
              <a:t>Il temperamento difficile viene considerata una variante normale delle caratteristiche infantili e che pur manifestando una tendenza a sperimentare maggiori difficoltà, ricade comunque nell’ambito della normalità.</a:t>
            </a:r>
          </a:p>
        </p:txBody>
      </p:sp>
      <p:pic>
        <p:nvPicPr>
          <p:cNvPr id="5122" name="Picture 2" descr="Bambino difficile e strategie per aiutarlo a vivere meglio - Il bambino  naturale">
            <a:extLst>
              <a:ext uri="{FF2B5EF4-FFF2-40B4-BE49-F238E27FC236}">
                <a16:creationId xmlns:a16="http://schemas.microsoft.com/office/drawing/2014/main" id="{E5263F43-F337-4520-BDE1-F352774401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7274" y="1916714"/>
            <a:ext cx="5451627" cy="362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86743"/>
      </p:ext>
    </p:extLst>
  </p:cSld>
  <p:clrMapOvr>
    <a:masterClrMapping/>
  </p:clrMapOvr>
  <p:transition spd="slow">
    <p:randomBar dir="vert"/>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DCFB75-B508-410A-BB26-D195CD4977ED}"/>
              </a:ext>
            </a:extLst>
          </p:cNvPr>
          <p:cNvSpPr>
            <a:spLocks noGrp="1"/>
          </p:cNvSpPr>
          <p:nvPr>
            <p:ph type="title"/>
          </p:nvPr>
        </p:nvSpPr>
        <p:spPr>
          <a:xfrm>
            <a:off x="3030180" y="476251"/>
            <a:ext cx="9252154" cy="1223983"/>
          </a:xfrm>
        </p:spPr>
        <p:txBody>
          <a:bodyPr>
            <a:normAutofit/>
          </a:bodyPr>
          <a:lstStyle/>
          <a:p>
            <a:r>
              <a:rPr lang="it-IT" dirty="0"/>
              <a:t>COLICHE</a:t>
            </a:r>
            <a:endParaRPr lang="it-IT"/>
          </a:p>
        </p:txBody>
      </p:sp>
      <p:sp>
        <p:nvSpPr>
          <p:cNvPr id="75" name="Segnaposto contenuto 2">
            <a:extLst>
              <a:ext uri="{FF2B5EF4-FFF2-40B4-BE49-F238E27FC236}">
                <a16:creationId xmlns:a16="http://schemas.microsoft.com/office/drawing/2014/main" id="{1BCCE880-9198-4366-9EFD-6D8A9540125E}"/>
              </a:ext>
            </a:extLst>
          </p:cNvPr>
          <p:cNvSpPr>
            <a:spLocks noGrp="1"/>
          </p:cNvSpPr>
          <p:nvPr>
            <p:ph idx="1"/>
          </p:nvPr>
        </p:nvSpPr>
        <p:spPr>
          <a:xfrm>
            <a:off x="1103311" y="2052214"/>
            <a:ext cx="5803129" cy="4196185"/>
          </a:xfrm>
        </p:spPr>
        <p:txBody>
          <a:bodyPr>
            <a:normAutofit/>
          </a:bodyPr>
          <a:lstStyle/>
          <a:p>
            <a:pPr>
              <a:lnSpc>
                <a:spcPct val="90000"/>
              </a:lnSpc>
            </a:pPr>
            <a:r>
              <a:rPr lang="it-IT" sz="1600" dirty="0">
                <a:latin typeface="Times New Roman" panose="02020603050405020304" pitchFamily="18" charset="0"/>
                <a:cs typeface="Times New Roman" panose="02020603050405020304" pitchFamily="18" charset="0"/>
              </a:rPr>
              <a:t>La colica è un costrutto tradizionale, largamente usato nei paesi occidentali, anche dal personale sanitario nonostante le notevoli incertezze sulla loro reale natura.</a:t>
            </a:r>
          </a:p>
          <a:p>
            <a:pPr>
              <a:lnSpc>
                <a:spcPct val="90000"/>
              </a:lnSpc>
            </a:pPr>
            <a:r>
              <a:rPr lang="it-IT" sz="1600" dirty="0">
                <a:latin typeface="Times New Roman" panose="02020603050405020304" pitchFamily="18" charset="0"/>
                <a:cs typeface="Times New Roman" panose="02020603050405020304" pitchFamily="18" charset="0"/>
              </a:rPr>
              <a:t>Si ritiene comunemente che nei primi 3 mesi di vita le coliche colpiscano il 20-30% dei bambini. </a:t>
            </a:r>
          </a:p>
          <a:p>
            <a:pPr>
              <a:lnSpc>
                <a:spcPct val="90000"/>
              </a:lnSpc>
            </a:pPr>
            <a:r>
              <a:rPr lang="it-IT" sz="1600" dirty="0">
                <a:latin typeface="Times New Roman" panose="02020603050405020304" pitchFamily="18" charset="0"/>
                <a:cs typeface="Times New Roman" panose="02020603050405020304" pitchFamily="18" charset="0"/>
              </a:rPr>
              <a:t>Compare spesso la sera o la notte; il bambino piange intensamente e l’addome appare dilatato. Appare incerto se l’aumento di gas intestinale sia una causa o una diretta conseguenza del pianto.</a:t>
            </a:r>
          </a:p>
          <a:p>
            <a:pPr>
              <a:lnSpc>
                <a:spcPct val="90000"/>
              </a:lnSpc>
            </a:pPr>
            <a:r>
              <a:rPr lang="it-IT" sz="1600" dirty="0">
                <a:latin typeface="Times New Roman" panose="02020603050405020304" pitchFamily="18" charset="0"/>
                <a:cs typeface="Times New Roman" panose="02020603050405020304" pitchFamily="18" charset="0"/>
              </a:rPr>
              <a:t>Le cause del pianto non sono note: alcuni autori le collegano ad un livello di stress e di problemi psicosociali in famiglia, altri ad uno status socioeconomico superiore.</a:t>
            </a:r>
          </a:p>
          <a:p>
            <a:pPr>
              <a:lnSpc>
                <a:spcPct val="90000"/>
              </a:lnSpc>
            </a:pPr>
            <a:r>
              <a:rPr lang="it-IT" sz="1600" dirty="0">
                <a:latin typeface="Times New Roman" panose="02020603050405020304" pitchFamily="18" charset="0"/>
                <a:cs typeface="Times New Roman" panose="02020603050405020304" pitchFamily="18" charset="0"/>
              </a:rPr>
              <a:t>In ogni caso una forma benigna si può associarsi ai primi 6 mesi di vita, mentre dopo appare più problematica.</a:t>
            </a:r>
          </a:p>
          <a:p>
            <a:pPr>
              <a:lnSpc>
                <a:spcPct val="90000"/>
              </a:lnSpc>
            </a:pPr>
            <a:endParaRPr lang="it-IT" sz="1400" dirty="0">
              <a:latin typeface="+mj-lt"/>
            </a:endParaRPr>
          </a:p>
        </p:txBody>
      </p:sp>
      <p:pic>
        <p:nvPicPr>
          <p:cNvPr id="9218" name="Picture 2" descr="6 Rimedi naturali per le coliche del neonato">
            <a:extLst>
              <a:ext uri="{FF2B5EF4-FFF2-40B4-BE49-F238E27FC236}">
                <a16:creationId xmlns:a16="http://schemas.microsoft.com/office/drawing/2014/main" id="{F1D06027-6734-4AAD-A0C2-E2FD458F16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18" r="23648" b="-1"/>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1655"/>
      </p:ext>
    </p:extLst>
  </p:cSld>
  <p:clrMapOvr>
    <a:masterClrMapping/>
  </p:clrMapOvr>
  <p:transition spd="slow">
    <p:randomBar dir="vert"/>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17CD891-586A-4B6E-A486-5402131D5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Rectangle 15">
            <a:extLst>
              <a:ext uri="{FF2B5EF4-FFF2-40B4-BE49-F238E27FC236}">
                <a16:creationId xmlns:a16="http://schemas.microsoft.com/office/drawing/2014/main" id="{FF137431-18A7-4F8A-B89F-8EAB4AAD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DEE94CCE-9E0B-4D7E-9B46-D34BC797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5" name="Segnaposto contenuto 4">
            <a:extLst>
              <a:ext uri="{FF2B5EF4-FFF2-40B4-BE49-F238E27FC236}">
                <a16:creationId xmlns:a16="http://schemas.microsoft.com/office/drawing/2014/main" id="{39A8CFBA-4B67-9F9E-C40D-3687EB7414B7}"/>
              </a:ext>
            </a:extLst>
          </p:cNvPr>
          <p:cNvSpPr>
            <a:spLocks noGrp="1"/>
          </p:cNvSpPr>
          <p:nvPr>
            <p:ph idx="1"/>
          </p:nvPr>
        </p:nvSpPr>
        <p:spPr>
          <a:xfrm>
            <a:off x="648931" y="2548281"/>
            <a:ext cx="6578592" cy="3658689"/>
          </a:xfrm>
        </p:spPr>
        <p:txBody>
          <a:bodyPr>
            <a:normAutofit/>
          </a:bodyPr>
          <a:lstStyle/>
          <a:p>
            <a:pPr>
              <a:lnSpc>
                <a:spcPct val="90000"/>
              </a:lnSpc>
            </a:pPr>
            <a:r>
              <a:rPr lang="it-IT" sz="1700">
                <a:solidFill>
                  <a:schemeClr val="bg1"/>
                </a:solidFill>
                <a:latin typeface="Times New Roman" panose="02020603050405020304" pitchFamily="18" charset="0"/>
                <a:cs typeface="Times New Roman" panose="02020603050405020304" pitchFamily="18" charset="0"/>
              </a:rPr>
              <a:t>L’ASTENIA (AFFATICAMENTO) è UNA CAUSA COMUNE DI PIANTO TRA I BAMBINI. ES. BAMBINI MOLTO STANCHI TENDONO A DIVENTARE IPERATTIVI E CAPRICCIOSI ED IL PIANTO PUO’ ESSERE UN SEGNALE DI RICHIAMO RISPETTO ALL’INCAPACITA’ DI AUTOREGOLARSI.</a:t>
            </a:r>
          </a:p>
          <a:p>
            <a:pPr>
              <a:lnSpc>
                <a:spcPct val="90000"/>
              </a:lnSpc>
            </a:pPr>
            <a:r>
              <a:rPr lang="it-IT" sz="1700">
                <a:solidFill>
                  <a:schemeClr val="bg1"/>
                </a:solidFill>
                <a:latin typeface="Times New Roman" panose="02020603050405020304" pitchFamily="18" charset="0"/>
                <a:cs typeface="Times New Roman" panose="02020603050405020304" pitchFamily="18" charset="0"/>
              </a:rPr>
              <a:t>TRA I 3 MESI E I SEI ANNI PUO’ ESSERE CAUSATO DALLA DIFFICOLTA’ DI RIADDORMENTARSI DA SOLI DOPO ESSERSI SVEGLIATI. IN PARTICOLARE ALCUNI BAMBINI SONO ABITUATI A RIADDORMENTARSI IN PARTICOLARI CONDIZIONI, COME ESSERE CULLATI O CON IL CIUCCIO.</a:t>
            </a:r>
          </a:p>
          <a:p>
            <a:pPr>
              <a:lnSpc>
                <a:spcPct val="90000"/>
              </a:lnSpc>
            </a:pPr>
            <a:r>
              <a:rPr lang="it-IT" sz="1700">
                <a:solidFill>
                  <a:schemeClr val="bg1"/>
                </a:solidFill>
                <a:latin typeface="Times New Roman" panose="02020603050405020304" pitchFamily="18" charset="0"/>
                <a:cs typeface="Times New Roman" panose="02020603050405020304" pitchFamily="18" charset="0"/>
              </a:rPr>
              <a:t>LE PAURE NOTTURNE SONO COMUNI DOPO I TRE ANNI DI VITA E DIPENDONO SOLITAMENTE DALL’ETA’ E DALLO STADIO EVOLUTIVOEMOTIVO E FISICO DEL BAMBINO.</a:t>
            </a:r>
          </a:p>
        </p:txBody>
      </p:sp>
      <p:pic>
        <p:nvPicPr>
          <p:cNvPr id="4" name="Immagine 3">
            <a:extLst>
              <a:ext uri="{FF2B5EF4-FFF2-40B4-BE49-F238E27FC236}">
                <a16:creationId xmlns:a16="http://schemas.microsoft.com/office/drawing/2014/main" id="{8ACBE7F0-2DEE-5D99-551C-BD5661872EE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 r="4" b="4"/>
          <a:stretch/>
        </p:blipFill>
        <p:spPr>
          <a:xfrm>
            <a:off x="8251561" y="2548281"/>
            <a:ext cx="2591343" cy="3662018"/>
          </a:xfrm>
          <a:prstGeom prst="rect">
            <a:avLst/>
          </a:prstGeom>
          <a:effectLst/>
        </p:spPr>
      </p:pic>
      <p:sp>
        <p:nvSpPr>
          <p:cNvPr id="6" name="CasellaDiTesto 5">
            <a:extLst>
              <a:ext uri="{FF2B5EF4-FFF2-40B4-BE49-F238E27FC236}">
                <a16:creationId xmlns:a16="http://schemas.microsoft.com/office/drawing/2014/main" id="{AC668427-1FC4-7BA8-1B92-A7239BCB9C58}"/>
              </a:ext>
            </a:extLst>
          </p:cNvPr>
          <p:cNvSpPr txBox="1"/>
          <p:nvPr/>
        </p:nvSpPr>
        <p:spPr>
          <a:xfrm>
            <a:off x="8799726" y="6870700"/>
            <a:ext cx="3392274"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www.vogliounamelablu.it/2019/06/nilli-ruota-emozioni-corpo.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
        <p:nvSpPr>
          <p:cNvPr id="9" name="CasellaDiTesto 8">
            <a:extLst>
              <a:ext uri="{FF2B5EF4-FFF2-40B4-BE49-F238E27FC236}">
                <a16:creationId xmlns:a16="http://schemas.microsoft.com/office/drawing/2014/main" id="{0F49E600-5FD4-D8F4-C7C0-BCD90B76D644}"/>
              </a:ext>
            </a:extLst>
          </p:cNvPr>
          <p:cNvSpPr txBox="1"/>
          <p:nvPr/>
        </p:nvSpPr>
        <p:spPr>
          <a:xfrm>
            <a:off x="5394751" y="6870700"/>
            <a:ext cx="339227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www.vogliounamelablu.it/2019/06/nilli-ruota-emozioni-corpo.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
        <p:nvSpPr>
          <p:cNvPr id="2" name="Titolo 1">
            <a:extLst>
              <a:ext uri="{FF2B5EF4-FFF2-40B4-BE49-F238E27FC236}">
                <a16:creationId xmlns:a16="http://schemas.microsoft.com/office/drawing/2014/main" id="{2A506CD2-4786-06BF-1F74-C3ADF64C739A}"/>
              </a:ext>
            </a:extLst>
          </p:cNvPr>
          <p:cNvSpPr>
            <a:spLocks noGrp="1"/>
          </p:cNvSpPr>
          <p:nvPr>
            <p:ph type="title"/>
          </p:nvPr>
        </p:nvSpPr>
        <p:spPr>
          <a:xfrm>
            <a:off x="1980675" y="-1280890"/>
            <a:ext cx="8911687" cy="1280890"/>
          </a:xfrm>
        </p:spPr>
        <p:txBody>
          <a:bodyPr/>
          <a:lstStyle/>
          <a:p>
            <a:endParaRPr lang="it-IT"/>
          </a:p>
        </p:txBody>
      </p:sp>
      <p:pic>
        <p:nvPicPr>
          <p:cNvPr id="8" name="Immagine 7">
            <a:extLst>
              <a:ext uri="{FF2B5EF4-FFF2-40B4-BE49-F238E27FC236}">
                <a16:creationId xmlns:a16="http://schemas.microsoft.com/office/drawing/2014/main" id="{92FF9371-D405-DB0C-7C6F-999656356F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V="1">
            <a:off x="4958125" y="8686799"/>
            <a:ext cx="2858007" cy="4043157"/>
          </a:xfrm>
          <a:prstGeom prst="rect">
            <a:avLst/>
          </a:prstGeom>
        </p:spPr>
      </p:pic>
    </p:spTree>
    <p:extLst>
      <p:ext uri="{BB962C8B-B14F-4D97-AF65-F5344CB8AC3E}">
        <p14:creationId xmlns:p14="http://schemas.microsoft.com/office/powerpoint/2010/main" val="3399772051"/>
      </p:ext>
    </p:extLst>
  </p:cSld>
  <p:clrMapOvr>
    <a:masterClrMapping/>
  </p:clrMapOvr>
  <p:transition spd="slow">
    <p:randomBar dir="vert"/>
    <p:sndAc>
      <p:stSnd>
        <p:snd r:embed="rId2" name="click.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962</TotalTime>
  <Words>3166</Words>
  <Application>Microsoft Office PowerPoint</Application>
  <PresentationFormat>Widescreen</PresentationFormat>
  <Paragraphs>219</Paragraphs>
  <Slides>46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46</vt:i4>
      </vt:variant>
    </vt:vector>
  </HeadingPairs>
  <TitlesOfParts>
    <vt:vector size="51" baseType="lpstr">
      <vt:lpstr>Arial</vt:lpstr>
      <vt:lpstr>Century Gothic</vt:lpstr>
      <vt:lpstr>Times New Roman</vt:lpstr>
      <vt:lpstr>Wingdings 3</vt:lpstr>
      <vt:lpstr>Ione</vt:lpstr>
      <vt:lpstr>La salute del bambino: fattori di rischio e fattori protettivi</vt:lpstr>
      <vt:lpstr>Pianto eccessivo e persistente</vt:lpstr>
      <vt:lpstr>Presentazione standard di PowerPoint</vt:lpstr>
      <vt:lpstr>Presentazione standard di PowerPoint</vt:lpstr>
      <vt:lpstr>Presentazione standard di PowerPoint</vt:lpstr>
      <vt:lpstr>FENOMENI CORRELATI AL PIANTO NORMALE</vt:lpstr>
      <vt:lpstr>Presentazione standard di PowerPoint</vt:lpstr>
      <vt:lpstr>COLICHE</vt:lpstr>
      <vt:lpstr>Presentazione standard di PowerPoint</vt:lpstr>
      <vt:lpstr>VALUTAZIONE DEL PIANTO ECCESSIVO</vt:lpstr>
      <vt:lpstr>Presentazione standard di PowerPoint</vt:lpstr>
      <vt:lpstr>Presentazione standard di PowerPoint</vt:lpstr>
      <vt:lpstr>Presentazione standard di PowerPoint</vt:lpstr>
      <vt:lpstr>Presentazione standard di PowerPoint</vt:lpstr>
      <vt:lpstr>Cause comportamentali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RABBIA ED AGGRESSIVITA’ NEI BAMBINI</vt:lpstr>
      <vt:lpstr>Comprendere l’aggressivitlià nelle prime interazioni tra bambini (fascia 0-3 anni)</vt:lpstr>
      <vt:lpstr>Presentazione standard di PowerPoint</vt:lpstr>
      <vt:lpstr>Presentazione standard di PowerPoint</vt:lpstr>
      <vt:lpstr>Come si manifesta la rabbia e l’aggressività? </vt:lpstr>
      <vt:lpstr> </vt:lpstr>
      <vt:lpstr>Presentazione standard di PowerPoint</vt:lpstr>
      <vt:lpstr>Presentazione standard di PowerPoint</vt:lpstr>
      <vt:lpstr>Presentazione standard di PowerPoint</vt:lpstr>
      <vt:lpstr>Presentazione standard di PowerPoint</vt:lpstr>
      <vt:lpstr>La resilienza nei bambini: fattori di rischio e fattori protettivi</vt:lpstr>
      <vt:lpstr>Presentazione standard di PowerPoint</vt:lpstr>
      <vt:lpstr>Presentazione standard di PowerPoint</vt:lpstr>
      <vt:lpstr>Fattori protettivi</vt:lpstr>
      <vt:lpstr>Presentazione standard di PowerPoint</vt:lpstr>
      <vt:lpstr>Presentazione standard di PowerPoint</vt:lpstr>
      <vt:lpstr>Fattori di rischio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Giuseppina Sanza</dc:creator>
  <cp:lastModifiedBy>Giuseppina Sanza</cp:lastModifiedBy>
  <cp:revision>117</cp:revision>
  <dcterms:created xsi:type="dcterms:W3CDTF">2021-10-11T13:45:38Z</dcterms:created>
  <dcterms:modified xsi:type="dcterms:W3CDTF">2022-10-19T18:43:38Z</dcterms:modified>
</cp:coreProperties>
</file>