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99" r:id="rId3"/>
    <p:sldId id="300" r:id="rId4"/>
    <p:sldId id="301" r:id="rId5"/>
    <p:sldId id="257" r:id="rId6"/>
    <p:sldId id="30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303" r:id="rId36"/>
    <p:sldId id="304" r:id="rId37"/>
    <p:sldId id="286" r:id="rId38"/>
    <p:sldId id="287" r:id="rId39"/>
    <p:sldId id="288" r:id="rId40"/>
    <p:sldId id="296" r:id="rId41"/>
    <p:sldId id="297" r:id="rId42"/>
    <p:sldId id="298" r:id="rId43"/>
    <p:sldId id="293" r:id="rId44"/>
    <p:sldId id="29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D5B12-3624-41BB-A730-638D63DF00DE}" v="29" dt="2022-10-05T18:34:51.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ina Sanza" userId="b4940cb3e954894f" providerId="LiveId" clId="{667D5B12-3624-41BB-A730-638D63DF00DE}"/>
    <pc:docChg chg="undo custSel modSld">
      <pc:chgData name="Giuseppina Sanza" userId="b4940cb3e954894f" providerId="LiveId" clId="{667D5B12-3624-41BB-A730-638D63DF00DE}" dt="2022-10-05T18:35:28.460" v="230" actId="26606"/>
      <pc:docMkLst>
        <pc:docMk/>
      </pc:docMkLst>
      <pc:sldChg chg="modSp mod">
        <pc:chgData name="Giuseppina Sanza" userId="b4940cb3e954894f" providerId="LiveId" clId="{667D5B12-3624-41BB-A730-638D63DF00DE}" dt="2022-10-05T17:33:44.970" v="162" actId="1076"/>
        <pc:sldMkLst>
          <pc:docMk/>
          <pc:sldMk cId="1166846600" sldId="256"/>
        </pc:sldMkLst>
        <pc:spChg chg="mod">
          <ac:chgData name="Giuseppina Sanza" userId="b4940cb3e954894f" providerId="LiveId" clId="{667D5B12-3624-41BB-A730-638D63DF00DE}" dt="2022-10-05T17:33:44.970" v="162" actId="1076"/>
          <ac:spMkLst>
            <pc:docMk/>
            <pc:sldMk cId="1166846600" sldId="256"/>
            <ac:spMk id="2" creationId="{B99B109C-6045-4F38-96B7-ECBC527A5885}"/>
          </ac:spMkLst>
        </pc:spChg>
      </pc:sldChg>
      <pc:sldChg chg="addSp delSp modSp mod setBg setClrOvrMap">
        <pc:chgData name="Giuseppina Sanza" userId="b4940cb3e954894f" providerId="LiveId" clId="{667D5B12-3624-41BB-A730-638D63DF00DE}" dt="2022-10-05T18:24:06.106" v="183" actId="26606"/>
        <pc:sldMkLst>
          <pc:docMk/>
          <pc:sldMk cId="3127206420" sldId="257"/>
        </pc:sldMkLst>
        <pc:spChg chg="mod">
          <ac:chgData name="Giuseppina Sanza" userId="b4940cb3e954894f" providerId="LiveId" clId="{667D5B12-3624-41BB-A730-638D63DF00DE}" dt="2022-10-05T18:24:06.106" v="183" actId="26606"/>
          <ac:spMkLst>
            <pc:docMk/>
            <pc:sldMk cId="3127206420" sldId="257"/>
            <ac:spMk id="2" creationId="{E9CCE9B5-8AF3-425D-B9F4-B923624537E0}"/>
          </ac:spMkLst>
        </pc:spChg>
        <pc:spChg chg="mod">
          <ac:chgData name="Giuseppina Sanza" userId="b4940cb3e954894f" providerId="LiveId" clId="{667D5B12-3624-41BB-A730-638D63DF00DE}" dt="2022-10-05T18:24:06.106" v="183" actId="26606"/>
          <ac:spMkLst>
            <pc:docMk/>
            <pc:sldMk cId="3127206420" sldId="257"/>
            <ac:spMk id="3" creationId="{AB530D4B-8F05-42CF-A448-2757E0CB083E}"/>
          </ac:spMkLst>
        </pc:spChg>
        <pc:spChg chg="add mod">
          <ac:chgData name="Giuseppina Sanza" userId="b4940cb3e954894f" providerId="LiveId" clId="{667D5B12-3624-41BB-A730-638D63DF00DE}" dt="2022-10-05T18:24:06.106" v="183" actId="26606"/>
          <ac:spMkLst>
            <pc:docMk/>
            <pc:sldMk cId="3127206420" sldId="257"/>
            <ac:spMk id="6" creationId="{10F17D76-E789-3C44-A0C2-8B58514E8F96}"/>
          </ac:spMkLst>
        </pc:spChg>
        <pc:spChg chg="add del">
          <ac:chgData name="Giuseppina Sanza" userId="b4940cb3e954894f" providerId="LiveId" clId="{667D5B12-3624-41BB-A730-638D63DF00DE}" dt="2022-10-05T18:24:06.106" v="183" actId="26606"/>
          <ac:spMkLst>
            <pc:docMk/>
            <pc:sldMk cId="3127206420" sldId="257"/>
            <ac:spMk id="2055" creationId="{CDF4BB43-C1F0-4347-9E3C-701B3AD3D4D9}"/>
          </ac:spMkLst>
        </pc:spChg>
        <pc:spChg chg="add del">
          <ac:chgData name="Giuseppina Sanza" userId="b4940cb3e954894f" providerId="LiveId" clId="{667D5B12-3624-41BB-A730-638D63DF00DE}" dt="2022-10-05T18:24:06.106" v="183" actId="26606"/>
          <ac:spMkLst>
            <pc:docMk/>
            <pc:sldMk cId="3127206420" sldId="257"/>
            <ac:spMk id="2057" creationId="{4C62B778-DDF8-42FB-8F13-9BFB0D4FFAC3}"/>
          </ac:spMkLst>
        </pc:spChg>
        <pc:spChg chg="add del">
          <ac:chgData name="Giuseppina Sanza" userId="b4940cb3e954894f" providerId="LiveId" clId="{667D5B12-3624-41BB-A730-638D63DF00DE}" dt="2022-10-05T18:24:06.106" v="183" actId="26606"/>
          <ac:spMkLst>
            <pc:docMk/>
            <pc:sldMk cId="3127206420" sldId="257"/>
            <ac:spMk id="2059" creationId="{8E9272BA-9542-4423-AC14-949EE8674747}"/>
          </ac:spMkLst>
        </pc:spChg>
        <pc:spChg chg="add">
          <ac:chgData name="Giuseppina Sanza" userId="b4940cb3e954894f" providerId="LiveId" clId="{667D5B12-3624-41BB-A730-638D63DF00DE}" dt="2022-10-05T18:24:06.106" v="183" actId="26606"/>
          <ac:spMkLst>
            <pc:docMk/>
            <pc:sldMk cId="3127206420" sldId="257"/>
            <ac:spMk id="2064" creationId="{1CE9BE3E-6D4F-4B44-A6E4-D210DE73242D}"/>
          </ac:spMkLst>
        </pc:spChg>
        <pc:spChg chg="add">
          <ac:chgData name="Giuseppina Sanza" userId="b4940cb3e954894f" providerId="LiveId" clId="{667D5B12-3624-41BB-A730-638D63DF00DE}" dt="2022-10-05T18:24:06.106" v="183" actId="26606"/>
          <ac:spMkLst>
            <pc:docMk/>
            <pc:sldMk cId="3127206420" sldId="257"/>
            <ac:spMk id="2068" creationId="{9AD40D94-E6F3-44F5-B42E-108A15C9B23B}"/>
          </ac:spMkLst>
        </pc:spChg>
        <pc:spChg chg="add">
          <ac:chgData name="Giuseppina Sanza" userId="b4940cb3e954894f" providerId="LiveId" clId="{667D5B12-3624-41BB-A730-638D63DF00DE}" dt="2022-10-05T18:24:06.106" v="183" actId="26606"/>
          <ac:spMkLst>
            <pc:docMk/>
            <pc:sldMk cId="3127206420" sldId="257"/>
            <ac:spMk id="2070" creationId="{BE62E55F-3ED8-4BF4-8D00-7D771C5F2146}"/>
          </ac:spMkLst>
        </pc:spChg>
        <pc:picChg chg="add mod ord">
          <ac:chgData name="Giuseppina Sanza" userId="b4940cb3e954894f" providerId="LiveId" clId="{667D5B12-3624-41BB-A730-638D63DF00DE}" dt="2022-10-05T18:24:06.106" v="183" actId="26606"/>
          <ac:picMkLst>
            <pc:docMk/>
            <pc:sldMk cId="3127206420" sldId="257"/>
            <ac:picMk id="5" creationId="{1B13C797-E169-1413-31D9-0401763FF815}"/>
          </ac:picMkLst>
        </pc:picChg>
        <pc:picChg chg="mod ord">
          <ac:chgData name="Giuseppina Sanza" userId="b4940cb3e954894f" providerId="LiveId" clId="{667D5B12-3624-41BB-A730-638D63DF00DE}" dt="2022-10-05T18:24:06.106" v="183" actId="26606"/>
          <ac:picMkLst>
            <pc:docMk/>
            <pc:sldMk cId="3127206420" sldId="257"/>
            <ac:picMk id="2050" creationId="{C9422A2E-DD94-4E70-B570-A6E3C11D673A}"/>
          </ac:picMkLst>
        </pc:picChg>
        <pc:cxnChg chg="add">
          <ac:chgData name="Giuseppina Sanza" userId="b4940cb3e954894f" providerId="LiveId" clId="{667D5B12-3624-41BB-A730-638D63DF00DE}" dt="2022-10-05T18:24:06.106" v="183" actId="26606"/>
          <ac:cxnSpMkLst>
            <pc:docMk/>
            <pc:sldMk cId="3127206420" sldId="257"/>
            <ac:cxnSpMk id="2066" creationId="{2301D0BD-08E2-44C5-9BB7-FCB2B8838E3F}"/>
          </ac:cxnSpMkLst>
        </pc:cxnChg>
      </pc:sldChg>
      <pc:sldChg chg="addSp delSp modSp mod setBg">
        <pc:chgData name="Giuseppina Sanza" userId="b4940cb3e954894f" providerId="LiveId" clId="{667D5B12-3624-41BB-A730-638D63DF00DE}" dt="2022-10-05T18:25:13.202" v="188" actId="26606"/>
        <pc:sldMkLst>
          <pc:docMk/>
          <pc:sldMk cId="809973288" sldId="259"/>
        </pc:sldMkLst>
        <pc:spChg chg="mod">
          <ac:chgData name="Giuseppina Sanza" userId="b4940cb3e954894f" providerId="LiveId" clId="{667D5B12-3624-41BB-A730-638D63DF00DE}" dt="2022-10-05T18:25:13.202" v="188" actId="26606"/>
          <ac:spMkLst>
            <pc:docMk/>
            <pc:sldMk cId="809973288" sldId="259"/>
            <ac:spMk id="2" creationId="{190EB41B-FCBB-48E2-9DF5-080B8ABA890A}"/>
          </ac:spMkLst>
        </pc:spChg>
        <pc:spChg chg="del">
          <ac:chgData name="Giuseppina Sanza" userId="b4940cb3e954894f" providerId="LiveId" clId="{667D5B12-3624-41BB-A730-638D63DF00DE}" dt="2022-10-05T18:25:13.202" v="188" actId="26606"/>
          <ac:spMkLst>
            <pc:docMk/>
            <pc:sldMk cId="809973288" sldId="259"/>
            <ac:spMk id="15" creationId="{1BB01FB5-37B9-4EBD-AF40-DE68D3CA46A6}"/>
          </ac:spMkLst>
        </pc:spChg>
        <pc:spChg chg="del">
          <ac:chgData name="Giuseppina Sanza" userId="b4940cb3e954894f" providerId="LiveId" clId="{667D5B12-3624-41BB-A730-638D63DF00DE}" dt="2022-10-05T18:25:13.202" v="188" actId="26606"/>
          <ac:spMkLst>
            <pc:docMk/>
            <pc:sldMk cId="809973288" sldId="259"/>
            <ac:spMk id="16" creationId="{06AF6A9A-0638-4916-AD29-9FC8FC07AE5F}"/>
          </ac:spMkLst>
        </pc:spChg>
        <pc:spChg chg="del">
          <ac:chgData name="Giuseppina Sanza" userId="b4940cb3e954894f" providerId="LiveId" clId="{667D5B12-3624-41BB-A730-638D63DF00DE}" dt="2022-10-05T18:25:13.202" v="188" actId="26606"/>
          <ac:spMkLst>
            <pc:docMk/>
            <pc:sldMk cId="809973288" sldId="259"/>
            <ac:spMk id="17" creationId="{79057B2B-0D8C-47F2-836B-2E7DD462150A}"/>
          </ac:spMkLst>
        </pc:spChg>
        <pc:spChg chg="add">
          <ac:chgData name="Giuseppina Sanza" userId="b4940cb3e954894f" providerId="LiveId" clId="{667D5B12-3624-41BB-A730-638D63DF00DE}" dt="2022-10-05T18:25:13.202" v="188" actId="26606"/>
          <ac:spMkLst>
            <pc:docMk/>
            <pc:sldMk cId="809973288" sldId="259"/>
            <ac:spMk id="23" creationId="{35879851-1A1D-4246-AAA1-C484E858337D}"/>
          </ac:spMkLst>
        </pc:spChg>
        <pc:graphicFrameChg chg="mod modGraphic">
          <ac:chgData name="Giuseppina Sanza" userId="b4940cb3e954894f" providerId="LiveId" clId="{667D5B12-3624-41BB-A730-638D63DF00DE}" dt="2022-10-05T18:25:13.202" v="188" actId="26606"/>
          <ac:graphicFrameMkLst>
            <pc:docMk/>
            <pc:sldMk cId="809973288" sldId="259"/>
            <ac:graphicFrameMk id="18" creationId="{8B7D936D-A8BC-462E-8D75-99EF7F32399A}"/>
          </ac:graphicFrameMkLst>
        </pc:graphicFrameChg>
      </pc:sldChg>
      <pc:sldChg chg="addSp modSp mod setBg setClrOvrMap">
        <pc:chgData name="Giuseppina Sanza" userId="b4940cb3e954894f" providerId="LiveId" clId="{667D5B12-3624-41BB-A730-638D63DF00DE}" dt="2022-10-05T18:25:46.516" v="189" actId="26606"/>
        <pc:sldMkLst>
          <pc:docMk/>
          <pc:sldMk cId="3576967804" sldId="262"/>
        </pc:sldMkLst>
        <pc:spChg chg="mod">
          <ac:chgData name="Giuseppina Sanza" userId="b4940cb3e954894f" providerId="LiveId" clId="{667D5B12-3624-41BB-A730-638D63DF00DE}" dt="2022-10-05T18:25:46.516" v="189" actId="26606"/>
          <ac:spMkLst>
            <pc:docMk/>
            <pc:sldMk cId="3576967804" sldId="262"/>
            <ac:spMk id="2" creationId="{30FC1AD0-D63D-4CCD-B952-1E16955310F4}"/>
          </ac:spMkLst>
        </pc:spChg>
        <pc:spChg chg="mod">
          <ac:chgData name="Giuseppina Sanza" userId="b4940cb3e954894f" providerId="LiveId" clId="{667D5B12-3624-41BB-A730-638D63DF00DE}" dt="2022-10-05T18:25:46.516" v="189" actId="26606"/>
          <ac:spMkLst>
            <pc:docMk/>
            <pc:sldMk cId="3576967804" sldId="262"/>
            <ac:spMk id="3" creationId="{BFB6A909-6F9D-4FE5-AEDE-76D6197D19F7}"/>
          </ac:spMkLst>
        </pc:spChg>
        <pc:spChg chg="add">
          <ac:chgData name="Giuseppina Sanza" userId="b4940cb3e954894f" providerId="LiveId" clId="{667D5B12-3624-41BB-A730-638D63DF00DE}" dt="2022-10-05T18:25:46.516" v="189" actId="26606"/>
          <ac:spMkLst>
            <pc:docMk/>
            <pc:sldMk cId="3576967804" sldId="262"/>
            <ac:spMk id="24583" creationId="{82FDEACC-D224-4F5B-A0BE-6581493C366D}"/>
          </ac:spMkLst>
        </pc:spChg>
        <pc:spChg chg="add">
          <ac:chgData name="Giuseppina Sanza" userId="b4940cb3e954894f" providerId="LiveId" clId="{667D5B12-3624-41BB-A730-638D63DF00DE}" dt="2022-10-05T18:25:46.516" v="189" actId="26606"/>
          <ac:spMkLst>
            <pc:docMk/>
            <pc:sldMk cId="3576967804" sldId="262"/>
            <ac:spMk id="24585" creationId="{567B8489-9450-4A50-94AF-90283270FF40}"/>
          </ac:spMkLst>
        </pc:spChg>
        <pc:spChg chg="add">
          <ac:chgData name="Giuseppina Sanza" userId="b4940cb3e954894f" providerId="LiveId" clId="{667D5B12-3624-41BB-A730-638D63DF00DE}" dt="2022-10-05T18:25:46.516" v="189" actId="26606"/>
          <ac:spMkLst>
            <pc:docMk/>
            <pc:sldMk cId="3576967804" sldId="262"/>
            <ac:spMk id="24587" creationId="{9D81556A-CBCA-4ADE-9ACA-F18F2F5E3126}"/>
          </ac:spMkLst>
        </pc:spChg>
        <pc:picChg chg="mod">
          <ac:chgData name="Giuseppina Sanza" userId="b4940cb3e954894f" providerId="LiveId" clId="{667D5B12-3624-41BB-A730-638D63DF00DE}" dt="2022-10-05T18:25:46.516" v="189" actId="26606"/>
          <ac:picMkLst>
            <pc:docMk/>
            <pc:sldMk cId="3576967804" sldId="262"/>
            <ac:picMk id="24578" creationId="{65C797F8-FE0D-4389-9F88-01A5044BE498}"/>
          </ac:picMkLst>
        </pc:picChg>
      </pc:sldChg>
      <pc:sldChg chg="addSp delSp modSp mod">
        <pc:chgData name="Giuseppina Sanza" userId="b4940cb3e954894f" providerId="LiveId" clId="{667D5B12-3624-41BB-A730-638D63DF00DE}" dt="2022-10-05T18:26:02.806" v="190" actId="26606"/>
        <pc:sldMkLst>
          <pc:docMk/>
          <pc:sldMk cId="4234749298" sldId="263"/>
        </pc:sldMkLst>
        <pc:spChg chg="mod">
          <ac:chgData name="Giuseppina Sanza" userId="b4940cb3e954894f" providerId="LiveId" clId="{667D5B12-3624-41BB-A730-638D63DF00DE}" dt="2022-10-05T18:26:02.806" v="190" actId="26606"/>
          <ac:spMkLst>
            <pc:docMk/>
            <pc:sldMk cId="4234749298" sldId="263"/>
            <ac:spMk id="2" creationId="{3F7657F3-15E8-4853-BCF7-DD746ACE7EEB}"/>
          </ac:spMkLst>
        </pc:spChg>
        <pc:spChg chg="del">
          <ac:chgData name="Giuseppina Sanza" userId="b4940cb3e954894f" providerId="LiveId" clId="{667D5B12-3624-41BB-A730-638D63DF00DE}" dt="2022-10-05T18:26:02.806" v="190" actId="26606"/>
          <ac:spMkLst>
            <pc:docMk/>
            <pc:sldMk cId="4234749298" sldId="263"/>
            <ac:spMk id="25" creationId="{04341DEF-81B7-4EEC-8909-6F2B6087D172}"/>
          </ac:spMkLst>
        </pc:spChg>
        <pc:spChg chg="del">
          <ac:chgData name="Giuseppina Sanza" userId="b4940cb3e954894f" providerId="LiveId" clId="{667D5B12-3624-41BB-A730-638D63DF00DE}" dt="2022-10-05T18:26:02.806" v="190" actId="26606"/>
          <ac:spMkLst>
            <pc:docMk/>
            <pc:sldMk cId="4234749298" sldId="263"/>
            <ac:spMk id="55" creationId="{911A4BE3-B040-48E2-8AC0-783C1FA59F86}"/>
          </ac:spMkLst>
        </pc:spChg>
        <pc:spChg chg="del">
          <ac:chgData name="Giuseppina Sanza" userId="b4940cb3e954894f" providerId="LiveId" clId="{667D5B12-3624-41BB-A730-638D63DF00DE}" dt="2022-10-05T18:26:02.806" v="190" actId="26606"/>
          <ac:spMkLst>
            <pc:docMk/>
            <pc:sldMk cId="4234749298" sldId="263"/>
            <ac:spMk id="57" creationId="{2B22D258-32DB-4A09-A867-02C497F2BF2E}"/>
          </ac:spMkLst>
        </pc:spChg>
        <pc:spChg chg="add">
          <ac:chgData name="Giuseppina Sanza" userId="b4940cb3e954894f" providerId="LiveId" clId="{667D5B12-3624-41BB-A730-638D63DF00DE}" dt="2022-10-05T18:26:02.806" v="190" actId="26606"/>
          <ac:spMkLst>
            <pc:docMk/>
            <pc:sldMk cId="4234749298" sldId="263"/>
            <ac:spMk id="62" creationId="{1BB01FB5-37B9-4EBD-AF40-DE68D3CA46A6}"/>
          </ac:spMkLst>
        </pc:spChg>
        <pc:spChg chg="add">
          <ac:chgData name="Giuseppina Sanza" userId="b4940cb3e954894f" providerId="LiveId" clId="{667D5B12-3624-41BB-A730-638D63DF00DE}" dt="2022-10-05T18:26:02.806" v="190" actId="26606"/>
          <ac:spMkLst>
            <pc:docMk/>
            <pc:sldMk cId="4234749298" sldId="263"/>
            <ac:spMk id="64" creationId="{06AF6A9A-0638-4916-AD29-9FC8FC07AE5F}"/>
          </ac:spMkLst>
        </pc:spChg>
        <pc:spChg chg="add">
          <ac:chgData name="Giuseppina Sanza" userId="b4940cb3e954894f" providerId="LiveId" clId="{667D5B12-3624-41BB-A730-638D63DF00DE}" dt="2022-10-05T18:26:02.806" v="190" actId="26606"/>
          <ac:spMkLst>
            <pc:docMk/>
            <pc:sldMk cId="4234749298" sldId="263"/>
            <ac:spMk id="66" creationId="{79057B2B-0D8C-47F2-836B-2E7DD462150A}"/>
          </ac:spMkLst>
        </pc:spChg>
        <pc:grpChg chg="del">
          <ac:chgData name="Giuseppina Sanza" userId="b4940cb3e954894f" providerId="LiveId" clId="{667D5B12-3624-41BB-A730-638D63DF00DE}" dt="2022-10-05T18:26:02.806" v="190" actId="26606"/>
          <ac:grpSpMkLst>
            <pc:docMk/>
            <pc:sldMk cId="4234749298" sldId="263"/>
            <ac:grpSpMk id="27" creationId="{9A5AC064-ADE7-4B0C-8245-B2F1EB5B8B36}"/>
          </ac:grpSpMkLst>
        </pc:grpChg>
        <pc:grpChg chg="del">
          <ac:chgData name="Giuseppina Sanza" userId="b4940cb3e954894f" providerId="LiveId" clId="{667D5B12-3624-41BB-A730-638D63DF00DE}" dt="2022-10-05T18:26:02.806" v="190" actId="26606"/>
          <ac:grpSpMkLst>
            <pc:docMk/>
            <pc:sldMk cId="4234749298" sldId="263"/>
            <ac:grpSpMk id="41" creationId="{A49E48F8-A2B8-4478-8AC8-5E209D09AB25}"/>
          </ac:grpSpMkLst>
        </pc:grpChg>
        <pc:graphicFrameChg chg="mod modGraphic">
          <ac:chgData name="Giuseppina Sanza" userId="b4940cb3e954894f" providerId="LiveId" clId="{667D5B12-3624-41BB-A730-638D63DF00DE}" dt="2022-10-05T18:26:02.806" v="190" actId="26606"/>
          <ac:graphicFrameMkLst>
            <pc:docMk/>
            <pc:sldMk cId="4234749298" sldId="263"/>
            <ac:graphicFrameMk id="20" creationId="{798B9F45-4865-42A2-BBCE-10C11B612437}"/>
          </ac:graphicFrameMkLst>
        </pc:graphicFrameChg>
      </pc:sldChg>
      <pc:sldChg chg="addSp delSp modSp mod">
        <pc:chgData name="Giuseppina Sanza" userId="b4940cb3e954894f" providerId="LiveId" clId="{667D5B12-3624-41BB-A730-638D63DF00DE}" dt="2022-10-05T18:26:22.014" v="191" actId="26606"/>
        <pc:sldMkLst>
          <pc:docMk/>
          <pc:sldMk cId="837340838" sldId="265"/>
        </pc:sldMkLst>
        <pc:spChg chg="mod">
          <ac:chgData name="Giuseppina Sanza" userId="b4940cb3e954894f" providerId="LiveId" clId="{667D5B12-3624-41BB-A730-638D63DF00DE}" dt="2022-10-05T18:26:22.014" v="191" actId="26606"/>
          <ac:spMkLst>
            <pc:docMk/>
            <pc:sldMk cId="837340838" sldId="265"/>
            <ac:spMk id="2" creationId="{02ABEE79-D4DD-412E-84AD-75DC50AE4463}"/>
          </ac:spMkLst>
        </pc:spChg>
        <pc:spChg chg="mod">
          <ac:chgData name="Giuseppina Sanza" userId="b4940cb3e954894f" providerId="LiveId" clId="{667D5B12-3624-41BB-A730-638D63DF00DE}" dt="2022-10-05T18:26:22.014" v="191" actId="26606"/>
          <ac:spMkLst>
            <pc:docMk/>
            <pc:sldMk cId="837340838" sldId="265"/>
            <ac:spMk id="3" creationId="{CAC2F299-E980-480D-BD6D-189C4214464A}"/>
          </ac:spMkLst>
        </pc:spChg>
        <pc:spChg chg="del">
          <ac:chgData name="Giuseppina Sanza" userId="b4940cb3e954894f" providerId="LiveId" clId="{667D5B12-3624-41BB-A730-638D63DF00DE}" dt="2022-10-05T18:26:22.014" v="191" actId="26606"/>
          <ac:spMkLst>
            <pc:docMk/>
            <pc:sldMk cId="837340838" sldId="265"/>
            <ac:spMk id="42" creationId="{19FE08D8-CEA0-461E-870A-02CD15D9B9D2}"/>
          </ac:spMkLst>
        </pc:spChg>
        <pc:spChg chg="del">
          <ac:chgData name="Giuseppina Sanza" userId="b4940cb3e954894f" providerId="LiveId" clId="{667D5B12-3624-41BB-A730-638D63DF00DE}" dt="2022-10-05T18:26:22.014" v="191" actId="26606"/>
          <ac:spMkLst>
            <pc:docMk/>
            <pc:sldMk cId="837340838" sldId="265"/>
            <ac:spMk id="43" creationId="{2B982904-A46E-41DF-BA98-61E2300C7DCB}"/>
          </ac:spMkLst>
        </pc:spChg>
        <pc:spChg chg="del">
          <ac:chgData name="Giuseppina Sanza" userId="b4940cb3e954894f" providerId="LiveId" clId="{667D5B12-3624-41BB-A730-638D63DF00DE}" dt="2022-10-05T18:26:22.014" v="191" actId="26606"/>
          <ac:spMkLst>
            <pc:docMk/>
            <pc:sldMk cId="837340838" sldId="265"/>
            <ac:spMk id="44" creationId="{27018161-547E-48F7-A0D9-272C9EA5B379}"/>
          </ac:spMkLst>
        </pc:spChg>
        <pc:spChg chg="add">
          <ac:chgData name="Giuseppina Sanza" userId="b4940cb3e954894f" providerId="LiveId" clId="{667D5B12-3624-41BB-A730-638D63DF00DE}" dt="2022-10-05T18:26:22.014" v="191" actId="26606"/>
          <ac:spMkLst>
            <pc:docMk/>
            <pc:sldMk cId="837340838" sldId="265"/>
            <ac:spMk id="50" creationId="{2B258D2B-6AC3-4B3A-A87C-FD7E6517826E}"/>
          </ac:spMkLst>
        </pc:spChg>
        <pc:spChg chg="add">
          <ac:chgData name="Giuseppina Sanza" userId="b4940cb3e954894f" providerId="LiveId" clId="{667D5B12-3624-41BB-A730-638D63DF00DE}" dt="2022-10-05T18:26:22.014" v="191" actId="26606"/>
          <ac:spMkLst>
            <pc:docMk/>
            <pc:sldMk cId="837340838" sldId="265"/>
            <ac:spMk id="52" creationId="{AA22AB8F-8672-4CA8-8E57-FDB5A32F1A34}"/>
          </ac:spMkLst>
        </pc:spChg>
        <pc:spChg chg="add">
          <ac:chgData name="Giuseppina Sanza" userId="b4940cb3e954894f" providerId="LiveId" clId="{667D5B12-3624-41BB-A730-638D63DF00DE}" dt="2022-10-05T18:26:22.014" v="191" actId="26606"/>
          <ac:spMkLst>
            <pc:docMk/>
            <pc:sldMk cId="837340838" sldId="265"/>
            <ac:spMk id="54" creationId="{8D55DD8B-9BF9-4B91-A22D-2D3F2AEFF189}"/>
          </ac:spMkLst>
        </pc:spChg>
        <pc:picChg chg="add">
          <ac:chgData name="Giuseppina Sanza" userId="b4940cb3e954894f" providerId="LiveId" clId="{667D5B12-3624-41BB-A730-638D63DF00DE}" dt="2022-10-05T18:26:22.014" v="191" actId="26606"/>
          <ac:picMkLst>
            <pc:docMk/>
            <pc:sldMk cId="837340838" sldId="265"/>
            <ac:picMk id="46" creationId="{31BFDC9E-5EA4-A085-000C-523216C1A153}"/>
          </ac:picMkLst>
        </pc:picChg>
      </pc:sldChg>
      <pc:sldChg chg="addSp delSp mod">
        <pc:chgData name="Giuseppina Sanza" userId="b4940cb3e954894f" providerId="LiveId" clId="{667D5B12-3624-41BB-A730-638D63DF00DE}" dt="2022-10-05T18:26:39.837" v="192" actId="26606"/>
        <pc:sldMkLst>
          <pc:docMk/>
          <pc:sldMk cId="1135067745" sldId="266"/>
        </pc:sldMkLst>
        <pc:spChg chg="del">
          <ac:chgData name="Giuseppina Sanza" userId="b4940cb3e954894f" providerId="LiveId" clId="{667D5B12-3624-41BB-A730-638D63DF00DE}" dt="2022-10-05T18:26:39.837" v="192" actId="26606"/>
          <ac:spMkLst>
            <pc:docMk/>
            <pc:sldMk cId="1135067745" sldId="266"/>
            <ac:spMk id="3" creationId="{C0C4C963-8B34-4826-96DC-738C1BB5ADCD}"/>
          </ac:spMkLst>
        </pc:spChg>
        <pc:graphicFrameChg chg="add">
          <ac:chgData name="Giuseppina Sanza" userId="b4940cb3e954894f" providerId="LiveId" clId="{667D5B12-3624-41BB-A730-638D63DF00DE}" dt="2022-10-05T18:26:39.837" v="192" actId="26606"/>
          <ac:graphicFrameMkLst>
            <pc:docMk/>
            <pc:sldMk cId="1135067745" sldId="266"/>
            <ac:graphicFrameMk id="28" creationId="{0C4E766A-8CB8-EE38-2988-AABB7B944C6B}"/>
          </ac:graphicFrameMkLst>
        </pc:graphicFrameChg>
      </pc:sldChg>
      <pc:sldChg chg="addSp delSp modSp mod setBg">
        <pc:chgData name="Giuseppina Sanza" userId="b4940cb3e954894f" providerId="LiveId" clId="{667D5B12-3624-41BB-A730-638D63DF00DE}" dt="2022-10-05T18:27:12.566" v="197" actId="26606"/>
        <pc:sldMkLst>
          <pc:docMk/>
          <pc:sldMk cId="1262831207" sldId="267"/>
        </pc:sldMkLst>
        <pc:spChg chg="mod">
          <ac:chgData name="Giuseppina Sanza" userId="b4940cb3e954894f" providerId="LiveId" clId="{667D5B12-3624-41BB-A730-638D63DF00DE}" dt="2022-10-05T18:27:12.566" v="197" actId="26606"/>
          <ac:spMkLst>
            <pc:docMk/>
            <pc:sldMk cId="1262831207" sldId="267"/>
            <ac:spMk id="2" creationId="{DBD0178B-9751-458A-AB62-D766438BF974}"/>
          </ac:spMkLst>
        </pc:spChg>
        <pc:spChg chg="del mod">
          <ac:chgData name="Giuseppina Sanza" userId="b4940cb3e954894f" providerId="LiveId" clId="{667D5B12-3624-41BB-A730-638D63DF00DE}" dt="2022-10-05T18:27:12.566" v="197" actId="26606"/>
          <ac:spMkLst>
            <pc:docMk/>
            <pc:sldMk cId="1262831207" sldId="267"/>
            <ac:spMk id="3" creationId="{4787D325-1302-4C82-87A1-DCD5F311E005}"/>
          </ac:spMkLst>
        </pc:spChg>
        <pc:spChg chg="add del">
          <ac:chgData name="Giuseppina Sanza" userId="b4940cb3e954894f" providerId="LiveId" clId="{667D5B12-3624-41BB-A730-638D63DF00DE}" dt="2022-10-05T18:27:12.566" v="197" actId="26606"/>
          <ac:spMkLst>
            <pc:docMk/>
            <pc:sldMk cId="1262831207" sldId="267"/>
            <ac:spMk id="8" creationId="{66AFD431-09B7-42CA-BF39-9FE5DBE53797}"/>
          </ac:spMkLst>
        </pc:spChg>
        <pc:spChg chg="add del">
          <ac:chgData name="Giuseppina Sanza" userId="b4940cb3e954894f" providerId="LiveId" clId="{667D5B12-3624-41BB-A730-638D63DF00DE}" dt="2022-10-05T18:27:12.566" v="197" actId="26606"/>
          <ac:spMkLst>
            <pc:docMk/>
            <pc:sldMk cId="1262831207" sldId="267"/>
            <ac:spMk id="24" creationId="{E7D63BAB-D0DB-4F66-92F9-4D2E0A2E5A47}"/>
          </ac:spMkLst>
        </pc:spChg>
        <pc:spChg chg="add del">
          <ac:chgData name="Giuseppina Sanza" userId="b4940cb3e954894f" providerId="LiveId" clId="{667D5B12-3624-41BB-A730-638D63DF00DE}" dt="2022-10-05T18:27:01.726" v="194" actId="26606"/>
          <ac:spMkLst>
            <pc:docMk/>
            <pc:sldMk cId="1262831207" sldId="267"/>
            <ac:spMk id="48" creationId="{2B258D2B-6AC3-4B3A-A87C-FD7E6517826E}"/>
          </ac:spMkLst>
        </pc:spChg>
        <pc:spChg chg="add del">
          <ac:chgData name="Giuseppina Sanza" userId="b4940cb3e954894f" providerId="LiveId" clId="{667D5B12-3624-41BB-A730-638D63DF00DE}" dt="2022-10-05T18:27:01.726" v="194" actId="26606"/>
          <ac:spMkLst>
            <pc:docMk/>
            <pc:sldMk cId="1262831207" sldId="267"/>
            <ac:spMk id="50" creationId="{AA22AB8F-8672-4CA8-8E57-FDB5A32F1A34}"/>
          </ac:spMkLst>
        </pc:spChg>
        <pc:spChg chg="add del">
          <ac:chgData name="Giuseppina Sanza" userId="b4940cb3e954894f" providerId="LiveId" clId="{667D5B12-3624-41BB-A730-638D63DF00DE}" dt="2022-10-05T18:27:01.726" v="194" actId="26606"/>
          <ac:spMkLst>
            <pc:docMk/>
            <pc:sldMk cId="1262831207" sldId="267"/>
            <ac:spMk id="52" creationId="{8D55DD8B-9BF9-4B91-A22D-2D3F2AEFF189}"/>
          </ac:spMkLst>
        </pc:spChg>
        <pc:spChg chg="add del">
          <ac:chgData name="Giuseppina Sanza" userId="b4940cb3e954894f" providerId="LiveId" clId="{667D5B12-3624-41BB-A730-638D63DF00DE}" dt="2022-10-05T18:27:12.539" v="196" actId="26606"/>
          <ac:spMkLst>
            <pc:docMk/>
            <pc:sldMk cId="1262831207" sldId="267"/>
            <ac:spMk id="54" creationId="{2B258D2B-6AC3-4B3A-A87C-FD7E6517826E}"/>
          </ac:spMkLst>
        </pc:spChg>
        <pc:spChg chg="add del">
          <ac:chgData name="Giuseppina Sanza" userId="b4940cb3e954894f" providerId="LiveId" clId="{667D5B12-3624-41BB-A730-638D63DF00DE}" dt="2022-10-05T18:27:12.539" v="196" actId="26606"/>
          <ac:spMkLst>
            <pc:docMk/>
            <pc:sldMk cId="1262831207" sldId="267"/>
            <ac:spMk id="55" creationId="{AA22AB8F-8672-4CA8-8E57-FDB5A32F1A34}"/>
          </ac:spMkLst>
        </pc:spChg>
        <pc:spChg chg="add del">
          <ac:chgData name="Giuseppina Sanza" userId="b4940cb3e954894f" providerId="LiveId" clId="{667D5B12-3624-41BB-A730-638D63DF00DE}" dt="2022-10-05T18:27:12.539" v="196" actId="26606"/>
          <ac:spMkLst>
            <pc:docMk/>
            <pc:sldMk cId="1262831207" sldId="267"/>
            <ac:spMk id="57" creationId="{8D55DD8B-9BF9-4B91-A22D-2D3F2AEFF189}"/>
          </ac:spMkLst>
        </pc:spChg>
        <pc:spChg chg="add">
          <ac:chgData name="Giuseppina Sanza" userId="b4940cb3e954894f" providerId="LiveId" clId="{667D5B12-3624-41BB-A730-638D63DF00DE}" dt="2022-10-05T18:27:12.566" v="197" actId="26606"/>
          <ac:spMkLst>
            <pc:docMk/>
            <pc:sldMk cId="1262831207" sldId="267"/>
            <ac:spMk id="59" creationId="{1BB01FB5-37B9-4EBD-AF40-DE68D3CA46A6}"/>
          </ac:spMkLst>
        </pc:spChg>
        <pc:spChg chg="add">
          <ac:chgData name="Giuseppina Sanza" userId="b4940cb3e954894f" providerId="LiveId" clId="{667D5B12-3624-41BB-A730-638D63DF00DE}" dt="2022-10-05T18:27:12.566" v="197" actId="26606"/>
          <ac:spMkLst>
            <pc:docMk/>
            <pc:sldMk cId="1262831207" sldId="267"/>
            <ac:spMk id="60" creationId="{06AF6A9A-0638-4916-AD29-9FC8FC07AE5F}"/>
          </ac:spMkLst>
        </pc:spChg>
        <pc:spChg chg="add">
          <ac:chgData name="Giuseppina Sanza" userId="b4940cb3e954894f" providerId="LiveId" clId="{667D5B12-3624-41BB-A730-638D63DF00DE}" dt="2022-10-05T18:27:12.566" v="197" actId="26606"/>
          <ac:spMkLst>
            <pc:docMk/>
            <pc:sldMk cId="1262831207" sldId="267"/>
            <ac:spMk id="61" creationId="{79057B2B-0D8C-47F2-836B-2E7DD462150A}"/>
          </ac:spMkLst>
        </pc:spChg>
        <pc:grpChg chg="add del">
          <ac:chgData name="Giuseppina Sanza" userId="b4940cb3e954894f" providerId="LiveId" clId="{667D5B12-3624-41BB-A730-638D63DF00DE}" dt="2022-10-05T18:27:12.566" v="197" actId="26606"/>
          <ac:grpSpMkLst>
            <pc:docMk/>
            <pc:sldMk cId="1262831207" sldId="267"/>
            <ac:grpSpMk id="10" creationId="{9711C96E-3D2D-48C8-AAB9-C1CB02D1D51C}"/>
          </ac:grpSpMkLst>
        </pc:grpChg>
        <pc:graphicFrameChg chg="add">
          <ac:chgData name="Giuseppina Sanza" userId="b4940cb3e954894f" providerId="LiveId" clId="{667D5B12-3624-41BB-A730-638D63DF00DE}" dt="2022-10-05T18:27:12.566" v="197" actId="26606"/>
          <ac:graphicFrameMkLst>
            <pc:docMk/>
            <pc:sldMk cId="1262831207" sldId="267"/>
            <ac:graphicFrameMk id="62" creationId="{FA97BE75-EA80-2A11-57A5-AFEF1FD57697}"/>
          </ac:graphicFrameMkLst>
        </pc:graphicFrameChg>
        <pc:picChg chg="add del">
          <ac:chgData name="Giuseppina Sanza" userId="b4940cb3e954894f" providerId="LiveId" clId="{667D5B12-3624-41BB-A730-638D63DF00DE}" dt="2022-10-05T18:27:01.726" v="194" actId="26606"/>
          <ac:picMkLst>
            <pc:docMk/>
            <pc:sldMk cId="1262831207" sldId="267"/>
            <ac:picMk id="44" creationId="{A257B739-BC96-1467-2917-8EC328107A89}"/>
          </ac:picMkLst>
        </pc:picChg>
        <pc:picChg chg="add del">
          <ac:chgData name="Giuseppina Sanza" userId="b4940cb3e954894f" providerId="LiveId" clId="{667D5B12-3624-41BB-A730-638D63DF00DE}" dt="2022-10-05T18:27:12.539" v="196" actId="26606"/>
          <ac:picMkLst>
            <pc:docMk/>
            <pc:sldMk cId="1262831207" sldId="267"/>
            <ac:picMk id="56" creationId="{6C4DCFE9-A784-B6A8-1255-5E1D94ADDDBA}"/>
          </ac:picMkLst>
        </pc:picChg>
      </pc:sldChg>
      <pc:sldChg chg="addSp delSp modSp mod setBg setClrOvrMap">
        <pc:chgData name="Giuseppina Sanza" userId="b4940cb3e954894f" providerId="LiveId" clId="{667D5B12-3624-41BB-A730-638D63DF00DE}" dt="2022-10-05T18:28:31.913" v="207" actId="14100"/>
        <pc:sldMkLst>
          <pc:docMk/>
          <pc:sldMk cId="645169668" sldId="269"/>
        </pc:sldMkLst>
        <pc:spChg chg="mod ord">
          <ac:chgData name="Giuseppina Sanza" userId="b4940cb3e954894f" providerId="LiveId" clId="{667D5B12-3624-41BB-A730-638D63DF00DE}" dt="2022-10-05T18:28:24.178" v="206" actId="26606"/>
          <ac:spMkLst>
            <pc:docMk/>
            <pc:sldMk cId="645169668" sldId="269"/>
            <ac:spMk id="2" creationId="{C3531C2F-FA07-42CF-86DF-6143C65506AC}"/>
          </ac:spMkLst>
        </pc:spChg>
        <pc:spChg chg="mod">
          <ac:chgData name="Giuseppina Sanza" userId="b4940cb3e954894f" providerId="LiveId" clId="{667D5B12-3624-41BB-A730-638D63DF00DE}" dt="2022-10-05T18:28:31.913" v="207" actId="14100"/>
          <ac:spMkLst>
            <pc:docMk/>
            <pc:sldMk cId="645169668" sldId="269"/>
            <ac:spMk id="3" creationId="{94B1BD72-9072-4896-A796-9AF3506D7C49}"/>
          </ac:spMkLst>
        </pc:spChg>
        <pc:spChg chg="add del">
          <ac:chgData name="Giuseppina Sanza" userId="b4940cb3e954894f" providerId="LiveId" clId="{667D5B12-3624-41BB-A730-638D63DF00DE}" dt="2022-10-05T17:25:02.837" v="111" actId="26606"/>
          <ac:spMkLst>
            <pc:docMk/>
            <pc:sldMk cId="645169668" sldId="269"/>
            <ac:spMk id="135" creationId="{04341DEF-81B7-4EEC-8909-6F2B6087D172}"/>
          </ac:spMkLst>
        </pc:spChg>
        <pc:spChg chg="add del">
          <ac:chgData name="Giuseppina Sanza" userId="b4940cb3e954894f" providerId="LiveId" clId="{667D5B12-3624-41BB-A730-638D63DF00DE}" dt="2022-10-05T17:25:02.837" v="111" actId="26606"/>
          <ac:spMkLst>
            <pc:docMk/>
            <pc:sldMk cId="645169668" sldId="269"/>
            <ac:spMk id="165" creationId="{911A4BE3-B040-48E2-8AC0-783C1FA59F86}"/>
          </ac:spMkLst>
        </pc:spChg>
        <pc:spChg chg="add del">
          <ac:chgData name="Giuseppina Sanza" userId="b4940cb3e954894f" providerId="LiveId" clId="{667D5B12-3624-41BB-A730-638D63DF00DE}" dt="2022-10-05T17:25:02.837" v="111" actId="26606"/>
          <ac:spMkLst>
            <pc:docMk/>
            <pc:sldMk cId="645169668" sldId="269"/>
            <ac:spMk id="167" creationId="{2B22D258-32DB-4A09-A867-02C497F2BF2E}"/>
          </ac:spMkLst>
        </pc:spChg>
        <pc:spChg chg="add del">
          <ac:chgData name="Giuseppina Sanza" userId="b4940cb3e954894f" providerId="LiveId" clId="{667D5B12-3624-41BB-A730-638D63DF00DE}" dt="2022-10-05T18:27:32.898" v="198" actId="26606"/>
          <ac:spMkLst>
            <pc:docMk/>
            <pc:sldMk cId="645169668" sldId="269"/>
            <ac:spMk id="3084" creationId="{5F305C72-8769-4E0F-B31D-F4B1C9DC933F}"/>
          </ac:spMkLst>
        </pc:spChg>
        <pc:spChg chg="add del">
          <ac:chgData name="Giuseppina Sanza" userId="b4940cb3e954894f" providerId="LiveId" clId="{667D5B12-3624-41BB-A730-638D63DF00DE}" dt="2022-10-05T18:27:32.898" v="198" actId="26606"/>
          <ac:spMkLst>
            <pc:docMk/>
            <pc:sldMk cId="645169668" sldId="269"/>
            <ac:spMk id="3114" creationId="{C5E0C91A-3F1D-43D7-9AB4-5D0A17D5C46F}"/>
          </ac:spMkLst>
        </pc:spChg>
        <pc:spChg chg="add del">
          <ac:chgData name="Giuseppina Sanza" userId="b4940cb3e954894f" providerId="LiveId" clId="{667D5B12-3624-41BB-A730-638D63DF00DE}" dt="2022-10-05T18:27:32.898" v="198" actId="26606"/>
          <ac:spMkLst>
            <pc:docMk/>
            <pc:sldMk cId="645169668" sldId="269"/>
            <ac:spMk id="3116" creationId="{3A6C27A1-A438-4EC6-93BF-EC26F29BBF0E}"/>
          </ac:spMkLst>
        </pc:spChg>
        <pc:spChg chg="add del">
          <ac:chgData name="Giuseppina Sanza" userId="b4940cb3e954894f" providerId="LiveId" clId="{667D5B12-3624-41BB-A730-638D63DF00DE}" dt="2022-10-05T18:28:24.178" v="206" actId="26606"/>
          <ac:spMkLst>
            <pc:docMk/>
            <pc:sldMk cId="645169668" sldId="269"/>
            <ac:spMk id="3121" creationId="{2B258D2B-6AC3-4B3A-A87C-FD7E6517826E}"/>
          </ac:spMkLst>
        </pc:spChg>
        <pc:spChg chg="add del">
          <ac:chgData name="Giuseppina Sanza" userId="b4940cb3e954894f" providerId="LiveId" clId="{667D5B12-3624-41BB-A730-638D63DF00DE}" dt="2022-10-05T18:28:24.178" v="206" actId="26606"/>
          <ac:spMkLst>
            <pc:docMk/>
            <pc:sldMk cId="645169668" sldId="269"/>
            <ac:spMk id="3123" creationId="{AA22AB8F-8672-4CA8-8E57-FDB5A32F1A34}"/>
          </ac:spMkLst>
        </pc:spChg>
        <pc:spChg chg="add del">
          <ac:chgData name="Giuseppina Sanza" userId="b4940cb3e954894f" providerId="LiveId" clId="{667D5B12-3624-41BB-A730-638D63DF00DE}" dt="2022-10-05T18:28:24.178" v="206" actId="26606"/>
          <ac:spMkLst>
            <pc:docMk/>
            <pc:sldMk cId="645169668" sldId="269"/>
            <ac:spMk id="3125" creationId="{8D55DD8B-9BF9-4B91-A22D-2D3F2AEFF189}"/>
          </ac:spMkLst>
        </pc:spChg>
        <pc:spChg chg="add">
          <ac:chgData name="Giuseppina Sanza" userId="b4940cb3e954894f" providerId="LiveId" clId="{667D5B12-3624-41BB-A730-638D63DF00DE}" dt="2022-10-05T18:28:24.178" v="206" actId="26606"/>
          <ac:spMkLst>
            <pc:docMk/>
            <pc:sldMk cId="645169668" sldId="269"/>
            <ac:spMk id="3130" creationId="{82FDEACC-D224-4F5B-A0BE-6581493C366D}"/>
          </ac:spMkLst>
        </pc:spChg>
        <pc:spChg chg="add">
          <ac:chgData name="Giuseppina Sanza" userId="b4940cb3e954894f" providerId="LiveId" clId="{667D5B12-3624-41BB-A730-638D63DF00DE}" dt="2022-10-05T18:28:24.178" v="206" actId="26606"/>
          <ac:spMkLst>
            <pc:docMk/>
            <pc:sldMk cId="645169668" sldId="269"/>
            <ac:spMk id="3132" creationId="{567B8489-9450-4A50-94AF-90283270FF40}"/>
          </ac:spMkLst>
        </pc:spChg>
        <pc:spChg chg="add">
          <ac:chgData name="Giuseppina Sanza" userId="b4940cb3e954894f" providerId="LiveId" clId="{667D5B12-3624-41BB-A730-638D63DF00DE}" dt="2022-10-05T18:28:24.178" v="206" actId="26606"/>
          <ac:spMkLst>
            <pc:docMk/>
            <pc:sldMk cId="645169668" sldId="269"/>
            <ac:spMk id="3134" creationId="{9D81556A-CBCA-4ADE-9ACA-F18F2F5E3126}"/>
          </ac:spMkLst>
        </pc:spChg>
        <pc:grpChg chg="add del">
          <ac:chgData name="Giuseppina Sanza" userId="b4940cb3e954894f" providerId="LiveId" clId="{667D5B12-3624-41BB-A730-638D63DF00DE}" dt="2022-10-05T17:25:02.837" v="111" actId="26606"/>
          <ac:grpSpMkLst>
            <pc:docMk/>
            <pc:sldMk cId="645169668" sldId="269"/>
            <ac:grpSpMk id="137" creationId="{9A5AC064-ADE7-4B0C-8245-B2F1EB5B8B36}"/>
          </ac:grpSpMkLst>
        </pc:grpChg>
        <pc:grpChg chg="add del">
          <ac:chgData name="Giuseppina Sanza" userId="b4940cb3e954894f" providerId="LiveId" clId="{667D5B12-3624-41BB-A730-638D63DF00DE}" dt="2022-10-05T17:25:02.837" v="111" actId="26606"/>
          <ac:grpSpMkLst>
            <pc:docMk/>
            <pc:sldMk cId="645169668" sldId="269"/>
            <ac:grpSpMk id="151" creationId="{A49E48F8-A2B8-4478-8AC8-5E209D09AB25}"/>
          </ac:grpSpMkLst>
        </pc:grpChg>
        <pc:grpChg chg="add del">
          <ac:chgData name="Giuseppina Sanza" userId="b4940cb3e954894f" providerId="LiveId" clId="{667D5B12-3624-41BB-A730-638D63DF00DE}" dt="2022-10-05T18:27:32.898" v="198" actId="26606"/>
          <ac:grpSpMkLst>
            <pc:docMk/>
            <pc:sldMk cId="645169668" sldId="269"/>
            <ac:grpSpMk id="3086" creationId="{72583CFC-05A3-4743-9A2E-7C2095B8D4CD}"/>
          </ac:grpSpMkLst>
        </pc:grpChg>
        <pc:grpChg chg="add del">
          <ac:chgData name="Giuseppina Sanza" userId="b4940cb3e954894f" providerId="LiveId" clId="{667D5B12-3624-41BB-A730-638D63DF00DE}" dt="2022-10-05T18:27:32.898" v="198" actId="26606"/>
          <ac:grpSpMkLst>
            <pc:docMk/>
            <pc:sldMk cId="645169668" sldId="269"/>
            <ac:grpSpMk id="3100" creationId="{506F0A57-55BB-457C-9C8C-3DEE71009ADC}"/>
          </ac:grpSpMkLst>
        </pc:grpChg>
        <pc:picChg chg="mod ord">
          <ac:chgData name="Giuseppina Sanza" userId="b4940cb3e954894f" providerId="LiveId" clId="{667D5B12-3624-41BB-A730-638D63DF00DE}" dt="2022-10-05T18:28:24.178" v="206" actId="26606"/>
          <ac:picMkLst>
            <pc:docMk/>
            <pc:sldMk cId="645169668" sldId="269"/>
            <ac:picMk id="3074" creationId="{BB162BEF-8136-45B2-8176-3BDCABF94FD9}"/>
          </ac:picMkLst>
        </pc:picChg>
      </pc:sldChg>
      <pc:sldChg chg="addSp delSp modSp mod setBg setClrOvrMap">
        <pc:chgData name="Giuseppina Sanza" userId="b4940cb3e954894f" providerId="LiveId" clId="{667D5B12-3624-41BB-A730-638D63DF00DE}" dt="2022-10-05T18:28:48.050" v="210" actId="26606"/>
        <pc:sldMkLst>
          <pc:docMk/>
          <pc:sldMk cId="1281266951" sldId="270"/>
        </pc:sldMkLst>
        <pc:spChg chg="mod">
          <ac:chgData name="Giuseppina Sanza" userId="b4940cb3e954894f" providerId="LiveId" clId="{667D5B12-3624-41BB-A730-638D63DF00DE}" dt="2022-10-05T18:28:48.050" v="210" actId="26606"/>
          <ac:spMkLst>
            <pc:docMk/>
            <pc:sldMk cId="1281266951" sldId="270"/>
            <ac:spMk id="2" creationId="{017C426F-11C1-4417-A708-E47CBCE7F4E1}"/>
          </ac:spMkLst>
        </pc:spChg>
        <pc:spChg chg="add del">
          <ac:chgData name="Giuseppina Sanza" userId="b4940cb3e954894f" providerId="LiveId" clId="{667D5B12-3624-41BB-A730-638D63DF00DE}" dt="2022-10-05T18:28:48.050" v="210" actId="26606"/>
          <ac:spMkLst>
            <pc:docMk/>
            <pc:sldMk cId="1281266951" sldId="270"/>
            <ac:spMk id="18" creationId="{1BB01FB5-37B9-4EBD-AF40-DE68D3CA46A6}"/>
          </ac:spMkLst>
        </pc:spChg>
        <pc:spChg chg="add del">
          <ac:chgData name="Giuseppina Sanza" userId="b4940cb3e954894f" providerId="LiveId" clId="{667D5B12-3624-41BB-A730-638D63DF00DE}" dt="2022-10-05T18:28:48.050" v="210" actId="26606"/>
          <ac:spMkLst>
            <pc:docMk/>
            <pc:sldMk cId="1281266951" sldId="270"/>
            <ac:spMk id="20" creationId="{06AF6A9A-0638-4916-AD29-9FC8FC07AE5F}"/>
          </ac:spMkLst>
        </pc:spChg>
        <pc:spChg chg="add del">
          <ac:chgData name="Giuseppina Sanza" userId="b4940cb3e954894f" providerId="LiveId" clId="{667D5B12-3624-41BB-A730-638D63DF00DE}" dt="2022-10-05T18:28:48.050" v="210" actId="26606"/>
          <ac:spMkLst>
            <pc:docMk/>
            <pc:sldMk cId="1281266951" sldId="270"/>
            <ac:spMk id="22" creationId="{79057B2B-0D8C-47F2-836B-2E7DD462150A}"/>
          </ac:spMkLst>
        </pc:spChg>
        <pc:spChg chg="add del">
          <ac:chgData name="Giuseppina Sanza" userId="b4940cb3e954894f" providerId="LiveId" clId="{667D5B12-3624-41BB-A730-638D63DF00DE}" dt="2022-10-05T18:28:47.986" v="209" actId="26606"/>
          <ac:spMkLst>
            <pc:docMk/>
            <pc:sldMk cId="1281266951" sldId="270"/>
            <ac:spMk id="27" creationId="{31DBE429-8660-4D88-BC47-B159B7251BBE}"/>
          </ac:spMkLst>
        </pc:spChg>
        <pc:spChg chg="add del">
          <ac:chgData name="Giuseppina Sanza" userId="b4940cb3e954894f" providerId="LiveId" clId="{667D5B12-3624-41BB-A730-638D63DF00DE}" dt="2022-10-05T18:28:47.986" v="209" actId="26606"/>
          <ac:spMkLst>
            <pc:docMk/>
            <pc:sldMk cId="1281266951" sldId="270"/>
            <ac:spMk id="29" creationId="{BB7DF222-98CD-4513-8AEA-F83CF2A118FB}"/>
          </ac:spMkLst>
        </pc:spChg>
        <pc:spChg chg="add del">
          <ac:chgData name="Giuseppina Sanza" userId="b4940cb3e954894f" providerId="LiveId" clId="{667D5B12-3624-41BB-A730-638D63DF00DE}" dt="2022-10-05T18:28:47.986" v="209" actId="26606"/>
          <ac:spMkLst>
            <pc:docMk/>
            <pc:sldMk cId="1281266951" sldId="270"/>
            <ac:spMk id="31" creationId="{92C98781-DD9B-44BA-B873-BD5060A9C4EF}"/>
          </ac:spMkLst>
        </pc:spChg>
        <pc:spChg chg="add">
          <ac:chgData name="Giuseppina Sanza" userId="b4940cb3e954894f" providerId="LiveId" clId="{667D5B12-3624-41BB-A730-638D63DF00DE}" dt="2022-10-05T18:28:48.050" v="210" actId="26606"/>
          <ac:spMkLst>
            <pc:docMk/>
            <pc:sldMk cId="1281266951" sldId="270"/>
            <ac:spMk id="33" creationId="{0D80F8D8-4F61-4BB0-8DE6-E1FA976587A6}"/>
          </ac:spMkLst>
        </pc:spChg>
        <pc:spChg chg="add">
          <ac:chgData name="Giuseppina Sanza" userId="b4940cb3e954894f" providerId="LiveId" clId="{667D5B12-3624-41BB-A730-638D63DF00DE}" dt="2022-10-05T18:28:48.050" v="210" actId="26606"/>
          <ac:spMkLst>
            <pc:docMk/>
            <pc:sldMk cId="1281266951" sldId="270"/>
            <ac:spMk id="34" creationId="{6CD86849-E2E1-4C25-8432-AFF77CA9C443}"/>
          </ac:spMkLst>
        </pc:spChg>
        <pc:spChg chg="add">
          <ac:chgData name="Giuseppina Sanza" userId="b4940cb3e954894f" providerId="LiveId" clId="{667D5B12-3624-41BB-A730-638D63DF00DE}" dt="2022-10-05T18:28:48.050" v="210" actId="26606"/>
          <ac:spMkLst>
            <pc:docMk/>
            <pc:sldMk cId="1281266951" sldId="270"/>
            <ac:spMk id="35" creationId="{3E11B8DB-3AB0-4325-BE39-AD33C1B62DFE}"/>
          </ac:spMkLst>
        </pc:spChg>
        <pc:spChg chg="add">
          <ac:chgData name="Giuseppina Sanza" userId="b4940cb3e954894f" providerId="LiveId" clId="{667D5B12-3624-41BB-A730-638D63DF00DE}" dt="2022-10-05T18:28:48.050" v="210" actId="26606"/>
          <ac:spMkLst>
            <pc:docMk/>
            <pc:sldMk cId="1281266951" sldId="270"/>
            <ac:spMk id="36" creationId="{DCB7B493-FC37-46EB-8ABD-1196C2E071D3}"/>
          </ac:spMkLst>
        </pc:spChg>
        <pc:graphicFrameChg chg="mod modGraphic">
          <ac:chgData name="Giuseppina Sanza" userId="b4940cb3e954894f" providerId="LiveId" clId="{667D5B12-3624-41BB-A730-638D63DF00DE}" dt="2022-10-05T18:28:48.050" v="210" actId="26606"/>
          <ac:graphicFrameMkLst>
            <pc:docMk/>
            <pc:sldMk cId="1281266951" sldId="270"/>
            <ac:graphicFrameMk id="5" creationId="{798B1CC2-EE0D-4A67-842E-177AC713971D}"/>
          </ac:graphicFrameMkLst>
        </pc:graphicFrameChg>
      </pc:sldChg>
      <pc:sldChg chg="addSp modSp mod setBg setClrOvrMap">
        <pc:chgData name="Giuseppina Sanza" userId="b4940cb3e954894f" providerId="LiveId" clId="{667D5B12-3624-41BB-A730-638D63DF00DE}" dt="2022-10-05T18:29:27.767" v="212" actId="255"/>
        <pc:sldMkLst>
          <pc:docMk/>
          <pc:sldMk cId="157723648" sldId="271"/>
        </pc:sldMkLst>
        <pc:spChg chg="mod">
          <ac:chgData name="Giuseppina Sanza" userId="b4940cb3e954894f" providerId="LiveId" clId="{667D5B12-3624-41BB-A730-638D63DF00DE}" dt="2022-10-05T18:29:15.455" v="211" actId="26606"/>
          <ac:spMkLst>
            <pc:docMk/>
            <pc:sldMk cId="157723648" sldId="271"/>
            <ac:spMk id="2" creationId="{6C52104C-3B4A-48B3-9615-3EBB8D666BB3}"/>
          </ac:spMkLst>
        </pc:spChg>
        <pc:spChg chg="mod">
          <ac:chgData name="Giuseppina Sanza" userId="b4940cb3e954894f" providerId="LiveId" clId="{667D5B12-3624-41BB-A730-638D63DF00DE}" dt="2022-10-05T18:29:27.767" v="212" actId="255"/>
          <ac:spMkLst>
            <pc:docMk/>
            <pc:sldMk cId="157723648" sldId="271"/>
            <ac:spMk id="3" creationId="{97E13CB9-591F-4091-B354-B2F15A832C61}"/>
          </ac:spMkLst>
        </pc:spChg>
        <pc:spChg chg="add">
          <ac:chgData name="Giuseppina Sanza" userId="b4940cb3e954894f" providerId="LiveId" clId="{667D5B12-3624-41BB-A730-638D63DF00DE}" dt="2022-10-05T18:29:15.455" v="211" actId="26606"/>
          <ac:spMkLst>
            <pc:docMk/>
            <pc:sldMk cId="157723648" sldId="271"/>
            <ac:spMk id="1031" creationId="{93262980-E907-4930-9E6E-3DC2025CE757}"/>
          </ac:spMkLst>
        </pc:spChg>
        <pc:spChg chg="add">
          <ac:chgData name="Giuseppina Sanza" userId="b4940cb3e954894f" providerId="LiveId" clId="{667D5B12-3624-41BB-A730-638D63DF00DE}" dt="2022-10-05T18:29:15.455" v="211" actId="26606"/>
          <ac:spMkLst>
            <pc:docMk/>
            <pc:sldMk cId="157723648" sldId="271"/>
            <ac:spMk id="1033" creationId="{AFD53EBD-B361-45AD-8ABF-9270B20B4AFE}"/>
          </ac:spMkLst>
        </pc:spChg>
        <pc:spChg chg="add">
          <ac:chgData name="Giuseppina Sanza" userId="b4940cb3e954894f" providerId="LiveId" clId="{667D5B12-3624-41BB-A730-638D63DF00DE}" dt="2022-10-05T18:29:15.455" v="211" actId="26606"/>
          <ac:spMkLst>
            <pc:docMk/>
            <pc:sldMk cId="157723648" sldId="271"/>
            <ac:spMk id="1035" creationId="{DA1A4CE7-6399-4B37-ACE2-CFC4B4077B51}"/>
          </ac:spMkLst>
        </pc:spChg>
        <pc:picChg chg="mod">
          <ac:chgData name="Giuseppina Sanza" userId="b4940cb3e954894f" providerId="LiveId" clId="{667D5B12-3624-41BB-A730-638D63DF00DE}" dt="2022-10-05T18:29:15.455" v="211" actId="26606"/>
          <ac:picMkLst>
            <pc:docMk/>
            <pc:sldMk cId="157723648" sldId="271"/>
            <ac:picMk id="1026" creationId="{86023B94-8314-4E0A-A635-EF1EEB6D2D73}"/>
          </ac:picMkLst>
        </pc:picChg>
      </pc:sldChg>
      <pc:sldChg chg="addSp delSp modSp mod setBg setClrOvrMap">
        <pc:chgData name="Giuseppina Sanza" userId="b4940cb3e954894f" providerId="LiveId" clId="{667D5B12-3624-41BB-A730-638D63DF00DE}" dt="2022-10-05T17:26:40.874" v="125" actId="26606"/>
        <pc:sldMkLst>
          <pc:docMk/>
          <pc:sldMk cId="3630172114" sldId="272"/>
        </pc:sldMkLst>
        <pc:spChg chg="mod">
          <ac:chgData name="Giuseppina Sanza" userId="b4940cb3e954894f" providerId="LiveId" clId="{667D5B12-3624-41BB-A730-638D63DF00DE}" dt="2022-10-05T17:26:40.874" v="125" actId="26606"/>
          <ac:spMkLst>
            <pc:docMk/>
            <pc:sldMk cId="3630172114" sldId="272"/>
            <ac:spMk id="2" creationId="{F66BD9BA-92F6-43B9-9C05-B63F2538F28B}"/>
          </ac:spMkLst>
        </pc:spChg>
        <pc:spChg chg="mod">
          <ac:chgData name="Giuseppina Sanza" userId="b4940cb3e954894f" providerId="LiveId" clId="{667D5B12-3624-41BB-A730-638D63DF00DE}" dt="2022-10-05T17:26:40.874" v="125" actId="26606"/>
          <ac:spMkLst>
            <pc:docMk/>
            <pc:sldMk cId="3630172114" sldId="272"/>
            <ac:spMk id="3" creationId="{BB4555C8-5BC2-48A9-B498-81E1F8660926}"/>
          </ac:spMkLst>
        </pc:spChg>
        <pc:spChg chg="del">
          <ac:chgData name="Giuseppina Sanza" userId="b4940cb3e954894f" providerId="LiveId" clId="{667D5B12-3624-41BB-A730-638D63DF00DE}" dt="2022-10-05T17:26:40.874" v="125" actId="26606"/>
          <ac:spMkLst>
            <pc:docMk/>
            <pc:sldMk cId="3630172114" sldId="272"/>
            <ac:spMk id="4100" creationId="{A45303F1-AF94-4311-B5EF-A9C5F6D18D94}"/>
          </ac:spMkLst>
        </pc:spChg>
        <pc:spChg chg="del">
          <ac:chgData name="Giuseppina Sanza" userId="b4940cb3e954894f" providerId="LiveId" clId="{667D5B12-3624-41BB-A730-638D63DF00DE}" dt="2022-10-05T17:26:40.874" v="125" actId="26606"/>
          <ac:spMkLst>
            <pc:docMk/>
            <pc:sldMk cId="3630172114" sldId="272"/>
            <ac:spMk id="4101" creationId="{11310D98-E16D-4AA1-8834-28F2202C0CC3}"/>
          </ac:spMkLst>
        </pc:spChg>
        <pc:spChg chg="del">
          <ac:chgData name="Giuseppina Sanza" userId="b4940cb3e954894f" providerId="LiveId" clId="{667D5B12-3624-41BB-A730-638D63DF00DE}" dt="2022-10-05T17:26:40.874" v="125" actId="26606"/>
          <ac:spMkLst>
            <pc:docMk/>
            <pc:sldMk cId="3630172114" sldId="272"/>
            <ac:spMk id="4102" creationId="{5B65E675-687B-4B31-9CB4-880C4620538F}"/>
          </ac:spMkLst>
        </pc:spChg>
        <pc:spChg chg="add">
          <ac:chgData name="Giuseppina Sanza" userId="b4940cb3e954894f" providerId="LiveId" clId="{667D5B12-3624-41BB-A730-638D63DF00DE}" dt="2022-10-05T17:26:40.874" v="125" actId="26606"/>
          <ac:spMkLst>
            <pc:docMk/>
            <pc:sldMk cId="3630172114" sldId="272"/>
            <ac:spMk id="4107" creationId="{2B258D2B-6AC3-4B3A-A87C-FD7E6517826E}"/>
          </ac:spMkLst>
        </pc:spChg>
        <pc:spChg chg="add">
          <ac:chgData name="Giuseppina Sanza" userId="b4940cb3e954894f" providerId="LiveId" clId="{667D5B12-3624-41BB-A730-638D63DF00DE}" dt="2022-10-05T17:26:40.874" v="125" actId="26606"/>
          <ac:spMkLst>
            <pc:docMk/>
            <pc:sldMk cId="3630172114" sldId="272"/>
            <ac:spMk id="4109" creationId="{AA22AB8F-8672-4CA8-8E57-FDB5A32F1A34}"/>
          </ac:spMkLst>
        </pc:spChg>
        <pc:spChg chg="add">
          <ac:chgData name="Giuseppina Sanza" userId="b4940cb3e954894f" providerId="LiveId" clId="{667D5B12-3624-41BB-A730-638D63DF00DE}" dt="2022-10-05T17:26:40.874" v="125" actId="26606"/>
          <ac:spMkLst>
            <pc:docMk/>
            <pc:sldMk cId="3630172114" sldId="272"/>
            <ac:spMk id="4111" creationId="{8D55DD8B-9BF9-4B91-A22D-2D3F2AEFF189}"/>
          </ac:spMkLst>
        </pc:spChg>
        <pc:picChg chg="mod ord">
          <ac:chgData name="Giuseppina Sanza" userId="b4940cb3e954894f" providerId="LiveId" clId="{667D5B12-3624-41BB-A730-638D63DF00DE}" dt="2022-10-05T17:26:40.874" v="125" actId="26606"/>
          <ac:picMkLst>
            <pc:docMk/>
            <pc:sldMk cId="3630172114" sldId="272"/>
            <ac:picMk id="4098" creationId="{D7C958D7-A419-4BC9-8808-0A15F92FC9B4}"/>
          </ac:picMkLst>
        </pc:picChg>
      </pc:sldChg>
      <pc:sldChg chg="addSp delSp modSp mod">
        <pc:chgData name="Giuseppina Sanza" userId="b4940cb3e954894f" providerId="LiveId" clId="{667D5B12-3624-41BB-A730-638D63DF00DE}" dt="2022-10-05T17:26:29.586" v="124" actId="26606"/>
        <pc:sldMkLst>
          <pc:docMk/>
          <pc:sldMk cId="3989781360" sldId="273"/>
        </pc:sldMkLst>
        <pc:spChg chg="mod">
          <ac:chgData name="Giuseppina Sanza" userId="b4940cb3e954894f" providerId="LiveId" clId="{667D5B12-3624-41BB-A730-638D63DF00DE}" dt="2022-10-05T17:26:29.586" v="124" actId="26606"/>
          <ac:spMkLst>
            <pc:docMk/>
            <pc:sldMk cId="3989781360" sldId="273"/>
            <ac:spMk id="2" creationId="{7D6E0215-8690-4301-9374-B662E8EB2865}"/>
          </ac:spMkLst>
        </pc:spChg>
        <pc:spChg chg="mod">
          <ac:chgData name="Giuseppina Sanza" userId="b4940cb3e954894f" providerId="LiveId" clId="{667D5B12-3624-41BB-A730-638D63DF00DE}" dt="2022-10-05T17:26:29.586" v="124" actId="26606"/>
          <ac:spMkLst>
            <pc:docMk/>
            <pc:sldMk cId="3989781360" sldId="273"/>
            <ac:spMk id="3" creationId="{3A83D25A-EE1B-427D-A9EA-044AF8D6A99C}"/>
          </ac:spMkLst>
        </pc:spChg>
        <pc:spChg chg="del">
          <ac:chgData name="Giuseppina Sanza" userId="b4940cb3e954894f" providerId="LiveId" clId="{667D5B12-3624-41BB-A730-638D63DF00DE}" dt="2022-10-05T17:26:29.586" v="124" actId="26606"/>
          <ac:spMkLst>
            <pc:docMk/>
            <pc:sldMk cId="3989781360" sldId="273"/>
            <ac:spMk id="71" creationId="{A45303F1-AF94-4311-B5EF-A9C5F6D18D94}"/>
          </ac:spMkLst>
        </pc:spChg>
        <pc:spChg chg="del">
          <ac:chgData name="Giuseppina Sanza" userId="b4940cb3e954894f" providerId="LiveId" clId="{667D5B12-3624-41BB-A730-638D63DF00DE}" dt="2022-10-05T17:26:29.586" v="124" actId="26606"/>
          <ac:spMkLst>
            <pc:docMk/>
            <pc:sldMk cId="3989781360" sldId="273"/>
            <ac:spMk id="73" creationId="{11310D98-E16D-4AA1-8834-28F2202C0CC3}"/>
          </ac:spMkLst>
        </pc:spChg>
        <pc:spChg chg="del">
          <ac:chgData name="Giuseppina Sanza" userId="b4940cb3e954894f" providerId="LiveId" clId="{667D5B12-3624-41BB-A730-638D63DF00DE}" dt="2022-10-05T17:26:29.586" v="124" actId="26606"/>
          <ac:spMkLst>
            <pc:docMk/>
            <pc:sldMk cId="3989781360" sldId="273"/>
            <ac:spMk id="75" creationId="{5B65E675-687B-4B31-9CB4-880C4620538F}"/>
          </ac:spMkLst>
        </pc:spChg>
        <pc:spChg chg="add">
          <ac:chgData name="Giuseppina Sanza" userId="b4940cb3e954894f" providerId="LiveId" clId="{667D5B12-3624-41BB-A730-638D63DF00DE}" dt="2022-10-05T17:26:29.586" v="124" actId="26606"/>
          <ac:spMkLst>
            <pc:docMk/>
            <pc:sldMk cId="3989781360" sldId="273"/>
            <ac:spMk id="5127" creationId="{82FDEACC-D224-4F5B-A0BE-6581493C366D}"/>
          </ac:spMkLst>
        </pc:spChg>
        <pc:spChg chg="add">
          <ac:chgData name="Giuseppina Sanza" userId="b4940cb3e954894f" providerId="LiveId" clId="{667D5B12-3624-41BB-A730-638D63DF00DE}" dt="2022-10-05T17:26:29.586" v="124" actId="26606"/>
          <ac:spMkLst>
            <pc:docMk/>
            <pc:sldMk cId="3989781360" sldId="273"/>
            <ac:spMk id="5129" creationId="{567B8489-9450-4A50-94AF-90283270FF40}"/>
          </ac:spMkLst>
        </pc:spChg>
        <pc:spChg chg="add">
          <ac:chgData name="Giuseppina Sanza" userId="b4940cb3e954894f" providerId="LiveId" clId="{667D5B12-3624-41BB-A730-638D63DF00DE}" dt="2022-10-05T17:26:29.586" v="124" actId="26606"/>
          <ac:spMkLst>
            <pc:docMk/>
            <pc:sldMk cId="3989781360" sldId="273"/>
            <ac:spMk id="5131" creationId="{9D81556A-CBCA-4ADE-9ACA-F18F2F5E3126}"/>
          </ac:spMkLst>
        </pc:spChg>
        <pc:picChg chg="mod">
          <ac:chgData name="Giuseppina Sanza" userId="b4940cb3e954894f" providerId="LiveId" clId="{667D5B12-3624-41BB-A730-638D63DF00DE}" dt="2022-10-05T17:26:29.586" v="124" actId="26606"/>
          <ac:picMkLst>
            <pc:docMk/>
            <pc:sldMk cId="3989781360" sldId="273"/>
            <ac:picMk id="5122" creationId="{4FF05BF7-BEBF-4517-B602-360A09B2B7F2}"/>
          </ac:picMkLst>
        </pc:picChg>
      </pc:sldChg>
      <pc:sldChg chg="addSp delSp modSp mod setBg setClrOvrMap">
        <pc:chgData name="Giuseppina Sanza" userId="b4940cb3e954894f" providerId="LiveId" clId="{667D5B12-3624-41BB-A730-638D63DF00DE}" dt="2022-10-05T17:26:11.921" v="123" actId="26606"/>
        <pc:sldMkLst>
          <pc:docMk/>
          <pc:sldMk cId="3401688248" sldId="274"/>
        </pc:sldMkLst>
        <pc:spChg chg="mod ord">
          <ac:chgData name="Giuseppina Sanza" userId="b4940cb3e954894f" providerId="LiveId" clId="{667D5B12-3624-41BB-A730-638D63DF00DE}" dt="2022-10-05T17:26:11.921" v="123" actId="26606"/>
          <ac:spMkLst>
            <pc:docMk/>
            <pc:sldMk cId="3401688248" sldId="274"/>
            <ac:spMk id="2" creationId="{7632DF72-F044-47BE-8F38-88E733B4D19F}"/>
          </ac:spMkLst>
        </pc:spChg>
        <pc:spChg chg="mod ord">
          <ac:chgData name="Giuseppina Sanza" userId="b4940cb3e954894f" providerId="LiveId" clId="{667D5B12-3624-41BB-A730-638D63DF00DE}" dt="2022-10-05T17:26:11.921" v="123" actId="26606"/>
          <ac:spMkLst>
            <pc:docMk/>
            <pc:sldMk cId="3401688248" sldId="274"/>
            <ac:spMk id="3" creationId="{AC2C6127-6704-4E46-86F0-731A87B7D59C}"/>
          </ac:spMkLst>
        </pc:spChg>
        <pc:spChg chg="del">
          <ac:chgData name="Giuseppina Sanza" userId="b4940cb3e954894f" providerId="LiveId" clId="{667D5B12-3624-41BB-A730-638D63DF00DE}" dt="2022-10-05T17:24:46.876" v="108" actId="26606"/>
          <ac:spMkLst>
            <pc:docMk/>
            <pc:sldMk cId="3401688248" sldId="274"/>
            <ac:spMk id="6148" creationId="{A45303F1-AF94-4311-B5EF-A9C5F6D18D94}"/>
          </ac:spMkLst>
        </pc:spChg>
        <pc:spChg chg="del">
          <ac:chgData name="Giuseppina Sanza" userId="b4940cb3e954894f" providerId="LiveId" clId="{667D5B12-3624-41BB-A730-638D63DF00DE}" dt="2022-10-05T17:24:46.876" v="108" actId="26606"/>
          <ac:spMkLst>
            <pc:docMk/>
            <pc:sldMk cId="3401688248" sldId="274"/>
            <ac:spMk id="6149" creationId="{11310D98-E16D-4AA1-8834-28F2202C0CC3}"/>
          </ac:spMkLst>
        </pc:spChg>
        <pc:spChg chg="del">
          <ac:chgData name="Giuseppina Sanza" userId="b4940cb3e954894f" providerId="LiveId" clId="{667D5B12-3624-41BB-A730-638D63DF00DE}" dt="2022-10-05T17:24:46.876" v="108" actId="26606"/>
          <ac:spMkLst>
            <pc:docMk/>
            <pc:sldMk cId="3401688248" sldId="274"/>
            <ac:spMk id="6150" creationId="{5B65E675-687B-4B31-9CB4-880C4620538F}"/>
          </ac:spMkLst>
        </pc:spChg>
        <pc:spChg chg="add del">
          <ac:chgData name="Giuseppina Sanza" userId="b4940cb3e954894f" providerId="LiveId" clId="{667D5B12-3624-41BB-A730-638D63DF00DE}" dt="2022-10-05T17:26:11.921" v="123" actId="26606"/>
          <ac:spMkLst>
            <pc:docMk/>
            <pc:sldMk cId="3401688248" sldId="274"/>
            <ac:spMk id="6155" creationId="{5F305C72-8769-4E0F-B31D-F4B1C9DC933F}"/>
          </ac:spMkLst>
        </pc:spChg>
        <pc:spChg chg="add del">
          <ac:chgData name="Giuseppina Sanza" userId="b4940cb3e954894f" providerId="LiveId" clId="{667D5B12-3624-41BB-A730-638D63DF00DE}" dt="2022-10-05T17:26:11.921" v="123" actId="26606"/>
          <ac:spMkLst>
            <pc:docMk/>
            <pc:sldMk cId="3401688248" sldId="274"/>
            <ac:spMk id="6185" creationId="{C5E0C91A-3F1D-43D7-9AB4-5D0A17D5C46F}"/>
          </ac:spMkLst>
        </pc:spChg>
        <pc:spChg chg="add del">
          <ac:chgData name="Giuseppina Sanza" userId="b4940cb3e954894f" providerId="LiveId" clId="{667D5B12-3624-41BB-A730-638D63DF00DE}" dt="2022-10-05T17:26:11.921" v="123" actId="26606"/>
          <ac:spMkLst>
            <pc:docMk/>
            <pc:sldMk cId="3401688248" sldId="274"/>
            <ac:spMk id="6187" creationId="{3A6C27A1-A438-4EC6-93BF-EC26F29BBF0E}"/>
          </ac:spMkLst>
        </pc:spChg>
        <pc:spChg chg="add">
          <ac:chgData name="Giuseppina Sanza" userId="b4940cb3e954894f" providerId="LiveId" clId="{667D5B12-3624-41BB-A730-638D63DF00DE}" dt="2022-10-05T17:26:11.921" v="123" actId="26606"/>
          <ac:spMkLst>
            <pc:docMk/>
            <pc:sldMk cId="3401688248" sldId="274"/>
            <ac:spMk id="6192" creationId="{2B258D2B-6AC3-4B3A-A87C-FD7E6517826E}"/>
          </ac:spMkLst>
        </pc:spChg>
        <pc:spChg chg="add">
          <ac:chgData name="Giuseppina Sanza" userId="b4940cb3e954894f" providerId="LiveId" clId="{667D5B12-3624-41BB-A730-638D63DF00DE}" dt="2022-10-05T17:26:11.921" v="123" actId="26606"/>
          <ac:spMkLst>
            <pc:docMk/>
            <pc:sldMk cId="3401688248" sldId="274"/>
            <ac:spMk id="6194" creationId="{AA22AB8F-8672-4CA8-8E57-FDB5A32F1A34}"/>
          </ac:spMkLst>
        </pc:spChg>
        <pc:spChg chg="add">
          <ac:chgData name="Giuseppina Sanza" userId="b4940cb3e954894f" providerId="LiveId" clId="{667D5B12-3624-41BB-A730-638D63DF00DE}" dt="2022-10-05T17:26:11.921" v="123" actId="26606"/>
          <ac:spMkLst>
            <pc:docMk/>
            <pc:sldMk cId="3401688248" sldId="274"/>
            <ac:spMk id="6196" creationId="{8D55DD8B-9BF9-4B91-A22D-2D3F2AEFF189}"/>
          </ac:spMkLst>
        </pc:spChg>
        <pc:grpChg chg="add del">
          <ac:chgData name="Giuseppina Sanza" userId="b4940cb3e954894f" providerId="LiveId" clId="{667D5B12-3624-41BB-A730-638D63DF00DE}" dt="2022-10-05T17:26:11.921" v="123" actId="26606"/>
          <ac:grpSpMkLst>
            <pc:docMk/>
            <pc:sldMk cId="3401688248" sldId="274"/>
            <ac:grpSpMk id="6157" creationId="{72583CFC-05A3-4743-9A2E-7C2095B8D4CD}"/>
          </ac:grpSpMkLst>
        </pc:grpChg>
        <pc:grpChg chg="add del">
          <ac:chgData name="Giuseppina Sanza" userId="b4940cb3e954894f" providerId="LiveId" clId="{667D5B12-3624-41BB-A730-638D63DF00DE}" dt="2022-10-05T17:26:11.921" v="123" actId="26606"/>
          <ac:grpSpMkLst>
            <pc:docMk/>
            <pc:sldMk cId="3401688248" sldId="274"/>
            <ac:grpSpMk id="6171" creationId="{506F0A57-55BB-457C-9C8C-3DEE71009ADC}"/>
          </ac:grpSpMkLst>
        </pc:grpChg>
        <pc:picChg chg="mod">
          <ac:chgData name="Giuseppina Sanza" userId="b4940cb3e954894f" providerId="LiveId" clId="{667D5B12-3624-41BB-A730-638D63DF00DE}" dt="2022-10-05T17:26:11.921" v="123" actId="26606"/>
          <ac:picMkLst>
            <pc:docMk/>
            <pc:sldMk cId="3401688248" sldId="274"/>
            <ac:picMk id="6146" creationId="{F4DA5FCD-444F-4C9A-A913-DA501F7E3C4B}"/>
          </ac:picMkLst>
        </pc:picChg>
      </pc:sldChg>
      <pc:sldChg chg="addSp delSp modSp mod setBg setClrOvrMap">
        <pc:chgData name="Giuseppina Sanza" userId="b4940cb3e954894f" providerId="LiveId" clId="{667D5B12-3624-41BB-A730-638D63DF00DE}" dt="2022-10-05T17:26:02.632" v="122" actId="26606"/>
        <pc:sldMkLst>
          <pc:docMk/>
          <pc:sldMk cId="1353996169" sldId="275"/>
        </pc:sldMkLst>
        <pc:spChg chg="mod">
          <ac:chgData name="Giuseppina Sanza" userId="b4940cb3e954894f" providerId="LiveId" clId="{667D5B12-3624-41BB-A730-638D63DF00DE}" dt="2022-10-05T17:26:02.632" v="122" actId="26606"/>
          <ac:spMkLst>
            <pc:docMk/>
            <pc:sldMk cId="1353996169" sldId="275"/>
            <ac:spMk id="2" creationId="{40B01765-495E-45AE-AA04-7F526FABA098}"/>
          </ac:spMkLst>
        </pc:spChg>
        <pc:spChg chg="mod">
          <ac:chgData name="Giuseppina Sanza" userId="b4940cb3e954894f" providerId="LiveId" clId="{667D5B12-3624-41BB-A730-638D63DF00DE}" dt="2022-10-05T17:26:02.632" v="122" actId="26606"/>
          <ac:spMkLst>
            <pc:docMk/>
            <pc:sldMk cId="1353996169" sldId="275"/>
            <ac:spMk id="3" creationId="{A59C5BF0-D7A1-41A0-9BD5-5AA258B849E5}"/>
          </ac:spMkLst>
        </pc:spChg>
        <pc:spChg chg="del">
          <ac:chgData name="Giuseppina Sanza" userId="b4940cb3e954894f" providerId="LiveId" clId="{667D5B12-3624-41BB-A730-638D63DF00DE}" dt="2022-10-05T17:25:22.059" v="112" actId="26606"/>
          <ac:spMkLst>
            <pc:docMk/>
            <pc:sldMk cId="1353996169" sldId="275"/>
            <ac:spMk id="71" creationId="{A45303F1-AF94-4311-B5EF-A9C5F6D18D94}"/>
          </ac:spMkLst>
        </pc:spChg>
        <pc:spChg chg="del">
          <ac:chgData name="Giuseppina Sanza" userId="b4940cb3e954894f" providerId="LiveId" clId="{667D5B12-3624-41BB-A730-638D63DF00DE}" dt="2022-10-05T17:25:22.059" v="112" actId="26606"/>
          <ac:spMkLst>
            <pc:docMk/>
            <pc:sldMk cId="1353996169" sldId="275"/>
            <ac:spMk id="73" creationId="{11310D98-E16D-4AA1-8834-28F2202C0CC3}"/>
          </ac:spMkLst>
        </pc:spChg>
        <pc:spChg chg="del">
          <ac:chgData name="Giuseppina Sanza" userId="b4940cb3e954894f" providerId="LiveId" clId="{667D5B12-3624-41BB-A730-638D63DF00DE}" dt="2022-10-05T17:25:22.059" v="112" actId="26606"/>
          <ac:spMkLst>
            <pc:docMk/>
            <pc:sldMk cId="1353996169" sldId="275"/>
            <ac:spMk id="75" creationId="{5B65E675-687B-4B31-9CB4-880C4620538F}"/>
          </ac:spMkLst>
        </pc:spChg>
        <pc:spChg chg="add">
          <ac:chgData name="Giuseppina Sanza" userId="b4940cb3e954894f" providerId="LiveId" clId="{667D5B12-3624-41BB-A730-638D63DF00DE}" dt="2022-10-05T17:26:02.632" v="122" actId="26606"/>
          <ac:spMkLst>
            <pc:docMk/>
            <pc:sldMk cId="1353996169" sldId="275"/>
            <ac:spMk id="7175" creationId="{82FDEACC-D224-4F5B-A0BE-6581493C366D}"/>
          </ac:spMkLst>
        </pc:spChg>
        <pc:spChg chg="add">
          <ac:chgData name="Giuseppina Sanza" userId="b4940cb3e954894f" providerId="LiveId" clId="{667D5B12-3624-41BB-A730-638D63DF00DE}" dt="2022-10-05T17:26:02.632" v="122" actId="26606"/>
          <ac:spMkLst>
            <pc:docMk/>
            <pc:sldMk cId="1353996169" sldId="275"/>
            <ac:spMk id="7177" creationId="{567B8489-9450-4A50-94AF-90283270FF40}"/>
          </ac:spMkLst>
        </pc:spChg>
        <pc:spChg chg="add">
          <ac:chgData name="Giuseppina Sanza" userId="b4940cb3e954894f" providerId="LiveId" clId="{667D5B12-3624-41BB-A730-638D63DF00DE}" dt="2022-10-05T17:26:02.632" v="122" actId="26606"/>
          <ac:spMkLst>
            <pc:docMk/>
            <pc:sldMk cId="1353996169" sldId="275"/>
            <ac:spMk id="7179" creationId="{9D81556A-CBCA-4ADE-9ACA-F18F2F5E3126}"/>
          </ac:spMkLst>
        </pc:spChg>
        <pc:picChg chg="mod">
          <ac:chgData name="Giuseppina Sanza" userId="b4940cb3e954894f" providerId="LiveId" clId="{667D5B12-3624-41BB-A730-638D63DF00DE}" dt="2022-10-05T17:26:02.632" v="122" actId="26606"/>
          <ac:picMkLst>
            <pc:docMk/>
            <pc:sldMk cId="1353996169" sldId="275"/>
            <ac:picMk id="7170" creationId="{59351F8A-757D-4D02-AD76-4732B5F9FF9B}"/>
          </ac:picMkLst>
        </pc:picChg>
      </pc:sldChg>
      <pc:sldChg chg="addSp delSp modSp mod setBg setClrOvrMap">
        <pc:chgData name="Giuseppina Sanza" userId="b4940cb3e954894f" providerId="LiveId" clId="{667D5B12-3624-41BB-A730-638D63DF00DE}" dt="2022-10-05T17:25:54.509" v="121" actId="26606"/>
        <pc:sldMkLst>
          <pc:docMk/>
          <pc:sldMk cId="1322005517" sldId="276"/>
        </pc:sldMkLst>
        <pc:spChg chg="mod">
          <ac:chgData name="Giuseppina Sanza" userId="b4940cb3e954894f" providerId="LiveId" clId="{667D5B12-3624-41BB-A730-638D63DF00DE}" dt="2022-10-05T17:25:54.503" v="120" actId="26606"/>
          <ac:spMkLst>
            <pc:docMk/>
            <pc:sldMk cId="1322005517" sldId="276"/>
            <ac:spMk id="2" creationId="{1878CC85-85A1-431A-AE44-771CCFE2AF74}"/>
          </ac:spMkLst>
        </pc:spChg>
        <pc:spChg chg="mod ord">
          <ac:chgData name="Giuseppina Sanza" userId="b4940cb3e954894f" providerId="LiveId" clId="{667D5B12-3624-41BB-A730-638D63DF00DE}" dt="2022-10-05T17:25:54.509" v="121" actId="26606"/>
          <ac:spMkLst>
            <pc:docMk/>
            <pc:sldMk cId="1322005517" sldId="276"/>
            <ac:spMk id="3" creationId="{3CD84196-F062-4AE6-AD4E-7E9FA5D9DF74}"/>
          </ac:spMkLst>
        </pc:spChg>
        <pc:spChg chg="add del">
          <ac:chgData name="Giuseppina Sanza" userId="b4940cb3e954894f" providerId="LiveId" clId="{667D5B12-3624-41BB-A730-638D63DF00DE}" dt="2022-10-05T17:25:54.509" v="121" actId="26606"/>
          <ac:spMkLst>
            <pc:docMk/>
            <pc:sldMk cId="1322005517" sldId="276"/>
            <ac:spMk id="71" creationId="{B5D27D0B-B236-43E0-84ED-24198D786710}"/>
          </ac:spMkLst>
        </pc:spChg>
        <pc:spChg chg="add del">
          <ac:chgData name="Giuseppina Sanza" userId="b4940cb3e954894f" providerId="LiveId" clId="{667D5B12-3624-41BB-A730-638D63DF00DE}" dt="2022-10-05T17:25:54.509" v="121" actId="26606"/>
          <ac:spMkLst>
            <pc:docMk/>
            <pc:sldMk cId="1322005517" sldId="276"/>
            <ac:spMk id="73" creationId="{AC47E887-C87E-4D8A-9840-6D071881972F}"/>
          </ac:spMkLst>
        </pc:spChg>
        <pc:spChg chg="add del">
          <ac:chgData name="Giuseppina Sanza" userId="b4940cb3e954894f" providerId="LiveId" clId="{667D5B12-3624-41BB-A730-638D63DF00DE}" dt="2022-10-05T17:25:54.509" v="121" actId="26606"/>
          <ac:spMkLst>
            <pc:docMk/>
            <pc:sldMk cId="1322005517" sldId="276"/>
            <ac:spMk id="75" creationId="{CC5AFBB9-F80F-4FCC-A53E-F9CD83EFE073}"/>
          </ac:spMkLst>
        </pc:spChg>
        <pc:spChg chg="add del">
          <ac:chgData name="Giuseppina Sanza" userId="b4940cb3e954894f" providerId="LiveId" clId="{667D5B12-3624-41BB-A730-638D63DF00DE}" dt="2022-10-05T17:25:48.207" v="118" actId="26606"/>
          <ac:spMkLst>
            <pc:docMk/>
            <pc:sldMk cId="1322005517" sldId="276"/>
            <ac:spMk id="8196" creationId="{584FD149-94B6-4257-AB5B-C478E6038F9E}"/>
          </ac:spMkLst>
        </pc:spChg>
        <pc:spChg chg="add del">
          <ac:chgData name="Giuseppina Sanza" userId="b4940cb3e954894f" providerId="LiveId" clId="{667D5B12-3624-41BB-A730-638D63DF00DE}" dt="2022-10-05T17:25:48.207" v="118" actId="26606"/>
          <ac:spMkLst>
            <pc:docMk/>
            <pc:sldMk cId="1322005517" sldId="276"/>
            <ac:spMk id="8197" creationId="{4743F4F4-276D-4A4D-930A-0530386F9820}"/>
          </ac:spMkLst>
        </pc:spChg>
        <pc:spChg chg="add del">
          <ac:chgData name="Giuseppina Sanza" userId="b4940cb3e954894f" providerId="LiveId" clId="{667D5B12-3624-41BB-A730-638D63DF00DE}" dt="2022-10-05T17:25:40.756" v="114" actId="26606"/>
          <ac:spMkLst>
            <pc:docMk/>
            <pc:sldMk cId="1322005517" sldId="276"/>
            <ac:spMk id="8199" creationId="{5F305C72-8769-4E0F-B31D-F4B1C9DC933F}"/>
          </ac:spMkLst>
        </pc:spChg>
        <pc:spChg chg="add del">
          <ac:chgData name="Giuseppina Sanza" userId="b4940cb3e954894f" providerId="LiveId" clId="{667D5B12-3624-41BB-A730-638D63DF00DE}" dt="2022-10-05T17:25:48.207" v="118" actId="26606"/>
          <ac:spMkLst>
            <pc:docMk/>
            <pc:sldMk cId="1322005517" sldId="276"/>
            <ac:spMk id="8203" creationId="{AA1386B8-14BD-4682-B537-BC9027D6EDCB}"/>
          </ac:spMkLst>
        </pc:spChg>
        <pc:spChg chg="add del">
          <ac:chgData name="Giuseppina Sanza" userId="b4940cb3e954894f" providerId="LiveId" clId="{667D5B12-3624-41BB-A730-638D63DF00DE}" dt="2022-10-05T17:25:54.503" v="120" actId="26606"/>
          <ac:spMkLst>
            <pc:docMk/>
            <pc:sldMk cId="1322005517" sldId="276"/>
            <ac:spMk id="8214" creationId="{04341DEF-81B7-4EEC-8909-6F2B6087D172}"/>
          </ac:spMkLst>
        </pc:spChg>
        <pc:spChg chg="add del">
          <ac:chgData name="Giuseppina Sanza" userId="b4940cb3e954894f" providerId="LiveId" clId="{667D5B12-3624-41BB-A730-638D63DF00DE}" dt="2022-10-05T17:25:40.756" v="114" actId="26606"/>
          <ac:spMkLst>
            <pc:docMk/>
            <pc:sldMk cId="1322005517" sldId="276"/>
            <ac:spMk id="8229" creationId="{C5E0C91A-3F1D-43D7-9AB4-5D0A17D5C46F}"/>
          </ac:spMkLst>
        </pc:spChg>
        <pc:spChg chg="add del">
          <ac:chgData name="Giuseppina Sanza" userId="b4940cb3e954894f" providerId="LiveId" clId="{667D5B12-3624-41BB-A730-638D63DF00DE}" dt="2022-10-05T17:25:40.756" v="114" actId="26606"/>
          <ac:spMkLst>
            <pc:docMk/>
            <pc:sldMk cId="1322005517" sldId="276"/>
            <ac:spMk id="8231" creationId="{3A6C27A1-A438-4EC6-93BF-EC26F29BBF0E}"/>
          </ac:spMkLst>
        </pc:spChg>
        <pc:spChg chg="add del">
          <ac:chgData name="Giuseppina Sanza" userId="b4940cb3e954894f" providerId="LiveId" clId="{667D5B12-3624-41BB-A730-638D63DF00DE}" dt="2022-10-05T17:25:54.503" v="120" actId="26606"/>
          <ac:spMkLst>
            <pc:docMk/>
            <pc:sldMk cId="1322005517" sldId="276"/>
            <ac:spMk id="8233" creationId="{911A4BE3-B040-48E2-8AC0-783C1FA59F86}"/>
          </ac:spMkLst>
        </pc:spChg>
        <pc:spChg chg="add del">
          <ac:chgData name="Giuseppina Sanza" userId="b4940cb3e954894f" providerId="LiveId" clId="{667D5B12-3624-41BB-A730-638D63DF00DE}" dt="2022-10-05T17:25:54.503" v="120" actId="26606"/>
          <ac:spMkLst>
            <pc:docMk/>
            <pc:sldMk cId="1322005517" sldId="276"/>
            <ac:spMk id="8234" creationId="{2B22D258-32DB-4A09-A867-02C497F2BF2E}"/>
          </ac:spMkLst>
        </pc:spChg>
        <pc:spChg chg="add">
          <ac:chgData name="Giuseppina Sanza" userId="b4940cb3e954894f" providerId="LiveId" clId="{667D5B12-3624-41BB-A730-638D63DF00DE}" dt="2022-10-05T17:25:54.509" v="121" actId="26606"/>
          <ac:spMkLst>
            <pc:docMk/>
            <pc:sldMk cId="1322005517" sldId="276"/>
            <ac:spMk id="8236" creationId="{584FD149-94B6-4257-AB5B-C478E6038F9E}"/>
          </ac:spMkLst>
        </pc:spChg>
        <pc:spChg chg="add">
          <ac:chgData name="Giuseppina Sanza" userId="b4940cb3e954894f" providerId="LiveId" clId="{667D5B12-3624-41BB-A730-638D63DF00DE}" dt="2022-10-05T17:25:54.509" v="121" actId="26606"/>
          <ac:spMkLst>
            <pc:docMk/>
            <pc:sldMk cId="1322005517" sldId="276"/>
            <ac:spMk id="8237" creationId="{4743F4F4-276D-4A4D-930A-0530386F9820}"/>
          </ac:spMkLst>
        </pc:spChg>
        <pc:spChg chg="add">
          <ac:chgData name="Giuseppina Sanza" userId="b4940cb3e954894f" providerId="LiveId" clId="{667D5B12-3624-41BB-A730-638D63DF00DE}" dt="2022-10-05T17:25:54.509" v="121" actId="26606"/>
          <ac:spMkLst>
            <pc:docMk/>
            <pc:sldMk cId="1322005517" sldId="276"/>
            <ac:spMk id="8238" creationId="{AA1386B8-14BD-4682-B537-BC9027D6EDCB}"/>
          </ac:spMkLst>
        </pc:spChg>
        <pc:grpChg chg="add del">
          <ac:chgData name="Giuseppina Sanza" userId="b4940cb3e954894f" providerId="LiveId" clId="{667D5B12-3624-41BB-A730-638D63DF00DE}" dt="2022-10-05T17:25:40.756" v="114" actId="26606"/>
          <ac:grpSpMkLst>
            <pc:docMk/>
            <pc:sldMk cId="1322005517" sldId="276"/>
            <ac:grpSpMk id="8201" creationId="{72583CFC-05A3-4743-9A2E-7C2095B8D4CD}"/>
          </ac:grpSpMkLst>
        </pc:grpChg>
        <pc:grpChg chg="add del">
          <ac:chgData name="Giuseppina Sanza" userId="b4940cb3e954894f" providerId="LiveId" clId="{667D5B12-3624-41BB-A730-638D63DF00DE}" dt="2022-10-05T17:25:40.756" v="114" actId="26606"/>
          <ac:grpSpMkLst>
            <pc:docMk/>
            <pc:sldMk cId="1322005517" sldId="276"/>
            <ac:grpSpMk id="8215" creationId="{506F0A57-55BB-457C-9C8C-3DEE71009ADC}"/>
          </ac:grpSpMkLst>
        </pc:grpChg>
        <pc:grpChg chg="add del">
          <ac:chgData name="Giuseppina Sanza" userId="b4940cb3e954894f" providerId="LiveId" clId="{667D5B12-3624-41BB-A730-638D63DF00DE}" dt="2022-10-05T17:25:54.503" v="120" actId="26606"/>
          <ac:grpSpMkLst>
            <pc:docMk/>
            <pc:sldMk cId="1322005517" sldId="276"/>
            <ac:grpSpMk id="8228" creationId="{9A5AC064-ADE7-4B0C-8245-B2F1EB5B8B36}"/>
          </ac:grpSpMkLst>
        </pc:grpChg>
        <pc:grpChg chg="add del">
          <ac:chgData name="Giuseppina Sanza" userId="b4940cb3e954894f" providerId="LiveId" clId="{667D5B12-3624-41BB-A730-638D63DF00DE}" dt="2022-10-05T17:25:54.503" v="120" actId="26606"/>
          <ac:grpSpMkLst>
            <pc:docMk/>
            <pc:sldMk cId="1322005517" sldId="276"/>
            <ac:grpSpMk id="8232" creationId="{A49E48F8-A2B8-4478-8AC8-5E209D09AB25}"/>
          </ac:grpSpMkLst>
        </pc:grpChg>
        <pc:picChg chg="mod">
          <ac:chgData name="Giuseppina Sanza" userId="b4940cb3e954894f" providerId="LiveId" clId="{667D5B12-3624-41BB-A730-638D63DF00DE}" dt="2022-10-05T17:25:54.509" v="121" actId="26606"/>
          <ac:picMkLst>
            <pc:docMk/>
            <pc:sldMk cId="1322005517" sldId="276"/>
            <ac:picMk id="8194" creationId="{6336B62F-446C-4F23-8345-35CDA46353D2}"/>
          </ac:picMkLst>
        </pc:picChg>
      </pc:sldChg>
      <pc:sldChg chg="addSp delSp modSp mod">
        <pc:chgData name="Giuseppina Sanza" userId="b4940cb3e954894f" providerId="LiveId" clId="{667D5B12-3624-41BB-A730-638D63DF00DE}" dt="2022-10-05T17:27:15.892" v="126" actId="26606"/>
        <pc:sldMkLst>
          <pc:docMk/>
          <pc:sldMk cId="3648118715" sldId="280"/>
        </pc:sldMkLst>
        <pc:spChg chg="mod">
          <ac:chgData name="Giuseppina Sanza" userId="b4940cb3e954894f" providerId="LiveId" clId="{667D5B12-3624-41BB-A730-638D63DF00DE}" dt="2022-10-05T17:27:15.892" v="126" actId="26606"/>
          <ac:spMkLst>
            <pc:docMk/>
            <pc:sldMk cId="3648118715" sldId="280"/>
            <ac:spMk id="2" creationId="{2970C328-F4D3-4DA4-A0F3-F860B1030F26}"/>
          </ac:spMkLst>
        </pc:spChg>
        <pc:spChg chg="mod">
          <ac:chgData name="Giuseppina Sanza" userId="b4940cb3e954894f" providerId="LiveId" clId="{667D5B12-3624-41BB-A730-638D63DF00DE}" dt="2022-10-05T17:27:15.892" v="126" actId="26606"/>
          <ac:spMkLst>
            <pc:docMk/>
            <pc:sldMk cId="3648118715" sldId="280"/>
            <ac:spMk id="3" creationId="{16BB6797-049C-40BE-A328-2980D3B1B435}"/>
          </ac:spMkLst>
        </pc:spChg>
        <pc:spChg chg="del">
          <ac:chgData name="Giuseppina Sanza" userId="b4940cb3e954894f" providerId="LiveId" clId="{667D5B12-3624-41BB-A730-638D63DF00DE}" dt="2022-10-05T17:27:15.892" v="126" actId="26606"/>
          <ac:spMkLst>
            <pc:docMk/>
            <pc:sldMk cId="3648118715" sldId="280"/>
            <ac:spMk id="71" creationId="{B5D27D0B-B236-43E0-84ED-24198D786710}"/>
          </ac:spMkLst>
        </pc:spChg>
        <pc:spChg chg="del">
          <ac:chgData name="Giuseppina Sanza" userId="b4940cb3e954894f" providerId="LiveId" clId="{667D5B12-3624-41BB-A730-638D63DF00DE}" dt="2022-10-05T17:27:15.892" v="126" actId="26606"/>
          <ac:spMkLst>
            <pc:docMk/>
            <pc:sldMk cId="3648118715" sldId="280"/>
            <ac:spMk id="73" creationId="{AC47E887-C87E-4D8A-9840-6D071881972F}"/>
          </ac:spMkLst>
        </pc:spChg>
        <pc:spChg chg="del">
          <ac:chgData name="Giuseppina Sanza" userId="b4940cb3e954894f" providerId="LiveId" clId="{667D5B12-3624-41BB-A730-638D63DF00DE}" dt="2022-10-05T17:27:15.892" v="126" actId="26606"/>
          <ac:spMkLst>
            <pc:docMk/>
            <pc:sldMk cId="3648118715" sldId="280"/>
            <ac:spMk id="75" creationId="{CC5AFBB9-F80F-4FCC-A53E-F9CD83EFE073}"/>
          </ac:spMkLst>
        </pc:spChg>
        <pc:spChg chg="add">
          <ac:chgData name="Giuseppina Sanza" userId="b4940cb3e954894f" providerId="LiveId" clId="{667D5B12-3624-41BB-A730-638D63DF00DE}" dt="2022-10-05T17:27:15.892" v="126" actId="26606"/>
          <ac:spMkLst>
            <pc:docMk/>
            <pc:sldMk cId="3648118715" sldId="280"/>
            <ac:spMk id="11271" creationId="{82FDEACC-D224-4F5B-A0BE-6581493C366D}"/>
          </ac:spMkLst>
        </pc:spChg>
        <pc:spChg chg="add">
          <ac:chgData name="Giuseppina Sanza" userId="b4940cb3e954894f" providerId="LiveId" clId="{667D5B12-3624-41BB-A730-638D63DF00DE}" dt="2022-10-05T17:27:15.892" v="126" actId="26606"/>
          <ac:spMkLst>
            <pc:docMk/>
            <pc:sldMk cId="3648118715" sldId="280"/>
            <ac:spMk id="11273" creationId="{567B8489-9450-4A50-94AF-90283270FF40}"/>
          </ac:spMkLst>
        </pc:spChg>
        <pc:spChg chg="add">
          <ac:chgData name="Giuseppina Sanza" userId="b4940cb3e954894f" providerId="LiveId" clId="{667D5B12-3624-41BB-A730-638D63DF00DE}" dt="2022-10-05T17:27:15.892" v="126" actId="26606"/>
          <ac:spMkLst>
            <pc:docMk/>
            <pc:sldMk cId="3648118715" sldId="280"/>
            <ac:spMk id="11275" creationId="{9D81556A-CBCA-4ADE-9ACA-F18F2F5E3126}"/>
          </ac:spMkLst>
        </pc:spChg>
        <pc:picChg chg="mod">
          <ac:chgData name="Giuseppina Sanza" userId="b4940cb3e954894f" providerId="LiveId" clId="{667D5B12-3624-41BB-A730-638D63DF00DE}" dt="2022-10-05T17:27:15.892" v="126" actId="26606"/>
          <ac:picMkLst>
            <pc:docMk/>
            <pc:sldMk cId="3648118715" sldId="280"/>
            <ac:picMk id="11266" creationId="{21FF9AB5-7AD8-479B-BF7E-26C3726573D7}"/>
          </ac:picMkLst>
        </pc:picChg>
      </pc:sldChg>
      <pc:sldChg chg="addSp delSp modSp mod setBg setClrOvrMap">
        <pc:chgData name="Giuseppina Sanza" userId="b4940cb3e954894f" providerId="LiveId" clId="{667D5B12-3624-41BB-A730-638D63DF00DE}" dt="2022-10-05T17:28:01.916" v="130" actId="26606"/>
        <pc:sldMkLst>
          <pc:docMk/>
          <pc:sldMk cId="1266051183" sldId="281"/>
        </pc:sldMkLst>
        <pc:spChg chg="mod">
          <ac:chgData name="Giuseppina Sanza" userId="b4940cb3e954894f" providerId="LiveId" clId="{667D5B12-3624-41BB-A730-638D63DF00DE}" dt="2022-10-05T17:28:01.916" v="130" actId="26606"/>
          <ac:spMkLst>
            <pc:docMk/>
            <pc:sldMk cId="1266051183" sldId="281"/>
            <ac:spMk id="2" creationId="{20FF8C16-BC9C-41BE-AA6B-7786E324BC81}"/>
          </ac:spMkLst>
        </pc:spChg>
        <pc:spChg chg="mod">
          <ac:chgData name="Giuseppina Sanza" userId="b4940cb3e954894f" providerId="LiveId" clId="{667D5B12-3624-41BB-A730-638D63DF00DE}" dt="2022-10-05T17:28:01.916" v="130" actId="26606"/>
          <ac:spMkLst>
            <pc:docMk/>
            <pc:sldMk cId="1266051183" sldId="281"/>
            <ac:spMk id="3" creationId="{6156BD5B-2B23-4EA9-92CB-019653DA40B9}"/>
          </ac:spMkLst>
        </pc:spChg>
        <pc:spChg chg="add del">
          <ac:chgData name="Giuseppina Sanza" userId="b4940cb3e954894f" providerId="LiveId" clId="{667D5B12-3624-41BB-A730-638D63DF00DE}" dt="2022-10-05T17:27:33.033" v="129" actId="26606"/>
          <ac:spMkLst>
            <pc:docMk/>
            <pc:sldMk cId="1266051183" sldId="281"/>
            <ac:spMk id="8" creationId="{CD306B45-25EE-434D-ABA9-A27B79320CFF}"/>
          </ac:spMkLst>
        </pc:spChg>
        <pc:spChg chg="add del">
          <ac:chgData name="Giuseppina Sanza" userId="b4940cb3e954894f" providerId="LiveId" clId="{667D5B12-3624-41BB-A730-638D63DF00DE}" dt="2022-10-05T17:27:33.033" v="129" actId="26606"/>
          <ac:spMkLst>
            <pc:docMk/>
            <pc:sldMk cId="1266051183" sldId="281"/>
            <ac:spMk id="10" creationId="{0A42F85E-4939-431E-8B4A-EC07C8E0AB65}"/>
          </ac:spMkLst>
        </pc:spChg>
        <pc:spChg chg="add del">
          <ac:chgData name="Giuseppina Sanza" userId="b4940cb3e954894f" providerId="LiveId" clId="{667D5B12-3624-41BB-A730-638D63DF00DE}" dt="2022-10-05T17:27:33.023" v="128" actId="26606"/>
          <ac:spMkLst>
            <pc:docMk/>
            <pc:sldMk cId="1266051183" sldId="281"/>
            <ac:spMk id="32" creationId="{2B258D2B-6AC3-4B3A-A87C-FD7E6517826E}"/>
          </ac:spMkLst>
        </pc:spChg>
        <pc:spChg chg="add del">
          <ac:chgData name="Giuseppina Sanza" userId="b4940cb3e954894f" providerId="LiveId" clId="{667D5B12-3624-41BB-A730-638D63DF00DE}" dt="2022-10-05T17:27:33.023" v="128" actId="26606"/>
          <ac:spMkLst>
            <pc:docMk/>
            <pc:sldMk cId="1266051183" sldId="281"/>
            <ac:spMk id="34" creationId="{AA22AB8F-8672-4CA8-8E57-FDB5A32F1A34}"/>
          </ac:spMkLst>
        </pc:spChg>
        <pc:spChg chg="add del">
          <ac:chgData name="Giuseppina Sanza" userId="b4940cb3e954894f" providerId="LiveId" clId="{667D5B12-3624-41BB-A730-638D63DF00DE}" dt="2022-10-05T17:27:33.023" v="128" actId="26606"/>
          <ac:spMkLst>
            <pc:docMk/>
            <pc:sldMk cId="1266051183" sldId="281"/>
            <ac:spMk id="36" creationId="{8D55DD8B-9BF9-4B91-A22D-2D3F2AEFF189}"/>
          </ac:spMkLst>
        </pc:spChg>
        <pc:spChg chg="add del">
          <ac:chgData name="Giuseppina Sanza" userId="b4940cb3e954894f" providerId="LiveId" clId="{667D5B12-3624-41BB-A730-638D63DF00DE}" dt="2022-10-05T17:28:01.916" v="130" actId="26606"/>
          <ac:spMkLst>
            <pc:docMk/>
            <pc:sldMk cId="1266051183" sldId="281"/>
            <ac:spMk id="38" creationId="{2B258D2B-6AC3-4B3A-A87C-FD7E6517826E}"/>
          </ac:spMkLst>
        </pc:spChg>
        <pc:spChg chg="add del">
          <ac:chgData name="Giuseppina Sanza" userId="b4940cb3e954894f" providerId="LiveId" clId="{667D5B12-3624-41BB-A730-638D63DF00DE}" dt="2022-10-05T17:28:01.916" v="130" actId="26606"/>
          <ac:spMkLst>
            <pc:docMk/>
            <pc:sldMk cId="1266051183" sldId="281"/>
            <ac:spMk id="39" creationId="{AA22AB8F-8672-4CA8-8E57-FDB5A32F1A34}"/>
          </ac:spMkLst>
        </pc:spChg>
        <pc:spChg chg="add del">
          <ac:chgData name="Giuseppina Sanza" userId="b4940cb3e954894f" providerId="LiveId" clId="{667D5B12-3624-41BB-A730-638D63DF00DE}" dt="2022-10-05T17:28:01.916" v="130" actId="26606"/>
          <ac:spMkLst>
            <pc:docMk/>
            <pc:sldMk cId="1266051183" sldId="281"/>
            <ac:spMk id="41" creationId="{8D55DD8B-9BF9-4B91-A22D-2D3F2AEFF189}"/>
          </ac:spMkLst>
        </pc:spChg>
        <pc:spChg chg="add">
          <ac:chgData name="Giuseppina Sanza" userId="b4940cb3e954894f" providerId="LiveId" clId="{667D5B12-3624-41BB-A730-638D63DF00DE}" dt="2022-10-05T17:28:01.916" v="130" actId="26606"/>
          <ac:spMkLst>
            <pc:docMk/>
            <pc:sldMk cId="1266051183" sldId="281"/>
            <ac:spMk id="46" creationId="{A5A47686-9FEE-4CF5-850A-81E28E6AA48D}"/>
          </ac:spMkLst>
        </pc:spChg>
        <pc:grpChg chg="add del">
          <ac:chgData name="Giuseppina Sanza" userId="b4940cb3e954894f" providerId="LiveId" clId="{667D5B12-3624-41BB-A730-638D63DF00DE}" dt="2022-10-05T17:27:33.033" v="129" actId="26606"/>
          <ac:grpSpMkLst>
            <pc:docMk/>
            <pc:sldMk cId="1266051183" sldId="281"/>
            <ac:grpSpMk id="14" creationId="{5D2B17EF-74EB-4C33-B2E2-8E727B2E7D68}"/>
          </ac:grpSpMkLst>
        </pc:grpChg>
        <pc:picChg chg="add del">
          <ac:chgData name="Giuseppina Sanza" userId="b4940cb3e954894f" providerId="LiveId" clId="{667D5B12-3624-41BB-A730-638D63DF00DE}" dt="2022-10-05T17:27:33.023" v="128" actId="26606"/>
          <ac:picMkLst>
            <pc:docMk/>
            <pc:sldMk cId="1266051183" sldId="281"/>
            <ac:picMk id="28" creationId="{2948EF98-ACA1-EBC3-AAB4-290505667A9F}"/>
          </ac:picMkLst>
        </pc:picChg>
        <pc:picChg chg="add mod">
          <ac:chgData name="Giuseppina Sanza" userId="b4940cb3e954894f" providerId="LiveId" clId="{667D5B12-3624-41BB-A730-638D63DF00DE}" dt="2022-10-05T17:28:01.916" v="130" actId="26606"/>
          <ac:picMkLst>
            <pc:docMk/>
            <pc:sldMk cId="1266051183" sldId="281"/>
            <ac:picMk id="40" creationId="{F74C72E5-95D5-B091-5D63-2CB60B841DF8}"/>
          </ac:picMkLst>
        </pc:picChg>
        <pc:cxnChg chg="add del">
          <ac:chgData name="Giuseppina Sanza" userId="b4940cb3e954894f" providerId="LiveId" clId="{667D5B12-3624-41BB-A730-638D63DF00DE}" dt="2022-10-05T17:27:33.033" v="129" actId="26606"/>
          <ac:cxnSpMkLst>
            <pc:docMk/>
            <pc:sldMk cId="1266051183" sldId="281"/>
            <ac:cxnSpMk id="12" creationId="{27EBB3F9-D6F7-4F6A-8843-9FEBA15E4969}"/>
          </ac:cxnSpMkLst>
        </pc:cxnChg>
      </pc:sldChg>
      <pc:sldChg chg="addSp delSp modSp mod">
        <pc:chgData name="Giuseppina Sanza" userId="b4940cb3e954894f" providerId="LiveId" clId="{667D5B12-3624-41BB-A730-638D63DF00DE}" dt="2022-10-05T17:28:12.907" v="131" actId="26606"/>
        <pc:sldMkLst>
          <pc:docMk/>
          <pc:sldMk cId="2856708057" sldId="283"/>
        </pc:sldMkLst>
        <pc:spChg chg="mod">
          <ac:chgData name="Giuseppina Sanza" userId="b4940cb3e954894f" providerId="LiveId" clId="{667D5B12-3624-41BB-A730-638D63DF00DE}" dt="2022-10-05T17:28:12.907" v="131" actId="26606"/>
          <ac:spMkLst>
            <pc:docMk/>
            <pc:sldMk cId="2856708057" sldId="283"/>
            <ac:spMk id="2" creationId="{BE778201-0B7A-42F7-A9C8-8EE110A87EDD}"/>
          </ac:spMkLst>
        </pc:spChg>
        <pc:spChg chg="mod">
          <ac:chgData name="Giuseppina Sanza" userId="b4940cb3e954894f" providerId="LiveId" clId="{667D5B12-3624-41BB-A730-638D63DF00DE}" dt="2022-10-05T17:28:12.907" v="131" actId="26606"/>
          <ac:spMkLst>
            <pc:docMk/>
            <pc:sldMk cId="2856708057" sldId="283"/>
            <ac:spMk id="3" creationId="{5EF157B3-DD9F-4388-9470-B8A376E2718F}"/>
          </ac:spMkLst>
        </pc:spChg>
        <pc:spChg chg="del">
          <ac:chgData name="Giuseppina Sanza" userId="b4940cb3e954894f" providerId="LiveId" clId="{667D5B12-3624-41BB-A730-638D63DF00DE}" dt="2022-10-05T17:28:12.907" v="131" actId="26606"/>
          <ac:spMkLst>
            <pc:docMk/>
            <pc:sldMk cId="2856708057" sldId="283"/>
            <ac:spMk id="71" creationId="{A45303F1-AF94-4311-B5EF-A9C5F6D18D94}"/>
          </ac:spMkLst>
        </pc:spChg>
        <pc:spChg chg="del">
          <ac:chgData name="Giuseppina Sanza" userId="b4940cb3e954894f" providerId="LiveId" clId="{667D5B12-3624-41BB-A730-638D63DF00DE}" dt="2022-10-05T17:28:12.907" v="131" actId="26606"/>
          <ac:spMkLst>
            <pc:docMk/>
            <pc:sldMk cId="2856708057" sldId="283"/>
            <ac:spMk id="73" creationId="{11310D98-E16D-4AA1-8834-28F2202C0CC3}"/>
          </ac:spMkLst>
        </pc:spChg>
        <pc:spChg chg="del">
          <ac:chgData name="Giuseppina Sanza" userId="b4940cb3e954894f" providerId="LiveId" clId="{667D5B12-3624-41BB-A730-638D63DF00DE}" dt="2022-10-05T17:28:12.907" v="131" actId="26606"/>
          <ac:spMkLst>
            <pc:docMk/>
            <pc:sldMk cId="2856708057" sldId="283"/>
            <ac:spMk id="75" creationId="{5B65E675-687B-4B31-9CB4-880C4620538F}"/>
          </ac:spMkLst>
        </pc:spChg>
        <pc:spChg chg="add">
          <ac:chgData name="Giuseppina Sanza" userId="b4940cb3e954894f" providerId="LiveId" clId="{667D5B12-3624-41BB-A730-638D63DF00DE}" dt="2022-10-05T17:28:12.907" v="131" actId="26606"/>
          <ac:spMkLst>
            <pc:docMk/>
            <pc:sldMk cId="2856708057" sldId="283"/>
            <ac:spMk id="14343" creationId="{82FDEACC-D224-4F5B-A0BE-6581493C366D}"/>
          </ac:spMkLst>
        </pc:spChg>
        <pc:spChg chg="add">
          <ac:chgData name="Giuseppina Sanza" userId="b4940cb3e954894f" providerId="LiveId" clId="{667D5B12-3624-41BB-A730-638D63DF00DE}" dt="2022-10-05T17:28:12.907" v="131" actId="26606"/>
          <ac:spMkLst>
            <pc:docMk/>
            <pc:sldMk cId="2856708057" sldId="283"/>
            <ac:spMk id="14345" creationId="{567B8489-9450-4A50-94AF-90283270FF40}"/>
          </ac:spMkLst>
        </pc:spChg>
        <pc:spChg chg="add">
          <ac:chgData name="Giuseppina Sanza" userId="b4940cb3e954894f" providerId="LiveId" clId="{667D5B12-3624-41BB-A730-638D63DF00DE}" dt="2022-10-05T17:28:12.907" v="131" actId="26606"/>
          <ac:spMkLst>
            <pc:docMk/>
            <pc:sldMk cId="2856708057" sldId="283"/>
            <ac:spMk id="14347" creationId="{9D81556A-CBCA-4ADE-9ACA-F18F2F5E3126}"/>
          </ac:spMkLst>
        </pc:spChg>
        <pc:picChg chg="mod">
          <ac:chgData name="Giuseppina Sanza" userId="b4940cb3e954894f" providerId="LiveId" clId="{667D5B12-3624-41BB-A730-638D63DF00DE}" dt="2022-10-05T17:28:12.907" v="131" actId="26606"/>
          <ac:picMkLst>
            <pc:docMk/>
            <pc:sldMk cId="2856708057" sldId="283"/>
            <ac:picMk id="14338" creationId="{B47E252F-AF0C-4227-9FE1-4402D22FA6B8}"/>
          </ac:picMkLst>
        </pc:picChg>
      </pc:sldChg>
      <pc:sldChg chg="addSp delSp modSp mod">
        <pc:chgData name="Giuseppina Sanza" userId="b4940cb3e954894f" providerId="LiveId" clId="{667D5B12-3624-41BB-A730-638D63DF00DE}" dt="2022-10-05T17:28:24.525" v="132" actId="26606"/>
        <pc:sldMkLst>
          <pc:docMk/>
          <pc:sldMk cId="513271642" sldId="284"/>
        </pc:sldMkLst>
        <pc:spChg chg="mod">
          <ac:chgData name="Giuseppina Sanza" userId="b4940cb3e954894f" providerId="LiveId" clId="{667D5B12-3624-41BB-A730-638D63DF00DE}" dt="2022-10-05T17:28:24.525" v="132" actId="26606"/>
          <ac:spMkLst>
            <pc:docMk/>
            <pc:sldMk cId="513271642" sldId="284"/>
            <ac:spMk id="2" creationId="{0AA08F50-0B4D-4785-A7AE-5987D4FBB756}"/>
          </ac:spMkLst>
        </pc:spChg>
        <pc:spChg chg="mod">
          <ac:chgData name="Giuseppina Sanza" userId="b4940cb3e954894f" providerId="LiveId" clId="{667D5B12-3624-41BB-A730-638D63DF00DE}" dt="2022-10-05T17:28:24.525" v="132" actId="26606"/>
          <ac:spMkLst>
            <pc:docMk/>
            <pc:sldMk cId="513271642" sldId="284"/>
            <ac:spMk id="3" creationId="{CB4F9AB0-BD84-4008-BC6E-477F6AEDC1C8}"/>
          </ac:spMkLst>
        </pc:spChg>
        <pc:spChg chg="del">
          <ac:chgData name="Giuseppina Sanza" userId="b4940cb3e954894f" providerId="LiveId" clId="{667D5B12-3624-41BB-A730-638D63DF00DE}" dt="2022-10-05T17:28:24.525" v="132" actId="26606"/>
          <ac:spMkLst>
            <pc:docMk/>
            <pc:sldMk cId="513271642" sldId="284"/>
            <ac:spMk id="135" creationId="{B5D27D0B-B236-43E0-84ED-24198D786710}"/>
          </ac:spMkLst>
        </pc:spChg>
        <pc:spChg chg="del">
          <ac:chgData name="Giuseppina Sanza" userId="b4940cb3e954894f" providerId="LiveId" clId="{667D5B12-3624-41BB-A730-638D63DF00DE}" dt="2022-10-05T17:28:24.525" v="132" actId="26606"/>
          <ac:spMkLst>
            <pc:docMk/>
            <pc:sldMk cId="513271642" sldId="284"/>
            <ac:spMk id="137" creationId="{AC47E887-C87E-4D8A-9840-6D071881972F}"/>
          </ac:spMkLst>
        </pc:spChg>
        <pc:spChg chg="del">
          <ac:chgData name="Giuseppina Sanza" userId="b4940cb3e954894f" providerId="LiveId" clId="{667D5B12-3624-41BB-A730-638D63DF00DE}" dt="2022-10-05T17:28:24.525" v="132" actId="26606"/>
          <ac:spMkLst>
            <pc:docMk/>
            <pc:sldMk cId="513271642" sldId="284"/>
            <ac:spMk id="139" creationId="{CC5AFBB9-F80F-4FCC-A53E-F9CD83EFE073}"/>
          </ac:spMkLst>
        </pc:spChg>
        <pc:spChg chg="add">
          <ac:chgData name="Giuseppina Sanza" userId="b4940cb3e954894f" providerId="LiveId" clId="{667D5B12-3624-41BB-A730-638D63DF00DE}" dt="2022-10-05T17:28:24.525" v="132" actId="26606"/>
          <ac:spMkLst>
            <pc:docMk/>
            <pc:sldMk cId="513271642" sldId="284"/>
            <ac:spMk id="13319" creationId="{82FDEACC-D224-4F5B-A0BE-6581493C366D}"/>
          </ac:spMkLst>
        </pc:spChg>
        <pc:spChg chg="add">
          <ac:chgData name="Giuseppina Sanza" userId="b4940cb3e954894f" providerId="LiveId" clId="{667D5B12-3624-41BB-A730-638D63DF00DE}" dt="2022-10-05T17:28:24.525" v="132" actId="26606"/>
          <ac:spMkLst>
            <pc:docMk/>
            <pc:sldMk cId="513271642" sldId="284"/>
            <ac:spMk id="13321" creationId="{567B8489-9450-4A50-94AF-90283270FF40}"/>
          </ac:spMkLst>
        </pc:spChg>
        <pc:spChg chg="add">
          <ac:chgData name="Giuseppina Sanza" userId="b4940cb3e954894f" providerId="LiveId" clId="{667D5B12-3624-41BB-A730-638D63DF00DE}" dt="2022-10-05T17:28:24.525" v="132" actId="26606"/>
          <ac:spMkLst>
            <pc:docMk/>
            <pc:sldMk cId="513271642" sldId="284"/>
            <ac:spMk id="13323" creationId="{9D81556A-CBCA-4ADE-9ACA-F18F2F5E3126}"/>
          </ac:spMkLst>
        </pc:spChg>
        <pc:picChg chg="mod">
          <ac:chgData name="Giuseppina Sanza" userId="b4940cb3e954894f" providerId="LiveId" clId="{667D5B12-3624-41BB-A730-638D63DF00DE}" dt="2022-10-05T17:28:24.525" v="132" actId="26606"/>
          <ac:picMkLst>
            <pc:docMk/>
            <pc:sldMk cId="513271642" sldId="284"/>
            <ac:picMk id="13314" creationId="{B48B36FC-E44F-41A7-A4CA-4D9C0764128F}"/>
          </ac:picMkLst>
        </pc:picChg>
      </pc:sldChg>
      <pc:sldChg chg="addSp delSp modSp mod">
        <pc:chgData name="Giuseppina Sanza" userId="b4940cb3e954894f" providerId="LiveId" clId="{667D5B12-3624-41BB-A730-638D63DF00DE}" dt="2022-10-05T18:35:28.460" v="230" actId="26606"/>
        <pc:sldMkLst>
          <pc:docMk/>
          <pc:sldMk cId="3160798311" sldId="286"/>
        </pc:sldMkLst>
        <pc:spChg chg="mod">
          <ac:chgData name="Giuseppina Sanza" userId="b4940cb3e954894f" providerId="LiveId" clId="{667D5B12-3624-41BB-A730-638D63DF00DE}" dt="2022-10-05T18:35:28.460" v="230" actId="26606"/>
          <ac:spMkLst>
            <pc:docMk/>
            <pc:sldMk cId="3160798311" sldId="286"/>
            <ac:spMk id="2" creationId="{1D40C246-A3B6-4909-90AA-F250C7C514B2}"/>
          </ac:spMkLst>
        </pc:spChg>
        <pc:spChg chg="del">
          <ac:chgData name="Giuseppina Sanza" userId="b4940cb3e954894f" providerId="LiveId" clId="{667D5B12-3624-41BB-A730-638D63DF00DE}" dt="2022-10-05T18:35:28.460" v="230" actId="26606"/>
          <ac:spMkLst>
            <pc:docMk/>
            <pc:sldMk cId="3160798311" sldId="286"/>
            <ac:spMk id="9" creationId="{1BB01FB5-37B9-4EBD-AF40-DE68D3CA46A6}"/>
          </ac:spMkLst>
        </pc:spChg>
        <pc:spChg chg="del">
          <ac:chgData name="Giuseppina Sanza" userId="b4940cb3e954894f" providerId="LiveId" clId="{667D5B12-3624-41BB-A730-638D63DF00DE}" dt="2022-10-05T18:35:28.460" v="230" actId="26606"/>
          <ac:spMkLst>
            <pc:docMk/>
            <pc:sldMk cId="3160798311" sldId="286"/>
            <ac:spMk id="11" creationId="{06AF6A9A-0638-4916-AD29-9FC8FC07AE5F}"/>
          </ac:spMkLst>
        </pc:spChg>
        <pc:spChg chg="del">
          <ac:chgData name="Giuseppina Sanza" userId="b4940cb3e954894f" providerId="LiveId" clId="{667D5B12-3624-41BB-A730-638D63DF00DE}" dt="2022-10-05T18:35:28.460" v="230" actId="26606"/>
          <ac:spMkLst>
            <pc:docMk/>
            <pc:sldMk cId="3160798311" sldId="286"/>
            <ac:spMk id="13" creationId="{79057B2B-0D8C-47F2-836B-2E7DD462150A}"/>
          </ac:spMkLst>
        </pc:spChg>
        <pc:spChg chg="add">
          <ac:chgData name="Giuseppina Sanza" userId="b4940cb3e954894f" providerId="LiveId" clId="{667D5B12-3624-41BB-A730-638D63DF00DE}" dt="2022-10-05T18:35:28.460" v="230" actId="26606"/>
          <ac:spMkLst>
            <pc:docMk/>
            <pc:sldMk cId="3160798311" sldId="286"/>
            <ac:spMk id="18" creationId="{31DBE429-8660-4D88-BC47-B159B7251BBE}"/>
          </ac:spMkLst>
        </pc:spChg>
        <pc:spChg chg="add">
          <ac:chgData name="Giuseppina Sanza" userId="b4940cb3e954894f" providerId="LiveId" clId="{667D5B12-3624-41BB-A730-638D63DF00DE}" dt="2022-10-05T18:35:28.460" v="230" actId="26606"/>
          <ac:spMkLst>
            <pc:docMk/>
            <pc:sldMk cId="3160798311" sldId="286"/>
            <ac:spMk id="20" creationId="{BB7DF222-98CD-4513-8AEA-F83CF2A118FB}"/>
          </ac:spMkLst>
        </pc:spChg>
        <pc:spChg chg="add">
          <ac:chgData name="Giuseppina Sanza" userId="b4940cb3e954894f" providerId="LiveId" clId="{667D5B12-3624-41BB-A730-638D63DF00DE}" dt="2022-10-05T18:35:28.460" v="230" actId="26606"/>
          <ac:spMkLst>
            <pc:docMk/>
            <pc:sldMk cId="3160798311" sldId="286"/>
            <ac:spMk id="22" creationId="{92C98781-DD9B-44BA-B873-BD5060A9C4EF}"/>
          </ac:spMkLst>
        </pc:spChg>
        <pc:graphicFrameChg chg="mod modGraphic">
          <ac:chgData name="Giuseppina Sanza" userId="b4940cb3e954894f" providerId="LiveId" clId="{667D5B12-3624-41BB-A730-638D63DF00DE}" dt="2022-10-05T18:35:28.460" v="230" actId="26606"/>
          <ac:graphicFrameMkLst>
            <pc:docMk/>
            <pc:sldMk cId="3160798311" sldId="286"/>
            <ac:graphicFrameMk id="5" creationId="{F57FB680-03CE-4185-8996-63A848232834}"/>
          </ac:graphicFrameMkLst>
        </pc:graphicFrameChg>
      </pc:sldChg>
      <pc:sldChg chg="addSp delSp modSp mod setBg">
        <pc:chgData name="Giuseppina Sanza" userId="b4940cb3e954894f" providerId="LiveId" clId="{667D5B12-3624-41BB-A730-638D63DF00DE}" dt="2022-10-05T18:29:48.154" v="213" actId="26606"/>
        <pc:sldMkLst>
          <pc:docMk/>
          <pc:sldMk cId="2769783985" sldId="288"/>
        </pc:sldMkLst>
        <pc:spChg chg="mod">
          <ac:chgData name="Giuseppina Sanza" userId="b4940cb3e954894f" providerId="LiveId" clId="{667D5B12-3624-41BB-A730-638D63DF00DE}" dt="2022-10-05T18:29:48.154" v="213" actId="26606"/>
          <ac:spMkLst>
            <pc:docMk/>
            <pc:sldMk cId="2769783985" sldId="288"/>
            <ac:spMk id="2" creationId="{E3E32CEA-5E40-42E7-85E8-37779CAAFABC}"/>
          </ac:spMkLst>
        </pc:spChg>
        <pc:spChg chg="del">
          <ac:chgData name="Giuseppina Sanza" userId="b4940cb3e954894f" providerId="LiveId" clId="{667D5B12-3624-41BB-A730-638D63DF00DE}" dt="2022-10-05T18:29:48.154" v="213" actId="26606"/>
          <ac:spMkLst>
            <pc:docMk/>
            <pc:sldMk cId="2769783985" sldId="288"/>
            <ac:spMk id="9" creationId="{1BB01FB5-37B9-4EBD-AF40-DE68D3CA46A6}"/>
          </ac:spMkLst>
        </pc:spChg>
        <pc:spChg chg="del">
          <ac:chgData name="Giuseppina Sanza" userId="b4940cb3e954894f" providerId="LiveId" clId="{667D5B12-3624-41BB-A730-638D63DF00DE}" dt="2022-10-05T18:29:48.154" v="213" actId="26606"/>
          <ac:spMkLst>
            <pc:docMk/>
            <pc:sldMk cId="2769783985" sldId="288"/>
            <ac:spMk id="11" creationId="{06AF6A9A-0638-4916-AD29-9FC8FC07AE5F}"/>
          </ac:spMkLst>
        </pc:spChg>
        <pc:spChg chg="del">
          <ac:chgData name="Giuseppina Sanza" userId="b4940cb3e954894f" providerId="LiveId" clId="{667D5B12-3624-41BB-A730-638D63DF00DE}" dt="2022-10-05T18:29:48.154" v="213" actId="26606"/>
          <ac:spMkLst>
            <pc:docMk/>
            <pc:sldMk cId="2769783985" sldId="288"/>
            <ac:spMk id="13" creationId="{79057B2B-0D8C-47F2-836B-2E7DD462150A}"/>
          </ac:spMkLst>
        </pc:spChg>
        <pc:spChg chg="add">
          <ac:chgData name="Giuseppina Sanza" userId="b4940cb3e954894f" providerId="LiveId" clId="{667D5B12-3624-41BB-A730-638D63DF00DE}" dt="2022-10-05T18:29:48.154" v="213" actId="26606"/>
          <ac:spMkLst>
            <pc:docMk/>
            <pc:sldMk cId="2769783985" sldId="288"/>
            <ac:spMk id="18" creationId="{35879851-1A1D-4246-AAA1-C484E858337D}"/>
          </ac:spMkLst>
        </pc:spChg>
        <pc:graphicFrameChg chg="mod modGraphic">
          <ac:chgData name="Giuseppina Sanza" userId="b4940cb3e954894f" providerId="LiveId" clId="{667D5B12-3624-41BB-A730-638D63DF00DE}" dt="2022-10-05T18:29:48.154" v="213" actId="26606"/>
          <ac:graphicFrameMkLst>
            <pc:docMk/>
            <pc:sldMk cId="2769783985" sldId="288"/>
            <ac:graphicFrameMk id="5" creationId="{D1128585-C944-4C5D-9C69-F2B0AC18E761}"/>
          </ac:graphicFrameMkLst>
        </pc:graphicFrameChg>
      </pc:sldChg>
      <pc:sldChg chg="addSp delSp modSp mod setBg setClrOvrMap">
        <pc:chgData name="Giuseppina Sanza" userId="b4940cb3e954894f" providerId="LiveId" clId="{667D5B12-3624-41BB-A730-638D63DF00DE}" dt="2022-10-05T18:30:56.618" v="220" actId="26606"/>
        <pc:sldMkLst>
          <pc:docMk/>
          <pc:sldMk cId="3177243223" sldId="293"/>
        </pc:sldMkLst>
        <pc:spChg chg="mod">
          <ac:chgData name="Giuseppina Sanza" userId="b4940cb3e954894f" providerId="LiveId" clId="{667D5B12-3624-41BB-A730-638D63DF00DE}" dt="2022-10-05T18:30:56.618" v="220" actId="26606"/>
          <ac:spMkLst>
            <pc:docMk/>
            <pc:sldMk cId="3177243223" sldId="293"/>
            <ac:spMk id="2" creationId="{FAE9509D-72E2-4EE9-BC83-9DABEE996EAA}"/>
          </ac:spMkLst>
        </pc:spChg>
        <pc:spChg chg="add del">
          <ac:chgData name="Giuseppina Sanza" userId="b4940cb3e954894f" providerId="LiveId" clId="{667D5B12-3624-41BB-A730-638D63DF00DE}" dt="2022-10-05T18:30:56.600" v="219" actId="26606"/>
          <ac:spMkLst>
            <pc:docMk/>
            <pc:sldMk cId="3177243223" sldId="293"/>
            <ac:spMk id="19463" creationId="{82FDEACC-D224-4F5B-A0BE-6581493C366D}"/>
          </ac:spMkLst>
        </pc:spChg>
        <pc:spChg chg="add del">
          <ac:chgData name="Giuseppina Sanza" userId="b4940cb3e954894f" providerId="LiveId" clId="{667D5B12-3624-41BB-A730-638D63DF00DE}" dt="2022-10-05T18:30:56.600" v="219" actId="26606"/>
          <ac:spMkLst>
            <pc:docMk/>
            <pc:sldMk cId="3177243223" sldId="293"/>
            <ac:spMk id="19465" creationId="{567B8489-9450-4A50-94AF-90283270FF40}"/>
          </ac:spMkLst>
        </pc:spChg>
        <pc:spChg chg="add del">
          <ac:chgData name="Giuseppina Sanza" userId="b4940cb3e954894f" providerId="LiveId" clId="{667D5B12-3624-41BB-A730-638D63DF00DE}" dt="2022-10-05T18:30:56.600" v="219" actId="26606"/>
          <ac:spMkLst>
            <pc:docMk/>
            <pc:sldMk cId="3177243223" sldId="293"/>
            <ac:spMk id="19467" creationId="{9D81556A-CBCA-4ADE-9ACA-F18F2F5E3126}"/>
          </ac:spMkLst>
        </pc:spChg>
        <pc:spChg chg="add">
          <ac:chgData name="Giuseppina Sanza" userId="b4940cb3e954894f" providerId="LiveId" clId="{667D5B12-3624-41BB-A730-638D63DF00DE}" dt="2022-10-05T18:30:56.618" v="220" actId="26606"/>
          <ac:spMkLst>
            <pc:docMk/>
            <pc:sldMk cId="3177243223" sldId="293"/>
            <ac:spMk id="19469" creationId="{82FDEACC-D224-4F5B-A0BE-6581493C366D}"/>
          </ac:spMkLst>
        </pc:spChg>
        <pc:spChg chg="add">
          <ac:chgData name="Giuseppina Sanza" userId="b4940cb3e954894f" providerId="LiveId" clId="{667D5B12-3624-41BB-A730-638D63DF00DE}" dt="2022-10-05T18:30:56.618" v="220" actId="26606"/>
          <ac:spMkLst>
            <pc:docMk/>
            <pc:sldMk cId="3177243223" sldId="293"/>
            <ac:spMk id="19470" creationId="{567B8489-9450-4A50-94AF-90283270FF40}"/>
          </ac:spMkLst>
        </pc:spChg>
        <pc:spChg chg="add">
          <ac:chgData name="Giuseppina Sanza" userId="b4940cb3e954894f" providerId="LiveId" clId="{667D5B12-3624-41BB-A730-638D63DF00DE}" dt="2022-10-05T18:30:56.618" v="220" actId="26606"/>
          <ac:spMkLst>
            <pc:docMk/>
            <pc:sldMk cId="3177243223" sldId="293"/>
            <ac:spMk id="19471" creationId="{9D81556A-CBCA-4ADE-9ACA-F18F2F5E3126}"/>
          </ac:spMkLst>
        </pc:spChg>
        <pc:graphicFrameChg chg="mod modGraphic">
          <ac:chgData name="Giuseppina Sanza" userId="b4940cb3e954894f" providerId="LiveId" clId="{667D5B12-3624-41BB-A730-638D63DF00DE}" dt="2022-10-05T18:30:56.618" v="220" actId="26606"/>
          <ac:graphicFrameMkLst>
            <pc:docMk/>
            <pc:sldMk cId="3177243223" sldId="293"/>
            <ac:graphicFrameMk id="5" creationId="{74964F45-C4B8-4884-A4EF-C9F5A122443D}"/>
          </ac:graphicFrameMkLst>
        </pc:graphicFrameChg>
        <pc:picChg chg="mod">
          <ac:chgData name="Giuseppina Sanza" userId="b4940cb3e954894f" providerId="LiveId" clId="{667D5B12-3624-41BB-A730-638D63DF00DE}" dt="2022-10-05T18:30:56.618" v="220" actId="26606"/>
          <ac:picMkLst>
            <pc:docMk/>
            <pc:sldMk cId="3177243223" sldId="293"/>
            <ac:picMk id="19458" creationId="{0DE11F98-3F21-41A5-9361-2013A2EBD5C6}"/>
          </ac:picMkLst>
        </pc:picChg>
      </pc:sldChg>
      <pc:sldChg chg="addSp delSp modSp mod">
        <pc:chgData name="Giuseppina Sanza" userId="b4940cb3e954894f" providerId="LiveId" clId="{667D5B12-3624-41BB-A730-638D63DF00DE}" dt="2022-10-05T18:31:19.049" v="222" actId="255"/>
        <pc:sldMkLst>
          <pc:docMk/>
          <pc:sldMk cId="4036958942" sldId="294"/>
        </pc:sldMkLst>
        <pc:spChg chg="mod">
          <ac:chgData name="Giuseppina Sanza" userId="b4940cb3e954894f" providerId="LiveId" clId="{667D5B12-3624-41BB-A730-638D63DF00DE}" dt="2022-10-05T18:31:19.049" v="222" actId="255"/>
          <ac:spMkLst>
            <pc:docMk/>
            <pc:sldMk cId="4036958942" sldId="294"/>
            <ac:spMk id="3" creationId="{4F0B5FF5-D892-4E4E-8C8D-C2E6A6224AE6}"/>
          </ac:spMkLst>
        </pc:spChg>
        <pc:spChg chg="del">
          <ac:chgData name="Giuseppina Sanza" userId="b4940cb3e954894f" providerId="LiveId" clId="{667D5B12-3624-41BB-A730-638D63DF00DE}" dt="2022-10-05T18:31:08.054" v="221" actId="26606"/>
          <ac:spMkLst>
            <pc:docMk/>
            <pc:sldMk cId="4036958942" sldId="294"/>
            <ac:spMk id="18436" creationId="{A45303F1-AF94-4311-B5EF-A9C5F6D18D94}"/>
          </ac:spMkLst>
        </pc:spChg>
        <pc:spChg chg="del">
          <ac:chgData name="Giuseppina Sanza" userId="b4940cb3e954894f" providerId="LiveId" clId="{667D5B12-3624-41BB-A730-638D63DF00DE}" dt="2022-10-05T18:31:08.054" v="221" actId="26606"/>
          <ac:spMkLst>
            <pc:docMk/>
            <pc:sldMk cId="4036958942" sldId="294"/>
            <ac:spMk id="18437" creationId="{11310D98-E16D-4AA1-8834-28F2202C0CC3}"/>
          </ac:spMkLst>
        </pc:spChg>
        <pc:spChg chg="del">
          <ac:chgData name="Giuseppina Sanza" userId="b4940cb3e954894f" providerId="LiveId" clId="{667D5B12-3624-41BB-A730-638D63DF00DE}" dt="2022-10-05T18:31:08.054" v="221" actId="26606"/>
          <ac:spMkLst>
            <pc:docMk/>
            <pc:sldMk cId="4036958942" sldId="294"/>
            <ac:spMk id="18438" creationId="{5B65E675-687B-4B31-9CB4-880C4620538F}"/>
          </ac:spMkLst>
        </pc:spChg>
        <pc:spChg chg="add">
          <ac:chgData name="Giuseppina Sanza" userId="b4940cb3e954894f" providerId="LiveId" clId="{667D5B12-3624-41BB-A730-638D63DF00DE}" dt="2022-10-05T18:31:08.054" v="221" actId="26606"/>
          <ac:spMkLst>
            <pc:docMk/>
            <pc:sldMk cId="4036958942" sldId="294"/>
            <ac:spMk id="18443" creationId="{82FDEACC-D224-4F5B-A0BE-6581493C366D}"/>
          </ac:spMkLst>
        </pc:spChg>
        <pc:spChg chg="add">
          <ac:chgData name="Giuseppina Sanza" userId="b4940cb3e954894f" providerId="LiveId" clId="{667D5B12-3624-41BB-A730-638D63DF00DE}" dt="2022-10-05T18:31:08.054" v="221" actId="26606"/>
          <ac:spMkLst>
            <pc:docMk/>
            <pc:sldMk cId="4036958942" sldId="294"/>
            <ac:spMk id="18445" creationId="{567B8489-9450-4A50-94AF-90283270FF40}"/>
          </ac:spMkLst>
        </pc:spChg>
        <pc:spChg chg="add">
          <ac:chgData name="Giuseppina Sanza" userId="b4940cb3e954894f" providerId="LiveId" clId="{667D5B12-3624-41BB-A730-638D63DF00DE}" dt="2022-10-05T18:31:08.054" v="221" actId="26606"/>
          <ac:spMkLst>
            <pc:docMk/>
            <pc:sldMk cId="4036958942" sldId="294"/>
            <ac:spMk id="18447" creationId="{9D81556A-CBCA-4ADE-9ACA-F18F2F5E3126}"/>
          </ac:spMkLst>
        </pc:spChg>
        <pc:picChg chg="mod">
          <ac:chgData name="Giuseppina Sanza" userId="b4940cb3e954894f" providerId="LiveId" clId="{667D5B12-3624-41BB-A730-638D63DF00DE}" dt="2022-10-05T18:31:08.054" v="221" actId="26606"/>
          <ac:picMkLst>
            <pc:docMk/>
            <pc:sldMk cId="4036958942" sldId="294"/>
            <ac:picMk id="18434" creationId="{D9FFB3BC-1099-4277-8CA4-D4FDA90E7F38}"/>
          </ac:picMkLst>
        </pc:picChg>
      </pc:sldChg>
      <pc:sldChg chg="addSp delSp modSp mod">
        <pc:chgData name="Giuseppina Sanza" userId="b4940cb3e954894f" providerId="LiveId" clId="{667D5B12-3624-41BB-A730-638D63DF00DE}" dt="2022-10-05T18:30:14.079" v="215" actId="255"/>
        <pc:sldMkLst>
          <pc:docMk/>
          <pc:sldMk cId="2735049358" sldId="296"/>
        </pc:sldMkLst>
        <pc:spChg chg="mod">
          <ac:chgData name="Giuseppina Sanza" userId="b4940cb3e954894f" providerId="LiveId" clId="{667D5B12-3624-41BB-A730-638D63DF00DE}" dt="2022-10-05T18:30:02.856" v="214" actId="26606"/>
          <ac:spMkLst>
            <pc:docMk/>
            <pc:sldMk cId="2735049358" sldId="296"/>
            <ac:spMk id="2" creationId="{D5032E2F-067B-462E-9F0C-4BF9F1D8CDA6}"/>
          </ac:spMkLst>
        </pc:spChg>
        <pc:spChg chg="mod">
          <ac:chgData name="Giuseppina Sanza" userId="b4940cb3e954894f" providerId="LiveId" clId="{667D5B12-3624-41BB-A730-638D63DF00DE}" dt="2022-10-05T18:30:14.079" v="215" actId="255"/>
          <ac:spMkLst>
            <pc:docMk/>
            <pc:sldMk cId="2735049358" sldId="296"/>
            <ac:spMk id="3" creationId="{B65F9881-5DB2-409E-A99E-7ECE6D333EDC}"/>
          </ac:spMkLst>
        </pc:spChg>
        <pc:spChg chg="del">
          <ac:chgData name="Giuseppina Sanza" userId="b4940cb3e954894f" providerId="LiveId" clId="{667D5B12-3624-41BB-A730-638D63DF00DE}" dt="2022-10-05T18:30:02.856" v="214" actId="26606"/>
          <ac:spMkLst>
            <pc:docMk/>
            <pc:sldMk cId="2735049358" sldId="296"/>
            <ac:spMk id="71" creationId="{B5D27D0B-B236-43E0-84ED-24198D786710}"/>
          </ac:spMkLst>
        </pc:spChg>
        <pc:spChg chg="del">
          <ac:chgData name="Giuseppina Sanza" userId="b4940cb3e954894f" providerId="LiveId" clId="{667D5B12-3624-41BB-A730-638D63DF00DE}" dt="2022-10-05T18:30:02.856" v="214" actId="26606"/>
          <ac:spMkLst>
            <pc:docMk/>
            <pc:sldMk cId="2735049358" sldId="296"/>
            <ac:spMk id="73" creationId="{AC47E887-C87E-4D8A-9840-6D071881972F}"/>
          </ac:spMkLst>
        </pc:spChg>
        <pc:spChg chg="del">
          <ac:chgData name="Giuseppina Sanza" userId="b4940cb3e954894f" providerId="LiveId" clId="{667D5B12-3624-41BB-A730-638D63DF00DE}" dt="2022-10-05T18:30:02.856" v="214" actId="26606"/>
          <ac:spMkLst>
            <pc:docMk/>
            <pc:sldMk cId="2735049358" sldId="296"/>
            <ac:spMk id="75" creationId="{CC5AFBB9-F80F-4FCC-A53E-F9CD83EFE073}"/>
          </ac:spMkLst>
        </pc:spChg>
        <pc:spChg chg="add">
          <ac:chgData name="Giuseppina Sanza" userId="b4940cb3e954894f" providerId="LiveId" clId="{667D5B12-3624-41BB-A730-638D63DF00DE}" dt="2022-10-05T18:30:02.856" v="214" actId="26606"/>
          <ac:spMkLst>
            <pc:docMk/>
            <pc:sldMk cId="2735049358" sldId="296"/>
            <ac:spMk id="20487" creationId="{82FDEACC-D224-4F5B-A0BE-6581493C366D}"/>
          </ac:spMkLst>
        </pc:spChg>
        <pc:spChg chg="add">
          <ac:chgData name="Giuseppina Sanza" userId="b4940cb3e954894f" providerId="LiveId" clId="{667D5B12-3624-41BB-A730-638D63DF00DE}" dt="2022-10-05T18:30:02.856" v="214" actId="26606"/>
          <ac:spMkLst>
            <pc:docMk/>
            <pc:sldMk cId="2735049358" sldId="296"/>
            <ac:spMk id="20489" creationId="{567B8489-9450-4A50-94AF-90283270FF40}"/>
          </ac:spMkLst>
        </pc:spChg>
        <pc:spChg chg="add">
          <ac:chgData name="Giuseppina Sanza" userId="b4940cb3e954894f" providerId="LiveId" clId="{667D5B12-3624-41BB-A730-638D63DF00DE}" dt="2022-10-05T18:30:02.856" v="214" actId="26606"/>
          <ac:spMkLst>
            <pc:docMk/>
            <pc:sldMk cId="2735049358" sldId="296"/>
            <ac:spMk id="20491" creationId="{9D81556A-CBCA-4ADE-9ACA-F18F2F5E3126}"/>
          </ac:spMkLst>
        </pc:spChg>
        <pc:picChg chg="mod">
          <ac:chgData name="Giuseppina Sanza" userId="b4940cb3e954894f" providerId="LiveId" clId="{667D5B12-3624-41BB-A730-638D63DF00DE}" dt="2022-10-05T18:30:02.856" v="214" actId="26606"/>
          <ac:picMkLst>
            <pc:docMk/>
            <pc:sldMk cId="2735049358" sldId="296"/>
            <ac:picMk id="20482" creationId="{45BF6050-7D30-49AC-9670-20D80B641A54}"/>
          </ac:picMkLst>
        </pc:picChg>
      </pc:sldChg>
      <pc:sldChg chg="addSp delSp modSp mod">
        <pc:chgData name="Giuseppina Sanza" userId="b4940cb3e954894f" providerId="LiveId" clId="{667D5B12-3624-41BB-A730-638D63DF00DE}" dt="2022-10-05T18:30:44.651" v="217" actId="255"/>
        <pc:sldMkLst>
          <pc:docMk/>
          <pc:sldMk cId="557469159" sldId="298"/>
        </pc:sldMkLst>
        <pc:spChg chg="mod">
          <ac:chgData name="Giuseppina Sanza" userId="b4940cb3e954894f" providerId="LiveId" clId="{667D5B12-3624-41BB-A730-638D63DF00DE}" dt="2022-10-05T18:30:34.857" v="216" actId="26606"/>
          <ac:spMkLst>
            <pc:docMk/>
            <pc:sldMk cId="557469159" sldId="298"/>
            <ac:spMk id="2" creationId="{099DEC1D-ED9B-49C0-8087-88E8447E2319}"/>
          </ac:spMkLst>
        </pc:spChg>
        <pc:spChg chg="mod">
          <ac:chgData name="Giuseppina Sanza" userId="b4940cb3e954894f" providerId="LiveId" clId="{667D5B12-3624-41BB-A730-638D63DF00DE}" dt="2022-10-05T18:30:44.651" v="217" actId="255"/>
          <ac:spMkLst>
            <pc:docMk/>
            <pc:sldMk cId="557469159" sldId="298"/>
            <ac:spMk id="3" creationId="{41F5780F-DF81-4D81-B8EC-7F28B3059CA6}"/>
          </ac:spMkLst>
        </pc:spChg>
        <pc:spChg chg="del">
          <ac:chgData name="Giuseppina Sanza" userId="b4940cb3e954894f" providerId="LiveId" clId="{667D5B12-3624-41BB-A730-638D63DF00DE}" dt="2022-10-05T18:30:34.857" v="216" actId="26606"/>
          <ac:spMkLst>
            <pc:docMk/>
            <pc:sldMk cId="557469159" sldId="298"/>
            <ac:spMk id="71" creationId="{B5D27D0B-B236-43E0-84ED-24198D786710}"/>
          </ac:spMkLst>
        </pc:spChg>
        <pc:spChg chg="del">
          <ac:chgData name="Giuseppina Sanza" userId="b4940cb3e954894f" providerId="LiveId" clId="{667D5B12-3624-41BB-A730-638D63DF00DE}" dt="2022-10-05T18:30:34.857" v="216" actId="26606"/>
          <ac:spMkLst>
            <pc:docMk/>
            <pc:sldMk cId="557469159" sldId="298"/>
            <ac:spMk id="73" creationId="{AC47E887-C87E-4D8A-9840-6D071881972F}"/>
          </ac:spMkLst>
        </pc:spChg>
        <pc:spChg chg="del">
          <ac:chgData name="Giuseppina Sanza" userId="b4940cb3e954894f" providerId="LiveId" clId="{667D5B12-3624-41BB-A730-638D63DF00DE}" dt="2022-10-05T18:30:34.857" v="216" actId="26606"/>
          <ac:spMkLst>
            <pc:docMk/>
            <pc:sldMk cId="557469159" sldId="298"/>
            <ac:spMk id="75" creationId="{CC5AFBB9-F80F-4FCC-A53E-F9CD83EFE073}"/>
          </ac:spMkLst>
        </pc:spChg>
        <pc:spChg chg="add">
          <ac:chgData name="Giuseppina Sanza" userId="b4940cb3e954894f" providerId="LiveId" clId="{667D5B12-3624-41BB-A730-638D63DF00DE}" dt="2022-10-05T18:30:34.857" v="216" actId="26606"/>
          <ac:spMkLst>
            <pc:docMk/>
            <pc:sldMk cId="557469159" sldId="298"/>
            <ac:spMk id="22535" creationId="{82FDEACC-D224-4F5B-A0BE-6581493C366D}"/>
          </ac:spMkLst>
        </pc:spChg>
        <pc:spChg chg="add">
          <ac:chgData name="Giuseppina Sanza" userId="b4940cb3e954894f" providerId="LiveId" clId="{667D5B12-3624-41BB-A730-638D63DF00DE}" dt="2022-10-05T18:30:34.857" v="216" actId="26606"/>
          <ac:spMkLst>
            <pc:docMk/>
            <pc:sldMk cId="557469159" sldId="298"/>
            <ac:spMk id="22537" creationId="{567B8489-9450-4A50-94AF-90283270FF40}"/>
          </ac:spMkLst>
        </pc:spChg>
        <pc:spChg chg="add">
          <ac:chgData name="Giuseppina Sanza" userId="b4940cb3e954894f" providerId="LiveId" clId="{667D5B12-3624-41BB-A730-638D63DF00DE}" dt="2022-10-05T18:30:34.857" v="216" actId="26606"/>
          <ac:spMkLst>
            <pc:docMk/>
            <pc:sldMk cId="557469159" sldId="298"/>
            <ac:spMk id="22539" creationId="{9D81556A-CBCA-4ADE-9ACA-F18F2F5E3126}"/>
          </ac:spMkLst>
        </pc:spChg>
        <pc:picChg chg="mod">
          <ac:chgData name="Giuseppina Sanza" userId="b4940cb3e954894f" providerId="LiveId" clId="{667D5B12-3624-41BB-A730-638D63DF00DE}" dt="2022-10-05T18:30:34.857" v="216" actId="26606"/>
          <ac:picMkLst>
            <pc:docMk/>
            <pc:sldMk cId="557469159" sldId="298"/>
            <ac:picMk id="22530" creationId="{01100845-88F2-418A-BDA2-B7C869BB51BF}"/>
          </ac:picMkLst>
        </pc:picChg>
      </pc:sldChg>
      <pc:sldChg chg="addSp delSp modSp mod setBg">
        <pc:chgData name="Giuseppina Sanza" userId="b4940cb3e954894f" providerId="LiveId" clId="{667D5B12-3624-41BB-A730-638D63DF00DE}" dt="2022-10-05T17:34:54.649" v="164" actId="255"/>
        <pc:sldMkLst>
          <pc:docMk/>
          <pc:sldMk cId="1476833997" sldId="299"/>
        </pc:sldMkLst>
        <pc:spChg chg="mod">
          <ac:chgData name="Giuseppina Sanza" userId="b4940cb3e954894f" providerId="LiveId" clId="{667D5B12-3624-41BB-A730-638D63DF00DE}" dt="2022-10-05T17:34:23.684" v="163" actId="122"/>
          <ac:spMkLst>
            <pc:docMk/>
            <pc:sldMk cId="1476833997" sldId="299"/>
            <ac:spMk id="2" creationId="{054650EA-7895-8F18-246D-ADB71FE01689}"/>
          </ac:spMkLst>
        </pc:spChg>
        <pc:spChg chg="mod ord">
          <ac:chgData name="Giuseppina Sanza" userId="b4940cb3e954894f" providerId="LiveId" clId="{667D5B12-3624-41BB-A730-638D63DF00DE}" dt="2022-10-05T17:34:54.649" v="164" actId="255"/>
          <ac:spMkLst>
            <pc:docMk/>
            <pc:sldMk cId="1476833997" sldId="299"/>
            <ac:spMk id="3" creationId="{833398DC-A93D-42FF-2062-98771B87E679}"/>
          </ac:spMkLst>
        </pc:spChg>
        <pc:spChg chg="add mod">
          <ac:chgData name="Giuseppina Sanza" userId="b4940cb3e954894f" providerId="LiveId" clId="{667D5B12-3624-41BB-A730-638D63DF00DE}" dt="2022-10-05T17:06:02.180" v="7" actId="26606"/>
          <ac:spMkLst>
            <pc:docMk/>
            <pc:sldMk cId="1476833997" sldId="299"/>
            <ac:spMk id="6" creationId="{4936BA03-B796-9971-4F7D-B10A0CAB0CEE}"/>
          </ac:spMkLst>
        </pc:spChg>
        <pc:spChg chg="add">
          <ac:chgData name="Giuseppina Sanza" userId="b4940cb3e954894f" providerId="LiveId" clId="{667D5B12-3624-41BB-A730-638D63DF00DE}" dt="2022-10-05T17:06:02.180" v="7" actId="26606"/>
          <ac:spMkLst>
            <pc:docMk/>
            <pc:sldMk cId="1476833997" sldId="299"/>
            <ac:spMk id="8" creationId="{A5A47686-9FEE-4CF5-850A-81E28E6AA48D}"/>
          </ac:spMkLst>
        </pc:spChg>
        <pc:spChg chg="add del">
          <ac:chgData name="Giuseppina Sanza" userId="b4940cb3e954894f" providerId="LiveId" clId="{667D5B12-3624-41BB-A730-638D63DF00DE}" dt="2022-10-05T17:05:48.712" v="4" actId="26606"/>
          <ac:spMkLst>
            <pc:docMk/>
            <pc:sldMk cId="1476833997" sldId="299"/>
            <ac:spMk id="11" creationId="{5F305C72-8769-4E0F-B31D-F4B1C9DC933F}"/>
          </ac:spMkLst>
        </pc:spChg>
        <pc:spChg chg="add del">
          <ac:chgData name="Giuseppina Sanza" userId="b4940cb3e954894f" providerId="LiveId" clId="{667D5B12-3624-41BB-A730-638D63DF00DE}" dt="2022-10-05T17:05:48.712" v="4" actId="26606"/>
          <ac:spMkLst>
            <pc:docMk/>
            <pc:sldMk cId="1476833997" sldId="299"/>
            <ac:spMk id="41" creationId="{C5E0C91A-3F1D-43D7-9AB4-5D0A17D5C46F}"/>
          </ac:spMkLst>
        </pc:spChg>
        <pc:spChg chg="add del">
          <ac:chgData name="Giuseppina Sanza" userId="b4940cb3e954894f" providerId="LiveId" clId="{667D5B12-3624-41BB-A730-638D63DF00DE}" dt="2022-10-05T17:05:48.712" v="4" actId="26606"/>
          <ac:spMkLst>
            <pc:docMk/>
            <pc:sldMk cId="1476833997" sldId="299"/>
            <ac:spMk id="43" creationId="{3A6C27A1-A438-4EC6-93BF-EC26F29BBF0E}"/>
          </ac:spMkLst>
        </pc:spChg>
        <pc:grpChg chg="add del">
          <ac:chgData name="Giuseppina Sanza" userId="b4940cb3e954894f" providerId="LiveId" clId="{667D5B12-3624-41BB-A730-638D63DF00DE}" dt="2022-10-05T17:05:48.712" v="4" actId="26606"/>
          <ac:grpSpMkLst>
            <pc:docMk/>
            <pc:sldMk cId="1476833997" sldId="299"/>
            <ac:grpSpMk id="13" creationId="{72583CFC-05A3-4743-9A2E-7C2095B8D4CD}"/>
          </ac:grpSpMkLst>
        </pc:grpChg>
        <pc:grpChg chg="add del">
          <ac:chgData name="Giuseppina Sanza" userId="b4940cb3e954894f" providerId="LiveId" clId="{667D5B12-3624-41BB-A730-638D63DF00DE}" dt="2022-10-05T17:05:48.712" v="4" actId="26606"/>
          <ac:grpSpMkLst>
            <pc:docMk/>
            <pc:sldMk cId="1476833997" sldId="299"/>
            <ac:grpSpMk id="27" creationId="{506F0A57-55BB-457C-9C8C-3DEE71009ADC}"/>
          </ac:grpSpMkLst>
        </pc:grpChg>
        <pc:picChg chg="add mod ord">
          <ac:chgData name="Giuseppina Sanza" userId="b4940cb3e954894f" providerId="LiveId" clId="{667D5B12-3624-41BB-A730-638D63DF00DE}" dt="2022-10-05T17:06:02.180" v="7" actId="26606"/>
          <ac:picMkLst>
            <pc:docMk/>
            <pc:sldMk cId="1476833997" sldId="299"/>
            <ac:picMk id="5" creationId="{A9FE0D6F-BE57-9525-52FA-9E50C11225A9}"/>
          </ac:picMkLst>
        </pc:picChg>
      </pc:sldChg>
      <pc:sldChg chg="addSp delSp modSp mod setBg setClrOvrMap">
        <pc:chgData name="Giuseppina Sanza" userId="b4940cb3e954894f" providerId="LiveId" clId="{667D5B12-3624-41BB-A730-638D63DF00DE}" dt="2022-10-05T18:24:32.424" v="186" actId="26606"/>
        <pc:sldMkLst>
          <pc:docMk/>
          <pc:sldMk cId="2282416456" sldId="300"/>
        </pc:sldMkLst>
        <pc:spChg chg="mod ord">
          <ac:chgData name="Giuseppina Sanza" userId="b4940cb3e954894f" providerId="LiveId" clId="{667D5B12-3624-41BB-A730-638D63DF00DE}" dt="2022-10-05T17:12:37.490" v="47" actId="1076"/>
          <ac:spMkLst>
            <pc:docMk/>
            <pc:sldMk cId="2282416456" sldId="300"/>
            <ac:spMk id="2" creationId="{2B8A24BF-D33E-BEA9-C2BE-87E0D9CD0B6F}"/>
          </ac:spMkLst>
        </pc:spChg>
        <pc:spChg chg="add del">
          <ac:chgData name="Giuseppina Sanza" userId="b4940cb3e954894f" providerId="LiveId" clId="{667D5B12-3624-41BB-A730-638D63DF00DE}" dt="2022-10-05T17:06:18.811" v="10" actId="26606"/>
          <ac:spMkLst>
            <pc:docMk/>
            <pc:sldMk cId="2282416456" sldId="300"/>
            <ac:spMk id="3" creationId="{892BDD06-1714-16CD-0EF9-1D72C2B292E1}"/>
          </ac:spMkLst>
        </pc:spChg>
        <pc:spChg chg="add del mod">
          <ac:chgData name="Giuseppina Sanza" userId="b4940cb3e954894f" providerId="LiveId" clId="{667D5B12-3624-41BB-A730-638D63DF00DE}" dt="2022-10-05T17:09:19.499" v="31" actId="21"/>
          <ac:spMkLst>
            <pc:docMk/>
            <pc:sldMk cId="2282416456" sldId="300"/>
            <ac:spMk id="7" creationId="{DE9C2D15-878A-6ABD-32D4-24D5BD75DB1A}"/>
          </ac:spMkLst>
        </pc:spChg>
        <pc:spChg chg="add del">
          <ac:chgData name="Giuseppina Sanza" userId="b4940cb3e954894f" providerId="LiveId" clId="{667D5B12-3624-41BB-A730-638D63DF00DE}" dt="2022-10-05T17:06:18.790" v="9" actId="26606"/>
          <ac:spMkLst>
            <pc:docMk/>
            <pc:sldMk cId="2282416456" sldId="300"/>
            <ac:spMk id="9" creationId="{31DBE429-8660-4D88-BC47-B159B7251BBE}"/>
          </ac:spMkLst>
        </pc:spChg>
        <pc:spChg chg="add del">
          <ac:chgData name="Giuseppina Sanza" userId="b4940cb3e954894f" providerId="LiveId" clId="{667D5B12-3624-41BB-A730-638D63DF00DE}" dt="2022-10-05T17:06:18.790" v="9" actId="26606"/>
          <ac:spMkLst>
            <pc:docMk/>
            <pc:sldMk cId="2282416456" sldId="300"/>
            <ac:spMk id="11" creationId="{BB7DF222-98CD-4513-8AEA-F83CF2A118FB}"/>
          </ac:spMkLst>
        </pc:spChg>
        <pc:spChg chg="add del mod">
          <ac:chgData name="Giuseppina Sanza" userId="b4940cb3e954894f" providerId="LiveId" clId="{667D5B12-3624-41BB-A730-638D63DF00DE}" dt="2022-10-05T17:11:40.362" v="42" actId="21"/>
          <ac:spMkLst>
            <pc:docMk/>
            <pc:sldMk cId="2282416456" sldId="300"/>
            <ac:spMk id="12" creationId="{B9653067-BB82-D58E-8125-6A69089E6C12}"/>
          </ac:spMkLst>
        </pc:spChg>
        <pc:spChg chg="add del">
          <ac:chgData name="Giuseppina Sanza" userId="b4940cb3e954894f" providerId="LiveId" clId="{667D5B12-3624-41BB-A730-638D63DF00DE}" dt="2022-10-05T17:06:18.790" v="9" actId="26606"/>
          <ac:spMkLst>
            <pc:docMk/>
            <pc:sldMk cId="2282416456" sldId="300"/>
            <ac:spMk id="13" creationId="{92C98781-DD9B-44BA-B873-BD5060A9C4EF}"/>
          </ac:spMkLst>
        </pc:spChg>
        <pc:spChg chg="add del">
          <ac:chgData name="Giuseppina Sanza" userId="b4940cb3e954894f" providerId="LiveId" clId="{667D5B12-3624-41BB-A730-638D63DF00DE}" dt="2022-10-05T17:07:38.278" v="18" actId="26606"/>
          <ac:spMkLst>
            <pc:docMk/>
            <pc:sldMk cId="2282416456" sldId="300"/>
            <ac:spMk id="15" creationId="{1BB01FB5-37B9-4EBD-AF40-DE68D3CA46A6}"/>
          </ac:spMkLst>
        </pc:spChg>
        <pc:spChg chg="add del">
          <ac:chgData name="Giuseppina Sanza" userId="b4940cb3e954894f" providerId="LiveId" clId="{667D5B12-3624-41BB-A730-638D63DF00DE}" dt="2022-10-05T17:07:38.278" v="18" actId="26606"/>
          <ac:spMkLst>
            <pc:docMk/>
            <pc:sldMk cId="2282416456" sldId="300"/>
            <ac:spMk id="16" creationId="{06AF6A9A-0638-4916-AD29-9FC8FC07AE5F}"/>
          </ac:spMkLst>
        </pc:spChg>
        <pc:spChg chg="add del">
          <ac:chgData name="Giuseppina Sanza" userId="b4940cb3e954894f" providerId="LiveId" clId="{667D5B12-3624-41BB-A730-638D63DF00DE}" dt="2022-10-05T17:07:38.278" v="18" actId="26606"/>
          <ac:spMkLst>
            <pc:docMk/>
            <pc:sldMk cId="2282416456" sldId="300"/>
            <ac:spMk id="17" creationId="{79057B2B-0D8C-47F2-836B-2E7DD462150A}"/>
          </ac:spMkLst>
        </pc:spChg>
        <pc:spChg chg="add del">
          <ac:chgData name="Giuseppina Sanza" userId="b4940cb3e954894f" providerId="LiveId" clId="{667D5B12-3624-41BB-A730-638D63DF00DE}" dt="2022-10-05T17:12:31.554" v="46" actId="26606"/>
          <ac:spMkLst>
            <pc:docMk/>
            <pc:sldMk cId="2282416456" sldId="300"/>
            <ac:spMk id="20" creationId="{1CE9BE3E-6D4F-4B44-A6E4-D210DE73242D}"/>
          </ac:spMkLst>
        </pc:spChg>
        <pc:spChg chg="add del">
          <ac:chgData name="Giuseppina Sanza" userId="b4940cb3e954894f" providerId="LiveId" clId="{667D5B12-3624-41BB-A730-638D63DF00DE}" dt="2022-10-05T17:12:31.554" v="46" actId="26606"/>
          <ac:spMkLst>
            <pc:docMk/>
            <pc:sldMk cId="2282416456" sldId="300"/>
            <ac:spMk id="22" creationId="{9AD40D94-E6F3-44F5-B42E-108A15C9B23B}"/>
          </ac:spMkLst>
        </pc:spChg>
        <pc:spChg chg="add del">
          <ac:chgData name="Giuseppina Sanza" userId="b4940cb3e954894f" providerId="LiveId" clId="{667D5B12-3624-41BB-A730-638D63DF00DE}" dt="2022-10-05T17:07:38.176" v="17" actId="26606"/>
          <ac:spMkLst>
            <pc:docMk/>
            <pc:sldMk cId="2282416456" sldId="300"/>
            <ac:spMk id="23" creationId="{B5D27D0B-B236-43E0-84ED-24198D786710}"/>
          </ac:spMkLst>
        </pc:spChg>
        <pc:spChg chg="add del">
          <ac:chgData name="Giuseppina Sanza" userId="b4940cb3e954894f" providerId="LiveId" clId="{667D5B12-3624-41BB-A730-638D63DF00DE}" dt="2022-10-05T17:12:31.554" v="46" actId="26606"/>
          <ac:spMkLst>
            <pc:docMk/>
            <pc:sldMk cId="2282416456" sldId="300"/>
            <ac:spMk id="24" creationId="{BE62E55F-3ED8-4BF4-8D00-7D771C5F2146}"/>
          </ac:spMkLst>
        </pc:spChg>
        <pc:spChg chg="add del">
          <ac:chgData name="Giuseppina Sanza" userId="b4940cb3e954894f" providerId="LiveId" clId="{667D5B12-3624-41BB-A730-638D63DF00DE}" dt="2022-10-05T17:07:38.176" v="17" actId="26606"/>
          <ac:spMkLst>
            <pc:docMk/>
            <pc:sldMk cId="2282416456" sldId="300"/>
            <ac:spMk id="25" creationId="{AC47E887-C87E-4D8A-9840-6D071881972F}"/>
          </ac:spMkLst>
        </pc:spChg>
        <pc:spChg chg="add mod">
          <ac:chgData name="Giuseppina Sanza" userId="b4940cb3e954894f" providerId="LiveId" clId="{667D5B12-3624-41BB-A730-638D63DF00DE}" dt="2022-10-05T17:13:12.802" v="53" actId="26606"/>
          <ac:spMkLst>
            <pc:docMk/>
            <pc:sldMk cId="2282416456" sldId="300"/>
            <ac:spMk id="26" creationId="{008E00FC-95C5-2375-C9AF-4A4B6936944C}"/>
          </ac:spMkLst>
        </pc:spChg>
        <pc:spChg chg="add del">
          <ac:chgData name="Giuseppina Sanza" userId="b4940cb3e954894f" providerId="LiveId" clId="{667D5B12-3624-41BB-A730-638D63DF00DE}" dt="2022-10-05T17:07:38.176" v="17" actId="26606"/>
          <ac:spMkLst>
            <pc:docMk/>
            <pc:sldMk cId="2282416456" sldId="300"/>
            <ac:spMk id="27" creationId="{CC5AFBB9-F80F-4FCC-A53E-F9CD83EFE073}"/>
          </ac:spMkLst>
        </pc:spChg>
        <pc:spChg chg="add del">
          <ac:chgData name="Giuseppina Sanza" userId="b4940cb3e954894f" providerId="LiveId" clId="{667D5B12-3624-41BB-A730-638D63DF00DE}" dt="2022-10-05T17:13:12.831" v="54" actId="26606"/>
          <ac:spMkLst>
            <pc:docMk/>
            <pc:sldMk cId="2282416456" sldId="300"/>
            <ac:spMk id="28" creationId="{2B258D2B-6AC3-4B3A-A87C-FD7E6517826E}"/>
          </ac:spMkLst>
        </pc:spChg>
        <pc:spChg chg="add del">
          <ac:chgData name="Giuseppina Sanza" userId="b4940cb3e954894f" providerId="LiveId" clId="{667D5B12-3624-41BB-A730-638D63DF00DE}" dt="2022-10-05T17:07:51.903" v="20" actId="26606"/>
          <ac:spMkLst>
            <pc:docMk/>
            <pc:sldMk cId="2282416456" sldId="300"/>
            <ac:spMk id="29" creationId="{82FDEACC-D224-4F5B-A0BE-6581493C366D}"/>
          </ac:spMkLst>
        </pc:spChg>
        <pc:spChg chg="add del">
          <ac:chgData name="Giuseppina Sanza" userId="b4940cb3e954894f" providerId="LiveId" clId="{667D5B12-3624-41BB-A730-638D63DF00DE}" dt="2022-10-05T17:07:51.903" v="20" actId="26606"/>
          <ac:spMkLst>
            <pc:docMk/>
            <pc:sldMk cId="2282416456" sldId="300"/>
            <ac:spMk id="30" creationId="{567B8489-9450-4A50-94AF-90283270FF40}"/>
          </ac:spMkLst>
        </pc:spChg>
        <pc:spChg chg="add del">
          <ac:chgData name="Giuseppina Sanza" userId="b4940cb3e954894f" providerId="LiveId" clId="{667D5B12-3624-41BB-A730-638D63DF00DE}" dt="2022-10-05T17:07:51.903" v="20" actId="26606"/>
          <ac:spMkLst>
            <pc:docMk/>
            <pc:sldMk cId="2282416456" sldId="300"/>
            <ac:spMk id="31" creationId="{9D81556A-CBCA-4ADE-9ACA-F18F2F5E3126}"/>
          </ac:spMkLst>
        </pc:spChg>
        <pc:spChg chg="add del">
          <ac:chgData name="Giuseppina Sanza" userId="b4940cb3e954894f" providerId="LiveId" clId="{667D5B12-3624-41BB-A730-638D63DF00DE}" dt="2022-10-05T17:13:12.831" v="54" actId="26606"/>
          <ac:spMkLst>
            <pc:docMk/>
            <pc:sldMk cId="2282416456" sldId="300"/>
            <ac:spMk id="33" creationId="{AA22AB8F-8672-4CA8-8E57-FDB5A32F1A34}"/>
          </ac:spMkLst>
        </pc:spChg>
        <pc:spChg chg="add del">
          <ac:chgData name="Giuseppina Sanza" userId="b4940cb3e954894f" providerId="LiveId" clId="{667D5B12-3624-41BB-A730-638D63DF00DE}" dt="2022-10-05T17:13:12.831" v="54" actId="26606"/>
          <ac:spMkLst>
            <pc:docMk/>
            <pc:sldMk cId="2282416456" sldId="300"/>
            <ac:spMk id="35" creationId="{8D55DD8B-9BF9-4B91-A22D-2D3F2AEFF189}"/>
          </ac:spMkLst>
        </pc:spChg>
        <pc:spChg chg="add del">
          <ac:chgData name="Giuseppina Sanza" userId="b4940cb3e954894f" providerId="LiveId" clId="{667D5B12-3624-41BB-A730-638D63DF00DE}" dt="2022-10-05T18:24:32.424" v="186" actId="26606"/>
          <ac:spMkLst>
            <pc:docMk/>
            <pc:sldMk cId="2282416456" sldId="300"/>
            <ac:spMk id="37" creationId="{2B258D2B-6AC3-4B3A-A87C-FD7E6517826E}"/>
          </ac:spMkLst>
        </pc:spChg>
        <pc:spChg chg="add del">
          <ac:chgData name="Giuseppina Sanza" userId="b4940cb3e954894f" providerId="LiveId" clId="{667D5B12-3624-41BB-A730-638D63DF00DE}" dt="2022-10-05T18:24:32.424" v="186" actId="26606"/>
          <ac:spMkLst>
            <pc:docMk/>
            <pc:sldMk cId="2282416456" sldId="300"/>
            <ac:spMk id="38" creationId="{AA22AB8F-8672-4CA8-8E57-FDB5A32F1A34}"/>
          </ac:spMkLst>
        </pc:spChg>
        <pc:spChg chg="add del">
          <ac:chgData name="Giuseppina Sanza" userId="b4940cb3e954894f" providerId="LiveId" clId="{667D5B12-3624-41BB-A730-638D63DF00DE}" dt="2022-10-05T17:13:00.667" v="49" actId="26606"/>
          <ac:spMkLst>
            <pc:docMk/>
            <pc:sldMk cId="2282416456" sldId="300"/>
            <ac:spMk id="40" creationId="{04341DEF-81B7-4EEC-8909-6F2B6087D172}"/>
          </ac:spMkLst>
        </pc:spChg>
        <pc:spChg chg="add del">
          <ac:chgData name="Giuseppina Sanza" userId="b4940cb3e954894f" providerId="LiveId" clId="{667D5B12-3624-41BB-A730-638D63DF00DE}" dt="2022-10-05T18:24:32.424" v="186" actId="26606"/>
          <ac:spMkLst>
            <pc:docMk/>
            <pc:sldMk cId="2282416456" sldId="300"/>
            <ac:spMk id="44" creationId="{8D55DD8B-9BF9-4B91-A22D-2D3F2AEFF189}"/>
          </ac:spMkLst>
        </pc:spChg>
        <pc:spChg chg="add del">
          <ac:chgData name="Giuseppina Sanza" userId="b4940cb3e954894f" providerId="LiveId" clId="{667D5B12-3624-41BB-A730-638D63DF00DE}" dt="2022-10-05T18:24:32.415" v="185" actId="26606"/>
          <ac:spMkLst>
            <pc:docMk/>
            <pc:sldMk cId="2282416456" sldId="300"/>
            <ac:spMk id="49" creationId="{2B258D2B-6AC3-4B3A-A87C-FD7E6517826E}"/>
          </ac:spMkLst>
        </pc:spChg>
        <pc:spChg chg="add del">
          <ac:chgData name="Giuseppina Sanza" userId="b4940cb3e954894f" providerId="LiveId" clId="{667D5B12-3624-41BB-A730-638D63DF00DE}" dt="2022-10-05T18:24:32.415" v="185" actId="26606"/>
          <ac:spMkLst>
            <pc:docMk/>
            <pc:sldMk cId="2282416456" sldId="300"/>
            <ac:spMk id="51" creationId="{AA22AB8F-8672-4CA8-8E57-FDB5A32F1A34}"/>
          </ac:spMkLst>
        </pc:spChg>
        <pc:spChg chg="add del">
          <ac:chgData name="Giuseppina Sanza" userId="b4940cb3e954894f" providerId="LiveId" clId="{667D5B12-3624-41BB-A730-638D63DF00DE}" dt="2022-10-05T18:24:32.415" v="185" actId="26606"/>
          <ac:spMkLst>
            <pc:docMk/>
            <pc:sldMk cId="2282416456" sldId="300"/>
            <ac:spMk id="53" creationId="{8D55DD8B-9BF9-4B91-A22D-2D3F2AEFF189}"/>
          </ac:spMkLst>
        </pc:spChg>
        <pc:spChg chg="add">
          <ac:chgData name="Giuseppina Sanza" userId="b4940cb3e954894f" providerId="LiveId" clId="{667D5B12-3624-41BB-A730-638D63DF00DE}" dt="2022-10-05T18:24:32.424" v="186" actId="26606"/>
          <ac:spMkLst>
            <pc:docMk/>
            <pc:sldMk cId="2282416456" sldId="300"/>
            <ac:spMk id="55" creationId="{82FDEACC-D224-4F5B-A0BE-6581493C366D}"/>
          </ac:spMkLst>
        </pc:spChg>
        <pc:spChg chg="add">
          <ac:chgData name="Giuseppina Sanza" userId="b4940cb3e954894f" providerId="LiveId" clId="{667D5B12-3624-41BB-A730-638D63DF00DE}" dt="2022-10-05T18:24:32.424" v="186" actId="26606"/>
          <ac:spMkLst>
            <pc:docMk/>
            <pc:sldMk cId="2282416456" sldId="300"/>
            <ac:spMk id="57" creationId="{567B8489-9450-4A50-94AF-90283270FF40}"/>
          </ac:spMkLst>
        </pc:spChg>
        <pc:spChg chg="add">
          <ac:chgData name="Giuseppina Sanza" userId="b4940cb3e954894f" providerId="LiveId" clId="{667D5B12-3624-41BB-A730-638D63DF00DE}" dt="2022-10-05T18:24:32.424" v="186" actId="26606"/>
          <ac:spMkLst>
            <pc:docMk/>
            <pc:sldMk cId="2282416456" sldId="300"/>
            <ac:spMk id="58" creationId="{9D81556A-CBCA-4ADE-9ACA-F18F2F5E3126}"/>
          </ac:spMkLst>
        </pc:spChg>
        <pc:spChg chg="add del">
          <ac:chgData name="Giuseppina Sanza" userId="b4940cb3e954894f" providerId="LiveId" clId="{667D5B12-3624-41BB-A730-638D63DF00DE}" dt="2022-10-05T17:13:00.667" v="49" actId="26606"/>
          <ac:spMkLst>
            <pc:docMk/>
            <pc:sldMk cId="2282416456" sldId="300"/>
            <ac:spMk id="70" creationId="{911A4BE3-B040-48E2-8AC0-783C1FA59F86}"/>
          </ac:spMkLst>
        </pc:spChg>
        <pc:spChg chg="add del">
          <ac:chgData name="Giuseppina Sanza" userId="b4940cb3e954894f" providerId="LiveId" clId="{667D5B12-3624-41BB-A730-638D63DF00DE}" dt="2022-10-05T17:13:00.667" v="49" actId="26606"/>
          <ac:spMkLst>
            <pc:docMk/>
            <pc:sldMk cId="2282416456" sldId="300"/>
            <ac:spMk id="72" creationId="{2B22D258-32DB-4A09-A867-02C497F2BF2E}"/>
          </ac:spMkLst>
        </pc:spChg>
        <pc:spChg chg="add del">
          <ac:chgData name="Giuseppina Sanza" userId="b4940cb3e954894f" providerId="LiveId" clId="{667D5B12-3624-41BB-A730-638D63DF00DE}" dt="2022-10-05T17:13:05.712" v="51" actId="26606"/>
          <ac:spMkLst>
            <pc:docMk/>
            <pc:sldMk cId="2282416456" sldId="300"/>
            <ac:spMk id="74" creationId="{5F305C72-8769-4E0F-B31D-F4B1C9DC933F}"/>
          </ac:spMkLst>
        </pc:spChg>
        <pc:spChg chg="add del">
          <ac:chgData name="Giuseppina Sanza" userId="b4940cb3e954894f" providerId="LiveId" clId="{667D5B12-3624-41BB-A730-638D63DF00DE}" dt="2022-10-05T17:13:05.712" v="51" actId="26606"/>
          <ac:spMkLst>
            <pc:docMk/>
            <pc:sldMk cId="2282416456" sldId="300"/>
            <ac:spMk id="77" creationId="{C5E0C91A-3F1D-43D7-9AB4-5D0A17D5C46F}"/>
          </ac:spMkLst>
        </pc:spChg>
        <pc:spChg chg="add del">
          <ac:chgData name="Giuseppina Sanza" userId="b4940cb3e954894f" providerId="LiveId" clId="{667D5B12-3624-41BB-A730-638D63DF00DE}" dt="2022-10-05T17:13:05.712" v="51" actId="26606"/>
          <ac:spMkLst>
            <pc:docMk/>
            <pc:sldMk cId="2282416456" sldId="300"/>
            <ac:spMk id="78" creationId="{3A6C27A1-A438-4EC6-93BF-EC26F29BBF0E}"/>
          </ac:spMkLst>
        </pc:spChg>
        <pc:grpChg chg="add del">
          <ac:chgData name="Giuseppina Sanza" userId="b4940cb3e954894f" providerId="LiveId" clId="{667D5B12-3624-41BB-A730-638D63DF00DE}" dt="2022-10-05T17:13:00.667" v="49" actId="26606"/>
          <ac:grpSpMkLst>
            <pc:docMk/>
            <pc:sldMk cId="2282416456" sldId="300"/>
            <ac:grpSpMk id="42" creationId="{9A5AC064-ADE7-4B0C-8245-B2F1EB5B8B36}"/>
          </ac:grpSpMkLst>
        </pc:grpChg>
        <pc:grpChg chg="add del">
          <ac:chgData name="Giuseppina Sanza" userId="b4940cb3e954894f" providerId="LiveId" clId="{667D5B12-3624-41BB-A730-638D63DF00DE}" dt="2022-10-05T17:13:00.667" v="49" actId="26606"/>
          <ac:grpSpMkLst>
            <pc:docMk/>
            <pc:sldMk cId="2282416456" sldId="300"/>
            <ac:grpSpMk id="56" creationId="{A49E48F8-A2B8-4478-8AC8-5E209D09AB25}"/>
          </ac:grpSpMkLst>
        </pc:grpChg>
        <pc:grpChg chg="add del">
          <ac:chgData name="Giuseppina Sanza" userId="b4940cb3e954894f" providerId="LiveId" clId="{667D5B12-3624-41BB-A730-638D63DF00DE}" dt="2022-10-05T17:13:05.712" v="51" actId="26606"/>
          <ac:grpSpMkLst>
            <pc:docMk/>
            <pc:sldMk cId="2282416456" sldId="300"/>
            <ac:grpSpMk id="75" creationId="{72583CFC-05A3-4743-9A2E-7C2095B8D4CD}"/>
          </ac:grpSpMkLst>
        </pc:grpChg>
        <pc:grpChg chg="add del">
          <ac:chgData name="Giuseppina Sanza" userId="b4940cb3e954894f" providerId="LiveId" clId="{667D5B12-3624-41BB-A730-638D63DF00DE}" dt="2022-10-05T17:13:05.712" v="51" actId="26606"/>
          <ac:grpSpMkLst>
            <pc:docMk/>
            <pc:sldMk cId="2282416456" sldId="300"/>
            <ac:grpSpMk id="76" creationId="{506F0A57-55BB-457C-9C8C-3DEE71009ADC}"/>
          </ac:grpSpMkLst>
        </pc:grpChg>
        <pc:graphicFrameChg chg="add del">
          <ac:chgData name="Giuseppina Sanza" userId="b4940cb3e954894f" providerId="LiveId" clId="{667D5B12-3624-41BB-A730-638D63DF00DE}" dt="2022-10-05T17:06:18.790" v="9" actId="26606"/>
          <ac:graphicFrameMkLst>
            <pc:docMk/>
            <pc:sldMk cId="2282416456" sldId="300"/>
            <ac:graphicFrameMk id="5" creationId="{BFD2F1D3-3812-0DAF-6229-C4E8FA25C581}"/>
          </ac:graphicFrameMkLst>
        </pc:graphicFrameChg>
        <pc:graphicFrameChg chg="add mod ord modGraphic">
          <ac:chgData name="Giuseppina Sanza" userId="b4940cb3e954894f" providerId="LiveId" clId="{667D5B12-3624-41BB-A730-638D63DF00DE}" dt="2022-10-05T18:24:32.424" v="186" actId="26606"/>
          <ac:graphicFrameMkLst>
            <pc:docMk/>
            <pc:sldMk cId="2282416456" sldId="300"/>
            <ac:graphicFrameMk id="18" creationId="{302C1038-7BEA-EBB0-859B-C780B886FB2E}"/>
          </ac:graphicFrameMkLst>
        </pc:graphicFrameChg>
        <pc:picChg chg="add del mod">
          <ac:chgData name="Giuseppina Sanza" userId="b4940cb3e954894f" providerId="LiveId" clId="{667D5B12-3624-41BB-A730-638D63DF00DE}" dt="2022-10-05T17:09:19.499" v="31" actId="21"/>
          <ac:picMkLst>
            <pc:docMk/>
            <pc:sldMk cId="2282416456" sldId="300"/>
            <ac:picMk id="6" creationId="{6727D27D-40D2-9796-9853-1A9136822D5E}"/>
          </ac:picMkLst>
        </pc:picChg>
        <pc:picChg chg="add del mod ord">
          <ac:chgData name="Giuseppina Sanza" userId="b4940cb3e954894f" providerId="LiveId" clId="{667D5B12-3624-41BB-A730-638D63DF00DE}" dt="2022-10-05T17:11:40.362" v="42" actId="21"/>
          <ac:picMkLst>
            <pc:docMk/>
            <pc:sldMk cId="2282416456" sldId="300"/>
            <ac:picMk id="10" creationId="{47EF376A-DBFB-0B80-9A22-C27F6075D18B}"/>
          </ac:picMkLst>
        </pc:picChg>
        <pc:picChg chg="add mod ord">
          <ac:chgData name="Giuseppina Sanza" userId="b4940cb3e954894f" providerId="LiveId" clId="{667D5B12-3624-41BB-A730-638D63DF00DE}" dt="2022-10-05T18:24:32.424" v="186" actId="26606"/>
          <ac:picMkLst>
            <pc:docMk/>
            <pc:sldMk cId="2282416456" sldId="300"/>
            <ac:picMk id="19" creationId="{8ED09A15-235B-8F58-7CCC-86B67EF6C386}"/>
          </ac:picMkLst>
        </pc:picChg>
        <pc:cxnChg chg="add del mod">
          <ac:chgData name="Giuseppina Sanza" userId="b4940cb3e954894f" providerId="LiveId" clId="{667D5B12-3624-41BB-A730-638D63DF00DE}" dt="2022-10-05T17:12:31.554" v="46" actId="26606"/>
          <ac:cxnSpMkLst>
            <pc:docMk/>
            <pc:sldMk cId="2282416456" sldId="300"/>
            <ac:cxnSpMk id="21" creationId="{2301D0BD-08E2-44C5-9BB7-FCB2B8838E3F}"/>
          </ac:cxnSpMkLst>
        </pc:cxnChg>
      </pc:sldChg>
      <pc:sldChg chg="addSp delSp modSp mod setBg setClrOvrMap">
        <pc:chgData name="Giuseppina Sanza" userId="b4940cb3e954894f" providerId="LiveId" clId="{667D5B12-3624-41BB-A730-638D63DF00DE}" dt="2022-10-05T18:24:47.672" v="187" actId="26606"/>
        <pc:sldMkLst>
          <pc:docMk/>
          <pc:sldMk cId="1956196887" sldId="301"/>
        </pc:sldMkLst>
        <pc:spChg chg="mod">
          <ac:chgData name="Giuseppina Sanza" userId="b4940cb3e954894f" providerId="LiveId" clId="{667D5B12-3624-41BB-A730-638D63DF00DE}" dt="2022-10-05T17:19:36.919" v="71" actId="26606"/>
          <ac:spMkLst>
            <pc:docMk/>
            <pc:sldMk cId="1956196887" sldId="301"/>
            <ac:spMk id="2" creationId="{6BE2039B-F8C7-5ACE-A54C-DCE630AB9CE5}"/>
          </ac:spMkLst>
        </pc:spChg>
        <pc:spChg chg="mod ord">
          <ac:chgData name="Giuseppina Sanza" userId="b4940cb3e954894f" providerId="LiveId" clId="{667D5B12-3624-41BB-A730-638D63DF00DE}" dt="2022-10-05T18:24:47.672" v="187" actId="26606"/>
          <ac:spMkLst>
            <pc:docMk/>
            <pc:sldMk cId="1956196887" sldId="301"/>
            <ac:spMk id="3" creationId="{72D4625B-DA1B-6770-8FA9-8CBA2EC582AA}"/>
          </ac:spMkLst>
        </pc:spChg>
        <pc:spChg chg="add del mod">
          <ac:chgData name="Giuseppina Sanza" userId="b4940cb3e954894f" providerId="LiveId" clId="{667D5B12-3624-41BB-A730-638D63DF00DE}" dt="2022-10-05T17:17:12.419" v="63" actId="21"/>
          <ac:spMkLst>
            <pc:docMk/>
            <pc:sldMk cId="1956196887" sldId="301"/>
            <ac:spMk id="8" creationId="{8CE0AFA0-CB6F-2DA9-DF56-CEEF527144F4}"/>
          </ac:spMkLst>
        </pc:spChg>
        <pc:spChg chg="add del mod">
          <ac:chgData name="Giuseppina Sanza" userId="b4940cb3e954894f" providerId="LiveId" clId="{667D5B12-3624-41BB-A730-638D63DF00DE}" dt="2022-10-05T17:20:21.120" v="76" actId="21"/>
          <ac:spMkLst>
            <pc:docMk/>
            <pc:sldMk cId="1956196887" sldId="301"/>
            <ac:spMk id="11" creationId="{AC5186B5-8C02-3794-B19D-2C7D4854DC59}"/>
          </ac:spMkLst>
        </pc:spChg>
        <pc:spChg chg="add del">
          <ac:chgData name="Giuseppina Sanza" userId="b4940cb3e954894f" providerId="LiveId" clId="{667D5B12-3624-41BB-A730-638D63DF00DE}" dt="2022-10-05T17:17:04.560" v="61" actId="26606"/>
          <ac:spMkLst>
            <pc:docMk/>
            <pc:sldMk cId="1956196887" sldId="301"/>
            <ac:spMk id="13" creationId="{5F305C72-8769-4E0F-B31D-F4B1C9DC933F}"/>
          </ac:spMkLst>
        </pc:spChg>
        <pc:spChg chg="add del">
          <ac:chgData name="Giuseppina Sanza" userId="b4940cb3e954894f" providerId="LiveId" clId="{667D5B12-3624-41BB-A730-638D63DF00DE}" dt="2022-10-05T17:20:02.340" v="73" actId="26606"/>
          <ac:spMkLst>
            <pc:docMk/>
            <pc:sldMk cId="1956196887" sldId="301"/>
            <ac:spMk id="16" creationId="{82FDEACC-D224-4F5B-A0BE-6581493C366D}"/>
          </ac:spMkLst>
        </pc:spChg>
        <pc:spChg chg="add del">
          <ac:chgData name="Giuseppina Sanza" userId="b4940cb3e954894f" providerId="LiveId" clId="{667D5B12-3624-41BB-A730-638D63DF00DE}" dt="2022-10-05T17:20:02.340" v="73" actId="26606"/>
          <ac:spMkLst>
            <pc:docMk/>
            <pc:sldMk cId="1956196887" sldId="301"/>
            <ac:spMk id="18" creationId="{567B8489-9450-4A50-94AF-90283270FF40}"/>
          </ac:spMkLst>
        </pc:spChg>
        <pc:spChg chg="add del">
          <ac:chgData name="Giuseppina Sanza" userId="b4940cb3e954894f" providerId="LiveId" clId="{667D5B12-3624-41BB-A730-638D63DF00DE}" dt="2022-10-05T17:20:02.340" v="73" actId="26606"/>
          <ac:spMkLst>
            <pc:docMk/>
            <pc:sldMk cId="1956196887" sldId="301"/>
            <ac:spMk id="20" creationId="{9D81556A-CBCA-4ADE-9ACA-F18F2F5E3126}"/>
          </ac:spMkLst>
        </pc:spChg>
        <pc:spChg chg="add del">
          <ac:chgData name="Giuseppina Sanza" userId="b4940cb3e954894f" providerId="LiveId" clId="{667D5B12-3624-41BB-A730-638D63DF00DE}" dt="2022-10-05T18:24:47.672" v="187" actId="26606"/>
          <ac:spMkLst>
            <pc:docMk/>
            <pc:sldMk cId="1956196887" sldId="301"/>
            <ac:spMk id="22" creationId="{9D81556A-CBCA-4ADE-9ACA-F18F2F5E3126}"/>
          </ac:spMkLst>
        </pc:spChg>
        <pc:spChg chg="add del">
          <ac:chgData name="Giuseppina Sanza" userId="b4940cb3e954894f" providerId="LiveId" clId="{667D5B12-3624-41BB-A730-638D63DF00DE}" dt="2022-10-05T18:24:47.672" v="187" actId="26606"/>
          <ac:spMkLst>
            <pc:docMk/>
            <pc:sldMk cId="1956196887" sldId="301"/>
            <ac:spMk id="25" creationId="{82FDEACC-D224-4F5B-A0BE-6581493C366D}"/>
          </ac:spMkLst>
        </pc:spChg>
        <pc:spChg chg="add del">
          <ac:chgData name="Giuseppina Sanza" userId="b4940cb3e954894f" providerId="LiveId" clId="{667D5B12-3624-41BB-A730-638D63DF00DE}" dt="2022-10-05T18:24:47.672" v="187" actId="26606"/>
          <ac:spMkLst>
            <pc:docMk/>
            <pc:sldMk cId="1956196887" sldId="301"/>
            <ac:spMk id="27" creationId="{567B8489-9450-4A50-94AF-90283270FF40}"/>
          </ac:spMkLst>
        </pc:spChg>
        <pc:spChg chg="add mod">
          <ac:chgData name="Giuseppina Sanza" userId="b4940cb3e954894f" providerId="LiveId" clId="{667D5B12-3624-41BB-A730-638D63DF00DE}" dt="2022-10-05T18:24:47.672" v="187" actId="26606"/>
          <ac:spMkLst>
            <pc:docMk/>
            <pc:sldMk cId="1956196887" sldId="301"/>
            <ac:spMk id="28" creationId="{B83A9712-A5CD-CB5E-10CF-17FF862D4B89}"/>
          </ac:spMkLst>
        </pc:spChg>
        <pc:spChg chg="add">
          <ac:chgData name="Giuseppina Sanza" userId="b4940cb3e954894f" providerId="LiveId" clId="{667D5B12-3624-41BB-A730-638D63DF00DE}" dt="2022-10-05T18:24:47.672" v="187" actId="26606"/>
          <ac:spMkLst>
            <pc:docMk/>
            <pc:sldMk cId="1956196887" sldId="301"/>
            <ac:spMk id="33" creationId="{2B258D2B-6AC3-4B3A-A87C-FD7E6517826E}"/>
          </ac:spMkLst>
        </pc:spChg>
        <pc:spChg chg="add">
          <ac:chgData name="Giuseppina Sanza" userId="b4940cb3e954894f" providerId="LiveId" clId="{667D5B12-3624-41BB-A730-638D63DF00DE}" dt="2022-10-05T18:24:47.672" v="187" actId="26606"/>
          <ac:spMkLst>
            <pc:docMk/>
            <pc:sldMk cId="1956196887" sldId="301"/>
            <ac:spMk id="35" creationId="{AA22AB8F-8672-4CA8-8E57-FDB5A32F1A34}"/>
          </ac:spMkLst>
        </pc:spChg>
        <pc:spChg chg="add">
          <ac:chgData name="Giuseppina Sanza" userId="b4940cb3e954894f" providerId="LiveId" clId="{667D5B12-3624-41BB-A730-638D63DF00DE}" dt="2022-10-05T18:24:47.672" v="187" actId="26606"/>
          <ac:spMkLst>
            <pc:docMk/>
            <pc:sldMk cId="1956196887" sldId="301"/>
            <ac:spMk id="37" creationId="{8D55DD8B-9BF9-4B91-A22D-2D3F2AEFF189}"/>
          </ac:spMkLst>
        </pc:spChg>
        <pc:spChg chg="add del">
          <ac:chgData name="Giuseppina Sanza" userId="b4940cb3e954894f" providerId="LiveId" clId="{667D5B12-3624-41BB-A730-638D63DF00DE}" dt="2022-10-05T17:17:04.560" v="61" actId="26606"/>
          <ac:spMkLst>
            <pc:docMk/>
            <pc:sldMk cId="1956196887" sldId="301"/>
            <ac:spMk id="43" creationId="{C5E0C91A-3F1D-43D7-9AB4-5D0A17D5C46F}"/>
          </ac:spMkLst>
        </pc:spChg>
        <pc:spChg chg="add del">
          <ac:chgData name="Giuseppina Sanza" userId="b4940cb3e954894f" providerId="LiveId" clId="{667D5B12-3624-41BB-A730-638D63DF00DE}" dt="2022-10-05T17:17:04.560" v="61" actId="26606"/>
          <ac:spMkLst>
            <pc:docMk/>
            <pc:sldMk cId="1956196887" sldId="301"/>
            <ac:spMk id="45" creationId="{3A6C27A1-A438-4EC6-93BF-EC26F29BBF0E}"/>
          </ac:spMkLst>
        </pc:spChg>
        <pc:grpChg chg="add del">
          <ac:chgData name="Giuseppina Sanza" userId="b4940cb3e954894f" providerId="LiveId" clId="{667D5B12-3624-41BB-A730-638D63DF00DE}" dt="2022-10-05T17:17:04.560" v="61" actId="26606"/>
          <ac:grpSpMkLst>
            <pc:docMk/>
            <pc:sldMk cId="1956196887" sldId="301"/>
            <ac:grpSpMk id="15" creationId="{72583CFC-05A3-4743-9A2E-7C2095B8D4CD}"/>
          </ac:grpSpMkLst>
        </pc:grpChg>
        <pc:grpChg chg="add del">
          <ac:chgData name="Giuseppina Sanza" userId="b4940cb3e954894f" providerId="LiveId" clId="{667D5B12-3624-41BB-A730-638D63DF00DE}" dt="2022-10-05T17:17:04.560" v="61" actId="26606"/>
          <ac:grpSpMkLst>
            <pc:docMk/>
            <pc:sldMk cId="1956196887" sldId="301"/>
            <ac:grpSpMk id="29" creationId="{506F0A57-55BB-457C-9C8C-3DEE71009ADC}"/>
          </ac:grpSpMkLst>
        </pc:grpChg>
        <pc:picChg chg="add del mod">
          <ac:chgData name="Giuseppina Sanza" userId="b4940cb3e954894f" providerId="LiveId" clId="{667D5B12-3624-41BB-A730-638D63DF00DE}" dt="2022-10-05T17:15:36.419" v="56" actId="21"/>
          <ac:picMkLst>
            <pc:docMk/>
            <pc:sldMk cId="1956196887" sldId="301"/>
            <ac:picMk id="5" creationId="{0ACBC560-1060-9829-C196-B5D1AEC2DA8D}"/>
          </ac:picMkLst>
        </pc:picChg>
        <pc:picChg chg="add del mod">
          <ac:chgData name="Giuseppina Sanza" userId="b4940cb3e954894f" providerId="LiveId" clId="{667D5B12-3624-41BB-A730-638D63DF00DE}" dt="2022-10-05T17:17:12.419" v="63" actId="21"/>
          <ac:picMkLst>
            <pc:docMk/>
            <pc:sldMk cId="1956196887" sldId="301"/>
            <ac:picMk id="7" creationId="{CC1589B5-DD87-B0A8-6414-C592352D426D}"/>
          </ac:picMkLst>
        </pc:picChg>
        <pc:picChg chg="add del mod">
          <ac:chgData name="Giuseppina Sanza" userId="b4940cb3e954894f" providerId="LiveId" clId="{667D5B12-3624-41BB-A730-638D63DF00DE}" dt="2022-10-05T17:20:21.120" v="76" actId="21"/>
          <ac:picMkLst>
            <pc:docMk/>
            <pc:sldMk cId="1956196887" sldId="301"/>
            <ac:picMk id="10" creationId="{5BFEBC6A-0100-274F-A920-36D8C9D58497}"/>
          </ac:picMkLst>
        </pc:picChg>
        <pc:picChg chg="add mod ord">
          <ac:chgData name="Giuseppina Sanza" userId="b4940cb3e954894f" providerId="LiveId" clId="{667D5B12-3624-41BB-A730-638D63DF00DE}" dt="2022-10-05T18:24:47.672" v="187" actId="26606"/>
          <ac:picMkLst>
            <pc:docMk/>
            <pc:sldMk cId="1956196887" sldId="301"/>
            <ac:picMk id="14" creationId="{A54884BF-D4B3-0F46-73C0-D7F7A7BE0E7F}"/>
          </ac:picMkLst>
        </pc:picChg>
      </pc:sldChg>
      <pc:sldChg chg="addSp modSp mod setBg setClrOvrMap">
        <pc:chgData name="Giuseppina Sanza" userId="b4940cb3e954894f" providerId="LiveId" clId="{667D5B12-3624-41BB-A730-638D63DF00DE}" dt="2022-10-05T17:24:14.670" v="107" actId="26606"/>
        <pc:sldMkLst>
          <pc:docMk/>
          <pc:sldMk cId="1093476293" sldId="302"/>
        </pc:sldMkLst>
        <pc:spChg chg="mod">
          <ac:chgData name="Giuseppina Sanza" userId="b4940cb3e954894f" providerId="LiveId" clId="{667D5B12-3624-41BB-A730-638D63DF00DE}" dt="2022-10-05T17:24:14.670" v="107" actId="26606"/>
          <ac:spMkLst>
            <pc:docMk/>
            <pc:sldMk cId="1093476293" sldId="302"/>
            <ac:spMk id="2" creationId="{90868E2A-1AD4-D283-08D2-CA38900E99A0}"/>
          </ac:spMkLst>
        </pc:spChg>
        <pc:spChg chg="mod">
          <ac:chgData name="Giuseppina Sanza" userId="b4940cb3e954894f" providerId="LiveId" clId="{667D5B12-3624-41BB-A730-638D63DF00DE}" dt="2022-10-05T17:24:14.670" v="107" actId="26606"/>
          <ac:spMkLst>
            <pc:docMk/>
            <pc:sldMk cId="1093476293" sldId="302"/>
            <ac:spMk id="3" creationId="{FBB7B387-8D35-62DB-EF92-D49607A26354}"/>
          </ac:spMkLst>
        </pc:spChg>
        <pc:spChg chg="add mod">
          <ac:chgData name="Giuseppina Sanza" userId="b4940cb3e954894f" providerId="LiveId" clId="{667D5B12-3624-41BB-A730-638D63DF00DE}" dt="2022-10-05T17:24:14.670" v="107" actId="26606"/>
          <ac:spMkLst>
            <pc:docMk/>
            <pc:sldMk cId="1093476293" sldId="302"/>
            <ac:spMk id="6" creationId="{53FE4B7F-1C81-9975-BD86-2FA6996820A3}"/>
          </ac:spMkLst>
        </pc:spChg>
        <pc:spChg chg="add">
          <ac:chgData name="Giuseppina Sanza" userId="b4940cb3e954894f" providerId="LiveId" clId="{667D5B12-3624-41BB-A730-638D63DF00DE}" dt="2022-10-05T17:24:14.670" v="107" actId="26606"/>
          <ac:spMkLst>
            <pc:docMk/>
            <pc:sldMk cId="1093476293" sldId="302"/>
            <ac:spMk id="11" creationId="{82FDEACC-D224-4F5B-A0BE-6581493C366D}"/>
          </ac:spMkLst>
        </pc:spChg>
        <pc:spChg chg="add">
          <ac:chgData name="Giuseppina Sanza" userId="b4940cb3e954894f" providerId="LiveId" clId="{667D5B12-3624-41BB-A730-638D63DF00DE}" dt="2022-10-05T17:24:14.670" v="107" actId="26606"/>
          <ac:spMkLst>
            <pc:docMk/>
            <pc:sldMk cId="1093476293" sldId="302"/>
            <ac:spMk id="13" creationId="{567B8489-9450-4A50-94AF-90283270FF40}"/>
          </ac:spMkLst>
        </pc:spChg>
        <pc:spChg chg="add">
          <ac:chgData name="Giuseppina Sanza" userId="b4940cb3e954894f" providerId="LiveId" clId="{667D5B12-3624-41BB-A730-638D63DF00DE}" dt="2022-10-05T17:24:14.670" v="107" actId="26606"/>
          <ac:spMkLst>
            <pc:docMk/>
            <pc:sldMk cId="1093476293" sldId="302"/>
            <ac:spMk id="15" creationId="{9D81556A-CBCA-4ADE-9ACA-F18F2F5E3126}"/>
          </ac:spMkLst>
        </pc:spChg>
        <pc:picChg chg="add mod">
          <ac:chgData name="Giuseppina Sanza" userId="b4940cb3e954894f" providerId="LiveId" clId="{667D5B12-3624-41BB-A730-638D63DF00DE}" dt="2022-10-05T17:24:14.670" v="107" actId="26606"/>
          <ac:picMkLst>
            <pc:docMk/>
            <pc:sldMk cId="1093476293" sldId="302"/>
            <ac:picMk id="5" creationId="{5194878C-CCD6-8157-E947-2F195B839505}"/>
          </ac:picMkLst>
        </pc:picChg>
      </pc:sldChg>
      <pc:sldChg chg="addSp delSp modSp mod setBg setClrOvrMap">
        <pc:chgData name="Giuseppina Sanza" userId="b4940cb3e954894f" providerId="LiveId" clId="{667D5B12-3624-41BB-A730-638D63DF00DE}" dt="2022-10-05T18:35:00.069" v="228" actId="26606"/>
        <pc:sldMkLst>
          <pc:docMk/>
          <pc:sldMk cId="3151703876" sldId="303"/>
        </pc:sldMkLst>
        <pc:spChg chg="mod">
          <ac:chgData name="Giuseppina Sanza" userId="b4940cb3e954894f" providerId="LiveId" clId="{667D5B12-3624-41BB-A730-638D63DF00DE}" dt="2022-10-05T18:35:00.069" v="228" actId="26606"/>
          <ac:spMkLst>
            <pc:docMk/>
            <pc:sldMk cId="3151703876" sldId="303"/>
            <ac:spMk id="2" creationId="{0D39D3DD-4137-DC23-0E07-1C3DD7A9AC76}"/>
          </ac:spMkLst>
        </pc:spChg>
        <pc:spChg chg="mod">
          <ac:chgData name="Giuseppina Sanza" userId="b4940cb3e954894f" providerId="LiveId" clId="{667D5B12-3624-41BB-A730-638D63DF00DE}" dt="2022-10-05T18:35:00.069" v="228" actId="26606"/>
          <ac:spMkLst>
            <pc:docMk/>
            <pc:sldMk cId="3151703876" sldId="303"/>
            <ac:spMk id="3" creationId="{210A2F47-B8C0-659B-5692-EBD4660C22BC}"/>
          </ac:spMkLst>
        </pc:spChg>
        <pc:spChg chg="add mod">
          <ac:chgData name="Giuseppina Sanza" userId="b4940cb3e954894f" providerId="LiveId" clId="{667D5B12-3624-41BB-A730-638D63DF00DE}" dt="2022-10-05T18:35:00.069" v="228" actId="26606"/>
          <ac:spMkLst>
            <pc:docMk/>
            <pc:sldMk cId="3151703876" sldId="303"/>
            <ac:spMk id="6" creationId="{121592C0-F79E-FA94-213C-DD2C4F6DCA08}"/>
          </ac:spMkLst>
        </pc:spChg>
        <pc:spChg chg="add del">
          <ac:chgData name="Giuseppina Sanza" userId="b4940cb3e954894f" providerId="LiveId" clId="{667D5B12-3624-41BB-A730-638D63DF00DE}" dt="2022-10-05T18:35:00.069" v="228" actId="26606"/>
          <ac:spMkLst>
            <pc:docMk/>
            <pc:sldMk cId="3151703876" sldId="303"/>
            <ac:spMk id="8" creationId="{5BE0789E-91A7-4246-978E-A17FE1BF952A}"/>
          </ac:spMkLst>
        </pc:spChg>
        <pc:spChg chg="add del">
          <ac:chgData name="Giuseppina Sanza" userId="b4940cb3e954894f" providerId="LiveId" clId="{667D5B12-3624-41BB-A730-638D63DF00DE}" dt="2022-10-05T18:35:00.069" v="228" actId="26606"/>
          <ac:spMkLst>
            <pc:docMk/>
            <pc:sldMk cId="3151703876" sldId="303"/>
            <ac:spMk id="24" creationId="{15EDA122-4530-45D2-A70A-B1A967AAE566}"/>
          </ac:spMkLst>
        </pc:spChg>
        <pc:spChg chg="add del">
          <ac:chgData name="Giuseppina Sanza" userId="b4940cb3e954894f" providerId="LiveId" clId="{667D5B12-3624-41BB-A730-638D63DF00DE}" dt="2022-10-05T18:35:00.069" v="228" actId="26606"/>
          <ac:spMkLst>
            <pc:docMk/>
            <pc:sldMk cId="3151703876" sldId="303"/>
            <ac:spMk id="26" creationId="{9782F52E-0F94-4BFC-9F89-B054DDEAB9EF}"/>
          </ac:spMkLst>
        </pc:spChg>
        <pc:spChg chg="add del">
          <ac:chgData name="Giuseppina Sanza" userId="b4940cb3e954894f" providerId="LiveId" clId="{667D5B12-3624-41BB-A730-638D63DF00DE}" dt="2022-10-05T18:35:00.061" v="227" actId="26606"/>
          <ac:spMkLst>
            <pc:docMk/>
            <pc:sldMk cId="3151703876" sldId="303"/>
            <ac:spMk id="31" creationId="{82FDEACC-D224-4F5B-A0BE-6581493C366D}"/>
          </ac:spMkLst>
        </pc:spChg>
        <pc:spChg chg="add del">
          <ac:chgData name="Giuseppina Sanza" userId="b4940cb3e954894f" providerId="LiveId" clId="{667D5B12-3624-41BB-A730-638D63DF00DE}" dt="2022-10-05T18:35:00.061" v="227" actId="26606"/>
          <ac:spMkLst>
            <pc:docMk/>
            <pc:sldMk cId="3151703876" sldId="303"/>
            <ac:spMk id="33" creationId="{567B8489-9450-4A50-94AF-90283270FF40}"/>
          </ac:spMkLst>
        </pc:spChg>
        <pc:spChg chg="add del">
          <ac:chgData name="Giuseppina Sanza" userId="b4940cb3e954894f" providerId="LiveId" clId="{667D5B12-3624-41BB-A730-638D63DF00DE}" dt="2022-10-05T18:35:00.061" v="227" actId="26606"/>
          <ac:spMkLst>
            <pc:docMk/>
            <pc:sldMk cId="3151703876" sldId="303"/>
            <ac:spMk id="35" creationId="{9D81556A-CBCA-4ADE-9ACA-F18F2F5E3126}"/>
          </ac:spMkLst>
        </pc:spChg>
        <pc:spChg chg="add">
          <ac:chgData name="Giuseppina Sanza" userId="b4940cb3e954894f" providerId="LiveId" clId="{667D5B12-3624-41BB-A730-638D63DF00DE}" dt="2022-10-05T18:35:00.069" v="228" actId="26606"/>
          <ac:spMkLst>
            <pc:docMk/>
            <pc:sldMk cId="3151703876" sldId="303"/>
            <ac:spMk id="37" creationId="{2B258D2B-6AC3-4B3A-A87C-FD7E6517826E}"/>
          </ac:spMkLst>
        </pc:spChg>
        <pc:spChg chg="add">
          <ac:chgData name="Giuseppina Sanza" userId="b4940cb3e954894f" providerId="LiveId" clId="{667D5B12-3624-41BB-A730-638D63DF00DE}" dt="2022-10-05T18:35:00.069" v="228" actId="26606"/>
          <ac:spMkLst>
            <pc:docMk/>
            <pc:sldMk cId="3151703876" sldId="303"/>
            <ac:spMk id="38" creationId="{AA22AB8F-8672-4CA8-8E57-FDB5A32F1A34}"/>
          </ac:spMkLst>
        </pc:spChg>
        <pc:spChg chg="add">
          <ac:chgData name="Giuseppina Sanza" userId="b4940cb3e954894f" providerId="LiveId" clId="{667D5B12-3624-41BB-A730-638D63DF00DE}" dt="2022-10-05T18:35:00.069" v="228" actId="26606"/>
          <ac:spMkLst>
            <pc:docMk/>
            <pc:sldMk cId="3151703876" sldId="303"/>
            <ac:spMk id="39" creationId="{8D55DD8B-9BF9-4B91-A22D-2D3F2AEFF189}"/>
          </ac:spMkLst>
        </pc:spChg>
        <pc:grpChg chg="add del">
          <ac:chgData name="Giuseppina Sanza" userId="b4940cb3e954894f" providerId="LiveId" clId="{667D5B12-3624-41BB-A730-638D63DF00DE}" dt="2022-10-05T18:35:00.069" v="228" actId="26606"/>
          <ac:grpSpMkLst>
            <pc:docMk/>
            <pc:sldMk cId="3151703876" sldId="303"/>
            <ac:grpSpMk id="10" creationId="{3C6C0BD2-8B3C-4042-B4EE-5DB7665A3736}"/>
          </ac:grpSpMkLst>
        </pc:grpChg>
        <pc:picChg chg="add mod ord">
          <ac:chgData name="Giuseppina Sanza" userId="b4940cb3e954894f" providerId="LiveId" clId="{667D5B12-3624-41BB-A730-638D63DF00DE}" dt="2022-10-05T18:35:00.069" v="228" actId="26606"/>
          <ac:picMkLst>
            <pc:docMk/>
            <pc:sldMk cId="3151703876" sldId="303"/>
            <ac:picMk id="5" creationId="{613114C1-0DB5-0773-0616-883C2C402B88}"/>
          </ac:picMkLst>
        </pc:picChg>
      </pc:sldChg>
      <pc:sldChg chg="addSp delSp modSp mod setBg">
        <pc:chgData name="Giuseppina Sanza" userId="b4940cb3e954894f" providerId="LiveId" clId="{667D5B12-3624-41BB-A730-638D63DF00DE}" dt="2022-10-05T18:35:15.602" v="229" actId="26606"/>
        <pc:sldMkLst>
          <pc:docMk/>
          <pc:sldMk cId="179897595" sldId="304"/>
        </pc:sldMkLst>
        <pc:spChg chg="mod">
          <ac:chgData name="Giuseppina Sanza" userId="b4940cb3e954894f" providerId="LiveId" clId="{667D5B12-3624-41BB-A730-638D63DF00DE}" dt="2022-10-05T18:35:15.602" v="229" actId="26606"/>
          <ac:spMkLst>
            <pc:docMk/>
            <pc:sldMk cId="179897595" sldId="304"/>
            <ac:spMk id="2" creationId="{ADA5B4FA-E349-2D53-73A3-9D7AD75D2490}"/>
          </ac:spMkLst>
        </pc:spChg>
        <pc:spChg chg="del">
          <ac:chgData name="Giuseppina Sanza" userId="b4940cb3e954894f" providerId="LiveId" clId="{667D5B12-3624-41BB-A730-638D63DF00DE}" dt="2022-10-05T17:29:04.800" v="134" actId="26606"/>
          <ac:spMkLst>
            <pc:docMk/>
            <pc:sldMk cId="179897595" sldId="304"/>
            <ac:spMk id="3" creationId="{056A2716-4A41-EC59-AC56-CD63EB599621}"/>
          </ac:spMkLst>
        </pc:spChg>
        <pc:spChg chg="add mod">
          <ac:chgData name="Giuseppina Sanza" userId="b4940cb3e954894f" providerId="LiveId" clId="{667D5B12-3624-41BB-A730-638D63DF00DE}" dt="2022-10-05T18:35:15.602" v="229" actId="26606"/>
          <ac:spMkLst>
            <pc:docMk/>
            <pc:sldMk cId="179897595" sldId="304"/>
            <ac:spMk id="7" creationId="{00AD2107-7F46-0EA9-39B2-F2DAE99CF90F}"/>
          </ac:spMkLst>
        </pc:spChg>
        <pc:spChg chg="add del">
          <ac:chgData name="Giuseppina Sanza" userId="b4940cb3e954894f" providerId="LiveId" clId="{667D5B12-3624-41BB-A730-638D63DF00DE}" dt="2022-10-05T18:35:15.602" v="229" actId="26606"/>
          <ac:spMkLst>
            <pc:docMk/>
            <pc:sldMk cId="179897595" sldId="304"/>
            <ac:spMk id="9" creationId="{1BB01FB5-37B9-4EBD-AF40-DE68D3CA46A6}"/>
          </ac:spMkLst>
        </pc:spChg>
        <pc:spChg chg="add del">
          <ac:chgData name="Giuseppina Sanza" userId="b4940cb3e954894f" providerId="LiveId" clId="{667D5B12-3624-41BB-A730-638D63DF00DE}" dt="2022-10-05T18:35:15.602" v="229" actId="26606"/>
          <ac:spMkLst>
            <pc:docMk/>
            <pc:sldMk cId="179897595" sldId="304"/>
            <ac:spMk id="11" creationId="{06AF6A9A-0638-4916-AD29-9FC8FC07AE5F}"/>
          </ac:spMkLst>
        </pc:spChg>
        <pc:spChg chg="add del mod">
          <ac:chgData name="Giuseppina Sanza" userId="b4940cb3e954894f" providerId="LiveId" clId="{667D5B12-3624-41BB-A730-638D63DF00DE}" dt="2022-10-05T17:30:51.092" v="144" actId="21"/>
          <ac:spMkLst>
            <pc:docMk/>
            <pc:sldMk cId="179897595" sldId="304"/>
            <ac:spMk id="12" creationId="{653737B8-CDFD-B3F3-628C-CEEB724B6687}"/>
          </ac:spMkLst>
        </pc:spChg>
        <pc:spChg chg="add del">
          <ac:chgData name="Giuseppina Sanza" userId="b4940cb3e954894f" providerId="LiveId" clId="{667D5B12-3624-41BB-A730-638D63DF00DE}" dt="2022-10-05T18:35:15.602" v="229" actId="26606"/>
          <ac:spMkLst>
            <pc:docMk/>
            <pc:sldMk cId="179897595" sldId="304"/>
            <ac:spMk id="13" creationId="{79057B2B-0D8C-47F2-836B-2E7DD462150A}"/>
          </ac:spMkLst>
        </pc:spChg>
        <pc:spChg chg="add">
          <ac:chgData name="Giuseppina Sanza" userId="b4940cb3e954894f" providerId="LiveId" clId="{667D5B12-3624-41BB-A730-638D63DF00DE}" dt="2022-10-05T18:35:15.602" v="229" actId="26606"/>
          <ac:spMkLst>
            <pc:docMk/>
            <pc:sldMk cId="179897595" sldId="304"/>
            <ac:spMk id="18" creationId="{2B258D2B-6AC3-4B3A-A87C-FD7E6517826E}"/>
          </ac:spMkLst>
        </pc:spChg>
        <pc:spChg chg="add">
          <ac:chgData name="Giuseppina Sanza" userId="b4940cb3e954894f" providerId="LiveId" clId="{667D5B12-3624-41BB-A730-638D63DF00DE}" dt="2022-10-05T18:35:15.602" v="229" actId="26606"/>
          <ac:spMkLst>
            <pc:docMk/>
            <pc:sldMk cId="179897595" sldId="304"/>
            <ac:spMk id="20" creationId="{AA22AB8F-8672-4CA8-8E57-FDB5A32F1A34}"/>
          </ac:spMkLst>
        </pc:spChg>
        <pc:spChg chg="add">
          <ac:chgData name="Giuseppina Sanza" userId="b4940cb3e954894f" providerId="LiveId" clId="{667D5B12-3624-41BB-A730-638D63DF00DE}" dt="2022-10-05T18:35:15.602" v="229" actId="26606"/>
          <ac:spMkLst>
            <pc:docMk/>
            <pc:sldMk cId="179897595" sldId="304"/>
            <ac:spMk id="22" creationId="{8D55DD8B-9BF9-4B91-A22D-2D3F2AEFF189}"/>
          </ac:spMkLst>
        </pc:spChg>
        <pc:graphicFrameChg chg="add mod modGraphic">
          <ac:chgData name="Giuseppina Sanza" userId="b4940cb3e954894f" providerId="LiveId" clId="{667D5B12-3624-41BB-A730-638D63DF00DE}" dt="2022-10-05T18:35:15.602" v="229" actId="26606"/>
          <ac:graphicFrameMkLst>
            <pc:docMk/>
            <pc:sldMk cId="179897595" sldId="304"/>
            <ac:graphicFrameMk id="5" creationId="{C71FB2D4-D198-86A3-0E03-51538F447DB8}"/>
          </ac:graphicFrameMkLst>
        </pc:graphicFrameChg>
        <pc:picChg chg="add mod ord">
          <ac:chgData name="Giuseppina Sanza" userId="b4940cb3e954894f" providerId="LiveId" clId="{667D5B12-3624-41BB-A730-638D63DF00DE}" dt="2022-10-05T18:35:15.602" v="229" actId="26606"/>
          <ac:picMkLst>
            <pc:docMk/>
            <pc:sldMk cId="179897595" sldId="304"/>
            <ac:picMk id="6" creationId="{05CCA84C-A206-FB04-8477-20A785B67E02}"/>
          </ac:picMkLst>
        </pc:picChg>
        <pc:picChg chg="add del mod">
          <ac:chgData name="Giuseppina Sanza" userId="b4940cb3e954894f" providerId="LiveId" clId="{667D5B12-3624-41BB-A730-638D63DF00DE}" dt="2022-10-05T17:30:51.092" v="144" actId="21"/>
          <ac:picMkLst>
            <pc:docMk/>
            <pc:sldMk cId="179897595" sldId="304"/>
            <ac:picMk id="10" creationId="{FA417A94-72FB-C24B-B452-8E23404950F9}"/>
          </ac:picMkLst>
        </pc:picChg>
      </pc:sldChg>
    </pc:docChg>
  </pc:docChgLst>
  <pc:docChgLst>
    <pc:chgData name="Giuseppina Sanza" userId="b4940cb3e954894f" providerId="LiveId" clId="{3B463E02-E48E-4256-B8B7-80684C3354B7}"/>
    <pc:docChg chg="custSel addSld delSld modSld">
      <pc:chgData name="Giuseppina Sanza" userId="b4940cb3e954894f" providerId="LiveId" clId="{3B463E02-E48E-4256-B8B7-80684C3354B7}" dt="2022-10-04T16:45:01.424" v="2632" actId="20577"/>
      <pc:docMkLst>
        <pc:docMk/>
      </pc:docMkLst>
      <pc:sldChg chg="modSp new mod">
        <pc:chgData name="Giuseppina Sanza" userId="b4940cb3e954894f" providerId="LiveId" clId="{3B463E02-E48E-4256-B8B7-80684C3354B7}" dt="2022-10-04T16:02:17.841" v="1001" actId="20577"/>
        <pc:sldMkLst>
          <pc:docMk/>
          <pc:sldMk cId="2282416456" sldId="300"/>
        </pc:sldMkLst>
        <pc:spChg chg="mod">
          <ac:chgData name="Giuseppina Sanza" userId="b4940cb3e954894f" providerId="LiveId" clId="{3B463E02-E48E-4256-B8B7-80684C3354B7}" dt="2022-10-04T15:41:01.635" v="2" actId="27636"/>
          <ac:spMkLst>
            <pc:docMk/>
            <pc:sldMk cId="2282416456" sldId="300"/>
            <ac:spMk id="2" creationId="{2B8A24BF-D33E-BEA9-C2BE-87E0D9CD0B6F}"/>
          </ac:spMkLst>
        </pc:spChg>
        <pc:spChg chg="mod">
          <ac:chgData name="Giuseppina Sanza" userId="b4940cb3e954894f" providerId="LiveId" clId="{3B463E02-E48E-4256-B8B7-80684C3354B7}" dt="2022-10-04T16:02:17.841" v="1001" actId="20577"/>
          <ac:spMkLst>
            <pc:docMk/>
            <pc:sldMk cId="2282416456" sldId="300"/>
            <ac:spMk id="3" creationId="{892BDD06-1714-16CD-0EF9-1D72C2B292E1}"/>
          </ac:spMkLst>
        </pc:spChg>
      </pc:sldChg>
      <pc:sldChg chg="modSp new mod">
        <pc:chgData name="Giuseppina Sanza" userId="b4940cb3e954894f" providerId="LiveId" clId="{3B463E02-E48E-4256-B8B7-80684C3354B7}" dt="2022-10-04T16:15:50.542" v="1648" actId="20577"/>
        <pc:sldMkLst>
          <pc:docMk/>
          <pc:sldMk cId="1956196887" sldId="301"/>
        </pc:sldMkLst>
        <pc:spChg chg="mod">
          <ac:chgData name="Giuseppina Sanza" userId="b4940cb3e954894f" providerId="LiveId" clId="{3B463E02-E48E-4256-B8B7-80684C3354B7}" dt="2022-10-04T16:03:32.601" v="1004" actId="27636"/>
          <ac:spMkLst>
            <pc:docMk/>
            <pc:sldMk cId="1956196887" sldId="301"/>
            <ac:spMk id="2" creationId="{6BE2039B-F8C7-5ACE-A54C-DCE630AB9CE5}"/>
          </ac:spMkLst>
        </pc:spChg>
        <pc:spChg chg="mod">
          <ac:chgData name="Giuseppina Sanza" userId="b4940cb3e954894f" providerId="LiveId" clId="{3B463E02-E48E-4256-B8B7-80684C3354B7}" dt="2022-10-04T16:15:50.542" v="1648" actId="20577"/>
          <ac:spMkLst>
            <pc:docMk/>
            <pc:sldMk cId="1956196887" sldId="301"/>
            <ac:spMk id="3" creationId="{72D4625B-DA1B-6770-8FA9-8CBA2EC582AA}"/>
          </ac:spMkLst>
        </pc:spChg>
      </pc:sldChg>
      <pc:sldChg chg="modSp new mod">
        <pc:chgData name="Giuseppina Sanza" userId="b4940cb3e954894f" providerId="LiveId" clId="{3B463E02-E48E-4256-B8B7-80684C3354B7}" dt="2022-10-04T16:45:01.424" v="2632" actId="20577"/>
        <pc:sldMkLst>
          <pc:docMk/>
          <pc:sldMk cId="1093476293" sldId="302"/>
        </pc:sldMkLst>
        <pc:spChg chg="mod">
          <ac:chgData name="Giuseppina Sanza" userId="b4940cb3e954894f" providerId="LiveId" clId="{3B463E02-E48E-4256-B8B7-80684C3354B7}" dt="2022-10-04T16:28:09.330" v="1916" actId="27636"/>
          <ac:spMkLst>
            <pc:docMk/>
            <pc:sldMk cId="1093476293" sldId="302"/>
            <ac:spMk id="2" creationId="{90868E2A-1AD4-D283-08D2-CA38900E99A0}"/>
          </ac:spMkLst>
        </pc:spChg>
        <pc:spChg chg="mod">
          <ac:chgData name="Giuseppina Sanza" userId="b4940cb3e954894f" providerId="LiveId" clId="{3B463E02-E48E-4256-B8B7-80684C3354B7}" dt="2022-10-04T16:45:01.424" v="2632" actId="20577"/>
          <ac:spMkLst>
            <pc:docMk/>
            <pc:sldMk cId="1093476293" sldId="302"/>
            <ac:spMk id="3" creationId="{FBB7B387-8D35-62DB-EF92-D49607A26354}"/>
          </ac:spMkLst>
        </pc:spChg>
      </pc:sldChg>
      <pc:sldChg chg="modSp new del mod">
        <pc:chgData name="Giuseppina Sanza" userId="b4940cb3e954894f" providerId="LiveId" clId="{3B463E02-E48E-4256-B8B7-80684C3354B7}" dt="2022-10-04T16:26:44.625" v="1912" actId="2696"/>
        <pc:sldMkLst>
          <pc:docMk/>
          <pc:sldMk cId="4068428536" sldId="302"/>
        </pc:sldMkLst>
        <pc:spChg chg="mod">
          <ac:chgData name="Giuseppina Sanza" userId="b4940cb3e954894f" providerId="LiveId" clId="{3B463E02-E48E-4256-B8B7-80684C3354B7}" dt="2022-10-04T16:21:43.440" v="1724" actId="14100"/>
          <ac:spMkLst>
            <pc:docMk/>
            <pc:sldMk cId="4068428536" sldId="302"/>
            <ac:spMk id="2" creationId="{B74C04C1-5DD0-63E3-1DBC-FED5B85E9804}"/>
          </ac:spMkLst>
        </pc:spChg>
        <pc:spChg chg="mod">
          <ac:chgData name="Giuseppina Sanza" userId="b4940cb3e954894f" providerId="LiveId" clId="{3B463E02-E48E-4256-B8B7-80684C3354B7}" dt="2022-10-04T16:26:21.097" v="1911" actId="20577"/>
          <ac:spMkLst>
            <pc:docMk/>
            <pc:sldMk cId="4068428536" sldId="302"/>
            <ac:spMk id="3" creationId="{E0093389-0FCC-E921-B149-0117A95B58D8}"/>
          </ac:spMkLst>
        </pc:sp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2AAD3-F945-4EBA-8FB0-21DEDE970C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29B5AB7-F710-4F87-81C3-48D854327EB7}">
      <dgm:prSet/>
      <dgm:spPr/>
      <dgm:t>
        <a:bodyPr/>
        <a:lstStyle/>
        <a:p>
          <a:r>
            <a:rPr lang="it-IT">
              <a:latin typeface="+mj-lt"/>
            </a:rPr>
            <a:t>Grazie agli studi basati sull’osservazione diretta dei neonati e delle loro interazioni con l’ambiente si sono ampliate le conoscenze su abilità insospettate del bambino come la </a:t>
          </a:r>
          <a:r>
            <a:rPr lang="it-IT" b="1">
              <a:latin typeface="+mj-lt"/>
            </a:rPr>
            <a:t>competenza precoce alla comunicazione e la predisposizione alla relazione con il suo ambiente.</a:t>
          </a:r>
          <a:endParaRPr lang="en-US">
            <a:latin typeface="+mj-lt"/>
          </a:endParaRPr>
        </a:p>
      </dgm:t>
    </dgm:pt>
    <dgm:pt modelId="{C9A5739F-FDC6-434C-A310-EA666FDD4E92}" type="parTrans" cxnId="{51DD6D2F-C19B-4DBE-9D56-48F0D1A0D020}">
      <dgm:prSet/>
      <dgm:spPr/>
      <dgm:t>
        <a:bodyPr/>
        <a:lstStyle/>
        <a:p>
          <a:endParaRPr lang="en-US"/>
        </a:p>
      </dgm:t>
    </dgm:pt>
    <dgm:pt modelId="{58A57F26-67DB-48C7-998B-CAB387F51B18}" type="sibTrans" cxnId="{51DD6D2F-C19B-4DBE-9D56-48F0D1A0D020}">
      <dgm:prSet/>
      <dgm:spPr/>
      <dgm:t>
        <a:bodyPr/>
        <a:lstStyle/>
        <a:p>
          <a:endParaRPr lang="en-US"/>
        </a:p>
      </dgm:t>
    </dgm:pt>
    <dgm:pt modelId="{4A38C672-0FBC-4D4F-9DA1-2F9363C64684}">
      <dgm:prSet/>
      <dgm:spPr/>
      <dgm:t>
        <a:bodyPr/>
        <a:lstStyle/>
        <a:p>
          <a:r>
            <a:rPr lang="it-IT">
              <a:latin typeface="+mj-lt"/>
            </a:rPr>
            <a:t>Si delinea un modello di sviluppo evolutivo infantile precoce che considera sia le caratteristiche individuali sia quelle del contesto ambientale in cui è immerso sin dai primi momenti di vita, in modo che lo stato di uno influenza lo stato dell’altro, attraverso un processo dinamico continuo. Madre e bambino si modellano reciprocamente. ( Sameroff, 2000)</a:t>
          </a:r>
          <a:endParaRPr lang="en-US">
            <a:latin typeface="+mj-lt"/>
          </a:endParaRPr>
        </a:p>
      </dgm:t>
    </dgm:pt>
    <dgm:pt modelId="{D70359C1-38AB-462C-91B3-EA4ABE309348}" type="parTrans" cxnId="{7AF78837-85BF-4B91-86E2-951CA828424E}">
      <dgm:prSet/>
      <dgm:spPr/>
      <dgm:t>
        <a:bodyPr/>
        <a:lstStyle/>
        <a:p>
          <a:endParaRPr lang="en-US"/>
        </a:p>
      </dgm:t>
    </dgm:pt>
    <dgm:pt modelId="{7CC6D8A4-5556-4DC8-B8AB-AFACA2C97D5F}" type="sibTrans" cxnId="{7AF78837-85BF-4B91-86E2-951CA828424E}">
      <dgm:prSet/>
      <dgm:spPr/>
      <dgm:t>
        <a:bodyPr/>
        <a:lstStyle/>
        <a:p>
          <a:endParaRPr lang="en-US"/>
        </a:p>
      </dgm:t>
    </dgm:pt>
    <dgm:pt modelId="{F7901507-98EB-4FCD-9EA7-6A15917CD2D2}">
      <dgm:prSet/>
      <dgm:spPr/>
      <dgm:t>
        <a:bodyPr/>
        <a:lstStyle/>
        <a:p>
          <a:r>
            <a:rPr lang="it-IT"/>
            <a:t>Il bambino appare quindi predisposto sin dalla nascita ad interagire attivamente con il mondo, mostrando una preferenza verso alcuni stimoli, come la configurazione del volto umano, il suono e la variazione di tono della voce e distinguendo così la madre da un estraneo sin dalla seconda settimana di vita.</a:t>
          </a:r>
          <a:endParaRPr lang="en-US"/>
        </a:p>
      </dgm:t>
    </dgm:pt>
    <dgm:pt modelId="{AFB4BF0F-EFAE-4C07-A248-76BD3FDD205A}" type="parTrans" cxnId="{C5CF6800-01F5-4A27-810E-B66A4C59FBBB}">
      <dgm:prSet/>
      <dgm:spPr/>
      <dgm:t>
        <a:bodyPr/>
        <a:lstStyle/>
        <a:p>
          <a:endParaRPr lang="en-US"/>
        </a:p>
      </dgm:t>
    </dgm:pt>
    <dgm:pt modelId="{62639C63-5277-472F-981E-C02D29982A9B}" type="sibTrans" cxnId="{C5CF6800-01F5-4A27-810E-B66A4C59FBBB}">
      <dgm:prSet/>
      <dgm:spPr/>
      <dgm:t>
        <a:bodyPr/>
        <a:lstStyle/>
        <a:p>
          <a:endParaRPr lang="en-US"/>
        </a:p>
      </dgm:t>
    </dgm:pt>
    <dgm:pt modelId="{8F80B6ED-DDAC-4642-B23D-F3ADD1B29409}" type="pres">
      <dgm:prSet presAssocID="{7902AAD3-F945-4EBA-8FB0-21DEDE970CC5}" presName="linear" presStyleCnt="0">
        <dgm:presLayoutVars>
          <dgm:animLvl val="lvl"/>
          <dgm:resizeHandles val="exact"/>
        </dgm:presLayoutVars>
      </dgm:prSet>
      <dgm:spPr/>
    </dgm:pt>
    <dgm:pt modelId="{764A1FB0-6008-4928-B225-E9C271E030A2}" type="pres">
      <dgm:prSet presAssocID="{F29B5AB7-F710-4F87-81C3-48D854327EB7}" presName="parentText" presStyleLbl="node1" presStyleIdx="0" presStyleCnt="3">
        <dgm:presLayoutVars>
          <dgm:chMax val="0"/>
          <dgm:bulletEnabled val="1"/>
        </dgm:presLayoutVars>
      </dgm:prSet>
      <dgm:spPr/>
    </dgm:pt>
    <dgm:pt modelId="{CA1D9E9D-9442-4CD2-9BC2-3C47CF4C95BD}" type="pres">
      <dgm:prSet presAssocID="{58A57F26-67DB-48C7-998B-CAB387F51B18}" presName="spacer" presStyleCnt="0"/>
      <dgm:spPr/>
    </dgm:pt>
    <dgm:pt modelId="{877F9130-E3D1-488B-A576-D030DD2F1629}" type="pres">
      <dgm:prSet presAssocID="{4A38C672-0FBC-4D4F-9DA1-2F9363C64684}" presName="parentText" presStyleLbl="node1" presStyleIdx="1" presStyleCnt="3">
        <dgm:presLayoutVars>
          <dgm:chMax val="0"/>
          <dgm:bulletEnabled val="1"/>
        </dgm:presLayoutVars>
      </dgm:prSet>
      <dgm:spPr/>
    </dgm:pt>
    <dgm:pt modelId="{7486F278-8FFA-4980-A313-3435393F9853}" type="pres">
      <dgm:prSet presAssocID="{7CC6D8A4-5556-4DC8-B8AB-AFACA2C97D5F}" presName="spacer" presStyleCnt="0"/>
      <dgm:spPr/>
    </dgm:pt>
    <dgm:pt modelId="{8DC24418-6C02-4DB1-9F56-72FE3BCD3ACA}" type="pres">
      <dgm:prSet presAssocID="{F7901507-98EB-4FCD-9EA7-6A15917CD2D2}" presName="parentText" presStyleLbl="node1" presStyleIdx="2" presStyleCnt="3">
        <dgm:presLayoutVars>
          <dgm:chMax val="0"/>
          <dgm:bulletEnabled val="1"/>
        </dgm:presLayoutVars>
      </dgm:prSet>
      <dgm:spPr/>
    </dgm:pt>
  </dgm:ptLst>
  <dgm:cxnLst>
    <dgm:cxn modelId="{C5CF6800-01F5-4A27-810E-B66A4C59FBBB}" srcId="{7902AAD3-F945-4EBA-8FB0-21DEDE970CC5}" destId="{F7901507-98EB-4FCD-9EA7-6A15917CD2D2}" srcOrd="2" destOrd="0" parTransId="{AFB4BF0F-EFAE-4C07-A248-76BD3FDD205A}" sibTransId="{62639C63-5277-472F-981E-C02D29982A9B}"/>
    <dgm:cxn modelId="{3F330A11-721C-431B-BE1D-C2834020D6B2}" type="presOf" srcId="{4A38C672-0FBC-4D4F-9DA1-2F9363C64684}" destId="{877F9130-E3D1-488B-A576-D030DD2F1629}" srcOrd="0" destOrd="0" presId="urn:microsoft.com/office/officeart/2005/8/layout/vList2"/>
    <dgm:cxn modelId="{51DD6D2F-C19B-4DBE-9D56-48F0D1A0D020}" srcId="{7902AAD3-F945-4EBA-8FB0-21DEDE970CC5}" destId="{F29B5AB7-F710-4F87-81C3-48D854327EB7}" srcOrd="0" destOrd="0" parTransId="{C9A5739F-FDC6-434C-A310-EA666FDD4E92}" sibTransId="{58A57F26-67DB-48C7-998B-CAB387F51B18}"/>
    <dgm:cxn modelId="{7AF78837-85BF-4B91-86E2-951CA828424E}" srcId="{7902AAD3-F945-4EBA-8FB0-21DEDE970CC5}" destId="{4A38C672-0FBC-4D4F-9DA1-2F9363C64684}" srcOrd="1" destOrd="0" parTransId="{D70359C1-38AB-462C-91B3-EA4ABE309348}" sibTransId="{7CC6D8A4-5556-4DC8-B8AB-AFACA2C97D5F}"/>
    <dgm:cxn modelId="{0BF32477-EDAC-40F3-B0CB-416FB5997C2E}" type="presOf" srcId="{7902AAD3-F945-4EBA-8FB0-21DEDE970CC5}" destId="{8F80B6ED-DDAC-4642-B23D-F3ADD1B29409}" srcOrd="0" destOrd="0" presId="urn:microsoft.com/office/officeart/2005/8/layout/vList2"/>
    <dgm:cxn modelId="{6D80FB9A-7862-4AE8-90AE-BB4CF0107371}" type="presOf" srcId="{F7901507-98EB-4FCD-9EA7-6A15917CD2D2}" destId="{8DC24418-6C02-4DB1-9F56-72FE3BCD3ACA}" srcOrd="0" destOrd="0" presId="urn:microsoft.com/office/officeart/2005/8/layout/vList2"/>
    <dgm:cxn modelId="{5389CFD5-2A6E-4EC4-A60A-FB3F3B9E3329}" type="presOf" srcId="{F29B5AB7-F710-4F87-81C3-48D854327EB7}" destId="{764A1FB0-6008-4928-B225-E9C271E030A2}" srcOrd="0" destOrd="0" presId="urn:microsoft.com/office/officeart/2005/8/layout/vList2"/>
    <dgm:cxn modelId="{FCF8C0AB-10F1-4DF8-A7B8-A38DAE85E1AF}" type="presParOf" srcId="{8F80B6ED-DDAC-4642-B23D-F3ADD1B29409}" destId="{764A1FB0-6008-4928-B225-E9C271E030A2}" srcOrd="0" destOrd="0" presId="urn:microsoft.com/office/officeart/2005/8/layout/vList2"/>
    <dgm:cxn modelId="{9DE168AB-6ADA-47FD-85C3-950DCBE17871}" type="presParOf" srcId="{8F80B6ED-DDAC-4642-B23D-F3ADD1B29409}" destId="{CA1D9E9D-9442-4CD2-9BC2-3C47CF4C95BD}" srcOrd="1" destOrd="0" presId="urn:microsoft.com/office/officeart/2005/8/layout/vList2"/>
    <dgm:cxn modelId="{1E00F1D4-8E8C-4A6E-A6FD-F86957E1BFB6}" type="presParOf" srcId="{8F80B6ED-DDAC-4642-B23D-F3ADD1B29409}" destId="{877F9130-E3D1-488B-A576-D030DD2F1629}" srcOrd="2" destOrd="0" presId="urn:microsoft.com/office/officeart/2005/8/layout/vList2"/>
    <dgm:cxn modelId="{BF002FFD-5EBC-42A9-98BF-8445EE227E5C}" type="presParOf" srcId="{8F80B6ED-DDAC-4642-B23D-F3ADD1B29409}" destId="{7486F278-8FFA-4980-A313-3435393F9853}" srcOrd="3" destOrd="0" presId="urn:microsoft.com/office/officeart/2005/8/layout/vList2"/>
    <dgm:cxn modelId="{A04DD69C-3A64-48D4-A11D-D5FE034647E0}" type="presParOf" srcId="{8F80B6ED-DDAC-4642-B23D-F3ADD1B29409}" destId="{8DC24418-6C02-4DB1-9F56-72FE3BCD3AC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521313-FE93-4A70-983A-4C08BA0AAABA}"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0F5D3206-06EB-431F-8380-45F6E6F033B7}">
      <dgm:prSet/>
      <dgm:spPr/>
      <dgm:t>
        <a:bodyPr/>
        <a:lstStyle/>
        <a:p>
          <a:r>
            <a:rPr lang="it-IT"/>
            <a:t>E’ importante  che il legame d’attaccamento si sviluppi in maniera adeguata poiché da questo deriva un buono sviluppo della persona:</a:t>
          </a:r>
          <a:endParaRPr lang="en-US"/>
        </a:p>
      </dgm:t>
    </dgm:pt>
    <dgm:pt modelId="{5945A04A-0E32-4E7A-A2CC-FFD0E8A32095}" type="parTrans" cxnId="{DA47DFE0-4185-455C-A63D-ADFEAD886307}">
      <dgm:prSet/>
      <dgm:spPr/>
      <dgm:t>
        <a:bodyPr/>
        <a:lstStyle/>
        <a:p>
          <a:endParaRPr lang="en-US"/>
        </a:p>
      </dgm:t>
    </dgm:pt>
    <dgm:pt modelId="{2585D25E-1FE8-4D12-BF34-509630F1A8D8}" type="sibTrans" cxnId="{DA47DFE0-4185-455C-A63D-ADFEAD886307}">
      <dgm:prSet/>
      <dgm:spPr/>
      <dgm:t>
        <a:bodyPr/>
        <a:lstStyle/>
        <a:p>
          <a:endParaRPr lang="en-US"/>
        </a:p>
      </dgm:t>
    </dgm:pt>
    <dgm:pt modelId="{24DADD2F-57F3-435C-84D9-ED0059EE1F6F}">
      <dgm:prSet/>
      <dgm:spPr/>
      <dgm:t>
        <a:bodyPr/>
        <a:lstStyle/>
        <a:p>
          <a:r>
            <a:rPr lang="it-IT"/>
            <a:t>La separazione precoce dalla figura d’attaccamento a seconda del periodo e della durata nella quale si verifica può avere gravi ripercussioni sulla vita dell’individuo.</a:t>
          </a:r>
          <a:endParaRPr lang="en-US"/>
        </a:p>
      </dgm:t>
    </dgm:pt>
    <dgm:pt modelId="{5D5A5162-F0CA-4DB7-8DAC-7FB3C65E5AA5}" type="parTrans" cxnId="{C36EFFBE-7EAF-43C1-A5D2-C2A9FACB7C11}">
      <dgm:prSet/>
      <dgm:spPr/>
      <dgm:t>
        <a:bodyPr/>
        <a:lstStyle/>
        <a:p>
          <a:endParaRPr lang="en-US"/>
        </a:p>
      </dgm:t>
    </dgm:pt>
    <dgm:pt modelId="{4438468D-F160-4A63-8E70-D3AB292C5E9B}" type="sibTrans" cxnId="{C36EFFBE-7EAF-43C1-A5D2-C2A9FACB7C11}">
      <dgm:prSet/>
      <dgm:spPr/>
      <dgm:t>
        <a:bodyPr/>
        <a:lstStyle/>
        <a:p>
          <a:endParaRPr lang="en-US"/>
        </a:p>
      </dgm:t>
    </dgm:pt>
    <dgm:pt modelId="{25067C1F-7EB9-486C-A278-649487216DC3}" type="pres">
      <dgm:prSet presAssocID="{C4521313-FE93-4A70-983A-4C08BA0AAABA}" presName="hierChild1" presStyleCnt="0">
        <dgm:presLayoutVars>
          <dgm:chPref val="1"/>
          <dgm:dir/>
          <dgm:animOne val="branch"/>
          <dgm:animLvl val="lvl"/>
          <dgm:resizeHandles/>
        </dgm:presLayoutVars>
      </dgm:prSet>
      <dgm:spPr/>
    </dgm:pt>
    <dgm:pt modelId="{82C1248F-2B5C-4910-A630-0C29A7D2079E}" type="pres">
      <dgm:prSet presAssocID="{0F5D3206-06EB-431F-8380-45F6E6F033B7}" presName="hierRoot1" presStyleCnt="0"/>
      <dgm:spPr/>
    </dgm:pt>
    <dgm:pt modelId="{2A436901-348F-446C-99BF-19E4E4A83DC4}" type="pres">
      <dgm:prSet presAssocID="{0F5D3206-06EB-431F-8380-45F6E6F033B7}" presName="composite" presStyleCnt="0"/>
      <dgm:spPr/>
    </dgm:pt>
    <dgm:pt modelId="{51F08EB0-0C53-4BCA-BA71-44015268A095}" type="pres">
      <dgm:prSet presAssocID="{0F5D3206-06EB-431F-8380-45F6E6F033B7}" presName="background" presStyleLbl="node0" presStyleIdx="0" presStyleCnt="2"/>
      <dgm:spPr/>
    </dgm:pt>
    <dgm:pt modelId="{665141B8-A861-4A62-80E6-7DD414985835}" type="pres">
      <dgm:prSet presAssocID="{0F5D3206-06EB-431F-8380-45F6E6F033B7}" presName="text" presStyleLbl="fgAcc0" presStyleIdx="0" presStyleCnt="2">
        <dgm:presLayoutVars>
          <dgm:chPref val="3"/>
        </dgm:presLayoutVars>
      </dgm:prSet>
      <dgm:spPr/>
    </dgm:pt>
    <dgm:pt modelId="{BBC5E26D-647C-4A1E-AF98-D5B6F50D17C3}" type="pres">
      <dgm:prSet presAssocID="{0F5D3206-06EB-431F-8380-45F6E6F033B7}" presName="hierChild2" presStyleCnt="0"/>
      <dgm:spPr/>
    </dgm:pt>
    <dgm:pt modelId="{A029FD06-CD63-4E0C-A83F-BA6BC7F45769}" type="pres">
      <dgm:prSet presAssocID="{24DADD2F-57F3-435C-84D9-ED0059EE1F6F}" presName="hierRoot1" presStyleCnt="0"/>
      <dgm:spPr/>
    </dgm:pt>
    <dgm:pt modelId="{91BAE1AB-C31E-4CFF-9E52-26F1515BA5C5}" type="pres">
      <dgm:prSet presAssocID="{24DADD2F-57F3-435C-84D9-ED0059EE1F6F}" presName="composite" presStyleCnt="0"/>
      <dgm:spPr/>
    </dgm:pt>
    <dgm:pt modelId="{232FA5E1-114B-4C68-81C3-C528E682B9DE}" type="pres">
      <dgm:prSet presAssocID="{24DADD2F-57F3-435C-84D9-ED0059EE1F6F}" presName="background" presStyleLbl="node0" presStyleIdx="1" presStyleCnt="2"/>
      <dgm:spPr/>
    </dgm:pt>
    <dgm:pt modelId="{148EC3B7-A1AC-4389-8234-9B6A9513C059}" type="pres">
      <dgm:prSet presAssocID="{24DADD2F-57F3-435C-84D9-ED0059EE1F6F}" presName="text" presStyleLbl="fgAcc0" presStyleIdx="1" presStyleCnt="2">
        <dgm:presLayoutVars>
          <dgm:chPref val="3"/>
        </dgm:presLayoutVars>
      </dgm:prSet>
      <dgm:spPr/>
    </dgm:pt>
    <dgm:pt modelId="{0D849E0E-779F-483E-B494-F88CA126784D}" type="pres">
      <dgm:prSet presAssocID="{24DADD2F-57F3-435C-84D9-ED0059EE1F6F}" presName="hierChild2" presStyleCnt="0"/>
      <dgm:spPr/>
    </dgm:pt>
  </dgm:ptLst>
  <dgm:cxnLst>
    <dgm:cxn modelId="{16667E6D-3B6A-4371-936B-404B15816F9F}" type="presOf" srcId="{C4521313-FE93-4A70-983A-4C08BA0AAABA}" destId="{25067C1F-7EB9-486C-A278-649487216DC3}" srcOrd="0" destOrd="0" presId="urn:microsoft.com/office/officeart/2005/8/layout/hierarchy1"/>
    <dgm:cxn modelId="{599CD89B-7012-459D-845F-485839D58A9C}" type="presOf" srcId="{24DADD2F-57F3-435C-84D9-ED0059EE1F6F}" destId="{148EC3B7-A1AC-4389-8234-9B6A9513C059}" srcOrd="0" destOrd="0" presId="urn:microsoft.com/office/officeart/2005/8/layout/hierarchy1"/>
    <dgm:cxn modelId="{EF0F3FBA-B010-42C3-811B-D18BA9A85944}" type="presOf" srcId="{0F5D3206-06EB-431F-8380-45F6E6F033B7}" destId="{665141B8-A861-4A62-80E6-7DD414985835}" srcOrd="0" destOrd="0" presId="urn:microsoft.com/office/officeart/2005/8/layout/hierarchy1"/>
    <dgm:cxn modelId="{C36EFFBE-7EAF-43C1-A5D2-C2A9FACB7C11}" srcId="{C4521313-FE93-4A70-983A-4C08BA0AAABA}" destId="{24DADD2F-57F3-435C-84D9-ED0059EE1F6F}" srcOrd="1" destOrd="0" parTransId="{5D5A5162-F0CA-4DB7-8DAC-7FB3C65E5AA5}" sibTransId="{4438468D-F160-4A63-8E70-D3AB292C5E9B}"/>
    <dgm:cxn modelId="{DA47DFE0-4185-455C-A63D-ADFEAD886307}" srcId="{C4521313-FE93-4A70-983A-4C08BA0AAABA}" destId="{0F5D3206-06EB-431F-8380-45F6E6F033B7}" srcOrd="0" destOrd="0" parTransId="{5945A04A-0E32-4E7A-A2CC-FFD0E8A32095}" sibTransId="{2585D25E-1FE8-4D12-BF34-509630F1A8D8}"/>
    <dgm:cxn modelId="{328F6386-4434-49BB-B9E0-9A458BCC6C49}" type="presParOf" srcId="{25067C1F-7EB9-486C-A278-649487216DC3}" destId="{82C1248F-2B5C-4910-A630-0C29A7D2079E}" srcOrd="0" destOrd="0" presId="urn:microsoft.com/office/officeart/2005/8/layout/hierarchy1"/>
    <dgm:cxn modelId="{03352550-8ECB-4EEE-B99B-E6B240D7D8F1}" type="presParOf" srcId="{82C1248F-2B5C-4910-A630-0C29A7D2079E}" destId="{2A436901-348F-446C-99BF-19E4E4A83DC4}" srcOrd="0" destOrd="0" presId="urn:microsoft.com/office/officeart/2005/8/layout/hierarchy1"/>
    <dgm:cxn modelId="{6E69441F-B685-455A-89D4-D5FA5A174DAC}" type="presParOf" srcId="{2A436901-348F-446C-99BF-19E4E4A83DC4}" destId="{51F08EB0-0C53-4BCA-BA71-44015268A095}" srcOrd="0" destOrd="0" presId="urn:microsoft.com/office/officeart/2005/8/layout/hierarchy1"/>
    <dgm:cxn modelId="{2B65DF76-8A9E-4BD0-A81F-1D55CBC6D8EB}" type="presParOf" srcId="{2A436901-348F-446C-99BF-19E4E4A83DC4}" destId="{665141B8-A861-4A62-80E6-7DD414985835}" srcOrd="1" destOrd="0" presId="urn:microsoft.com/office/officeart/2005/8/layout/hierarchy1"/>
    <dgm:cxn modelId="{982FE338-0BF7-433E-AD9D-293428301540}" type="presParOf" srcId="{82C1248F-2B5C-4910-A630-0C29A7D2079E}" destId="{BBC5E26D-647C-4A1E-AF98-D5B6F50D17C3}" srcOrd="1" destOrd="0" presId="urn:microsoft.com/office/officeart/2005/8/layout/hierarchy1"/>
    <dgm:cxn modelId="{7532BEE2-4172-4359-81BD-BA80EF8F2397}" type="presParOf" srcId="{25067C1F-7EB9-486C-A278-649487216DC3}" destId="{A029FD06-CD63-4E0C-A83F-BA6BC7F45769}" srcOrd="1" destOrd="0" presId="urn:microsoft.com/office/officeart/2005/8/layout/hierarchy1"/>
    <dgm:cxn modelId="{B128EA98-D449-408B-A0F2-C02885CC1594}" type="presParOf" srcId="{A029FD06-CD63-4E0C-A83F-BA6BC7F45769}" destId="{91BAE1AB-C31E-4CFF-9E52-26F1515BA5C5}" srcOrd="0" destOrd="0" presId="urn:microsoft.com/office/officeart/2005/8/layout/hierarchy1"/>
    <dgm:cxn modelId="{01C213A5-C4B6-4934-9A14-9D75833F6E10}" type="presParOf" srcId="{91BAE1AB-C31E-4CFF-9E52-26F1515BA5C5}" destId="{232FA5E1-114B-4C68-81C3-C528E682B9DE}" srcOrd="0" destOrd="0" presId="urn:microsoft.com/office/officeart/2005/8/layout/hierarchy1"/>
    <dgm:cxn modelId="{2537F8E4-DF89-48C6-9233-690CF8CA11C3}" type="presParOf" srcId="{91BAE1AB-C31E-4CFF-9E52-26F1515BA5C5}" destId="{148EC3B7-A1AC-4389-8234-9B6A9513C059}" srcOrd="1" destOrd="0" presId="urn:microsoft.com/office/officeart/2005/8/layout/hierarchy1"/>
    <dgm:cxn modelId="{82494EC1-6FF4-49DF-ADE1-4B42E56FF45E}" type="presParOf" srcId="{A029FD06-CD63-4E0C-A83F-BA6BC7F45769}" destId="{0D849E0E-779F-483E-B494-F88CA126784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73EB60-0A2D-4C6C-AD1D-540C4FB16255}"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35C98733-C371-4618-9B8B-C36BF8CA1AD7}">
      <dgm:prSet/>
      <dgm:spPr/>
      <dgm:t>
        <a:bodyPr/>
        <a:lstStyle/>
        <a:p>
          <a:r>
            <a:rPr lang="it-IT"/>
            <a:t>REGOLAZIONE BIOLOGICA: (0 mesi) è la fase in cui i processi biologici di base del neonato devono essere armonizzati con le richieste dei genitori.</a:t>
          </a:r>
          <a:endParaRPr lang="en-US"/>
        </a:p>
      </dgm:t>
    </dgm:pt>
    <dgm:pt modelId="{7AD1689D-CC89-47B3-ADBE-3789FFCF15A5}" type="parTrans" cxnId="{D4A25245-8AB6-4802-B4EA-3522AFB60434}">
      <dgm:prSet/>
      <dgm:spPr/>
      <dgm:t>
        <a:bodyPr/>
        <a:lstStyle/>
        <a:p>
          <a:endParaRPr lang="en-US"/>
        </a:p>
      </dgm:t>
    </dgm:pt>
    <dgm:pt modelId="{4234E6F4-B633-43FC-9D83-04592B4C8F28}" type="sibTrans" cxnId="{D4A25245-8AB6-4802-B4EA-3522AFB60434}">
      <dgm:prSet/>
      <dgm:spPr/>
      <dgm:t>
        <a:bodyPr/>
        <a:lstStyle/>
        <a:p>
          <a:endParaRPr lang="en-US"/>
        </a:p>
      </dgm:t>
    </dgm:pt>
    <dgm:pt modelId="{EAECE4A2-233D-4357-9DA2-3195F3195C22}">
      <dgm:prSet/>
      <dgm:spPr/>
      <dgm:t>
        <a:bodyPr/>
        <a:lstStyle/>
        <a:p>
          <a:r>
            <a:rPr lang="it-IT"/>
            <a:t>Adattamento reciproco tra i ritmi del bambino e dei genitori per ciò che concerne i ritmi di alimentazione e l’alternanza sonno-veglia. </a:t>
          </a:r>
          <a:endParaRPr lang="en-US"/>
        </a:p>
      </dgm:t>
    </dgm:pt>
    <dgm:pt modelId="{BE166360-A77F-415F-81BF-636AD4573F17}" type="parTrans" cxnId="{70848CEC-CEB5-4D8E-843C-A3183BC4DA33}">
      <dgm:prSet/>
      <dgm:spPr/>
      <dgm:t>
        <a:bodyPr/>
        <a:lstStyle/>
        <a:p>
          <a:endParaRPr lang="en-US"/>
        </a:p>
      </dgm:t>
    </dgm:pt>
    <dgm:pt modelId="{752CDEA9-8B25-42D6-841F-056F8D16AD83}" type="sibTrans" cxnId="{70848CEC-CEB5-4D8E-843C-A3183BC4DA33}">
      <dgm:prSet/>
      <dgm:spPr/>
      <dgm:t>
        <a:bodyPr/>
        <a:lstStyle/>
        <a:p>
          <a:endParaRPr lang="en-US"/>
        </a:p>
      </dgm:t>
    </dgm:pt>
    <dgm:pt modelId="{5A4E428F-CA75-43B4-81E3-9F244BEA3C24}">
      <dgm:prSet/>
      <dgm:spPr/>
      <dgm:t>
        <a:bodyPr/>
        <a:lstStyle/>
        <a:p>
          <a:r>
            <a:rPr lang="it-IT"/>
            <a:t>Compare precocemente già solo dopo 10 giorni di vita e questo andamento(regolazione biologica) diviene stabile alla fine delprimo mese di vita.</a:t>
          </a:r>
          <a:endParaRPr lang="en-US"/>
        </a:p>
      </dgm:t>
    </dgm:pt>
    <dgm:pt modelId="{2A69538F-2E2D-4EB3-B4C7-E76557391FFC}" type="parTrans" cxnId="{A73DD77B-6F4B-414E-94FE-BF5DCBCE3352}">
      <dgm:prSet/>
      <dgm:spPr/>
      <dgm:t>
        <a:bodyPr/>
        <a:lstStyle/>
        <a:p>
          <a:endParaRPr lang="en-US"/>
        </a:p>
      </dgm:t>
    </dgm:pt>
    <dgm:pt modelId="{10C3EC35-7453-415C-B684-B51AEF534347}" type="sibTrans" cxnId="{A73DD77B-6F4B-414E-94FE-BF5DCBCE3352}">
      <dgm:prSet/>
      <dgm:spPr/>
      <dgm:t>
        <a:bodyPr/>
        <a:lstStyle/>
        <a:p>
          <a:endParaRPr lang="en-US"/>
        </a:p>
      </dgm:t>
    </dgm:pt>
    <dgm:pt modelId="{08522CE5-3514-48A3-A805-D5C89751032D}" type="pres">
      <dgm:prSet presAssocID="{E173EB60-0A2D-4C6C-AD1D-540C4FB16255}" presName="linear" presStyleCnt="0">
        <dgm:presLayoutVars>
          <dgm:animLvl val="lvl"/>
          <dgm:resizeHandles val="exact"/>
        </dgm:presLayoutVars>
      </dgm:prSet>
      <dgm:spPr/>
    </dgm:pt>
    <dgm:pt modelId="{9A69FA09-C686-4960-8123-A4595E1D3A20}" type="pres">
      <dgm:prSet presAssocID="{35C98733-C371-4618-9B8B-C36BF8CA1AD7}" presName="parentText" presStyleLbl="node1" presStyleIdx="0" presStyleCnt="3">
        <dgm:presLayoutVars>
          <dgm:chMax val="0"/>
          <dgm:bulletEnabled val="1"/>
        </dgm:presLayoutVars>
      </dgm:prSet>
      <dgm:spPr/>
    </dgm:pt>
    <dgm:pt modelId="{7FF8B3F0-CBB6-481A-AF82-50E10854E700}" type="pres">
      <dgm:prSet presAssocID="{4234E6F4-B633-43FC-9D83-04592B4C8F28}" presName="spacer" presStyleCnt="0"/>
      <dgm:spPr/>
    </dgm:pt>
    <dgm:pt modelId="{901F3854-1A2C-4E8E-BF14-924494ED0AA4}" type="pres">
      <dgm:prSet presAssocID="{EAECE4A2-233D-4357-9DA2-3195F3195C22}" presName="parentText" presStyleLbl="node1" presStyleIdx="1" presStyleCnt="3">
        <dgm:presLayoutVars>
          <dgm:chMax val="0"/>
          <dgm:bulletEnabled val="1"/>
        </dgm:presLayoutVars>
      </dgm:prSet>
      <dgm:spPr/>
    </dgm:pt>
    <dgm:pt modelId="{7E2B7A58-7225-43A1-AC01-ECDC89718F33}" type="pres">
      <dgm:prSet presAssocID="{752CDEA9-8B25-42D6-841F-056F8D16AD83}" presName="spacer" presStyleCnt="0"/>
      <dgm:spPr/>
    </dgm:pt>
    <dgm:pt modelId="{3AC38BE1-7BE0-4A75-BF24-1B708FFED24B}" type="pres">
      <dgm:prSet presAssocID="{5A4E428F-CA75-43B4-81E3-9F244BEA3C24}" presName="parentText" presStyleLbl="node1" presStyleIdx="2" presStyleCnt="3">
        <dgm:presLayoutVars>
          <dgm:chMax val="0"/>
          <dgm:bulletEnabled val="1"/>
        </dgm:presLayoutVars>
      </dgm:prSet>
      <dgm:spPr/>
    </dgm:pt>
  </dgm:ptLst>
  <dgm:cxnLst>
    <dgm:cxn modelId="{47347419-268F-46DF-AC56-B3F1E41E134A}" type="presOf" srcId="{5A4E428F-CA75-43B4-81E3-9F244BEA3C24}" destId="{3AC38BE1-7BE0-4A75-BF24-1B708FFED24B}" srcOrd="0" destOrd="0" presId="urn:microsoft.com/office/officeart/2005/8/layout/vList2"/>
    <dgm:cxn modelId="{D4A25245-8AB6-4802-B4EA-3522AFB60434}" srcId="{E173EB60-0A2D-4C6C-AD1D-540C4FB16255}" destId="{35C98733-C371-4618-9B8B-C36BF8CA1AD7}" srcOrd="0" destOrd="0" parTransId="{7AD1689D-CC89-47B3-ADBE-3789FFCF15A5}" sibTransId="{4234E6F4-B633-43FC-9D83-04592B4C8F28}"/>
    <dgm:cxn modelId="{8702244A-3F01-42E8-B9D7-C44DE1BBF166}" type="presOf" srcId="{35C98733-C371-4618-9B8B-C36BF8CA1AD7}" destId="{9A69FA09-C686-4960-8123-A4595E1D3A20}" srcOrd="0" destOrd="0" presId="urn:microsoft.com/office/officeart/2005/8/layout/vList2"/>
    <dgm:cxn modelId="{96C09B57-562D-49D3-8708-F4475AF23B71}" type="presOf" srcId="{E173EB60-0A2D-4C6C-AD1D-540C4FB16255}" destId="{08522CE5-3514-48A3-A805-D5C89751032D}" srcOrd="0" destOrd="0" presId="urn:microsoft.com/office/officeart/2005/8/layout/vList2"/>
    <dgm:cxn modelId="{A73DD77B-6F4B-414E-94FE-BF5DCBCE3352}" srcId="{E173EB60-0A2D-4C6C-AD1D-540C4FB16255}" destId="{5A4E428F-CA75-43B4-81E3-9F244BEA3C24}" srcOrd="2" destOrd="0" parTransId="{2A69538F-2E2D-4EB3-B4C7-E76557391FFC}" sibTransId="{10C3EC35-7453-415C-B684-B51AEF534347}"/>
    <dgm:cxn modelId="{99346A92-FB62-4B26-84AA-EA11E7916D0C}" type="presOf" srcId="{EAECE4A2-233D-4357-9DA2-3195F3195C22}" destId="{901F3854-1A2C-4E8E-BF14-924494ED0AA4}" srcOrd="0" destOrd="0" presId="urn:microsoft.com/office/officeart/2005/8/layout/vList2"/>
    <dgm:cxn modelId="{70848CEC-CEB5-4D8E-843C-A3183BC4DA33}" srcId="{E173EB60-0A2D-4C6C-AD1D-540C4FB16255}" destId="{EAECE4A2-233D-4357-9DA2-3195F3195C22}" srcOrd="1" destOrd="0" parTransId="{BE166360-A77F-415F-81BF-636AD4573F17}" sibTransId="{752CDEA9-8B25-42D6-841F-056F8D16AD83}"/>
    <dgm:cxn modelId="{26462195-CADE-4B9C-AA90-5329D8BC4B90}" type="presParOf" srcId="{08522CE5-3514-48A3-A805-D5C89751032D}" destId="{9A69FA09-C686-4960-8123-A4595E1D3A20}" srcOrd="0" destOrd="0" presId="urn:microsoft.com/office/officeart/2005/8/layout/vList2"/>
    <dgm:cxn modelId="{294DB31D-4F4F-4DFD-8DE5-6F0D1FD526E7}" type="presParOf" srcId="{08522CE5-3514-48A3-A805-D5C89751032D}" destId="{7FF8B3F0-CBB6-481A-AF82-50E10854E700}" srcOrd="1" destOrd="0" presId="urn:microsoft.com/office/officeart/2005/8/layout/vList2"/>
    <dgm:cxn modelId="{0EA5A658-E0BB-4581-BF3B-129628261647}" type="presParOf" srcId="{08522CE5-3514-48A3-A805-D5C89751032D}" destId="{901F3854-1A2C-4E8E-BF14-924494ED0AA4}" srcOrd="2" destOrd="0" presId="urn:microsoft.com/office/officeart/2005/8/layout/vList2"/>
    <dgm:cxn modelId="{46EB31CC-85CA-4DCF-A673-53BA04F9A80D}" type="presParOf" srcId="{08522CE5-3514-48A3-A805-D5C89751032D}" destId="{7E2B7A58-7225-43A1-AC01-ECDC89718F33}" srcOrd="3" destOrd="0" presId="urn:microsoft.com/office/officeart/2005/8/layout/vList2"/>
    <dgm:cxn modelId="{13BB378D-70DD-42EB-9908-1A2FB7D68C56}" type="presParOf" srcId="{08522CE5-3514-48A3-A805-D5C89751032D}" destId="{3AC38BE1-7BE0-4A75-BF24-1B708FFED2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602AF-B74C-41FD-84E0-7B3A4ACAF705}"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2DCEEA85-C1D2-4FE2-AAAE-B8F73C1F3625}">
      <dgm:prSet/>
      <dgm:spPr/>
      <dgm:t>
        <a:bodyPr/>
        <a:lstStyle/>
        <a:p>
          <a:r>
            <a:rPr lang="it-IT"/>
            <a:t>Un altro cambiamento evidente viene espresso soprattutto nel gioco con l’adulto( cucù, cavalluccio, battimani ecc..) le quali richiedono il coinvolgimento di entrambi i partecipanti e vengono basate su delle regole chiare( scambio di ruoli, ripetizioni).</a:t>
          </a:r>
          <a:endParaRPr lang="en-US"/>
        </a:p>
      </dgm:t>
    </dgm:pt>
    <dgm:pt modelId="{038911E6-F023-453C-A12F-AC05922BA04C}" type="parTrans" cxnId="{CAE41198-FE91-464B-8190-AD075C379E84}">
      <dgm:prSet/>
      <dgm:spPr/>
      <dgm:t>
        <a:bodyPr/>
        <a:lstStyle/>
        <a:p>
          <a:endParaRPr lang="en-US"/>
        </a:p>
      </dgm:t>
    </dgm:pt>
    <dgm:pt modelId="{1CD603D2-9FCD-4FD8-A879-1F27AF829403}" type="sibTrans" cxnId="{CAE41198-FE91-464B-8190-AD075C379E84}">
      <dgm:prSet/>
      <dgm:spPr/>
      <dgm:t>
        <a:bodyPr/>
        <a:lstStyle/>
        <a:p>
          <a:endParaRPr lang="en-US"/>
        </a:p>
      </dgm:t>
    </dgm:pt>
    <dgm:pt modelId="{3B116BA1-575E-410F-9289-49D05E4F5420}">
      <dgm:prSet/>
      <dgm:spPr/>
      <dgm:t>
        <a:bodyPr/>
        <a:lstStyle/>
        <a:p>
          <a:r>
            <a:rPr lang="it-IT"/>
            <a:t>Questi giochi hanno un ruolo fondamentale in quanto facilitano l’acquisizione del linguaggio e sono i primi giochi sociali che consentono al b/o di acquisire diversi abilità.</a:t>
          </a:r>
          <a:endParaRPr lang="en-US"/>
        </a:p>
      </dgm:t>
    </dgm:pt>
    <dgm:pt modelId="{BDABBAE3-A623-4054-ADFF-32EDCFD05246}" type="parTrans" cxnId="{97BF2760-54C1-490B-AAF8-B80A675513B8}">
      <dgm:prSet/>
      <dgm:spPr/>
      <dgm:t>
        <a:bodyPr/>
        <a:lstStyle/>
        <a:p>
          <a:endParaRPr lang="en-US"/>
        </a:p>
      </dgm:t>
    </dgm:pt>
    <dgm:pt modelId="{781E5A8E-1B0F-42FA-8BAB-388B0133EAB1}" type="sibTrans" cxnId="{97BF2760-54C1-490B-AAF8-B80A675513B8}">
      <dgm:prSet/>
      <dgm:spPr/>
      <dgm:t>
        <a:bodyPr/>
        <a:lstStyle/>
        <a:p>
          <a:endParaRPr lang="en-US"/>
        </a:p>
      </dgm:t>
    </dgm:pt>
    <dgm:pt modelId="{50945F42-C138-4DD9-BC4A-3931900D20C1}">
      <dgm:prSet/>
      <dgm:spPr/>
      <dgm:t>
        <a:bodyPr/>
        <a:lstStyle/>
        <a:p>
          <a:r>
            <a:rPr lang="it-IT"/>
            <a:t>Dai 12 mesi il gioco cessa di essere unidirezionale e si sviluppa il senso della reciprocità cioè la conoscenza di come un’interazione debba essere sostenuta da entrambi i partner e di come i loro ruoli debbano essere coordinati e possano a volte essere scambiati.</a:t>
          </a:r>
          <a:endParaRPr lang="en-US"/>
        </a:p>
      </dgm:t>
    </dgm:pt>
    <dgm:pt modelId="{310507C8-DF41-4849-9FAD-D8BDB76FCC69}" type="parTrans" cxnId="{2F5409D1-867D-4E90-922E-A76526BACA63}">
      <dgm:prSet/>
      <dgm:spPr/>
      <dgm:t>
        <a:bodyPr/>
        <a:lstStyle/>
        <a:p>
          <a:endParaRPr lang="en-US"/>
        </a:p>
      </dgm:t>
    </dgm:pt>
    <dgm:pt modelId="{1EDDC4CE-0CBF-44B5-A145-F25B3B4E5606}" type="sibTrans" cxnId="{2F5409D1-867D-4E90-922E-A76526BACA63}">
      <dgm:prSet/>
      <dgm:spPr/>
      <dgm:t>
        <a:bodyPr/>
        <a:lstStyle/>
        <a:p>
          <a:endParaRPr lang="en-US"/>
        </a:p>
      </dgm:t>
    </dgm:pt>
    <dgm:pt modelId="{03B0F7EA-E503-49C1-8235-3BD981D667EB}" type="pres">
      <dgm:prSet presAssocID="{047602AF-B74C-41FD-84E0-7B3A4ACAF705}" presName="linear" presStyleCnt="0">
        <dgm:presLayoutVars>
          <dgm:animLvl val="lvl"/>
          <dgm:resizeHandles val="exact"/>
        </dgm:presLayoutVars>
      </dgm:prSet>
      <dgm:spPr/>
    </dgm:pt>
    <dgm:pt modelId="{77C4B8AA-206E-4296-9DE9-6EC454A52CB7}" type="pres">
      <dgm:prSet presAssocID="{2DCEEA85-C1D2-4FE2-AAAE-B8F73C1F3625}" presName="parentText" presStyleLbl="node1" presStyleIdx="0" presStyleCnt="3">
        <dgm:presLayoutVars>
          <dgm:chMax val="0"/>
          <dgm:bulletEnabled val="1"/>
        </dgm:presLayoutVars>
      </dgm:prSet>
      <dgm:spPr/>
    </dgm:pt>
    <dgm:pt modelId="{46AD5BE4-F165-4217-88C3-6CF07488D786}" type="pres">
      <dgm:prSet presAssocID="{1CD603D2-9FCD-4FD8-A879-1F27AF829403}" presName="spacer" presStyleCnt="0"/>
      <dgm:spPr/>
    </dgm:pt>
    <dgm:pt modelId="{B2184EB2-70F5-4A73-B09D-79313B3A16E2}" type="pres">
      <dgm:prSet presAssocID="{3B116BA1-575E-410F-9289-49D05E4F5420}" presName="parentText" presStyleLbl="node1" presStyleIdx="1" presStyleCnt="3">
        <dgm:presLayoutVars>
          <dgm:chMax val="0"/>
          <dgm:bulletEnabled val="1"/>
        </dgm:presLayoutVars>
      </dgm:prSet>
      <dgm:spPr/>
    </dgm:pt>
    <dgm:pt modelId="{00858307-3F0D-4C01-B9DE-26CC269044D4}" type="pres">
      <dgm:prSet presAssocID="{781E5A8E-1B0F-42FA-8BAB-388B0133EAB1}" presName="spacer" presStyleCnt="0"/>
      <dgm:spPr/>
    </dgm:pt>
    <dgm:pt modelId="{C22AF07A-ADB9-4D02-AF7F-28B3DACC90DE}" type="pres">
      <dgm:prSet presAssocID="{50945F42-C138-4DD9-BC4A-3931900D20C1}" presName="parentText" presStyleLbl="node1" presStyleIdx="2" presStyleCnt="3">
        <dgm:presLayoutVars>
          <dgm:chMax val="0"/>
          <dgm:bulletEnabled val="1"/>
        </dgm:presLayoutVars>
      </dgm:prSet>
      <dgm:spPr/>
    </dgm:pt>
  </dgm:ptLst>
  <dgm:cxnLst>
    <dgm:cxn modelId="{2F2CCE03-DFB9-476D-A092-39AA31475430}" type="presOf" srcId="{50945F42-C138-4DD9-BC4A-3931900D20C1}" destId="{C22AF07A-ADB9-4D02-AF7F-28B3DACC90DE}" srcOrd="0" destOrd="0" presId="urn:microsoft.com/office/officeart/2005/8/layout/vList2"/>
    <dgm:cxn modelId="{97BF2760-54C1-490B-AAF8-B80A675513B8}" srcId="{047602AF-B74C-41FD-84E0-7B3A4ACAF705}" destId="{3B116BA1-575E-410F-9289-49D05E4F5420}" srcOrd="1" destOrd="0" parTransId="{BDABBAE3-A623-4054-ADFF-32EDCFD05246}" sibTransId="{781E5A8E-1B0F-42FA-8BAB-388B0133EAB1}"/>
    <dgm:cxn modelId="{6377D18D-363D-49B5-83F1-525BAD3500C7}" type="presOf" srcId="{2DCEEA85-C1D2-4FE2-AAAE-B8F73C1F3625}" destId="{77C4B8AA-206E-4296-9DE9-6EC454A52CB7}" srcOrd="0" destOrd="0" presId="urn:microsoft.com/office/officeart/2005/8/layout/vList2"/>
    <dgm:cxn modelId="{CAE41198-FE91-464B-8190-AD075C379E84}" srcId="{047602AF-B74C-41FD-84E0-7B3A4ACAF705}" destId="{2DCEEA85-C1D2-4FE2-AAAE-B8F73C1F3625}" srcOrd="0" destOrd="0" parTransId="{038911E6-F023-453C-A12F-AC05922BA04C}" sibTransId="{1CD603D2-9FCD-4FD8-A879-1F27AF829403}"/>
    <dgm:cxn modelId="{AA6F1CA6-7FA7-40DA-8295-740655DE4484}" type="presOf" srcId="{047602AF-B74C-41FD-84E0-7B3A4ACAF705}" destId="{03B0F7EA-E503-49C1-8235-3BD981D667EB}" srcOrd="0" destOrd="0" presId="urn:microsoft.com/office/officeart/2005/8/layout/vList2"/>
    <dgm:cxn modelId="{C2A8DCB0-1D1F-41C8-BABE-0B5F96F9BD15}" type="presOf" srcId="{3B116BA1-575E-410F-9289-49D05E4F5420}" destId="{B2184EB2-70F5-4A73-B09D-79313B3A16E2}" srcOrd="0" destOrd="0" presId="urn:microsoft.com/office/officeart/2005/8/layout/vList2"/>
    <dgm:cxn modelId="{2F5409D1-867D-4E90-922E-A76526BACA63}" srcId="{047602AF-B74C-41FD-84E0-7B3A4ACAF705}" destId="{50945F42-C138-4DD9-BC4A-3931900D20C1}" srcOrd="2" destOrd="0" parTransId="{310507C8-DF41-4849-9FAD-D8BDB76FCC69}" sibTransId="{1EDDC4CE-0CBF-44B5-A145-F25B3B4E5606}"/>
    <dgm:cxn modelId="{0ED3D347-51AD-4A4E-8B7F-38D6C9158CAF}" type="presParOf" srcId="{03B0F7EA-E503-49C1-8235-3BD981D667EB}" destId="{77C4B8AA-206E-4296-9DE9-6EC454A52CB7}" srcOrd="0" destOrd="0" presId="urn:microsoft.com/office/officeart/2005/8/layout/vList2"/>
    <dgm:cxn modelId="{4426EBD6-A856-4552-94CA-3C74473A1DAF}" type="presParOf" srcId="{03B0F7EA-E503-49C1-8235-3BD981D667EB}" destId="{46AD5BE4-F165-4217-88C3-6CF07488D786}" srcOrd="1" destOrd="0" presId="urn:microsoft.com/office/officeart/2005/8/layout/vList2"/>
    <dgm:cxn modelId="{170CB445-2F99-4E09-B0A8-D7D9F17447D4}" type="presParOf" srcId="{03B0F7EA-E503-49C1-8235-3BD981D667EB}" destId="{B2184EB2-70F5-4A73-B09D-79313B3A16E2}" srcOrd="2" destOrd="0" presId="urn:microsoft.com/office/officeart/2005/8/layout/vList2"/>
    <dgm:cxn modelId="{998A4FE5-94E1-45D3-8ADB-98B16C81DC1D}" type="presParOf" srcId="{03B0F7EA-E503-49C1-8235-3BD981D667EB}" destId="{00858307-3F0D-4C01-B9DE-26CC269044D4}" srcOrd="3" destOrd="0" presId="urn:microsoft.com/office/officeart/2005/8/layout/vList2"/>
    <dgm:cxn modelId="{E91D8E78-AEFE-4B0B-99AF-4375379BA7D4}" type="presParOf" srcId="{03B0F7EA-E503-49C1-8235-3BD981D667EB}" destId="{C22AF07A-ADB9-4D02-AF7F-28B3DACC90D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5A483-53D4-478E-8CD6-1402DB19E0B8}"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3DB613C8-E6DF-4BE5-AAF8-5DB5E8E97ED0}">
      <dgm:prSet/>
      <dgm:spPr/>
      <dgm:t>
        <a:bodyPr/>
        <a:lstStyle/>
        <a:p>
          <a:r>
            <a:rPr lang="it-IT"/>
            <a:t>Stadio senso-motorio: 0-2 anni</a:t>
          </a:r>
          <a:endParaRPr lang="en-US"/>
        </a:p>
      </dgm:t>
    </dgm:pt>
    <dgm:pt modelId="{966E8097-A67C-4BD0-8374-7DACC2754092}" type="parTrans" cxnId="{FA537895-5E1B-40F9-99B0-55E41D68EAB6}">
      <dgm:prSet/>
      <dgm:spPr/>
      <dgm:t>
        <a:bodyPr/>
        <a:lstStyle/>
        <a:p>
          <a:endParaRPr lang="en-US"/>
        </a:p>
      </dgm:t>
    </dgm:pt>
    <dgm:pt modelId="{9B09DE6C-F5C0-437A-9A29-292C2E0F9F27}" type="sibTrans" cxnId="{FA537895-5E1B-40F9-99B0-55E41D68EAB6}">
      <dgm:prSet/>
      <dgm:spPr/>
      <dgm:t>
        <a:bodyPr/>
        <a:lstStyle/>
        <a:p>
          <a:endParaRPr lang="en-US"/>
        </a:p>
      </dgm:t>
    </dgm:pt>
    <dgm:pt modelId="{C2150E58-5AD3-46EF-9D79-EB6A23CD8C63}">
      <dgm:prSet/>
      <dgm:spPr/>
      <dgm:t>
        <a:bodyPr/>
        <a:lstStyle/>
        <a:p>
          <a:r>
            <a:rPr lang="it-IT"/>
            <a:t>Stadio pre-operatorio: 2-6 anni</a:t>
          </a:r>
          <a:endParaRPr lang="en-US"/>
        </a:p>
      </dgm:t>
    </dgm:pt>
    <dgm:pt modelId="{CDBA7CD8-5DDD-4027-81CB-EA7A38E333AB}" type="parTrans" cxnId="{B2817AA4-34A4-41E6-A324-F658DDFA1C90}">
      <dgm:prSet/>
      <dgm:spPr/>
      <dgm:t>
        <a:bodyPr/>
        <a:lstStyle/>
        <a:p>
          <a:endParaRPr lang="en-US"/>
        </a:p>
      </dgm:t>
    </dgm:pt>
    <dgm:pt modelId="{0BA1BD21-18D3-45D2-843A-BE2F076CF8D1}" type="sibTrans" cxnId="{B2817AA4-34A4-41E6-A324-F658DDFA1C90}">
      <dgm:prSet/>
      <dgm:spPr/>
      <dgm:t>
        <a:bodyPr/>
        <a:lstStyle/>
        <a:p>
          <a:endParaRPr lang="en-US"/>
        </a:p>
      </dgm:t>
    </dgm:pt>
    <dgm:pt modelId="{7CE1758D-3705-4490-A6FA-ADADE5263A55}">
      <dgm:prSet/>
      <dgm:spPr/>
      <dgm:t>
        <a:bodyPr/>
        <a:lstStyle/>
        <a:p>
          <a:r>
            <a:rPr lang="it-IT"/>
            <a:t>Stadio delle operazioni concrete: 6-12 anni</a:t>
          </a:r>
          <a:endParaRPr lang="en-US"/>
        </a:p>
      </dgm:t>
    </dgm:pt>
    <dgm:pt modelId="{B97F8A0C-E447-4A02-AFEC-D988E0BDF95A}" type="parTrans" cxnId="{E86CBF4A-EA62-4B85-83EE-1EED4579DD44}">
      <dgm:prSet/>
      <dgm:spPr/>
      <dgm:t>
        <a:bodyPr/>
        <a:lstStyle/>
        <a:p>
          <a:endParaRPr lang="en-US"/>
        </a:p>
      </dgm:t>
    </dgm:pt>
    <dgm:pt modelId="{FAA85C9C-AE61-4B45-9EE0-73E1F588C318}" type="sibTrans" cxnId="{E86CBF4A-EA62-4B85-83EE-1EED4579DD44}">
      <dgm:prSet/>
      <dgm:spPr/>
      <dgm:t>
        <a:bodyPr/>
        <a:lstStyle/>
        <a:p>
          <a:endParaRPr lang="en-US"/>
        </a:p>
      </dgm:t>
    </dgm:pt>
    <dgm:pt modelId="{83D5E2CA-C5D3-455F-8CB5-E0F9613AA97A}">
      <dgm:prSet/>
      <dgm:spPr/>
      <dgm:t>
        <a:bodyPr/>
        <a:lstStyle/>
        <a:p>
          <a:r>
            <a:rPr lang="it-IT"/>
            <a:t>Stadio delle operazioni formali: dopo i 12 anni</a:t>
          </a:r>
          <a:endParaRPr lang="en-US"/>
        </a:p>
      </dgm:t>
    </dgm:pt>
    <dgm:pt modelId="{3FA0711E-CA45-4DAB-B476-8E93293FBDCF}" type="parTrans" cxnId="{F984C29A-5D34-4260-B763-90C2E2C488F6}">
      <dgm:prSet/>
      <dgm:spPr/>
      <dgm:t>
        <a:bodyPr/>
        <a:lstStyle/>
        <a:p>
          <a:endParaRPr lang="en-US"/>
        </a:p>
      </dgm:t>
    </dgm:pt>
    <dgm:pt modelId="{CAD82CC2-A88E-4C40-B76C-8A97A2B53492}" type="sibTrans" cxnId="{F984C29A-5D34-4260-B763-90C2E2C488F6}">
      <dgm:prSet/>
      <dgm:spPr/>
      <dgm:t>
        <a:bodyPr/>
        <a:lstStyle/>
        <a:p>
          <a:endParaRPr lang="en-US"/>
        </a:p>
      </dgm:t>
    </dgm:pt>
    <dgm:pt modelId="{EF42BDA7-996F-4144-A6FC-348C6C897F7E}" type="pres">
      <dgm:prSet presAssocID="{76D5A483-53D4-478E-8CD6-1402DB19E0B8}" presName="linear" presStyleCnt="0">
        <dgm:presLayoutVars>
          <dgm:animLvl val="lvl"/>
          <dgm:resizeHandles val="exact"/>
        </dgm:presLayoutVars>
      </dgm:prSet>
      <dgm:spPr/>
    </dgm:pt>
    <dgm:pt modelId="{C5A8F379-7E02-4392-B60B-D6726AA5ADE7}" type="pres">
      <dgm:prSet presAssocID="{3DB613C8-E6DF-4BE5-AAF8-5DB5E8E97ED0}" presName="parentText" presStyleLbl="node1" presStyleIdx="0" presStyleCnt="4">
        <dgm:presLayoutVars>
          <dgm:chMax val="0"/>
          <dgm:bulletEnabled val="1"/>
        </dgm:presLayoutVars>
      </dgm:prSet>
      <dgm:spPr/>
    </dgm:pt>
    <dgm:pt modelId="{017239C9-91F2-4CF8-B101-7C06E91F84E0}" type="pres">
      <dgm:prSet presAssocID="{9B09DE6C-F5C0-437A-9A29-292C2E0F9F27}" presName="spacer" presStyleCnt="0"/>
      <dgm:spPr/>
    </dgm:pt>
    <dgm:pt modelId="{6B62F43A-BCB7-4AC2-8BB3-A36EFD46A743}" type="pres">
      <dgm:prSet presAssocID="{C2150E58-5AD3-46EF-9D79-EB6A23CD8C63}" presName="parentText" presStyleLbl="node1" presStyleIdx="1" presStyleCnt="4">
        <dgm:presLayoutVars>
          <dgm:chMax val="0"/>
          <dgm:bulletEnabled val="1"/>
        </dgm:presLayoutVars>
      </dgm:prSet>
      <dgm:spPr/>
    </dgm:pt>
    <dgm:pt modelId="{9B03FDA9-4FAA-4BAD-995D-BA52BC550FB3}" type="pres">
      <dgm:prSet presAssocID="{0BA1BD21-18D3-45D2-843A-BE2F076CF8D1}" presName="spacer" presStyleCnt="0"/>
      <dgm:spPr/>
    </dgm:pt>
    <dgm:pt modelId="{BFA98CAB-7CF8-48B1-9979-809628E20E13}" type="pres">
      <dgm:prSet presAssocID="{7CE1758D-3705-4490-A6FA-ADADE5263A55}" presName="parentText" presStyleLbl="node1" presStyleIdx="2" presStyleCnt="4">
        <dgm:presLayoutVars>
          <dgm:chMax val="0"/>
          <dgm:bulletEnabled val="1"/>
        </dgm:presLayoutVars>
      </dgm:prSet>
      <dgm:spPr/>
    </dgm:pt>
    <dgm:pt modelId="{C10FB5DA-ABF7-4D9C-827B-E7D4DF21B07C}" type="pres">
      <dgm:prSet presAssocID="{FAA85C9C-AE61-4B45-9EE0-73E1F588C318}" presName="spacer" presStyleCnt="0"/>
      <dgm:spPr/>
    </dgm:pt>
    <dgm:pt modelId="{404B365E-B26B-43AF-8F5B-826BF13A08BD}" type="pres">
      <dgm:prSet presAssocID="{83D5E2CA-C5D3-455F-8CB5-E0F9613AA97A}" presName="parentText" presStyleLbl="node1" presStyleIdx="3" presStyleCnt="4">
        <dgm:presLayoutVars>
          <dgm:chMax val="0"/>
          <dgm:bulletEnabled val="1"/>
        </dgm:presLayoutVars>
      </dgm:prSet>
      <dgm:spPr/>
    </dgm:pt>
  </dgm:ptLst>
  <dgm:cxnLst>
    <dgm:cxn modelId="{DD92BD2A-6C31-4A3E-B166-D4276166DD43}" type="presOf" srcId="{3DB613C8-E6DF-4BE5-AAF8-5DB5E8E97ED0}" destId="{C5A8F379-7E02-4392-B60B-D6726AA5ADE7}" srcOrd="0" destOrd="0" presId="urn:microsoft.com/office/officeart/2005/8/layout/vList2"/>
    <dgm:cxn modelId="{0F0BB15C-FD80-4BA4-A124-29572380ED40}" type="presOf" srcId="{83D5E2CA-C5D3-455F-8CB5-E0F9613AA97A}" destId="{404B365E-B26B-43AF-8F5B-826BF13A08BD}" srcOrd="0" destOrd="0" presId="urn:microsoft.com/office/officeart/2005/8/layout/vList2"/>
    <dgm:cxn modelId="{E86CBF4A-EA62-4B85-83EE-1EED4579DD44}" srcId="{76D5A483-53D4-478E-8CD6-1402DB19E0B8}" destId="{7CE1758D-3705-4490-A6FA-ADADE5263A55}" srcOrd="2" destOrd="0" parTransId="{B97F8A0C-E447-4A02-AFEC-D988E0BDF95A}" sibTransId="{FAA85C9C-AE61-4B45-9EE0-73E1F588C318}"/>
    <dgm:cxn modelId="{C30F4B54-E4E7-437A-A498-9A7F5C9E65C6}" type="presOf" srcId="{76D5A483-53D4-478E-8CD6-1402DB19E0B8}" destId="{EF42BDA7-996F-4144-A6FC-348C6C897F7E}" srcOrd="0" destOrd="0" presId="urn:microsoft.com/office/officeart/2005/8/layout/vList2"/>
    <dgm:cxn modelId="{FA537895-5E1B-40F9-99B0-55E41D68EAB6}" srcId="{76D5A483-53D4-478E-8CD6-1402DB19E0B8}" destId="{3DB613C8-E6DF-4BE5-AAF8-5DB5E8E97ED0}" srcOrd="0" destOrd="0" parTransId="{966E8097-A67C-4BD0-8374-7DACC2754092}" sibTransId="{9B09DE6C-F5C0-437A-9A29-292C2E0F9F27}"/>
    <dgm:cxn modelId="{F984C29A-5D34-4260-B763-90C2E2C488F6}" srcId="{76D5A483-53D4-478E-8CD6-1402DB19E0B8}" destId="{83D5E2CA-C5D3-455F-8CB5-E0F9613AA97A}" srcOrd="3" destOrd="0" parTransId="{3FA0711E-CA45-4DAB-B476-8E93293FBDCF}" sibTransId="{CAD82CC2-A88E-4C40-B76C-8A97A2B53492}"/>
    <dgm:cxn modelId="{B2817AA4-34A4-41E6-A324-F658DDFA1C90}" srcId="{76D5A483-53D4-478E-8CD6-1402DB19E0B8}" destId="{C2150E58-5AD3-46EF-9D79-EB6A23CD8C63}" srcOrd="1" destOrd="0" parTransId="{CDBA7CD8-5DDD-4027-81CB-EA7A38E333AB}" sibTransId="{0BA1BD21-18D3-45D2-843A-BE2F076CF8D1}"/>
    <dgm:cxn modelId="{AA70F6A4-5FC2-4178-AE44-482B6B4BA6AC}" type="presOf" srcId="{7CE1758D-3705-4490-A6FA-ADADE5263A55}" destId="{BFA98CAB-7CF8-48B1-9979-809628E20E13}" srcOrd="0" destOrd="0" presId="urn:microsoft.com/office/officeart/2005/8/layout/vList2"/>
    <dgm:cxn modelId="{9CE655D4-23D3-4E1A-8CCE-31A0639ADDE0}" type="presOf" srcId="{C2150E58-5AD3-46EF-9D79-EB6A23CD8C63}" destId="{6B62F43A-BCB7-4AC2-8BB3-A36EFD46A743}" srcOrd="0" destOrd="0" presId="urn:microsoft.com/office/officeart/2005/8/layout/vList2"/>
    <dgm:cxn modelId="{C79ED1BA-486C-41EC-9B7F-EE39249D433E}" type="presParOf" srcId="{EF42BDA7-996F-4144-A6FC-348C6C897F7E}" destId="{C5A8F379-7E02-4392-B60B-D6726AA5ADE7}" srcOrd="0" destOrd="0" presId="urn:microsoft.com/office/officeart/2005/8/layout/vList2"/>
    <dgm:cxn modelId="{F60206E8-F296-4DFB-9FB7-6FCCFA4437B4}" type="presParOf" srcId="{EF42BDA7-996F-4144-A6FC-348C6C897F7E}" destId="{017239C9-91F2-4CF8-B101-7C06E91F84E0}" srcOrd="1" destOrd="0" presId="urn:microsoft.com/office/officeart/2005/8/layout/vList2"/>
    <dgm:cxn modelId="{F0D01307-475C-4DCE-8238-F897AA52BA89}" type="presParOf" srcId="{EF42BDA7-996F-4144-A6FC-348C6C897F7E}" destId="{6B62F43A-BCB7-4AC2-8BB3-A36EFD46A743}" srcOrd="2" destOrd="0" presId="urn:microsoft.com/office/officeart/2005/8/layout/vList2"/>
    <dgm:cxn modelId="{92EC3549-CEEC-419B-867C-8DBAF76C154F}" type="presParOf" srcId="{EF42BDA7-996F-4144-A6FC-348C6C897F7E}" destId="{9B03FDA9-4FAA-4BAD-995D-BA52BC550FB3}" srcOrd="3" destOrd="0" presId="urn:microsoft.com/office/officeart/2005/8/layout/vList2"/>
    <dgm:cxn modelId="{122D583C-872E-4484-8AB5-42859981E0B2}" type="presParOf" srcId="{EF42BDA7-996F-4144-A6FC-348C6C897F7E}" destId="{BFA98CAB-7CF8-48B1-9979-809628E20E13}" srcOrd="4" destOrd="0" presId="urn:microsoft.com/office/officeart/2005/8/layout/vList2"/>
    <dgm:cxn modelId="{24EA925C-2D8E-4D53-B767-7A8A7D5FFBFE}" type="presParOf" srcId="{EF42BDA7-996F-4144-A6FC-348C6C897F7E}" destId="{C10FB5DA-ABF7-4D9C-827B-E7D4DF21B07C}" srcOrd="5" destOrd="0" presId="urn:microsoft.com/office/officeart/2005/8/layout/vList2"/>
    <dgm:cxn modelId="{43A06F19-7BBB-4290-9625-AF9F879A9F88}" type="presParOf" srcId="{EF42BDA7-996F-4144-A6FC-348C6C897F7E}" destId="{404B365E-B26B-43AF-8F5B-826BF13A08B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8BD74-DA65-49A8-9C3B-52A2E1B119B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00E7E5D-6294-45E1-B4B1-AF8B74F65443}">
      <dgm:prSet/>
      <dgm:spPr/>
      <dgm:t>
        <a:bodyPr/>
        <a:lstStyle/>
        <a:p>
          <a:r>
            <a:rPr lang="it-IT"/>
            <a:t>REAZIONI CIRCOLARI TERZIARIE: dai 12 ai 18 mesi.</a:t>
          </a:r>
          <a:endParaRPr lang="en-US"/>
        </a:p>
      </dgm:t>
    </dgm:pt>
    <dgm:pt modelId="{6CBD6E2E-59E8-4E1A-A19D-401DD0BE20C0}" type="parTrans" cxnId="{E73F3FF9-03C5-4FE0-8F52-30E0215F7863}">
      <dgm:prSet/>
      <dgm:spPr/>
      <dgm:t>
        <a:bodyPr/>
        <a:lstStyle/>
        <a:p>
          <a:endParaRPr lang="en-US"/>
        </a:p>
      </dgm:t>
    </dgm:pt>
    <dgm:pt modelId="{6631AB64-758A-4F45-92B7-0794C6A3BCF9}" type="sibTrans" cxnId="{E73F3FF9-03C5-4FE0-8F52-30E0215F7863}">
      <dgm:prSet/>
      <dgm:spPr/>
      <dgm:t>
        <a:bodyPr/>
        <a:lstStyle/>
        <a:p>
          <a:endParaRPr lang="en-US"/>
        </a:p>
      </dgm:t>
    </dgm:pt>
    <dgm:pt modelId="{B2F10984-E136-4F1C-B908-96150BBA8DC7}">
      <dgm:prSet/>
      <dgm:spPr/>
      <dgm:t>
        <a:bodyPr/>
        <a:lstStyle/>
        <a:p>
          <a:r>
            <a:rPr lang="it-IT"/>
            <a:t>Il bambino inizia a risolvere problemi mediante prove ed errori e ad esplorare l’ambiente.</a:t>
          </a:r>
          <a:endParaRPr lang="en-US"/>
        </a:p>
      </dgm:t>
    </dgm:pt>
    <dgm:pt modelId="{0E87A943-F7E5-4AA9-A750-13504373EA17}" type="parTrans" cxnId="{B926728E-4DA2-4477-9392-4994837F8968}">
      <dgm:prSet/>
      <dgm:spPr/>
      <dgm:t>
        <a:bodyPr/>
        <a:lstStyle/>
        <a:p>
          <a:endParaRPr lang="en-US"/>
        </a:p>
      </dgm:t>
    </dgm:pt>
    <dgm:pt modelId="{9B47A47B-0700-4B5B-82C1-7D7C7DF68428}" type="sibTrans" cxnId="{B926728E-4DA2-4477-9392-4994837F8968}">
      <dgm:prSet/>
      <dgm:spPr/>
      <dgm:t>
        <a:bodyPr/>
        <a:lstStyle/>
        <a:p>
          <a:endParaRPr lang="en-US"/>
        </a:p>
      </dgm:t>
    </dgm:pt>
    <dgm:pt modelId="{A782D248-AC4A-4C75-B4B3-2210FDDDE3C3}">
      <dgm:prSet/>
      <dgm:spPr/>
      <dgm:t>
        <a:bodyPr/>
        <a:lstStyle/>
        <a:p>
          <a:r>
            <a:rPr lang="it-IT"/>
            <a:t>FUNZIONE SIMBOLICA: dai 18 mesi in poi.</a:t>
          </a:r>
          <a:endParaRPr lang="en-US"/>
        </a:p>
      </dgm:t>
    </dgm:pt>
    <dgm:pt modelId="{04DF3C34-F18A-4F23-A532-F3370DFFC122}" type="parTrans" cxnId="{A90116E1-529C-458F-AAD1-E1A90DF03071}">
      <dgm:prSet/>
      <dgm:spPr/>
      <dgm:t>
        <a:bodyPr/>
        <a:lstStyle/>
        <a:p>
          <a:endParaRPr lang="en-US"/>
        </a:p>
      </dgm:t>
    </dgm:pt>
    <dgm:pt modelId="{5C00DC44-531A-41A7-AF2B-299D290612B2}" type="sibTrans" cxnId="{A90116E1-529C-458F-AAD1-E1A90DF03071}">
      <dgm:prSet/>
      <dgm:spPr/>
      <dgm:t>
        <a:bodyPr/>
        <a:lstStyle/>
        <a:p>
          <a:endParaRPr lang="en-US"/>
        </a:p>
      </dgm:t>
    </dgm:pt>
    <dgm:pt modelId="{2BAC8764-5A4E-49A6-BE7F-99AB80FA71D7}">
      <dgm:prSet/>
      <dgm:spPr/>
      <dgm:t>
        <a:bodyPr/>
        <a:lstStyle/>
        <a:p>
          <a:r>
            <a:rPr lang="it-IT"/>
            <a:t>Il bambino sviluppa una rappresentazione delle cose non solo sensoriale ma anche mentale. Comincia ad imitare e a fare il gioco del «fare finta».</a:t>
          </a:r>
          <a:endParaRPr lang="en-US"/>
        </a:p>
      </dgm:t>
    </dgm:pt>
    <dgm:pt modelId="{2FCC5A5E-6561-46AB-A20D-2C3BFE20A57F}" type="parTrans" cxnId="{26A60C7E-5B38-4B09-9A51-1AA8E8707E85}">
      <dgm:prSet/>
      <dgm:spPr/>
      <dgm:t>
        <a:bodyPr/>
        <a:lstStyle/>
        <a:p>
          <a:endParaRPr lang="en-US"/>
        </a:p>
      </dgm:t>
    </dgm:pt>
    <dgm:pt modelId="{91289821-0120-41E6-9DF7-73C3D9FBECA4}" type="sibTrans" cxnId="{26A60C7E-5B38-4B09-9A51-1AA8E8707E85}">
      <dgm:prSet/>
      <dgm:spPr/>
      <dgm:t>
        <a:bodyPr/>
        <a:lstStyle/>
        <a:p>
          <a:endParaRPr lang="en-US"/>
        </a:p>
      </dgm:t>
    </dgm:pt>
    <dgm:pt modelId="{CD435ED1-FB32-48C0-8E7D-5412FBB702E3}" type="pres">
      <dgm:prSet presAssocID="{4B38BD74-DA65-49A8-9C3B-52A2E1B119BC}" presName="linear" presStyleCnt="0">
        <dgm:presLayoutVars>
          <dgm:animLvl val="lvl"/>
          <dgm:resizeHandles val="exact"/>
        </dgm:presLayoutVars>
      </dgm:prSet>
      <dgm:spPr/>
    </dgm:pt>
    <dgm:pt modelId="{9024B904-968F-461E-BACD-A9FC2D9F2A22}" type="pres">
      <dgm:prSet presAssocID="{400E7E5D-6294-45E1-B4B1-AF8B74F65443}" presName="parentText" presStyleLbl="node1" presStyleIdx="0" presStyleCnt="4">
        <dgm:presLayoutVars>
          <dgm:chMax val="0"/>
          <dgm:bulletEnabled val="1"/>
        </dgm:presLayoutVars>
      </dgm:prSet>
      <dgm:spPr/>
    </dgm:pt>
    <dgm:pt modelId="{599CC9D2-AED3-4A28-9DFA-6A2F0A27B368}" type="pres">
      <dgm:prSet presAssocID="{6631AB64-758A-4F45-92B7-0794C6A3BCF9}" presName="spacer" presStyleCnt="0"/>
      <dgm:spPr/>
    </dgm:pt>
    <dgm:pt modelId="{F6E4EE78-724F-4A46-9962-7C9BF1FC5573}" type="pres">
      <dgm:prSet presAssocID="{B2F10984-E136-4F1C-B908-96150BBA8DC7}" presName="parentText" presStyleLbl="node1" presStyleIdx="1" presStyleCnt="4">
        <dgm:presLayoutVars>
          <dgm:chMax val="0"/>
          <dgm:bulletEnabled val="1"/>
        </dgm:presLayoutVars>
      </dgm:prSet>
      <dgm:spPr/>
    </dgm:pt>
    <dgm:pt modelId="{361912AA-4DDF-4257-9301-0E7D2ECA3526}" type="pres">
      <dgm:prSet presAssocID="{9B47A47B-0700-4B5B-82C1-7D7C7DF68428}" presName="spacer" presStyleCnt="0"/>
      <dgm:spPr/>
    </dgm:pt>
    <dgm:pt modelId="{BEC731A5-110B-42AE-800F-DC75A6C29546}" type="pres">
      <dgm:prSet presAssocID="{A782D248-AC4A-4C75-B4B3-2210FDDDE3C3}" presName="parentText" presStyleLbl="node1" presStyleIdx="2" presStyleCnt="4">
        <dgm:presLayoutVars>
          <dgm:chMax val="0"/>
          <dgm:bulletEnabled val="1"/>
        </dgm:presLayoutVars>
      </dgm:prSet>
      <dgm:spPr/>
    </dgm:pt>
    <dgm:pt modelId="{FCBE81AE-1D66-4137-94D5-F99A9A4EA2AE}" type="pres">
      <dgm:prSet presAssocID="{5C00DC44-531A-41A7-AF2B-299D290612B2}" presName="spacer" presStyleCnt="0"/>
      <dgm:spPr/>
    </dgm:pt>
    <dgm:pt modelId="{0365ACA7-EE44-43AD-B44E-1C38D42FAE9F}" type="pres">
      <dgm:prSet presAssocID="{2BAC8764-5A4E-49A6-BE7F-99AB80FA71D7}" presName="parentText" presStyleLbl="node1" presStyleIdx="3" presStyleCnt="4">
        <dgm:presLayoutVars>
          <dgm:chMax val="0"/>
          <dgm:bulletEnabled val="1"/>
        </dgm:presLayoutVars>
      </dgm:prSet>
      <dgm:spPr/>
    </dgm:pt>
  </dgm:ptLst>
  <dgm:cxnLst>
    <dgm:cxn modelId="{41FDF835-18C5-47F8-8914-915DD0E8B0C4}" type="presOf" srcId="{400E7E5D-6294-45E1-B4B1-AF8B74F65443}" destId="{9024B904-968F-461E-BACD-A9FC2D9F2A22}" srcOrd="0" destOrd="0" presId="urn:microsoft.com/office/officeart/2005/8/layout/vList2"/>
    <dgm:cxn modelId="{24B8FE42-59E5-4992-A6A0-CCE21E763922}" type="presOf" srcId="{A782D248-AC4A-4C75-B4B3-2210FDDDE3C3}" destId="{BEC731A5-110B-42AE-800F-DC75A6C29546}" srcOrd="0" destOrd="0" presId="urn:microsoft.com/office/officeart/2005/8/layout/vList2"/>
    <dgm:cxn modelId="{229A934E-EC4C-40E9-8F73-F59CDC20B026}" type="presOf" srcId="{4B38BD74-DA65-49A8-9C3B-52A2E1B119BC}" destId="{CD435ED1-FB32-48C0-8E7D-5412FBB702E3}" srcOrd="0" destOrd="0" presId="urn:microsoft.com/office/officeart/2005/8/layout/vList2"/>
    <dgm:cxn modelId="{26A60C7E-5B38-4B09-9A51-1AA8E8707E85}" srcId="{4B38BD74-DA65-49A8-9C3B-52A2E1B119BC}" destId="{2BAC8764-5A4E-49A6-BE7F-99AB80FA71D7}" srcOrd="3" destOrd="0" parTransId="{2FCC5A5E-6561-46AB-A20D-2C3BFE20A57F}" sibTransId="{91289821-0120-41E6-9DF7-73C3D9FBECA4}"/>
    <dgm:cxn modelId="{B926728E-4DA2-4477-9392-4994837F8968}" srcId="{4B38BD74-DA65-49A8-9C3B-52A2E1B119BC}" destId="{B2F10984-E136-4F1C-B908-96150BBA8DC7}" srcOrd="1" destOrd="0" parTransId="{0E87A943-F7E5-4AA9-A750-13504373EA17}" sibTransId="{9B47A47B-0700-4B5B-82C1-7D7C7DF68428}"/>
    <dgm:cxn modelId="{47AAA0B4-2D78-4EF7-8B4C-5E115827BE3E}" type="presOf" srcId="{B2F10984-E136-4F1C-B908-96150BBA8DC7}" destId="{F6E4EE78-724F-4A46-9962-7C9BF1FC5573}" srcOrd="0" destOrd="0" presId="urn:microsoft.com/office/officeart/2005/8/layout/vList2"/>
    <dgm:cxn modelId="{EFEC79B8-CE39-4519-9D11-6FAE17EF875E}" type="presOf" srcId="{2BAC8764-5A4E-49A6-BE7F-99AB80FA71D7}" destId="{0365ACA7-EE44-43AD-B44E-1C38D42FAE9F}" srcOrd="0" destOrd="0" presId="urn:microsoft.com/office/officeart/2005/8/layout/vList2"/>
    <dgm:cxn modelId="{A90116E1-529C-458F-AAD1-E1A90DF03071}" srcId="{4B38BD74-DA65-49A8-9C3B-52A2E1B119BC}" destId="{A782D248-AC4A-4C75-B4B3-2210FDDDE3C3}" srcOrd="2" destOrd="0" parTransId="{04DF3C34-F18A-4F23-A532-F3370DFFC122}" sibTransId="{5C00DC44-531A-41A7-AF2B-299D290612B2}"/>
    <dgm:cxn modelId="{E73F3FF9-03C5-4FE0-8F52-30E0215F7863}" srcId="{4B38BD74-DA65-49A8-9C3B-52A2E1B119BC}" destId="{400E7E5D-6294-45E1-B4B1-AF8B74F65443}" srcOrd="0" destOrd="0" parTransId="{6CBD6E2E-59E8-4E1A-A19D-401DD0BE20C0}" sibTransId="{6631AB64-758A-4F45-92B7-0794C6A3BCF9}"/>
    <dgm:cxn modelId="{3D7266C5-6B1C-4339-BEC2-2E410119C0D8}" type="presParOf" srcId="{CD435ED1-FB32-48C0-8E7D-5412FBB702E3}" destId="{9024B904-968F-461E-BACD-A9FC2D9F2A22}" srcOrd="0" destOrd="0" presId="urn:microsoft.com/office/officeart/2005/8/layout/vList2"/>
    <dgm:cxn modelId="{09280B83-F3E4-4C6B-AE8D-9F560898079D}" type="presParOf" srcId="{CD435ED1-FB32-48C0-8E7D-5412FBB702E3}" destId="{599CC9D2-AED3-4A28-9DFA-6A2F0A27B368}" srcOrd="1" destOrd="0" presId="urn:microsoft.com/office/officeart/2005/8/layout/vList2"/>
    <dgm:cxn modelId="{E39CF2A9-E0C0-49B0-AA45-7E1A5D77D4EF}" type="presParOf" srcId="{CD435ED1-FB32-48C0-8E7D-5412FBB702E3}" destId="{F6E4EE78-724F-4A46-9962-7C9BF1FC5573}" srcOrd="2" destOrd="0" presId="urn:microsoft.com/office/officeart/2005/8/layout/vList2"/>
    <dgm:cxn modelId="{6C5DE711-A409-4AA6-A642-2E725534F976}" type="presParOf" srcId="{CD435ED1-FB32-48C0-8E7D-5412FBB702E3}" destId="{361912AA-4DDF-4257-9301-0E7D2ECA3526}" srcOrd="3" destOrd="0" presId="urn:microsoft.com/office/officeart/2005/8/layout/vList2"/>
    <dgm:cxn modelId="{6C3AE824-AAED-4B2E-8FD6-6EDA0F40F0F1}" type="presParOf" srcId="{CD435ED1-FB32-48C0-8E7D-5412FBB702E3}" destId="{BEC731A5-110B-42AE-800F-DC75A6C29546}" srcOrd="4" destOrd="0" presId="urn:microsoft.com/office/officeart/2005/8/layout/vList2"/>
    <dgm:cxn modelId="{E6EF3766-0AC8-413D-8D8E-0269070288FE}" type="presParOf" srcId="{CD435ED1-FB32-48C0-8E7D-5412FBB702E3}" destId="{FCBE81AE-1D66-4137-94D5-F99A9A4EA2AE}" srcOrd="5" destOrd="0" presId="urn:microsoft.com/office/officeart/2005/8/layout/vList2"/>
    <dgm:cxn modelId="{9605FA27-1452-45BE-8F30-C2CEF999CF3B}" type="presParOf" srcId="{CD435ED1-FB32-48C0-8E7D-5412FBB702E3}" destId="{0365ACA7-EE44-43AD-B44E-1C38D42FAE9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F26BB-9E12-4906-91AF-9BA87B3BC8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E450FD4-A5F3-41E7-BC79-FD237AC66604}">
      <dgm:prSet/>
      <dgm:spPr/>
      <dgm:t>
        <a:bodyPr/>
        <a:lstStyle/>
        <a:p>
          <a:r>
            <a:rPr lang="it-IT"/>
            <a:t>Nel bambino compare il linguaggio, il gioco simbolico, l’imitazione differita. </a:t>
          </a:r>
          <a:endParaRPr lang="en-US"/>
        </a:p>
      </dgm:t>
    </dgm:pt>
    <dgm:pt modelId="{EE27AFF6-187E-44F9-A283-2B3412371091}" type="parTrans" cxnId="{7E5EE992-5173-417A-B09C-39205489E81C}">
      <dgm:prSet/>
      <dgm:spPr/>
      <dgm:t>
        <a:bodyPr/>
        <a:lstStyle/>
        <a:p>
          <a:endParaRPr lang="en-US"/>
        </a:p>
      </dgm:t>
    </dgm:pt>
    <dgm:pt modelId="{4F08C714-D12F-413F-B833-9DFFEA3295D1}" type="sibTrans" cxnId="{7E5EE992-5173-417A-B09C-39205489E81C}">
      <dgm:prSet/>
      <dgm:spPr/>
      <dgm:t>
        <a:bodyPr/>
        <a:lstStyle/>
        <a:p>
          <a:endParaRPr lang="en-US"/>
        </a:p>
      </dgm:t>
    </dgm:pt>
    <dgm:pt modelId="{1799DA4B-4708-4E4D-B62B-BE1A1E8ECEF5}">
      <dgm:prSet/>
      <dgm:spPr/>
      <dgm:t>
        <a:bodyPr/>
        <a:lstStyle/>
        <a:p>
          <a:r>
            <a:rPr lang="it-IT"/>
            <a:t>Con il linguaggio e i suoi simboli richiama un oggetto anche se non è nel suo campo visivo</a:t>
          </a:r>
          <a:endParaRPr lang="en-US"/>
        </a:p>
      </dgm:t>
    </dgm:pt>
    <dgm:pt modelId="{19F12A3B-EC13-4B7E-8A3E-F1D8B72B2AB5}" type="parTrans" cxnId="{5D3C4C00-77A9-407C-9DD1-963A02CF36D4}">
      <dgm:prSet/>
      <dgm:spPr/>
      <dgm:t>
        <a:bodyPr/>
        <a:lstStyle/>
        <a:p>
          <a:endParaRPr lang="en-US"/>
        </a:p>
      </dgm:t>
    </dgm:pt>
    <dgm:pt modelId="{48785405-8845-4823-A647-B336CFC143B0}" type="sibTrans" cxnId="{5D3C4C00-77A9-407C-9DD1-963A02CF36D4}">
      <dgm:prSet/>
      <dgm:spPr/>
      <dgm:t>
        <a:bodyPr/>
        <a:lstStyle/>
        <a:p>
          <a:endParaRPr lang="en-US"/>
        </a:p>
      </dgm:t>
    </dgm:pt>
    <dgm:pt modelId="{CE8237A7-B685-41B6-9D12-D16FDDCF80C7}">
      <dgm:prSet/>
      <dgm:spPr/>
      <dgm:t>
        <a:bodyPr/>
        <a:lstStyle/>
        <a:p>
          <a:r>
            <a:rPr lang="it-IT"/>
            <a:t>Attraverso il gioco riesce a riprodurre ciò che ha osservato perché conserva una rappresentazione al suo interno del fenomeno(imitazione differita)</a:t>
          </a:r>
          <a:endParaRPr lang="en-US"/>
        </a:p>
      </dgm:t>
    </dgm:pt>
    <dgm:pt modelId="{8CC89040-0828-4E15-A70E-3715D8DFD169}" type="parTrans" cxnId="{6C044F44-E034-4AA7-B164-6203C1A65096}">
      <dgm:prSet/>
      <dgm:spPr/>
      <dgm:t>
        <a:bodyPr/>
        <a:lstStyle/>
        <a:p>
          <a:endParaRPr lang="en-US"/>
        </a:p>
      </dgm:t>
    </dgm:pt>
    <dgm:pt modelId="{18799EA1-C79B-4464-BFE5-332D9D41A8DB}" type="sibTrans" cxnId="{6C044F44-E034-4AA7-B164-6203C1A65096}">
      <dgm:prSet/>
      <dgm:spPr/>
      <dgm:t>
        <a:bodyPr/>
        <a:lstStyle/>
        <a:p>
          <a:endParaRPr lang="en-US"/>
        </a:p>
      </dgm:t>
    </dgm:pt>
    <dgm:pt modelId="{EAD09175-0270-410A-B4A4-E0F8B6D755DD}">
      <dgm:prSet/>
      <dgm:spPr/>
      <dgm:t>
        <a:bodyPr/>
        <a:lstStyle/>
        <a:p>
          <a:r>
            <a:rPr lang="it-IT"/>
            <a:t>Prevale un egocentrismo intellettuale: non distingue il suo pensiero da quello degli altri: tutti la pensano come lui.</a:t>
          </a:r>
          <a:endParaRPr lang="en-US"/>
        </a:p>
      </dgm:t>
    </dgm:pt>
    <dgm:pt modelId="{D3537B0A-B1A0-48B6-B9FE-54599FA1ED4C}" type="parTrans" cxnId="{5DF9D5E6-7F66-4CBB-A08B-D0DF6BE78975}">
      <dgm:prSet/>
      <dgm:spPr/>
      <dgm:t>
        <a:bodyPr/>
        <a:lstStyle/>
        <a:p>
          <a:endParaRPr lang="en-US"/>
        </a:p>
      </dgm:t>
    </dgm:pt>
    <dgm:pt modelId="{F87CED21-4314-45A7-B6BF-F4E1E89D5530}" type="sibTrans" cxnId="{5DF9D5E6-7F66-4CBB-A08B-D0DF6BE78975}">
      <dgm:prSet/>
      <dgm:spPr/>
      <dgm:t>
        <a:bodyPr/>
        <a:lstStyle/>
        <a:p>
          <a:endParaRPr lang="en-US"/>
        </a:p>
      </dgm:t>
    </dgm:pt>
    <dgm:pt modelId="{FA677384-734F-4D58-97D4-ADB1CED39BE2}" type="pres">
      <dgm:prSet presAssocID="{2D6F26BB-9E12-4906-91AF-9BA87B3BC8A2}" presName="linear" presStyleCnt="0">
        <dgm:presLayoutVars>
          <dgm:animLvl val="lvl"/>
          <dgm:resizeHandles val="exact"/>
        </dgm:presLayoutVars>
      </dgm:prSet>
      <dgm:spPr/>
    </dgm:pt>
    <dgm:pt modelId="{10DE8460-96DB-4CB9-AB87-E5487FDAE685}" type="pres">
      <dgm:prSet presAssocID="{BE450FD4-A5F3-41E7-BC79-FD237AC66604}" presName="parentText" presStyleLbl="node1" presStyleIdx="0" presStyleCnt="4">
        <dgm:presLayoutVars>
          <dgm:chMax val="0"/>
          <dgm:bulletEnabled val="1"/>
        </dgm:presLayoutVars>
      </dgm:prSet>
      <dgm:spPr/>
    </dgm:pt>
    <dgm:pt modelId="{BC63DD30-163B-4424-B6A9-9FD57FC9A0F2}" type="pres">
      <dgm:prSet presAssocID="{4F08C714-D12F-413F-B833-9DFFEA3295D1}" presName="spacer" presStyleCnt="0"/>
      <dgm:spPr/>
    </dgm:pt>
    <dgm:pt modelId="{33395DBA-D696-4EA0-A9B9-20B4013B0B63}" type="pres">
      <dgm:prSet presAssocID="{1799DA4B-4708-4E4D-B62B-BE1A1E8ECEF5}" presName="parentText" presStyleLbl="node1" presStyleIdx="1" presStyleCnt="4">
        <dgm:presLayoutVars>
          <dgm:chMax val="0"/>
          <dgm:bulletEnabled val="1"/>
        </dgm:presLayoutVars>
      </dgm:prSet>
      <dgm:spPr/>
    </dgm:pt>
    <dgm:pt modelId="{E4F2833E-8B43-441D-B9DF-BE74A9393ACB}" type="pres">
      <dgm:prSet presAssocID="{48785405-8845-4823-A647-B336CFC143B0}" presName="spacer" presStyleCnt="0"/>
      <dgm:spPr/>
    </dgm:pt>
    <dgm:pt modelId="{9E2E0518-0521-495B-AA36-32C4BA970601}" type="pres">
      <dgm:prSet presAssocID="{CE8237A7-B685-41B6-9D12-D16FDDCF80C7}" presName="parentText" presStyleLbl="node1" presStyleIdx="2" presStyleCnt="4">
        <dgm:presLayoutVars>
          <dgm:chMax val="0"/>
          <dgm:bulletEnabled val="1"/>
        </dgm:presLayoutVars>
      </dgm:prSet>
      <dgm:spPr/>
    </dgm:pt>
    <dgm:pt modelId="{FCC4B13E-15B6-47B9-9063-269F50BAFBEC}" type="pres">
      <dgm:prSet presAssocID="{18799EA1-C79B-4464-BFE5-332D9D41A8DB}" presName="spacer" presStyleCnt="0"/>
      <dgm:spPr/>
    </dgm:pt>
    <dgm:pt modelId="{C2F76510-14AC-47D5-8034-A661B2CF2202}" type="pres">
      <dgm:prSet presAssocID="{EAD09175-0270-410A-B4A4-E0F8B6D755DD}" presName="parentText" presStyleLbl="node1" presStyleIdx="3" presStyleCnt="4">
        <dgm:presLayoutVars>
          <dgm:chMax val="0"/>
          <dgm:bulletEnabled val="1"/>
        </dgm:presLayoutVars>
      </dgm:prSet>
      <dgm:spPr/>
    </dgm:pt>
  </dgm:ptLst>
  <dgm:cxnLst>
    <dgm:cxn modelId="{5D3C4C00-77A9-407C-9DD1-963A02CF36D4}" srcId="{2D6F26BB-9E12-4906-91AF-9BA87B3BC8A2}" destId="{1799DA4B-4708-4E4D-B62B-BE1A1E8ECEF5}" srcOrd="1" destOrd="0" parTransId="{19F12A3B-EC13-4B7E-8A3E-F1D8B72B2AB5}" sibTransId="{48785405-8845-4823-A647-B336CFC143B0}"/>
    <dgm:cxn modelId="{6C044F44-E034-4AA7-B164-6203C1A65096}" srcId="{2D6F26BB-9E12-4906-91AF-9BA87B3BC8A2}" destId="{CE8237A7-B685-41B6-9D12-D16FDDCF80C7}" srcOrd="2" destOrd="0" parTransId="{8CC89040-0828-4E15-A70E-3715D8DFD169}" sibTransId="{18799EA1-C79B-4464-BFE5-332D9D41A8DB}"/>
    <dgm:cxn modelId="{5198A14D-1EC0-4DD1-ABA3-F638A8E0D10B}" type="presOf" srcId="{2D6F26BB-9E12-4906-91AF-9BA87B3BC8A2}" destId="{FA677384-734F-4D58-97D4-ADB1CED39BE2}" srcOrd="0" destOrd="0" presId="urn:microsoft.com/office/officeart/2005/8/layout/vList2"/>
    <dgm:cxn modelId="{F2E2CB8A-5F2B-4379-8AA5-CC7BFA6EDF02}" type="presOf" srcId="{1799DA4B-4708-4E4D-B62B-BE1A1E8ECEF5}" destId="{33395DBA-D696-4EA0-A9B9-20B4013B0B63}" srcOrd="0" destOrd="0" presId="urn:microsoft.com/office/officeart/2005/8/layout/vList2"/>
    <dgm:cxn modelId="{7E5EE992-5173-417A-B09C-39205489E81C}" srcId="{2D6F26BB-9E12-4906-91AF-9BA87B3BC8A2}" destId="{BE450FD4-A5F3-41E7-BC79-FD237AC66604}" srcOrd="0" destOrd="0" parTransId="{EE27AFF6-187E-44F9-A283-2B3412371091}" sibTransId="{4F08C714-D12F-413F-B833-9DFFEA3295D1}"/>
    <dgm:cxn modelId="{AF5821B3-9B0B-42C2-A3AB-4CBD5679A2F4}" type="presOf" srcId="{CE8237A7-B685-41B6-9D12-D16FDDCF80C7}" destId="{9E2E0518-0521-495B-AA36-32C4BA970601}" srcOrd="0" destOrd="0" presId="urn:microsoft.com/office/officeart/2005/8/layout/vList2"/>
    <dgm:cxn modelId="{1EE51DDF-A61D-4CBC-9E7F-BB68A871FDA6}" type="presOf" srcId="{EAD09175-0270-410A-B4A4-E0F8B6D755DD}" destId="{C2F76510-14AC-47D5-8034-A661B2CF2202}" srcOrd="0" destOrd="0" presId="urn:microsoft.com/office/officeart/2005/8/layout/vList2"/>
    <dgm:cxn modelId="{5DF9D5E6-7F66-4CBB-A08B-D0DF6BE78975}" srcId="{2D6F26BB-9E12-4906-91AF-9BA87B3BC8A2}" destId="{EAD09175-0270-410A-B4A4-E0F8B6D755DD}" srcOrd="3" destOrd="0" parTransId="{D3537B0A-B1A0-48B6-B9FE-54599FA1ED4C}" sibTransId="{F87CED21-4314-45A7-B6BF-F4E1E89D5530}"/>
    <dgm:cxn modelId="{15F197FA-A107-40AC-B5D9-F1E98EAEBE44}" type="presOf" srcId="{BE450FD4-A5F3-41E7-BC79-FD237AC66604}" destId="{10DE8460-96DB-4CB9-AB87-E5487FDAE685}" srcOrd="0" destOrd="0" presId="urn:microsoft.com/office/officeart/2005/8/layout/vList2"/>
    <dgm:cxn modelId="{CD911E2D-716D-41DF-AC0E-EA3089CB223D}" type="presParOf" srcId="{FA677384-734F-4D58-97D4-ADB1CED39BE2}" destId="{10DE8460-96DB-4CB9-AB87-E5487FDAE685}" srcOrd="0" destOrd="0" presId="urn:microsoft.com/office/officeart/2005/8/layout/vList2"/>
    <dgm:cxn modelId="{B6DDB62D-2539-4C2D-A11C-84CBDD6EFB6B}" type="presParOf" srcId="{FA677384-734F-4D58-97D4-ADB1CED39BE2}" destId="{BC63DD30-163B-4424-B6A9-9FD57FC9A0F2}" srcOrd="1" destOrd="0" presId="urn:microsoft.com/office/officeart/2005/8/layout/vList2"/>
    <dgm:cxn modelId="{09D7820A-9F20-4FD1-9C92-7C27DAE09F9F}" type="presParOf" srcId="{FA677384-734F-4D58-97D4-ADB1CED39BE2}" destId="{33395DBA-D696-4EA0-A9B9-20B4013B0B63}" srcOrd="2" destOrd="0" presId="urn:microsoft.com/office/officeart/2005/8/layout/vList2"/>
    <dgm:cxn modelId="{8C70F563-A76C-4C6B-A83A-C35BD6B2577D}" type="presParOf" srcId="{FA677384-734F-4D58-97D4-ADB1CED39BE2}" destId="{E4F2833E-8B43-441D-B9DF-BE74A9393ACB}" srcOrd="3" destOrd="0" presId="urn:microsoft.com/office/officeart/2005/8/layout/vList2"/>
    <dgm:cxn modelId="{4D59661F-0070-42C2-8180-B4885A8A61E7}" type="presParOf" srcId="{FA677384-734F-4D58-97D4-ADB1CED39BE2}" destId="{9E2E0518-0521-495B-AA36-32C4BA970601}" srcOrd="4" destOrd="0" presId="urn:microsoft.com/office/officeart/2005/8/layout/vList2"/>
    <dgm:cxn modelId="{999A9D38-721C-42ED-B3C8-C91CD86DAAF8}" type="presParOf" srcId="{FA677384-734F-4D58-97D4-ADB1CED39BE2}" destId="{FCC4B13E-15B6-47B9-9063-269F50BAFBEC}" srcOrd="5" destOrd="0" presId="urn:microsoft.com/office/officeart/2005/8/layout/vList2"/>
    <dgm:cxn modelId="{1C5F2BC4-CBF6-4C0C-8BC8-31074B70FB90}" type="presParOf" srcId="{FA677384-734F-4D58-97D4-ADB1CED39BE2}" destId="{C2F76510-14AC-47D5-8034-A661B2CF22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EA0E8-9558-445B-945E-AB198F83FA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89FB21-AAE2-4313-9E9C-240373DE3D96}">
      <dgm:prSet/>
      <dgm:spPr/>
      <dgm:t>
        <a:bodyPr/>
        <a:lstStyle/>
        <a:p>
          <a:r>
            <a:rPr lang="it-IT"/>
            <a:t>A partire dai 7 anni il bambino manifesta la </a:t>
          </a:r>
          <a:r>
            <a:rPr lang="it-IT" b="1"/>
            <a:t>Capacità insiemistica</a:t>
          </a:r>
          <a:r>
            <a:rPr lang="it-IT"/>
            <a:t>: distingue gruppi di elementi eterogenei tra loro e li accomuna per ciò che è uguale.</a:t>
          </a:r>
          <a:endParaRPr lang="en-US"/>
        </a:p>
      </dgm:t>
    </dgm:pt>
    <dgm:pt modelId="{E86E2E2B-5BD2-4C75-8811-5F77E1CDD029}" type="parTrans" cxnId="{71651F5C-8B78-4819-B5F5-BF62C95314D1}">
      <dgm:prSet/>
      <dgm:spPr/>
      <dgm:t>
        <a:bodyPr/>
        <a:lstStyle/>
        <a:p>
          <a:endParaRPr lang="en-US"/>
        </a:p>
      </dgm:t>
    </dgm:pt>
    <dgm:pt modelId="{26117348-874A-4323-AFFE-EB219AA942A7}" type="sibTrans" cxnId="{71651F5C-8B78-4819-B5F5-BF62C95314D1}">
      <dgm:prSet/>
      <dgm:spPr/>
      <dgm:t>
        <a:bodyPr/>
        <a:lstStyle/>
        <a:p>
          <a:endParaRPr lang="en-US"/>
        </a:p>
      </dgm:t>
    </dgm:pt>
    <dgm:pt modelId="{131CCA7E-5AFF-406E-B769-6A3881138D49}">
      <dgm:prSet/>
      <dgm:spPr/>
      <dgm:t>
        <a:bodyPr/>
        <a:lstStyle/>
        <a:p>
          <a:r>
            <a:rPr lang="it-IT"/>
            <a:t>Questa capacità aiuta la formazione della logica cioè la capacità di cogliere relazioni tra elementi diversi della realtà.</a:t>
          </a:r>
          <a:endParaRPr lang="en-US"/>
        </a:p>
      </dgm:t>
    </dgm:pt>
    <dgm:pt modelId="{A1E14C4D-7156-4670-9DAC-EE7FF493C5AB}" type="parTrans" cxnId="{C51F027C-2023-4DA6-9882-84A82C1CB23E}">
      <dgm:prSet/>
      <dgm:spPr/>
      <dgm:t>
        <a:bodyPr/>
        <a:lstStyle/>
        <a:p>
          <a:endParaRPr lang="en-US"/>
        </a:p>
      </dgm:t>
    </dgm:pt>
    <dgm:pt modelId="{D23F8254-1975-441B-AF04-CA8FF098E68F}" type="sibTrans" cxnId="{C51F027C-2023-4DA6-9882-84A82C1CB23E}">
      <dgm:prSet/>
      <dgm:spPr/>
      <dgm:t>
        <a:bodyPr/>
        <a:lstStyle/>
        <a:p>
          <a:endParaRPr lang="en-US"/>
        </a:p>
      </dgm:t>
    </dgm:pt>
    <dgm:pt modelId="{1AEFC3E5-FD8F-4E0A-BACC-156DCDC39585}">
      <dgm:prSet/>
      <dgm:spPr/>
      <dgm:t>
        <a:bodyPr/>
        <a:lstStyle/>
        <a:p>
          <a:r>
            <a:rPr lang="it-IT"/>
            <a:t>Sanno cooperare con i coetanei nei giochi con regole.</a:t>
          </a:r>
          <a:endParaRPr lang="en-US"/>
        </a:p>
      </dgm:t>
    </dgm:pt>
    <dgm:pt modelId="{AAAB31A6-8AC3-436D-B4A2-D7C38A1648D0}" type="parTrans" cxnId="{175C9554-028A-4215-B3C1-71F836D59F57}">
      <dgm:prSet/>
      <dgm:spPr/>
      <dgm:t>
        <a:bodyPr/>
        <a:lstStyle/>
        <a:p>
          <a:endParaRPr lang="en-US"/>
        </a:p>
      </dgm:t>
    </dgm:pt>
    <dgm:pt modelId="{F0120F84-49ED-41EB-A9C8-8F2015E31790}" type="sibTrans" cxnId="{175C9554-028A-4215-B3C1-71F836D59F57}">
      <dgm:prSet/>
      <dgm:spPr/>
      <dgm:t>
        <a:bodyPr/>
        <a:lstStyle/>
        <a:p>
          <a:endParaRPr lang="en-US"/>
        </a:p>
      </dgm:t>
    </dgm:pt>
    <dgm:pt modelId="{15FB416E-BA3A-46D9-AF1F-DF04ADC006B4}" type="pres">
      <dgm:prSet presAssocID="{000EA0E8-9558-445B-945E-AB198F83FAEB}" presName="linear" presStyleCnt="0">
        <dgm:presLayoutVars>
          <dgm:animLvl val="lvl"/>
          <dgm:resizeHandles val="exact"/>
        </dgm:presLayoutVars>
      </dgm:prSet>
      <dgm:spPr/>
    </dgm:pt>
    <dgm:pt modelId="{18C80073-1692-4752-A3AE-6549B564522C}" type="pres">
      <dgm:prSet presAssocID="{B189FB21-AAE2-4313-9E9C-240373DE3D96}" presName="parentText" presStyleLbl="node1" presStyleIdx="0" presStyleCnt="3">
        <dgm:presLayoutVars>
          <dgm:chMax val="0"/>
          <dgm:bulletEnabled val="1"/>
        </dgm:presLayoutVars>
      </dgm:prSet>
      <dgm:spPr/>
    </dgm:pt>
    <dgm:pt modelId="{7F51A3CE-5476-476F-9FC1-E25DAA81AC41}" type="pres">
      <dgm:prSet presAssocID="{26117348-874A-4323-AFFE-EB219AA942A7}" presName="spacer" presStyleCnt="0"/>
      <dgm:spPr/>
    </dgm:pt>
    <dgm:pt modelId="{60ABF98D-CE27-4F60-810E-179D0F691508}" type="pres">
      <dgm:prSet presAssocID="{131CCA7E-5AFF-406E-B769-6A3881138D49}" presName="parentText" presStyleLbl="node1" presStyleIdx="1" presStyleCnt="3">
        <dgm:presLayoutVars>
          <dgm:chMax val="0"/>
          <dgm:bulletEnabled val="1"/>
        </dgm:presLayoutVars>
      </dgm:prSet>
      <dgm:spPr/>
    </dgm:pt>
    <dgm:pt modelId="{B56447C4-4E1F-4653-B523-F88F60DD996C}" type="pres">
      <dgm:prSet presAssocID="{D23F8254-1975-441B-AF04-CA8FF098E68F}" presName="spacer" presStyleCnt="0"/>
      <dgm:spPr/>
    </dgm:pt>
    <dgm:pt modelId="{196FB1BE-1F97-4F40-B367-D873403952A0}" type="pres">
      <dgm:prSet presAssocID="{1AEFC3E5-FD8F-4E0A-BACC-156DCDC39585}" presName="parentText" presStyleLbl="node1" presStyleIdx="2" presStyleCnt="3">
        <dgm:presLayoutVars>
          <dgm:chMax val="0"/>
          <dgm:bulletEnabled val="1"/>
        </dgm:presLayoutVars>
      </dgm:prSet>
      <dgm:spPr/>
    </dgm:pt>
  </dgm:ptLst>
  <dgm:cxnLst>
    <dgm:cxn modelId="{6E08AA3F-E49E-4A4E-B77C-18BE7BE42F95}" type="presOf" srcId="{1AEFC3E5-FD8F-4E0A-BACC-156DCDC39585}" destId="{196FB1BE-1F97-4F40-B367-D873403952A0}" srcOrd="0" destOrd="0" presId="urn:microsoft.com/office/officeart/2005/8/layout/vList2"/>
    <dgm:cxn modelId="{71651F5C-8B78-4819-B5F5-BF62C95314D1}" srcId="{000EA0E8-9558-445B-945E-AB198F83FAEB}" destId="{B189FB21-AAE2-4313-9E9C-240373DE3D96}" srcOrd="0" destOrd="0" parTransId="{E86E2E2B-5BD2-4C75-8811-5F77E1CDD029}" sibTransId="{26117348-874A-4323-AFFE-EB219AA942A7}"/>
    <dgm:cxn modelId="{B7FAF55D-A069-458D-9D88-1E6084744A95}" type="presOf" srcId="{B189FB21-AAE2-4313-9E9C-240373DE3D96}" destId="{18C80073-1692-4752-A3AE-6549B564522C}" srcOrd="0" destOrd="0" presId="urn:microsoft.com/office/officeart/2005/8/layout/vList2"/>
    <dgm:cxn modelId="{8096094E-7E2F-4888-A657-C15C7B067EAE}" type="presOf" srcId="{131CCA7E-5AFF-406E-B769-6A3881138D49}" destId="{60ABF98D-CE27-4F60-810E-179D0F691508}" srcOrd="0" destOrd="0" presId="urn:microsoft.com/office/officeart/2005/8/layout/vList2"/>
    <dgm:cxn modelId="{6AC99371-FE85-4284-A411-2D0A06D40575}" type="presOf" srcId="{000EA0E8-9558-445B-945E-AB198F83FAEB}" destId="{15FB416E-BA3A-46D9-AF1F-DF04ADC006B4}" srcOrd="0" destOrd="0" presId="urn:microsoft.com/office/officeart/2005/8/layout/vList2"/>
    <dgm:cxn modelId="{175C9554-028A-4215-B3C1-71F836D59F57}" srcId="{000EA0E8-9558-445B-945E-AB198F83FAEB}" destId="{1AEFC3E5-FD8F-4E0A-BACC-156DCDC39585}" srcOrd="2" destOrd="0" parTransId="{AAAB31A6-8AC3-436D-B4A2-D7C38A1648D0}" sibTransId="{F0120F84-49ED-41EB-A9C8-8F2015E31790}"/>
    <dgm:cxn modelId="{C51F027C-2023-4DA6-9882-84A82C1CB23E}" srcId="{000EA0E8-9558-445B-945E-AB198F83FAEB}" destId="{131CCA7E-5AFF-406E-B769-6A3881138D49}" srcOrd="1" destOrd="0" parTransId="{A1E14C4D-7156-4670-9DAC-EE7FF493C5AB}" sibTransId="{D23F8254-1975-441B-AF04-CA8FF098E68F}"/>
    <dgm:cxn modelId="{07BE2611-2B9B-4A7D-8C21-71F4E8900F52}" type="presParOf" srcId="{15FB416E-BA3A-46D9-AF1F-DF04ADC006B4}" destId="{18C80073-1692-4752-A3AE-6549B564522C}" srcOrd="0" destOrd="0" presId="urn:microsoft.com/office/officeart/2005/8/layout/vList2"/>
    <dgm:cxn modelId="{E6FD1586-A22B-4259-BAB2-838B5B8FEE52}" type="presParOf" srcId="{15FB416E-BA3A-46D9-AF1F-DF04ADC006B4}" destId="{7F51A3CE-5476-476F-9FC1-E25DAA81AC41}" srcOrd="1" destOrd="0" presId="urn:microsoft.com/office/officeart/2005/8/layout/vList2"/>
    <dgm:cxn modelId="{1F3677DE-26A1-4A28-9A53-914DAB4DFDF5}" type="presParOf" srcId="{15FB416E-BA3A-46D9-AF1F-DF04ADC006B4}" destId="{60ABF98D-CE27-4F60-810E-179D0F691508}" srcOrd="2" destOrd="0" presId="urn:microsoft.com/office/officeart/2005/8/layout/vList2"/>
    <dgm:cxn modelId="{6E165C56-C581-43BC-8073-D0CB89DC535A}" type="presParOf" srcId="{15FB416E-BA3A-46D9-AF1F-DF04ADC006B4}" destId="{B56447C4-4E1F-4653-B523-F88F60DD996C}" srcOrd="3" destOrd="0" presId="urn:microsoft.com/office/officeart/2005/8/layout/vList2"/>
    <dgm:cxn modelId="{3D49DDE6-AADE-4847-BC64-51BBE6F51192}" type="presParOf" srcId="{15FB416E-BA3A-46D9-AF1F-DF04ADC006B4}" destId="{196FB1BE-1F97-4F40-B367-D873403952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97D5EF-0ACA-408C-B491-B6F0261AB8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A85869-7BB4-48E6-9234-B943B18F4034}">
      <dgm:prSet/>
      <dgm:spPr/>
      <dgm:t>
        <a:bodyPr/>
        <a:lstStyle/>
        <a:p>
          <a:r>
            <a:rPr lang="it-IT"/>
            <a:t>E’ una tappa più avanzata dell’intelligenza</a:t>
          </a:r>
          <a:endParaRPr lang="en-US"/>
        </a:p>
      </dgm:t>
    </dgm:pt>
    <dgm:pt modelId="{E84E5F61-9D71-4708-90C1-9521D85EDFE3}" type="parTrans" cxnId="{CEEE0F7B-B493-44D1-B2CF-D0BA63F9288E}">
      <dgm:prSet/>
      <dgm:spPr/>
      <dgm:t>
        <a:bodyPr/>
        <a:lstStyle/>
        <a:p>
          <a:endParaRPr lang="en-US"/>
        </a:p>
      </dgm:t>
    </dgm:pt>
    <dgm:pt modelId="{1852612F-5799-4140-A976-D016F8434AF1}" type="sibTrans" cxnId="{CEEE0F7B-B493-44D1-B2CF-D0BA63F9288E}">
      <dgm:prSet/>
      <dgm:spPr/>
      <dgm:t>
        <a:bodyPr/>
        <a:lstStyle/>
        <a:p>
          <a:endParaRPr lang="en-US"/>
        </a:p>
      </dgm:t>
    </dgm:pt>
    <dgm:pt modelId="{07B01243-76F8-4868-B9D0-BDD4FC11CB19}">
      <dgm:prSet/>
      <dgm:spPr/>
      <dgm:t>
        <a:bodyPr/>
        <a:lstStyle/>
        <a:p>
          <a:r>
            <a:rPr lang="it-IT"/>
            <a:t>E’ possibile risolvere anche problemi astratti</a:t>
          </a:r>
          <a:endParaRPr lang="en-US"/>
        </a:p>
      </dgm:t>
    </dgm:pt>
    <dgm:pt modelId="{76E582B4-A160-43AD-879B-64161456DFC3}" type="parTrans" cxnId="{95356312-6096-4244-B941-AB2127746FFE}">
      <dgm:prSet/>
      <dgm:spPr/>
      <dgm:t>
        <a:bodyPr/>
        <a:lstStyle/>
        <a:p>
          <a:endParaRPr lang="en-US"/>
        </a:p>
      </dgm:t>
    </dgm:pt>
    <dgm:pt modelId="{C2300984-EED9-4616-89A0-FF53B54FB403}" type="sibTrans" cxnId="{95356312-6096-4244-B941-AB2127746FFE}">
      <dgm:prSet/>
      <dgm:spPr/>
      <dgm:t>
        <a:bodyPr/>
        <a:lstStyle/>
        <a:p>
          <a:endParaRPr lang="en-US"/>
        </a:p>
      </dgm:t>
    </dgm:pt>
    <dgm:pt modelId="{4E903ADC-5BF6-45DA-A721-076037B1CC5A}">
      <dgm:prSet/>
      <dgm:spPr/>
      <dgm:t>
        <a:bodyPr/>
        <a:lstStyle/>
        <a:p>
          <a:r>
            <a:rPr lang="it-IT"/>
            <a:t>Il pensiero è di tipo ipotetico-deduttivo</a:t>
          </a:r>
          <a:endParaRPr lang="en-US"/>
        </a:p>
      </dgm:t>
    </dgm:pt>
    <dgm:pt modelId="{7C5AD800-5921-47B3-9120-82F48A8F148F}" type="parTrans" cxnId="{290C2C63-4A8C-4E35-BBF2-FB1E474F4A05}">
      <dgm:prSet/>
      <dgm:spPr/>
      <dgm:t>
        <a:bodyPr/>
        <a:lstStyle/>
        <a:p>
          <a:endParaRPr lang="en-US"/>
        </a:p>
      </dgm:t>
    </dgm:pt>
    <dgm:pt modelId="{4BDB03EE-8F07-4B83-8E3C-79F5BAD166E1}" type="sibTrans" cxnId="{290C2C63-4A8C-4E35-BBF2-FB1E474F4A05}">
      <dgm:prSet/>
      <dgm:spPr/>
      <dgm:t>
        <a:bodyPr/>
        <a:lstStyle/>
        <a:p>
          <a:endParaRPr lang="en-US"/>
        </a:p>
      </dgm:t>
    </dgm:pt>
    <dgm:pt modelId="{7997EA52-7A8F-4BC0-99F4-C4A2142E0C0C}">
      <dgm:prSet/>
      <dgm:spPr/>
      <dgm:t>
        <a:bodyPr/>
        <a:lstStyle/>
        <a:p>
          <a:r>
            <a:rPr lang="it-IT"/>
            <a:t>E’ in grado di fare ipotesi anche senza un’esperienza diretta</a:t>
          </a:r>
          <a:endParaRPr lang="en-US"/>
        </a:p>
      </dgm:t>
    </dgm:pt>
    <dgm:pt modelId="{1AB16331-0469-498A-8C99-0165B9C1915A}" type="parTrans" cxnId="{591D4440-7F5E-4A87-8677-803C6646E9B2}">
      <dgm:prSet/>
      <dgm:spPr/>
      <dgm:t>
        <a:bodyPr/>
        <a:lstStyle/>
        <a:p>
          <a:endParaRPr lang="en-US"/>
        </a:p>
      </dgm:t>
    </dgm:pt>
    <dgm:pt modelId="{AF1F2401-0F01-40B4-8533-086BA1470EA4}" type="sibTrans" cxnId="{591D4440-7F5E-4A87-8677-803C6646E9B2}">
      <dgm:prSet/>
      <dgm:spPr/>
      <dgm:t>
        <a:bodyPr/>
        <a:lstStyle/>
        <a:p>
          <a:endParaRPr lang="en-US"/>
        </a:p>
      </dgm:t>
    </dgm:pt>
    <dgm:pt modelId="{9C43D3BE-292B-4324-83D7-DF1F0F69F353}" type="pres">
      <dgm:prSet presAssocID="{6897D5EF-0ACA-408C-B491-B6F0261AB8FE}" presName="root" presStyleCnt="0">
        <dgm:presLayoutVars>
          <dgm:dir/>
          <dgm:resizeHandles val="exact"/>
        </dgm:presLayoutVars>
      </dgm:prSet>
      <dgm:spPr/>
    </dgm:pt>
    <dgm:pt modelId="{8A3763B8-FAEB-40F1-8936-DD420B8A898D}" type="pres">
      <dgm:prSet presAssocID="{A6A85869-7BB4-48E6-9234-B943B18F4034}" presName="compNode" presStyleCnt="0"/>
      <dgm:spPr/>
    </dgm:pt>
    <dgm:pt modelId="{D6EFECC5-70D4-4CB5-8FE8-1BA37D1A591B}" type="pres">
      <dgm:prSet presAssocID="{A6A85869-7BB4-48E6-9234-B943B18F4034}" presName="bgRect" presStyleLbl="bgShp" presStyleIdx="0" presStyleCnt="4"/>
      <dgm:spPr/>
    </dgm:pt>
    <dgm:pt modelId="{CE5C3707-5F2F-41EB-8E5A-801809A46097}" type="pres">
      <dgm:prSet presAssocID="{A6A85869-7BB4-48E6-9234-B943B18F40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za"/>
        </a:ext>
      </dgm:extLst>
    </dgm:pt>
    <dgm:pt modelId="{4A84CF08-3E47-41FA-81E0-E69EF35F0A5A}" type="pres">
      <dgm:prSet presAssocID="{A6A85869-7BB4-48E6-9234-B943B18F4034}" presName="spaceRect" presStyleCnt="0"/>
      <dgm:spPr/>
    </dgm:pt>
    <dgm:pt modelId="{B3221D6C-A479-4351-B201-79444EEE6456}" type="pres">
      <dgm:prSet presAssocID="{A6A85869-7BB4-48E6-9234-B943B18F4034}" presName="parTx" presStyleLbl="revTx" presStyleIdx="0" presStyleCnt="4">
        <dgm:presLayoutVars>
          <dgm:chMax val="0"/>
          <dgm:chPref val="0"/>
        </dgm:presLayoutVars>
      </dgm:prSet>
      <dgm:spPr/>
    </dgm:pt>
    <dgm:pt modelId="{A51A1DC5-F2E9-4A02-979C-A63B058F5EBC}" type="pres">
      <dgm:prSet presAssocID="{1852612F-5799-4140-A976-D016F8434AF1}" presName="sibTrans" presStyleCnt="0"/>
      <dgm:spPr/>
    </dgm:pt>
    <dgm:pt modelId="{5DD71498-6330-49C3-BA87-325B262E6F7B}" type="pres">
      <dgm:prSet presAssocID="{07B01243-76F8-4868-B9D0-BDD4FC11CB19}" presName="compNode" presStyleCnt="0"/>
      <dgm:spPr/>
    </dgm:pt>
    <dgm:pt modelId="{D9453CBA-DBF0-4E16-AC7E-6B426EC8665D}" type="pres">
      <dgm:prSet presAssocID="{07B01243-76F8-4868-B9D0-BDD4FC11CB19}" presName="bgRect" presStyleLbl="bgShp" presStyleIdx="1" presStyleCnt="4"/>
      <dgm:spPr/>
    </dgm:pt>
    <dgm:pt modelId="{66A3DF4B-499A-4B0E-933E-5AD4A2342B65}" type="pres">
      <dgm:prSet presAssocID="{07B01243-76F8-4868-B9D0-BDD4FC11CB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umenti"/>
        </a:ext>
      </dgm:extLst>
    </dgm:pt>
    <dgm:pt modelId="{17FCC63D-B9DF-4E02-A558-D33C422A3360}" type="pres">
      <dgm:prSet presAssocID="{07B01243-76F8-4868-B9D0-BDD4FC11CB19}" presName="spaceRect" presStyleCnt="0"/>
      <dgm:spPr/>
    </dgm:pt>
    <dgm:pt modelId="{57C8C1C1-430B-44BD-AA8A-BD2BEB433E5D}" type="pres">
      <dgm:prSet presAssocID="{07B01243-76F8-4868-B9D0-BDD4FC11CB19}" presName="parTx" presStyleLbl="revTx" presStyleIdx="1" presStyleCnt="4">
        <dgm:presLayoutVars>
          <dgm:chMax val="0"/>
          <dgm:chPref val="0"/>
        </dgm:presLayoutVars>
      </dgm:prSet>
      <dgm:spPr/>
    </dgm:pt>
    <dgm:pt modelId="{231FC068-6FA5-4674-A071-AC91848231E0}" type="pres">
      <dgm:prSet presAssocID="{C2300984-EED9-4616-89A0-FF53B54FB403}" presName="sibTrans" presStyleCnt="0"/>
      <dgm:spPr/>
    </dgm:pt>
    <dgm:pt modelId="{75B2C50E-E5B2-4BF7-8E89-3821B0B908BD}" type="pres">
      <dgm:prSet presAssocID="{4E903ADC-5BF6-45DA-A721-076037B1CC5A}" presName="compNode" presStyleCnt="0"/>
      <dgm:spPr/>
    </dgm:pt>
    <dgm:pt modelId="{5B304553-F8EF-4357-A1C3-FCAB8A46DB3E}" type="pres">
      <dgm:prSet presAssocID="{4E903ADC-5BF6-45DA-A721-076037B1CC5A}" presName="bgRect" presStyleLbl="bgShp" presStyleIdx="2" presStyleCnt="4"/>
      <dgm:spPr/>
    </dgm:pt>
    <dgm:pt modelId="{7A7FC0F7-F59F-4D0F-9960-5E02C3429AE6}" type="pres">
      <dgm:prSet presAssocID="{4E903ADC-5BF6-45DA-A721-076037B1CC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0A718FB-2A5F-41D6-BC0A-D4A16BC13DDC}" type="pres">
      <dgm:prSet presAssocID="{4E903ADC-5BF6-45DA-A721-076037B1CC5A}" presName="spaceRect" presStyleCnt="0"/>
      <dgm:spPr/>
    </dgm:pt>
    <dgm:pt modelId="{416EC58D-23BF-426E-91D8-DCE777C60058}" type="pres">
      <dgm:prSet presAssocID="{4E903ADC-5BF6-45DA-A721-076037B1CC5A}" presName="parTx" presStyleLbl="revTx" presStyleIdx="2" presStyleCnt="4">
        <dgm:presLayoutVars>
          <dgm:chMax val="0"/>
          <dgm:chPref val="0"/>
        </dgm:presLayoutVars>
      </dgm:prSet>
      <dgm:spPr/>
    </dgm:pt>
    <dgm:pt modelId="{1AAC5836-9992-4994-9795-FB73169DC3F9}" type="pres">
      <dgm:prSet presAssocID="{4BDB03EE-8F07-4B83-8E3C-79F5BAD166E1}" presName="sibTrans" presStyleCnt="0"/>
      <dgm:spPr/>
    </dgm:pt>
    <dgm:pt modelId="{26C98CA8-BAEF-4EE3-9298-241F4B82AC98}" type="pres">
      <dgm:prSet presAssocID="{7997EA52-7A8F-4BC0-99F4-C4A2142E0C0C}" presName="compNode" presStyleCnt="0"/>
      <dgm:spPr/>
    </dgm:pt>
    <dgm:pt modelId="{38111FD7-7E68-4000-B8EB-54D479719FC0}" type="pres">
      <dgm:prSet presAssocID="{7997EA52-7A8F-4BC0-99F4-C4A2142E0C0C}" presName="bgRect" presStyleLbl="bgShp" presStyleIdx="3" presStyleCnt="4"/>
      <dgm:spPr/>
    </dgm:pt>
    <dgm:pt modelId="{E65EA1DB-4A8E-4F2C-A8F5-486710D000EF}" type="pres">
      <dgm:prSet presAssocID="{7997EA52-7A8F-4BC0-99F4-C4A2142E0C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5A42F94F-2E4E-4A6F-B134-D9D4A10810ED}" type="pres">
      <dgm:prSet presAssocID="{7997EA52-7A8F-4BC0-99F4-C4A2142E0C0C}" presName="spaceRect" presStyleCnt="0"/>
      <dgm:spPr/>
    </dgm:pt>
    <dgm:pt modelId="{398049B2-B417-4931-9C2A-725F5B9B788C}" type="pres">
      <dgm:prSet presAssocID="{7997EA52-7A8F-4BC0-99F4-C4A2142E0C0C}" presName="parTx" presStyleLbl="revTx" presStyleIdx="3" presStyleCnt="4">
        <dgm:presLayoutVars>
          <dgm:chMax val="0"/>
          <dgm:chPref val="0"/>
        </dgm:presLayoutVars>
      </dgm:prSet>
      <dgm:spPr/>
    </dgm:pt>
  </dgm:ptLst>
  <dgm:cxnLst>
    <dgm:cxn modelId="{95356312-6096-4244-B941-AB2127746FFE}" srcId="{6897D5EF-0ACA-408C-B491-B6F0261AB8FE}" destId="{07B01243-76F8-4868-B9D0-BDD4FC11CB19}" srcOrd="1" destOrd="0" parTransId="{76E582B4-A160-43AD-879B-64161456DFC3}" sibTransId="{C2300984-EED9-4616-89A0-FF53B54FB403}"/>
    <dgm:cxn modelId="{934D5D1F-456A-4F22-9EAA-BFD13469F266}" type="presOf" srcId="{07B01243-76F8-4868-B9D0-BDD4FC11CB19}" destId="{57C8C1C1-430B-44BD-AA8A-BD2BEB433E5D}" srcOrd="0" destOrd="0" presId="urn:microsoft.com/office/officeart/2018/2/layout/IconVerticalSolidList"/>
    <dgm:cxn modelId="{591D4440-7F5E-4A87-8677-803C6646E9B2}" srcId="{6897D5EF-0ACA-408C-B491-B6F0261AB8FE}" destId="{7997EA52-7A8F-4BC0-99F4-C4A2142E0C0C}" srcOrd="3" destOrd="0" parTransId="{1AB16331-0469-498A-8C99-0165B9C1915A}" sibTransId="{AF1F2401-0F01-40B4-8533-086BA1470EA4}"/>
    <dgm:cxn modelId="{FD4B0D5F-F424-4732-BF50-8BB115F8C312}" type="presOf" srcId="{7997EA52-7A8F-4BC0-99F4-C4A2142E0C0C}" destId="{398049B2-B417-4931-9C2A-725F5B9B788C}" srcOrd="0" destOrd="0" presId="urn:microsoft.com/office/officeart/2018/2/layout/IconVerticalSolidList"/>
    <dgm:cxn modelId="{290C2C63-4A8C-4E35-BBF2-FB1E474F4A05}" srcId="{6897D5EF-0ACA-408C-B491-B6F0261AB8FE}" destId="{4E903ADC-5BF6-45DA-A721-076037B1CC5A}" srcOrd="2" destOrd="0" parTransId="{7C5AD800-5921-47B3-9120-82F48A8F148F}" sibTransId="{4BDB03EE-8F07-4B83-8E3C-79F5BAD166E1}"/>
    <dgm:cxn modelId="{CBCFFF78-8FE6-4D16-8CD3-B19DD5F07934}" type="presOf" srcId="{A6A85869-7BB4-48E6-9234-B943B18F4034}" destId="{B3221D6C-A479-4351-B201-79444EEE6456}" srcOrd="0" destOrd="0" presId="urn:microsoft.com/office/officeart/2018/2/layout/IconVerticalSolidList"/>
    <dgm:cxn modelId="{CEEE0F7B-B493-44D1-B2CF-D0BA63F9288E}" srcId="{6897D5EF-0ACA-408C-B491-B6F0261AB8FE}" destId="{A6A85869-7BB4-48E6-9234-B943B18F4034}" srcOrd="0" destOrd="0" parTransId="{E84E5F61-9D71-4708-90C1-9521D85EDFE3}" sibTransId="{1852612F-5799-4140-A976-D016F8434AF1}"/>
    <dgm:cxn modelId="{465989D3-3B47-4FDA-82CC-012C063C60CF}" type="presOf" srcId="{4E903ADC-5BF6-45DA-A721-076037B1CC5A}" destId="{416EC58D-23BF-426E-91D8-DCE777C60058}" srcOrd="0" destOrd="0" presId="urn:microsoft.com/office/officeart/2018/2/layout/IconVerticalSolidList"/>
    <dgm:cxn modelId="{1FB085E4-37C4-4A26-888F-6BF4434C99AA}" type="presOf" srcId="{6897D5EF-0ACA-408C-B491-B6F0261AB8FE}" destId="{9C43D3BE-292B-4324-83D7-DF1F0F69F353}" srcOrd="0" destOrd="0" presId="urn:microsoft.com/office/officeart/2018/2/layout/IconVerticalSolidList"/>
    <dgm:cxn modelId="{CE69DC31-22BC-488A-B8BC-69CB79D9EDF6}" type="presParOf" srcId="{9C43D3BE-292B-4324-83D7-DF1F0F69F353}" destId="{8A3763B8-FAEB-40F1-8936-DD420B8A898D}" srcOrd="0" destOrd="0" presId="urn:microsoft.com/office/officeart/2018/2/layout/IconVerticalSolidList"/>
    <dgm:cxn modelId="{6309C07C-C389-47BD-9EE9-100917BE02DA}" type="presParOf" srcId="{8A3763B8-FAEB-40F1-8936-DD420B8A898D}" destId="{D6EFECC5-70D4-4CB5-8FE8-1BA37D1A591B}" srcOrd="0" destOrd="0" presId="urn:microsoft.com/office/officeart/2018/2/layout/IconVerticalSolidList"/>
    <dgm:cxn modelId="{99988D91-6FDC-4C21-B33A-2A7A45C45355}" type="presParOf" srcId="{8A3763B8-FAEB-40F1-8936-DD420B8A898D}" destId="{CE5C3707-5F2F-41EB-8E5A-801809A46097}" srcOrd="1" destOrd="0" presId="urn:microsoft.com/office/officeart/2018/2/layout/IconVerticalSolidList"/>
    <dgm:cxn modelId="{70900545-EE41-466E-891B-603674FA6886}" type="presParOf" srcId="{8A3763B8-FAEB-40F1-8936-DD420B8A898D}" destId="{4A84CF08-3E47-41FA-81E0-E69EF35F0A5A}" srcOrd="2" destOrd="0" presId="urn:microsoft.com/office/officeart/2018/2/layout/IconVerticalSolidList"/>
    <dgm:cxn modelId="{3E6249C1-C031-4119-B424-495E7F5E722B}" type="presParOf" srcId="{8A3763B8-FAEB-40F1-8936-DD420B8A898D}" destId="{B3221D6C-A479-4351-B201-79444EEE6456}" srcOrd="3" destOrd="0" presId="urn:microsoft.com/office/officeart/2018/2/layout/IconVerticalSolidList"/>
    <dgm:cxn modelId="{6E9333DF-690F-42DA-9FCB-85B7BA812D2B}" type="presParOf" srcId="{9C43D3BE-292B-4324-83D7-DF1F0F69F353}" destId="{A51A1DC5-F2E9-4A02-979C-A63B058F5EBC}" srcOrd="1" destOrd="0" presId="urn:microsoft.com/office/officeart/2018/2/layout/IconVerticalSolidList"/>
    <dgm:cxn modelId="{825B50A8-9296-47B4-89DA-9F40AB4C6879}" type="presParOf" srcId="{9C43D3BE-292B-4324-83D7-DF1F0F69F353}" destId="{5DD71498-6330-49C3-BA87-325B262E6F7B}" srcOrd="2" destOrd="0" presId="urn:microsoft.com/office/officeart/2018/2/layout/IconVerticalSolidList"/>
    <dgm:cxn modelId="{88295A05-E838-4AE3-9046-307F11063C29}" type="presParOf" srcId="{5DD71498-6330-49C3-BA87-325B262E6F7B}" destId="{D9453CBA-DBF0-4E16-AC7E-6B426EC8665D}" srcOrd="0" destOrd="0" presId="urn:microsoft.com/office/officeart/2018/2/layout/IconVerticalSolidList"/>
    <dgm:cxn modelId="{8412593F-E414-4C32-81CF-1C5270CA0688}" type="presParOf" srcId="{5DD71498-6330-49C3-BA87-325B262E6F7B}" destId="{66A3DF4B-499A-4B0E-933E-5AD4A2342B65}" srcOrd="1" destOrd="0" presId="urn:microsoft.com/office/officeart/2018/2/layout/IconVerticalSolidList"/>
    <dgm:cxn modelId="{12FC5B77-A4AD-47A9-BF67-5E4ADE4F1659}" type="presParOf" srcId="{5DD71498-6330-49C3-BA87-325B262E6F7B}" destId="{17FCC63D-B9DF-4E02-A558-D33C422A3360}" srcOrd="2" destOrd="0" presId="urn:microsoft.com/office/officeart/2018/2/layout/IconVerticalSolidList"/>
    <dgm:cxn modelId="{779FB94A-8A24-4246-B0CD-ED6E49516490}" type="presParOf" srcId="{5DD71498-6330-49C3-BA87-325B262E6F7B}" destId="{57C8C1C1-430B-44BD-AA8A-BD2BEB433E5D}" srcOrd="3" destOrd="0" presId="urn:microsoft.com/office/officeart/2018/2/layout/IconVerticalSolidList"/>
    <dgm:cxn modelId="{85AFA0F8-ABEE-4746-BC84-09706CBE4B8B}" type="presParOf" srcId="{9C43D3BE-292B-4324-83D7-DF1F0F69F353}" destId="{231FC068-6FA5-4674-A071-AC91848231E0}" srcOrd="3" destOrd="0" presId="urn:microsoft.com/office/officeart/2018/2/layout/IconVerticalSolidList"/>
    <dgm:cxn modelId="{6234FE3D-78CA-4B5F-9470-4A878FB74358}" type="presParOf" srcId="{9C43D3BE-292B-4324-83D7-DF1F0F69F353}" destId="{75B2C50E-E5B2-4BF7-8E89-3821B0B908BD}" srcOrd="4" destOrd="0" presId="urn:microsoft.com/office/officeart/2018/2/layout/IconVerticalSolidList"/>
    <dgm:cxn modelId="{BED4E24C-4E14-43D4-85B9-4AB7FF90C134}" type="presParOf" srcId="{75B2C50E-E5B2-4BF7-8E89-3821B0B908BD}" destId="{5B304553-F8EF-4357-A1C3-FCAB8A46DB3E}" srcOrd="0" destOrd="0" presId="urn:microsoft.com/office/officeart/2018/2/layout/IconVerticalSolidList"/>
    <dgm:cxn modelId="{D0D6F005-766F-455C-B192-25FC3725F2A4}" type="presParOf" srcId="{75B2C50E-E5B2-4BF7-8E89-3821B0B908BD}" destId="{7A7FC0F7-F59F-4D0F-9960-5E02C3429AE6}" srcOrd="1" destOrd="0" presId="urn:microsoft.com/office/officeart/2018/2/layout/IconVerticalSolidList"/>
    <dgm:cxn modelId="{15C76F77-E1FF-4F5C-9CD7-7B0995FFCFE8}" type="presParOf" srcId="{75B2C50E-E5B2-4BF7-8E89-3821B0B908BD}" destId="{C0A718FB-2A5F-41D6-BC0A-D4A16BC13DDC}" srcOrd="2" destOrd="0" presId="urn:microsoft.com/office/officeart/2018/2/layout/IconVerticalSolidList"/>
    <dgm:cxn modelId="{914A232B-0936-4961-BC74-D34B2D3AB1D2}" type="presParOf" srcId="{75B2C50E-E5B2-4BF7-8E89-3821B0B908BD}" destId="{416EC58D-23BF-426E-91D8-DCE777C60058}" srcOrd="3" destOrd="0" presId="urn:microsoft.com/office/officeart/2018/2/layout/IconVerticalSolidList"/>
    <dgm:cxn modelId="{4AFC4C17-A3B8-4D90-B4EA-4DA14652566D}" type="presParOf" srcId="{9C43D3BE-292B-4324-83D7-DF1F0F69F353}" destId="{1AAC5836-9992-4994-9795-FB73169DC3F9}" srcOrd="5" destOrd="0" presId="urn:microsoft.com/office/officeart/2018/2/layout/IconVerticalSolidList"/>
    <dgm:cxn modelId="{6CA159FE-496E-4B4D-9B1D-585104FEF01F}" type="presParOf" srcId="{9C43D3BE-292B-4324-83D7-DF1F0F69F353}" destId="{26C98CA8-BAEF-4EE3-9298-241F4B82AC98}" srcOrd="6" destOrd="0" presId="urn:microsoft.com/office/officeart/2018/2/layout/IconVerticalSolidList"/>
    <dgm:cxn modelId="{D897414D-8C11-4EE7-A7B1-D3C7890CA0BE}" type="presParOf" srcId="{26C98CA8-BAEF-4EE3-9298-241F4B82AC98}" destId="{38111FD7-7E68-4000-B8EB-54D479719FC0}" srcOrd="0" destOrd="0" presId="urn:microsoft.com/office/officeart/2018/2/layout/IconVerticalSolidList"/>
    <dgm:cxn modelId="{D9100DAB-9CE0-4F5A-8987-D212E14FA000}" type="presParOf" srcId="{26C98CA8-BAEF-4EE3-9298-241F4B82AC98}" destId="{E65EA1DB-4A8E-4F2C-A8F5-486710D000EF}" srcOrd="1" destOrd="0" presId="urn:microsoft.com/office/officeart/2018/2/layout/IconVerticalSolidList"/>
    <dgm:cxn modelId="{25AB2828-E46C-4686-BBB3-70FB3D6BF329}" type="presParOf" srcId="{26C98CA8-BAEF-4EE3-9298-241F4B82AC98}" destId="{5A42F94F-2E4E-4A6F-B134-D9D4A10810ED}" srcOrd="2" destOrd="0" presId="urn:microsoft.com/office/officeart/2018/2/layout/IconVerticalSolidList"/>
    <dgm:cxn modelId="{7FBE1214-D382-42CB-914E-9FC7DE2317D3}" type="presParOf" srcId="{26C98CA8-BAEF-4EE3-9298-241F4B82AC98}" destId="{398049B2-B417-4931-9C2A-725F5B9B78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EDD855-EDFC-4981-9ABB-512B993A64D3}" type="doc">
      <dgm:prSet loTypeId="urn:microsoft.com/office/officeart/2005/8/layout/process1" loCatId="process" qsTypeId="urn:microsoft.com/office/officeart/2005/8/quickstyle/simple4" qsCatId="simple" csTypeId="urn:microsoft.com/office/officeart/2005/8/colors/colorful5" csCatId="colorful"/>
      <dgm:spPr/>
      <dgm:t>
        <a:bodyPr/>
        <a:lstStyle/>
        <a:p>
          <a:endParaRPr lang="en-US"/>
        </a:p>
      </dgm:t>
    </dgm:pt>
    <dgm:pt modelId="{147A1D5A-45A9-470D-81F5-4236FE968EC5}">
      <dgm:prSet/>
      <dgm:spPr/>
      <dgm:t>
        <a:bodyPr/>
        <a:lstStyle/>
        <a:p>
          <a:r>
            <a:rPr lang="it-IT"/>
            <a:t>Lo sviluppo dei meccanismi di difesa, della socializzazione e della razionalità è un complicato processo che dura tutta la vita e che non dipende soltanto dalle esperienze che ciascuno fa ma anche da come vengono elaborate.</a:t>
          </a:r>
          <a:endParaRPr lang="en-US"/>
        </a:p>
      </dgm:t>
    </dgm:pt>
    <dgm:pt modelId="{44DF2E25-30EB-42A9-926E-8CAFC59C7BF2}" type="parTrans" cxnId="{2355C5FF-AADD-46AA-A804-9526B07EB6AA}">
      <dgm:prSet/>
      <dgm:spPr/>
      <dgm:t>
        <a:bodyPr/>
        <a:lstStyle/>
        <a:p>
          <a:endParaRPr lang="en-US"/>
        </a:p>
      </dgm:t>
    </dgm:pt>
    <dgm:pt modelId="{D1D3AE09-F08C-4E84-832B-C8A8B2E6E366}" type="sibTrans" cxnId="{2355C5FF-AADD-46AA-A804-9526B07EB6AA}">
      <dgm:prSet/>
      <dgm:spPr/>
      <dgm:t>
        <a:bodyPr/>
        <a:lstStyle/>
        <a:p>
          <a:endParaRPr lang="en-US"/>
        </a:p>
      </dgm:t>
    </dgm:pt>
    <dgm:pt modelId="{A66B799B-FCF5-465F-8E2B-A8AFD15CCC15}">
      <dgm:prSet/>
      <dgm:spPr/>
      <dgm:t>
        <a:bodyPr/>
        <a:lstStyle/>
        <a:p>
          <a:r>
            <a:rPr lang="it-IT"/>
            <a:t>Lo sviluppo  avviene quando attività più elementari e primitive vengono integrate e subordinate a strutture successive di più alto livello che le controllano.</a:t>
          </a:r>
          <a:endParaRPr lang="en-US"/>
        </a:p>
      </dgm:t>
    </dgm:pt>
    <dgm:pt modelId="{37F84EEB-6B5B-490E-8481-83CCFD5DB357}" type="parTrans" cxnId="{7B456836-FAC5-4DDA-AFE9-AF84D7414477}">
      <dgm:prSet/>
      <dgm:spPr/>
      <dgm:t>
        <a:bodyPr/>
        <a:lstStyle/>
        <a:p>
          <a:endParaRPr lang="en-US"/>
        </a:p>
      </dgm:t>
    </dgm:pt>
    <dgm:pt modelId="{9A6240C6-A824-47ED-BDC7-A9449855ED9F}" type="sibTrans" cxnId="{7B456836-FAC5-4DDA-AFE9-AF84D7414477}">
      <dgm:prSet/>
      <dgm:spPr/>
      <dgm:t>
        <a:bodyPr/>
        <a:lstStyle/>
        <a:p>
          <a:endParaRPr lang="en-US"/>
        </a:p>
      </dgm:t>
    </dgm:pt>
    <dgm:pt modelId="{1CB7FED8-A276-4C59-A06F-E04C29CD942B}">
      <dgm:prSet/>
      <dgm:spPr/>
      <dgm:t>
        <a:bodyPr/>
        <a:lstStyle/>
        <a:p>
          <a:r>
            <a:rPr lang="it-IT"/>
            <a:t>La libido è l’energia di base che quando il bambino è piccolissimo è indifferenziata e rivolta soprattutto a se stesso(libido narcisista); quando poi il bambino è capace di distinguere tra sé e il mondo esterno si parla di libido oggettuale.</a:t>
          </a:r>
          <a:endParaRPr lang="en-US"/>
        </a:p>
      </dgm:t>
    </dgm:pt>
    <dgm:pt modelId="{13C26F04-55D4-4A99-872A-8AA345AEAA4F}" type="parTrans" cxnId="{0A068F3B-67A2-4624-ADDB-98652605632D}">
      <dgm:prSet/>
      <dgm:spPr/>
      <dgm:t>
        <a:bodyPr/>
        <a:lstStyle/>
        <a:p>
          <a:endParaRPr lang="en-US"/>
        </a:p>
      </dgm:t>
    </dgm:pt>
    <dgm:pt modelId="{BDAC4A19-69C5-4BB8-83D1-F9A1D6299192}" type="sibTrans" cxnId="{0A068F3B-67A2-4624-ADDB-98652605632D}">
      <dgm:prSet/>
      <dgm:spPr/>
      <dgm:t>
        <a:bodyPr/>
        <a:lstStyle/>
        <a:p>
          <a:endParaRPr lang="en-US"/>
        </a:p>
      </dgm:t>
    </dgm:pt>
    <dgm:pt modelId="{77FCCA34-C6AE-4E24-9F39-E2D3AA4CFB44}">
      <dgm:prSet/>
      <dgm:spPr/>
      <dgm:t>
        <a:bodyPr/>
        <a:lstStyle/>
        <a:p>
          <a:r>
            <a:rPr lang="it-IT"/>
            <a:t>Freud articolò il tema dello sviluppo affettivo attraverso la polarizzazione della libido su certe parti del corpo e suddivise il processo in 5 fasi.</a:t>
          </a:r>
          <a:endParaRPr lang="en-US"/>
        </a:p>
      </dgm:t>
    </dgm:pt>
    <dgm:pt modelId="{340B8E82-75D9-4B62-8F0D-0EF14E8B1F8A}" type="parTrans" cxnId="{A5E681A7-1238-4F52-8221-81BFD3EE3C75}">
      <dgm:prSet/>
      <dgm:spPr/>
      <dgm:t>
        <a:bodyPr/>
        <a:lstStyle/>
        <a:p>
          <a:endParaRPr lang="en-US"/>
        </a:p>
      </dgm:t>
    </dgm:pt>
    <dgm:pt modelId="{5D350A56-7471-4BF6-A0BF-39A27A9DFD2C}" type="sibTrans" cxnId="{A5E681A7-1238-4F52-8221-81BFD3EE3C75}">
      <dgm:prSet/>
      <dgm:spPr/>
      <dgm:t>
        <a:bodyPr/>
        <a:lstStyle/>
        <a:p>
          <a:endParaRPr lang="en-US"/>
        </a:p>
      </dgm:t>
    </dgm:pt>
    <dgm:pt modelId="{0C3990E2-C21D-4748-AF91-84CBC6699DDA}" type="pres">
      <dgm:prSet presAssocID="{00EDD855-EDFC-4981-9ABB-512B993A64D3}" presName="Name0" presStyleCnt="0">
        <dgm:presLayoutVars>
          <dgm:dir/>
          <dgm:resizeHandles val="exact"/>
        </dgm:presLayoutVars>
      </dgm:prSet>
      <dgm:spPr/>
    </dgm:pt>
    <dgm:pt modelId="{DDFFD9D9-C93A-4850-A690-D76BD657EE58}" type="pres">
      <dgm:prSet presAssocID="{147A1D5A-45A9-470D-81F5-4236FE968EC5}" presName="node" presStyleLbl="node1" presStyleIdx="0" presStyleCnt="4">
        <dgm:presLayoutVars>
          <dgm:bulletEnabled val="1"/>
        </dgm:presLayoutVars>
      </dgm:prSet>
      <dgm:spPr/>
    </dgm:pt>
    <dgm:pt modelId="{8F106722-C469-471D-9BD8-89F3F8563160}" type="pres">
      <dgm:prSet presAssocID="{D1D3AE09-F08C-4E84-832B-C8A8B2E6E366}" presName="sibTrans" presStyleLbl="sibTrans2D1" presStyleIdx="0" presStyleCnt="3"/>
      <dgm:spPr/>
    </dgm:pt>
    <dgm:pt modelId="{CDF6EA9F-25B7-4B3C-9066-2A28367A8EF7}" type="pres">
      <dgm:prSet presAssocID="{D1D3AE09-F08C-4E84-832B-C8A8B2E6E366}" presName="connectorText" presStyleLbl="sibTrans2D1" presStyleIdx="0" presStyleCnt="3"/>
      <dgm:spPr/>
    </dgm:pt>
    <dgm:pt modelId="{2BBC50E9-7888-43D6-A534-1C304777AB07}" type="pres">
      <dgm:prSet presAssocID="{A66B799B-FCF5-465F-8E2B-A8AFD15CCC15}" presName="node" presStyleLbl="node1" presStyleIdx="1" presStyleCnt="4">
        <dgm:presLayoutVars>
          <dgm:bulletEnabled val="1"/>
        </dgm:presLayoutVars>
      </dgm:prSet>
      <dgm:spPr/>
    </dgm:pt>
    <dgm:pt modelId="{8D303BC0-5FB6-462B-AA5D-B8CB799E2688}" type="pres">
      <dgm:prSet presAssocID="{9A6240C6-A824-47ED-BDC7-A9449855ED9F}" presName="sibTrans" presStyleLbl="sibTrans2D1" presStyleIdx="1" presStyleCnt="3"/>
      <dgm:spPr/>
    </dgm:pt>
    <dgm:pt modelId="{033D2ED7-7331-47FD-8C44-B9C07AF044E2}" type="pres">
      <dgm:prSet presAssocID="{9A6240C6-A824-47ED-BDC7-A9449855ED9F}" presName="connectorText" presStyleLbl="sibTrans2D1" presStyleIdx="1" presStyleCnt="3"/>
      <dgm:spPr/>
    </dgm:pt>
    <dgm:pt modelId="{446A9E3E-3E72-4D0D-9A0E-AB19FF34E403}" type="pres">
      <dgm:prSet presAssocID="{1CB7FED8-A276-4C59-A06F-E04C29CD942B}" presName="node" presStyleLbl="node1" presStyleIdx="2" presStyleCnt="4">
        <dgm:presLayoutVars>
          <dgm:bulletEnabled val="1"/>
        </dgm:presLayoutVars>
      </dgm:prSet>
      <dgm:spPr/>
    </dgm:pt>
    <dgm:pt modelId="{5C6D8A04-286F-4C19-8CEA-4B66F7D58F2E}" type="pres">
      <dgm:prSet presAssocID="{BDAC4A19-69C5-4BB8-83D1-F9A1D6299192}" presName="sibTrans" presStyleLbl="sibTrans2D1" presStyleIdx="2" presStyleCnt="3"/>
      <dgm:spPr/>
    </dgm:pt>
    <dgm:pt modelId="{78CBB280-4B54-463C-AC63-933C5D84BACC}" type="pres">
      <dgm:prSet presAssocID="{BDAC4A19-69C5-4BB8-83D1-F9A1D6299192}" presName="connectorText" presStyleLbl="sibTrans2D1" presStyleIdx="2" presStyleCnt="3"/>
      <dgm:spPr/>
    </dgm:pt>
    <dgm:pt modelId="{9DCE80A1-4386-46C0-B8DE-40E25C9BCC82}" type="pres">
      <dgm:prSet presAssocID="{77FCCA34-C6AE-4E24-9F39-E2D3AA4CFB44}" presName="node" presStyleLbl="node1" presStyleIdx="3" presStyleCnt="4">
        <dgm:presLayoutVars>
          <dgm:bulletEnabled val="1"/>
        </dgm:presLayoutVars>
      </dgm:prSet>
      <dgm:spPr/>
    </dgm:pt>
  </dgm:ptLst>
  <dgm:cxnLst>
    <dgm:cxn modelId="{A24E2209-D7CF-498C-8EB0-EA9894D59405}" type="presOf" srcId="{77FCCA34-C6AE-4E24-9F39-E2D3AA4CFB44}" destId="{9DCE80A1-4386-46C0-B8DE-40E25C9BCC82}" srcOrd="0" destOrd="0" presId="urn:microsoft.com/office/officeart/2005/8/layout/process1"/>
    <dgm:cxn modelId="{A0825420-ECBE-4371-9598-584C09BAADC6}" type="presOf" srcId="{D1D3AE09-F08C-4E84-832B-C8A8B2E6E366}" destId="{8F106722-C469-471D-9BD8-89F3F8563160}" srcOrd="0" destOrd="0" presId="urn:microsoft.com/office/officeart/2005/8/layout/process1"/>
    <dgm:cxn modelId="{B2C15425-27AE-45C8-B7A8-61DE89F83915}" type="presOf" srcId="{A66B799B-FCF5-465F-8E2B-A8AFD15CCC15}" destId="{2BBC50E9-7888-43D6-A534-1C304777AB07}" srcOrd="0" destOrd="0" presId="urn:microsoft.com/office/officeart/2005/8/layout/process1"/>
    <dgm:cxn modelId="{4C943435-80E9-4566-9D9C-06A7CBB7FBF5}" type="presOf" srcId="{1CB7FED8-A276-4C59-A06F-E04C29CD942B}" destId="{446A9E3E-3E72-4D0D-9A0E-AB19FF34E403}" srcOrd="0" destOrd="0" presId="urn:microsoft.com/office/officeart/2005/8/layout/process1"/>
    <dgm:cxn modelId="{7B456836-FAC5-4DDA-AFE9-AF84D7414477}" srcId="{00EDD855-EDFC-4981-9ABB-512B993A64D3}" destId="{A66B799B-FCF5-465F-8E2B-A8AFD15CCC15}" srcOrd="1" destOrd="0" parTransId="{37F84EEB-6B5B-490E-8481-83CCFD5DB357}" sibTransId="{9A6240C6-A824-47ED-BDC7-A9449855ED9F}"/>
    <dgm:cxn modelId="{0A068F3B-67A2-4624-ADDB-98652605632D}" srcId="{00EDD855-EDFC-4981-9ABB-512B993A64D3}" destId="{1CB7FED8-A276-4C59-A06F-E04C29CD942B}" srcOrd="2" destOrd="0" parTransId="{13C26F04-55D4-4A99-872A-8AA345AEAA4F}" sibTransId="{BDAC4A19-69C5-4BB8-83D1-F9A1D6299192}"/>
    <dgm:cxn modelId="{0D68E045-6B0A-4FB1-9E4D-C6CB8A4DE5FF}" type="presOf" srcId="{D1D3AE09-F08C-4E84-832B-C8A8B2E6E366}" destId="{CDF6EA9F-25B7-4B3C-9066-2A28367A8EF7}" srcOrd="1" destOrd="0" presId="urn:microsoft.com/office/officeart/2005/8/layout/process1"/>
    <dgm:cxn modelId="{4D6CAB4D-AF9B-42FE-A6AE-524678F4806D}" type="presOf" srcId="{BDAC4A19-69C5-4BB8-83D1-F9A1D6299192}" destId="{78CBB280-4B54-463C-AC63-933C5D84BACC}" srcOrd="1" destOrd="0" presId="urn:microsoft.com/office/officeart/2005/8/layout/process1"/>
    <dgm:cxn modelId="{4F667C9D-A955-4183-A1BB-ECFFE5D1C147}" type="presOf" srcId="{9A6240C6-A824-47ED-BDC7-A9449855ED9F}" destId="{8D303BC0-5FB6-462B-AA5D-B8CB799E2688}" srcOrd="0" destOrd="0" presId="urn:microsoft.com/office/officeart/2005/8/layout/process1"/>
    <dgm:cxn modelId="{A5E681A7-1238-4F52-8221-81BFD3EE3C75}" srcId="{00EDD855-EDFC-4981-9ABB-512B993A64D3}" destId="{77FCCA34-C6AE-4E24-9F39-E2D3AA4CFB44}" srcOrd="3" destOrd="0" parTransId="{340B8E82-75D9-4B62-8F0D-0EF14E8B1F8A}" sibTransId="{5D350A56-7471-4BF6-A0BF-39A27A9DFD2C}"/>
    <dgm:cxn modelId="{94195AB7-2E12-4B97-B538-3EFDF8708DC5}" type="presOf" srcId="{BDAC4A19-69C5-4BB8-83D1-F9A1D6299192}" destId="{5C6D8A04-286F-4C19-8CEA-4B66F7D58F2E}" srcOrd="0" destOrd="0" presId="urn:microsoft.com/office/officeart/2005/8/layout/process1"/>
    <dgm:cxn modelId="{960068BF-6562-4F13-AB64-2224C65303A3}" type="presOf" srcId="{00EDD855-EDFC-4981-9ABB-512B993A64D3}" destId="{0C3990E2-C21D-4748-AF91-84CBC6699DDA}" srcOrd="0" destOrd="0" presId="urn:microsoft.com/office/officeart/2005/8/layout/process1"/>
    <dgm:cxn modelId="{79362BCD-54C0-4187-8918-1FA4A780475F}" type="presOf" srcId="{147A1D5A-45A9-470D-81F5-4236FE968EC5}" destId="{DDFFD9D9-C93A-4850-A690-D76BD657EE58}" srcOrd="0" destOrd="0" presId="urn:microsoft.com/office/officeart/2005/8/layout/process1"/>
    <dgm:cxn modelId="{541673D5-7EA2-4358-A488-0936F7A70A7A}" type="presOf" srcId="{9A6240C6-A824-47ED-BDC7-A9449855ED9F}" destId="{033D2ED7-7331-47FD-8C44-B9C07AF044E2}" srcOrd="1" destOrd="0" presId="urn:microsoft.com/office/officeart/2005/8/layout/process1"/>
    <dgm:cxn modelId="{2355C5FF-AADD-46AA-A804-9526B07EB6AA}" srcId="{00EDD855-EDFC-4981-9ABB-512B993A64D3}" destId="{147A1D5A-45A9-470D-81F5-4236FE968EC5}" srcOrd="0" destOrd="0" parTransId="{44DF2E25-30EB-42A9-926E-8CAFC59C7BF2}" sibTransId="{D1D3AE09-F08C-4E84-832B-C8A8B2E6E366}"/>
    <dgm:cxn modelId="{68845EBF-B7D7-4ADA-8D15-EF3E5B54A4DD}" type="presParOf" srcId="{0C3990E2-C21D-4748-AF91-84CBC6699DDA}" destId="{DDFFD9D9-C93A-4850-A690-D76BD657EE58}" srcOrd="0" destOrd="0" presId="urn:microsoft.com/office/officeart/2005/8/layout/process1"/>
    <dgm:cxn modelId="{2FDB94EF-A658-4C9C-BD8B-A5E92AADF8CA}" type="presParOf" srcId="{0C3990E2-C21D-4748-AF91-84CBC6699DDA}" destId="{8F106722-C469-471D-9BD8-89F3F8563160}" srcOrd="1" destOrd="0" presId="urn:microsoft.com/office/officeart/2005/8/layout/process1"/>
    <dgm:cxn modelId="{BA713C86-F86D-4869-BDA2-08104BCE1D62}" type="presParOf" srcId="{8F106722-C469-471D-9BD8-89F3F8563160}" destId="{CDF6EA9F-25B7-4B3C-9066-2A28367A8EF7}" srcOrd="0" destOrd="0" presId="urn:microsoft.com/office/officeart/2005/8/layout/process1"/>
    <dgm:cxn modelId="{13D0F42D-DFF4-427C-AF17-08699479DB85}" type="presParOf" srcId="{0C3990E2-C21D-4748-AF91-84CBC6699DDA}" destId="{2BBC50E9-7888-43D6-A534-1C304777AB07}" srcOrd="2" destOrd="0" presId="urn:microsoft.com/office/officeart/2005/8/layout/process1"/>
    <dgm:cxn modelId="{3900B02F-952E-4B99-BB3E-D0056D9C5305}" type="presParOf" srcId="{0C3990E2-C21D-4748-AF91-84CBC6699DDA}" destId="{8D303BC0-5FB6-462B-AA5D-B8CB799E2688}" srcOrd="3" destOrd="0" presId="urn:microsoft.com/office/officeart/2005/8/layout/process1"/>
    <dgm:cxn modelId="{5C3950BE-5F73-4FFA-8873-4598F7B59F7E}" type="presParOf" srcId="{8D303BC0-5FB6-462B-AA5D-B8CB799E2688}" destId="{033D2ED7-7331-47FD-8C44-B9C07AF044E2}" srcOrd="0" destOrd="0" presId="urn:microsoft.com/office/officeart/2005/8/layout/process1"/>
    <dgm:cxn modelId="{1DD893A9-EB52-40B1-97DB-FC59CDFF58A3}" type="presParOf" srcId="{0C3990E2-C21D-4748-AF91-84CBC6699DDA}" destId="{446A9E3E-3E72-4D0D-9A0E-AB19FF34E403}" srcOrd="4" destOrd="0" presId="urn:microsoft.com/office/officeart/2005/8/layout/process1"/>
    <dgm:cxn modelId="{05AEE709-EB63-430B-99A3-BF88F7109D68}" type="presParOf" srcId="{0C3990E2-C21D-4748-AF91-84CBC6699DDA}" destId="{5C6D8A04-286F-4C19-8CEA-4B66F7D58F2E}" srcOrd="5" destOrd="0" presId="urn:microsoft.com/office/officeart/2005/8/layout/process1"/>
    <dgm:cxn modelId="{59A30F33-4AF1-494C-815C-20CF482B4E8B}" type="presParOf" srcId="{5C6D8A04-286F-4C19-8CEA-4B66F7D58F2E}" destId="{78CBB280-4B54-463C-AC63-933C5D84BACC}" srcOrd="0" destOrd="0" presId="urn:microsoft.com/office/officeart/2005/8/layout/process1"/>
    <dgm:cxn modelId="{40DFB1B2-6C63-4113-AFBC-4919D0CA79C2}" type="presParOf" srcId="{0C3990E2-C21D-4748-AF91-84CBC6699DDA}" destId="{9DCE80A1-4386-46C0-B8DE-40E25C9BCC8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E8454F-A4AE-4195-9A98-8759D5A82A5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8309154-EED3-4F0C-8A8F-CAB92A07E0B0}">
      <dgm:prSet custT="1"/>
      <dgm:spPr/>
      <dgm:t>
        <a:bodyPr/>
        <a:lstStyle/>
        <a:p>
          <a:r>
            <a:rPr lang="it-IT" sz="1800" dirty="0"/>
            <a:t>IL comportamento di attaccamento si manifesta in una persona che consegue o mantiene una prossimità nei confronti di un’altra persona, </a:t>
          </a:r>
          <a:r>
            <a:rPr lang="it-IT" sz="1800" b="1" dirty="0"/>
            <a:t>figura di attaccamento</a:t>
          </a:r>
          <a:r>
            <a:rPr lang="it-IT" sz="1800" dirty="0"/>
            <a:t>, ritenuta in grado di affrontare il mondo in modo adeguato.</a:t>
          </a:r>
          <a:endParaRPr lang="en-US" sz="1800" dirty="0"/>
        </a:p>
      </dgm:t>
    </dgm:pt>
    <dgm:pt modelId="{0911C3B9-B979-4654-B6A4-5C5F96904D6C}" type="parTrans" cxnId="{C176D79D-19DF-4471-9005-C40A5C18C7CD}">
      <dgm:prSet/>
      <dgm:spPr/>
      <dgm:t>
        <a:bodyPr/>
        <a:lstStyle/>
        <a:p>
          <a:endParaRPr lang="en-US"/>
        </a:p>
      </dgm:t>
    </dgm:pt>
    <dgm:pt modelId="{B50C769E-981E-44D9-B4B5-F284A540341A}" type="sibTrans" cxnId="{C176D79D-19DF-4471-9005-C40A5C18C7CD}">
      <dgm:prSet/>
      <dgm:spPr/>
      <dgm:t>
        <a:bodyPr/>
        <a:lstStyle/>
        <a:p>
          <a:endParaRPr lang="en-US"/>
        </a:p>
      </dgm:t>
    </dgm:pt>
    <dgm:pt modelId="{E0F4529E-149B-4B38-A6BD-BC27B4F251F7}">
      <dgm:prSet/>
      <dgm:spPr/>
      <dgm:t>
        <a:bodyPr/>
        <a:lstStyle/>
        <a:p>
          <a:r>
            <a:rPr lang="it-IT"/>
            <a:t>Rifiutò il modello di sviluppo di Freud, ed affermò che il legame madre-bambino non si basa solo sulla necessità di nutrimento ma sul riconoscimento delle emozioni.</a:t>
          </a:r>
          <a:endParaRPr lang="en-US"/>
        </a:p>
      </dgm:t>
    </dgm:pt>
    <dgm:pt modelId="{3888DEE7-3A73-431C-94D4-3A429EE888D2}" type="parTrans" cxnId="{0CB9334C-39A4-4EA2-A06D-D396B1BCCABF}">
      <dgm:prSet/>
      <dgm:spPr/>
      <dgm:t>
        <a:bodyPr/>
        <a:lstStyle/>
        <a:p>
          <a:endParaRPr lang="en-US"/>
        </a:p>
      </dgm:t>
    </dgm:pt>
    <dgm:pt modelId="{1E5A8AD9-6E60-4CFB-A7F8-567384BC53A0}" type="sibTrans" cxnId="{0CB9334C-39A4-4EA2-A06D-D396B1BCCABF}">
      <dgm:prSet/>
      <dgm:spPr/>
      <dgm:t>
        <a:bodyPr/>
        <a:lstStyle/>
        <a:p>
          <a:endParaRPr lang="en-US"/>
        </a:p>
      </dgm:t>
    </dgm:pt>
    <dgm:pt modelId="{92D3458A-9855-4AE2-95F4-3D085DC21DDF}">
      <dgm:prSet/>
      <dgm:spPr/>
      <dgm:t>
        <a:bodyPr/>
        <a:lstStyle/>
        <a:p>
          <a:r>
            <a:rPr lang="it-IT"/>
            <a:t>Bowlby identifica quattro fasi attraverso le quali si sviluppa l’attaccamento.</a:t>
          </a:r>
          <a:endParaRPr lang="en-US"/>
        </a:p>
      </dgm:t>
    </dgm:pt>
    <dgm:pt modelId="{77F6D359-63D0-4519-ADFF-115F894FF320}" type="parTrans" cxnId="{E1A1D341-1516-4982-8B4A-DE895121AAD9}">
      <dgm:prSet/>
      <dgm:spPr/>
      <dgm:t>
        <a:bodyPr/>
        <a:lstStyle/>
        <a:p>
          <a:endParaRPr lang="en-US"/>
        </a:p>
      </dgm:t>
    </dgm:pt>
    <dgm:pt modelId="{8E687629-B14B-4AF8-AA19-D6AC0CC2ACD7}" type="sibTrans" cxnId="{E1A1D341-1516-4982-8B4A-DE895121AAD9}">
      <dgm:prSet/>
      <dgm:spPr/>
      <dgm:t>
        <a:bodyPr/>
        <a:lstStyle/>
        <a:p>
          <a:endParaRPr lang="en-US"/>
        </a:p>
      </dgm:t>
    </dgm:pt>
    <dgm:pt modelId="{5B5CED29-2F38-4185-BD53-851055AB1D00}" type="pres">
      <dgm:prSet presAssocID="{9EE8454F-A4AE-4195-9A98-8759D5A82A56}" presName="outerComposite" presStyleCnt="0">
        <dgm:presLayoutVars>
          <dgm:chMax val="5"/>
          <dgm:dir/>
          <dgm:resizeHandles val="exact"/>
        </dgm:presLayoutVars>
      </dgm:prSet>
      <dgm:spPr/>
    </dgm:pt>
    <dgm:pt modelId="{D0F7FE60-6A65-4CDB-92D9-62C20545D6F4}" type="pres">
      <dgm:prSet presAssocID="{9EE8454F-A4AE-4195-9A98-8759D5A82A56}" presName="dummyMaxCanvas" presStyleCnt="0">
        <dgm:presLayoutVars/>
      </dgm:prSet>
      <dgm:spPr/>
    </dgm:pt>
    <dgm:pt modelId="{6ACC9D8B-40EE-4A0A-B092-1EC745D489B3}" type="pres">
      <dgm:prSet presAssocID="{9EE8454F-A4AE-4195-9A98-8759D5A82A56}" presName="ThreeNodes_1" presStyleLbl="node1" presStyleIdx="0" presStyleCnt="3">
        <dgm:presLayoutVars>
          <dgm:bulletEnabled val="1"/>
        </dgm:presLayoutVars>
      </dgm:prSet>
      <dgm:spPr/>
    </dgm:pt>
    <dgm:pt modelId="{D206A7BF-9819-4C7E-9EE8-F63E46579F19}" type="pres">
      <dgm:prSet presAssocID="{9EE8454F-A4AE-4195-9A98-8759D5A82A56}" presName="ThreeNodes_2" presStyleLbl="node1" presStyleIdx="1" presStyleCnt="3">
        <dgm:presLayoutVars>
          <dgm:bulletEnabled val="1"/>
        </dgm:presLayoutVars>
      </dgm:prSet>
      <dgm:spPr/>
    </dgm:pt>
    <dgm:pt modelId="{4F6D0DED-7D83-486E-AF4E-27A4829B6B70}" type="pres">
      <dgm:prSet presAssocID="{9EE8454F-A4AE-4195-9A98-8759D5A82A56}" presName="ThreeNodes_3" presStyleLbl="node1" presStyleIdx="2" presStyleCnt="3">
        <dgm:presLayoutVars>
          <dgm:bulletEnabled val="1"/>
        </dgm:presLayoutVars>
      </dgm:prSet>
      <dgm:spPr/>
    </dgm:pt>
    <dgm:pt modelId="{378E13CE-59F9-4A48-8A19-9F60426CC42E}" type="pres">
      <dgm:prSet presAssocID="{9EE8454F-A4AE-4195-9A98-8759D5A82A56}" presName="ThreeConn_1-2" presStyleLbl="fgAccFollowNode1" presStyleIdx="0" presStyleCnt="2">
        <dgm:presLayoutVars>
          <dgm:bulletEnabled val="1"/>
        </dgm:presLayoutVars>
      </dgm:prSet>
      <dgm:spPr/>
    </dgm:pt>
    <dgm:pt modelId="{1EFBD12A-2C5C-4F73-89C9-8E93014A4E1F}" type="pres">
      <dgm:prSet presAssocID="{9EE8454F-A4AE-4195-9A98-8759D5A82A56}" presName="ThreeConn_2-3" presStyleLbl="fgAccFollowNode1" presStyleIdx="1" presStyleCnt="2">
        <dgm:presLayoutVars>
          <dgm:bulletEnabled val="1"/>
        </dgm:presLayoutVars>
      </dgm:prSet>
      <dgm:spPr/>
    </dgm:pt>
    <dgm:pt modelId="{22ECFE3A-7F27-4D4E-8080-3BDB4D492323}" type="pres">
      <dgm:prSet presAssocID="{9EE8454F-A4AE-4195-9A98-8759D5A82A56}" presName="ThreeNodes_1_text" presStyleLbl="node1" presStyleIdx="2" presStyleCnt="3">
        <dgm:presLayoutVars>
          <dgm:bulletEnabled val="1"/>
        </dgm:presLayoutVars>
      </dgm:prSet>
      <dgm:spPr/>
    </dgm:pt>
    <dgm:pt modelId="{7657DF45-40BF-4CCC-8776-AF7A8C9C0FFB}" type="pres">
      <dgm:prSet presAssocID="{9EE8454F-A4AE-4195-9A98-8759D5A82A56}" presName="ThreeNodes_2_text" presStyleLbl="node1" presStyleIdx="2" presStyleCnt="3">
        <dgm:presLayoutVars>
          <dgm:bulletEnabled val="1"/>
        </dgm:presLayoutVars>
      </dgm:prSet>
      <dgm:spPr/>
    </dgm:pt>
    <dgm:pt modelId="{0AD7501E-22E3-45F7-AAD9-406186BC97D7}" type="pres">
      <dgm:prSet presAssocID="{9EE8454F-A4AE-4195-9A98-8759D5A82A56}" presName="ThreeNodes_3_text" presStyleLbl="node1" presStyleIdx="2" presStyleCnt="3">
        <dgm:presLayoutVars>
          <dgm:bulletEnabled val="1"/>
        </dgm:presLayoutVars>
      </dgm:prSet>
      <dgm:spPr/>
    </dgm:pt>
  </dgm:ptLst>
  <dgm:cxnLst>
    <dgm:cxn modelId="{EB53AA41-F379-4B86-ACE8-23587BE6FA07}" type="presOf" srcId="{1E5A8AD9-6E60-4CFB-A7F8-567384BC53A0}" destId="{1EFBD12A-2C5C-4F73-89C9-8E93014A4E1F}" srcOrd="0" destOrd="0" presId="urn:microsoft.com/office/officeart/2005/8/layout/vProcess5"/>
    <dgm:cxn modelId="{E1A1D341-1516-4982-8B4A-DE895121AAD9}" srcId="{9EE8454F-A4AE-4195-9A98-8759D5A82A56}" destId="{92D3458A-9855-4AE2-95F4-3D085DC21DDF}" srcOrd="2" destOrd="0" parTransId="{77F6D359-63D0-4519-ADFF-115F894FF320}" sibTransId="{8E687629-B14B-4AF8-AA19-D6AC0CC2ACD7}"/>
    <dgm:cxn modelId="{4A007E66-07F5-42D4-B5F4-4402F97295D6}" type="presOf" srcId="{92D3458A-9855-4AE2-95F4-3D085DC21DDF}" destId="{0AD7501E-22E3-45F7-AAD9-406186BC97D7}" srcOrd="1" destOrd="0" presId="urn:microsoft.com/office/officeart/2005/8/layout/vProcess5"/>
    <dgm:cxn modelId="{0CB9334C-39A4-4EA2-A06D-D396B1BCCABF}" srcId="{9EE8454F-A4AE-4195-9A98-8759D5A82A56}" destId="{E0F4529E-149B-4B38-A6BD-BC27B4F251F7}" srcOrd="1" destOrd="0" parTransId="{3888DEE7-3A73-431C-94D4-3A429EE888D2}" sibTransId="{1E5A8AD9-6E60-4CFB-A7F8-567384BC53A0}"/>
    <dgm:cxn modelId="{588DB66F-1248-405B-9EEC-0B8F869E9685}" type="presOf" srcId="{58309154-EED3-4F0C-8A8F-CAB92A07E0B0}" destId="{22ECFE3A-7F27-4D4E-8080-3BDB4D492323}" srcOrd="1" destOrd="0" presId="urn:microsoft.com/office/officeart/2005/8/layout/vProcess5"/>
    <dgm:cxn modelId="{FBA52E56-9468-4D6A-B887-16595FF73EA9}" type="presOf" srcId="{B50C769E-981E-44D9-B4B5-F284A540341A}" destId="{378E13CE-59F9-4A48-8A19-9F60426CC42E}" srcOrd="0" destOrd="0" presId="urn:microsoft.com/office/officeart/2005/8/layout/vProcess5"/>
    <dgm:cxn modelId="{19A4298C-1FA2-459B-B15C-9BD453D26C81}" type="presOf" srcId="{E0F4529E-149B-4B38-A6BD-BC27B4F251F7}" destId="{7657DF45-40BF-4CCC-8776-AF7A8C9C0FFB}" srcOrd="1" destOrd="0" presId="urn:microsoft.com/office/officeart/2005/8/layout/vProcess5"/>
    <dgm:cxn modelId="{C176D79D-19DF-4471-9005-C40A5C18C7CD}" srcId="{9EE8454F-A4AE-4195-9A98-8759D5A82A56}" destId="{58309154-EED3-4F0C-8A8F-CAB92A07E0B0}" srcOrd="0" destOrd="0" parTransId="{0911C3B9-B979-4654-B6A4-5C5F96904D6C}" sibTransId="{B50C769E-981E-44D9-B4B5-F284A540341A}"/>
    <dgm:cxn modelId="{AD6120DD-D72B-4911-B9C3-3677CC11B70C}" type="presOf" srcId="{9EE8454F-A4AE-4195-9A98-8759D5A82A56}" destId="{5B5CED29-2F38-4185-BD53-851055AB1D00}" srcOrd="0" destOrd="0" presId="urn:microsoft.com/office/officeart/2005/8/layout/vProcess5"/>
    <dgm:cxn modelId="{A9824CEE-857F-490E-A58C-CA538C634487}" type="presOf" srcId="{92D3458A-9855-4AE2-95F4-3D085DC21DDF}" destId="{4F6D0DED-7D83-486E-AF4E-27A4829B6B70}" srcOrd="0" destOrd="0" presId="urn:microsoft.com/office/officeart/2005/8/layout/vProcess5"/>
    <dgm:cxn modelId="{38BCE9F5-DA68-4C6E-9816-496F2CD23FBB}" type="presOf" srcId="{58309154-EED3-4F0C-8A8F-CAB92A07E0B0}" destId="{6ACC9D8B-40EE-4A0A-B092-1EC745D489B3}" srcOrd="0" destOrd="0" presId="urn:microsoft.com/office/officeart/2005/8/layout/vProcess5"/>
    <dgm:cxn modelId="{542653FF-EE41-4B9A-955B-C0A486DB74E5}" type="presOf" srcId="{E0F4529E-149B-4B38-A6BD-BC27B4F251F7}" destId="{D206A7BF-9819-4C7E-9EE8-F63E46579F19}" srcOrd="0" destOrd="0" presId="urn:microsoft.com/office/officeart/2005/8/layout/vProcess5"/>
    <dgm:cxn modelId="{431BE431-5212-464B-919B-D441410CC178}" type="presParOf" srcId="{5B5CED29-2F38-4185-BD53-851055AB1D00}" destId="{D0F7FE60-6A65-4CDB-92D9-62C20545D6F4}" srcOrd="0" destOrd="0" presId="urn:microsoft.com/office/officeart/2005/8/layout/vProcess5"/>
    <dgm:cxn modelId="{39938170-2925-4E58-8C2A-CECC95EFB825}" type="presParOf" srcId="{5B5CED29-2F38-4185-BD53-851055AB1D00}" destId="{6ACC9D8B-40EE-4A0A-B092-1EC745D489B3}" srcOrd="1" destOrd="0" presId="urn:microsoft.com/office/officeart/2005/8/layout/vProcess5"/>
    <dgm:cxn modelId="{1AE20A7F-F911-424D-B86B-E992D4ED723F}" type="presParOf" srcId="{5B5CED29-2F38-4185-BD53-851055AB1D00}" destId="{D206A7BF-9819-4C7E-9EE8-F63E46579F19}" srcOrd="2" destOrd="0" presId="urn:microsoft.com/office/officeart/2005/8/layout/vProcess5"/>
    <dgm:cxn modelId="{4C7662A6-BC5F-40E0-A125-4B17F62D159A}" type="presParOf" srcId="{5B5CED29-2F38-4185-BD53-851055AB1D00}" destId="{4F6D0DED-7D83-486E-AF4E-27A4829B6B70}" srcOrd="3" destOrd="0" presId="urn:microsoft.com/office/officeart/2005/8/layout/vProcess5"/>
    <dgm:cxn modelId="{C77197D6-F213-4D6A-8536-EB5A1D93FC46}" type="presParOf" srcId="{5B5CED29-2F38-4185-BD53-851055AB1D00}" destId="{378E13CE-59F9-4A48-8A19-9F60426CC42E}" srcOrd="4" destOrd="0" presId="urn:microsoft.com/office/officeart/2005/8/layout/vProcess5"/>
    <dgm:cxn modelId="{97F26E63-E670-4B2A-A967-6D7D2D21E20B}" type="presParOf" srcId="{5B5CED29-2F38-4185-BD53-851055AB1D00}" destId="{1EFBD12A-2C5C-4F73-89C9-8E93014A4E1F}" srcOrd="5" destOrd="0" presId="urn:microsoft.com/office/officeart/2005/8/layout/vProcess5"/>
    <dgm:cxn modelId="{E5E37179-7A20-4B37-8C0B-1D1F7C545DAF}" type="presParOf" srcId="{5B5CED29-2F38-4185-BD53-851055AB1D00}" destId="{22ECFE3A-7F27-4D4E-8080-3BDB4D492323}" srcOrd="6" destOrd="0" presId="urn:microsoft.com/office/officeart/2005/8/layout/vProcess5"/>
    <dgm:cxn modelId="{D37FC59D-DB50-4496-8218-AE44A2A7E214}" type="presParOf" srcId="{5B5CED29-2F38-4185-BD53-851055AB1D00}" destId="{7657DF45-40BF-4CCC-8776-AF7A8C9C0FFB}" srcOrd="7" destOrd="0" presId="urn:microsoft.com/office/officeart/2005/8/layout/vProcess5"/>
    <dgm:cxn modelId="{7866626F-B257-43D3-82BA-C6148EE16973}" type="presParOf" srcId="{5B5CED29-2F38-4185-BD53-851055AB1D00}" destId="{0AD7501E-22E3-45F7-AAD9-406186BC97D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6E24D8-CDB0-4F02-8D24-CD8C09F684A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D14A0DB-CA35-4E65-987B-FB8D3FFD7E81}">
      <dgm:prSet/>
      <dgm:spPr/>
      <dgm:t>
        <a:bodyPr/>
        <a:lstStyle/>
        <a:p>
          <a:r>
            <a:rPr lang="it-IT" dirty="0"/>
            <a:t>Accanto al modello delle figure d’attaccamento il bambino svilupperà un modello di sé che appare delinearsi in maniera complementare al primo.</a:t>
          </a:r>
          <a:endParaRPr lang="en-US" dirty="0"/>
        </a:p>
      </dgm:t>
    </dgm:pt>
    <dgm:pt modelId="{7DFD9F33-D5A1-4DF7-8A82-E779AD5BDDB7}" type="parTrans" cxnId="{B7278470-DC2F-4597-837E-FAA51EDA3527}">
      <dgm:prSet/>
      <dgm:spPr/>
      <dgm:t>
        <a:bodyPr/>
        <a:lstStyle/>
        <a:p>
          <a:endParaRPr lang="en-US"/>
        </a:p>
      </dgm:t>
    </dgm:pt>
    <dgm:pt modelId="{8318ABD8-37D1-4503-8D3A-9647C1F2A5A9}" type="sibTrans" cxnId="{B7278470-DC2F-4597-837E-FAA51EDA3527}">
      <dgm:prSet/>
      <dgm:spPr/>
      <dgm:t>
        <a:bodyPr/>
        <a:lstStyle/>
        <a:p>
          <a:endParaRPr lang="en-US"/>
        </a:p>
      </dgm:t>
    </dgm:pt>
    <dgm:pt modelId="{1CB12A9F-8118-4552-B163-4E6C0377620F}">
      <dgm:prSet/>
      <dgm:spPr/>
      <dgm:t>
        <a:bodyPr/>
        <a:lstStyle/>
        <a:p>
          <a:r>
            <a:rPr lang="it-IT"/>
            <a:t>Un modello  che ha costruito nella sua mente un modello della figura d’attaccamento come disponibile ed attenta tenderà a sviluppare un modello complementare di sé come degno e meritevole di cure. </a:t>
          </a:r>
          <a:endParaRPr lang="en-US"/>
        </a:p>
      </dgm:t>
    </dgm:pt>
    <dgm:pt modelId="{56CADD5D-1EAC-49FC-B6F3-FAE49172F1BC}" type="parTrans" cxnId="{ED7AB44E-635C-4692-B2BE-9E078CA99D24}">
      <dgm:prSet/>
      <dgm:spPr/>
      <dgm:t>
        <a:bodyPr/>
        <a:lstStyle/>
        <a:p>
          <a:endParaRPr lang="en-US"/>
        </a:p>
      </dgm:t>
    </dgm:pt>
    <dgm:pt modelId="{33790E69-CA43-4F7B-8F7B-76E21754BAF9}" type="sibTrans" cxnId="{ED7AB44E-635C-4692-B2BE-9E078CA99D24}">
      <dgm:prSet/>
      <dgm:spPr/>
      <dgm:t>
        <a:bodyPr/>
        <a:lstStyle/>
        <a:p>
          <a:endParaRPr lang="en-US"/>
        </a:p>
      </dgm:t>
    </dgm:pt>
    <dgm:pt modelId="{8C742290-ED49-43DF-8B71-75A065BCDC68}">
      <dgm:prSet/>
      <dgm:spPr/>
      <dgm:t>
        <a:bodyPr/>
        <a:lstStyle/>
        <a:p>
          <a:r>
            <a:rPr lang="it-IT"/>
            <a:t>Nello sesso modo se ha introiettato un modello poco disponibile e poco attento svilupperà un modello di sé come insicuro e non meritevole di essere amato.</a:t>
          </a:r>
          <a:endParaRPr lang="en-US"/>
        </a:p>
      </dgm:t>
    </dgm:pt>
    <dgm:pt modelId="{20C7BD84-BB19-4D27-BA3E-85A3AF23F857}" type="parTrans" cxnId="{F2740D47-097A-477B-A3B6-A020197F069F}">
      <dgm:prSet/>
      <dgm:spPr/>
      <dgm:t>
        <a:bodyPr/>
        <a:lstStyle/>
        <a:p>
          <a:endParaRPr lang="en-US"/>
        </a:p>
      </dgm:t>
    </dgm:pt>
    <dgm:pt modelId="{01AB5BAB-4830-4E35-A38C-E5AEE832E34F}" type="sibTrans" cxnId="{F2740D47-097A-477B-A3B6-A020197F069F}">
      <dgm:prSet/>
      <dgm:spPr/>
      <dgm:t>
        <a:bodyPr/>
        <a:lstStyle/>
        <a:p>
          <a:endParaRPr lang="en-US"/>
        </a:p>
      </dgm:t>
    </dgm:pt>
    <dgm:pt modelId="{BE421389-9DF6-48DC-B8F9-1C70E9D62A62}" type="pres">
      <dgm:prSet presAssocID="{226E24D8-CDB0-4F02-8D24-CD8C09F684AE}" presName="linear" presStyleCnt="0">
        <dgm:presLayoutVars>
          <dgm:animLvl val="lvl"/>
          <dgm:resizeHandles val="exact"/>
        </dgm:presLayoutVars>
      </dgm:prSet>
      <dgm:spPr/>
    </dgm:pt>
    <dgm:pt modelId="{DAD095B1-0981-4C25-9769-9BBBDEC5C61C}" type="pres">
      <dgm:prSet presAssocID="{7D14A0DB-CA35-4E65-987B-FB8D3FFD7E81}" presName="parentText" presStyleLbl="node1" presStyleIdx="0" presStyleCnt="3">
        <dgm:presLayoutVars>
          <dgm:chMax val="0"/>
          <dgm:bulletEnabled val="1"/>
        </dgm:presLayoutVars>
      </dgm:prSet>
      <dgm:spPr/>
    </dgm:pt>
    <dgm:pt modelId="{51444D64-AD63-4E0E-BF78-A5528502110B}" type="pres">
      <dgm:prSet presAssocID="{8318ABD8-37D1-4503-8D3A-9647C1F2A5A9}" presName="spacer" presStyleCnt="0"/>
      <dgm:spPr/>
    </dgm:pt>
    <dgm:pt modelId="{700ED019-1545-4162-9245-447002FB26D2}" type="pres">
      <dgm:prSet presAssocID="{1CB12A9F-8118-4552-B163-4E6C0377620F}" presName="parentText" presStyleLbl="node1" presStyleIdx="1" presStyleCnt="3">
        <dgm:presLayoutVars>
          <dgm:chMax val="0"/>
          <dgm:bulletEnabled val="1"/>
        </dgm:presLayoutVars>
      </dgm:prSet>
      <dgm:spPr/>
    </dgm:pt>
    <dgm:pt modelId="{0C2C8CFF-3781-4CEB-8CDE-D3A56A2DC40F}" type="pres">
      <dgm:prSet presAssocID="{33790E69-CA43-4F7B-8F7B-76E21754BAF9}" presName="spacer" presStyleCnt="0"/>
      <dgm:spPr/>
    </dgm:pt>
    <dgm:pt modelId="{69C12CC0-18C3-43C8-81C0-6F686CF233DE}" type="pres">
      <dgm:prSet presAssocID="{8C742290-ED49-43DF-8B71-75A065BCDC68}" presName="parentText" presStyleLbl="node1" presStyleIdx="2" presStyleCnt="3">
        <dgm:presLayoutVars>
          <dgm:chMax val="0"/>
          <dgm:bulletEnabled val="1"/>
        </dgm:presLayoutVars>
      </dgm:prSet>
      <dgm:spPr/>
    </dgm:pt>
  </dgm:ptLst>
  <dgm:cxnLst>
    <dgm:cxn modelId="{5D8FB624-9F26-4C7E-879D-2DF283A2EC5B}" type="presOf" srcId="{8C742290-ED49-43DF-8B71-75A065BCDC68}" destId="{69C12CC0-18C3-43C8-81C0-6F686CF233DE}" srcOrd="0" destOrd="0" presId="urn:microsoft.com/office/officeart/2005/8/layout/vList2"/>
    <dgm:cxn modelId="{53672D62-8999-492A-9E59-C40E8EF21F46}" type="presOf" srcId="{226E24D8-CDB0-4F02-8D24-CD8C09F684AE}" destId="{BE421389-9DF6-48DC-B8F9-1C70E9D62A62}" srcOrd="0" destOrd="0" presId="urn:microsoft.com/office/officeart/2005/8/layout/vList2"/>
    <dgm:cxn modelId="{F2740D47-097A-477B-A3B6-A020197F069F}" srcId="{226E24D8-CDB0-4F02-8D24-CD8C09F684AE}" destId="{8C742290-ED49-43DF-8B71-75A065BCDC68}" srcOrd="2" destOrd="0" parTransId="{20C7BD84-BB19-4D27-BA3E-85A3AF23F857}" sibTransId="{01AB5BAB-4830-4E35-A38C-E5AEE832E34F}"/>
    <dgm:cxn modelId="{ED7AB44E-635C-4692-B2BE-9E078CA99D24}" srcId="{226E24D8-CDB0-4F02-8D24-CD8C09F684AE}" destId="{1CB12A9F-8118-4552-B163-4E6C0377620F}" srcOrd="1" destOrd="0" parTransId="{56CADD5D-1EAC-49FC-B6F3-FAE49172F1BC}" sibTransId="{33790E69-CA43-4F7B-8F7B-76E21754BAF9}"/>
    <dgm:cxn modelId="{B7278470-DC2F-4597-837E-FAA51EDA3527}" srcId="{226E24D8-CDB0-4F02-8D24-CD8C09F684AE}" destId="{7D14A0DB-CA35-4E65-987B-FB8D3FFD7E81}" srcOrd="0" destOrd="0" parTransId="{7DFD9F33-D5A1-4DF7-8A82-E779AD5BDDB7}" sibTransId="{8318ABD8-37D1-4503-8D3A-9647C1F2A5A9}"/>
    <dgm:cxn modelId="{D2485BDD-08B9-424F-A249-D35804CE6804}" type="presOf" srcId="{1CB12A9F-8118-4552-B163-4E6C0377620F}" destId="{700ED019-1545-4162-9245-447002FB26D2}" srcOrd="0" destOrd="0" presId="urn:microsoft.com/office/officeart/2005/8/layout/vList2"/>
    <dgm:cxn modelId="{6FAAFFFC-9055-44FB-8042-C0F0EA55064A}" type="presOf" srcId="{7D14A0DB-CA35-4E65-987B-FB8D3FFD7E81}" destId="{DAD095B1-0981-4C25-9769-9BBBDEC5C61C}" srcOrd="0" destOrd="0" presId="urn:microsoft.com/office/officeart/2005/8/layout/vList2"/>
    <dgm:cxn modelId="{990B3886-FDCB-48A0-9961-C915878A4E35}" type="presParOf" srcId="{BE421389-9DF6-48DC-B8F9-1C70E9D62A62}" destId="{DAD095B1-0981-4C25-9769-9BBBDEC5C61C}" srcOrd="0" destOrd="0" presId="urn:microsoft.com/office/officeart/2005/8/layout/vList2"/>
    <dgm:cxn modelId="{A68FD6B4-27AC-4783-9084-A1F0C175CDE9}" type="presParOf" srcId="{BE421389-9DF6-48DC-B8F9-1C70E9D62A62}" destId="{51444D64-AD63-4E0E-BF78-A5528502110B}" srcOrd="1" destOrd="0" presId="urn:microsoft.com/office/officeart/2005/8/layout/vList2"/>
    <dgm:cxn modelId="{09545957-EF0B-4D8F-8DA4-632B6ACA2AB4}" type="presParOf" srcId="{BE421389-9DF6-48DC-B8F9-1C70E9D62A62}" destId="{700ED019-1545-4162-9245-447002FB26D2}" srcOrd="2" destOrd="0" presId="urn:microsoft.com/office/officeart/2005/8/layout/vList2"/>
    <dgm:cxn modelId="{14CD0095-3C0B-4EAE-A0B6-E5BADFF7F36B}" type="presParOf" srcId="{BE421389-9DF6-48DC-B8F9-1C70E9D62A62}" destId="{0C2C8CFF-3781-4CEB-8CDE-D3A56A2DC40F}" srcOrd="3" destOrd="0" presId="urn:microsoft.com/office/officeart/2005/8/layout/vList2"/>
    <dgm:cxn modelId="{61E96A26-9607-48B0-AABE-BEA3464D697E}" type="presParOf" srcId="{BE421389-9DF6-48DC-B8F9-1C70E9D62A62}" destId="{69C12CC0-18C3-43C8-81C0-6F686CF233D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1FB0-6008-4928-B225-E9C271E030A2}">
      <dsp:nvSpPr>
        <dsp:cNvPr id="0" name=""/>
        <dsp:cNvSpPr/>
      </dsp:nvSpPr>
      <dsp:spPr>
        <a:xfrm>
          <a:off x="0" y="35562"/>
          <a:ext cx="7145867" cy="124056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a:latin typeface="+mj-lt"/>
            </a:rPr>
            <a:t>Grazie agli studi basati sull’osservazione diretta dei neonati e delle loro interazioni con l’ambiente si sono ampliate le conoscenze su abilità insospettate del bambino come la </a:t>
          </a:r>
          <a:r>
            <a:rPr lang="it-IT" sz="1500" b="1" kern="1200">
              <a:latin typeface="+mj-lt"/>
            </a:rPr>
            <a:t>competenza precoce alla comunicazione e la predisposizione alla relazione con il suo ambiente.</a:t>
          </a:r>
          <a:endParaRPr lang="en-US" sz="1500" kern="1200">
            <a:latin typeface="+mj-lt"/>
          </a:endParaRPr>
        </a:p>
      </dsp:txBody>
      <dsp:txXfrm>
        <a:off x="60559" y="96121"/>
        <a:ext cx="7024749" cy="1119447"/>
      </dsp:txXfrm>
    </dsp:sp>
    <dsp:sp modelId="{877F9130-E3D1-488B-A576-D030DD2F1629}">
      <dsp:nvSpPr>
        <dsp:cNvPr id="0" name=""/>
        <dsp:cNvSpPr/>
      </dsp:nvSpPr>
      <dsp:spPr>
        <a:xfrm>
          <a:off x="0" y="1319328"/>
          <a:ext cx="7145867" cy="1240565"/>
        </a:xfrm>
        <a:prstGeom prst="roundRect">
          <a:avLst/>
        </a:prstGeom>
        <a:solidFill>
          <a:schemeClr val="accent5">
            <a:hueOff val="3005351"/>
            <a:satOff val="-13190"/>
            <a:lumOff val="39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a:latin typeface="+mj-lt"/>
            </a:rPr>
            <a:t>Si delinea un modello di sviluppo evolutivo infantile precoce che considera sia le caratteristiche individuali sia quelle del contesto ambientale in cui è immerso sin dai primi momenti di vita, in modo che lo stato di uno influenza lo stato dell’altro, attraverso un processo dinamico continuo. Madre e bambino si modellano reciprocamente. ( Sameroff, 2000)</a:t>
          </a:r>
          <a:endParaRPr lang="en-US" sz="1500" kern="1200">
            <a:latin typeface="+mj-lt"/>
          </a:endParaRPr>
        </a:p>
      </dsp:txBody>
      <dsp:txXfrm>
        <a:off x="60559" y="1379887"/>
        <a:ext cx="7024749" cy="1119447"/>
      </dsp:txXfrm>
    </dsp:sp>
    <dsp:sp modelId="{8DC24418-6C02-4DB1-9F56-72FE3BCD3ACA}">
      <dsp:nvSpPr>
        <dsp:cNvPr id="0" name=""/>
        <dsp:cNvSpPr/>
      </dsp:nvSpPr>
      <dsp:spPr>
        <a:xfrm>
          <a:off x="0" y="2603093"/>
          <a:ext cx="7145867" cy="1240565"/>
        </a:xfrm>
        <a:prstGeom prst="roundRect">
          <a:avLst/>
        </a:prstGeom>
        <a:solidFill>
          <a:schemeClr val="accent5">
            <a:hueOff val="6010703"/>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a:t>Il bambino appare quindi predisposto sin dalla nascita ad interagire attivamente con il mondo, mostrando una preferenza verso alcuni stimoli, come la configurazione del volto umano, il suono e la variazione di tono della voce e distinguendo così la madre da un estraneo sin dalla seconda settimana di vita.</a:t>
          </a:r>
          <a:endParaRPr lang="en-US" sz="1500" kern="1200"/>
        </a:p>
      </dsp:txBody>
      <dsp:txXfrm>
        <a:off x="60559" y="2663652"/>
        <a:ext cx="7024749" cy="11194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08EB0-0C53-4BCA-BA71-44015268A095}">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65141B8-A861-4A62-80E6-7DD414985835}">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E’ importante  che il legame d’attaccamento si sviluppi in maniera adeguata poiché da questo deriva un buono sviluppo della persona:</a:t>
          </a:r>
          <a:endParaRPr lang="en-US" sz="2300" kern="1200"/>
        </a:p>
      </dsp:txBody>
      <dsp:txXfrm>
        <a:off x="988134" y="497231"/>
        <a:ext cx="3848361" cy="2389442"/>
      </dsp:txXfrm>
    </dsp:sp>
    <dsp:sp modelId="{232FA5E1-114B-4C68-81C3-C528E682B9DE}">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48EC3B7-A1AC-4389-8234-9B6A9513C059}">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La separazione precoce dalla figura d’attaccamento a seconda del periodo e della durata nella quale si verifica può avere gravi ripercussioni sulla vita dell’individuo.</a:t>
          </a:r>
          <a:endParaRPr lang="en-US" sz="2300" kern="1200"/>
        </a:p>
      </dsp:txBody>
      <dsp:txXfrm>
        <a:off x="5873405" y="497231"/>
        <a:ext cx="3848361" cy="2389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9FA09-C686-4960-8123-A4595E1D3A20}">
      <dsp:nvSpPr>
        <dsp:cNvPr id="0" name=""/>
        <dsp:cNvSpPr/>
      </dsp:nvSpPr>
      <dsp:spPr>
        <a:xfrm>
          <a:off x="0" y="6146"/>
          <a:ext cx="8915400" cy="121094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REGOLAZIONE BIOLOGICA: (0 mesi) è la fase in cui i processi biologici di base del neonato devono essere armonizzati con le richieste dei genitori.</a:t>
          </a:r>
          <a:endParaRPr lang="en-US" sz="2300" kern="1200"/>
        </a:p>
      </dsp:txBody>
      <dsp:txXfrm>
        <a:off x="59114" y="65260"/>
        <a:ext cx="8797172" cy="1092721"/>
      </dsp:txXfrm>
    </dsp:sp>
    <dsp:sp modelId="{901F3854-1A2C-4E8E-BF14-924494ED0AA4}">
      <dsp:nvSpPr>
        <dsp:cNvPr id="0" name=""/>
        <dsp:cNvSpPr/>
      </dsp:nvSpPr>
      <dsp:spPr>
        <a:xfrm>
          <a:off x="0" y="1283336"/>
          <a:ext cx="8915400" cy="121094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Adattamento reciproco tra i ritmi del bambino e dei genitori per ciò che concerne i ritmi di alimentazione e l’alternanza sonno-veglia. </a:t>
          </a:r>
          <a:endParaRPr lang="en-US" sz="2300" kern="1200"/>
        </a:p>
      </dsp:txBody>
      <dsp:txXfrm>
        <a:off x="59114" y="1342450"/>
        <a:ext cx="8797172" cy="1092721"/>
      </dsp:txXfrm>
    </dsp:sp>
    <dsp:sp modelId="{3AC38BE1-7BE0-4A75-BF24-1B708FFED24B}">
      <dsp:nvSpPr>
        <dsp:cNvPr id="0" name=""/>
        <dsp:cNvSpPr/>
      </dsp:nvSpPr>
      <dsp:spPr>
        <a:xfrm>
          <a:off x="0" y="2560526"/>
          <a:ext cx="8915400" cy="121094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Compare precocemente già solo dopo 10 giorni di vita e questo andamento(regolazione biologica) diviene stabile alla fine delprimo mese di vita.</a:t>
          </a:r>
          <a:endParaRPr lang="en-US" sz="2300" kern="1200"/>
        </a:p>
      </dsp:txBody>
      <dsp:txXfrm>
        <a:off x="59114" y="2619640"/>
        <a:ext cx="8797172" cy="10927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4B8AA-206E-4296-9DE9-6EC454A52CB7}">
      <dsp:nvSpPr>
        <dsp:cNvPr id="0" name=""/>
        <dsp:cNvSpPr/>
      </dsp:nvSpPr>
      <dsp:spPr>
        <a:xfrm>
          <a:off x="0" y="55551"/>
          <a:ext cx="7145867" cy="1221479"/>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Un altro cambiamento evidente viene espresso soprattutto nel gioco con l’adulto( cucù, cavalluccio, battimani ecc..) le quali richiedono il coinvolgimento di entrambi i partecipanti e vengono basate su delle regole chiare( scambio di ruoli, ripetizioni).</a:t>
          </a:r>
          <a:endParaRPr lang="en-US" sz="1800" kern="1200"/>
        </a:p>
      </dsp:txBody>
      <dsp:txXfrm>
        <a:off x="59628" y="115179"/>
        <a:ext cx="7026611" cy="1102223"/>
      </dsp:txXfrm>
    </dsp:sp>
    <dsp:sp modelId="{B2184EB2-70F5-4A73-B09D-79313B3A16E2}">
      <dsp:nvSpPr>
        <dsp:cNvPr id="0" name=""/>
        <dsp:cNvSpPr/>
      </dsp:nvSpPr>
      <dsp:spPr>
        <a:xfrm>
          <a:off x="0" y="1328871"/>
          <a:ext cx="7145867" cy="1221479"/>
        </a:xfrm>
        <a:prstGeom prst="roundRect">
          <a:avLst/>
        </a:prstGeom>
        <a:solidFill>
          <a:schemeClr val="accent5">
            <a:hueOff val="3005351"/>
            <a:satOff val="-13190"/>
            <a:lumOff val="3921"/>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Questi giochi hanno un ruolo fondamentale in quanto facilitano l’acquisizione del linguaggio e sono i primi giochi sociali che consentono al b/o di acquisire diversi abilità.</a:t>
          </a:r>
          <a:endParaRPr lang="en-US" sz="1800" kern="1200"/>
        </a:p>
      </dsp:txBody>
      <dsp:txXfrm>
        <a:off x="59628" y="1388499"/>
        <a:ext cx="7026611" cy="1102223"/>
      </dsp:txXfrm>
    </dsp:sp>
    <dsp:sp modelId="{C22AF07A-ADB9-4D02-AF7F-28B3DACC90DE}">
      <dsp:nvSpPr>
        <dsp:cNvPr id="0" name=""/>
        <dsp:cNvSpPr/>
      </dsp:nvSpPr>
      <dsp:spPr>
        <a:xfrm>
          <a:off x="0" y="2602191"/>
          <a:ext cx="7145867" cy="1221479"/>
        </a:xfrm>
        <a:prstGeom prst="roundRect">
          <a:avLst/>
        </a:prstGeom>
        <a:solidFill>
          <a:schemeClr val="accent5">
            <a:hueOff val="6010703"/>
            <a:satOff val="-26380"/>
            <a:lumOff val="7843"/>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Dai 12 mesi il gioco cessa di essere unidirezionale e si sviluppa il senso della reciprocità cioè la conoscenza di come un’interazione debba essere sostenuta da entrambi i partner e di come i loro ruoli debbano essere coordinati e possano a volte essere scambiati.</a:t>
          </a:r>
          <a:endParaRPr lang="en-US" sz="1800" kern="1200"/>
        </a:p>
      </dsp:txBody>
      <dsp:txXfrm>
        <a:off x="59628" y="2661819"/>
        <a:ext cx="7026611" cy="11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8F379-7E02-4392-B60B-D6726AA5ADE7}">
      <dsp:nvSpPr>
        <dsp:cNvPr id="0" name=""/>
        <dsp:cNvSpPr/>
      </dsp:nvSpPr>
      <dsp:spPr>
        <a:xfrm>
          <a:off x="0" y="201850"/>
          <a:ext cx="8915400" cy="772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Stadio senso-motorio: 0-2 anni</a:t>
          </a:r>
          <a:endParaRPr lang="en-US" sz="3300" kern="1200"/>
        </a:p>
      </dsp:txBody>
      <dsp:txXfrm>
        <a:off x="37696" y="239546"/>
        <a:ext cx="8840008" cy="696808"/>
      </dsp:txXfrm>
    </dsp:sp>
    <dsp:sp modelId="{6B62F43A-BCB7-4AC2-8BB3-A36EFD46A743}">
      <dsp:nvSpPr>
        <dsp:cNvPr id="0" name=""/>
        <dsp:cNvSpPr/>
      </dsp:nvSpPr>
      <dsp:spPr>
        <a:xfrm>
          <a:off x="0" y="1069091"/>
          <a:ext cx="8915400" cy="772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Stadio pre-operatorio: 2-6 anni</a:t>
          </a:r>
          <a:endParaRPr lang="en-US" sz="3300" kern="1200"/>
        </a:p>
      </dsp:txBody>
      <dsp:txXfrm>
        <a:off x="37696" y="1106787"/>
        <a:ext cx="8840008" cy="696808"/>
      </dsp:txXfrm>
    </dsp:sp>
    <dsp:sp modelId="{BFA98CAB-7CF8-48B1-9979-809628E20E13}">
      <dsp:nvSpPr>
        <dsp:cNvPr id="0" name=""/>
        <dsp:cNvSpPr/>
      </dsp:nvSpPr>
      <dsp:spPr>
        <a:xfrm>
          <a:off x="0" y="1936331"/>
          <a:ext cx="8915400" cy="772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Stadio delle operazioni concrete: 6-12 anni</a:t>
          </a:r>
          <a:endParaRPr lang="en-US" sz="3300" kern="1200"/>
        </a:p>
      </dsp:txBody>
      <dsp:txXfrm>
        <a:off x="37696" y="1974027"/>
        <a:ext cx="8840008" cy="696808"/>
      </dsp:txXfrm>
    </dsp:sp>
    <dsp:sp modelId="{404B365E-B26B-43AF-8F5B-826BF13A08BD}">
      <dsp:nvSpPr>
        <dsp:cNvPr id="0" name=""/>
        <dsp:cNvSpPr/>
      </dsp:nvSpPr>
      <dsp:spPr>
        <a:xfrm>
          <a:off x="0" y="2803571"/>
          <a:ext cx="8915400" cy="772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Stadio delle operazioni formali: dopo i 12 anni</a:t>
          </a:r>
          <a:endParaRPr lang="en-US" sz="3300" kern="1200"/>
        </a:p>
      </dsp:txBody>
      <dsp:txXfrm>
        <a:off x="37696" y="2841267"/>
        <a:ext cx="8840008"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4B904-968F-461E-BACD-A9FC2D9F2A22}">
      <dsp:nvSpPr>
        <dsp:cNvPr id="0" name=""/>
        <dsp:cNvSpPr/>
      </dsp:nvSpPr>
      <dsp:spPr>
        <a:xfrm>
          <a:off x="0" y="201444"/>
          <a:ext cx="6832212" cy="116795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REAZIONI CIRCOLARI TERZIARIE: dai 12 ai 18 mesi.</a:t>
          </a:r>
          <a:endParaRPr lang="en-US" sz="2200" kern="1200"/>
        </a:p>
      </dsp:txBody>
      <dsp:txXfrm>
        <a:off x="57015" y="258459"/>
        <a:ext cx="6718182" cy="1053922"/>
      </dsp:txXfrm>
    </dsp:sp>
    <dsp:sp modelId="{F6E4EE78-724F-4A46-9962-7C9BF1FC5573}">
      <dsp:nvSpPr>
        <dsp:cNvPr id="0" name=""/>
        <dsp:cNvSpPr/>
      </dsp:nvSpPr>
      <dsp:spPr>
        <a:xfrm>
          <a:off x="0" y="1432756"/>
          <a:ext cx="6832212" cy="1167952"/>
        </a:xfrm>
        <a:prstGeom prst="roundRect">
          <a:avLst/>
        </a:prstGeom>
        <a:gradFill rotWithShape="0">
          <a:gsLst>
            <a:gs pos="0">
              <a:schemeClr val="accent2">
                <a:hueOff val="37813"/>
                <a:satOff val="4346"/>
                <a:lumOff val="-3464"/>
                <a:alphaOff val="0"/>
                <a:tint val="96000"/>
                <a:lumMod val="104000"/>
              </a:schemeClr>
            </a:gs>
            <a:gs pos="100000">
              <a:schemeClr val="accent2">
                <a:hueOff val="37813"/>
                <a:satOff val="4346"/>
                <a:lumOff val="-346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bambino inizia a risolvere problemi mediante prove ed errori e ad esplorare l’ambiente.</a:t>
          </a:r>
          <a:endParaRPr lang="en-US" sz="2200" kern="1200"/>
        </a:p>
      </dsp:txBody>
      <dsp:txXfrm>
        <a:off x="57015" y="1489771"/>
        <a:ext cx="6718182" cy="1053922"/>
      </dsp:txXfrm>
    </dsp:sp>
    <dsp:sp modelId="{BEC731A5-110B-42AE-800F-DC75A6C29546}">
      <dsp:nvSpPr>
        <dsp:cNvPr id="0" name=""/>
        <dsp:cNvSpPr/>
      </dsp:nvSpPr>
      <dsp:spPr>
        <a:xfrm>
          <a:off x="0" y="2664069"/>
          <a:ext cx="6832212" cy="1167952"/>
        </a:xfrm>
        <a:prstGeom prst="roundRect">
          <a:avLst/>
        </a:prstGeom>
        <a:gradFill rotWithShape="0">
          <a:gsLst>
            <a:gs pos="0">
              <a:schemeClr val="accent2">
                <a:hueOff val="75626"/>
                <a:satOff val="8693"/>
                <a:lumOff val="-6929"/>
                <a:alphaOff val="0"/>
                <a:tint val="96000"/>
                <a:lumMod val="104000"/>
              </a:schemeClr>
            </a:gs>
            <a:gs pos="100000">
              <a:schemeClr val="accent2">
                <a:hueOff val="75626"/>
                <a:satOff val="8693"/>
                <a:lumOff val="-692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FUNZIONE SIMBOLICA: dai 18 mesi in poi.</a:t>
          </a:r>
          <a:endParaRPr lang="en-US" sz="2200" kern="1200"/>
        </a:p>
      </dsp:txBody>
      <dsp:txXfrm>
        <a:off x="57015" y="2721084"/>
        <a:ext cx="6718182" cy="1053922"/>
      </dsp:txXfrm>
    </dsp:sp>
    <dsp:sp modelId="{0365ACA7-EE44-43AD-B44E-1C38D42FAE9F}">
      <dsp:nvSpPr>
        <dsp:cNvPr id="0" name=""/>
        <dsp:cNvSpPr/>
      </dsp:nvSpPr>
      <dsp:spPr>
        <a:xfrm>
          <a:off x="0" y="3895382"/>
          <a:ext cx="6832212" cy="1167952"/>
        </a:xfrm>
        <a:prstGeom prst="roundRect">
          <a:avLst/>
        </a:prstGeom>
        <a:gradFill rotWithShape="0">
          <a:gsLst>
            <a:gs pos="0">
              <a:schemeClr val="accent2">
                <a:hueOff val="113439"/>
                <a:satOff val="13039"/>
                <a:lumOff val="-10393"/>
                <a:alphaOff val="0"/>
                <a:tint val="96000"/>
                <a:lumMod val="104000"/>
              </a:schemeClr>
            </a:gs>
            <a:gs pos="100000">
              <a:schemeClr val="accent2">
                <a:hueOff val="113439"/>
                <a:satOff val="13039"/>
                <a:lumOff val="-1039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bambino sviluppa una rappresentazione delle cose non solo sensoriale ma anche mentale. Comincia ad imitare e a fare il gioco del «fare finta».</a:t>
          </a:r>
          <a:endParaRPr lang="en-US" sz="2200" kern="1200"/>
        </a:p>
      </dsp:txBody>
      <dsp:txXfrm>
        <a:off x="57015" y="3952397"/>
        <a:ext cx="6718182" cy="1053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E8460-96DB-4CB9-AB87-E5487FDAE685}">
      <dsp:nvSpPr>
        <dsp:cNvPr id="0" name=""/>
        <dsp:cNvSpPr/>
      </dsp:nvSpPr>
      <dsp:spPr>
        <a:xfrm>
          <a:off x="0" y="90946"/>
          <a:ext cx="6832212" cy="122104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Nel bambino compare il linguaggio, il gioco simbolico, l’imitazione differita. </a:t>
          </a:r>
          <a:endParaRPr lang="en-US" sz="2300" kern="1200"/>
        </a:p>
      </dsp:txBody>
      <dsp:txXfrm>
        <a:off x="59606" y="150552"/>
        <a:ext cx="6713000" cy="1101829"/>
      </dsp:txXfrm>
    </dsp:sp>
    <dsp:sp modelId="{33395DBA-D696-4EA0-A9B9-20B4013B0B63}">
      <dsp:nvSpPr>
        <dsp:cNvPr id="0" name=""/>
        <dsp:cNvSpPr/>
      </dsp:nvSpPr>
      <dsp:spPr>
        <a:xfrm>
          <a:off x="0" y="1378228"/>
          <a:ext cx="6832212" cy="1221041"/>
        </a:xfrm>
        <a:prstGeom prst="roundRect">
          <a:avLst/>
        </a:prstGeom>
        <a:gradFill rotWithShape="0">
          <a:gsLst>
            <a:gs pos="0">
              <a:schemeClr val="accent2">
                <a:hueOff val="37813"/>
                <a:satOff val="4346"/>
                <a:lumOff val="-3464"/>
                <a:alphaOff val="0"/>
                <a:tint val="96000"/>
                <a:lumMod val="104000"/>
              </a:schemeClr>
            </a:gs>
            <a:gs pos="100000">
              <a:schemeClr val="accent2">
                <a:hueOff val="37813"/>
                <a:satOff val="4346"/>
                <a:lumOff val="-346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Con il linguaggio e i suoi simboli richiama un oggetto anche se non è nel suo campo visivo</a:t>
          </a:r>
          <a:endParaRPr lang="en-US" sz="2300" kern="1200"/>
        </a:p>
      </dsp:txBody>
      <dsp:txXfrm>
        <a:off x="59606" y="1437834"/>
        <a:ext cx="6713000" cy="1101829"/>
      </dsp:txXfrm>
    </dsp:sp>
    <dsp:sp modelId="{9E2E0518-0521-495B-AA36-32C4BA970601}">
      <dsp:nvSpPr>
        <dsp:cNvPr id="0" name=""/>
        <dsp:cNvSpPr/>
      </dsp:nvSpPr>
      <dsp:spPr>
        <a:xfrm>
          <a:off x="0" y="2665509"/>
          <a:ext cx="6832212" cy="1221041"/>
        </a:xfrm>
        <a:prstGeom prst="roundRect">
          <a:avLst/>
        </a:prstGeom>
        <a:gradFill rotWithShape="0">
          <a:gsLst>
            <a:gs pos="0">
              <a:schemeClr val="accent2">
                <a:hueOff val="75626"/>
                <a:satOff val="8693"/>
                <a:lumOff val="-6929"/>
                <a:alphaOff val="0"/>
                <a:tint val="96000"/>
                <a:lumMod val="104000"/>
              </a:schemeClr>
            </a:gs>
            <a:gs pos="100000">
              <a:schemeClr val="accent2">
                <a:hueOff val="75626"/>
                <a:satOff val="8693"/>
                <a:lumOff val="-692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Attraverso il gioco riesce a riprodurre ciò che ha osservato perché conserva una rappresentazione al suo interno del fenomeno(imitazione differita)</a:t>
          </a:r>
          <a:endParaRPr lang="en-US" sz="2300" kern="1200"/>
        </a:p>
      </dsp:txBody>
      <dsp:txXfrm>
        <a:off x="59606" y="2725115"/>
        <a:ext cx="6713000" cy="1101829"/>
      </dsp:txXfrm>
    </dsp:sp>
    <dsp:sp modelId="{C2F76510-14AC-47D5-8034-A661B2CF2202}">
      <dsp:nvSpPr>
        <dsp:cNvPr id="0" name=""/>
        <dsp:cNvSpPr/>
      </dsp:nvSpPr>
      <dsp:spPr>
        <a:xfrm>
          <a:off x="0" y="3952790"/>
          <a:ext cx="6832212" cy="1221041"/>
        </a:xfrm>
        <a:prstGeom prst="roundRect">
          <a:avLst/>
        </a:prstGeom>
        <a:gradFill rotWithShape="0">
          <a:gsLst>
            <a:gs pos="0">
              <a:schemeClr val="accent2">
                <a:hueOff val="113439"/>
                <a:satOff val="13039"/>
                <a:lumOff val="-10393"/>
                <a:alphaOff val="0"/>
                <a:tint val="96000"/>
                <a:lumMod val="104000"/>
              </a:schemeClr>
            </a:gs>
            <a:gs pos="100000">
              <a:schemeClr val="accent2">
                <a:hueOff val="113439"/>
                <a:satOff val="13039"/>
                <a:lumOff val="-1039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Prevale un egocentrismo intellettuale: non distingue il suo pensiero da quello degli altri: tutti la pensano come lui.</a:t>
          </a:r>
          <a:endParaRPr lang="en-US" sz="2300" kern="1200"/>
        </a:p>
      </dsp:txBody>
      <dsp:txXfrm>
        <a:off x="59606" y="4012396"/>
        <a:ext cx="6713000" cy="1101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80073-1692-4752-A3AE-6549B564522C}">
      <dsp:nvSpPr>
        <dsp:cNvPr id="0" name=""/>
        <dsp:cNvSpPr/>
      </dsp:nvSpPr>
      <dsp:spPr>
        <a:xfrm>
          <a:off x="0" y="77147"/>
          <a:ext cx="6455549" cy="15607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A partire dai 7 anni il bambino manifesta la </a:t>
          </a:r>
          <a:r>
            <a:rPr lang="it-IT" sz="2300" b="1" kern="1200"/>
            <a:t>Capacità insiemistica</a:t>
          </a:r>
          <a:r>
            <a:rPr lang="it-IT" sz="2300" kern="1200"/>
            <a:t>: distingue gruppi di elementi eterogenei tra loro e li accomuna per ciò che è uguale.</a:t>
          </a:r>
          <a:endParaRPr lang="en-US" sz="2300" kern="1200"/>
        </a:p>
      </dsp:txBody>
      <dsp:txXfrm>
        <a:off x="76191" y="153338"/>
        <a:ext cx="6303167" cy="1408398"/>
      </dsp:txXfrm>
    </dsp:sp>
    <dsp:sp modelId="{60ABF98D-CE27-4F60-810E-179D0F691508}">
      <dsp:nvSpPr>
        <dsp:cNvPr id="0" name=""/>
        <dsp:cNvSpPr/>
      </dsp:nvSpPr>
      <dsp:spPr>
        <a:xfrm>
          <a:off x="0" y="1704167"/>
          <a:ext cx="6455549" cy="15607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Questa capacità aiuta la formazione della logica cioè la capacità di cogliere relazioni tra elementi diversi della realtà.</a:t>
          </a:r>
          <a:endParaRPr lang="en-US" sz="2300" kern="1200"/>
        </a:p>
      </dsp:txBody>
      <dsp:txXfrm>
        <a:off x="76191" y="1780358"/>
        <a:ext cx="6303167" cy="1408398"/>
      </dsp:txXfrm>
    </dsp:sp>
    <dsp:sp modelId="{196FB1BE-1F97-4F40-B367-D873403952A0}">
      <dsp:nvSpPr>
        <dsp:cNvPr id="0" name=""/>
        <dsp:cNvSpPr/>
      </dsp:nvSpPr>
      <dsp:spPr>
        <a:xfrm>
          <a:off x="0" y="3331187"/>
          <a:ext cx="6455549" cy="15607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Sanno cooperare con i coetanei nei giochi con regole.</a:t>
          </a:r>
          <a:endParaRPr lang="en-US" sz="2300" kern="1200"/>
        </a:p>
      </dsp:txBody>
      <dsp:txXfrm>
        <a:off x="76191" y="3407378"/>
        <a:ext cx="6303167" cy="1408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FECC5-70D4-4CB5-8FE8-1BA37D1A591B}">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C3707-5F2F-41EB-8E5A-801809A46097}">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221D6C-A479-4351-B201-79444EEE6456}">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it-IT" sz="2200" kern="1200"/>
            <a:t>E’ una tappa più avanzata dell’intelligenza</a:t>
          </a:r>
          <a:endParaRPr lang="en-US" sz="2200" kern="1200"/>
        </a:p>
      </dsp:txBody>
      <dsp:txXfrm>
        <a:off x="1279109" y="2185"/>
        <a:ext cx="5553102" cy="1107454"/>
      </dsp:txXfrm>
    </dsp:sp>
    <dsp:sp modelId="{D9453CBA-DBF0-4E16-AC7E-6B426EC8665D}">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3DF4B-499A-4B0E-933E-5AD4A2342B65}">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C8C1C1-430B-44BD-AA8A-BD2BEB433E5D}">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it-IT" sz="2200" kern="1200"/>
            <a:t>E’ possibile risolvere anche problemi astratti</a:t>
          </a:r>
          <a:endParaRPr lang="en-US" sz="2200" kern="1200"/>
        </a:p>
      </dsp:txBody>
      <dsp:txXfrm>
        <a:off x="1279109" y="1386503"/>
        <a:ext cx="5553102" cy="1107454"/>
      </dsp:txXfrm>
    </dsp:sp>
    <dsp:sp modelId="{5B304553-F8EF-4357-A1C3-FCAB8A46DB3E}">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FC0F7-F59F-4D0F-9960-5E02C3429AE6}">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6EC58D-23BF-426E-91D8-DCE777C60058}">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it-IT" sz="2200" kern="1200"/>
            <a:t>Il pensiero è di tipo ipotetico-deduttivo</a:t>
          </a:r>
          <a:endParaRPr lang="en-US" sz="2200" kern="1200"/>
        </a:p>
      </dsp:txBody>
      <dsp:txXfrm>
        <a:off x="1279109" y="2770821"/>
        <a:ext cx="5553102" cy="1107454"/>
      </dsp:txXfrm>
    </dsp:sp>
    <dsp:sp modelId="{38111FD7-7E68-4000-B8EB-54D479719FC0}">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EA1DB-4A8E-4F2C-A8F5-486710D000EF}">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8049B2-B417-4931-9C2A-725F5B9B788C}">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it-IT" sz="2200" kern="1200"/>
            <a:t>E’ in grado di fare ipotesi anche senza un’esperienza diretta</a:t>
          </a:r>
          <a:endParaRPr lang="en-US" sz="2200" kern="1200"/>
        </a:p>
      </dsp:txBody>
      <dsp:txXfrm>
        <a:off x="1279109" y="4155139"/>
        <a:ext cx="5553102" cy="1107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FD9D9-C93A-4850-A690-D76BD657EE58}">
      <dsp:nvSpPr>
        <dsp:cNvPr id="0" name=""/>
        <dsp:cNvSpPr/>
      </dsp:nvSpPr>
      <dsp:spPr>
        <a:xfrm>
          <a:off x="4523" y="323860"/>
          <a:ext cx="1977819" cy="2622542"/>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Lo sviluppo dei meccanismi di difesa, della socializzazione e della razionalità è un complicato processo che dura tutta la vita e che non dipende soltanto dalle esperienze che ciascuno fa ma anche da come vengono elaborate.</a:t>
          </a:r>
          <a:endParaRPr lang="en-US" sz="1400" kern="1200"/>
        </a:p>
      </dsp:txBody>
      <dsp:txXfrm>
        <a:off x="62451" y="381788"/>
        <a:ext cx="1861963" cy="2506686"/>
      </dsp:txXfrm>
    </dsp:sp>
    <dsp:sp modelId="{8F106722-C469-471D-9BD8-89F3F8563160}">
      <dsp:nvSpPr>
        <dsp:cNvPr id="0" name=""/>
        <dsp:cNvSpPr/>
      </dsp:nvSpPr>
      <dsp:spPr>
        <a:xfrm>
          <a:off x="2180125" y="1389882"/>
          <a:ext cx="419297" cy="490499"/>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80125" y="1487982"/>
        <a:ext cx="293508" cy="294299"/>
      </dsp:txXfrm>
    </dsp:sp>
    <dsp:sp modelId="{2BBC50E9-7888-43D6-A534-1C304777AB07}">
      <dsp:nvSpPr>
        <dsp:cNvPr id="0" name=""/>
        <dsp:cNvSpPr/>
      </dsp:nvSpPr>
      <dsp:spPr>
        <a:xfrm>
          <a:off x="2773471" y="323860"/>
          <a:ext cx="1977819" cy="2622542"/>
        </a:xfrm>
        <a:prstGeom prst="roundRect">
          <a:avLst>
            <a:gd name="adj" fmla="val 10000"/>
          </a:avLst>
        </a:prstGeom>
        <a:gradFill rotWithShape="0">
          <a:gsLst>
            <a:gs pos="0">
              <a:schemeClr val="accent5">
                <a:hueOff val="2003568"/>
                <a:satOff val="-8793"/>
                <a:lumOff val="2614"/>
                <a:alphaOff val="0"/>
                <a:tint val="96000"/>
                <a:lumMod val="104000"/>
              </a:schemeClr>
            </a:gs>
            <a:gs pos="100000">
              <a:schemeClr val="accent5">
                <a:hueOff val="2003568"/>
                <a:satOff val="-8793"/>
                <a:lumOff val="261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Lo sviluppo  avviene quando attività più elementari e primitive vengono integrate e subordinate a strutture successive di più alto livello che le controllano.</a:t>
          </a:r>
          <a:endParaRPr lang="en-US" sz="1400" kern="1200"/>
        </a:p>
      </dsp:txBody>
      <dsp:txXfrm>
        <a:off x="2831399" y="381788"/>
        <a:ext cx="1861963" cy="2506686"/>
      </dsp:txXfrm>
    </dsp:sp>
    <dsp:sp modelId="{8D303BC0-5FB6-462B-AA5D-B8CB799E2688}">
      <dsp:nvSpPr>
        <dsp:cNvPr id="0" name=""/>
        <dsp:cNvSpPr/>
      </dsp:nvSpPr>
      <dsp:spPr>
        <a:xfrm>
          <a:off x="4949073" y="1389882"/>
          <a:ext cx="419297" cy="490499"/>
        </a:xfrm>
        <a:prstGeom prst="rightArrow">
          <a:avLst>
            <a:gd name="adj1" fmla="val 60000"/>
            <a:gd name="adj2" fmla="val 50000"/>
          </a:avLst>
        </a:prstGeom>
        <a:gradFill rotWithShape="0">
          <a:gsLst>
            <a:gs pos="0">
              <a:schemeClr val="accent5">
                <a:hueOff val="3005351"/>
                <a:satOff val="-13190"/>
                <a:lumOff val="3921"/>
                <a:alphaOff val="0"/>
                <a:tint val="96000"/>
                <a:lumMod val="104000"/>
              </a:schemeClr>
            </a:gs>
            <a:gs pos="100000">
              <a:schemeClr val="accent5">
                <a:hueOff val="3005351"/>
                <a:satOff val="-13190"/>
                <a:lumOff val="392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49073" y="1487982"/>
        <a:ext cx="293508" cy="294299"/>
      </dsp:txXfrm>
    </dsp:sp>
    <dsp:sp modelId="{446A9E3E-3E72-4D0D-9A0E-AB19FF34E403}">
      <dsp:nvSpPr>
        <dsp:cNvPr id="0" name=""/>
        <dsp:cNvSpPr/>
      </dsp:nvSpPr>
      <dsp:spPr>
        <a:xfrm>
          <a:off x="5542419" y="323860"/>
          <a:ext cx="1977819" cy="2622542"/>
        </a:xfrm>
        <a:prstGeom prst="roundRect">
          <a:avLst>
            <a:gd name="adj" fmla="val 10000"/>
          </a:avLst>
        </a:prstGeom>
        <a:gradFill rotWithShape="0">
          <a:gsLst>
            <a:gs pos="0">
              <a:schemeClr val="accent5">
                <a:hueOff val="4007135"/>
                <a:satOff val="-17587"/>
                <a:lumOff val="5229"/>
                <a:alphaOff val="0"/>
                <a:tint val="96000"/>
                <a:lumMod val="104000"/>
              </a:schemeClr>
            </a:gs>
            <a:gs pos="100000">
              <a:schemeClr val="accent5">
                <a:hueOff val="4007135"/>
                <a:satOff val="-17587"/>
                <a:lumOff val="522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La libido è l’energia di base che quando il bambino è piccolissimo è indifferenziata e rivolta soprattutto a se stesso(libido narcisista); quando poi il bambino è capace di distinguere tra sé e il mondo esterno si parla di libido oggettuale.</a:t>
          </a:r>
          <a:endParaRPr lang="en-US" sz="1400" kern="1200"/>
        </a:p>
      </dsp:txBody>
      <dsp:txXfrm>
        <a:off x="5600347" y="381788"/>
        <a:ext cx="1861963" cy="2506686"/>
      </dsp:txXfrm>
    </dsp:sp>
    <dsp:sp modelId="{5C6D8A04-286F-4C19-8CEA-4B66F7D58F2E}">
      <dsp:nvSpPr>
        <dsp:cNvPr id="0" name=""/>
        <dsp:cNvSpPr/>
      </dsp:nvSpPr>
      <dsp:spPr>
        <a:xfrm>
          <a:off x="7718021" y="1389882"/>
          <a:ext cx="419297" cy="490499"/>
        </a:xfrm>
        <a:prstGeom prst="rightArrow">
          <a:avLst>
            <a:gd name="adj1" fmla="val 60000"/>
            <a:gd name="adj2" fmla="val 50000"/>
          </a:avLst>
        </a:prstGeom>
        <a:gradFill rotWithShape="0">
          <a:gsLst>
            <a:gs pos="0">
              <a:schemeClr val="accent5">
                <a:hueOff val="6010703"/>
                <a:satOff val="-26380"/>
                <a:lumOff val="7843"/>
                <a:alphaOff val="0"/>
                <a:tint val="96000"/>
                <a:lumMod val="104000"/>
              </a:schemeClr>
            </a:gs>
            <a:gs pos="100000">
              <a:schemeClr val="accent5">
                <a:hueOff val="6010703"/>
                <a:satOff val="-26380"/>
                <a:lumOff val="784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718021" y="1487982"/>
        <a:ext cx="293508" cy="294299"/>
      </dsp:txXfrm>
    </dsp:sp>
    <dsp:sp modelId="{9DCE80A1-4386-46C0-B8DE-40E25C9BCC82}">
      <dsp:nvSpPr>
        <dsp:cNvPr id="0" name=""/>
        <dsp:cNvSpPr/>
      </dsp:nvSpPr>
      <dsp:spPr>
        <a:xfrm>
          <a:off x="8311367" y="323860"/>
          <a:ext cx="1977819" cy="2622542"/>
        </a:xfrm>
        <a:prstGeom prst="roundRect">
          <a:avLst>
            <a:gd name="adj" fmla="val 10000"/>
          </a:avLst>
        </a:prstGeom>
        <a:gradFill rotWithShape="0">
          <a:gsLst>
            <a:gs pos="0">
              <a:schemeClr val="accent5">
                <a:hueOff val="6010703"/>
                <a:satOff val="-26380"/>
                <a:lumOff val="7843"/>
                <a:alphaOff val="0"/>
                <a:tint val="96000"/>
                <a:lumMod val="104000"/>
              </a:schemeClr>
            </a:gs>
            <a:gs pos="100000">
              <a:schemeClr val="accent5">
                <a:hueOff val="6010703"/>
                <a:satOff val="-26380"/>
                <a:lumOff val="784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Freud articolò il tema dello sviluppo affettivo attraverso la polarizzazione della libido su certe parti del corpo e suddivise il processo in 5 fasi.</a:t>
          </a:r>
          <a:endParaRPr lang="en-US" sz="1400" kern="1200"/>
        </a:p>
      </dsp:txBody>
      <dsp:txXfrm>
        <a:off x="8369295" y="381788"/>
        <a:ext cx="1861963" cy="25066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9D8B-40EE-4A0A-B092-1EC745D489B3}">
      <dsp:nvSpPr>
        <dsp:cNvPr id="0" name=""/>
        <dsp:cNvSpPr/>
      </dsp:nvSpPr>
      <dsp:spPr>
        <a:xfrm>
          <a:off x="0" y="0"/>
          <a:ext cx="7639293" cy="109618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IL comportamento di attaccamento si manifesta in una persona che consegue o mantiene una prossimità nei confronti di un’altra persona, </a:t>
          </a:r>
          <a:r>
            <a:rPr lang="it-IT" sz="1800" b="1" kern="1200" dirty="0"/>
            <a:t>figura di attaccamento</a:t>
          </a:r>
          <a:r>
            <a:rPr lang="it-IT" sz="1800" kern="1200" dirty="0"/>
            <a:t>, ritenuta in grado di affrontare il mondo in modo adeguato.</a:t>
          </a:r>
          <a:endParaRPr lang="en-US" sz="1800" kern="1200" dirty="0"/>
        </a:p>
      </dsp:txBody>
      <dsp:txXfrm>
        <a:off x="32106" y="32106"/>
        <a:ext cx="6456427" cy="1031970"/>
      </dsp:txXfrm>
    </dsp:sp>
    <dsp:sp modelId="{D206A7BF-9819-4C7E-9EE8-F63E46579F19}">
      <dsp:nvSpPr>
        <dsp:cNvPr id="0" name=""/>
        <dsp:cNvSpPr/>
      </dsp:nvSpPr>
      <dsp:spPr>
        <a:xfrm>
          <a:off x="674055" y="1278879"/>
          <a:ext cx="7639293" cy="109618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Rifiutò il modello di sviluppo di Freud, ed affermò che il legame madre-bambino non si basa solo sulla necessità di nutrimento ma sul riconoscimento delle emozioni.</a:t>
          </a:r>
          <a:endParaRPr lang="en-US" sz="1900" kern="1200"/>
        </a:p>
      </dsp:txBody>
      <dsp:txXfrm>
        <a:off x="706161" y="1310985"/>
        <a:ext cx="6188507" cy="1031970"/>
      </dsp:txXfrm>
    </dsp:sp>
    <dsp:sp modelId="{4F6D0DED-7D83-486E-AF4E-27A4829B6B70}">
      <dsp:nvSpPr>
        <dsp:cNvPr id="0" name=""/>
        <dsp:cNvSpPr/>
      </dsp:nvSpPr>
      <dsp:spPr>
        <a:xfrm>
          <a:off x="1348110" y="2557758"/>
          <a:ext cx="7639293" cy="109618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Bowlby identifica quattro fasi attraverso le quali si sviluppa l’attaccamento.</a:t>
          </a:r>
          <a:endParaRPr lang="en-US" sz="1900" kern="1200"/>
        </a:p>
      </dsp:txBody>
      <dsp:txXfrm>
        <a:off x="1380216" y="2589864"/>
        <a:ext cx="6188507" cy="1031970"/>
      </dsp:txXfrm>
    </dsp:sp>
    <dsp:sp modelId="{378E13CE-59F9-4A48-8A19-9F60426CC42E}">
      <dsp:nvSpPr>
        <dsp:cNvPr id="0" name=""/>
        <dsp:cNvSpPr/>
      </dsp:nvSpPr>
      <dsp:spPr>
        <a:xfrm>
          <a:off x="6926774" y="831271"/>
          <a:ext cx="712518" cy="712518"/>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087091" y="831271"/>
        <a:ext cx="391884" cy="536170"/>
      </dsp:txXfrm>
    </dsp:sp>
    <dsp:sp modelId="{1EFBD12A-2C5C-4F73-89C9-8E93014A4E1F}">
      <dsp:nvSpPr>
        <dsp:cNvPr id="0" name=""/>
        <dsp:cNvSpPr/>
      </dsp:nvSpPr>
      <dsp:spPr>
        <a:xfrm>
          <a:off x="7600830" y="2102843"/>
          <a:ext cx="712518" cy="712518"/>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761147" y="2102843"/>
        <a:ext cx="391884" cy="536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095B1-0981-4C25-9769-9BBBDEC5C61C}">
      <dsp:nvSpPr>
        <dsp:cNvPr id="0" name=""/>
        <dsp:cNvSpPr/>
      </dsp:nvSpPr>
      <dsp:spPr>
        <a:xfrm>
          <a:off x="0" y="66410"/>
          <a:ext cx="7145867" cy="12142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Accanto al modello delle figure d’attaccamento il bambino svilupperà un modello di sé che appare delinearsi in maniera complementare al primo.</a:t>
          </a:r>
          <a:endParaRPr lang="en-US" sz="1800" kern="1200" dirty="0"/>
        </a:p>
      </dsp:txBody>
      <dsp:txXfrm>
        <a:off x="59274" y="125684"/>
        <a:ext cx="7027319" cy="1095692"/>
      </dsp:txXfrm>
    </dsp:sp>
    <dsp:sp modelId="{700ED019-1545-4162-9245-447002FB26D2}">
      <dsp:nvSpPr>
        <dsp:cNvPr id="0" name=""/>
        <dsp:cNvSpPr/>
      </dsp:nvSpPr>
      <dsp:spPr>
        <a:xfrm>
          <a:off x="0" y="1332490"/>
          <a:ext cx="7145867" cy="1214240"/>
        </a:xfrm>
        <a:prstGeom prst="roundRect">
          <a:avLst/>
        </a:prstGeom>
        <a:solidFill>
          <a:schemeClr val="accent5">
            <a:hueOff val="3005351"/>
            <a:satOff val="-13190"/>
            <a:lumOff val="39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Un modello  che ha costruito nella sua mente un modello della figura d’attaccamento come disponibile ed attenta tenderà a sviluppare un modello complementare di sé come degno e meritevole di cure. </a:t>
          </a:r>
          <a:endParaRPr lang="en-US" sz="1800" kern="1200"/>
        </a:p>
      </dsp:txBody>
      <dsp:txXfrm>
        <a:off x="59274" y="1391764"/>
        <a:ext cx="7027319" cy="1095692"/>
      </dsp:txXfrm>
    </dsp:sp>
    <dsp:sp modelId="{69C12CC0-18C3-43C8-81C0-6F686CF233DE}">
      <dsp:nvSpPr>
        <dsp:cNvPr id="0" name=""/>
        <dsp:cNvSpPr/>
      </dsp:nvSpPr>
      <dsp:spPr>
        <a:xfrm>
          <a:off x="0" y="2598571"/>
          <a:ext cx="7145867" cy="1214240"/>
        </a:xfrm>
        <a:prstGeom prst="roundRect">
          <a:avLst/>
        </a:prstGeom>
        <a:solidFill>
          <a:schemeClr val="accent5">
            <a:hueOff val="6010703"/>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Nello sesso modo se ha introiettato un modello poco disponibile e poco attento svilupperà un modello di sé come insicuro e non meritevole di essere amato.</a:t>
          </a:r>
          <a:endParaRPr lang="en-US" sz="1800" kern="1200"/>
        </a:p>
      </dsp:txBody>
      <dsp:txXfrm>
        <a:off x="59274" y="2657845"/>
        <a:ext cx="7027319" cy="1095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9626850"/>
      </p:ext>
    </p:extLst>
  </p:cSld>
  <p:clrMapOvr>
    <a:masterClrMapping/>
  </p:clrMapOvr>
  <p:transition spd="slow">
    <p:randomBar dir="vert"/>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7640767"/>
      </p:ext>
    </p:extLst>
  </p:cSld>
  <p:clrMapOvr>
    <a:masterClrMapping/>
  </p:clrMapOvr>
  <p:transition spd="slow">
    <p:randomBar dir="vert"/>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2427186"/>
      </p:ext>
    </p:extLst>
  </p:cSld>
  <p:clrMapOvr>
    <a:masterClrMapping/>
  </p:clrMapOvr>
  <p:transition spd="slow">
    <p:randomBar dir="vert"/>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2664202"/>
      </p:ext>
    </p:extLst>
  </p:cSld>
  <p:clrMapOvr>
    <a:masterClrMapping/>
  </p:clrMapOvr>
  <p:transition spd="slow">
    <p:randomBar dir="vert"/>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3613137"/>
      </p:ext>
    </p:extLst>
  </p:cSld>
  <p:clrMapOvr>
    <a:masterClrMapping/>
  </p:clrMapOvr>
  <p:transition spd="slow">
    <p:randomBar dir="vert"/>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2427577"/>
      </p:ext>
    </p:extLst>
  </p:cSld>
  <p:clrMapOvr>
    <a:masterClrMapping/>
  </p:clrMapOvr>
  <p:transition spd="slow">
    <p:randomBar dir="vert"/>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81657681"/>
      </p:ext>
    </p:extLst>
  </p:cSld>
  <p:clrMapOvr>
    <a:masterClrMapping/>
  </p:clrMapOvr>
  <p:transition spd="slow">
    <p:randomBar dir="vert"/>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8004515"/>
      </p:ext>
    </p:extLst>
  </p:cSld>
  <p:clrMapOvr>
    <a:masterClrMapping/>
  </p:clrMapOvr>
  <p:transition spd="slow">
    <p:randomBar dir="vert"/>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62055552"/>
      </p:ext>
    </p:extLst>
  </p:cSld>
  <p:clrMapOvr>
    <a:masterClrMapping/>
  </p:clrMapOvr>
  <p:transition spd="slow">
    <p:randomBar dir="vert"/>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7157870"/>
      </p:ext>
    </p:extLst>
  </p:cSld>
  <p:clrMapOvr>
    <a:masterClrMapping/>
  </p:clrMapOvr>
  <p:transition spd="slow">
    <p:randomBar dir="vert"/>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1559874"/>
      </p:ext>
    </p:extLst>
  </p:cSld>
  <p:clrMapOvr>
    <a:masterClrMapping/>
  </p:clrMapOvr>
  <p:transition spd="slow">
    <p:randomBar dir="vert"/>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24575591"/>
      </p:ext>
    </p:extLst>
  </p:cSld>
  <p:clrMapOvr>
    <a:masterClrMapping/>
  </p:clrMapOvr>
  <p:transition spd="slow">
    <p:randomBar dir="vert"/>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85800446"/>
      </p:ext>
    </p:extLst>
  </p:cSld>
  <p:clrMapOvr>
    <a:masterClrMapping/>
  </p:clrMapOvr>
  <p:transition spd="slow">
    <p:randomBar dir="vert"/>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6265357"/>
      </p:ext>
    </p:extLst>
  </p:cSld>
  <p:clrMapOvr>
    <a:masterClrMapping/>
  </p:clrMapOvr>
  <p:transition spd="slow">
    <p:randomBar dir="vert"/>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530175"/>
      </p:ext>
    </p:extLst>
  </p:cSld>
  <p:clrMapOvr>
    <a:masterClrMapping/>
  </p:clrMapOvr>
  <p:transition spd="slow">
    <p:randomBar dir="vert"/>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63616422"/>
      </p:ext>
    </p:extLst>
  </p:cSld>
  <p:clrMapOvr>
    <a:masterClrMapping/>
  </p:clrMapOvr>
  <p:transition spd="slow">
    <p:randomBar dir="vert"/>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6639829"/>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slow">
    <p:randomBar dir="vert"/>
    <p:sndAc>
      <p:stSnd>
        <p:snd r:embed="rId18" name="click.wav"/>
      </p:stSnd>
    </p:sndAc>
  </p:transition>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amilywelcome.org/milano-con-i-bambini/bimballegri-lalternativa-al-nid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3.0/" TargetMode="External"/><Relationship Id="rId4" Type="http://schemas.openxmlformats.org/officeDocument/2006/relationships/hyperlink" Target="https://www.pressenza.com/it/2015/03/come-la-tv-danneggia-i-bambini/" TargetMode="Externa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wikigallery.org/wiki/painting_135860/Fernando-Botero/Familia-Colombiana" TargetMode="Externa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8.jpg"/><Relationship Id="rId7" Type="http://schemas.openxmlformats.org/officeDocument/2006/relationships/diagramQuickStyle" Target="../diagrams/quickStyle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hyperlink" Target="https://creativecommons.org/licenses/by-nc-nd/3.0/" TargetMode="External"/><Relationship Id="rId4" Type="http://schemas.openxmlformats.org/officeDocument/2006/relationships/hyperlink" Target="https://www.wired.it/gadget/accessori/2016/11/21/edo-mattoni-di-cartone-giganti/" TargetMode="External"/><Relationship Id="rId9" Type="http://schemas.microsoft.com/office/2007/relationships/diagramDrawing" Target="../diagrams/drawing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coalizionecivica.it/nessuna-puo-essere-discriminata-perche-madr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3.jpeg"/><Relationship Id="rId7" Type="http://schemas.openxmlformats.org/officeDocument/2006/relationships/diagramColors" Target="../diagrams/colors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nonsolopedagogia.it/lo-sviluppo-cognitivo-del-bambino/"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historia-biografia.com/jean-piag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B4BAC1B2-6636-4CB3-8018-BAAE8A045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9" name="Rectangle 72">
            <a:extLst>
              <a:ext uri="{FF2B5EF4-FFF2-40B4-BE49-F238E27FC236}">
                <a16:creationId xmlns:a16="http://schemas.microsoft.com/office/drawing/2014/main" id="{99E51F2A-41B1-4159-8DCF-C9E46EDC5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74">
            <a:extLst>
              <a:ext uri="{FF2B5EF4-FFF2-40B4-BE49-F238E27FC236}">
                <a16:creationId xmlns:a16="http://schemas.microsoft.com/office/drawing/2014/main" id="{4868BDA6-98C8-4E7B-8A59-1162BE939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76" name="Freeform 11">
              <a:extLst>
                <a:ext uri="{FF2B5EF4-FFF2-40B4-BE49-F238E27FC236}">
                  <a16:creationId xmlns:a16="http://schemas.microsoft.com/office/drawing/2014/main" id="{D81ADA10-FA3B-405F-86D4-1BA4D4140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D4F2022F-50BA-40A0-9DE3-95D8E5D84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D45B3AAD-CD8F-42A9-8911-746584CB4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1B5BBA15-98B5-49B1-BFAA-70496407C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1426328E-D8AD-4CF3-84C4-EADAF4B7C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6D173D77-4FAE-4B6E-BCA3-88C023DEA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D2F3C6ED-3296-4551-890C-E00636FC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CCD94978-E895-4165-8420-BFD493A48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2D296B6E-5119-44C6-8316-91B13AC22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9718EC72-EF07-434B-86CA-F9FB74FA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4A84889A-F40B-4581-B8FF-D34D3EC21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EEA5C22F-63E7-4E2A-9135-6820FC6B8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12B2B893-BDFC-47A3-A8C8-B3351994B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90" name="Freeform 27">
              <a:extLst>
                <a:ext uri="{FF2B5EF4-FFF2-40B4-BE49-F238E27FC236}">
                  <a16:creationId xmlns:a16="http://schemas.microsoft.com/office/drawing/2014/main" id="{8D083C0B-408E-4195-B8E1-33451B8A3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7C7442FE-70AA-4B30-9386-0E011A0A9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6183366D-5F8A-40D5-9D35-25286ECB4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F9E4E29F-ED9B-42DE-8858-A3B54120E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75C77770-2C7D-4356-A1C0-F3B10DCC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A583B398-24D3-452A-9279-409D85D4C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8592BE0E-0BF6-4FE9-ABD6-7B7188BFD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C3D34FBF-02FF-4A36-BD2F-560F61252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F7F01C2A-5852-4E78-87E5-963993815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3F3D15E2-E389-4E28-815C-9F1EF5387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933BD079-DCEA-44C2-A3ED-3919F996F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760D82AC-986D-4E9A-9989-BB83B349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olo 1">
            <a:extLst>
              <a:ext uri="{FF2B5EF4-FFF2-40B4-BE49-F238E27FC236}">
                <a16:creationId xmlns:a16="http://schemas.microsoft.com/office/drawing/2014/main" id="{B99B109C-6045-4F38-96B7-ECBC527A5885}"/>
              </a:ext>
            </a:extLst>
          </p:cNvPr>
          <p:cNvSpPr>
            <a:spLocks noGrp="1"/>
          </p:cNvSpPr>
          <p:nvPr>
            <p:ph type="ctrTitle"/>
          </p:nvPr>
        </p:nvSpPr>
        <p:spPr>
          <a:xfrm>
            <a:off x="7932658" y="1164335"/>
            <a:ext cx="3181597" cy="3235924"/>
          </a:xfrm>
        </p:spPr>
        <p:txBody>
          <a:bodyPr>
            <a:normAutofit/>
          </a:bodyPr>
          <a:lstStyle/>
          <a:p>
            <a:pPr>
              <a:lnSpc>
                <a:spcPct val="90000"/>
              </a:lnSpc>
            </a:pPr>
            <a:r>
              <a:rPr lang="it-IT" sz="4400" dirty="0">
                <a:solidFill>
                  <a:srgbClr val="00B0F0"/>
                </a:solidFill>
                <a:highlight>
                  <a:srgbClr val="FFFF00"/>
                </a:highlight>
                <a:latin typeface="Times New Roman" panose="02020603050405020304" pitchFamily="18" charset="0"/>
                <a:cs typeface="Times New Roman" panose="02020603050405020304" pitchFamily="18" charset="0"/>
              </a:rPr>
              <a:t>Lo sviluppo del bambino da 0 a 3 anni</a:t>
            </a:r>
          </a:p>
        </p:txBody>
      </p:sp>
      <p:sp>
        <p:nvSpPr>
          <p:cNvPr id="3" name="Sottotitolo 2">
            <a:extLst>
              <a:ext uri="{FF2B5EF4-FFF2-40B4-BE49-F238E27FC236}">
                <a16:creationId xmlns:a16="http://schemas.microsoft.com/office/drawing/2014/main" id="{74775E7A-FEC8-44ED-B69E-5D5C8CC6A516}"/>
              </a:ext>
            </a:extLst>
          </p:cNvPr>
          <p:cNvSpPr>
            <a:spLocks noGrp="1"/>
          </p:cNvSpPr>
          <p:nvPr>
            <p:ph type="subTitle" idx="1"/>
          </p:nvPr>
        </p:nvSpPr>
        <p:spPr>
          <a:xfrm>
            <a:off x="8324602" y="4777379"/>
            <a:ext cx="3181598" cy="1126283"/>
          </a:xfrm>
        </p:spPr>
        <p:txBody>
          <a:bodyPr>
            <a:normAutofit/>
          </a:bodyPr>
          <a:lstStyle/>
          <a:p>
            <a:r>
              <a:rPr lang="it-IT" sz="2400" dirty="0">
                <a:latin typeface="Times New Roman" panose="02020603050405020304" pitchFamily="18" charset="0"/>
                <a:cs typeface="Times New Roman" panose="02020603050405020304" pitchFamily="18" charset="0"/>
              </a:rPr>
              <a:t>Prof.ssa Sanza Giuseppina</a:t>
            </a:r>
          </a:p>
        </p:txBody>
      </p:sp>
      <p:pic>
        <p:nvPicPr>
          <p:cNvPr id="1026" name="Picture 2" descr="La potenza dei bambini | Comune di Potenza">
            <a:extLst>
              <a:ext uri="{FF2B5EF4-FFF2-40B4-BE49-F238E27FC236}">
                <a16:creationId xmlns:a16="http://schemas.microsoft.com/office/drawing/2014/main" id="{3DB8E16C-DFF0-4EA3-90A8-CA359BF7B5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9675" y="1800226"/>
            <a:ext cx="4260388" cy="3191178"/>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FE8CCA1D-3EED-438C-8DF2-1F365B6F1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33">
            <a:extLst>
              <a:ext uri="{FF2B5EF4-FFF2-40B4-BE49-F238E27FC236}">
                <a16:creationId xmlns:a16="http://schemas.microsoft.com/office/drawing/2014/main" id="{32D9B158-7DEE-41F9-AC1A-4F746D428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166846600"/>
      </p:ext>
    </p:extLst>
  </p:cSld>
  <p:clrMapOvr>
    <a:masterClrMapping/>
  </p:clrMapOvr>
  <p:transition spd="slow">
    <p:randomBar dir="vert"/>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5D27D0B-B236-43E0-84ED-24198D78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FC61C73-EE9A-4327-90E6-A9C11F10384D}"/>
              </a:ext>
            </a:extLst>
          </p:cNvPr>
          <p:cNvSpPr>
            <a:spLocks noGrp="1"/>
          </p:cNvSpPr>
          <p:nvPr>
            <p:ph type="title"/>
          </p:nvPr>
        </p:nvSpPr>
        <p:spPr>
          <a:xfrm>
            <a:off x="649224" y="645106"/>
            <a:ext cx="5122652" cy="1259894"/>
          </a:xfrm>
        </p:spPr>
        <p:txBody>
          <a:bodyPr>
            <a:normAutofit/>
          </a:bodyPr>
          <a:lstStyle/>
          <a:p>
            <a:r>
              <a:rPr lang="it-IT">
                <a:solidFill>
                  <a:srgbClr val="77664F"/>
                </a:solidFill>
              </a:rPr>
              <a:t>I sotto-stadi dello Stadio senso-motorio</a:t>
            </a:r>
          </a:p>
        </p:txBody>
      </p:sp>
      <p:sp>
        <p:nvSpPr>
          <p:cNvPr id="137" name="Rectangle 136">
            <a:extLst>
              <a:ext uri="{FF2B5EF4-FFF2-40B4-BE49-F238E27FC236}">
                <a16:creationId xmlns:a16="http://schemas.microsoft.com/office/drawing/2014/main" id="{AC47E887-C87E-4D8A-9840-6D0718819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7664F"/>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9F78AB6A-A00D-4880-B0A7-E78178F4EC88}"/>
              </a:ext>
            </a:extLst>
          </p:cNvPr>
          <p:cNvSpPr>
            <a:spLocks noGrp="1"/>
          </p:cNvSpPr>
          <p:nvPr>
            <p:ph idx="1"/>
          </p:nvPr>
        </p:nvSpPr>
        <p:spPr>
          <a:xfrm>
            <a:off x="649225" y="1905000"/>
            <a:ext cx="5122652" cy="4307894"/>
          </a:xfrm>
        </p:spPr>
        <p:txBody>
          <a:bodyPr>
            <a:normAutofit/>
          </a:bodyPr>
          <a:lstStyle/>
          <a:p>
            <a:pPr>
              <a:lnSpc>
                <a:spcPct val="90000"/>
              </a:lnSpc>
              <a:buClr>
                <a:srgbClr val="AB814B"/>
              </a:buClr>
            </a:pPr>
            <a:endParaRPr lang="it-IT" sz="1500" dirty="0">
              <a:latin typeface="+mj-lt"/>
            </a:endParaRPr>
          </a:p>
          <a:p>
            <a:pPr>
              <a:lnSpc>
                <a:spcPct val="90000"/>
              </a:lnSpc>
              <a:buClr>
                <a:srgbClr val="AB814B"/>
              </a:buClr>
            </a:pPr>
            <a:r>
              <a:rPr lang="it-IT" b="1" dirty="0">
                <a:latin typeface="+mj-lt"/>
              </a:rPr>
              <a:t>RIFLESSI INNATI</a:t>
            </a:r>
            <a:r>
              <a:rPr lang="it-IT" dirty="0">
                <a:latin typeface="+mj-lt"/>
              </a:rPr>
              <a:t>: dalla nascita al primo mese di vita.</a:t>
            </a:r>
          </a:p>
          <a:p>
            <a:pPr marL="0" indent="0">
              <a:lnSpc>
                <a:spcPct val="90000"/>
              </a:lnSpc>
              <a:buClr>
                <a:srgbClr val="AB814B"/>
              </a:buClr>
              <a:buNone/>
            </a:pPr>
            <a:r>
              <a:rPr lang="it-IT" dirty="0">
                <a:latin typeface="+mj-lt"/>
              </a:rPr>
              <a:t>Il bambino è solo istintivo, passivo rispetto al mondo esterno. Si aspetta di essere gratificato altrimenti piange se si sente frustrato.</a:t>
            </a:r>
          </a:p>
          <a:p>
            <a:pPr>
              <a:lnSpc>
                <a:spcPct val="90000"/>
              </a:lnSpc>
              <a:buClr>
                <a:srgbClr val="AB814B"/>
              </a:buClr>
            </a:pPr>
            <a:endParaRPr lang="it-IT" dirty="0">
              <a:latin typeface="+mj-lt"/>
            </a:endParaRPr>
          </a:p>
          <a:p>
            <a:pPr>
              <a:lnSpc>
                <a:spcPct val="90000"/>
              </a:lnSpc>
              <a:buClr>
                <a:srgbClr val="AB814B"/>
              </a:buClr>
            </a:pPr>
            <a:endParaRPr lang="it-IT" dirty="0">
              <a:latin typeface="+mj-lt"/>
            </a:endParaRPr>
          </a:p>
          <a:p>
            <a:pPr>
              <a:lnSpc>
                <a:spcPct val="90000"/>
              </a:lnSpc>
              <a:buClr>
                <a:srgbClr val="AB814B"/>
              </a:buClr>
            </a:pPr>
            <a:r>
              <a:rPr lang="it-IT" b="1" dirty="0">
                <a:latin typeface="+mj-lt"/>
              </a:rPr>
              <a:t>REA ZIONI CIRCOLARI PRIMARIE</a:t>
            </a:r>
            <a:r>
              <a:rPr lang="it-IT" dirty="0">
                <a:latin typeface="+mj-lt"/>
              </a:rPr>
              <a:t>: 1-4 mesi di vita. Il bambino comprende che può agire per cui inizia ad interessarsi agli oggetti e li segue con gli occhi cercando conferme nello sguardo della madre. Nel contempo inizia a giocare mettendo in bocca gli oggetti o parti del corpo.</a:t>
            </a:r>
          </a:p>
          <a:p>
            <a:pPr marL="0" indent="0">
              <a:lnSpc>
                <a:spcPct val="90000"/>
              </a:lnSpc>
              <a:buClr>
                <a:srgbClr val="AB814B"/>
              </a:buClr>
              <a:buNone/>
            </a:pPr>
            <a:endParaRPr lang="it-IT" dirty="0">
              <a:latin typeface="+mj-lt"/>
            </a:endParaRPr>
          </a:p>
          <a:p>
            <a:pPr marL="0" indent="0">
              <a:lnSpc>
                <a:spcPct val="90000"/>
              </a:lnSpc>
              <a:buClr>
                <a:srgbClr val="AB814B"/>
              </a:buClr>
              <a:buNone/>
            </a:pPr>
            <a:endParaRPr lang="it-IT" sz="1500" dirty="0">
              <a:latin typeface="+mj-lt"/>
            </a:endParaRPr>
          </a:p>
        </p:txBody>
      </p:sp>
      <p:pic>
        <p:nvPicPr>
          <p:cNvPr id="23554" name="Picture 2" descr="Riflessi neonatali: tavolo, prensile, succhiante, Babinsky, Babkin, passo,  Robinson">
            <a:extLst>
              <a:ext uri="{FF2B5EF4-FFF2-40B4-BE49-F238E27FC236}">
                <a16:creationId xmlns:a16="http://schemas.microsoft.com/office/drawing/2014/main" id="{C5D5531A-A9AC-4162-BC3B-BB84EDD32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r="19188" b="-1"/>
          <a:stretch/>
        </p:blipFill>
        <p:spPr bwMode="auto">
          <a:xfrm>
            <a:off x="6091916" y="1905000"/>
            <a:ext cx="5451627" cy="3987853"/>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12">
            <a:extLst>
              <a:ext uri="{FF2B5EF4-FFF2-40B4-BE49-F238E27FC236}">
                <a16:creationId xmlns:a16="http://schemas.microsoft.com/office/drawing/2014/main" id="{CC5AFBB9-F80F-4FCC-A53E-F9CD83EF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106426"/>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85" name="Rectangle 24584">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D9B52">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458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30FC1AD0-D63D-4CCD-B952-1E16955310F4}"/>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BFB6A909-6F9D-4FE5-AEDE-76D6197D19F7}"/>
              </a:ext>
            </a:extLst>
          </p:cNvPr>
          <p:cNvSpPr>
            <a:spLocks noGrp="1"/>
          </p:cNvSpPr>
          <p:nvPr>
            <p:ph idx="1"/>
          </p:nvPr>
        </p:nvSpPr>
        <p:spPr>
          <a:xfrm>
            <a:off x="541866" y="2032000"/>
            <a:ext cx="7145867" cy="3879222"/>
          </a:xfrm>
        </p:spPr>
        <p:txBody>
          <a:bodyPr>
            <a:normAutofit/>
          </a:bodyPr>
          <a:lstStyle/>
          <a:p>
            <a:pPr>
              <a:buClr>
                <a:srgbClr val="DEE359"/>
              </a:buClr>
            </a:pPr>
            <a:endParaRPr lang="it-IT">
              <a:solidFill>
                <a:srgbClr val="FEFFFF"/>
              </a:solidFill>
            </a:endParaRPr>
          </a:p>
          <a:p>
            <a:pPr>
              <a:buClr>
                <a:srgbClr val="DEE359"/>
              </a:buClr>
            </a:pPr>
            <a:r>
              <a:rPr lang="it-IT" b="1">
                <a:solidFill>
                  <a:srgbClr val="FEFFFF"/>
                </a:solidFill>
                <a:latin typeface="+mj-lt"/>
              </a:rPr>
              <a:t>REAZIONI CIRCOLARI SECONDARIE</a:t>
            </a:r>
            <a:r>
              <a:rPr lang="it-IT">
                <a:solidFill>
                  <a:srgbClr val="FEFFFF"/>
                </a:solidFill>
                <a:latin typeface="+mj-lt"/>
              </a:rPr>
              <a:t>: dai 4 agli 8 mesi.</a:t>
            </a:r>
          </a:p>
          <a:p>
            <a:pPr marL="0" indent="0">
              <a:buClr>
                <a:srgbClr val="DEE359"/>
              </a:buClr>
              <a:buNone/>
            </a:pPr>
            <a:r>
              <a:rPr lang="it-IT">
                <a:solidFill>
                  <a:srgbClr val="FEFFFF"/>
                </a:solidFill>
                <a:latin typeface="+mj-lt"/>
              </a:rPr>
              <a:t>Il bambino ha assimilato attraverso il processo di accomodamento informazioni ed è in grado di utilizzare degli schemi propri per agire: afferra le cose, ripete le azioni che compie. L’oggetto comincia ad acquisire un’esistenza propria e si realizza un graduale distacco dall’egocentrismo.</a:t>
            </a:r>
          </a:p>
          <a:p>
            <a:pPr>
              <a:buClr>
                <a:srgbClr val="DEE359"/>
              </a:buClr>
            </a:pPr>
            <a:endParaRPr lang="it-IT">
              <a:solidFill>
                <a:srgbClr val="FEFFFF"/>
              </a:solidFill>
              <a:latin typeface="+mj-lt"/>
            </a:endParaRPr>
          </a:p>
          <a:p>
            <a:pPr>
              <a:buClr>
                <a:srgbClr val="DEE359"/>
              </a:buClr>
            </a:pPr>
            <a:r>
              <a:rPr lang="it-IT" b="1">
                <a:solidFill>
                  <a:srgbClr val="FEFFFF"/>
                </a:solidFill>
                <a:latin typeface="+mj-lt"/>
              </a:rPr>
              <a:t>COORDINAZIONE MEZZI-FINI</a:t>
            </a:r>
            <a:r>
              <a:rPr lang="it-IT">
                <a:solidFill>
                  <a:srgbClr val="FEFFFF"/>
                </a:solidFill>
                <a:latin typeface="+mj-lt"/>
              </a:rPr>
              <a:t>: 8-12 mesi.</a:t>
            </a:r>
          </a:p>
          <a:p>
            <a:pPr marL="0" indent="0">
              <a:buClr>
                <a:srgbClr val="DEE359"/>
              </a:buClr>
              <a:buNone/>
            </a:pPr>
            <a:r>
              <a:rPr lang="it-IT">
                <a:solidFill>
                  <a:srgbClr val="FEFFFF"/>
                </a:solidFill>
                <a:latin typeface="+mj-lt"/>
              </a:rPr>
              <a:t>Il bambino coordina schemi di azione sempre più complessi, percepisce che un oggetto esiste anche se non lo vede più. Inizia a giocare con l’altro provando piacere.</a:t>
            </a:r>
          </a:p>
          <a:p>
            <a:pPr marL="0" indent="0">
              <a:buClr>
                <a:srgbClr val="DEE359"/>
              </a:buClr>
              <a:buNone/>
            </a:pPr>
            <a:endParaRPr lang="it-IT">
              <a:solidFill>
                <a:srgbClr val="FEFFFF"/>
              </a:solidFill>
              <a:latin typeface="+mj-lt"/>
            </a:endParaRPr>
          </a:p>
          <a:p>
            <a:pPr marL="0" indent="0">
              <a:buClr>
                <a:srgbClr val="DEE359"/>
              </a:buClr>
              <a:buNone/>
            </a:pPr>
            <a:endParaRPr lang="it-IT">
              <a:solidFill>
                <a:srgbClr val="FEFFFF"/>
              </a:solidFill>
              <a:latin typeface="+mj-lt"/>
            </a:endParaRPr>
          </a:p>
        </p:txBody>
      </p:sp>
      <p:pic>
        <p:nvPicPr>
          <p:cNvPr id="24578" name="Picture 2" descr="IL PICCOLO SCIENZIATO: LA TEORIA DELLO SVILUPPO COGNITIVO DI JEAN PIAGET">
            <a:extLst>
              <a:ext uri="{FF2B5EF4-FFF2-40B4-BE49-F238E27FC236}">
                <a16:creationId xmlns:a16="http://schemas.microsoft.com/office/drawing/2014/main" id="{65C797F8-FE0D-4389-9F88-01A5044BE4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3319977"/>
            <a:ext cx="3001931" cy="128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67804"/>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7657F3-15E8-4853-BCF7-DD746ACE7EEB}"/>
              </a:ext>
            </a:extLst>
          </p:cNvPr>
          <p:cNvSpPr>
            <a:spLocks noGrp="1"/>
          </p:cNvSpPr>
          <p:nvPr>
            <p:ph type="title"/>
          </p:nvPr>
        </p:nvSpPr>
        <p:spPr>
          <a:xfrm>
            <a:off x="1259893" y="3101093"/>
            <a:ext cx="2454052" cy="3029344"/>
          </a:xfrm>
        </p:spPr>
        <p:txBody>
          <a:bodyPr>
            <a:normAutofit/>
          </a:bodyPr>
          <a:lstStyle/>
          <a:p>
            <a:endParaRPr lang="it-IT" sz="3200">
              <a:solidFill>
                <a:schemeClr val="bg1"/>
              </a:solidFill>
            </a:endParaRPr>
          </a:p>
        </p:txBody>
      </p:sp>
      <p:sp>
        <p:nvSpPr>
          <p:cNvPr id="64"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6" name="Rectangle 65">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Segnaposto contenuto 2">
            <a:extLst>
              <a:ext uri="{FF2B5EF4-FFF2-40B4-BE49-F238E27FC236}">
                <a16:creationId xmlns:a16="http://schemas.microsoft.com/office/drawing/2014/main" id="{798B9F45-4865-42A2-BBCE-10C11B612437}"/>
              </a:ext>
            </a:extLst>
          </p:cNvPr>
          <p:cNvGraphicFramePr>
            <a:graphicFrameLocks noGrp="1"/>
          </p:cNvGraphicFramePr>
          <p:nvPr>
            <p:ph idx="1"/>
            <p:extLst>
              <p:ext uri="{D42A27DB-BD31-4B8C-83A1-F6EECF244321}">
                <p14:modId xmlns:p14="http://schemas.microsoft.com/office/powerpoint/2010/main" val="8951963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749298"/>
      </p:ext>
    </p:extLst>
  </p:cSld>
  <p:clrMapOvr>
    <a:masterClrMapping/>
  </p:clrMapOvr>
  <p:transition spd="slow">
    <p:randomBar dir="vert"/>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221DE5F-3ED4-4B14-8E37-33887F0CA543}"/>
              </a:ext>
            </a:extLst>
          </p:cNvPr>
          <p:cNvSpPr>
            <a:spLocks noGrp="1"/>
          </p:cNvSpPr>
          <p:nvPr>
            <p:ph type="title"/>
          </p:nvPr>
        </p:nvSpPr>
        <p:spPr>
          <a:xfrm>
            <a:off x="1259893" y="3101093"/>
            <a:ext cx="2454052" cy="3029344"/>
          </a:xfrm>
        </p:spPr>
        <p:txBody>
          <a:bodyPr>
            <a:normAutofit/>
          </a:bodyPr>
          <a:lstStyle/>
          <a:p>
            <a:r>
              <a:rPr lang="it-IT" sz="2700">
                <a:solidFill>
                  <a:schemeClr val="bg1"/>
                </a:solidFill>
              </a:rPr>
              <a:t>STADIO PRE-OPERATORIO: 2-6 anni</a:t>
            </a:r>
          </a:p>
        </p:txBody>
      </p:sp>
      <p:sp>
        <p:nvSpPr>
          <p:cNvPr id="32"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4" name="Rectangle 33">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Segnaposto contenuto 2">
            <a:extLst>
              <a:ext uri="{FF2B5EF4-FFF2-40B4-BE49-F238E27FC236}">
                <a16:creationId xmlns:a16="http://schemas.microsoft.com/office/drawing/2014/main" id="{A9603FFB-3A89-4EB1-85E4-32459B870F4B}"/>
              </a:ext>
            </a:extLst>
          </p:cNvPr>
          <p:cNvGraphicFramePr>
            <a:graphicFrameLocks noGrp="1"/>
          </p:cNvGraphicFramePr>
          <p:nvPr>
            <p:ph idx="1"/>
            <p:extLst>
              <p:ext uri="{D42A27DB-BD31-4B8C-83A1-F6EECF244321}">
                <p14:modId xmlns:p14="http://schemas.microsoft.com/office/powerpoint/2010/main" val="398989148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13405"/>
      </p:ext>
    </p:extLst>
  </p:cSld>
  <p:clrMapOvr>
    <a:masterClrMapping/>
  </p:clrMapOvr>
  <p:transition spd="slow">
    <p:randomBar dir="vert"/>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39921">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46" name="Picture 45" descr="Numeri e simboli">
            <a:extLst>
              <a:ext uri="{FF2B5EF4-FFF2-40B4-BE49-F238E27FC236}">
                <a16:creationId xmlns:a16="http://schemas.microsoft.com/office/drawing/2014/main" id="{31BFDC9E-5EA4-A085-000C-523216C1A153}"/>
              </a:ext>
            </a:extLst>
          </p:cNvPr>
          <p:cNvPicPr>
            <a:picLocks noChangeAspect="1"/>
          </p:cNvPicPr>
          <p:nvPr/>
        </p:nvPicPr>
        <p:blipFill rotWithShape="1">
          <a:blip r:embed="rId3"/>
          <a:srcRect l="33647" r="27786" b="-1"/>
          <a:stretch/>
        </p:blipFill>
        <p:spPr>
          <a:xfrm>
            <a:off x="8229598" y="10"/>
            <a:ext cx="3962401" cy="6857990"/>
          </a:xfrm>
          <a:prstGeom prst="rect">
            <a:avLst/>
          </a:prstGeom>
        </p:spPr>
      </p:pic>
      <p:sp>
        <p:nvSpPr>
          <p:cNvPr id="5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02ABEE79-D4DD-412E-84AD-75DC50AE4463}"/>
              </a:ext>
            </a:extLst>
          </p:cNvPr>
          <p:cNvSpPr>
            <a:spLocks noGrp="1"/>
          </p:cNvSpPr>
          <p:nvPr>
            <p:ph type="title"/>
          </p:nvPr>
        </p:nvSpPr>
        <p:spPr>
          <a:xfrm>
            <a:off x="541867" y="787400"/>
            <a:ext cx="7145866" cy="778933"/>
          </a:xfrm>
        </p:spPr>
        <p:txBody>
          <a:bodyPr anchor="ctr">
            <a:normAutofit/>
          </a:bodyPr>
          <a:lstStyle/>
          <a:p>
            <a:pPr>
              <a:lnSpc>
                <a:spcPct val="90000"/>
              </a:lnSpc>
            </a:pPr>
            <a:r>
              <a:rPr lang="it-IT" sz="2500">
                <a:solidFill>
                  <a:srgbClr val="FEFFFF"/>
                </a:solidFill>
              </a:rPr>
              <a:t>STADIO DELLE OPERAZIONI CONCRETE: 6-12 anni</a:t>
            </a:r>
          </a:p>
        </p:txBody>
      </p:sp>
      <p:sp>
        <p:nvSpPr>
          <p:cNvPr id="3" name="Segnaposto contenuto 2">
            <a:extLst>
              <a:ext uri="{FF2B5EF4-FFF2-40B4-BE49-F238E27FC236}">
                <a16:creationId xmlns:a16="http://schemas.microsoft.com/office/drawing/2014/main" id="{CAC2F299-E980-480D-BD6D-189C4214464A}"/>
              </a:ext>
            </a:extLst>
          </p:cNvPr>
          <p:cNvSpPr>
            <a:spLocks noGrp="1"/>
          </p:cNvSpPr>
          <p:nvPr>
            <p:ph idx="1"/>
          </p:nvPr>
        </p:nvSpPr>
        <p:spPr>
          <a:xfrm>
            <a:off x="541866" y="2032000"/>
            <a:ext cx="7145867" cy="3879222"/>
          </a:xfrm>
        </p:spPr>
        <p:txBody>
          <a:bodyPr>
            <a:normAutofit/>
          </a:bodyPr>
          <a:lstStyle/>
          <a:p>
            <a:pPr>
              <a:buClr>
                <a:srgbClr val="F39909"/>
              </a:buClr>
            </a:pPr>
            <a:r>
              <a:rPr lang="it-IT">
                <a:solidFill>
                  <a:srgbClr val="FEFFFF"/>
                </a:solidFill>
                <a:latin typeface="+mj-lt"/>
              </a:rPr>
              <a:t>IL bambino sviluppa la logica e la comprensione.</a:t>
            </a:r>
          </a:p>
          <a:p>
            <a:pPr>
              <a:buClr>
                <a:srgbClr val="F39909"/>
              </a:buClr>
            </a:pPr>
            <a:r>
              <a:rPr lang="it-IT">
                <a:solidFill>
                  <a:srgbClr val="FEFFFF"/>
                </a:solidFill>
                <a:latin typeface="+mj-lt"/>
              </a:rPr>
              <a:t>Riesce a compiere operazioni mentali come sommare, dividere, moltiplicare.</a:t>
            </a:r>
          </a:p>
          <a:p>
            <a:pPr>
              <a:buClr>
                <a:srgbClr val="F39909"/>
              </a:buClr>
            </a:pPr>
            <a:r>
              <a:rPr lang="it-IT">
                <a:solidFill>
                  <a:srgbClr val="FEFFFF"/>
                </a:solidFill>
                <a:latin typeface="+mj-lt"/>
              </a:rPr>
              <a:t>I simboli che venivano usati senza un senso vengono adesso manipolati con una logica.</a:t>
            </a:r>
          </a:p>
          <a:p>
            <a:pPr>
              <a:buClr>
                <a:srgbClr val="F39909"/>
              </a:buClr>
            </a:pPr>
            <a:r>
              <a:rPr lang="it-IT">
                <a:solidFill>
                  <a:srgbClr val="FEFFFF"/>
                </a:solidFill>
                <a:latin typeface="+mj-lt"/>
              </a:rPr>
              <a:t>Acquisisce il concetto di reversibilità per cui un’azione può essere annullata da un operazione opposta.</a:t>
            </a:r>
          </a:p>
          <a:p>
            <a:pPr>
              <a:buClr>
                <a:srgbClr val="F39909"/>
              </a:buClr>
            </a:pPr>
            <a:r>
              <a:rPr lang="it-IT">
                <a:solidFill>
                  <a:srgbClr val="FEFFFF"/>
                </a:solidFill>
                <a:latin typeface="+mj-lt"/>
              </a:rPr>
              <a:t>Acquisisce il punto di vista altrui.</a:t>
            </a:r>
          </a:p>
        </p:txBody>
      </p:sp>
    </p:spTree>
    <p:extLst>
      <p:ext uri="{BB962C8B-B14F-4D97-AF65-F5344CB8AC3E}">
        <p14:creationId xmlns:p14="http://schemas.microsoft.com/office/powerpoint/2010/main" val="837340838"/>
      </p:ext>
    </p:extLst>
  </p:cSld>
  <p:clrMapOvr>
    <a:masterClrMapping/>
  </p:clrMapOvr>
  <p:transition spd="slow">
    <p:randomBar dir="vert"/>
    <p:sndAc>
      <p:stSnd>
        <p:snd r:embed="rId2"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D91A9BB-A96A-43A7-966C-1BE184E564CB}"/>
              </a:ext>
            </a:extLst>
          </p:cNvPr>
          <p:cNvSpPr>
            <a:spLocks noGrp="1"/>
          </p:cNvSpPr>
          <p:nvPr>
            <p:ph type="title"/>
          </p:nvPr>
        </p:nvSpPr>
        <p:spPr>
          <a:xfrm>
            <a:off x="1046019" y="942108"/>
            <a:ext cx="3256550" cy="4969113"/>
          </a:xfrm>
        </p:spPr>
        <p:txBody>
          <a:bodyPr anchor="ctr">
            <a:normAutofit/>
          </a:bodyPr>
          <a:lstStyle/>
          <a:p>
            <a:r>
              <a:rPr lang="it-IT">
                <a:solidFill>
                  <a:schemeClr val="tx2">
                    <a:lumMod val="75000"/>
                  </a:schemeClr>
                </a:solidFill>
              </a:rPr>
              <a:t>STADIO DELLE OPERAZIONI CONCRETE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aphicFrame>
        <p:nvGraphicFramePr>
          <p:cNvPr id="28" name="Segnaposto contenuto 2">
            <a:extLst>
              <a:ext uri="{FF2B5EF4-FFF2-40B4-BE49-F238E27FC236}">
                <a16:creationId xmlns:a16="http://schemas.microsoft.com/office/drawing/2014/main" id="{0C4E766A-8CB8-EE38-2988-AABB7B944C6B}"/>
              </a:ext>
            </a:extLst>
          </p:cNvPr>
          <p:cNvGraphicFramePr>
            <a:graphicFrameLocks noGrp="1"/>
          </p:cNvGraphicFramePr>
          <p:nvPr>
            <p:ph idx="1"/>
          </p:nvPr>
        </p:nvGraphicFramePr>
        <p:xfrm>
          <a:off x="5049062" y="942108"/>
          <a:ext cx="6455549" cy="496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067745"/>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9" name="Rectangle 4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D0178B-9751-458A-AB62-D766438BF974}"/>
              </a:ext>
            </a:extLst>
          </p:cNvPr>
          <p:cNvSpPr>
            <a:spLocks noGrp="1"/>
          </p:cNvSpPr>
          <p:nvPr>
            <p:ph type="title"/>
          </p:nvPr>
        </p:nvSpPr>
        <p:spPr>
          <a:xfrm>
            <a:off x="1259893" y="3101093"/>
            <a:ext cx="2454052" cy="3029344"/>
          </a:xfrm>
        </p:spPr>
        <p:txBody>
          <a:bodyPr>
            <a:normAutofit/>
          </a:bodyPr>
          <a:lstStyle/>
          <a:p>
            <a:r>
              <a:rPr lang="it-IT" sz="2700">
                <a:solidFill>
                  <a:schemeClr val="bg1"/>
                </a:solidFill>
              </a:rPr>
              <a:t>STADIO DELLE OPERAZIONI FORMALI: OLTRE I 12 ANNI</a:t>
            </a:r>
          </a:p>
        </p:txBody>
      </p:sp>
      <p:sp>
        <p:nvSpPr>
          <p:cNvPr id="6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1" name="Rectangle 5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Segnaposto contenuto 2">
            <a:extLst>
              <a:ext uri="{FF2B5EF4-FFF2-40B4-BE49-F238E27FC236}">
                <a16:creationId xmlns:a16="http://schemas.microsoft.com/office/drawing/2014/main" id="{FA97BE75-EA80-2A11-57A5-AFEF1FD57697}"/>
              </a:ext>
            </a:extLst>
          </p:cNvPr>
          <p:cNvGraphicFramePr>
            <a:graphicFrameLocks noGrp="1"/>
          </p:cNvGraphicFramePr>
          <p:nvPr>
            <p:ph idx="1"/>
            <p:extLst>
              <p:ext uri="{D42A27DB-BD31-4B8C-83A1-F6EECF244321}">
                <p14:modId xmlns:p14="http://schemas.microsoft.com/office/powerpoint/2010/main" val="29693712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831207"/>
      </p:ext>
    </p:extLst>
  </p:cSld>
  <p:clrMapOvr>
    <a:masterClrMapping/>
  </p:clrMapOvr>
  <p:transition spd="slow">
    <p:randomBar dir="vert"/>
    <p:sndAc>
      <p:stSnd>
        <p:snd r:embed="rId2" name="click.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76301E">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599DA572-5FFA-4396-B6C4-092BE12C411E}"/>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LO SVILUPPO AFFETTIVO</a:t>
            </a:r>
          </a:p>
        </p:txBody>
      </p:sp>
      <p:sp>
        <p:nvSpPr>
          <p:cNvPr id="3" name="Segnaposto contenuto 2">
            <a:extLst>
              <a:ext uri="{FF2B5EF4-FFF2-40B4-BE49-F238E27FC236}">
                <a16:creationId xmlns:a16="http://schemas.microsoft.com/office/drawing/2014/main" id="{37A48252-EBDE-496F-9EFB-29BC552F71C2}"/>
              </a:ext>
            </a:extLst>
          </p:cNvPr>
          <p:cNvSpPr>
            <a:spLocks noGrp="1"/>
          </p:cNvSpPr>
          <p:nvPr>
            <p:ph idx="1"/>
          </p:nvPr>
        </p:nvSpPr>
        <p:spPr>
          <a:xfrm>
            <a:off x="541866" y="2032000"/>
            <a:ext cx="7145867" cy="4359922"/>
          </a:xfrm>
        </p:spPr>
        <p:txBody>
          <a:bodyPr>
            <a:normAutofit lnSpcReduction="10000"/>
          </a:bodyPr>
          <a:lstStyle/>
          <a:p>
            <a:pPr>
              <a:buClr>
                <a:srgbClr val="D9A045"/>
              </a:buClr>
            </a:pPr>
            <a:r>
              <a:rPr lang="it-IT" sz="2400" dirty="0">
                <a:solidFill>
                  <a:srgbClr val="FEFFFF"/>
                </a:solidFill>
                <a:latin typeface="+mj-lt"/>
              </a:rPr>
              <a:t>Diversi autori concordano nell’affermare che per un sano sviluppo è di vitale importanza stabilire dei legami affettivi fin dalla nascita.</a:t>
            </a:r>
          </a:p>
          <a:p>
            <a:pPr>
              <a:buClr>
                <a:srgbClr val="D9A045"/>
              </a:buClr>
            </a:pPr>
            <a:endParaRPr lang="it-IT" dirty="0">
              <a:solidFill>
                <a:srgbClr val="FEFFFF"/>
              </a:solidFill>
              <a:latin typeface="+mj-lt"/>
            </a:endParaRPr>
          </a:p>
          <a:p>
            <a:pPr>
              <a:buClr>
                <a:srgbClr val="D9A045"/>
              </a:buClr>
            </a:pPr>
            <a:r>
              <a:rPr lang="it-IT" sz="2400" b="1" dirty="0">
                <a:solidFill>
                  <a:srgbClr val="FEFFFF"/>
                </a:solidFill>
                <a:latin typeface="+mj-lt"/>
              </a:rPr>
              <a:t>Harry Harlow</a:t>
            </a:r>
            <a:r>
              <a:rPr lang="it-IT" sz="2400" dirty="0">
                <a:solidFill>
                  <a:srgbClr val="FEFFFF"/>
                </a:solidFill>
                <a:latin typeface="+mj-lt"/>
              </a:rPr>
              <a:t>, psicologo statunitense,  con i suoi esperimenti condotti su scimmie Rhesus dimostrò che l’attaccamento infantile tra madre e figlio è dovuto prettamente a sensazioni tattili e alla vicinanza fisica; inoltre concluse che l’isolamento totale dalla figura materna comporti una perturbazione deleteria e permanente del futuro comportamento sociale e della motivazione.</a:t>
            </a:r>
          </a:p>
        </p:txBody>
      </p:sp>
      <p:pic>
        <p:nvPicPr>
          <p:cNvPr id="2050" name="Picture 2" descr="I controversi esperimenti sulla Maternità e la Depressione di Harry Harlow  – Vanilla Magazine">
            <a:extLst>
              <a:ext uri="{FF2B5EF4-FFF2-40B4-BE49-F238E27FC236}">
                <a16:creationId xmlns:a16="http://schemas.microsoft.com/office/drawing/2014/main" id="{1754D01A-1F59-4D1C-9B5B-EF3657D101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3174031"/>
            <a:ext cx="3001931" cy="218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68340"/>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30" name="Rectangle 3129">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2" name="Rectangle 3131">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716147">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3134"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C3531C2F-FA07-42CF-86DF-6143C65506AC}"/>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94B1BD72-9072-4896-A796-9AF3506D7C49}"/>
              </a:ext>
            </a:extLst>
          </p:cNvPr>
          <p:cNvSpPr>
            <a:spLocks noGrp="1"/>
          </p:cNvSpPr>
          <p:nvPr>
            <p:ph idx="1"/>
          </p:nvPr>
        </p:nvSpPr>
        <p:spPr>
          <a:xfrm>
            <a:off x="541866" y="1566333"/>
            <a:ext cx="7145867" cy="4344889"/>
          </a:xfrm>
        </p:spPr>
        <p:txBody>
          <a:bodyPr>
            <a:normAutofit/>
          </a:bodyPr>
          <a:lstStyle/>
          <a:p>
            <a:pPr>
              <a:lnSpc>
                <a:spcPct val="90000"/>
              </a:lnSpc>
              <a:buClr>
                <a:srgbClr val="E8917B"/>
              </a:buClr>
            </a:pPr>
            <a:endParaRPr lang="it-IT" dirty="0">
              <a:solidFill>
                <a:srgbClr val="FEFFFF"/>
              </a:solidFill>
            </a:endParaRPr>
          </a:p>
          <a:p>
            <a:pPr>
              <a:lnSpc>
                <a:spcPct val="90000"/>
              </a:lnSpc>
              <a:buClr>
                <a:srgbClr val="E8917B"/>
              </a:buClr>
            </a:pPr>
            <a:r>
              <a:rPr lang="it-IT" dirty="0">
                <a:solidFill>
                  <a:srgbClr val="FEFFFF"/>
                </a:solidFill>
                <a:latin typeface="+mj-lt"/>
              </a:rPr>
              <a:t>La delineazione dello sviluppo affettivo è stata descritta soprattutto attraverso i risultati offerti dalla metodologia psicoanalitica;</a:t>
            </a:r>
          </a:p>
          <a:p>
            <a:pPr marL="0" indent="0">
              <a:lnSpc>
                <a:spcPct val="90000"/>
              </a:lnSpc>
              <a:buClr>
                <a:srgbClr val="E8917B"/>
              </a:buClr>
              <a:buNone/>
            </a:pPr>
            <a:r>
              <a:rPr lang="it-IT" dirty="0">
                <a:solidFill>
                  <a:srgbClr val="FEFFFF"/>
                </a:solidFill>
                <a:latin typeface="+mj-lt"/>
              </a:rPr>
              <a:t>La psicoanalisi è retta da una serie di assunti di fondo circa la natura dell’uomo di cui due sono fondamentali:</a:t>
            </a:r>
          </a:p>
          <a:p>
            <a:pPr marL="0" indent="0">
              <a:lnSpc>
                <a:spcPct val="90000"/>
              </a:lnSpc>
              <a:buClr>
                <a:srgbClr val="E8917B"/>
              </a:buClr>
              <a:buNone/>
            </a:pPr>
            <a:endParaRPr lang="it-IT" dirty="0">
              <a:solidFill>
                <a:srgbClr val="FEFFFF"/>
              </a:solidFill>
              <a:latin typeface="+mj-lt"/>
            </a:endParaRPr>
          </a:p>
          <a:p>
            <a:pPr marL="0" indent="0">
              <a:lnSpc>
                <a:spcPct val="90000"/>
              </a:lnSpc>
              <a:buClr>
                <a:srgbClr val="E8917B"/>
              </a:buClr>
              <a:buNone/>
            </a:pPr>
            <a:r>
              <a:rPr lang="it-IT" dirty="0">
                <a:solidFill>
                  <a:srgbClr val="FEFFFF"/>
                </a:solidFill>
                <a:latin typeface="+mj-lt"/>
              </a:rPr>
              <a:t>1- l’uomo è un essere </a:t>
            </a:r>
            <a:r>
              <a:rPr lang="it-IT" b="1" dirty="0">
                <a:solidFill>
                  <a:srgbClr val="FEFFFF"/>
                </a:solidFill>
                <a:latin typeface="+mj-lt"/>
              </a:rPr>
              <a:t>conflittuale,</a:t>
            </a:r>
            <a:r>
              <a:rPr lang="it-IT" dirty="0">
                <a:solidFill>
                  <a:srgbClr val="FEFFFF"/>
                </a:solidFill>
                <a:latin typeface="+mj-lt"/>
              </a:rPr>
              <a:t> nel quale le pulsioni, i desideri si scontrano con la realtà esterna che pone dei limiti. La frustrazione e l’angoscia lo portano ad elaborare dei meccanismi di difesa.</a:t>
            </a:r>
          </a:p>
          <a:p>
            <a:pPr marL="0" indent="0">
              <a:lnSpc>
                <a:spcPct val="90000"/>
              </a:lnSpc>
              <a:buClr>
                <a:srgbClr val="E8917B"/>
              </a:buClr>
              <a:buNone/>
            </a:pPr>
            <a:r>
              <a:rPr lang="it-IT" dirty="0">
                <a:solidFill>
                  <a:srgbClr val="FEFFFF"/>
                </a:solidFill>
                <a:latin typeface="+mj-lt"/>
              </a:rPr>
              <a:t>2- L’uomo è un essere passionale, asociale(narcisista, perverso e poliformo diceva Freud) e soprattutto irrazionale(governato dal principio del piacere). Cerca di diventare sociale e razionale per sopravvivere.</a:t>
            </a:r>
          </a:p>
        </p:txBody>
      </p:sp>
      <p:pic>
        <p:nvPicPr>
          <p:cNvPr id="3074" name="Picture 2" descr="La psicoanalisi infantile. Ediz. integrale : Freud, Sigmund, Balducci,  Celso: Amazon.it: Libri">
            <a:extLst>
              <a:ext uri="{FF2B5EF4-FFF2-40B4-BE49-F238E27FC236}">
                <a16:creationId xmlns:a16="http://schemas.microsoft.com/office/drawing/2014/main" id="{BB162BEF-8136-45B2-8176-3BDCABF94F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382" b="1"/>
          <a:stretch/>
        </p:blipFill>
        <p:spPr bwMode="auto">
          <a:xfrm>
            <a:off x="9098193" y="2032000"/>
            <a:ext cx="2231659" cy="38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69668"/>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26">
            <a:extLst>
              <a:ext uri="{FF2B5EF4-FFF2-40B4-BE49-F238E27FC236}">
                <a16:creationId xmlns:a16="http://schemas.microsoft.com/office/drawing/2014/main" id="{6CD86849-E2E1-4C25-8432-AFF77CA9C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8">
            <a:extLst>
              <a:ext uri="{FF2B5EF4-FFF2-40B4-BE49-F238E27FC236}">
                <a16:creationId xmlns:a16="http://schemas.microsoft.com/office/drawing/2014/main" id="{3E11B8DB-3AB0-4325-BE39-AD33C1B62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0">
            <a:extLst>
              <a:ext uri="{FF2B5EF4-FFF2-40B4-BE49-F238E27FC236}">
                <a16:creationId xmlns:a16="http://schemas.microsoft.com/office/drawing/2014/main" id="{DCB7B493-FC37-46EB-8ABD-1196C2E07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7C426F-11C1-4417-A708-E47CBCE7F4E1}"/>
              </a:ext>
            </a:extLst>
          </p:cNvPr>
          <p:cNvSpPr>
            <a:spLocks noGrp="1"/>
          </p:cNvSpPr>
          <p:nvPr>
            <p:ph type="title"/>
          </p:nvPr>
        </p:nvSpPr>
        <p:spPr>
          <a:xfrm>
            <a:off x="1742871" y="4912467"/>
            <a:ext cx="9765023" cy="1100405"/>
          </a:xfrm>
        </p:spPr>
        <p:txBody>
          <a:bodyPr>
            <a:normAutofit/>
          </a:bodyPr>
          <a:lstStyle/>
          <a:p>
            <a:endParaRPr lang="it-IT">
              <a:solidFill>
                <a:schemeClr val="bg1"/>
              </a:solidFill>
            </a:endParaRPr>
          </a:p>
        </p:txBody>
      </p:sp>
      <p:sp>
        <p:nvSpPr>
          <p:cNvPr id="33" name="Freeform 11">
            <a:extLst>
              <a:ext uri="{FF2B5EF4-FFF2-40B4-BE49-F238E27FC236}">
                <a16:creationId xmlns:a16="http://schemas.microsoft.com/office/drawing/2014/main" id="{0D80F8D8-4F61-4BB0-8DE6-E1FA97658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Segnaposto contenuto 2">
            <a:extLst>
              <a:ext uri="{FF2B5EF4-FFF2-40B4-BE49-F238E27FC236}">
                <a16:creationId xmlns:a16="http://schemas.microsoft.com/office/drawing/2014/main" id="{798B1CC2-EE0D-4A67-842E-177AC713971D}"/>
              </a:ext>
            </a:extLst>
          </p:cNvPr>
          <p:cNvGraphicFramePr>
            <a:graphicFrameLocks noGrp="1"/>
          </p:cNvGraphicFramePr>
          <p:nvPr>
            <p:ph idx="1"/>
            <p:extLst>
              <p:ext uri="{D42A27DB-BD31-4B8C-83A1-F6EECF244321}">
                <p14:modId xmlns:p14="http://schemas.microsoft.com/office/powerpoint/2010/main" val="1709974332"/>
              </p:ext>
            </p:extLst>
          </p:nvPr>
        </p:nvGraphicFramePr>
        <p:xfrm>
          <a:off x="955931" y="640080"/>
          <a:ext cx="10293711" cy="327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266951"/>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5" name="Immagine 4" descr="Immagine che contiene persona, interni, verde&#10;&#10;Descrizione generata automaticamente">
            <a:extLst>
              <a:ext uri="{FF2B5EF4-FFF2-40B4-BE49-F238E27FC236}">
                <a16:creationId xmlns:a16="http://schemas.microsoft.com/office/drawing/2014/main" id="{A9FE0D6F-BE57-9525-52FA-9E50C11225A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2813" r="909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A5A47686-9FEE-4CF5-850A-81E28E6AA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054650EA-7895-8F18-246D-ADB71FE01689}"/>
              </a:ext>
            </a:extLst>
          </p:cNvPr>
          <p:cNvSpPr>
            <a:spLocks noGrp="1"/>
          </p:cNvSpPr>
          <p:nvPr>
            <p:ph type="title"/>
          </p:nvPr>
        </p:nvSpPr>
        <p:spPr>
          <a:xfrm>
            <a:off x="541867" y="626533"/>
            <a:ext cx="7128933" cy="1278467"/>
          </a:xfrm>
        </p:spPr>
        <p:txBody>
          <a:bodyPr anchor="ctr">
            <a:normAutofit/>
          </a:bodyPr>
          <a:lstStyle/>
          <a:p>
            <a:pPr algn="ctr"/>
            <a:r>
              <a:rPr lang="it-IT" sz="3200" dirty="0">
                <a:solidFill>
                  <a:srgbClr val="FEFFFF"/>
                </a:solidFill>
              </a:rPr>
              <a:t>CONSIDERAZIONI GENERALI</a:t>
            </a:r>
          </a:p>
        </p:txBody>
      </p:sp>
      <p:sp>
        <p:nvSpPr>
          <p:cNvPr id="3" name="Segnaposto contenuto 2">
            <a:extLst>
              <a:ext uri="{FF2B5EF4-FFF2-40B4-BE49-F238E27FC236}">
                <a16:creationId xmlns:a16="http://schemas.microsoft.com/office/drawing/2014/main" id="{833398DC-A93D-42FF-2062-98771B87E679}"/>
              </a:ext>
            </a:extLst>
          </p:cNvPr>
          <p:cNvSpPr>
            <a:spLocks noGrp="1"/>
          </p:cNvSpPr>
          <p:nvPr>
            <p:ph idx="1"/>
          </p:nvPr>
        </p:nvSpPr>
        <p:spPr>
          <a:xfrm>
            <a:off x="541868" y="2133599"/>
            <a:ext cx="7493000" cy="3809999"/>
          </a:xfrm>
        </p:spPr>
        <p:txBody>
          <a:bodyPr>
            <a:noAutofit/>
          </a:bodyPr>
          <a:lstStyle/>
          <a:p>
            <a:pPr>
              <a:buClr>
                <a:srgbClr val="09E447"/>
              </a:buClr>
            </a:pPr>
            <a:r>
              <a:rPr lang="it-IT" sz="2000" dirty="0">
                <a:solidFill>
                  <a:srgbClr val="FEFFFF"/>
                </a:solidFill>
                <a:latin typeface="+mj-lt"/>
              </a:rPr>
              <a:t>L’infanzia prima della nascita della Psicologia dello Sviluppo non era pensata come una fase autonoma dell’età evolutiva e i bambini venivano considerati degli adulti in miniatura.</a:t>
            </a:r>
          </a:p>
          <a:p>
            <a:pPr>
              <a:buClr>
                <a:srgbClr val="09E447"/>
              </a:buClr>
            </a:pPr>
            <a:r>
              <a:rPr lang="it-IT" sz="2000" dirty="0">
                <a:solidFill>
                  <a:srgbClr val="FEFFFF"/>
                </a:solidFill>
                <a:latin typeface="+mj-lt"/>
              </a:rPr>
              <a:t>Oggi, grazie alle ricerche, le capacità di un adulto sono considerate come il frutto di esperienze che hanno le loro radici nell’infanzia di ogni persona.</a:t>
            </a:r>
          </a:p>
          <a:p>
            <a:pPr>
              <a:buClr>
                <a:srgbClr val="09E447"/>
              </a:buClr>
            </a:pPr>
            <a:r>
              <a:rPr lang="it-IT" sz="2000" dirty="0">
                <a:solidFill>
                  <a:srgbClr val="FEFFFF"/>
                </a:solidFill>
                <a:latin typeface="+mj-lt"/>
              </a:rPr>
              <a:t>Allo stato attuale, grazie alle scoperte nel campo della genetica, delle neuroscienze, si tende ad avere una visione scientifica integrata dello sviluppo, soprattutto nei primi anni di vita.</a:t>
            </a:r>
          </a:p>
          <a:p>
            <a:pPr>
              <a:buClr>
                <a:srgbClr val="09E447"/>
              </a:buClr>
            </a:pPr>
            <a:r>
              <a:rPr lang="it-IT" sz="2000" dirty="0">
                <a:solidFill>
                  <a:srgbClr val="FEFFFF"/>
                </a:solidFill>
                <a:latin typeface="+mj-lt"/>
              </a:rPr>
              <a:t>Alcuni autori e concetti sono stati rivisitati e si è posto l’accento sulla relazione madre-bambino ed in modo  più complesso sulla relazione ambiente-bambino.</a:t>
            </a:r>
          </a:p>
        </p:txBody>
      </p:sp>
      <p:sp>
        <p:nvSpPr>
          <p:cNvPr id="6" name="CasellaDiTesto 5">
            <a:extLst>
              <a:ext uri="{FF2B5EF4-FFF2-40B4-BE49-F238E27FC236}">
                <a16:creationId xmlns:a16="http://schemas.microsoft.com/office/drawing/2014/main" id="{4936BA03-B796-9971-4F7D-B10A0CAB0CEE}"/>
              </a:ext>
            </a:extLst>
          </p:cNvPr>
          <p:cNvSpPr txBox="1"/>
          <p:nvPr/>
        </p:nvSpPr>
        <p:spPr>
          <a:xfrm>
            <a:off x="9198873" y="6657945"/>
            <a:ext cx="29931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familywelcome.org/milano-con-i-bambini/bimballegri-lalternativa-al-nid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1476833997"/>
      </p:ext>
    </p:extLst>
  </p:cSld>
  <p:clrMapOvr>
    <a:masterClrMapping/>
  </p:clrMapOvr>
  <p:transition spd="slow">
    <p:randomBar dir="vert"/>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C52104C-3B4A-48B3-9615-3EBB8D666BB3}"/>
              </a:ext>
            </a:extLst>
          </p:cNvPr>
          <p:cNvSpPr>
            <a:spLocks noGrp="1"/>
          </p:cNvSpPr>
          <p:nvPr>
            <p:ph type="title"/>
          </p:nvPr>
        </p:nvSpPr>
        <p:spPr>
          <a:xfrm>
            <a:off x="649224" y="645106"/>
            <a:ext cx="3650279" cy="1259894"/>
          </a:xfrm>
        </p:spPr>
        <p:txBody>
          <a:bodyPr>
            <a:normAutofit/>
          </a:bodyPr>
          <a:lstStyle/>
          <a:p>
            <a:endParaRPr lang="it-IT">
              <a:solidFill>
                <a:srgbClr val="58453E"/>
              </a:solidFill>
            </a:endParaRPr>
          </a:p>
        </p:txBody>
      </p:sp>
      <p:sp>
        <p:nvSpPr>
          <p:cNvPr id="1033" name="Rectangle 103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8453E"/>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97E13CB9-591F-4091-B354-B2F15A832C61}"/>
              </a:ext>
            </a:extLst>
          </p:cNvPr>
          <p:cNvSpPr>
            <a:spLocks noGrp="1"/>
          </p:cNvSpPr>
          <p:nvPr>
            <p:ph idx="1"/>
          </p:nvPr>
        </p:nvSpPr>
        <p:spPr>
          <a:xfrm>
            <a:off x="649225" y="2133600"/>
            <a:ext cx="3650278" cy="3759253"/>
          </a:xfrm>
        </p:spPr>
        <p:txBody>
          <a:bodyPr>
            <a:normAutofit/>
          </a:bodyPr>
          <a:lstStyle/>
          <a:p>
            <a:pPr marL="0" indent="0">
              <a:buClr>
                <a:srgbClr val="D9A973"/>
              </a:buClr>
              <a:buNone/>
            </a:pPr>
            <a:r>
              <a:rPr lang="it-IT" sz="2000" dirty="0">
                <a:latin typeface="+mj-lt"/>
              </a:rPr>
              <a:t>L’importanza di questa concezione risiedette soprattutto nel non identificare più la sessualità come mera attività genitale dell’adulto, ma nello scoprire l’esistenza di una sessualità infantile che si manifesta secondo le caratteristiche peculiari dell’evoluzione della libido.</a:t>
            </a:r>
          </a:p>
          <a:p>
            <a:pPr marL="0" indent="0">
              <a:buClr>
                <a:srgbClr val="D9A973"/>
              </a:buClr>
              <a:buNone/>
            </a:pPr>
            <a:endParaRPr lang="it-IT" dirty="0"/>
          </a:p>
        </p:txBody>
      </p:sp>
      <p:pic>
        <p:nvPicPr>
          <p:cNvPr id="1026" name="Picture 2" descr="Master breve Sessualità infantile e adolescenza">
            <a:extLst>
              <a:ext uri="{FF2B5EF4-FFF2-40B4-BE49-F238E27FC236}">
                <a16:creationId xmlns:a16="http://schemas.microsoft.com/office/drawing/2014/main" id="{86023B94-8314-4E0A-A635-EF1EEB6D2D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 r="-1" b="-1"/>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23648"/>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9" name="Rectangle 4108">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D4F46">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Sigmund Freud basò la sua stadializzazione sul soddisfacimento dei bisogni  psicosessuali nell'età evolutiva.">
            <a:extLst>
              <a:ext uri="{FF2B5EF4-FFF2-40B4-BE49-F238E27FC236}">
                <a16:creationId xmlns:a16="http://schemas.microsoft.com/office/drawing/2014/main" id="{D7C958D7-A419-4BC9-8808-0A15F92FC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02" r="30695" b="1"/>
          <a:stretch/>
        </p:blipFill>
        <p:spPr bwMode="auto">
          <a:xfrm>
            <a:off x="8229598" y="10"/>
            <a:ext cx="3962401"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F66BD9BA-92F6-43B9-9C05-B63F2538F28B}"/>
              </a:ext>
            </a:extLst>
          </p:cNvPr>
          <p:cNvSpPr>
            <a:spLocks noGrp="1"/>
          </p:cNvSpPr>
          <p:nvPr>
            <p:ph type="title"/>
          </p:nvPr>
        </p:nvSpPr>
        <p:spPr>
          <a:xfrm>
            <a:off x="541867" y="787400"/>
            <a:ext cx="7145866" cy="778933"/>
          </a:xfrm>
        </p:spPr>
        <p:txBody>
          <a:bodyPr anchor="ctr">
            <a:normAutofit/>
          </a:bodyPr>
          <a:lstStyle/>
          <a:p>
            <a:r>
              <a:rPr lang="it-IT" sz="3200" b="1">
                <a:solidFill>
                  <a:srgbClr val="FEFFFF"/>
                </a:solidFill>
              </a:rPr>
              <a:t>LE CINQUE FASI</a:t>
            </a:r>
          </a:p>
        </p:txBody>
      </p:sp>
      <p:sp>
        <p:nvSpPr>
          <p:cNvPr id="3" name="Segnaposto contenuto 2">
            <a:extLst>
              <a:ext uri="{FF2B5EF4-FFF2-40B4-BE49-F238E27FC236}">
                <a16:creationId xmlns:a16="http://schemas.microsoft.com/office/drawing/2014/main" id="{BB4555C8-5BC2-48A9-B498-81E1F8660926}"/>
              </a:ext>
            </a:extLst>
          </p:cNvPr>
          <p:cNvSpPr>
            <a:spLocks noGrp="1"/>
          </p:cNvSpPr>
          <p:nvPr>
            <p:ph idx="1"/>
          </p:nvPr>
        </p:nvSpPr>
        <p:spPr>
          <a:xfrm>
            <a:off x="541866" y="2032000"/>
            <a:ext cx="7145867" cy="3879222"/>
          </a:xfrm>
        </p:spPr>
        <p:txBody>
          <a:bodyPr>
            <a:normAutofit/>
          </a:bodyPr>
          <a:lstStyle/>
          <a:p>
            <a:pPr>
              <a:buClr>
                <a:srgbClr val="956050"/>
              </a:buClr>
            </a:pPr>
            <a:r>
              <a:rPr lang="it-IT">
                <a:solidFill>
                  <a:srgbClr val="FEFFFF"/>
                </a:solidFill>
                <a:latin typeface="+mj-lt"/>
              </a:rPr>
              <a:t>FASE ORALE: comprende i primi 0-18 mesi di vita, in cui il piacere libidico è legato principalmente all’eccitamento della cavità orale e delle labbra che accompagna l’alimentazione. In questa fase si crea </a:t>
            </a:r>
            <a:r>
              <a:rPr lang="it-IT" b="1">
                <a:solidFill>
                  <a:srgbClr val="FEFFFF"/>
                </a:solidFill>
                <a:latin typeface="+mj-lt"/>
              </a:rPr>
              <a:t>l’URVETRAUEN,</a:t>
            </a:r>
            <a:r>
              <a:rPr lang="it-IT">
                <a:solidFill>
                  <a:srgbClr val="FEFFFF"/>
                </a:solidFill>
                <a:latin typeface="+mj-lt"/>
              </a:rPr>
              <a:t> la fiducia primordiale. La modalità di relazione con il mondo esterno è di tipo nutritivo. Il bambino infatti tende a portare ogni cosa, dagli oggetti al seno materno, alla bocca ed attraverso questo comincia a relazionarsi con il mondo esterno.</a:t>
            </a:r>
          </a:p>
          <a:p>
            <a:pPr>
              <a:buClr>
                <a:srgbClr val="956050"/>
              </a:buClr>
            </a:pPr>
            <a:r>
              <a:rPr lang="it-IT">
                <a:solidFill>
                  <a:srgbClr val="FEFFFF"/>
                </a:solidFill>
                <a:latin typeface="+mj-lt"/>
              </a:rPr>
              <a:t>Predomina in questa fase </a:t>
            </a:r>
            <a:r>
              <a:rPr lang="it-IT" b="1">
                <a:solidFill>
                  <a:srgbClr val="FEFFFF"/>
                </a:solidFill>
                <a:latin typeface="+mj-lt"/>
              </a:rPr>
              <a:t>l’ES( forze istintive);</a:t>
            </a:r>
          </a:p>
          <a:p>
            <a:pPr>
              <a:buClr>
                <a:srgbClr val="956050"/>
              </a:buClr>
            </a:pPr>
            <a:r>
              <a:rPr lang="it-IT">
                <a:solidFill>
                  <a:srgbClr val="FEFFFF"/>
                </a:solidFill>
                <a:latin typeface="+mj-lt"/>
              </a:rPr>
              <a:t>Il bambino pensa che tutto il mondo appartenga a lui o alla sua bocca ed è prevalentemente egocentrico.</a:t>
            </a:r>
          </a:p>
          <a:p>
            <a:pPr>
              <a:buClr>
                <a:srgbClr val="956050"/>
              </a:buClr>
            </a:pPr>
            <a:r>
              <a:rPr lang="it-IT">
                <a:solidFill>
                  <a:srgbClr val="FEFFFF"/>
                </a:solidFill>
                <a:latin typeface="+mj-lt"/>
              </a:rPr>
              <a:t>Il tema è la dipendenza</a:t>
            </a:r>
          </a:p>
        </p:txBody>
      </p:sp>
    </p:spTree>
    <p:extLst>
      <p:ext uri="{BB962C8B-B14F-4D97-AF65-F5344CB8AC3E}">
        <p14:creationId xmlns:p14="http://schemas.microsoft.com/office/powerpoint/2010/main" val="3630172114"/>
      </p:ext>
    </p:extLst>
  </p:cSld>
  <p:clrMapOvr>
    <a:masterClrMapping/>
  </p:clrMapOvr>
  <p:transition spd="slow">
    <p:randomBar dir="vert"/>
    <p:sndAc>
      <p:stSnd>
        <p:snd r:embed="rId2" name="click.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Rectangle 5128">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D38B79">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5131"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7D6E0215-8690-4301-9374-B662E8EB2865}"/>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FASE ANALE</a:t>
            </a:r>
          </a:p>
        </p:txBody>
      </p:sp>
      <p:sp>
        <p:nvSpPr>
          <p:cNvPr id="3" name="Segnaposto contenuto 2">
            <a:extLst>
              <a:ext uri="{FF2B5EF4-FFF2-40B4-BE49-F238E27FC236}">
                <a16:creationId xmlns:a16="http://schemas.microsoft.com/office/drawing/2014/main" id="{3A83D25A-EE1B-427D-A9EA-044AF8D6A99C}"/>
              </a:ext>
            </a:extLst>
          </p:cNvPr>
          <p:cNvSpPr>
            <a:spLocks noGrp="1"/>
          </p:cNvSpPr>
          <p:nvPr>
            <p:ph idx="1"/>
          </p:nvPr>
        </p:nvSpPr>
        <p:spPr>
          <a:xfrm>
            <a:off x="541866" y="2032000"/>
            <a:ext cx="7145867" cy="3879222"/>
          </a:xfrm>
        </p:spPr>
        <p:txBody>
          <a:bodyPr>
            <a:normAutofit/>
          </a:bodyPr>
          <a:lstStyle/>
          <a:p>
            <a:pPr>
              <a:buClr>
                <a:srgbClr val="FF85D7"/>
              </a:buClr>
            </a:pPr>
            <a:r>
              <a:rPr lang="it-IT">
                <a:solidFill>
                  <a:srgbClr val="FEFFFF"/>
                </a:solidFill>
                <a:latin typeface="+mj-lt"/>
              </a:rPr>
              <a:t>Si manifesta in un’età  compresa tra i 18 e 36 mesi.</a:t>
            </a:r>
          </a:p>
          <a:p>
            <a:pPr>
              <a:buClr>
                <a:srgbClr val="FF85D7"/>
              </a:buClr>
            </a:pPr>
            <a:r>
              <a:rPr lang="it-IT">
                <a:solidFill>
                  <a:srgbClr val="FEFFFF"/>
                </a:solidFill>
                <a:latin typeface="+mj-lt"/>
              </a:rPr>
              <a:t>L’interesse del bambino si sposta dalla zona orale a quella anale in concomitanza con l’acquisizione del controllo delle funzioni sfinteriche</a:t>
            </a:r>
          </a:p>
          <a:p>
            <a:pPr>
              <a:buClr>
                <a:srgbClr val="FF85D7"/>
              </a:buClr>
            </a:pPr>
            <a:r>
              <a:rPr lang="it-IT">
                <a:solidFill>
                  <a:srgbClr val="FEFFFF"/>
                </a:solidFill>
                <a:latin typeface="+mj-lt"/>
              </a:rPr>
              <a:t>Il controllo e l’espulsione dei prodotti del proprio corpo, costituiranno una gratificazione e uno strumento di regolazione delle relazioni con l’ambiente esterno.</a:t>
            </a:r>
          </a:p>
          <a:p>
            <a:pPr>
              <a:buClr>
                <a:srgbClr val="FF85D7"/>
              </a:buClr>
            </a:pPr>
            <a:r>
              <a:rPr lang="it-IT">
                <a:solidFill>
                  <a:srgbClr val="FEFFFF"/>
                </a:solidFill>
                <a:latin typeface="+mj-lt"/>
              </a:rPr>
              <a:t>Infatti educando i propri sfinteri il bambino si impegna psicologicamente ad un rapporto di scambio con l’ambiente, perché non deve solo più prendere ma deve fornire una prestazione e dimostrare che ha imparato a corrispondere.</a:t>
            </a:r>
          </a:p>
          <a:p>
            <a:pPr>
              <a:buClr>
                <a:srgbClr val="FF85D7"/>
              </a:buClr>
            </a:pPr>
            <a:r>
              <a:rPr lang="it-IT">
                <a:solidFill>
                  <a:srgbClr val="FEFFFF"/>
                </a:solidFill>
                <a:latin typeface="+mj-lt"/>
              </a:rPr>
              <a:t>Il tema è il potere, il controllo e l’autonomia</a:t>
            </a:r>
          </a:p>
        </p:txBody>
      </p:sp>
      <p:pic>
        <p:nvPicPr>
          <p:cNvPr id="5122" name="Picture 2" descr="La fase anale nei bambini - Spuzza Via by Ginsoli">
            <a:extLst>
              <a:ext uri="{FF2B5EF4-FFF2-40B4-BE49-F238E27FC236}">
                <a16:creationId xmlns:a16="http://schemas.microsoft.com/office/drawing/2014/main" id="{4FF05BF7-BEBF-4517-B602-360A09B2B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60" r="13589" b="2"/>
          <a:stretch/>
        </p:blipFill>
        <p:spPr bwMode="auto">
          <a:xfrm>
            <a:off x="8729514" y="2032000"/>
            <a:ext cx="2969016" cy="38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81360"/>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6192" name="Rectangle 619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94" name="Rectangle 6193">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747548">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La psicanalisi | ~ gabriella giudici">
            <a:extLst>
              <a:ext uri="{FF2B5EF4-FFF2-40B4-BE49-F238E27FC236}">
                <a16:creationId xmlns:a16="http://schemas.microsoft.com/office/drawing/2014/main" id="{F4DA5FCD-444F-4C9A-A913-DA501F7E3C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95" r="16074"/>
          <a:stretch/>
        </p:blipFill>
        <p:spPr bwMode="auto">
          <a:xfrm>
            <a:off x="8229598" y="10"/>
            <a:ext cx="3962401" cy="6857990"/>
          </a:xfrm>
          <a:prstGeom prst="rect">
            <a:avLst/>
          </a:prstGeom>
          <a:noFill/>
          <a:extLst>
            <a:ext uri="{909E8E84-426E-40DD-AFC4-6F175D3DCCD1}">
              <a14:hiddenFill xmlns:a14="http://schemas.microsoft.com/office/drawing/2010/main">
                <a:solidFill>
                  <a:srgbClr val="FFFFFF"/>
                </a:solidFill>
              </a14:hiddenFill>
            </a:ext>
          </a:extLst>
        </p:spPr>
      </p:pic>
      <p:sp>
        <p:nvSpPr>
          <p:cNvPr id="619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7632DF72-F044-47BE-8F38-88E733B4D19F}"/>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FASE FALLICA</a:t>
            </a:r>
          </a:p>
        </p:txBody>
      </p:sp>
      <p:sp>
        <p:nvSpPr>
          <p:cNvPr id="3" name="Segnaposto contenuto 2">
            <a:extLst>
              <a:ext uri="{FF2B5EF4-FFF2-40B4-BE49-F238E27FC236}">
                <a16:creationId xmlns:a16="http://schemas.microsoft.com/office/drawing/2014/main" id="{AC2C6127-6704-4E46-86F0-731A87B7D59C}"/>
              </a:ext>
            </a:extLst>
          </p:cNvPr>
          <p:cNvSpPr>
            <a:spLocks noGrp="1"/>
          </p:cNvSpPr>
          <p:nvPr>
            <p:ph idx="1"/>
          </p:nvPr>
        </p:nvSpPr>
        <p:spPr>
          <a:xfrm>
            <a:off x="541866" y="2032000"/>
            <a:ext cx="7145867" cy="3879222"/>
          </a:xfrm>
        </p:spPr>
        <p:txBody>
          <a:bodyPr>
            <a:normAutofit/>
          </a:bodyPr>
          <a:lstStyle/>
          <a:p>
            <a:pPr>
              <a:buClr>
                <a:srgbClr val="935F51"/>
              </a:buClr>
            </a:pPr>
            <a:r>
              <a:rPr lang="it-IT">
                <a:solidFill>
                  <a:srgbClr val="FEFFFF"/>
                </a:solidFill>
                <a:latin typeface="+mj-lt"/>
              </a:rPr>
              <a:t>Si manifesta durante un’età compresa tra i 3 e 6 anni.</a:t>
            </a:r>
          </a:p>
          <a:p>
            <a:pPr>
              <a:buClr>
                <a:srgbClr val="935F51"/>
              </a:buClr>
            </a:pPr>
            <a:r>
              <a:rPr lang="it-IT">
                <a:solidFill>
                  <a:srgbClr val="FEFFFF"/>
                </a:solidFill>
                <a:latin typeface="+mj-lt"/>
              </a:rPr>
              <a:t>La zona erogena è quella genitale; </a:t>
            </a:r>
          </a:p>
          <a:p>
            <a:pPr>
              <a:buClr>
                <a:srgbClr val="935F51"/>
              </a:buClr>
            </a:pPr>
            <a:r>
              <a:rPr lang="it-IT">
                <a:solidFill>
                  <a:srgbClr val="FEFFFF"/>
                </a:solidFill>
                <a:latin typeface="+mj-lt"/>
              </a:rPr>
              <a:t>Entrambi i sessi manifestano in questo periodo un comportamento fortemente esibizionista.</a:t>
            </a:r>
          </a:p>
          <a:p>
            <a:pPr>
              <a:buClr>
                <a:srgbClr val="935F51"/>
              </a:buClr>
            </a:pPr>
            <a:r>
              <a:rPr lang="it-IT">
                <a:solidFill>
                  <a:srgbClr val="FEFFFF"/>
                </a:solidFill>
                <a:latin typeface="+mj-lt"/>
              </a:rPr>
              <a:t>La curiosità del bambino verte fondamentalmente sulla differenza fra i sessi e il meccanismo della nascita del bambino;</a:t>
            </a:r>
          </a:p>
          <a:p>
            <a:pPr>
              <a:buClr>
                <a:srgbClr val="935F51"/>
              </a:buClr>
            </a:pPr>
            <a:r>
              <a:rPr lang="it-IT">
                <a:solidFill>
                  <a:srgbClr val="FEFFFF"/>
                </a:solidFill>
                <a:latin typeface="+mj-lt"/>
              </a:rPr>
              <a:t>Durante questa fase avviene lo sviluppo del Super Io;</a:t>
            </a:r>
          </a:p>
          <a:p>
            <a:pPr>
              <a:buClr>
                <a:srgbClr val="935F51"/>
              </a:buClr>
            </a:pPr>
            <a:r>
              <a:rPr lang="it-IT" b="1">
                <a:solidFill>
                  <a:srgbClr val="FEFFFF"/>
                </a:solidFill>
                <a:latin typeface="+mj-lt"/>
              </a:rPr>
              <a:t>Il complesso edipico: </a:t>
            </a:r>
            <a:r>
              <a:rPr lang="it-IT">
                <a:solidFill>
                  <a:srgbClr val="FEFFFF"/>
                </a:solidFill>
                <a:latin typeface="+mj-lt"/>
              </a:rPr>
              <a:t>il bambino comincia ad avvertire sempre più un ostacolo al possesso egocentrico del genitore di sesso opposto, verso cui è attratto. L’ostacolo è rappresentato dal genitore dello stesso sesso( relazione triadica)</a:t>
            </a:r>
          </a:p>
          <a:p>
            <a:pPr>
              <a:buClr>
                <a:srgbClr val="935F51"/>
              </a:buClr>
            </a:pPr>
            <a:endParaRPr lang="it-IT">
              <a:solidFill>
                <a:srgbClr val="FEFFFF"/>
              </a:solidFill>
              <a:latin typeface="+mj-lt"/>
            </a:endParaRPr>
          </a:p>
        </p:txBody>
      </p:sp>
    </p:spTree>
    <p:extLst>
      <p:ext uri="{BB962C8B-B14F-4D97-AF65-F5344CB8AC3E}">
        <p14:creationId xmlns:p14="http://schemas.microsoft.com/office/powerpoint/2010/main" val="3401688248"/>
      </p:ext>
    </p:extLst>
  </p:cSld>
  <p:clrMapOvr>
    <a:masterClrMapping/>
  </p:clrMapOvr>
  <p:transition spd="slow">
    <p:randomBar dir="vert"/>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77" name="Rectangle 7176">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54A3B">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7179"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40B01765-495E-45AE-AA04-7F526FABA098}"/>
              </a:ext>
            </a:extLst>
          </p:cNvPr>
          <p:cNvSpPr>
            <a:spLocks noGrp="1"/>
          </p:cNvSpPr>
          <p:nvPr>
            <p:ph type="title"/>
          </p:nvPr>
        </p:nvSpPr>
        <p:spPr>
          <a:xfrm>
            <a:off x="541867" y="787400"/>
            <a:ext cx="7145866" cy="778933"/>
          </a:xfrm>
        </p:spPr>
        <p:txBody>
          <a:bodyPr anchor="ctr">
            <a:normAutofit/>
          </a:bodyPr>
          <a:lstStyle/>
          <a:p>
            <a:r>
              <a:rPr lang="it-IT" sz="3200" b="1">
                <a:solidFill>
                  <a:srgbClr val="FEFFFF"/>
                </a:solidFill>
              </a:rPr>
              <a:t>FASE DI LATENZA</a:t>
            </a:r>
          </a:p>
        </p:txBody>
      </p:sp>
      <p:sp>
        <p:nvSpPr>
          <p:cNvPr id="3" name="Segnaposto contenuto 2">
            <a:extLst>
              <a:ext uri="{FF2B5EF4-FFF2-40B4-BE49-F238E27FC236}">
                <a16:creationId xmlns:a16="http://schemas.microsoft.com/office/drawing/2014/main" id="{A59C5BF0-D7A1-41A0-9BD5-5AA258B849E5}"/>
              </a:ext>
            </a:extLst>
          </p:cNvPr>
          <p:cNvSpPr>
            <a:spLocks noGrp="1"/>
          </p:cNvSpPr>
          <p:nvPr>
            <p:ph idx="1"/>
          </p:nvPr>
        </p:nvSpPr>
        <p:spPr>
          <a:xfrm>
            <a:off x="541866" y="2032000"/>
            <a:ext cx="7145867" cy="3879222"/>
          </a:xfrm>
        </p:spPr>
        <p:txBody>
          <a:bodyPr>
            <a:normAutofit/>
          </a:bodyPr>
          <a:lstStyle/>
          <a:p>
            <a:pPr>
              <a:buClr>
                <a:srgbClr val="945747"/>
              </a:buClr>
            </a:pPr>
            <a:r>
              <a:rPr lang="it-IT">
                <a:solidFill>
                  <a:srgbClr val="FEFFFF"/>
                </a:solidFill>
                <a:latin typeface="+mj-lt"/>
              </a:rPr>
              <a:t>Comprende un periodo che va dai 6 anni alla pubertà ed è l’esito del complesso di castrazione e di identificazione con il genitore dello stesso sesso;</a:t>
            </a:r>
          </a:p>
          <a:p>
            <a:pPr>
              <a:buClr>
                <a:srgbClr val="945747"/>
              </a:buClr>
            </a:pPr>
            <a:r>
              <a:rPr lang="it-IT">
                <a:solidFill>
                  <a:srgbClr val="FEFFFF"/>
                </a:solidFill>
                <a:latin typeface="+mj-lt"/>
              </a:rPr>
              <a:t>La libido è dormiente e se la rimozione ha funzionato correttamente le pulsioni sessuali vengono sublimate verso altri scopi. </a:t>
            </a:r>
          </a:p>
          <a:p>
            <a:pPr>
              <a:buClr>
                <a:srgbClr val="945747"/>
              </a:buClr>
            </a:pPr>
            <a:r>
              <a:rPr lang="it-IT">
                <a:solidFill>
                  <a:srgbClr val="FEFFFF"/>
                </a:solidFill>
                <a:latin typeface="+mj-lt"/>
              </a:rPr>
              <a:t>Il bambino incrementa la socializzazione;</a:t>
            </a:r>
          </a:p>
          <a:p>
            <a:pPr>
              <a:buClr>
                <a:srgbClr val="945747"/>
              </a:buClr>
            </a:pPr>
            <a:r>
              <a:rPr lang="it-IT">
                <a:solidFill>
                  <a:srgbClr val="FEFFFF"/>
                </a:solidFill>
                <a:latin typeface="+mj-lt"/>
              </a:rPr>
              <a:t>Il gioco diviene più realistico e meno caratterizzato da fantasie;</a:t>
            </a:r>
          </a:p>
          <a:p>
            <a:pPr>
              <a:buClr>
                <a:srgbClr val="945747"/>
              </a:buClr>
            </a:pPr>
            <a:r>
              <a:rPr lang="it-IT">
                <a:solidFill>
                  <a:srgbClr val="FEFFFF"/>
                </a:solidFill>
                <a:latin typeface="+mj-lt"/>
              </a:rPr>
              <a:t>Si focalizza l’attenzione sulle attività che caratterizzano il suo sviluppo fisico( scuola-atletica)</a:t>
            </a:r>
          </a:p>
          <a:p>
            <a:pPr>
              <a:buClr>
                <a:srgbClr val="945747"/>
              </a:buClr>
            </a:pPr>
            <a:endParaRPr lang="it-IT">
              <a:solidFill>
                <a:srgbClr val="FEFFFF"/>
              </a:solidFill>
              <a:latin typeface="+mj-lt"/>
            </a:endParaRPr>
          </a:p>
        </p:txBody>
      </p:sp>
      <p:pic>
        <p:nvPicPr>
          <p:cNvPr id="7170" name="Picture 2" descr="Martina - La fase di latenza :: Psicoanalisi Bioenergetica">
            <a:extLst>
              <a:ext uri="{FF2B5EF4-FFF2-40B4-BE49-F238E27FC236}">
                <a16:creationId xmlns:a16="http://schemas.microsoft.com/office/drawing/2014/main" id="{59351F8A-757D-4D02-AD76-4732B5F9FF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2853339"/>
            <a:ext cx="3001931" cy="221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6169"/>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236" name="Rectangle 8198">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1878CC85-85A1-431A-AE44-771CCFE2AF74}"/>
              </a:ext>
            </a:extLst>
          </p:cNvPr>
          <p:cNvSpPr>
            <a:spLocks noGrp="1"/>
          </p:cNvSpPr>
          <p:nvPr>
            <p:ph type="title"/>
          </p:nvPr>
        </p:nvSpPr>
        <p:spPr>
          <a:xfrm>
            <a:off x="649224" y="645106"/>
            <a:ext cx="5122652" cy="1259894"/>
          </a:xfrm>
        </p:spPr>
        <p:txBody>
          <a:bodyPr>
            <a:normAutofit/>
          </a:bodyPr>
          <a:lstStyle/>
          <a:p>
            <a:r>
              <a:rPr lang="it-IT">
                <a:solidFill>
                  <a:srgbClr val="B2966A"/>
                </a:solidFill>
              </a:rPr>
              <a:t>FASE GENITALE</a:t>
            </a:r>
          </a:p>
        </p:txBody>
      </p:sp>
      <p:sp>
        <p:nvSpPr>
          <p:cNvPr id="8237" name="Rectangle 8200">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B2966A"/>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3CD84196-F062-4AE6-AD4E-7E9FA5D9DF74}"/>
              </a:ext>
            </a:extLst>
          </p:cNvPr>
          <p:cNvSpPr>
            <a:spLocks noGrp="1"/>
          </p:cNvSpPr>
          <p:nvPr>
            <p:ph idx="1"/>
          </p:nvPr>
        </p:nvSpPr>
        <p:spPr>
          <a:xfrm>
            <a:off x="649225" y="2133600"/>
            <a:ext cx="5122652" cy="3759253"/>
          </a:xfrm>
        </p:spPr>
        <p:txBody>
          <a:bodyPr>
            <a:normAutofit/>
          </a:bodyPr>
          <a:lstStyle/>
          <a:p>
            <a:pPr>
              <a:buClr>
                <a:srgbClr val="EAA685"/>
              </a:buClr>
            </a:pPr>
            <a:r>
              <a:rPr lang="it-IT">
                <a:latin typeface="+mj-lt"/>
              </a:rPr>
              <a:t>La fase genitale ha inizio con la pubertà e si protrae per tutta la vita dell’individuo.</a:t>
            </a:r>
          </a:p>
          <a:p>
            <a:pPr>
              <a:buClr>
                <a:srgbClr val="EAA685"/>
              </a:buClr>
            </a:pPr>
            <a:r>
              <a:rPr lang="it-IT">
                <a:latin typeface="+mj-lt"/>
              </a:rPr>
              <a:t>L’interesse è di nuovo verso le zone genitali nella prospettiva di una relazione con l’altro sesso.</a:t>
            </a:r>
          </a:p>
          <a:p>
            <a:pPr>
              <a:buClr>
                <a:srgbClr val="EAA685"/>
              </a:buClr>
            </a:pPr>
            <a:r>
              <a:rPr lang="it-IT">
                <a:latin typeface="+mj-lt"/>
              </a:rPr>
              <a:t>Secondo Freud, se si sono generate fissazioni durante le precedenti fasi, non ci sarà sufficiente energia sessuale per permettere un pieno sviluppo della fase genitale. E’ necessario risolvere ogni eventuale fissazione al fine di ottenere un completo ed equilibrato sviluppo psicosessuale.</a:t>
            </a:r>
          </a:p>
        </p:txBody>
      </p:sp>
      <p:pic>
        <p:nvPicPr>
          <p:cNvPr id="8194" name="Picture 2" descr="Documento senza titolo">
            <a:extLst>
              <a:ext uri="{FF2B5EF4-FFF2-40B4-BE49-F238E27FC236}">
                <a16:creationId xmlns:a16="http://schemas.microsoft.com/office/drawing/2014/main" id="{6336B62F-446C-4F23-8345-35CDA4635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7" b="9776"/>
          <a:stretch/>
        </p:blipFill>
        <p:spPr bwMode="auto">
          <a:xfrm>
            <a:off x="6091923" y="645106"/>
            <a:ext cx="5451612" cy="5247747"/>
          </a:xfrm>
          <a:prstGeom prst="rect">
            <a:avLst/>
          </a:prstGeom>
          <a:noFill/>
          <a:extLst>
            <a:ext uri="{909E8E84-426E-40DD-AFC4-6F175D3DCCD1}">
              <a14:hiddenFill xmlns:a14="http://schemas.microsoft.com/office/drawing/2010/main">
                <a:solidFill>
                  <a:srgbClr val="FFFFFF"/>
                </a:solidFill>
              </a14:hiddenFill>
            </a:ext>
          </a:extLst>
        </p:spPr>
      </p:pic>
      <p:sp>
        <p:nvSpPr>
          <p:cNvPr id="8238"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005517"/>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A36E61">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39"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D6DED318-F703-43B4-8FEC-C99BCCB662E9}"/>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LE TEORIE DELL’ATTACCAMENTO</a:t>
            </a:r>
          </a:p>
        </p:txBody>
      </p:sp>
      <p:sp>
        <p:nvSpPr>
          <p:cNvPr id="3" name="Segnaposto contenuto 2">
            <a:extLst>
              <a:ext uri="{FF2B5EF4-FFF2-40B4-BE49-F238E27FC236}">
                <a16:creationId xmlns:a16="http://schemas.microsoft.com/office/drawing/2014/main" id="{D2C3CD50-6237-49C6-9EB6-2FAE6C7197BB}"/>
              </a:ext>
            </a:extLst>
          </p:cNvPr>
          <p:cNvSpPr>
            <a:spLocks noGrp="1"/>
          </p:cNvSpPr>
          <p:nvPr>
            <p:ph idx="1"/>
          </p:nvPr>
        </p:nvSpPr>
        <p:spPr>
          <a:xfrm>
            <a:off x="408701" y="2023636"/>
            <a:ext cx="7145867" cy="4474817"/>
          </a:xfrm>
        </p:spPr>
        <p:txBody>
          <a:bodyPr>
            <a:normAutofit/>
          </a:bodyPr>
          <a:lstStyle/>
          <a:p>
            <a:pPr marL="0" indent="0">
              <a:buClr>
                <a:srgbClr val="ECC790"/>
              </a:buClr>
              <a:buNone/>
            </a:pPr>
            <a:endParaRPr lang="it-IT" dirty="0">
              <a:solidFill>
                <a:srgbClr val="FEFFFF"/>
              </a:solidFill>
              <a:latin typeface="+mj-lt"/>
            </a:endParaRPr>
          </a:p>
          <a:p>
            <a:pPr marL="0" indent="0">
              <a:buClr>
                <a:srgbClr val="ECC790"/>
              </a:buClr>
              <a:buNone/>
            </a:pPr>
            <a:r>
              <a:rPr lang="it-IT" sz="2000" dirty="0">
                <a:solidFill>
                  <a:srgbClr val="FEFFFF"/>
                </a:solidFill>
                <a:latin typeface="+mj-lt"/>
              </a:rPr>
              <a:t>JOHN BOWLBY</a:t>
            </a:r>
          </a:p>
          <a:p>
            <a:pPr>
              <a:buClr>
                <a:srgbClr val="ECC790"/>
              </a:buClr>
            </a:pPr>
            <a:endParaRPr lang="it-IT" sz="2000" dirty="0">
              <a:solidFill>
                <a:srgbClr val="FEFFFF"/>
              </a:solidFill>
              <a:latin typeface="+mj-lt"/>
            </a:endParaRPr>
          </a:p>
          <a:p>
            <a:pPr>
              <a:buClr>
                <a:srgbClr val="ECC790"/>
              </a:buClr>
            </a:pPr>
            <a:r>
              <a:rPr lang="it-IT" sz="2000" dirty="0">
                <a:solidFill>
                  <a:srgbClr val="FEFFFF"/>
                </a:solidFill>
                <a:latin typeface="+mj-lt"/>
              </a:rPr>
              <a:t>La teoria dell’attaccamento nasce in seguito ad attente e ripetute osservazioni effettuate nei confronti di bambini, più in generale dei mammiferi, durante i primi anni di vita.</a:t>
            </a:r>
          </a:p>
          <a:p>
            <a:pPr>
              <a:buClr>
                <a:srgbClr val="ECC790"/>
              </a:buClr>
            </a:pPr>
            <a:r>
              <a:rPr lang="it-IT" sz="2000" dirty="0">
                <a:solidFill>
                  <a:srgbClr val="FEFFFF"/>
                </a:solidFill>
                <a:latin typeface="+mj-lt"/>
              </a:rPr>
              <a:t>John Bowlby, uno dei più grandi psicoanalisti del ventesimo secolo, sosteneva che «l’attaccamento è parte integrante del comportamento umano»</a:t>
            </a:r>
          </a:p>
          <a:p>
            <a:pPr>
              <a:buClr>
                <a:srgbClr val="ECC790"/>
              </a:buClr>
            </a:pPr>
            <a:r>
              <a:rPr lang="it-IT" sz="2000" dirty="0">
                <a:solidFill>
                  <a:srgbClr val="FEFFFF"/>
                </a:solidFill>
                <a:latin typeface="+mj-lt"/>
              </a:rPr>
              <a:t>Bowlby entrò in contatto con bambini disturbati, le cui difficoltà derivavano dalla loro infanzia infelice e frammentata.</a:t>
            </a:r>
          </a:p>
          <a:p>
            <a:pPr>
              <a:buClr>
                <a:srgbClr val="ECC790"/>
              </a:buClr>
            </a:pPr>
            <a:endParaRPr lang="it-IT" dirty="0">
              <a:solidFill>
                <a:srgbClr val="FEFFFF"/>
              </a:solidFill>
              <a:latin typeface="+mj-lt"/>
            </a:endParaRPr>
          </a:p>
        </p:txBody>
      </p:sp>
      <p:pic>
        <p:nvPicPr>
          <p:cNvPr id="9218" name="Picture 2" descr="Teoria dell'attaccamento di John Bowlby - La Mente è Meravigliosa">
            <a:extLst>
              <a:ext uri="{FF2B5EF4-FFF2-40B4-BE49-F238E27FC236}">
                <a16:creationId xmlns:a16="http://schemas.microsoft.com/office/drawing/2014/main" id="{45C88448-0FDF-4E03-9C9E-D4A6B27CCB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2964424"/>
            <a:ext cx="3001931" cy="199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62682"/>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82DA8E7-5865-4773-B17F-301D3D7CD4F5}"/>
              </a:ext>
            </a:extLst>
          </p:cNvPr>
          <p:cNvSpPr>
            <a:spLocks noGrp="1"/>
          </p:cNvSpPr>
          <p:nvPr>
            <p:ph type="title"/>
          </p:nvPr>
        </p:nvSpPr>
        <p:spPr>
          <a:xfrm>
            <a:off x="1794897" y="624110"/>
            <a:ext cx="9712998" cy="1280890"/>
          </a:xfrm>
        </p:spPr>
        <p:txBody>
          <a:bodyPr>
            <a:normAutofit/>
          </a:bodyPr>
          <a:lstStyle/>
          <a:p>
            <a:endParaRPr lang="it-IT"/>
          </a:p>
        </p:txBody>
      </p:sp>
      <p:sp>
        <p:nvSpPr>
          <p:cNvPr id="41" name="Rectangle 40">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6" name="Segnaposto contenuto 2">
            <a:extLst>
              <a:ext uri="{FF2B5EF4-FFF2-40B4-BE49-F238E27FC236}">
                <a16:creationId xmlns:a16="http://schemas.microsoft.com/office/drawing/2014/main" id="{80BA3D4D-F800-419F-B211-EFC928919465}"/>
              </a:ext>
            </a:extLst>
          </p:cNvPr>
          <p:cNvGraphicFramePr>
            <a:graphicFrameLocks noGrp="1"/>
          </p:cNvGraphicFramePr>
          <p:nvPr>
            <p:ph idx="1"/>
            <p:extLst>
              <p:ext uri="{D42A27DB-BD31-4B8C-83A1-F6EECF244321}">
                <p14:modId xmlns:p14="http://schemas.microsoft.com/office/powerpoint/2010/main" val="4222384965"/>
              </p:ext>
            </p:extLst>
          </p:nvPr>
        </p:nvGraphicFramePr>
        <p:xfrm>
          <a:off x="1901429" y="2205228"/>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799659"/>
      </p:ext>
    </p:extLst>
  </p:cSld>
  <p:clrMapOvr>
    <a:masterClrMapping/>
  </p:clrMapOvr>
  <p:transition spd="slow">
    <p:randomBar dir="vert"/>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D27D0B-B236-43E0-84ED-24198D78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62C0C5-9166-467C-A275-381963B5DC5B}"/>
              </a:ext>
            </a:extLst>
          </p:cNvPr>
          <p:cNvSpPr>
            <a:spLocks noGrp="1"/>
          </p:cNvSpPr>
          <p:nvPr>
            <p:ph type="title"/>
          </p:nvPr>
        </p:nvSpPr>
        <p:spPr>
          <a:xfrm>
            <a:off x="649224" y="-635481"/>
            <a:ext cx="5049499" cy="314527"/>
          </a:xfrm>
        </p:spPr>
        <p:txBody>
          <a:bodyPr>
            <a:normAutofit fontScale="90000"/>
          </a:bodyPr>
          <a:lstStyle/>
          <a:p>
            <a:endParaRPr lang="it-IT" dirty="0">
              <a:solidFill>
                <a:srgbClr val="86564A"/>
              </a:solidFill>
            </a:endParaRPr>
          </a:p>
        </p:txBody>
      </p:sp>
      <p:sp>
        <p:nvSpPr>
          <p:cNvPr id="73" name="Rectangle 72">
            <a:extLst>
              <a:ext uri="{FF2B5EF4-FFF2-40B4-BE49-F238E27FC236}">
                <a16:creationId xmlns:a16="http://schemas.microsoft.com/office/drawing/2014/main" id="{AC47E887-C87E-4D8A-9840-6D0718819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86564A"/>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9F4EAF90-6B3E-40AD-91D6-2281994B0C6F}"/>
              </a:ext>
            </a:extLst>
          </p:cNvPr>
          <p:cNvSpPr>
            <a:spLocks noGrp="1"/>
          </p:cNvSpPr>
          <p:nvPr>
            <p:ph idx="1"/>
          </p:nvPr>
        </p:nvSpPr>
        <p:spPr>
          <a:xfrm>
            <a:off x="649225" y="639444"/>
            <a:ext cx="5122652" cy="5253410"/>
          </a:xfrm>
        </p:spPr>
        <p:txBody>
          <a:bodyPr>
            <a:normAutofit fontScale="92500" lnSpcReduction="10000"/>
          </a:bodyPr>
          <a:lstStyle/>
          <a:p>
            <a:pPr algn="just">
              <a:lnSpc>
                <a:spcPct val="90000"/>
              </a:lnSpc>
              <a:buClr>
                <a:srgbClr val="BE9368"/>
              </a:buClr>
            </a:pPr>
            <a:r>
              <a:rPr lang="it-IT" sz="2000" dirty="0">
                <a:latin typeface="+mj-lt"/>
              </a:rPr>
              <a:t>Dalla nascita alle 12 settimane il bambino non è in grado di discriminare le persone che lo circondano, nonostante riesca a riconoscere la propria madre dall’odore, dalla voce;</a:t>
            </a:r>
          </a:p>
          <a:p>
            <a:pPr algn="just">
              <a:lnSpc>
                <a:spcPct val="90000"/>
              </a:lnSpc>
              <a:buClr>
                <a:srgbClr val="BE9368"/>
              </a:buClr>
            </a:pPr>
            <a:r>
              <a:rPr lang="it-IT" sz="2000" dirty="0">
                <a:latin typeface="+mj-lt"/>
              </a:rPr>
              <a:t>Sesto-settimo mese: il bambino è maggiormente discriminante nei confronti delle persone con le quali entra in contatto;</a:t>
            </a:r>
          </a:p>
          <a:p>
            <a:pPr algn="just">
              <a:lnSpc>
                <a:spcPct val="90000"/>
              </a:lnSpc>
              <a:buClr>
                <a:srgbClr val="BE9368"/>
              </a:buClr>
            </a:pPr>
            <a:r>
              <a:rPr lang="it-IT" sz="2000" dirty="0">
                <a:latin typeface="+mj-lt"/>
              </a:rPr>
              <a:t>Dal nono mese: l’attaccamento con il caregiver diventa stabile e visibile. E’ in grado di richiamare la figura d’attenzione della figura d’attaccamento e la usa come base per esplorare l’ambiente, ricercando sempre protezione e consensi.</a:t>
            </a:r>
          </a:p>
          <a:p>
            <a:pPr algn="just">
              <a:lnSpc>
                <a:spcPct val="90000"/>
              </a:lnSpc>
              <a:buClr>
                <a:srgbClr val="BE9368"/>
              </a:buClr>
            </a:pPr>
            <a:r>
              <a:rPr lang="it-IT" sz="2000" dirty="0">
                <a:latin typeface="+mj-lt"/>
              </a:rPr>
              <a:t>Il comportamento di attaccamento si mantiene stabile fino ai tre anni, età in cui il bambino sicurezza anche in un ambiente sconosciuto avendo figure secondarie di riferimento ed avere la certezza che la figura di riferimento prima o poi faccia ritorno.</a:t>
            </a:r>
          </a:p>
          <a:p>
            <a:pPr>
              <a:lnSpc>
                <a:spcPct val="90000"/>
              </a:lnSpc>
              <a:buClr>
                <a:srgbClr val="BE9368"/>
              </a:buClr>
            </a:pPr>
            <a:endParaRPr lang="it-IT" sz="1400" dirty="0">
              <a:latin typeface="+mj-lt"/>
            </a:endParaRPr>
          </a:p>
        </p:txBody>
      </p:sp>
      <p:pic>
        <p:nvPicPr>
          <p:cNvPr id="10242" name="Picture 2" descr="L'attaccamento - Il mio mondo da mamma">
            <a:extLst>
              <a:ext uri="{FF2B5EF4-FFF2-40B4-BE49-F238E27FC236}">
                <a16:creationId xmlns:a16="http://schemas.microsoft.com/office/drawing/2014/main" id="{D84E25DE-80AB-4E7B-8646-737A53026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6" r="29498"/>
          <a:stretch/>
        </p:blipFill>
        <p:spPr bwMode="auto">
          <a:xfrm>
            <a:off x="6091916" y="645106"/>
            <a:ext cx="5451627" cy="524774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2">
            <a:extLst>
              <a:ext uri="{FF2B5EF4-FFF2-40B4-BE49-F238E27FC236}">
                <a16:creationId xmlns:a16="http://schemas.microsoft.com/office/drawing/2014/main" id="{CC5AFBB9-F80F-4FCC-A53E-F9CD83EF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607371"/>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73" name="Rectangle 1127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906357">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127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2970C328-F4D3-4DA4-A0F3-F860B1030F26}"/>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UNA BASE SICURA</a:t>
            </a:r>
          </a:p>
        </p:txBody>
      </p:sp>
      <p:sp>
        <p:nvSpPr>
          <p:cNvPr id="3" name="Segnaposto contenuto 2">
            <a:extLst>
              <a:ext uri="{FF2B5EF4-FFF2-40B4-BE49-F238E27FC236}">
                <a16:creationId xmlns:a16="http://schemas.microsoft.com/office/drawing/2014/main" id="{16BB6797-049C-40BE-A328-2980D3B1B435}"/>
              </a:ext>
            </a:extLst>
          </p:cNvPr>
          <p:cNvSpPr>
            <a:spLocks noGrp="1"/>
          </p:cNvSpPr>
          <p:nvPr>
            <p:ph idx="1"/>
          </p:nvPr>
        </p:nvSpPr>
        <p:spPr>
          <a:xfrm>
            <a:off x="541866" y="2032000"/>
            <a:ext cx="7145867" cy="3879222"/>
          </a:xfrm>
        </p:spPr>
        <p:txBody>
          <a:bodyPr>
            <a:normAutofit/>
          </a:bodyPr>
          <a:lstStyle/>
          <a:p>
            <a:pPr>
              <a:buClr>
                <a:srgbClr val="AF5C78"/>
              </a:buClr>
            </a:pPr>
            <a:r>
              <a:rPr lang="it-IT">
                <a:solidFill>
                  <a:srgbClr val="FEFFFF"/>
                </a:solidFill>
                <a:latin typeface="+mj-lt"/>
              </a:rPr>
              <a:t>Il concetto di base sicura è stato elaborato da Bowlby nel 1969, quando osservando il comportamento di macachi e di bambini piccoli nei primi mesi di vita notò la presenza di schemi di comportamento identici.</a:t>
            </a:r>
          </a:p>
          <a:p>
            <a:pPr>
              <a:buClr>
                <a:srgbClr val="AF5C78"/>
              </a:buClr>
            </a:pPr>
            <a:r>
              <a:rPr lang="it-IT">
                <a:solidFill>
                  <a:srgbClr val="FEFFFF"/>
                </a:solidFill>
                <a:latin typeface="+mj-lt"/>
              </a:rPr>
              <a:t>Verificò che la madre e la relazione con lei, fornisce al bambino la </a:t>
            </a:r>
            <a:r>
              <a:rPr lang="it-IT" b="1">
                <a:solidFill>
                  <a:srgbClr val="FEFFFF"/>
                </a:solidFill>
                <a:latin typeface="+mj-lt"/>
              </a:rPr>
              <a:t>base sicura </a:t>
            </a:r>
            <a:r>
              <a:rPr lang="it-IT">
                <a:solidFill>
                  <a:srgbClr val="FEFFFF"/>
                </a:solidFill>
                <a:latin typeface="+mj-lt"/>
              </a:rPr>
              <a:t>dalla quale può allontanarsi per allontanarsi per esplorare il mondo e farvi ritorno. </a:t>
            </a:r>
          </a:p>
          <a:p>
            <a:pPr>
              <a:buClr>
                <a:srgbClr val="AF5C78"/>
              </a:buClr>
            </a:pPr>
            <a:r>
              <a:rPr lang="it-IT">
                <a:solidFill>
                  <a:srgbClr val="FEFFFF"/>
                </a:solidFill>
                <a:latin typeface="+mj-lt"/>
              </a:rPr>
              <a:t>Quando il bambino avverte qualche minaccia da parte del mondo esterno, cessa l’esplorazione e torna dalla madre per avere protezione.</a:t>
            </a:r>
          </a:p>
        </p:txBody>
      </p:sp>
      <p:pic>
        <p:nvPicPr>
          <p:cNvPr id="11266" name="Picture 2" descr="Come l'esperienza infantile dei genitori influenza i propri figli - Qui  psicologia">
            <a:extLst>
              <a:ext uri="{FF2B5EF4-FFF2-40B4-BE49-F238E27FC236}">
                <a16:creationId xmlns:a16="http://schemas.microsoft.com/office/drawing/2014/main" id="{21FF9AB5-7AD8-479B-BF7E-26C3726573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8" r="23066" b="1"/>
          <a:stretch/>
        </p:blipFill>
        <p:spPr bwMode="auto">
          <a:xfrm>
            <a:off x="8713057" y="2518417"/>
            <a:ext cx="3001931" cy="288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18715"/>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5" name="Rectangle 48">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0">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D4131">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Immagine 18" descr="Immagine che contiene testo, elettronico, parete, interni&#10;&#10;Descrizione generata automaticamente">
            <a:extLst>
              <a:ext uri="{FF2B5EF4-FFF2-40B4-BE49-F238E27FC236}">
                <a16:creationId xmlns:a16="http://schemas.microsoft.com/office/drawing/2014/main" id="{8ED09A15-235B-8F58-7CCC-86B67EF6C38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6656" r="23621" b="-1"/>
          <a:stretch/>
        </p:blipFill>
        <p:spPr>
          <a:xfrm>
            <a:off x="9098179" y="2032000"/>
            <a:ext cx="2231687" cy="3862496"/>
          </a:xfrm>
          <a:prstGeom prst="rect">
            <a:avLst/>
          </a:prstGeom>
        </p:spPr>
      </p:pic>
      <p:sp>
        <p:nvSpPr>
          <p:cNvPr id="2" name="Titolo 1">
            <a:extLst>
              <a:ext uri="{FF2B5EF4-FFF2-40B4-BE49-F238E27FC236}">
                <a16:creationId xmlns:a16="http://schemas.microsoft.com/office/drawing/2014/main" id="{2B8A24BF-D33E-BEA9-C2BE-87E0D9CD0B6F}"/>
              </a:ext>
            </a:extLst>
          </p:cNvPr>
          <p:cNvSpPr>
            <a:spLocks noGrp="1"/>
          </p:cNvSpPr>
          <p:nvPr>
            <p:ph type="title"/>
          </p:nvPr>
        </p:nvSpPr>
        <p:spPr>
          <a:xfrm>
            <a:off x="810224" y="-1168401"/>
            <a:ext cx="7145866" cy="778933"/>
          </a:xfrm>
        </p:spPr>
        <p:txBody>
          <a:bodyPr anchor="ctr">
            <a:normAutofit/>
          </a:bodyPr>
          <a:lstStyle/>
          <a:p>
            <a:endParaRPr lang="it-IT" sz="3200">
              <a:solidFill>
                <a:srgbClr val="FEFFFF"/>
              </a:solidFill>
            </a:endParaRPr>
          </a:p>
        </p:txBody>
      </p:sp>
      <p:graphicFrame>
        <p:nvGraphicFramePr>
          <p:cNvPr id="18" name="Segnaposto contenuto 2">
            <a:extLst>
              <a:ext uri="{FF2B5EF4-FFF2-40B4-BE49-F238E27FC236}">
                <a16:creationId xmlns:a16="http://schemas.microsoft.com/office/drawing/2014/main" id="{302C1038-7BEA-EBB0-859B-C780B886FB2E}"/>
              </a:ext>
            </a:extLst>
          </p:cNvPr>
          <p:cNvGraphicFramePr>
            <a:graphicFrameLocks noGrp="1"/>
          </p:cNvGraphicFramePr>
          <p:nvPr>
            <p:ph idx="1"/>
            <p:extLst>
              <p:ext uri="{D42A27DB-BD31-4B8C-83A1-F6EECF244321}">
                <p14:modId xmlns:p14="http://schemas.microsoft.com/office/powerpoint/2010/main" val="799918037"/>
              </p:ext>
            </p:extLst>
          </p:nvPr>
        </p:nvGraphicFramePr>
        <p:xfrm>
          <a:off x="541866" y="2032000"/>
          <a:ext cx="7145867" cy="3879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CasellaDiTesto 25">
            <a:extLst>
              <a:ext uri="{FF2B5EF4-FFF2-40B4-BE49-F238E27FC236}">
                <a16:creationId xmlns:a16="http://schemas.microsoft.com/office/drawing/2014/main" id="{008E00FC-95C5-2375-C9AF-4A4B6936944C}"/>
              </a:ext>
            </a:extLst>
          </p:cNvPr>
          <p:cNvSpPr txBox="1"/>
          <p:nvPr/>
        </p:nvSpPr>
        <p:spPr>
          <a:xfrm>
            <a:off x="9357569" y="6657945"/>
            <a:ext cx="2834430"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pressenza.com/it/2015/03/come-la-tv-danneggia-i-bambin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2282416456"/>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40" name="Picture 27">
            <a:extLst>
              <a:ext uri="{FF2B5EF4-FFF2-40B4-BE49-F238E27FC236}">
                <a16:creationId xmlns:a16="http://schemas.microsoft.com/office/drawing/2014/main" id="{F74C72E5-95D5-B091-5D63-2CB60B841DF8}"/>
              </a:ext>
            </a:extLst>
          </p:cNvPr>
          <p:cNvPicPr>
            <a:picLocks noChangeAspect="1"/>
          </p:cNvPicPr>
          <p:nvPr/>
        </p:nvPicPr>
        <p:blipFill rotWithShape="1">
          <a:blip r:embed="rId3"/>
          <a:srcRect t="9091" r="9091"/>
          <a:stretch/>
        </p:blipFill>
        <p:spPr>
          <a:xfrm>
            <a:off x="20" y="10"/>
            <a:ext cx="12191980" cy="6857990"/>
          </a:xfrm>
          <a:prstGeom prst="rect">
            <a:avLst/>
          </a:prstGeom>
        </p:spPr>
      </p:pic>
      <p:sp>
        <p:nvSpPr>
          <p:cNvPr id="46" name="Freeform 5">
            <a:extLst>
              <a:ext uri="{FF2B5EF4-FFF2-40B4-BE49-F238E27FC236}">
                <a16:creationId xmlns:a16="http://schemas.microsoft.com/office/drawing/2014/main" id="{A5A47686-9FEE-4CF5-850A-81E28E6AA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20FF8C16-BC9C-41BE-AA6B-7786E324BC81}"/>
              </a:ext>
            </a:extLst>
          </p:cNvPr>
          <p:cNvSpPr>
            <a:spLocks noGrp="1"/>
          </p:cNvSpPr>
          <p:nvPr>
            <p:ph type="title"/>
          </p:nvPr>
        </p:nvSpPr>
        <p:spPr>
          <a:xfrm>
            <a:off x="541867" y="626533"/>
            <a:ext cx="7128933" cy="1278467"/>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6156BD5B-2B23-4EA9-92CB-019653DA40B9}"/>
              </a:ext>
            </a:extLst>
          </p:cNvPr>
          <p:cNvSpPr>
            <a:spLocks noGrp="1"/>
          </p:cNvSpPr>
          <p:nvPr>
            <p:ph idx="1"/>
          </p:nvPr>
        </p:nvSpPr>
        <p:spPr>
          <a:xfrm>
            <a:off x="541868" y="2133599"/>
            <a:ext cx="7493000" cy="3809999"/>
          </a:xfrm>
        </p:spPr>
        <p:txBody>
          <a:bodyPr>
            <a:normAutofit/>
          </a:bodyPr>
          <a:lstStyle/>
          <a:p>
            <a:pPr>
              <a:lnSpc>
                <a:spcPct val="90000"/>
              </a:lnSpc>
              <a:buClr>
                <a:srgbClr val="D7AC81"/>
              </a:buClr>
            </a:pPr>
            <a:endParaRPr lang="it-IT">
              <a:solidFill>
                <a:srgbClr val="FEFFFF"/>
              </a:solidFill>
            </a:endParaRPr>
          </a:p>
          <a:p>
            <a:pPr>
              <a:lnSpc>
                <a:spcPct val="90000"/>
              </a:lnSpc>
              <a:buClr>
                <a:srgbClr val="D7AC81"/>
              </a:buClr>
            </a:pPr>
            <a:r>
              <a:rPr lang="it-IT">
                <a:solidFill>
                  <a:srgbClr val="FEFFFF"/>
                </a:solidFill>
                <a:latin typeface="+mj-lt"/>
              </a:rPr>
              <a:t>Bowlby riteneva che l’attaccamento si sviluppasse attraverso alcune fasi e che possa essere di tipo </a:t>
            </a:r>
            <a:r>
              <a:rPr lang="it-IT" b="1">
                <a:solidFill>
                  <a:srgbClr val="FEFFFF"/>
                </a:solidFill>
                <a:latin typeface="+mj-lt"/>
              </a:rPr>
              <a:t>sicuro </a:t>
            </a:r>
            <a:r>
              <a:rPr lang="it-IT">
                <a:solidFill>
                  <a:srgbClr val="FEFFFF"/>
                </a:solidFill>
                <a:latin typeface="+mj-lt"/>
              </a:rPr>
              <a:t>e di tipo</a:t>
            </a:r>
            <a:r>
              <a:rPr lang="it-IT" b="1">
                <a:solidFill>
                  <a:srgbClr val="FEFFFF"/>
                </a:solidFill>
                <a:latin typeface="+mj-lt"/>
              </a:rPr>
              <a:t> insicuro.</a:t>
            </a:r>
          </a:p>
          <a:p>
            <a:pPr>
              <a:lnSpc>
                <a:spcPct val="90000"/>
              </a:lnSpc>
              <a:buClr>
                <a:srgbClr val="D7AC81"/>
              </a:buClr>
            </a:pPr>
            <a:r>
              <a:rPr lang="it-IT" b="1">
                <a:solidFill>
                  <a:srgbClr val="FEFFFF"/>
                </a:solidFill>
                <a:latin typeface="+mj-lt"/>
              </a:rPr>
              <a:t>Tipo sicuro: </a:t>
            </a:r>
            <a:r>
              <a:rPr lang="it-IT">
                <a:solidFill>
                  <a:srgbClr val="FEFFFF"/>
                </a:solidFill>
                <a:latin typeface="+mj-lt"/>
              </a:rPr>
              <a:t>il bambino sente di avere dalla figura di riferimento protezione, senso di sicurezza, affetto;</a:t>
            </a:r>
          </a:p>
          <a:p>
            <a:pPr>
              <a:lnSpc>
                <a:spcPct val="90000"/>
              </a:lnSpc>
              <a:buClr>
                <a:srgbClr val="D7AC81"/>
              </a:buClr>
            </a:pPr>
            <a:r>
              <a:rPr lang="it-IT" b="1">
                <a:solidFill>
                  <a:srgbClr val="FEFFFF"/>
                </a:solidFill>
                <a:latin typeface="+mj-lt"/>
              </a:rPr>
              <a:t>Tipo insicuro: </a:t>
            </a:r>
            <a:r>
              <a:rPr lang="it-IT">
                <a:solidFill>
                  <a:srgbClr val="FEFFFF"/>
                </a:solidFill>
                <a:latin typeface="+mj-lt"/>
              </a:rPr>
              <a:t> quando il bambino nel rapporto con la figura di riferimento prevalgono instabilità, eccessivo controllo,  eccessiva dipendenza, paura dell’abbandono.</a:t>
            </a:r>
          </a:p>
          <a:p>
            <a:pPr>
              <a:lnSpc>
                <a:spcPct val="90000"/>
              </a:lnSpc>
              <a:buClr>
                <a:srgbClr val="D7AC81"/>
              </a:buClr>
            </a:pPr>
            <a:r>
              <a:rPr lang="it-IT">
                <a:solidFill>
                  <a:srgbClr val="FEFFFF"/>
                </a:solidFill>
                <a:latin typeface="+mj-lt"/>
              </a:rPr>
              <a:t>Per Bowlby i legami emotivamente sicuri hanno un valore fondamentale per la sopravvivenza e che il conflitto appartiene alla dimensione umana e che l’incapacità di affrontare i conflitti può contribuire a determinare la vita psichica.</a:t>
            </a:r>
          </a:p>
        </p:txBody>
      </p:sp>
    </p:spTree>
    <p:extLst>
      <p:ext uri="{BB962C8B-B14F-4D97-AF65-F5344CB8AC3E}">
        <p14:creationId xmlns:p14="http://schemas.microsoft.com/office/powerpoint/2010/main" val="1266051183"/>
      </p:ext>
    </p:extLst>
  </p:cSld>
  <p:clrMapOvr>
    <a:masterClrMapping/>
  </p:clrMapOvr>
  <p:transition spd="slow">
    <p:randomBar dir="vert"/>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43E4D">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39"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304841FC-1DA0-416C-84FA-2D6F0E6BFA60}"/>
              </a:ext>
            </a:extLst>
          </p:cNvPr>
          <p:cNvSpPr>
            <a:spLocks noGrp="1"/>
          </p:cNvSpPr>
          <p:nvPr>
            <p:ph type="title"/>
          </p:nvPr>
        </p:nvSpPr>
        <p:spPr>
          <a:xfrm>
            <a:off x="541867" y="787400"/>
            <a:ext cx="7145866" cy="778933"/>
          </a:xfrm>
        </p:spPr>
        <p:txBody>
          <a:bodyPr anchor="ctr">
            <a:normAutofit/>
          </a:bodyPr>
          <a:lstStyle/>
          <a:p>
            <a:pPr>
              <a:lnSpc>
                <a:spcPct val="90000"/>
              </a:lnSpc>
            </a:pPr>
            <a:r>
              <a:rPr lang="it-IT" sz="2500">
                <a:solidFill>
                  <a:srgbClr val="FEFFFF"/>
                </a:solidFill>
              </a:rPr>
              <a:t>MARY AINSWORTH</a:t>
            </a:r>
            <a:br>
              <a:rPr lang="it-IT" sz="2500">
                <a:solidFill>
                  <a:srgbClr val="FEFFFF"/>
                </a:solidFill>
              </a:rPr>
            </a:br>
            <a:r>
              <a:rPr lang="it-IT" sz="2500">
                <a:solidFill>
                  <a:srgbClr val="FEFFFF"/>
                </a:solidFill>
              </a:rPr>
              <a:t>LA STRANGE SITUATION</a:t>
            </a:r>
          </a:p>
        </p:txBody>
      </p:sp>
      <p:sp>
        <p:nvSpPr>
          <p:cNvPr id="3" name="Segnaposto contenuto 2">
            <a:extLst>
              <a:ext uri="{FF2B5EF4-FFF2-40B4-BE49-F238E27FC236}">
                <a16:creationId xmlns:a16="http://schemas.microsoft.com/office/drawing/2014/main" id="{86860DD8-D721-433E-B7A2-0CFC3746105A}"/>
              </a:ext>
            </a:extLst>
          </p:cNvPr>
          <p:cNvSpPr>
            <a:spLocks noGrp="1"/>
          </p:cNvSpPr>
          <p:nvPr>
            <p:ph idx="1"/>
          </p:nvPr>
        </p:nvSpPr>
        <p:spPr>
          <a:xfrm>
            <a:off x="541866" y="2032000"/>
            <a:ext cx="7145867" cy="3879222"/>
          </a:xfrm>
        </p:spPr>
        <p:txBody>
          <a:bodyPr>
            <a:normAutofit/>
          </a:bodyPr>
          <a:lstStyle/>
          <a:p>
            <a:pPr algn="just">
              <a:buClr>
                <a:srgbClr val="FF9C00"/>
              </a:buClr>
            </a:pPr>
            <a:r>
              <a:rPr lang="it-IT" sz="2000" dirty="0">
                <a:solidFill>
                  <a:srgbClr val="FEFFFF"/>
                </a:solidFill>
                <a:latin typeface="+mj-lt"/>
              </a:rPr>
              <a:t>Mary Ainsworth ideò negli anni ‘60 un valido strumento di osservazione: la Strange Situation, per classificare i tre pattern di base, riscontrabili in bambini in età scolare.</a:t>
            </a:r>
          </a:p>
          <a:p>
            <a:pPr algn="just">
              <a:buClr>
                <a:srgbClr val="FF9C00"/>
              </a:buClr>
            </a:pPr>
            <a:r>
              <a:rPr lang="it-IT" sz="2000" dirty="0">
                <a:solidFill>
                  <a:srgbClr val="FEFFFF"/>
                </a:solidFill>
                <a:latin typeface="+mj-lt"/>
              </a:rPr>
              <a:t>STILE SICURO: il bambino si affida al supporto della figura di attaccamento, sia in condizioni normali, sia in pericolo. Tale stile è determinato dalla presenza di una figura sensibile ai segnali del bambino, disponibile a concedergli supporto e protezione nel momento in cui lo richiede.</a:t>
            </a:r>
          </a:p>
          <a:p>
            <a:pPr algn="just">
              <a:buClr>
                <a:srgbClr val="FF9C00"/>
              </a:buClr>
            </a:pPr>
            <a:r>
              <a:rPr lang="it-IT" sz="2000" dirty="0">
                <a:solidFill>
                  <a:srgbClr val="FEFFFF"/>
                </a:solidFill>
                <a:latin typeface="+mj-lt"/>
              </a:rPr>
              <a:t>Tratti caratteristici: sicurezza nell’esplorazione, capacità di sopportare distacchi prolungati, fiducia nelle proprie capacità e in quelle degli altri.</a:t>
            </a:r>
          </a:p>
        </p:txBody>
      </p:sp>
      <p:pic>
        <p:nvPicPr>
          <p:cNvPr id="12290" name="Picture 2" descr="Presentazione standard di PowerPoint">
            <a:extLst>
              <a:ext uri="{FF2B5EF4-FFF2-40B4-BE49-F238E27FC236}">
                <a16:creationId xmlns:a16="http://schemas.microsoft.com/office/drawing/2014/main" id="{05AD07DF-7239-4EB5-AD97-0590941198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04566" y="2247900"/>
            <a:ext cx="3145568" cy="157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70414"/>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45" name="Rectangle 14344">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A4F42">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434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BE778201-0B7A-42F7-A9C8-8EE110A87EDD}"/>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5EF157B3-DD9F-4388-9470-B8A376E2718F}"/>
              </a:ext>
            </a:extLst>
          </p:cNvPr>
          <p:cNvSpPr>
            <a:spLocks noGrp="1"/>
          </p:cNvSpPr>
          <p:nvPr>
            <p:ph idx="1"/>
          </p:nvPr>
        </p:nvSpPr>
        <p:spPr>
          <a:xfrm>
            <a:off x="541866" y="2032000"/>
            <a:ext cx="7145867" cy="3879222"/>
          </a:xfrm>
        </p:spPr>
        <p:txBody>
          <a:bodyPr>
            <a:normAutofit/>
          </a:bodyPr>
          <a:lstStyle/>
          <a:p>
            <a:pPr>
              <a:buClr>
                <a:srgbClr val="2681EA"/>
              </a:buClr>
            </a:pPr>
            <a:endParaRPr lang="it-IT">
              <a:solidFill>
                <a:srgbClr val="FEFFFF"/>
              </a:solidFill>
            </a:endParaRPr>
          </a:p>
          <a:p>
            <a:pPr marL="0" indent="0">
              <a:buClr>
                <a:srgbClr val="2681EA"/>
              </a:buClr>
              <a:buNone/>
            </a:pPr>
            <a:r>
              <a:rPr lang="it-IT" b="1">
                <a:solidFill>
                  <a:srgbClr val="FEFFFF"/>
                </a:solidFill>
                <a:latin typeface="+mj-lt"/>
              </a:rPr>
              <a:t>STILE ANSIOSO-EVITANTE</a:t>
            </a:r>
            <a:r>
              <a:rPr lang="it-IT">
                <a:solidFill>
                  <a:srgbClr val="FEFFFF"/>
                </a:solidFill>
                <a:latin typeface="+mj-lt"/>
              </a:rPr>
              <a:t>: questo stile è caratterizzato dalla convinzione del bambino che, alla richiesta d’aiuto, verrà rifiutato dalla figura d’attaccamento. Il bambino costruisce le proprie esperienze facendo esclusivo affidamento su se stesso ricercando l’autosufficienza anche a livello emotivo credendo di essere inattaccabile e costruendo un  «falso Sé». Deriva da una figura d’attaccamento che respinge costantemente il figlio ogni volta che cerca protezione o conforto, è ipercontrollante, anaffettiva; esalta la perfezione ed è pronta a punire qualsiasi imperfezione.</a:t>
            </a:r>
          </a:p>
          <a:p>
            <a:pPr marL="0" indent="0">
              <a:buClr>
                <a:srgbClr val="2681EA"/>
              </a:buClr>
              <a:buNone/>
            </a:pPr>
            <a:r>
              <a:rPr lang="it-IT" b="1">
                <a:solidFill>
                  <a:srgbClr val="FEFFFF"/>
                </a:solidFill>
                <a:latin typeface="+mj-lt"/>
              </a:rPr>
              <a:t>Tratti caratteristici: </a:t>
            </a:r>
            <a:r>
              <a:rPr lang="it-IT">
                <a:solidFill>
                  <a:srgbClr val="FEFFFF"/>
                </a:solidFill>
                <a:latin typeface="+mj-lt"/>
              </a:rPr>
              <a:t>insicurezza, convinzione di non essere amato, tendenza all’evitamento della relazione per paura di essere rifiutato, apparente autonomia e nessuna richiesta d’aiuto.</a:t>
            </a:r>
            <a:endParaRPr lang="it-IT" b="1">
              <a:solidFill>
                <a:srgbClr val="FEFFFF"/>
              </a:solidFill>
              <a:latin typeface="+mj-lt"/>
            </a:endParaRPr>
          </a:p>
          <a:p>
            <a:pPr marL="0" indent="0">
              <a:buClr>
                <a:srgbClr val="2681EA"/>
              </a:buClr>
              <a:buNone/>
            </a:pPr>
            <a:endParaRPr lang="it-IT">
              <a:solidFill>
                <a:srgbClr val="FEFFFF"/>
              </a:solidFill>
              <a:latin typeface="+mj-lt"/>
            </a:endParaRPr>
          </a:p>
        </p:txBody>
      </p:sp>
      <p:pic>
        <p:nvPicPr>
          <p:cNvPr id="14338" name="Picture 2" descr="Attaccamento evitante ansioso - Crescita-Personale.it">
            <a:extLst>
              <a:ext uri="{FF2B5EF4-FFF2-40B4-BE49-F238E27FC236}">
                <a16:creationId xmlns:a16="http://schemas.microsoft.com/office/drawing/2014/main" id="{B47E252F-AF0C-4227-9FE1-4402D22FA6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2808208"/>
            <a:ext cx="3001931" cy="231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08057"/>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21" name="Rectangle 13320">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95158">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3323"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0AA08F50-0B4D-4785-A7AE-5987D4FBB756}"/>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CB4F9AB0-BD84-4008-BC6E-477F6AEDC1C8}"/>
              </a:ext>
            </a:extLst>
          </p:cNvPr>
          <p:cNvSpPr>
            <a:spLocks noGrp="1"/>
          </p:cNvSpPr>
          <p:nvPr>
            <p:ph idx="1"/>
          </p:nvPr>
        </p:nvSpPr>
        <p:spPr>
          <a:xfrm>
            <a:off x="541866" y="2032000"/>
            <a:ext cx="7145867" cy="3879222"/>
          </a:xfrm>
        </p:spPr>
        <p:txBody>
          <a:bodyPr>
            <a:normAutofit/>
          </a:bodyPr>
          <a:lstStyle/>
          <a:p>
            <a:pPr>
              <a:buClr>
                <a:srgbClr val="E9AD4C"/>
              </a:buClr>
            </a:pPr>
            <a:r>
              <a:rPr lang="it-IT" b="1">
                <a:solidFill>
                  <a:srgbClr val="FEFFFF"/>
                </a:solidFill>
                <a:latin typeface="+mj-lt"/>
              </a:rPr>
              <a:t>STILE ANSIOSO-AMBIVALENTE: </a:t>
            </a:r>
            <a:r>
              <a:rPr lang="it-IT">
                <a:solidFill>
                  <a:srgbClr val="FEFFFF"/>
                </a:solidFill>
                <a:latin typeface="+mj-lt"/>
              </a:rPr>
              <a:t>il bambino non ha la certezza che la figura d’attaccamento sia disponibile a rispondere ad una richiesta d’aiuto. Questo stile è promosso da una figura d’attaccamento che è disponibile in alcune occasioni ma non in altre e da frequenti separazioni, se non da minacce di abbandono usate come mezzo coercitivo.</a:t>
            </a:r>
          </a:p>
          <a:p>
            <a:pPr>
              <a:buClr>
                <a:srgbClr val="E9AD4C"/>
              </a:buClr>
            </a:pPr>
            <a:r>
              <a:rPr lang="it-IT" b="1">
                <a:solidFill>
                  <a:srgbClr val="FEFFFF"/>
                </a:solidFill>
                <a:latin typeface="+mj-lt"/>
              </a:rPr>
              <a:t>Tratti caratteristici: </a:t>
            </a:r>
            <a:r>
              <a:rPr lang="it-IT">
                <a:solidFill>
                  <a:srgbClr val="FEFFFF"/>
                </a:solidFill>
                <a:latin typeface="+mj-lt"/>
              </a:rPr>
              <a:t>insicurezza nell’ esplorazione del mondo, convinzione di non essere amabile, incapacità di sopportare distacchi prolungati, ansia di abbandono, sfiducia nelle proprie capacità e in quelle degli altri.</a:t>
            </a:r>
            <a:endParaRPr lang="it-IT" b="1">
              <a:solidFill>
                <a:srgbClr val="FEFFFF"/>
              </a:solidFill>
              <a:latin typeface="+mj-lt"/>
            </a:endParaRPr>
          </a:p>
        </p:txBody>
      </p:sp>
      <p:pic>
        <p:nvPicPr>
          <p:cNvPr id="13314" name="Picture 2" descr="Attaccamento ambivalente: definizione e conseguenze - Vivere più sani">
            <a:extLst>
              <a:ext uri="{FF2B5EF4-FFF2-40B4-BE49-F238E27FC236}">
                <a16:creationId xmlns:a16="http://schemas.microsoft.com/office/drawing/2014/main" id="{B48B36FC-E44F-41A7-A4CA-4D9C07641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079" b="-1"/>
          <a:stretch/>
        </p:blipFill>
        <p:spPr bwMode="auto">
          <a:xfrm>
            <a:off x="8713057" y="2518411"/>
            <a:ext cx="3001931" cy="28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71642"/>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F5344">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A74EBE74-2924-4448-87B8-DA5E0CDAA08A}"/>
              </a:ext>
            </a:extLst>
          </p:cNvPr>
          <p:cNvSpPr>
            <a:spLocks noGrp="1"/>
          </p:cNvSpPr>
          <p:nvPr>
            <p:ph type="title"/>
          </p:nvPr>
        </p:nvSpPr>
        <p:spPr>
          <a:xfrm>
            <a:off x="541867" y="787400"/>
            <a:ext cx="7145866" cy="778933"/>
          </a:xfrm>
        </p:spPr>
        <p:txBody>
          <a:bodyPr anchor="ctr">
            <a:normAutofit/>
          </a:bodyPr>
          <a:lstStyle/>
          <a:p>
            <a:pPr>
              <a:lnSpc>
                <a:spcPct val="90000"/>
              </a:lnSpc>
            </a:pPr>
            <a:r>
              <a:rPr lang="it-IT" sz="2500">
                <a:solidFill>
                  <a:srgbClr val="FEFFFF"/>
                </a:solidFill>
              </a:rPr>
              <a:t>MARY MAINE</a:t>
            </a:r>
            <a:br>
              <a:rPr lang="it-IT" sz="2500">
                <a:solidFill>
                  <a:srgbClr val="FEFFFF"/>
                </a:solidFill>
              </a:rPr>
            </a:br>
            <a:r>
              <a:rPr lang="it-IT" sz="2500">
                <a:solidFill>
                  <a:srgbClr val="FEFFFF"/>
                </a:solidFill>
              </a:rPr>
              <a:t>STILE DISORGANIZZATO</a:t>
            </a:r>
          </a:p>
        </p:txBody>
      </p:sp>
      <p:sp>
        <p:nvSpPr>
          <p:cNvPr id="3" name="Segnaposto contenuto 2">
            <a:extLst>
              <a:ext uri="{FF2B5EF4-FFF2-40B4-BE49-F238E27FC236}">
                <a16:creationId xmlns:a16="http://schemas.microsoft.com/office/drawing/2014/main" id="{6CB5638E-FA1D-4F2D-A4FB-E41CC5F10D85}"/>
              </a:ext>
            </a:extLst>
          </p:cNvPr>
          <p:cNvSpPr>
            <a:spLocks noGrp="1"/>
          </p:cNvSpPr>
          <p:nvPr>
            <p:ph idx="1"/>
          </p:nvPr>
        </p:nvSpPr>
        <p:spPr>
          <a:xfrm>
            <a:off x="541866" y="2032000"/>
            <a:ext cx="7145867" cy="3879222"/>
          </a:xfrm>
        </p:spPr>
        <p:txBody>
          <a:bodyPr>
            <a:noAutofit/>
          </a:bodyPr>
          <a:lstStyle/>
          <a:p>
            <a:pPr algn="just">
              <a:lnSpc>
                <a:spcPct val="90000"/>
              </a:lnSpc>
              <a:buClr>
                <a:srgbClr val="B78A51"/>
              </a:buClr>
            </a:pPr>
            <a:r>
              <a:rPr lang="it-IT" sz="2000" dirty="0">
                <a:solidFill>
                  <a:srgbClr val="FEFFFF"/>
                </a:solidFill>
                <a:latin typeface="+mj-lt"/>
              </a:rPr>
              <a:t>Mary Maine, durante le osservazioni della Strange Situation, aveva notato che alcuni bambini manifestano comportamenti non riconducibili a nessuno dei tre pattern descritti;</a:t>
            </a:r>
          </a:p>
          <a:p>
            <a:pPr algn="just">
              <a:lnSpc>
                <a:spcPct val="90000"/>
              </a:lnSpc>
              <a:buClr>
                <a:srgbClr val="B78A51"/>
              </a:buClr>
            </a:pPr>
            <a:r>
              <a:rPr lang="it-IT" sz="2000" dirty="0">
                <a:solidFill>
                  <a:srgbClr val="FEFFFF"/>
                </a:solidFill>
                <a:latin typeface="+mj-lt"/>
              </a:rPr>
              <a:t>Definì un quarto stile: «disorientato/disorganizzato».</a:t>
            </a:r>
          </a:p>
          <a:p>
            <a:pPr algn="just">
              <a:lnSpc>
                <a:spcPct val="90000"/>
              </a:lnSpc>
              <a:buClr>
                <a:srgbClr val="B78A51"/>
              </a:buClr>
            </a:pPr>
            <a:r>
              <a:rPr lang="it-IT" sz="2000" dirty="0">
                <a:solidFill>
                  <a:srgbClr val="FEFFFF"/>
                </a:solidFill>
                <a:latin typeface="+mj-lt"/>
              </a:rPr>
              <a:t>Caratteristiche: il bambino piange, si butta per terra, manifesta comportamenti stereotipati e assumono espressioni simili alla trance in risposta alla separazione dalla figura di attaccamento.</a:t>
            </a:r>
          </a:p>
          <a:p>
            <a:pPr algn="just">
              <a:lnSpc>
                <a:spcPct val="90000"/>
              </a:lnSpc>
              <a:buClr>
                <a:srgbClr val="B78A51"/>
              </a:buClr>
            </a:pPr>
            <a:r>
              <a:rPr lang="it-IT" sz="2000" dirty="0">
                <a:solidFill>
                  <a:srgbClr val="FEFFFF"/>
                </a:solidFill>
                <a:latin typeface="+mj-lt"/>
              </a:rPr>
              <a:t>Le figure d’attaccamento sono persone problematiche, fredde, che incutono minacce e paure al piccolo; spesso sono maltrattanti.</a:t>
            </a:r>
          </a:p>
          <a:p>
            <a:pPr algn="just">
              <a:lnSpc>
                <a:spcPct val="90000"/>
              </a:lnSpc>
              <a:buClr>
                <a:srgbClr val="B78A51"/>
              </a:buClr>
            </a:pPr>
            <a:r>
              <a:rPr lang="it-IT" sz="2000" dirty="0">
                <a:solidFill>
                  <a:srgbClr val="FEFFFF"/>
                </a:solidFill>
                <a:latin typeface="+mj-lt"/>
              </a:rPr>
              <a:t>Il bambino è psichicamente disorganizzato per una sorta di adattamento alla disorganizzazione della madre. Il rischio è la Psicosi e il disturbo Antisociale e </a:t>
            </a:r>
            <a:r>
              <a:rPr lang="it-IT" sz="2000" dirty="0" err="1">
                <a:solidFill>
                  <a:srgbClr val="FEFFFF"/>
                </a:solidFill>
                <a:latin typeface="+mj-lt"/>
              </a:rPr>
              <a:t>Bordeline</a:t>
            </a:r>
            <a:r>
              <a:rPr lang="it-IT" sz="2000" dirty="0">
                <a:solidFill>
                  <a:srgbClr val="FEFFFF"/>
                </a:solidFill>
                <a:latin typeface="+mj-lt"/>
              </a:rPr>
              <a:t>.</a:t>
            </a:r>
          </a:p>
        </p:txBody>
      </p:sp>
      <p:pic>
        <p:nvPicPr>
          <p:cNvPr id="15362" name="Picture 2" descr="L' ATTACCAMENTO DISORGANIZZATO (DA)">
            <a:extLst>
              <a:ext uri="{FF2B5EF4-FFF2-40B4-BE49-F238E27FC236}">
                <a16:creationId xmlns:a16="http://schemas.microsoft.com/office/drawing/2014/main" id="{F3C5C760-14F1-4FB1-B378-D98473AC95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15350" y="2590801"/>
            <a:ext cx="3400425" cy="25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79612"/>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2">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A5535">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5" name="Immagine 4" descr="Immagine che contiene interni, farcito, oggetto da esterni&#10;&#10;Descrizione generata automaticamente">
            <a:extLst>
              <a:ext uri="{FF2B5EF4-FFF2-40B4-BE49-F238E27FC236}">
                <a16:creationId xmlns:a16="http://schemas.microsoft.com/office/drawing/2014/main" id="{613114C1-0DB5-0773-0616-883C2C402B8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8044" r="12968"/>
          <a:stretch/>
        </p:blipFill>
        <p:spPr>
          <a:xfrm>
            <a:off x="8229598" y="10"/>
            <a:ext cx="3962401" cy="6857990"/>
          </a:xfrm>
          <a:prstGeom prst="rect">
            <a:avLst/>
          </a:prstGeom>
        </p:spPr>
      </p:pic>
      <p:sp>
        <p:nvSpPr>
          <p:cNvPr id="39"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0D39D3DD-4137-DC23-0E07-1C3DD7A9AC76}"/>
              </a:ext>
            </a:extLst>
          </p:cNvPr>
          <p:cNvSpPr>
            <a:spLocks noGrp="1"/>
          </p:cNvSpPr>
          <p:nvPr>
            <p:ph type="title"/>
          </p:nvPr>
        </p:nvSpPr>
        <p:spPr>
          <a:xfrm>
            <a:off x="541867" y="787400"/>
            <a:ext cx="7145866" cy="778933"/>
          </a:xfrm>
        </p:spPr>
        <p:txBody>
          <a:bodyPr anchor="ctr">
            <a:normAutofit/>
          </a:bodyPr>
          <a:lstStyle/>
          <a:p>
            <a:pPr>
              <a:lnSpc>
                <a:spcPct val="90000"/>
              </a:lnSpc>
            </a:pPr>
            <a:r>
              <a:rPr lang="it-IT" sz="2500">
                <a:solidFill>
                  <a:srgbClr val="FEFFFF"/>
                </a:solidFill>
              </a:rPr>
              <a:t>I MODELLI OPERATIVI INTERNI</a:t>
            </a:r>
            <a:br>
              <a:rPr lang="it-IT" sz="2500">
                <a:solidFill>
                  <a:srgbClr val="FEFFFF"/>
                </a:solidFill>
              </a:rPr>
            </a:br>
            <a:endParaRPr lang="it-IT" sz="2500">
              <a:solidFill>
                <a:srgbClr val="FEFFFF"/>
              </a:solidFill>
            </a:endParaRPr>
          </a:p>
        </p:txBody>
      </p:sp>
      <p:sp>
        <p:nvSpPr>
          <p:cNvPr id="3" name="Segnaposto contenuto 2">
            <a:extLst>
              <a:ext uri="{FF2B5EF4-FFF2-40B4-BE49-F238E27FC236}">
                <a16:creationId xmlns:a16="http://schemas.microsoft.com/office/drawing/2014/main" id="{210A2F47-B8C0-659B-5692-EBD4660C22BC}"/>
              </a:ext>
            </a:extLst>
          </p:cNvPr>
          <p:cNvSpPr>
            <a:spLocks noGrp="1"/>
          </p:cNvSpPr>
          <p:nvPr>
            <p:ph idx="1"/>
          </p:nvPr>
        </p:nvSpPr>
        <p:spPr>
          <a:xfrm>
            <a:off x="541866" y="2032000"/>
            <a:ext cx="7145867" cy="3879222"/>
          </a:xfrm>
        </p:spPr>
        <p:txBody>
          <a:bodyPr>
            <a:normAutofit/>
          </a:bodyPr>
          <a:lstStyle/>
          <a:p>
            <a:pPr marL="0" indent="0">
              <a:buClr>
                <a:srgbClr val="CA8E2E"/>
              </a:buClr>
              <a:buNone/>
            </a:pPr>
            <a:r>
              <a:rPr lang="it-IT">
                <a:solidFill>
                  <a:srgbClr val="FEFFFF"/>
                </a:solidFill>
                <a:latin typeface="+mj-lt"/>
              </a:rPr>
              <a:t>Nell’inquadrare lo sviluppo dell’attaccamento un aspetto fondamentale riguarda ciò che sono definiti i modelli operativi interni.</a:t>
            </a:r>
          </a:p>
          <a:p>
            <a:pPr marL="0" indent="0">
              <a:buClr>
                <a:srgbClr val="CA8E2E"/>
              </a:buClr>
              <a:buNone/>
            </a:pPr>
            <a:r>
              <a:rPr lang="it-IT">
                <a:solidFill>
                  <a:srgbClr val="FEFFFF"/>
                </a:solidFill>
                <a:latin typeface="+mj-lt"/>
              </a:rPr>
              <a:t>I modelli operativi interni sono degli schemi che raccolgono certe relazioni essenziali tra elementi della realtà esterna( ad es. connessioni temporali di causa-effetto) in modo da rendere il soggetto capace di formulare delle previsioni sull’andamento futuro dei fenomeni rappresentati.</a:t>
            </a:r>
          </a:p>
          <a:p>
            <a:pPr marL="0" indent="0">
              <a:buClr>
                <a:srgbClr val="CA8E2E"/>
              </a:buClr>
              <a:buNone/>
            </a:pPr>
            <a:r>
              <a:rPr lang="it-IT">
                <a:solidFill>
                  <a:srgbClr val="FEFFFF"/>
                </a:solidFill>
                <a:latin typeface="+mj-lt"/>
              </a:rPr>
              <a:t>Vengono definiti «operativi» per mettere in luce la natura dinamica di questi schemi che possono andare incontro ad aggiustamenti sulla base delle esperienze intercorrenti.</a:t>
            </a:r>
          </a:p>
          <a:p>
            <a:pPr marL="0" indent="0">
              <a:buClr>
                <a:srgbClr val="CA8E2E"/>
              </a:buClr>
              <a:buNone/>
            </a:pPr>
            <a:r>
              <a:rPr lang="it-IT">
                <a:solidFill>
                  <a:srgbClr val="FEFFFF"/>
                </a:solidFill>
                <a:latin typeface="+mj-lt"/>
              </a:rPr>
              <a:t>Il bambino costruisce dentro di se un modello interno delle figure d’attaccamento, interiorizzando la qualità delle ripetute interazioni con queste ultime.</a:t>
            </a:r>
          </a:p>
        </p:txBody>
      </p:sp>
      <p:sp>
        <p:nvSpPr>
          <p:cNvPr id="6" name="CasellaDiTesto 5">
            <a:extLst>
              <a:ext uri="{FF2B5EF4-FFF2-40B4-BE49-F238E27FC236}">
                <a16:creationId xmlns:a16="http://schemas.microsoft.com/office/drawing/2014/main" id="{121592C0-F79E-FA94-213C-DD2C4F6DCA08}"/>
              </a:ext>
            </a:extLst>
          </p:cNvPr>
          <p:cNvSpPr txBox="1"/>
          <p:nvPr/>
        </p:nvSpPr>
        <p:spPr>
          <a:xfrm>
            <a:off x="9040174" y="6657945"/>
            <a:ext cx="315182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wikigallery.org/wiki/painting_135860/Fernando-Botero/Familia-Colombian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151703876"/>
      </p:ext>
    </p:extLst>
  </p:cSld>
  <p:clrMapOvr>
    <a:masterClrMapping/>
  </p:clrMapOvr>
  <p:transition spd="slow">
    <p:randomBar dir="vert"/>
    <p:sndAc>
      <p:stSnd>
        <p:snd r:embed="rId2" name="click.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894B7C">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Immagine 5" descr="Immagine che contiene interni, pavimento, giocattolo, piccolo">
            <a:extLst>
              <a:ext uri="{FF2B5EF4-FFF2-40B4-BE49-F238E27FC236}">
                <a16:creationId xmlns:a16="http://schemas.microsoft.com/office/drawing/2014/main" id="{05CCA84C-A206-FB04-8477-20A785B67E0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7061" r="20583"/>
          <a:stretch/>
        </p:blipFill>
        <p:spPr>
          <a:xfrm flipH="1">
            <a:off x="8229598" y="10"/>
            <a:ext cx="3962401" cy="6857990"/>
          </a:xfrm>
          <a:prstGeom prst="rect">
            <a:avLst/>
          </a:prstGeom>
        </p:spPr>
      </p:pic>
      <p:sp>
        <p:nvSpPr>
          <p:cNvPr id="2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ADA5B4FA-E349-2D53-73A3-9D7AD75D2490}"/>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graphicFrame>
        <p:nvGraphicFramePr>
          <p:cNvPr id="5" name="Segnaposto contenuto 2">
            <a:extLst>
              <a:ext uri="{FF2B5EF4-FFF2-40B4-BE49-F238E27FC236}">
                <a16:creationId xmlns:a16="http://schemas.microsoft.com/office/drawing/2014/main" id="{C71FB2D4-D198-86A3-0E03-51538F447DB8}"/>
              </a:ext>
            </a:extLst>
          </p:cNvPr>
          <p:cNvGraphicFramePr>
            <a:graphicFrameLocks noGrp="1"/>
          </p:cNvGraphicFramePr>
          <p:nvPr>
            <p:ph idx="1"/>
            <p:extLst>
              <p:ext uri="{D42A27DB-BD31-4B8C-83A1-F6EECF244321}">
                <p14:modId xmlns:p14="http://schemas.microsoft.com/office/powerpoint/2010/main" val="3190873010"/>
              </p:ext>
            </p:extLst>
          </p:nvPr>
        </p:nvGraphicFramePr>
        <p:xfrm>
          <a:off x="541866" y="2032000"/>
          <a:ext cx="7145867" cy="3879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asellaDiTesto 6">
            <a:extLst>
              <a:ext uri="{FF2B5EF4-FFF2-40B4-BE49-F238E27FC236}">
                <a16:creationId xmlns:a16="http://schemas.microsoft.com/office/drawing/2014/main" id="{00AD2107-7F46-0EA9-39B2-F2DAE99CF90F}"/>
              </a:ext>
            </a:extLst>
          </p:cNvPr>
          <p:cNvSpPr txBox="1"/>
          <p:nvPr/>
        </p:nvSpPr>
        <p:spPr>
          <a:xfrm>
            <a:off x="9040175" y="6657945"/>
            <a:ext cx="3151824"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wired.it/gadget/accessori/2016/11/21/edo-mattoni-di-cartone-gigant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179897595"/>
      </p:ext>
    </p:extLst>
  </p:cSld>
  <p:clrMapOvr>
    <a:masterClrMapping/>
  </p:clrMapOvr>
  <p:transition spd="slow">
    <p:randomBar dir="vert"/>
    <p:sndAc>
      <p:stSnd>
        <p:snd r:embed="rId2" name="click.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D40C246-A3B6-4909-90AA-F250C7C514B2}"/>
              </a:ext>
            </a:extLst>
          </p:cNvPr>
          <p:cNvSpPr>
            <a:spLocks noGrp="1"/>
          </p:cNvSpPr>
          <p:nvPr>
            <p:ph type="title"/>
          </p:nvPr>
        </p:nvSpPr>
        <p:spPr>
          <a:xfrm>
            <a:off x="1843391" y="624110"/>
            <a:ext cx="9383408" cy="1280890"/>
          </a:xfrm>
        </p:spPr>
        <p:txBody>
          <a:bodyPr>
            <a:normAutofit/>
          </a:bodyPr>
          <a:lstStyle/>
          <a:p>
            <a:endParaRPr lang="it-IT">
              <a:solidFill>
                <a:schemeClr val="bg1"/>
              </a:solidFill>
            </a:endParaRPr>
          </a:p>
        </p:txBody>
      </p:sp>
      <p:sp>
        <p:nvSpPr>
          <p:cNvPr id="22"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Segnaposto contenuto 2">
            <a:extLst>
              <a:ext uri="{FF2B5EF4-FFF2-40B4-BE49-F238E27FC236}">
                <a16:creationId xmlns:a16="http://schemas.microsoft.com/office/drawing/2014/main" id="{F57FB680-03CE-4185-8996-63A848232834}"/>
              </a:ext>
            </a:extLst>
          </p:cNvPr>
          <p:cNvGraphicFramePr>
            <a:graphicFrameLocks noGrp="1"/>
          </p:cNvGraphicFramePr>
          <p:nvPr>
            <p:ph idx="1"/>
            <p:extLst>
              <p:ext uri="{D42A27DB-BD31-4B8C-83A1-F6EECF244321}">
                <p14:modId xmlns:p14="http://schemas.microsoft.com/office/powerpoint/2010/main" val="2437057318"/>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798311"/>
      </p:ext>
    </p:extLst>
  </p:cSld>
  <p:clrMapOvr>
    <a:masterClrMapping/>
  </p:clrMapOvr>
  <p:transition spd="slow">
    <p:randomBar dir="vert"/>
    <p:sndAc>
      <p:stSnd>
        <p:snd r:embed="rId2" name="click.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9F6490">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A5EDC2AC-07AF-4B37-A942-74BC1F64F0CA}"/>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LO SVILUPPO SOCIALE</a:t>
            </a:r>
          </a:p>
        </p:txBody>
      </p:sp>
      <p:sp>
        <p:nvSpPr>
          <p:cNvPr id="3" name="Segnaposto contenuto 2">
            <a:extLst>
              <a:ext uri="{FF2B5EF4-FFF2-40B4-BE49-F238E27FC236}">
                <a16:creationId xmlns:a16="http://schemas.microsoft.com/office/drawing/2014/main" id="{EC74CFE9-248D-452A-BA03-CB72D0337688}"/>
              </a:ext>
            </a:extLst>
          </p:cNvPr>
          <p:cNvSpPr>
            <a:spLocks noGrp="1"/>
          </p:cNvSpPr>
          <p:nvPr>
            <p:ph idx="1"/>
          </p:nvPr>
        </p:nvSpPr>
        <p:spPr>
          <a:xfrm>
            <a:off x="541867" y="1694180"/>
            <a:ext cx="7145867" cy="4504794"/>
          </a:xfrm>
        </p:spPr>
        <p:txBody>
          <a:bodyPr>
            <a:noAutofit/>
          </a:bodyPr>
          <a:lstStyle/>
          <a:p>
            <a:pPr algn="just">
              <a:buClr>
                <a:srgbClr val="E764C6"/>
              </a:buClr>
            </a:pPr>
            <a:r>
              <a:rPr lang="it-IT" sz="2400" dirty="0">
                <a:solidFill>
                  <a:srgbClr val="FEFFFF"/>
                </a:solidFill>
                <a:latin typeface="+mj-lt"/>
              </a:rPr>
              <a:t>Lo sviluppo sociale riguarda « il modo in cui i bambini interagiscono con gli altri, e quindi gli schemi di comportamento, i sentimenti, gli atteggiamenti manifestati dai bambini in relazione alle altre persone e al modo come variano durante la crescita» (</a:t>
            </a:r>
            <a:r>
              <a:rPr lang="it-IT" sz="2400" dirty="0" err="1">
                <a:solidFill>
                  <a:srgbClr val="FEFFFF"/>
                </a:solidFill>
                <a:latin typeface="+mj-lt"/>
              </a:rPr>
              <a:t>Scaffer</a:t>
            </a:r>
            <a:r>
              <a:rPr lang="it-IT" sz="2400" dirty="0">
                <a:solidFill>
                  <a:srgbClr val="FEFFFF"/>
                </a:solidFill>
                <a:latin typeface="+mj-lt"/>
              </a:rPr>
              <a:t> 1996)</a:t>
            </a:r>
          </a:p>
          <a:p>
            <a:pPr algn="just">
              <a:buClr>
                <a:srgbClr val="E764C6"/>
              </a:buClr>
            </a:pPr>
            <a:r>
              <a:rPr lang="it-IT" sz="2400" dirty="0">
                <a:solidFill>
                  <a:srgbClr val="FEFFFF"/>
                </a:solidFill>
                <a:latin typeface="+mj-lt"/>
              </a:rPr>
              <a:t>Oggi il neonato non viene più considerato una tabula rasa a cui fornire informazioni e plasmare ma un essere sociale fin da subito .</a:t>
            </a:r>
          </a:p>
          <a:p>
            <a:pPr algn="just">
              <a:buClr>
                <a:srgbClr val="E764C6"/>
              </a:buClr>
            </a:pPr>
            <a:r>
              <a:rPr lang="it-IT" sz="2400" dirty="0">
                <a:solidFill>
                  <a:srgbClr val="FEFFFF"/>
                </a:solidFill>
                <a:latin typeface="+mj-lt"/>
              </a:rPr>
              <a:t>I bambini stabiliscono diversi tipi di relazione con differenti partner « comunicativi» nel corso dello sviluppo. Tuttavia la prima fondamentale relazione è con il caregiver.</a:t>
            </a:r>
          </a:p>
        </p:txBody>
      </p:sp>
      <p:pic>
        <p:nvPicPr>
          <p:cNvPr id="16386" name="Picture 2" descr="Lo sviluppo sociale da 0 a 12 mesi">
            <a:extLst>
              <a:ext uri="{FF2B5EF4-FFF2-40B4-BE49-F238E27FC236}">
                <a16:creationId xmlns:a16="http://schemas.microsoft.com/office/drawing/2014/main" id="{E9878168-FF50-432A-868C-2528DCFC05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3122707"/>
            <a:ext cx="3001931" cy="168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79980"/>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3E32CEA-5E40-42E7-85E8-37779CAAFABC}"/>
              </a:ext>
            </a:extLst>
          </p:cNvPr>
          <p:cNvSpPr>
            <a:spLocks noGrp="1"/>
          </p:cNvSpPr>
          <p:nvPr>
            <p:ph type="title"/>
          </p:nvPr>
        </p:nvSpPr>
        <p:spPr>
          <a:xfrm>
            <a:off x="1935513" y="624110"/>
            <a:ext cx="8911687" cy="1280890"/>
          </a:xfrm>
        </p:spPr>
        <p:txBody>
          <a:bodyPr>
            <a:normAutofit/>
          </a:bodyPr>
          <a:lstStyle/>
          <a:p>
            <a:r>
              <a:rPr lang="it-IT">
                <a:solidFill>
                  <a:schemeClr val="tx1"/>
                </a:solidFill>
              </a:rPr>
              <a:t>FASI DELL’INTERAZIONE CAREGIVER-BAMBINO NEL PRIMO ANNO DI VITA</a:t>
            </a:r>
          </a:p>
        </p:txBody>
      </p:sp>
      <p:graphicFrame>
        <p:nvGraphicFramePr>
          <p:cNvPr id="5" name="Segnaposto contenuto 2">
            <a:extLst>
              <a:ext uri="{FF2B5EF4-FFF2-40B4-BE49-F238E27FC236}">
                <a16:creationId xmlns:a16="http://schemas.microsoft.com/office/drawing/2014/main" id="{D1128585-C944-4C5D-9C69-F2B0AC18E761}"/>
              </a:ext>
            </a:extLst>
          </p:cNvPr>
          <p:cNvGraphicFramePr>
            <a:graphicFrameLocks noGrp="1"/>
          </p:cNvGraphicFramePr>
          <p:nvPr>
            <p:ph idx="1"/>
            <p:extLst>
              <p:ext uri="{D42A27DB-BD31-4B8C-83A1-F6EECF244321}">
                <p14:modId xmlns:p14="http://schemas.microsoft.com/office/powerpoint/2010/main" val="1978818604"/>
              </p:ext>
            </p:extLst>
          </p:nvPr>
        </p:nvGraphicFramePr>
        <p:xfrm>
          <a:off x="1931800"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783985"/>
      </p:ext>
    </p:extLst>
  </p:cSld>
  <p:clrMapOvr>
    <a:masterClrMapping/>
  </p:clrMapOvr>
  <p:transition spd="slow">
    <p:randomBar dir="vert"/>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3653B">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14" name="Immagine 13" descr="Immagine che contiene persona, parete, interni&#10;&#10;Descrizione generata automaticamente">
            <a:extLst>
              <a:ext uri="{FF2B5EF4-FFF2-40B4-BE49-F238E27FC236}">
                <a16:creationId xmlns:a16="http://schemas.microsoft.com/office/drawing/2014/main" id="{A54884BF-D4B3-0F46-73C0-D7F7A7BE0E7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414" r="39664" b="1"/>
          <a:stretch/>
        </p:blipFill>
        <p:spPr>
          <a:xfrm>
            <a:off x="8229598" y="10"/>
            <a:ext cx="3962401" cy="6857990"/>
          </a:xfrm>
          <a:prstGeom prst="rect">
            <a:avLst/>
          </a:prstGeom>
        </p:spPr>
      </p:pic>
      <p:sp>
        <p:nvSpPr>
          <p:cNvPr id="3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6BE2039B-F8C7-5ACE-A54C-DCE630AB9CE5}"/>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72D4625B-DA1B-6770-8FA9-8CBA2EC582AA}"/>
              </a:ext>
            </a:extLst>
          </p:cNvPr>
          <p:cNvSpPr>
            <a:spLocks noGrp="1"/>
          </p:cNvSpPr>
          <p:nvPr>
            <p:ph idx="1"/>
          </p:nvPr>
        </p:nvSpPr>
        <p:spPr>
          <a:xfrm>
            <a:off x="541866" y="2032000"/>
            <a:ext cx="7145867" cy="3879222"/>
          </a:xfrm>
        </p:spPr>
        <p:txBody>
          <a:bodyPr>
            <a:normAutofit/>
          </a:bodyPr>
          <a:lstStyle/>
          <a:p>
            <a:pPr>
              <a:lnSpc>
                <a:spcPct val="90000"/>
              </a:lnSpc>
              <a:buClr>
                <a:srgbClr val="D2D661"/>
              </a:buClr>
            </a:pPr>
            <a:endParaRPr lang="it-IT">
              <a:solidFill>
                <a:srgbClr val="FEFFFF"/>
              </a:solidFill>
            </a:endParaRPr>
          </a:p>
          <a:p>
            <a:pPr>
              <a:lnSpc>
                <a:spcPct val="90000"/>
              </a:lnSpc>
              <a:buClr>
                <a:srgbClr val="D2D661"/>
              </a:buClr>
            </a:pPr>
            <a:r>
              <a:rPr lang="it-IT">
                <a:solidFill>
                  <a:srgbClr val="FEFFFF"/>
                </a:solidFill>
                <a:latin typeface="+mj-lt"/>
              </a:rPr>
              <a:t>Il bambino sembra ricercare lo specifico stato di stimolazione che si adatta al proprio stato interno.</a:t>
            </a:r>
          </a:p>
          <a:p>
            <a:pPr>
              <a:lnSpc>
                <a:spcPct val="90000"/>
              </a:lnSpc>
              <a:buClr>
                <a:srgbClr val="D2D661"/>
              </a:buClr>
            </a:pPr>
            <a:r>
              <a:rPr lang="it-IT">
                <a:solidFill>
                  <a:srgbClr val="FEFFFF"/>
                </a:solidFill>
                <a:latin typeface="+mj-lt"/>
              </a:rPr>
              <a:t>La madre a sua volta, senza esserne consapevole, si pone in relazione con il figlio-a con modalità ricettive in sintonia con le sue capacità ricettive.</a:t>
            </a:r>
          </a:p>
          <a:p>
            <a:pPr>
              <a:lnSpc>
                <a:spcPct val="90000"/>
              </a:lnSpc>
              <a:buClr>
                <a:srgbClr val="D2D661"/>
              </a:buClr>
            </a:pPr>
            <a:r>
              <a:rPr lang="it-IT">
                <a:solidFill>
                  <a:srgbClr val="FEFFFF"/>
                </a:solidFill>
                <a:latin typeface="+mj-lt"/>
              </a:rPr>
              <a:t>Stern descriveva queste modalità </a:t>
            </a:r>
            <a:r>
              <a:rPr lang="it-IT" i="1">
                <a:solidFill>
                  <a:srgbClr val="FEFFFF"/>
                </a:solidFill>
                <a:latin typeface="+mj-lt"/>
              </a:rPr>
              <a:t>come una danza interattiva fatta di ritmi e caratteristiche formali che appartengono solo a  quella specifica diade.</a:t>
            </a:r>
          </a:p>
          <a:p>
            <a:pPr>
              <a:lnSpc>
                <a:spcPct val="90000"/>
              </a:lnSpc>
              <a:buClr>
                <a:srgbClr val="D2D661"/>
              </a:buClr>
            </a:pPr>
            <a:r>
              <a:rPr lang="it-IT" i="1">
                <a:solidFill>
                  <a:srgbClr val="FEFFFF"/>
                </a:solidFill>
                <a:latin typeface="+mj-lt"/>
              </a:rPr>
              <a:t>E’ un sistema di regolazione affettiva di tipo pre-verbale che si ipotizza possa fungere da matrice delle successive competenze relazionali del bambino, nonché dei primi nuclei della sua personalità.</a:t>
            </a:r>
          </a:p>
          <a:p>
            <a:pPr>
              <a:lnSpc>
                <a:spcPct val="90000"/>
              </a:lnSpc>
              <a:buClr>
                <a:srgbClr val="D2D661"/>
              </a:buClr>
            </a:pPr>
            <a:endParaRPr lang="it-IT">
              <a:solidFill>
                <a:srgbClr val="FEFFFF"/>
              </a:solidFill>
            </a:endParaRPr>
          </a:p>
        </p:txBody>
      </p:sp>
      <p:sp>
        <p:nvSpPr>
          <p:cNvPr id="28" name="CasellaDiTesto 27">
            <a:extLst>
              <a:ext uri="{FF2B5EF4-FFF2-40B4-BE49-F238E27FC236}">
                <a16:creationId xmlns:a16="http://schemas.microsoft.com/office/drawing/2014/main" id="{B83A9712-A5CD-CB5E-10CF-17FF862D4B89}"/>
              </a:ext>
            </a:extLst>
          </p:cNvPr>
          <p:cNvSpPr txBox="1"/>
          <p:nvPr/>
        </p:nvSpPr>
        <p:spPr>
          <a:xfrm>
            <a:off x="9208490" y="6657945"/>
            <a:ext cx="2983509"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coalizionecivica.it/nessuna-puo-essere-discriminata-perche-madre/">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1956196887"/>
      </p:ext>
    </p:extLst>
  </p:cSld>
  <p:clrMapOvr>
    <a:masterClrMapping/>
  </p:clrMapOvr>
  <p:transition spd="slow">
    <p:randomBar dir="vert"/>
    <p:sndAc>
      <p:stSnd>
        <p:snd r:embed="rId2"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489" name="Rectangle 20488">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15038">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0491"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D5032E2F-067B-462E-9F0C-4BF9F1D8CDA6}"/>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Scambi faccia a faccia</a:t>
            </a:r>
          </a:p>
        </p:txBody>
      </p:sp>
      <p:sp>
        <p:nvSpPr>
          <p:cNvPr id="3" name="Segnaposto contenuto 2">
            <a:extLst>
              <a:ext uri="{FF2B5EF4-FFF2-40B4-BE49-F238E27FC236}">
                <a16:creationId xmlns:a16="http://schemas.microsoft.com/office/drawing/2014/main" id="{B65F9881-5DB2-409E-A99E-7ECE6D333EDC}"/>
              </a:ext>
            </a:extLst>
          </p:cNvPr>
          <p:cNvSpPr>
            <a:spLocks noGrp="1"/>
          </p:cNvSpPr>
          <p:nvPr>
            <p:ph idx="1"/>
          </p:nvPr>
        </p:nvSpPr>
        <p:spPr>
          <a:xfrm>
            <a:off x="541866" y="2032000"/>
            <a:ext cx="7145867" cy="3879222"/>
          </a:xfrm>
        </p:spPr>
        <p:txBody>
          <a:bodyPr>
            <a:normAutofit/>
          </a:bodyPr>
          <a:lstStyle/>
          <a:p>
            <a:pPr>
              <a:buClr>
                <a:srgbClr val="98651E"/>
              </a:buClr>
            </a:pPr>
            <a:endParaRPr lang="it-IT" dirty="0">
              <a:solidFill>
                <a:srgbClr val="FEFFFF"/>
              </a:solidFill>
              <a:latin typeface="+mj-lt"/>
            </a:endParaRPr>
          </a:p>
          <a:p>
            <a:pPr>
              <a:buClr>
                <a:srgbClr val="98651E"/>
              </a:buClr>
            </a:pPr>
            <a:r>
              <a:rPr lang="it-IT" sz="2000" dirty="0">
                <a:solidFill>
                  <a:srgbClr val="FEFFFF"/>
                </a:solidFill>
                <a:latin typeface="+mj-lt"/>
              </a:rPr>
              <a:t>Fase nella quale si regola l’attenzione reciproca dei 2 partner e la loro capacità di risposta nelle situazioni faccia a faccia.</a:t>
            </a:r>
          </a:p>
          <a:p>
            <a:pPr>
              <a:buClr>
                <a:srgbClr val="98651E"/>
              </a:buClr>
            </a:pPr>
            <a:r>
              <a:rPr lang="it-IT" sz="2000" dirty="0">
                <a:solidFill>
                  <a:srgbClr val="FEFFFF"/>
                </a:solidFill>
                <a:latin typeface="+mj-lt"/>
              </a:rPr>
              <a:t>I bambini diventano coscienti dell’ambiente esterno e dell’ambiente che li circonda.</a:t>
            </a:r>
          </a:p>
          <a:p>
            <a:pPr>
              <a:buClr>
                <a:srgbClr val="98651E"/>
              </a:buClr>
            </a:pPr>
            <a:r>
              <a:rPr lang="it-IT" sz="2000" dirty="0">
                <a:solidFill>
                  <a:srgbClr val="FEFFFF"/>
                </a:solidFill>
                <a:latin typeface="+mj-lt"/>
              </a:rPr>
              <a:t> il turn-</a:t>
            </a:r>
            <a:r>
              <a:rPr lang="it-IT" sz="2000" dirty="0" err="1">
                <a:solidFill>
                  <a:srgbClr val="FEFFFF"/>
                </a:solidFill>
                <a:latin typeface="+mj-lt"/>
              </a:rPr>
              <a:t>taking</a:t>
            </a:r>
            <a:r>
              <a:rPr lang="it-IT" sz="2000" dirty="0">
                <a:solidFill>
                  <a:srgbClr val="FEFFFF"/>
                </a:solidFill>
                <a:latin typeface="+mj-lt"/>
              </a:rPr>
              <a:t>: alternanza di ruoli; il bambino usa gli sguardi, vocalizzi, pause mentre viene allattato. La madre a sua volta adatta il proprio comportamento ai ritmi del bambino. Queste sequenze on-off innate possono essere considerate preadattamenti alla vita sociale.</a:t>
            </a:r>
          </a:p>
          <a:p>
            <a:pPr>
              <a:buClr>
                <a:srgbClr val="98651E"/>
              </a:buClr>
            </a:pPr>
            <a:endParaRPr lang="it-IT" dirty="0">
              <a:solidFill>
                <a:srgbClr val="FEFFFF"/>
              </a:solidFill>
              <a:latin typeface="+mj-lt"/>
            </a:endParaRPr>
          </a:p>
        </p:txBody>
      </p:sp>
      <p:pic>
        <p:nvPicPr>
          <p:cNvPr id="20482" name="Picture 2" descr="La “madre specchio” nella relazione con il bambino - Psicologhe In Rete">
            <a:extLst>
              <a:ext uri="{FF2B5EF4-FFF2-40B4-BE49-F238E27FC236}">
                <a16:creationId xmlns:a16="http://schemas.microsoft.com/office/drawing/2014/main" id="{45BF6050-7D30-49AC-9670-20D80B641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33" r="7753" b="-1"/>
          <a:stretch/>
        </p:blipFill>
        <p:spPr bwMode="auto">
          <a:xfrm>
            <a:off x="8713057" y="2518410"/>
            <a:ext cx="3001931" cy="288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49358"/>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E4054">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62F2B321-6C64-42FE-B419-5ED209D82F12}"/>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CONDIVISIONE DI ARGOMENTI</a:t>
            </a:r>
          </a:p>
        </p:txBody>
      </p:sp>
      <p:sp>
        <p:nvSpPr>
          <p:cNvPr id="3" name="Segnaposto contenuto 2">
            <a:extLst>
              <a:ext uri="{FF2B5EF4-FFF2-40B4-BE49-F238E27FC236}">
                <a16:creationId xmlns:a16="http://schemas.microsoft.com/office/drawing/2014/main" id="{36599506-8CA8-432A-BA5B-20E55B5A4DD2}"/>
              </a:ext>
            </a:extLst>
          </p:cNvPr>
          <p:cNvSpPr>
            <a:spLocks noGrp="1"/>
          </p:cNvSpPr>
          <p:nvPr>
            <p:ph idx="1"/>
          </p:nvPr>
        </p:nvSpPr>
        <p:spPr>
          <a:xfrm>
            <a:off x="541866" y="2032000"/>
            <a:ext cx="7145867" cy="3879222"/>
          </a:xfrm>
        </p:spPr>
        <p:txBody>
          <a:bodyPr>
            <a:normAutofit/>
          </a:bodyPr>
          <a:lstStyle/>
          <a:p>
            <a:pPr algn="just">
              <a:buClr>
                <a:srgbClr val="C19041"/>
              </a:buClr>
            </a:pPr>
            <a:r>
              <a:rPr lang="it-IT" sz="2000" dirty="0">
                <a:solidFill>
                  <a:srgbClr val="FEFFFF"/>
                </a:solidFill>
              </a:rPr>
              <a:t> </a:t>
            </a:r>
            <a:r>
              <a:rPr lang="it-IT" sz="2000" dirty="0">
                <a:solidFill>
                  <a:srgbClr val="FEFFFF"/>
                </a:solidFill>
                <a:latin typeface="+mj-lt"/>
              </a:rPr>
              <a:t>Il bambino si rivolge sempre più verso il mondo delle cose, vengono introdotti gli oggetti nelle interazioni(5 mesi).</a:t>
            </a:r>
          </a:p>
          <a:p>
            <a:pPr algn="just">
              <a:buClr>
                <a:srgbClr val="C19041"/>
              </a:buClr>
            </a:pPr>
            <a:r>
              <a:rPr lang="it-IT" sz="2000" dirty="0">
                <a:solidFill>
                  <a:srgbClr val="FEFFFF"/>
                </a:solidFill>
                <a:latin typeface="+mj-lt"/>
              </a:rPr>
              <a:t>Gli oggetti vengono afferrati, manipolati ed il rapporto con la madre evolve verso  una condivisione degli oggetti.</a:t>
            </a:r>
          </a:p>
          <a:p>
            <a:pPr algn="just">
              <a:buClr>
                <a:srgbClr val="C19041"/>
              </a:buClr>
            </a:pPr>
            <a:r>
              <a:rPr lang="it-IT" sz="2000" dirty="0">
                <a:solidFill>
                  <a:srgbClr val="FEFFFF"/>
                </a:solidFill>
                <a:latin typeface="+mj-lt"/>
              </a:rPr>
              <a:t>Tuttavia il b/o non è ancora in grado di prestare simultaneamente attenzione all’oggetto e alla madre e quindi dovrà essere sempre la madre ad adattare il proprio comportamento al livello della capacità del bambino. </a:t>
            </a:r>
          </a:p>
          <a:p>
            <a:pPr algn="just">
              <a:buClr>
                <a:srgbClr val="C19041"/>
              </a:buClr>
            </a:pPr>
            <a:r>
              <a:rPr lang="it-IT" sz="2000" dirty="0">
                <a:solidFill>
                  <a:srgbClr val="FEFFFF"/>
                </a:solidFill>
                <a:latin typeface="+mj-lt"/>
              </a:rPr>
              <a:t>Inoltre in questa fase la madre pone le basi per lo sviluppo semantico nominando gli oggetti e dando la possibilità di apprendere l’associazione tra oggetti e definizione verbale.</a:t>
            </a:r>
          </a:p>
          <a:p>
            <a:pPr>
              <a:buClr>
                <a:srgbClr val="C19041"/>
              </a:buClr>
            </a:pPr>
            <a:endParaRPr lang="it-IT" dirty="0">
              <a:solidFill>
                <a:srgbClr val="FEFFFF"/>
              </a:solidFill>
              <a:latin typeface="+mj-lt"/>
            </a:endParaRPr>
          </a:p>
        </p:txBody>
      </p:sp>
      <p:pic>
        <p:nvPicPr>
          <p:cNvPr id="21506" name="Picture 2" descr="Il gioco nella crescita del bambino - Psicologhe In Rete">
            <a:extLst>
              <a:ext uri="{FF2B5EF4-FFF2-40B4-BE49-F238E27FC236}">
                <a16:creationId xmlns:a16="http://schemas.microsoft.com/office/drawing/2014/main" id="{6D1A7BA0-8193-4E11-812D-13499A68E1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3057" y="2895600"/>
            <a:ext cx="3001931" cy="169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435599"/>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37" name="Rectangle 22536">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C5951">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2539"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099DEC1D-ED9B-49C0-8087-88E8447E2319}"/>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rPr>
              <a:t>RECIPROCITA’ ed INTENZIONALITA’</a:t>
            </a:r>
          </a:p>
        </p:txBody>
      </p:sp>
      <p:sp>
        <p:nvSpPr>
          <p:cNvPr id="3" name="Segnaposto contenuto 2">
            <a:extLst>
              <a:ext uri="{FF2B5EF4-FFF2-40B4-BE49-F238E27FC236}">
                <a16:creationId xmlns:a16="http://schemas.microsoft.com/office/drawing/2014/main" id="{41F5780F-DF81-4D81-B8EC-7F28B3059CA6}"/>
              </a:ext>
            </a:extLst>
          </p:cNvPr>
          <p:cNvSpPr>
            <a:spLocks noGrp="1"/>
          </p:cNvSpPr>
          <p:nvPr>
            <p:ph idx="1"/>
          </p:nvPr>
        </p:nvSpPr>
        <p:spPr>
          <a:xfrm>
            <a:off x="541866" y="2032000"/>
            <a:ext cx="7145867" cy="3879222"/>
          </a:xfrm>
        </p:spPr>
        <p:txBody>
          <a:bodyPr>
            <a:noAutofit/>
          </a:bodyPr>
          <a:lstStyle/>
          <a:p>
            <a:pPr>
              <a:buClr>
                <a:srgbClr val="EDF219"/>
              </a:buClr>
            </a:pPr>
            <a:r>
              <a:rPr lang="it-IT" sz="2000" dirty="0">
                <a:solidFill>
                  <a:srgbClr val="FEFFFF"/>
                </a:solidFill>
                <a:latin typeface="+mj-lt"/>
              </a:rPr>
              <a:t>Fase in cui si sviluppano varie capacità cognitive (8-12 mesi) come la costanza d’oggetto e l’abilità di differenziare i mezzi dai fini.</a:t>
            </a:r>
          </a:p>
          <a:p>
            <a:pPr>
              <a:buClr>
                <a:srgbClr val="EDF219"/>
              </a:buClr>
            </a:pPr>
            <a:r>
              <a:rPr lang="it-IT" sz="2000" dirty="0">
                <a:solidFill>
                  <a:srgbClr val="FEFFFF"/>
                </a:solidFill>
                <a:latin typeface="+mj-lt"/>
              </a:rPr>
              <a:t>I bambini diventano sempre più capaci di impegnarsi contemporaneamente in molte attività.</a:t>
            </a:r>
          </a:p>
          <a:p>
            <a:pPr>
              <a:buClr>
                <a:srgbClr val="EDF219"/>
              </a:buClr>
            </a:pPr>
            <a:r>
              <a:rPr lang="it-IT" sz="2000" dirty="0">
                <a:solidFill>
                  <a:srgbClr val="FEFFFF"/>
                </a:solidFill>
                <a:latin typeface="+mj-lt"/>
              </a:rPr>
              <a:t>Si sviluppa l’intenzionalità ovvero la capacità di mettere in atto un comportamento in funzione di uno specifico obbiettivo.</a:t>
            </a:r>
          </a:p>
          <a:p>
            <a:pPr>
              <a:buClr>
                <a:srgbClr val="EDF219"/>
              </a:buClr>
            </a:pPr>
            <a:r>
              <a:rPr lang="it-IT" sz="2000" dirty="0">
                <a:solidFill>
                  <a:srgbClr val="FEFFFF"/>
                </a:solidFill>
                <a:latin typeface="+mj-lt"/>
              </a:rPr>
              <a:t>La comunicazione tra i due partner acquisirà le caratteristiche dell’intenzionalità espressa tramite comportamenti come indicare un oggetto alla madre, alternanza dello sguardo del b/o tra l’oggetto e l’adulto, la ritualizzazione dei gesti che vengono ripetuti.</a:t>
            </a:r>
          </a:p>
        </p:txBody>
      </p:sp>
      <p:pic>
        <p:nvPicPr>
          <p:cNvPr id="22530" name="Picture 2" descr="Il ruolo del gioco nella crescita del bambino">
            <a:extLst>
              <a:ext uri="{FF2B5EF4-FFF2-40B4-BE49-F238E27FC236}">
                <a16:creationId xmlns:a16="http://schemas.microsoft.com/office/drawing/2014/main" id="{01100845-88F2-418A-BDA2-B7C869BB5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7" r="25252" b="-1"/>
          <a:stretch/>
        </p:blipFill>
        <p:spPr bwMode="auto">
          <a:xfrm>
            <a:off x="8713057" y="2518405"/>
            <a:ext cx="3001931" cy="288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69159"/>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469" name="Rectangle 19462">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70" name="Rectangle 19464">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51654D">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9471"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FAE9509D-72E2-4EE9-BC83-9DABEE996EAA}"/>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pic>
        <p:nvPicPr>
          <p:cNvPr id="19458" name="Picture 2" descr="Il gioco da 0 a 36 mesi - PianetaMamma.it">
            <a:extLst>
              <a:ext uri="{FF2B5EF4-FFF2-40B4-BE49-F238E27FC236}">
                <a16:creationId xmlns:a16="http://schemas.microsoft.com/office/drawing/2014/main" id="{0DE11F98-3F21-41A5-9361-2013A2EBD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43" r="34186" b="-1"/>
          <a:stretch/>
        </p:blipFill>
        <p:spPr bwMode="auto">
          <a:xfrm>
            <a:off x="8871058" y="2032000"/>
            <a:ext cx="2685929" cy="3862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Segnaposto contenuto 2">
            <a:extLst>
              <a:ext uri="{FF2B5EF4-FFF2-40B4-BE49-F238E27FC236}">
                <a16:creationId xmlns:a16="http://schemas.microsoft.com/office/drawing/2014/main" id="{74964F45-C4B8-4884-A4EF-C9F5A122443D}"/>
              </a:ext>
            </a:extLst>
          </p:cNvPr>
          <p:cNvGraphicFramePr>
            <a:graphicFrameLocks noGrp="1"/>
          </p:cNvGraphicFramePr>
          <p:nvPr>
            <p:ph idx="1"/>
            <p:extLst>
              <p:ext uri="{D42A27DB-BD31-4B8C-83A1-F6EECF244321}">
                <p14:modId xmlns:p14="http://schemas.microsoft.com/office/powerpoint/2010/main" val="2939526941"/>
              </p:ext>
            </p:extLst>
          </p:nvPr>
        </p:nvGraphicFramePr>
        <p:xfrm>
          <a:off x="541866" y="2032000"/>
          <a:ext cx="7145867" cy="387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7243223"/>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443" name="Rectangle 18442">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45" name="Rectangle 18444">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A9E2B">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844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a16="http://schemas.microsoft.com/office/drawing/2014/main" id="{4F0B5FF5-D892-4E4E-8C8D-C2E6A6224AE6}"/>
              </a:ext>
            </a:extLst>
          </p:cNvPr>
          <p:cNvSpPr>
            <a:spLocks noGrp="1"/>
          </p:cNvSpPr>
          <p:nvPr>
            <p:ph idx="1"/>
          </p:nvPr>
        </p:nvSpPr>
        <p:spPr>
          <a:xfrm>
            <a:off x="541866" y="2032000"/>
            <a:ext cx="7145867" cy="3879222"/>
          </a:xfrm>
        </p:spPr>
        <p:txBody>
          <a:bodyPr>
            <a:normAutofit/>
          </a:bodyPr>
          <a:lstStyle/>
          <a:p>
            <a:pPr>
              <a:buClr>
                <a:srgbClr val="8BFF00"/>
              </a:buClr>
            </a:pPr>
            <a:endParaRPr lang="it-IT" dirty="0">
              <a:solidFill>
                <a:srgbClr val="FEFFFF"/>
              </a:solidFill>
            </a:endParaRPr>
          </a:p>
          <a:p>
            <a:pPr>
              <a:buClr>
                <a:srgbClr val="8BFF00"/>
              </a:buClr>
            </a:pPr>
            <a:r>
              <a:rPr lang="it-IT" sz="2000" dirty="0">
                <a:solidFill>
                  <a:srgbClr val="FEFFFF"/>
                </a:solidFill>
                <a:latin typeface="+mj-lt"/>
              </a:rPr>
              <a:t>In questo periodo inoltre, di fronte ad </a:t>
            </a:r>
            <a:r>
              <a:rPr lang="it-IT" sz="2000" dirty="0" err="1">
                <a:solidFill>
                  <a:srgbClr val="FEFFFF"/>
                </a:solidFill>
                <a:latin typeface="+mj-lt"/>
              </a:rPr>
              <a:t>ad</a:t>
            </a:r>
            <a:r>
              <a:rPr lang="it-IT" sz="2000" dirty="0">
                <a:solidFill>
                  <a:srgbClr val="FEFFFF"/>
                </a:solidFill>
                <a:latin typeface="+mj-lt"/>
              </a:rPr>
              <a:t> un oggetto/evento nuovo o ambiguo, compaiono comportamenti di ricerca del riferimento sociale (il b/o non guarda solo l’oggetto/evento ma anche la madre o un altro adulto familiare) che serviranno al b/o come chiave d’interpretazione della realtà.</a:t>
            </a:r>
          </a:p>
          <a:p>
            <a:pPr>
              <a:buClr>
                <a:srgbClr val="8BFF00"/>
              </a:buClr>
            </a:pPr>
            <a:r>
              <a:rPr lang="it-IT" sz="2000" dirty="0">
                <a:solidFill>
                  <a:srgbClr val="FEFFFF"/>
                </a:solidFill>
                <a:latin typeface="+mj-lt"/>
              </a:rPr>
              <a:t>Verso la fine del primo anno di vita, i bambini riescono ad attribuire agli altri degli stati mentali ed iniziano quindi a sviluppare una «teoria della mente».</a:t>
            </a:r>
          </a:p>
          <a:p>
            <a:pPr>
              <a:buClr>
                <a:srgbClr val="8BFF00"/>
              </a:buClr>
            </a:pPr>
            <a:r>
              <a:rPr lang="it-IT" sz="2000" dirty="0">
                <a:solidFill>
                  <a:srgbClr val="FEFFFF"/>
                </a:solidFill>
                <a:latin typeface="+mj-lt"/>
              </a:rPr>
              <a:t>Per approfondimenti: «Osservare e valutare il comportamento infantile» Camaioni, Aureli, Perucchini. (2004) Ed. Il Mulino</a:t>
            </a:r>
          </a:p>
        </p:txBody>
      </p:sp>
      <p:pic>
        <p:nvPicPr>
          <p:cNvPr id="18434" name="Picture 2" descr="Giochi Montessori per sviluppare l'intelligenza - Nostrofiglio.it">
            <a:extLst>
              <a:ext uri="{FF2B5EF4-FFF2-40B4-BE49-F238E27FC236}">
                <a16:creationId xmlns:a16="http://schemas.microsoft.com/office/drawing/2014/main" id="{D9FFB3BC-1099-4277-8CA4-D4FDA90E7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295" b="2"/>
          <a:stretch/>
        </p:blipFill>
        <p:spPr bwMode="auto">
          <a:xfrm>
            <a:off x="8713057" y="2518424"/>
            <a:ext cx="3001931" cy="288964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309152A0-CF96-4B27-B9B3-D2A1F51E0051}"/>
              </a:ext>
            </a:extLst>
          </p:cNvPr>
          <p:cNvSpPr>
            <a:spLocks noGrp="1"/>
          </p:cNvSpPr>
          <p:nvPr>
            <p:ph type="title"/>
          </p:nvPr>
        </p:nvSpPr>
        <p:spPr>
          <a:xfrm>
            <a:off x="2442004" y="-640445"/>
            <a:ext cx="8911687" cy="374115"/>
          </a:xfrm>
        </p:spPr>
        <p:txBody>
          <a:bodyPr>
            <a:normAutofit fontScale="90000"/>
          </a:bodyPr>
          <a:lstStyle/>
          <a:p>
            <a:endParaRPr lang="it-IT" dirty="0"/>
          </a:p>
        </p:txBody>
      </p:sp>
    </p:spTree>
    <p:extLst>
      <p:ext uri="{BB962C8B-B14F-4D97-AF65-F5344CB8AC3E}">
        <p14:creationId xmlns:p14="http://schemas.microsoft.com/office/powerpoint/2010/main" val="4036958942"/>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1CE9BE3E-6D4F-4B44-A6E4-D210DE73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lla scoperta dello sviluppo cognitivo con Piaget">
            <a:extLst>
              <a:ext uri="{FF2B5EF4-FFF2-40B4-BE49-F238E27FC236}">
                <a16:creationId xmlns:a16="http://schemas.microsoft.com/office/drawing/2014/main" id="{C9422A2E-DD94-4E70-B570-A6E3C11D67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94" r="21916" b="-2"/>
          <a:stretch/>
        </p:blipFill>
        <p:spPr bwMode="auto">
          <a:xfrm>
            <a:off x="8229598" y="-5534"/>
            <a:ext cx="3962402" cy="343176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interni, sedendo, persona, parete&#10;&#10;Descrizione generata automaticamente">
            <a:extLst>
              <a:ext uri="{FF2B5EF4-FFF2-40B4-BE49-F238E27FC236}">
                <a16:creationId xmlns:a16="http://schemas.microsoft.com/office/drawing/2014/main" id="{1B13C797-E169-1413-31D9-0401763FF81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920" r="21020" b="2"/>
          <a:stretch/>
        </p:blipFill>
        <p:spPr>
          <a:xfrm>
            <a:off x="8229598" y="3426232"/>
            <a:ext cx="3962402" cy="3431768"/>
          </a:xfrm>
          <a:prstGeom prst="rect">
            <a:avLst/>
          </a:prstGeom>
        </p:spPr>
      </p:pic>
      <p:cxnSp>
        <p:nvCxnSpPr>
          <p:cNvPr id="2066" name="Straight Connector 2065">
            <a:extLst>
              <a:ext uri="{FF2B5EF4-FFF2-40B4-BE49-F238E27FC236}">
                <a16:creationId xmlns:a16="http://schemas.microsoft.com/office/drawing/2014/main" id="{2301D0BD-08E2-44C5-9BB7-FCB2B8838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rgbClr val="383C75"/>
            </a:solidFill>
          </a:ln>
        </p:spPr>
        <p:style>
          <a:lnRef idx="1">
            <a:schemeClr val="accent1"/>
          </a:lnRef>
          <a:fillRef idx="0">
            <a:schemeClr val="accent1"/>
          </a:fillRef>
          <a:effectRef idx="0">
            <a:schemeClr val="accent1"/>
          </a:effectRef>
          <a:fontRef idx="minor">
            <a:schemeClr val="tx1"/>
          </a:fontRef>
        </p:style>
      </p:cxnSp>
      <p:sp>
        <p:nvSpPr>
          <p:cNvPr id="2068" name="Rectangle 2067">
            <a:extLst>
              <a:ext uri="{FF2B5EF4-FFF2-40B4-BE49-F238E27FC236}">
                <a16:creationId xmlns:a16="http://schemas.microsoft.com/office/drawing/2014/main" id="{9AD40D94-E6F3-44F5-B42E-108A15C9B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83C75">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070" name="Freeform 5">
            <a:extLst>
              <a:ext uri="{FF2B5EF4-FFF2-40B4-BE49-F238E27FC236}">
                <a16:creationId xmlns:a16="http://schemas.microsoft.com/office/drawing/2014/main" id="{BE62E55F-3ED8-4BF4-8D00-7D771C5F2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E9CCE9B5-8AF3-425D-B9F4-B923624537E0}"/>
              </a:ext>
            </a:extLst>
          </p:cNvPr>
          <p:cNvSpPr>
            <a:spLocks noGrp="1"/>
          </p:cNvSpPr>
          <p:nvPr>
            <p:ph type="title"/>
          </p:nvPr>
        </p:nvSpPr>
        <p:spPr>
          <a:xfrm>
            <a:off x="541867" y="787400"/>
            <a:ext cx="7145866" cy="778933"/>
          </a:xfrm>
        </p:spPr>
        <p:txBody>
          <a:bodyPr anchor="ctr">
            <a:normAutofit/>
          </a:bodyPr>
          <a:lstStyle/>
          <a:p>
            <a:r>
              <a:rPr lang="it-IT" sz="3200">
                <a:solidFill>
                  <a:srgbClr val="FEFFFF"/>
                </a:solidFill>
                <a:highlight>
                  <a:srgbClr val="000000"/>
                </a:highlight>
              </a:rPr>
              <a:t>Lo sviluppo cognitivo</a:t>
            </a:r>
          </a:p>
        </p:txBody>
      </p:sp>
      <p:sp>
        <p:nvSpPr>
          <p:cNvPr id="3" name="Segnaposto contenuto 2">
            <a:extLst>
              <a:ext uri="{FF2B5EF4-FFF2-40B4-BE49-F238E27FC236}">
                <a16:creationId xmlns:a16="http://schemas.microsoft.com/office/drawing/2014/main" id="{AB530D4B-8F05-42CF-A448-2757E0CB083E}"/>
              </a:ext>
            </a:extLst>
          </p:cNvPr>
          <p:cNvSpPr>
            <a:spLocks noGrp="1"/>
          </p:cNvSpPr>
          <p:nvPr>
            <p:ph idx="1"/>
          </p:nvPr>
        </p:nvSpPr>
        <p:spPr>
          <a:xfrm>
            <a:off x="541866" y="2032000"/>
            <a:ext cx="7145867" cy="3879222"/>
          </a:xfrm>
        </p:spPr>
        <p:txBody>
          <a:bodyPr>
            <a:normAutofit/>
          </a:bodyPr>
          <a:lstStyle/>
          <a:p>
            <a:pPr>
              <a:buClr>
                <a:srgbClr val="EC9B19"/>
              </a:buClr>
            </a:pPr>
            <a:r>
              <a:rPr lang="it-IT">
                <a:solidFill>
                  <a:srgbClr val="FEFFFF"/>
                </a:solidFill>
                <a:latin typeface="+mj-lt"/>
              </a:rPr>
              <a:t>Per sviluppo cognitivo intendiamo lo sviluppo delle abilità intellettive.</a:t>
            </a:r>
          </a:p>
          <a:p>
            <a:pPr>
              <a:buClr>
                <a:srgbClr val="EC9B19"/>
              </a:buClr>
            </a:pPr>
            <a:r>
              <a:rPr lang="it-IT">
                <a:solidFill>
                  <a:srgbClr val="FEFFFF"/>
                </a:solidFill>
                <a:latin typeface="+mj-lt"/>
              </a:rPr>
              <a:t>In un modello psicogenetico dello sviluppo, ogni mutamento evolutivo è implicito nelle condizioni precedenti della mente e prepara la condizione successiva.</a:t>
            </a:r>
          </a:p>
          <a:p>
            <a:pPr>
              <a:buClr>
                <a:srgbClr val="EC9B19"/>
              </a:buClr>
            </a:pPr>
            <a:r>
              <a:rPr lang="it-IT">
                <a:solidFill>
                  <a:srgbClr val="FEFFFF"/>
                </a:solidFill>
                <a:latin typeface="+mj-lt"/>
              </a:rPr>
              <a:t>La più completa interpretazione dell’evoluzione intellettiva è stata elaborata da Jean Piaget(1896)</a:t>
            </a:r>
          </a:p>
        </p:txBody>
      </p:sp>
      <p:sp>
        <p:nvSpPr>
          <p:cNvPr id="6" name="CasellaDiTesto 5">
            <a:extLst>
              <a:ext uri="{FF2B5EF4-FFF2-40B4-BE49-F238E27FC236}">
                <a16:creationId xmlns:a16="http://schemas.microsoft.com/office/drawing/2014/main" id="{10F17D76-E789-3C44-A0C2-8B58514E8F96}"/>
              </a:ext>
            </a:extLst>
          </p:cNvPr>
          <p:cNvSpPr txBox="1"/>
          <p:nvPr/>
        </p:nvSpPr>
        <p:spPr>
          <a:xfrm>
            <a:off x="9049794" y="6657945"/>
            <a:ext cx="314220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nonsolopedagogia.it/lo-sviluppo-cognitivo-del-bambin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Tree>
    <p:extLst>
      <p:ext uri="{BB962C8B-B14F-4D97-AF65-F5344CB8AC3E}">
        <p14:creationId xmlns:p14="http://schemas.microsoft.com/office/powerpoint/2010/main" val="3127206420"/>
      </p:ext>
    </p:extLst>
  </p:cSld>
  <p:clrMapOvr>
    <a:masterClrMapping/>
  </p:clrMapOvr>
  <p:transition spd="slow">
    <p:randomBar dir="vert"/>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90868E2A-1AD4-D283-08D2-CA38900E99A0}"/>
              </a:ext>
            </a:extLst>
          </p:cNvPr>
          <p:cNvSpPr>
            <a:spLocks noGrp="1"/>
          </p:cNvSpPr>
          <p:nvPr>
            <p:ph type="title"/>
          </p:nvPr>
        </p:nvSpPr>
        <p:spPr>
          <a:xfrm>
            <a:off x="541867" y="787400"/>
            <a:ext cx="7145866" cy="778933"/>
          </a:xfrm>
        </p:spPr>
        <p:txBody>
          <a:bodyPr anchor="ctr">
            <a:normAutofit/>
          </a:bodyPr>
          <a:lstStyle/>
          <a:p>
            <a:endParaRPr lang="it-IT" sz="3200">
              <a:solidFill>
                <a:srgbClr val="FEFFFF"/>
              </a:solidFill>
            </a:endParaRPr>
          </a:p>
        </p:txBody>
      </p:sp>
      <p:sp>
        <p:nvSpPr>
          <p:cNvPr id="3" name="Segnaposto contenuto 2">
            <a:extLst>
              <a:ext uri="{FF2B5EF4-FFF2-40B4-BE49-F238E27FC236}">
                <a16:creationId xmlns:a16="http://schemas.microsoft.com/office/drawing/2014/main" id="{FBB7B387-8D35-62DB-EF92-D49607A26354}"/>
              </a:ext>
            </a:extLst>
          </p:cNvPr>
          <p:cNvSpPr>
            <a:spLocks noGrp="1"/>
          </p:cNvSpPr>
          <p:nvPr>
            <p:ph idx="1"/>
          </p:nvPr>
        </p:nvSpPr>
        <p:spPr>
          <a:xfrm>
            <a:off x="541866" y="2032000"/>
            <a:ext cx="7145867" cy="3879222"/>
          </a:xfrm>
        </p:spPr>
        <p:txBody>
          <a:bodyPr>
            <a:normAutofit/>
          </a:bodyPr>
          <a:lstStyle/>
          <a:p>
            <a:pPr>
              <a:lnSpc>
                <a:spcPct val="90000"/>
              </a:lnSpc>
            </a:pPr>
            <a:endParaRPr lang="it-IT">
              <a:solidFill>
                <a:srgbClr val="FEFFFF"/>
              </a:solidFill>
            </a:endParaRPr>
          </a:p>
          <a:p>
            <a:pPr>
              <a:lnSpc>
                <a:spcPct val="90000"/>
              </a:lnSpc>
            </a:pPr>
            <a:r>
              <a:rPr lang="it-IT">
                <a:solidFill>
                  <a:srgbClr val="FEFFFF"/>
                </a:solidFill>
              </a:rPr>
              <a:t>J. Piaget è stato uno psicologo e pedagogista svizzero, considerato il fondatore dell’epistemologia genetica, ovvero dello studio sperimentale delle strutture e dei processi cognitivi legati alla costruzione della conoscenza nel corso dello sviluppo.</a:t>
            </a:r>
          </a:p>
          <a:p>
            <a:pPr>
              <a:lnSpc>
                <a:spcPct val="90000"/>
              </a:lnSpc>
            </a:pPr>
            <a:r>
              <a:rPr lang="it-IT">
                <a:solidFill>
                  <a:srgbClr val="FEFFFF"/>
                </a:solidFill>
              </a:rPr>
              <a:t>Innanzitutto dimostrò l’esistenza di una differenza qualitativa delle modalità di pensiero del bambino e di  quelle dell’adulto.</a:t>
            </a:r>
          </a:p>
          <a:p>
            <a:pPr>
              <a:lnSpc>
                <a:spcPct val="90000"/>
              </a:lnSpc>
            </a:pPr>
            <a:r>
              <a:rPr lang="it-IT">
                <a:solidFill>
                  <a:srgbClr val="FEFFFF"/>
                </a:solidFill>
              </a:rPr>
              <a:t>La capacità cognitiva è strettamente collegata alla capacità di adattamento all’ambiente sociale e fisico.</a:t>
            </a:r>
          </a:p>
          <a:p>
            <a:pPr>
              <a:lnSpc>
                <a:spcPct val="90000"/>
              </a:lnSpc>
            </a:pPr>
            <a:r>
              <a:rPr lang="it-IT">
                <a:solidFill>
                  <a:srgbClr val="FEFFFF"/>
                </a:solidFill>
              </a:rPr>
              <a:t>Lo sviluppo ha un origine individuale e i fattori esterni come l’ambiente e le interazioni sociali possono favorire  sviluppo, ma non ne sono la causa.</a:t>
            </a:r>
          </a:p>
        </p:txBody>
      </p:sp>
      <p:pic>
        <p:nvPicPr>
          <p:cNvPr id="5" name="Immagine 4" descr="Immagine che contiene testo, uomo, persona, indossando&#10;&#10;Descrizione generata automaticamente">
            <a:extLst>
              <a:ext uri="{FF2B5EF4-FFF2-40B4-BE49-F238E27FC236}">
                <a16:creationId xmlns:a16="http://schemas.microsoft.com/office/drawing/2014/main" id="{5194878C-CCD6-8157-E947-2F195B83950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985" r="28735" b="1"/>
          <a:stretch/>
        </p:blipFill>
        <p:spPr>
          <a:xfrm>
            <a:off x="8713057" y="2518431"/>
            <a:ext cx="3001931" cy="2889633"/>
          </a:xfrm>
          <a:prstGeom prst="rect">
            <a:avLst/>
          </a:prstGeom>
        </p:spPr>
      </p:pic>
      <p:sp>
        <p:nvSpPr>
          <p:cNvPr id="6" name="CasellaDiTesto 5">
            <a:extLst>
              <a:ext uri="{FF2B5EF4-FFF2-40B4-BE49-F238E27FC236}">
                <a16:creationId xmlns:a16="http://schemas.microsoft.com/office/drawing/2014/main" id="{53FE4B7F-1C81-9975-BD86-2FA6996820A3}"/>
              </a:ext>
            </a:extLst>
          </p:cNvPr>
          <p:cNvSpPr txBox="1"/>
          <p:nvPr/>
        </p:nvSpPr>
        <p:spPr>
          <a:xfrm>
            <a:off x="9049793" y="6657945"/>
            <a:ext cx="314220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historia-biografia.com/jean-piaget/">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Tree>
    <p:extLst>
      <p:ext uri="{BB962C8B-B14F-4D97-AF65-F5344CB8AC3E}">
        <p14:creationId xmlns:p14="http://schemas.microsoft.com/office/powerpoint/2010/main" val="1093476293"/>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D27D0B-B236-43E0-84ED-24198D78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1B5466E-6CC5-4A74-B965-8C9F4637629C}"/>
              </a:ext>
            </a:extLst>
          </p:cNvPr>
          <p:cNvSpPr>
            <a:spLocks noGrp="1"/>
          </p:cNvSpPr>
          <p:nvPr>
            <p:ph type="title"/>
          </p:nvPr>
        </p:nvSpPr>
        <p:spPr>
          <a:xfrm>
            <a:off x="649224" y="645106"/>
            <a:ext cx="5122652" cy="1259894"/>
          </a:xfrm>
        </p:spPr>
        <p:txBody>
          <a:bodyPr>
            <a:normAutofit/>
          </a:bodyPr>
          <a:lstStyle/>
          <a:p>
            <a:r>
              <a:rPr lang="it-IT" dirty="0">
                <a:solidFill>
                  <a:srgbClr val="5A4D76"/>
                </a:solidFill>
              </a:rPr>
              <a:t>Lo Sviluppo cognitivo secondo Piaget</a:t>
            </a:r>
          </a:p>
        </p:txBody>
      </p:sp>
      <p:sp>
        <p:nvSpPr>
          <p:cNvPr id="73" name="Rectangle 72">
            <a:extLst>
              <a:ext uri="{FF2B5EF4-FFF2-40B4-BE49-F238E27FC236}">
                <a16:creationId xmlns:a16="http://schemas.microsoft.com/office/drawing/2014/main" id="{AC47E887-C87E-4D8A-9840-6D0718819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A4D76"/>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922DC9AE-FF70-47C5-8AC2-8EA685751689}"/>
              </a:ext>
            </a:extLst>
          </p:cNvPr>
          <p:cNvSpPr>
            <a:spLocks noGrp="1"/>
          </p:cNvSpPr>
          <p:nvPr>
            <p:ph idx="1"/>
          </p:nvPr>
        </p:nvSpPr>
        <p:spPr>
          <a:xfrm>
            <a:off x="649225" y="2133600"/>
            <a:ext cx="5122652" cy="3759253"/>
          </a:xfrm>
        </p:spPr>
        <p:txBody>
          <a:bodyPr>
            <a:normAutofit lnSpcReduction="10000"/>
          </a:bodyPr>
          <a:lstStyle/>
          <a:p>
            <a:pPr>
              <a:lnSpc>
                <a:spcPct val="90000"/>
              </a:lnSpc>
              <a:buClr>
                <a:srgbClr val="424CFB"/>
              </a:buClr>
            </a:pPr>
            <a:r>
              <a:rPr lang="it-IT" dirty="0">
                <a:latin typeface="+mj-lt"/>
              </a:rPr>
              <a:t>Secondo Piaget lo sviluppo cognitivo è l’aspetto adattivo al mondo che ne permette la sopravvivenza;</a:t>
            </a:r>
          </a:p>
          <a:p>
            <a:pPr>
              <a:lnSpc>
                <a:spcPct val="90000"/>
              </a:lnSpc>
              <a:buClr>
                <a:srgbClr val="424CFB"/>
              </a:buClr>
            </a:pPr>
            <a:r>
              <a:rPr lang="it-IT" dirty="0">
                <a:latin typeface="+mj-lt"/>
              </a:rPr>
              <a:t>La conoscenza non consiste semplicemente in una copia o registrazione passiva degli oggetti o degli eventi che fanno parte del mondo esterno;</a:t>
            </a:r>
          </a:p>
          <a:p>
            <a:pPr>
              <a:lnSpc>
                <a:spcPct val="90000"/>
              </a:lnSpc>
              <a:buClr>
                <a:srgbClr val="424CFB"/>
              </a:buClr>
            </a:pPr>
            <a:r>
              <a:rPr lang="it-IT" dirty="0">
                <a:latin typeface="+mj-lt"/>
              </a:rPr>
              <a:t>E’ il risultato di un’attività reale del soggetto sulle cose, ad esempio nei primi mesi di vita, determinate proprietà degli oggetti(forma-consistenza)vengono colte attraverso la suzione.</a:t>
            </a:r>
          </a:p>
          <a:p>
            <a:pPr>
              <a:lnSpc>
                <a:spcPct val="90000"/>
              </a:lnSpc>
              <a:buClr>
                <a:srgbClr val="424CFB"/>
              </a:buClr>
            </a:pPr>
            <a:r>
              <a:rPr lang="it-IT" dirty="0">
                <a:latin typeface="+mj-lt"/>
              </a:rPr>
              <a:t>Oppure è il risultato di un’attività simbolica che deriva da quella fisica ma ricostruita nel pensiero( contare per es. le sedie in una stanza per sapere se sono sufficienti).</a:t>
            </a:r>
          </a:p>
          <a:p>
            <a:pPr>
              <a:lnSpc>
                <a:spcPct val="90000"/>
              </a:lnSpc>
              <a:buClr>
                <a:srgbClr val="424CFB"/>
              </a:buClr>
            </a:pPr>
            <a:endParaRPr lang="it-IT" dirty="0">
              <a:latin typeface="+mj-lt"/>
            </a:endParaRPr>
          </a:p>
          <a:p>
            <a:pPr>
              <a:lnSpc>
                <a:spcPct val="90000"/>
              </a:lnSpc>
              <a:buClr>
                <a:srgbClr val="424CFB"/>
              </a:buClr>
            </a:pPr>
            <a:endParaRPr lang="it-IT" sz="1700" dirty="0">
              <a:latin typeface="+mj-lt"/>
            </a:endParaRPr>
          </a:p>
        </p:txBody>
      </p:sp>
      <p:pic>
        <p:nvPicPr>
          <p:cNvPr id="3074" name="Picture 2" descr="Piaget e lo sviluppo del bambino: le tappe e le prime grandi conquiste -  Psicologia">
            <a:extLst>
              <a:ext uri="{FF2B5EF4-FFF2-40B4-BE49-F238E27FC236}">
                <a16:creationId xmlns:a16="http://schemas.microsoft.com/office/drawing/2014/main" id="{BD34F0BB-F3F6-4D70-9C19-78C9B07EE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78" r="5247" b="1"/>
          <a:stretch/>
        </p:blipFill>
        <p:spPr bwMode="auto">
          <a:xfrm>
            <a:off x="6091916" y="645106"/>
            <a:ext cx="5451627" cy="524774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2">
            <a:extLst>
              <a:ext uri="{FF2B5EF4-FFF2-40B4-BE49-F238E27FC236}">
                <a16:creationId xmlns:a16="http://schemas.microsoft.com/office/drawing/2014/main" id="{CC5AFBB9-F80F-4FCC-A53E-F9CD83EF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94158"/>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0EB41B-FCBB-48E2-9DF5-080B8ABA890A}"/>
              </a:ext>
            </a:extLst>
          </p:cNvPr>
          <p:cNvSpPr>
            <a:spLocks noGrp="1"/>
          </p:cNvSpPr>
          <p:nvPr>
            <p:ph type="title"/>
          </p:nvPr>
        </p:nvSpPr>
        <p:spPr>
          <a:xfrm>
            <a:off x="1935513" y="624110"/>
            <a:ext cx="8911687" cy="1280890"/>
          </a:xfrm>
        </p:spPr>
        <p:txBody>
          <a:bodyPr>
            <a:normAutofit/>
          </a:bodyPr>
          <a:lstStyle/>
          <a:p>
            <a:r>
              <a:rPr lang="it-IT">
                <a:solidFill>
                  <a:schemeClr val="tx1"/>
                </a:solidFill>
              </a:rPr>
              <a:t>I quattro stadi dello sviluppo secondo Piaget</a:t>
            </a:r>
          </a:p>
        </p:txBody>
      </p:sp>
      <p:graphicFrame>
        <p:nvGraphicFramePr>
          <p:cNvPr id="18" name="Segnaposto contenuto 2">
            <a:extLst>
              <a:ext uri="{FF2B5EF4-FFF2-40B4-BE49-F238E27FC236}">
                <a16:creationId xmlns:a16="http://schemas.microsoft.com/office/drawing/2014/main" id="{8B7D936D-A8BC-462E-8D75-99EF7F32399A}"/>
              </a:ext>
            </a:extLst>
          </p:cNvPr>
          <p:cNvGraphicFramePr>
            <a:graphicFrameLocks noGrp="1"/>
          </p:cNvGraphicFramePr>
          <p:nvPr>
            <p:ph idx="1"/>
            <p:extLst>
              <p:ext uri="{D42A27DB-BD31-4B8C-83A1-F6EECF244321}">
                <p14:modId xmlns:p14="http://schemas.microsoft.com/office/powerpoint/2010/main" val="3230092190"/>
              </p:ext>
            </p:extLst>
          </p:nvPr>
        </p:nvGraphicFramePr>
        <p:xfrm>
          <a:off x="1931800"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973288"/>
      </p:ext>
    </p:extLst>
  </p:cSld>
  <p:clrMapOvr>
    <a:masterClrMapping/>
  </p:clrMapOvr>
  <p:transition spd="slow">
    <p:randomBar dir="vert"/>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EA40F1C9-D115-4618-836F-5FF49B7C390A}"/>
              </a:ext>
            </a:extLst>
          </p:cNvPr>
          <p:cNvSpPr>
            <a:spLocks noGrp="1"/>
          </p:cNvSpPr>
          <p:nvPr>
            <p:ph type="title"/>
          </p:nvPr>
        </p:nvSpPr>
        <p:spPr>
          <a:xfrm>
            <a:off x="649224" y="645106"/>
            <a:ext cx="5122652" cy="1259894"/>
          </a:xfrm>
        </p:spPr>
        <p:txBody>
          <a:bodyPr>
            <a:normAutofit/>
          </a:bodyPr>
          <a:lstStyle/>
          <a:p>
            <a:r>
              <a:rPr lang="it-IT">
                <a:solidFill>
                  <a:srgbClr val="6C6A51"/>
                </a:solidFill>
              </a:rPr>
              <a:t>Stadio senso-motorio: 0-2 anni</a:t>
            </a:r>
          </a:p>
        </p:txBody>
      </p:sp>
      <p:sp>
        <p:nvSpPr>
          <p:cNvPr id="73" name="Rectangle 72">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6C6A5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61415654-2650-4E75-A214-1D5F631487A5}"/>
              </a:ext>
            </a:extLst>
          </p:cNvPr>
          <p:cNvSpPr>
            <a:spLocks noGrp="1"/>
          </p:cNvSpPr>
          <p:nvPr>
            <p:ph idx="1"/>
          </p:nvPr>
        </p:nvSpPr>
        <p:spPr>
          <a:xfrm>
            <a:off x="649225" y="1811384"/>
            <a:ext cx="5122652" cy="4081470"/>
          </a:xfrm>
        </p:spPr>
        <p:txBody>
          <a:bodyPr>
            <a:noAutofit/>
          </a:bodyPr>
          <a:lstStyle/>
          <a:p>
            <a:pPr>
              <a:lnSpc>
                <a:spcPct val="90000"/>
              </a:lnSpc>
              <a:buClr>
                <a:srgbClr val="F8ED69"/>
              </a:buClr>
            </a:pPr>
            <a:r>
              <a:rPr lang="it-IT" sz="1600" dirty="0"/>
              <a:t>IL bambino è essenzialmente egocentrico.</a:t>
            </a:r>
          </a:p>
          <a:p>
            <a:pPr>
              <a:lnSpc>
                <a:spcPct val="90000"/>
              </a:lnSpc>
              <a:buClr>
                <a:srgbClr val="F8ED69"/>
              </a:buClr>
            </a:pPr>
            <a:r>
              <a:rPr lang="it-IT" sz="1600" dirty="0"/>
              <a:t>Conosce il mondo attraverso 2 processi fondamentali: </a:t>
            </a:r>
            <a:r>
              <a:rPr lang="it-IT" sz="1600" b="1" dirty="0"/>
              <a:t>l’ASSIMILAZIONE</a:t>
            </a:r>
            <a:r>
              <a:rPr lang="it-IT" sz="1600" dirty="0"/>
              <a:t> con la quale immagazzina le informazioni( es. il gioco) e </a:t>
            </a:r>
            <a:r>
              <a:rPr lang="it-IT" sz="1600" b="1" dirty="0"/>
              <a:t>L’ACCOMODAMENTO</a:t>
            </a:r>
            <a:r>
              <a:rPr lang="it-IT" sz="1600" dirty="0"/>
              <a:t> con il quale adatta i propri Schemi d’Azione( soprattutto motori) ai dati assimilati.</a:t>
            </a:r>
          </a:p>
          <a:p>
            <a:pPr>
              <a:lnSpc>
                <a:spcPct val="90000"/>
              </a:lnSpc>
              <a:buClr>
                <a:srgbClr val="F8ED69"/>
              </a:buClr>
            </a:pPr>
            <a:r>
              <a:rPr lang="it-IT" sz="1600" dirty="0"/>
              <a:t>Il bambino non è ancora capace di distinguere sé stesso dall’esterno per cui suoni, persone vengono vissuti senza una coscienza di sé.</a:t>
            </a:r>
          </a:p>
          <a:p>
            <a:pPr>
              <a:lnSpc>
                <a:spcPct val="90000"/>
              </a:lnSpc>
              <a:buClr>
                <a:srgbClr val="F8ED69"/>
              </a:buClr>
            </a:pPr>
            <a:r>
              <a:rPr lang="it-IT" sz="1600" dirty="0"/>
              <a:t>I primi funzionamenti degli schemi senso-motori non posseggono le proprietà di un comportamento intelligente. Si tratta piuttosto di abitudini rigide che vengono generalizzate e accomodate alle condizioni ambientali.</a:t>
            </a:r>
          </a:p>
          <a:p>
            <a:pPr>
              <a:lnSpc>
                <a:spcPct val="90000"/>
              </a:lnSpc>
              <a:buClr>
                <a:srgbClr val="F8ED69"/>
              </a:buClr>
            </a:pPr>
            <a:r>
              <a:rPr lang="it-IT" sz="1600" dirty="0"/>
              <a:t>Il passaggio all’intelligenza si verifica dopo i 2 mesi quando si verifica una coordinazione tra schemi appartenenti a schemi cognitivi diversi.</a:t>
            </a:r>
          </a:p>
        </p:txBody>
      </p:sp>
      <p:pic>
        <p:nvPicPr>
          <p:cNvPr id="1026" name="Picture 2" descr="Piaget: lo stadio sensomotorio">
            <a:extLst>
              <a:ext uri="{FF2B5EF4-FFF2-40B4-BE49-F238E27FC236}">
                <a16:creationId xmlns:a16="http://schemas.microsoft.com/office/drawing/2014/main" id="{26D3D21C-4390-4288-AFD5-391293C599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373" y="1666875"/>
            <a:ext cx="5451627" cy="3292054"/>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199325"/>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theme/theme1.xml><?xml version="1.0" encoding="utf-8"?>
<a:theme xmlns:a="http://schemas.openxmlformats.org/drawingml/2006/main" name="Filo">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1294</TotalTime>
  <Words>4087</Words>
  <Application>Microsoft Office PowerPoint</Application>
  <PresentationFormat>Widescreen</PresentationFormat>
  <Paragraphs>205</Paragraphs>
  <Slides>44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Times New Roman</vt:lpstr>
      <vt:lpstr>Wingdings 3</vt:lpstr>
      <vt:lpstr>Filo</vt:lpstr>
      <vt:lpstr>Lo sviluppo del bambino da 0 a 3 anni</vt:lpstr>
      <vt:lpstr>CONSIDERAZIONI GENERALI</vt:lpstr>
      <vt:lpstr>Presentazione standard di PowerPoint</vt:lpstr>
      <vt:lpstr>Presentazione standard di PowerPoint</vt:lpstr>
      <vt:lpstr>Lo sviluppo cognitivo</vt:lpstr>
      <vt:lpstr>Presentazione standard di PowerPoint</vt:lpstr>
      <vt:lpstr>Lo Sviluppo cognitivo secondo Piaget</vt:lpstr>
      <vt:lpstr>I quattro stadi dello sviluppo secondo Piaget</vt:lpstr>
      <vt:lpstr>Stadio senso-motorio: 0-2 anni</vt:lpstr>
      <vt:lpstr>I sotto-stadi dello Stadio senso-motorio</vt:lpstr>
      <vt:lpstr>Presentazione standard di PowerPoint</vt:lpstr>
      <vt:lpstr>Presentazione standard di PowerPoint</vt:lpstr>
      <vt:lpstr>STADIO PRE-OPERATORIO: 2-6 anni</vt:lpstr>
      <vt:lpstr>STADIO DELLE OPERAZIONI CONCRETE: 6-12 anni</vt:lpstr>
      <vt:lpstr>STADIO DELLE OPERAZIONI CONCRETE</vt:lpstr>
      <vt:lpstr>STADIO DELLE OPERAZIONI FORMALI: OLTRE I 12 ANNI</vt:lpstr>
      <vt:lpstr>LO SVILUPPO AFFETTIVO</vt:lpstr>
      <vt:lpstr>Presentazione standard di PowerPoint</vt:lpstr>
      <vt:lpstr>Presentazione standard di PowerPoint</vt:lpstr>
      <vt:lpstr>Presentazione standard di PowerPoint</vt:lpstr>
      <vt:lpstr>LE CINQUE FASI</vt:lpstr>
      <vt:lpstr>FASE ANALE</vt:lpstr>
      <vt:lpstr>FASE FALLICA</vt:lpstr>
      <vt:lpstr>FASE DI LATENZA</vt:lpstr>
      <vt:lpstr>FASE GENITALE</vt:lpstr>
      <vt:lpstr>LE TEORIE DELL’ATTACCAMENTO</vt:lpstr>
      <vt:lpstr>Presentazione standard di PowerPoint</vt:lpstr>
      <vt:lpstr>Presentazione standard di PowerPoint</vt:lpstr>
      <vt:lpstr>UNA BASE SICURA</vt:lpstr>
      <vt:lpstr>Presentazione standard di PowerPoint</vt:lpstr>
      <vt:lpstr>MARY AINSWORTH LA STRANGE SITUATION</vt:lpstr>
      <vt:lpstr>Presentazione standard di PowerPoint</vt:lpstr>
      <vt:lpstr>Presentazione standard di PowerPoint</vt:lpstr>
      <vt:lpstr>MARY MAINE STILE DISORGANIZZATO</vt:lpstr>
      <vt:lpstr>I MODELLI OPERATIVI INTERNI </vt:lpstr>
      <vt:lpstr>Presentazione standard di PowerPoint</vt:lpstr>
      <vt:lpstr>Presentazione standard di PowerPoint</vt:lpstr>
      <vt:lpstr>LO SVILUPPO SOCIALE</vt:lpstr>
      <vt:lpstr>FASI DELL’INTERAZIONE CAREGIVER-BAMBINO NEL PRIMO ANNO DI VITA</vt:lpstr>
      <vt:lpstr>Scambi faccia a faccia</vt:lpstr>
      <vt:lpstr>CONDIVISIONE DI ARGOMENTI</vt:lpstr>
      <vt:lpstr>RECIPROCITA’ ed INTENZIONALITA’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salute del bambino nella prima infanzia(lo sviluppo cognitivo, affettivo, sociale)</dc:title>
  <dc:creator>Giuseppina Sanza</dc:creator>
  <cp:lastModifiedBy>Giuseppina Sanza</cp:lastModifiedBy>
  <cp:revision>17</cp:revision>
  <dcterms:created xsi:type="dcterms:W3CDTF">2021-09-28T13:00:47Z</dcterms:created>
  <dcterms:modified xsi:type="dcterms:W3CDTF">2022-10-05T18:35:39Z</dcterms:modified>
</cp:coreProperties>
</file>