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notesMasterIdLst>
    <p:notesMasterId r:id="rId28"/>
  </p:notesMasterIdLst>
  <p:sldIdLst>
    <p:sldId id="256" r:id="rId2"/>
    <p:sldId id="262" r:id="rId3"/>
    <p:sldId id="264" r:id="rId4"/>
    <p:sldId id="282" r:id="rId5"/>
    <p:sldId id="283" r:id="rId6"/>
    <p:sldId id="257" r:id="rId7"/>
    <p:sldId id="258" r:id="rId8"/>
    <p:sldId id="259" r:id="rId9"/>
    <p:sldId id="280" r:id="rId10"/>
    <p:sldId id="281" r:id="rId11"/>
    <p:sldId id="260" r:id="rId12"/>
    <p:sldId id="261" r:id="rId13"/>
    <p:sldId id="265"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senza titolo" id="{A234319A-61D8-4FB5-8271-16A8EBE1746C}">
          <p14:sldIdLst>
            <p14:sldId id="256"/>
            <p14:sldId id="262"/>
            <p14:sldId id="264"/>
            <p14:sldId id="282"/>
            <p14:sldId id="283"/>
            <p14:sldId id="257"/>
            <p14:sldId id="258"/>
            <p14:sldId id="259"/>
            <p14:sldId id="280"/>
            <p14:sldId id="281"/>
            <p14:sldId id="260"/>
            <p14:sldId id="261"/>
            <p14:sldId id="265"/>
            <p14:sldId id="267"/>
            <p14:sldId id="268"/>
            <p14:sldId id="269"/>
            <p14:sldId id="270"/>
            <p14:sldId id="271"/>
            <p14:sldId id="272"/>
            <p14:sldId id="273"/>
            <p14:sldId id="274"/>
            <p14:sldId id="275"/>
            <p14:sldId id="276"/>
            <p14:sldId id="277"/>
            <p14:sldId id="278"/>
            <p14:sldId id="2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090950-6871-4670-BC59-7AAF11FDD185}" v="10" dt="2022-09-29T10:12:23.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598" autoAdjust="0"/>
  </p:normalViewPr>
  <p:slideViewPr>
    <p:cSldViewPr snapToGrid="0">
      <p:cViewPr varScale="1">
        <p:scale>
          <a:sx n="77" d="100"/>
          <a:sy n="77" d="100"/>
        </p:scale>
        <p:origin x="86" y="365"/>
      </p:cViewPr>
      <p:guideLst/>
    </p:cSldViewPr>
  </p:slideViewPr>
  <p:notesTextViewPr>
    <p:cViewPr>
      <p:scale>
        <a:sx n="1" d="1"/>
        <a:sy n="1" d="1"/>
      </p:scale>
      <p:origin x="0" y="0"/>
    </p:cViewPr>
  </p:notesTextViewPr>
  <p:sorterViewPr>
    <p:cViewPr>
      <p:scale>
        <a:sx n="100" d="100"/>
        <a:sy n="100" d="100"/>
      </p:scale>
      <p:origin x="0" y="-338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useppina Sanza" userId="b4940cb3e954894f" providerId="LiveId" clId="{CE090950-6871-4670-BC59-7AAF11FDD185}"/>
    <pc:docChg chg="undo custSel addSld modSld sldOrd modSection">
      <pc:chgData name="Giuseppina Sanza" userId="b4940cb3e954894f" providerId="LiveId" clId="{CE090950-6871-4670-BC59-7AAF11FDD185}" dt="2022-09-29T10:13:47.503" v="1727" actId="26606"/>
      <pc:docMkLst>
        <pc:docMk/>
      </pc:docMkLst>
      <pc:sldChg chg="modSp mod">
        <pc:chgData name="Giuseppina Sanza" userId="b4940cb3e954894f" providerId="LiveId" clId="{CE090950-6871-4670-BC59-7AAF11FDD185}" dt="2022-09-29T09:38:10.646" v="1598" actId="255"/>
        <pc:sldMkLst>
          <pc:docMk/>
          <pc:sldMk cId="1406990644" sldId="256"/>
        </pc:sldMkLst>
        <pc:spChg chg="mod">
          <ac:chgData name="Giuseppina Sanza" userId="b4940cb3e954894f" providerId="LiveId" clId="{CE090950-6871-4670-BC59-7AAF11FDD185}" dt="2022-09-29T09:38:10.646" v="1598" actId="255"/>
          <ac:spMkLst>
            <pc:docMk/>
            <pc:sldMk cId="1406990644" sldId="256"/>
            <ac:spMk id="3" creationId="{8539F03C-64A0-4957-8CC2-C29254F8379B}"/>
          </ac:spMkLst>
        </pc:spChg>
      </pc:sldChg>
      <pc:sldChg chg="addSp delSp mod">
        <pc:chgData name="Giuseppina Sanza" userId="b4940cb3e954894f" providerId="LiveId" clId="{CE090950-6871-4670-BC59-7AAF11FDD185}" dt="2022-09-29T09:57:00.595" v="1647" actId="26606"/>
        <pc:sldMkLst>
          <pc:docMk/>
          <pc:sldMk cId="1595213302" sldId="257"/>
        </pc:sldMkLst>
        <pc:spChg chg="del">
          <ac:chgData name="Giuseppina Sanza" userId="b4940cb3e954894f" providerId="LiveId" clId="{CE090950-6871-4670-BC59-7AAF11FDD185}" dt="2022-09-29T09:57:00.595" v="1647" actId="26606"/>
          <ac:spMkLst>
            <pc:docMk/>
            <pc:sldMk cId="1595213302" sldId="257"/>
            <ac:spMk id="3" creationId="{6D9181CD-B208-4C0F-AC56-CA90EE2A2EB4}"/>
          </ac:spMkLst>
        </pc:spChg>
        <pc:graphicFrameChg chg="add">
          <ac:chgData name="Giuseppina Sanza" userId="b4940cb3e954894f" providerId="LiveId" clId="{CE090950-6871-4670-BC59-7AAF11FDD185}" dt="2022-09-29T09:57:00.595" v="1647" actId="26606"/>
          <ac:graphicFrameMkLst>
            <pc:docMk/>
            <pc:sldMk cId="1595213302" sldId="257"/>
            <ac:graphicFrameMk id="7" creationId="{54C96456-C1FA-C0A7-74F9-ED2861E5BB4F}"/>
          </ac:graphicFrameMkLst>
        </pc:graphicFrameChg>
      </pc:sldChg>
      <pc:sldChg chg="addSp delSp modSp mod setBg setClrOvrMap">
        <pc:chgData name="Giuseppina Sanza" userId="b4940cb3e954894f" providerId="LiveId" clId="{CE090950-6871-4670-BC59-7AAF11FDD185}" dt="2022-09-29T10:01:58.132" v="1668" actId="26606"/>
        <pc:sldMkLst>
          <pc:docMk/>
          <pc:sldMk cId="2044176721" sldId="258"/>
        </pc:sldMkLst>
        <pc:spChg chg="mod">
          <ac:chgData name="Giuseppina Sanza" userId="b4940cb3e954894f" providerId="LiveId" clId="{CE090950-6871-4670-BC59-7AAF11FDD185}" dt="2022-09-29T10:01:58.132" v="1668" actId="26606"/>
          <ac:spMkLst>
            <pc:docMk/>
            <pc:sldMk cId="2044176721" sldId="258"/>
            <ac:spMk id="2" creationId="{F0D158B9-21A1-40C6-B595-0CD96016F016}"/>
          </ac:spMkLst>
        </pc:spChg>
        <pc:spChg chg="mod">
          <ac:chgData name="Giuseppina Sanza" userId="b4940cb3e954894f" providerId="LiveId" clId="{CE090950-6871-4670-BC59-7AAF11FDD185}" dt="2022-09-29T10:01:58.132" v="1668" actId="26606"/>
          <ac:spMkLst>
            <pc:docMk/>
            <pc:sldMk cId="2044176721" sldId="258"/>
            <ac:spMk id="3" creationId="{E13D8C77-116E-4173-BC90-FC8F5077E581}"/>
          </ac:spMkLst>
        </pc:spChg>
        <pc:spChg chg="add mod">
          <ac:chgData name="Giuseppina Sanza" userId="b4940cb3e954894f" providerId="LiveId" clId="{CE090950-6871-4670-BC59-7AAF11FDD185}" dt="2022-09-29T09:50:04.611" v="1607" actId="26606"/>
          <ac:spMkLst>
            <pc:docMk/>
            <pc:sldMk cId="2044176721" sldId="258"/>
            <ac:spMk id="6" creationId="{5C420DC0-EEB7-8FD7-88D5-292EA59602C7}"/>
          </ac:spMkLst>
        </pc:spChg>
        <pc:spChg chg="add del">
          <ac:chgData name="Giuseppina Sanza" userId="b4940cb3e954894f" providerId="LiveId" clId="{CE090950-6871-4670-BC59-7AAF11FDD185}" dt="2022-09-29T09:50:04.611" v="1607" actId="26606"/>
          <ac:spMkLst>
            <pc:docMk/>
            <pc:sldMk cId="2044176721" sldId="258"/>
            <ac:spMk id="8" creationId="{0A46F010-D160-4609-8979-FFD8C1EA6C43}"/>
          </ac:spMkLst>
        </pc:spChg>
        <pc:spChg chg="add del">
          <ac:chgData name="Giuseppina Sanza" userId="b4940cb3e954894f" providerId="LiveId" clId="{CE090950-6871-4670-BC59-7AAF11FDD185}" dt="2022-09-29T09:50:04.611" v="1607" actId="26606"/>
          <ac:spMkLst>
            <pc:docMk/>
            <pc:sldMk cId="2044176721" sldId="258"/>
            <ac:spMk id="10" creationId="{81B8C4F6-C3AC-4C94-8EC7-E4F7B7E9CDB6}"/>
          </ac:spMkLst>
        </pc:spChg>
        <pc:spChg chg="add mod">
          <ac:chgData name="Giuseppina Sanza" userId="b4940cb3e954894f" providerId="LiveId" clId="{CE090950-6871-4670-BC59-7AAF11FDD185}" dt="2022-09-29T10:01:58.132" v="1668" actId="26606"/>
          <ac:spMkLst>
            <pc:docMk/>
            <pc:sldMk cId="2044176721" sldId="258"/>
            <ac:spMk id="11" creationId="{ECD6BFFE-2FDE-684E-9DDA-B8241F2A92E3}"/>
          </ac:spMkLst>
        </pc:spChg>
        <pc:spChg chg="add del">
          <ac:chgData name="Giuseppina Sanza" userId="b4940cb3e954894f" providerId="LiveId" clId="{CE090950-6871-4670-BC59-7AAF11FDD185}" dt="2022-09-29T09:50:04.611" v="1607" actId="26606"/>
          <ac:spMkLst>
            <pc:docMk/>
            <pc:sldMk cId="2044176721" sldId="258"/>
            <ac:spMk id="40" creationId="{91328346-8BAD-4616-B50B-5CFDA5648D6A}"/>
          </ac:spMkLst>
        </pc:spChg>
        <pc:spChg chg="add del">
          <ac:chgData name="Giuseppina Sanza" userId="b4940cb3e954894f" providerId="LiveId" clId="{CE090950-6871-4670-BC59-7AAF11FDD185}" dt="2022-09-29T09:50:04.600" v="1606" actId="26606"/>
          <ac:spMkLst>
            <pc:docMk/>
            <pc:sldMk cId="2044176721" sldId="258"/>
            <ac:spMk id="45" creationId="{83030214-227F-42DB-9282-BBA6AF8D94A8}"/>
          </ac:spMkLst>
        </pc:spChg>
        <pc:spChg chg="add del">
          <ac:chgData name="Giuseppina Sanza" userId="b4940cb3e954894f" providerId="LiveId" clId="{CE090950-6871-4670-BC59-7AAF11FDD185}" dt="2022-09-29T09:50:04.600" v="1606" actId="26606"/>
          <ac:spMkLst>
            <pc:docMk/>
            <pc:sldMk cId="2044176721" sldId="258"/>
            <ac:spMk id="47" creationId="{0D7A9289-BAD1-4A78-979F-A655C886DBF5}"/>
          </ac:spMkLst>
        </pc:spChg>
        <pc:spChg chg="add del">
          <ac:chgData name="Giuseppina Sanza" userId="b4940cb3e954894f" providerId="LiveId" clId="{CE090950-6871-4670-BC59-7AAF11FDD185}" dt="2022-09-29T09:57:25.330" v="1648" actId="26606"/>
          <ac:spMkLst>
            <pc:docMk/>
            <pc:sldMk cId="2044176721" sldId="258"/>
            <ac:spMk id="62" creationId="{0A46F010-D160-4609-8979-FFD8C1EA6C43}"/>
          </ac:spMkLst>
        </pc:spChg>
        <pc:spChg chg="add del">
          <ac:chgData name="Giuseppina Sanza" userId="b4940cb3e954894f" providerId="LiveId" clId="{CE090950-6871-4670-BC59-7AAF11FDD185}" dt="2022-09-29T09:57:25.330" v="1648" actId="26606"/>
          <ac:spMkLst>
            <pc:docMk/>
            <pc:sldMk cId="2044176721" sldId="258"/>
            <ac:spMk id="76" creationId="{81B8C4F6-C3AC-4C94-8EC7-E4F7B7E9CDB6}"/>
          </ac:spMkLst>
        </pc:spChg>
        <pc:spChg chg="add del">
          <ac:chgData name="Giuseppina Sanza" userId="b4940cb3e954894f" providerId="LiveId" clId="{CE090950-6871-4670-BC59-7AAF11FDD185}" dt="2022-09-29T09:57:25.330" v="1648" actId="26606"/>
          <ac:spMkLst>
            <pc:docMk/>
            <pc:sldMk cId="2044176721" sldId="258"/>
            <ac:spMk id="77" creationId="{91328346-8BAD-4616-B50B-5CFDA5648D6A}"/>
          </ac:spMkLst>
        </pc:spChg>
        <pc:spChg chg="add del">
          <ac:chgData name="Giuseppina Sanza" userId="b4940cb3e954894f" providerId="LiveId" clId="{CE090950-6871-4670-BC59-7AAF11FDD185}" dt="2022-09-29T10:01:58.132" v="1668" actId="26606"/>
          <ac:spMkLst>
            <pc:docMk/>
            <pc:sldMk cId="2044176721" sldId="258"/>
            <ac:spMk id="82" creationId="{66AFD431-09B7-42CA-BF39-9FE5DBE53797}"/>
          </ac:spMkLst>
        </pc:spChg>
        <pc:spChg chg="add del">
          <ac:chgData name="Giuseppina Sanza" userId="b4940cb3e954894f" providerId="LiveId" clId="{CE090950-6871-4670-BC59-7AAF11FDD185}" dt="2022-09-29T10:01:58.132" v="1668" actId="26606"/>
          <ac:spMkLst>
            <pc:docMk/>
            <pc:sldMk cId="2044176721" sldId="258"/>
            <ac:spMk id="98" creationId="{E7D63BAB-D0DB-4F66-92F9-4D2E0A2E5A47}"/>
          </ac:spMkLst>
        </pc:spChg>
        <pc:spChg chg="add">
          <ac:chgData name="Giuseppina Sanza" userId="b4940cb3e954894f" providerId="LiveId" clId="{CE090950-6871-4670-BC59-7AAF11FDD185}" dt="2022-09-29T10:01:58.132" v="1668" actId="26606"/>
          <ac:spMkLst>
            <pc:docMk/>
            <pc:sldMk cId="2044176721" sldId="258"/>
            <ac:spMk id="103" creationId="{2B258D2B-6AC3-4B3A-A87C-FD7E6517826E}"/>
          </ac:spMkLst>
        </pc:spChg>
        <pc:spChg chg="add">
          <ac:chgData name="Giuseppina Sanza" userId="b4940cb3e954894f" providerId="LiveId" clId="{CE090950-6871-4670-BC59-7AAF11FDD185}" dt="2022-09-29T10:01:58.132" v="1668" actId="26606"/>
          <ac:spMkLst>
            <pc:docMk/>
            <pc:sldMk cId="2044176721" sldId="258"/>
            <ac:spMk id="105" creationId="{8D55DD8B-9BF9-4B91-A22D-2D3F2AEFF189}"/>
          </ac:spMkLst>
        </pc:spChg>
        <pc:grpChg chg="add del">
          <ac:chgData name="Giuseppina Sanza" userId="b4940cb3e954894f" providerId="LiveId" clId="{CE090950-6871-4670-BC59-7AAF11FDD185}" dt="2022-09-29T09:50:04.611" v="1607" actId="26606"/>
          <ac:grpSpMkLst>
            <pc:docMk/>
            <pc:sldMk cId="2044176721" sldId="258"/>
            <ac:grpSpMk id="12" creationId="{0B789310-9859-4942-98C8-3D2F12AAAE73}"/>
          </ac:grpSpMkLst>
        </pc:grpChg>
        <pc:grpChg chg="add del">
          <ac:chgData name="Giuseppina Sanza" userId="b4940cb3e954894f" providerId="LiveId" clId="{CE090950-6871-4670-BC59-7AAF11FDD185}" dt="2022-09-29T09:50:04.611" v="1607" actId="26606"/>
          <ac:grpSpMkLst>
            <pc:docMk/>
            <pc:sldMk cId="2044176721" sldId="258"/>
            <ac:grpSpMk id="26" creationId="{6F1CEC7A-E419-4950-AA57-B00546C29CAF}"/>
          </ac:grpSpMkLst>
        </pc:grpChg>
        <pc:grpChg chg="add del">
          <ac:chgData name="Giuseppina Sanza" userId="b4940cb3e954894f" providerId="LiveId" clId="{CE090950-6871-4670-BC59-7AAF11FDD185}" dt="2022-09-29T09:57:25.330" v="1648" actId="26606"/>
          <ac:grpSpMkLst>
            <pc:docMk/>
            <pc:sldMk cId="2044176721" sldId="258"/>
            <ac:grpSpMk id="49" creationId="{0B789310-9859-4942-98C8-3D2F12AAAE73}"/>
          </ac:grpSpMkLst>
        </pc:grpChg>
        <pc:grpChg chg="add del">
          <ac:chgData name="Giuseppina Sanza" userId="b4940cb3e954894f" providerId="LiveId" clId="{CE090950-6871-4670-BC59-7AAF11FDD185}" dt="2022-09-29T09:57:25.330" v="1648" actId="26606"/>
          <ac:grpSpMkLst>
            <pc:docMk/>
            <pc:sldMk cId="2044176721" sldId="258"/>
            <ac:grpSpMk id="63" creationId="{6F1CEC7A-E419-4950-AA57-B00546C29CAF}"/>
          </ac:grpSpMkLst>
        </pc:grpChg>
        <pc:grpChg chg="add del">
          <ac:chgData name="Giuseppina Sanza" userId="b4940cb3e954894f" providerId="LiveId" clId="{CE090950-6871-4670-BC59-7AAF11FDD185}" dt="2022-09-29T10:01:58.132" v="1668" actId="26606"/>
          <ac:grpSpMkLst>
            <pc:docMk/>
            <pc:sldMk cId="2044176721" sldId="258"/>
            <ac:grpSpMk id="84" creationId="{9711C96E-3D2D-48C8-AAB9-C1CB02D1D51C}"/>
          </ac:grpSpMkLst>
        </pc:grpChg>
        <pc:picChg chg="add mod">
          <ac:chgData name="Giuseppina Sanza" userId="b4940cb3e954894f" providerId="LiveId" clId="{CE090950-6871-4670-BC59-7AAF11FDD185}" dt="2022-09-29T09:49:58.235" v="1604" actId="1076"/>
          <ac:picMkLst>
            <pc:docMk/>
            <pc:sldMk cId="2044176721" sldId="258"/>
            <ac:picMk id="5" creationId="{B5FEFCF5-C7DA-414D-91D3-3A6B9838D362}"/>
          </ac:picMkLst>
        </pc:picChg>
        <pc:picChg chg="add mod ord">
          <ac:chgData name="Giuseppina Sanza" userId="b4940cb3e954894f" providerId="LiveId" clId="{CE090950-6871-4670-BC59-7AAF11FDD185}" dt="2022-09-29T10:01:58.132" v="1668" actId="26606"/>
          <ac:picMkLst>
            <pc:docMk/>
            <pc:sldMk cId="2044176721" sldId="258"/>
            <ac:picMk id="9" creationId="{B99B3EA6-FF45-A3A9-DE9F-218AEB072105}"/>
          </ac:picMkLst>
        </pc:picChg>
      </pc:sldChg>
      <pc:sldChg chg="addSp delSp modSp mod setBg setClrOvrMap">
        <pc:chgData name="Giuseppina Sanza" userId="b4940cb3e954894f" providerId="LiveId" clId="{CE090950-6871-4670-BC59-7AAF11FDD185}" dt="2022-09-29T09:57:41.113" v="1649" actId="26606"/>
        <pc:sldMkLst>
          <pc:docMk/>
          <pc:sldMk cId="3671653393" sldId="259"/>
        </pc:sldMkLst>
        <pc:spChg chg="mod">
          <ac:chgData name="Giuseppina Sanza" userId="b4940cb3e954894f" providerId="LiveId" clId="{CE090950-6871-4670-BC59-7AAF11FDD185}" dt="2022-09-29T09:57:41.113" v="1649" actId="26606"/>
          <ac:spMkLst>
            <pc:docMk/>
            <pc:sldMk cId="3671653393" sldId="259"/>
            <ac:spMk id="2" creationId="{3D14ECC7-7191-4731-9285-C1156D0263C5}"/>
          </ac:spMkLst>
        </pc:spChg>
        <pc:spChg chg="mod">
          <ac:chgData name="Giuseppina Sanza" userId="b4940cb3e954894f" providerId="LiveId" clId="{CE090950-6871-4670-BC59-7AAF11FDD185}" dt="2022-09-29T09:57:41.113" v="1649" actId="26606"/>
          <ac:spMkLst>
            <pc:docMk/>
            <pc:sldMk cId="3671653393" sldId="259"/>
            <ac:spMk id="3" creationId="{85ABB392-9B49-44F8-9BEE-F9F539CA9A05}"/>
          </ac:spMkLst>
        </pc:spChg>
        <pc:spChg chg="del">
          <ac:chgData name="Giuseppina Sanza" userId="b4940cb3e954894f" providerId="LiveId" clId="{CE090950-6871-4670-BC59-7AAF11FDD185}" dt="2022-09-29T09:57:41.113" v="1649" actId="26606"/>
          <ac:spMkLst>
            <pc:docMk/>
            <pc:sldMk cId="3671653393" sldId="259"/>
            <ac:spMk id="8" creationId="{0A46F010-D160-4609-8979-FFD8C1EA6C43}"/>
          </ac:spMkLst>
        </pc:spChg>
        <pc:spChg chg="del">
          <ac:chgData name="Giuseppina Sanza" userId="b4940cb3e954894f" providerId="LiveId" clId="{CE090950-6871-4670-BC59-7AAF11FDD185}" dt="2022-09-29T09:57:41.113" v="1649" actId="26606"/>
          <ac:spMkLst>
            <pc:docMk/>
            <pc:sldMk cId="3671653393" sldId="259"/>
            <ac:spMk id="10" creationId="{81B8C4F6-C3AC-4C94-8EC7-E4F7B7E9CDB6}"/>
          </ac:spMkLst>
        </pc:spChg>
        <pc:spChg chg="del">
          <ac:chgData name="Giuseppina Sanza" userId="b4940cb3e954894f" providerId="LiveId" clId="{CE090950-6871-4670-BC59-7AAF11FDD185}" dt="2022-09-29T09:57:41.113" v="1649" actId="26606"/>
          <ac:spMkLst>
            <pc:docMk/>
            <pc:sldMk cId="3671653393" sldId="259"/>
            <ac:spMk id="40" creationId="{91328346-8BAD-4616-B50B-5CFDA5648D6A}"/>
          </ac:spMkLst>
        </pc:spChg>
        <pc:spChg chg="add">
          <ac:chgData name="Giuseppina Sanza" userId="b4940cb3e954894f" providerId="LiveId" clId="{CE090950-6871-4670-BC59-7AAF11FDD185}" dt="2022-09-29T09:57:41.113" v="1649" actId="26606"/>
          <ac:spMkLst>
            <pc:docMk/>
            <pc:sldMk cId="3671653393" sldId="259"/>
            <ac:spMk id="45" creationId="{66AFD431-09B7-42CA-BF39-9FE5DBE53797}"/>
          </ac:spMkLst>
        </pc:spChg>
        <pc:spChg chg="add">
          <ac:chgData name="Giuseppina Sanza" userId="b4940cb3e954894f" providerId="LiveId" clId="{CE090950-6871-4670-BC59-7AAF11FDD185}" dt="2022-09-29T09:57:41.113" v="1649" actId="26606"/>
          <ac:spMkLst>
            <pc:docMk/>
            <pc:sldMk cId="3671653393" sldId="259"/>
            <ac:spMk id="61" creationId="{E7D63BAB-D0DB-4F66-92F9-4D2E0A2E5A47}"/>
          </ac:spMkLst>
        </pc:spChg>
        <pc:grpChg chg="del">
          <ac:chgData name="Giuseppina Sanza" userId="b4940cb3e954894f" providerId="LiveId" clId="{CE090950-6871-4670-BC59-7AAF11FDD185}" dt="2022-09-29T09:57:41.113" v="1649" actId="26606"/>
          <ac:grpSpMkLst>
            <pc:docMk/>
            <pc:sldMk cId="3671653393" sldId="259"/>
            <ac:grpSpMk id="12" creationId="{0B789310-9859-4942-98C8-3D2F12AAAE73}"/>
          </ac:grpSpMkLst>
        </pc:grpChg>
        <pc:grpChg chg="del">
          <ac:chgData name="Giuseppina Sanza" userId="b4940cb3e954894f" providerId="LiveId" clId="{CE090950-6871-4670-BC59-7AAF11FDD185}" dt="2022-09-29T09:57:41.113" v="1649" actId="26606"/>
          <ac:grpSpMkLst>
            <pc:docMk/>
            <pc:sldMk cId="3671653393" sldId="259"/>
            <ac:grpSpMk id="26" creationId="{6F1CEC7A-E419-4950-AA57-B00546C29CAF}"/>
          </ac:grpSpMkLst>
        </pc:grpChg>
        <pc:grpChg chg="add">
          <ac:chgData name="Giuseppina Sanza" userId="b4940cb3e954894f" providerId="LiveId" clId="{CE090950-6871-4670-BC59-7AAF11FDD185}" dt="2022-09-29T09:57:41.113" v="1649" actId="26606"/>
          <ac:grpSpMkLst>
            <pc:docMk/>
            <pc:sldMk cId="3671653393" sldId="259"/>
            <ac:grpSpMk id="47" creationId="{9711C96E-3D2D-48C8-AAB9-C1CB02D1D51C}"/>
          </ac:grpSpMkLst>
        </pc:grpChg>
      </pc:sldChg>
      <pc:sldChg chg="addSp delSp modSp mod setClrOvrMap">
        <pc:chgData name="Giuseppina Sanza" userId="b4940cb3e954894f" providerId="LiveId" clId="{CE090950-6871-4670-BC59-7AAF11FDD185}" dt="2022-09-29T10:05:49.188" v="1680" actId="26606"/>
        <pc:sldMkLst>
          <pc:docMk/>
          <pc:sldMk cId="3894866576" sldId="261"/>
        </pc:sldMkLst>
        <pc:spChg chg="mod ord">
          <ac:chgData name="Giuseppina Sanza" userId="b4940cb3e954894f" providerId="LiveId" clId="{CE090950-6871-4670-BC59-7AAF11FDD185}" dt="2022-09-29T10:05:49.188" v="1680" actId="26606"/>
          <ac:spMkLst>
            <pc:docMk/>
            <pc:sldMk cId="3894866576" sldId="261"/>
            <ac:spMk id="3" creationId="{FAA17F36-0444-41B1-BF07-2E06947003C6}"/>
          </ac:spMkLst>
        </pc:spChg>
        <pc:spChg chg="mod">
          <ac:chgData name="Giuseppina Sanza" userId="b4940cb3e954894f" providerId="LiveId" clId="{CE090950-6871-4670-BC59-7AAF11FDD185}" dt="2022-09-29T10:05:49.188" v="1680" actId="26606"/>
          <ac:spMkLst>
            <pc:docMk/>
            <pc:sldMk cId="3894866576" sldId="261"/>
            <ac:spMk id="5" creationId="{F40490B0-1407-4E9A-9D59-C90E6B339CB5}"/>
          </ac:spMkLst>
        </pc:spChg>
        <pc:spChg chg="add mod">
          <ac:chgData name="Giuseppina Sanza" userId="b4940cb3e954894f" providerId="LiveId" clId="{CE090950-6871-4670-BC59-7AAF11FDD185}" dt="2022-09-29T10:05:49.188" v="1680" actId="26606"/>
          <ac:spMkLst>
            <pc:docMk/>
            <pc:sldMk cId="3894866576" sldId="261"/>
            <ac:spMk id="6" creationId="{16E15125-A969-0293-E53F-C6DDF66B50F8}"/>
          </ac:spMkLst>
        </pc:spChg>
        <pc:spChg chg="add del">
          <ac:chgData name="Giuseppina Sanza" userId="b4940cb3e954894f" providerId="LiveId" clId="{CE090950-6871-4670-BC59-7AAF11FDD185}" dt="2022-09-29T10:05:49.188" v="1680" actId="26606"/>
          <ac:spMkLst>
            <pc:docMk/>
            <pc:sldMk cId="3894866576" sldId="261"/>
            <ac:spMk id="10" creationId="{0A46F010-D160-4609-8979-FFD8C1EA6C43}"/>
          </ac:spMkLst>
        </pc:spChg>
        <pc:spChg chg="add del">
          <ac:chgData name="Giuseppina Sanza" userId="b4940cb3e954894f" providerId="LiveId" clId="{CE090950-6871-4670-BC59-7AAF11FDD185}" dt="2022-09-29T10:05:49.188" v="1680" actId="26606"/>
          <ac:spMkLst>
            <pc:docMk/>
            <pc:sldMk cId="3894866576" sldId="261"/>
            <ac:spMk id="12" creationId="{81B8C4F6-C3AC-4C94-8EC7-E4F7B7E9CDB6}"/>
          </ac:spMkLst>
        </pc:spChg>
        <pc:spChg chg="add del">
          <ac:chgData name="Giuseppina Sanza" userId="b4940cb3e954894f" providerId="LiveId" clId="{CE090950-6871-4670-BC59-7AAF11FDD185}" dt="2022-09-29T10:05:49.188" v="1680" actId="26606"/>
          <ac:spMkLst>
            <pc:docMk/>
            <pc:sldMk cId="3894866576" sldId="261"/>
            <ac:spMk id="42" creationId="{91328346-8BAD-4616-B50B-5CFDA5648D6A}"/>
          </ac:spMkLst>
        </pc:spChg>
        <pc:spChg chg="add del">
          <ac:chgData name="Giuseppina Sanza" userId="b4940cb3e954894f" providerId="LiveId" clId="{CE090950-6871-4670-BC59-7AAF11FDD185}" dt="2022-09-29T10:05:43.835" v="1677" actId="26606"/>
          <ac:spMkLst>
            <pc:docMk/>
            <pc:sldMk cId="3894866576" sldId="261"/>
            <ac:spMk id="47" creationId="{201543D1-8AF1-41DA-AB4A-ECE74D355AB1}"/>
          </ac:spMkLst>
        </pc:spChg>
        <pc:spChg chg="add del">
          <ac:chgData name="Giuseppina Sanza" userId="b4940cb3e954894f" providerId="LiveId" clId="{CE090950-6871-4670-BC59-7AAF11FDD185}" dt="2022-09-29T10:05:49.181" v="1679" actId="26606"/>
          <ac:spMkLst>
            <pc:docMk/>
            <pc:sldMk cId="3894866576" sldId="261"/>
            <ac:spMk id="62" creationId="{1A44C337-3893-4B29-A265-B1329150B6AA}"/>
          </ac:spMkLst>
        </pc:spChg>
        <pc:spChg chg="add del">
          <ac:chgData name="Giuseppina Sanza" userId="b4940cb3e954894f" providerId="LiveId" clId="{CE090950-6871-4670-BC59-7AAF11FDD185}" dt="2022-09-29T10:05:49.181" v="1679" actId="26606"/>
          <ac:spMkLst>
            <pc:docMk/>
            <pc:sldMk cId="3894866576" sldId="261"/>
            <ac:spMk id="77" creationId="{AA5CD610-ED7C-4CED-A9A1-174432C88AF8}"/>
          </ac:spMkLst>
        </pc:spChg>
        <pc:spChg chg="add del">
          <ac:chgData name="Giuseppina Sanza" userId="b4940cb3e954894f" providerId="LiveId" clId="{CE090950-6871-4670-BC59-7AAF11FDD185}" dt="2022-09-29T10:05:49.181" v="1679" actId="26606"/>
          <ac:spMkLst>
            <pc:docMk/>
            <pc:sldMk cId="3894866576" sldId="261"/>
            <ac:spMk id="79" creationId="{0C4379BF-8C7A-480A-BC36-DA55D92A9356}"/>
          </ac:spMkLst>
        </pc:spChg>
        <pc:spChg chg="add">
          <ac:chgData name="Giuseppina Sanza" userId="b4940cb3e954894f" providerId="LiveId" clId="{CE090950-6871-4670-BC59-7AAF11FDD185}" dt="2022-09-29T10:05:49.188" v="1680" actId="26606"/>
          <ac:spMkLst>
            <pc:docMk/>
            <pc:sldMk cId="3894866576" sldId="261"/>
            <ac:spMk id="81" creationId="{201543D1-8AF1-41DA-AB4A-ECE74D355AB1}"/>
          </ac:spMkLst>
        </pc:spChg>
        <pc:grpChg chg="add del">
          <ac:chgData name="Giuseppina Sanza" userId="b4940cb3e954894f" providerId="LiveId" clId="{CE090950-6871-4670-BC59-7AAF11FDD185}" dt="2022-09-29T10:05:49.188" v="1680" actId="26606"/>
          <ac:grpSpMkLst>
            <pc:docMk/>
            <pc:sldMk cId="3894866576" sldId="261"/>
            <ac:grpSpMk id="14" creationId="{0B789310-9859-4942-98C8-3D2F12AAAE73}"/>
          </ac:grpSpMkLst>
        </pc:grpChg>
        <pc:grpChg chg="add del">
          <ac:chgData name="Giuseppina Sanza" userId="b4940cb3e954894f" providerId="LiveId" clId="{CE090950-6871-4670-BC59-7AAF11FDD185}" dt="2022-09-29T10:05:49.188" v="1680" actId="26606"/>
          <ac:grpSpMkLst>
            <pc:docMk/>
            <pc:sldMk cId="3894866576" sldId="261"/>
            <ac:grpSpMk id="28" creationId="{6F1CEC7A-E419-4950-AA57-B00546C29CAF}"/>
          </ac:grpSpMkLst>
        </pc:grpChg>
        <pc:grpChg chg="add del">
          <ac:chgData name="Giuseppina Sanza" userId="b4940cb3e954894f" providerId="LiveId" clId="{CE090950-6871-4670-BC59-7AAF11FDD185}" dt="2022-09-29T10:05:49.181" v="1679" actId="26606"/>
          <ac:grpSpMkLst>
            <pc:docMk/>
            <pc:sldMk cId="3894866576" sldId="261"/>
            <ac:grpSpMk id="49" creationId="{81E0B358-1267-4844-8B3D-B7A279B4175A}"/>
          </ac:grpSpMkLst>
        </pc:grpChg>
        <pc:grpChg chg="add del">
          <ac:chgData name="Giuseppina Sanza" userId="b4940cb3e954894f" providerId="LiveId" clId="{CE090950-6871-4670-BC59-7AAF11FDD185}" dt="2022-09-29T10:05:49.181" v="1679" actId="26606"/>
          <ac:grpSpMkLst>
            <pc:docMk/>
            <pc:sldMk cId="3894866576" sldId="261"/>
            <ac:grpSpMk id="63" creationId="{AF44CA9C-80E8-44E1-A79C-D6EBFC73BCA0}"/>
          </ac:grpSpMkLst>
        </pc:grpChg>
        <pc:picChg chg="add mod ord">
          <ac:chgData name="Giuseppina Sanza" userId="b4940cb3e954894f" providerId="LiveId" clId="{CE090950-6871-4670-BC59-7AAF11FDD185}" dt="2022-09-29T10:05:49.188" v="1680" actId="26606"/>
          <ac:picMkLst>
            <pc:docMk/>
            <pc:sldMk cId="3894866576" sldId="261"/>
            <ac:picMk id="4" creationId="{35B3AB28-7A71-B6BC-34CF-254236611FBD}"/>
          </ac:picMkLst>
        </pc:picChg>
      </pc:sldChg>
      <pc:sldChg chg="ord">
        <pc:chgData name="Giuseppina Sanza" userId="b4940cb3e954894f" providerId="LiveId" clId="{CE090950-6871-4670-BC59-7AAF11FDD185}" dt="2022-09-29T09:39:42.700" v="1600"/>
        <pc:sldMkLst>
          <pc:docMk/>
          <pc:sldMk cId="1919976233" sldId="264"/>
        </pc:sldMkLst>
      </pc:sldChg>
      <pc:sldChg chg="addSp modSp mod setClrOvrMap">
        <pc:chgData name="Giuseppina Sanza" userId="b4940cb3e954894f" providerId="LiveId" clId="{CE090950-6871-4670-BC59-7AAF11FDD185}" dt="2022-09-29T09:58:28.809" v="1651" actId="26606"/>
        <pc:sldMkLst>
          <pc:docMk/>
          <pc:sldMk cId="1677540902" sldId="267"/>
        </pc:sldMkLst>
        <pc:spChg chg="mod">
          <ac:chgData name="Giuseppina Sanza" userId="b4940cb3e954894f" providerId="LiveId" clId="{CE090950-6871-4670-BC59-7AAF11FDD185}" dt="2022-09-29T09:58:28.809" v="1651" actId="26606"/>
          <ac:spMkLst>
            <pc:docMk/>
            <pc:sldMk cId="1677540902" sldId="267"/>
            <ac:spMk id="3" creationId="{2A565877-4B4E-42D6-9E26-A548C84D9762}"/>
          </ac:spMkLst>
        </pc:spChg>
        <pc:spChg chg="mod">
          <ac:chgData name="Giuseppina Sanza" userId="b4940cb3e954894f" providerId="LiveId" clId="{CE090950-6871-4670-BC59-7AAF11FDD185}" dt="2022-09-29T09:58:28.809" v="1651" actId="26606"/>
          <ac:spMkLst>
            <pc:docMk/>
            <pc:sldMk cId="1677540902" sldId="267"/>
            <ac:spMk id="5" creationId="{AE4F71A2-FF65-4C03-9EBE-A02464822EB9}"/>
          </ac:spMkLst>
        </pc:spChg>
        <pc:spChg chg="add">
          <ac:chgData name="Giuseppina Sanza" userId="b4940cb3e954894f" providerId="LiveId" clId="{CE090950-6871-4670-BC59-7AAF11FDD185}" dt="2022-09-29T09:58:28.809" v="1651" actId="26606"/>
          <ac:spMkLst>
            <pc:docMk/>
            <pc:sldMk cId="1677540902" sldId="267"/>
            <ac:spMk id="1031" creationId="{37B5A23F-7276-435D-91DA-09104D77774D}"/>
          </ac:spMkLst>
        </pc:spChg>
        <pc:spChg chg="add">
          <ac:chgData name="Giuseppina Sanza" userId="b4940cb3e954894f" providerId="LiveId" clId="{CE090950-6871-4670-BC59-7AAF11FDD185}" dt="2022-09-29T09:58:28.809" v="1651" actId="26606"/>
          <ac:spMkLst>
            <pc:docMk/>
            <pc:sldMk cId="1677540902" sldId="267"/>
            <ac:spMk id="1033" creationId="{2F3ECD7F-BF61-4CB1-AA15-464BB771E778}"/>
          </ac:spMkLst>
        </pc:spChg>
        <pc:spChg chg="add">
          <ac:chgData name="Giuseppina Sanza" userId="b4940cb3e954894f" providerId="LiveId" clId="{CE090950-6871-4670-BC59-7AAF11FDD185}" dt="2022-09-29T09:58:28.809" v="1651" actId="26606"/>
          <ac:spMkLst>
            <pc:docMk/>
            <pc:sldMk cId="1677540902" sldId="267"/>
            <ac:spMk id="1035" creationId="{966F1B29-3A08-4DB7-9F92-4C09B3BCFF14}"/>
          </ac:spMkLst>
        </pc:spChg>
        <pc:spChg chg="add">
          <ac:chgData name="Giuseppina Sanza" userId="b4940cb3e954894f" providerId="LiveId" clId="{CE090950-6871-4670-BC59-7AAF11FDD185}" dt="2022-09-29T09:58:28.809" v="1651" actId="26606"/>
          <ac:spMkLst>
            <pc:docMk/>
            <pc:sldMk cId="1677540902" sldId="267"/>
            <ac:spMk id="1037" creationId="{44A5AAD1-9616-4E1C-B3AC-E5497A6A3C2A}"/>
          </ac:spMkLst>
        </pc:spChg>
        <pc:picChg chg="mod">
          <ac:chgData name="Giuseppina Sanza" userId="b4940cb3e954894f" providerId="LiveId" clId="{CE090950-6871-4670-BC59-7AAF11FDD185}" dt="2022-09-29T09:58:28.809" v="1651" actId="26606"/>
          <ac:picMkLst>
            <pc:docMk/>
            <pc:sldMk cId="1677540902" sldId="267"/>
            <ac:picMk id="1026" creationId="{77A9C710-7C3F-47D2-B0CC-31FE5A25F7AD}"/>
          </ac:picMkLst>
        </pc:picChg>
      </pc:sldChg>
      <pc:sldChg chg="addSp delSp modSp mod setBg setClrOvrMap">
        <pc:chgData name="Giuseppina Sanza" userId="b4940cb3e954894f" providerId="LiveId" clId="{CE090950-6871-4670-BC59-7AAF11FDD185}" dt="2022-09-29T09:58:44.651" v="1654" actId="26606"/>
        <pc:sldMkLst>
          <pc:docMk/>
          <pc:sldMk cId="2655994868" sldId="268"/>
        </pc:sldMkLst>
        <pc:spChg chg="mod">
          <ac:chgData name="Giuseppina Sanza" userId="b4940cb3e954894f" providerId="LiveId" clId="{CE090950-6871-4670-BC59-7AAF11FDD185}" dt="2022-09-29T09:58:44.651" v="1654" actId="26606"/>
          <ac:spMkLst>
            <pc:docMk/>
            <pc:sldMk cId="2655994868" sldId="268"/>
            <ac:spMk id="2" creationId="{3B63458A-E73D-47FF-A2A6-8E0186000A78}"/>
          </ac:spMkLst>
        </pc:spChg>
        <pc:spChg chg="mod">
          <ac:chgData name="Giuseppina Sanza" userId="b4940cb3e954894f" providerId="LiveId" clId="{CE090950-6871-4670-BC59-7AAF11FDD185}" dt="2022-09-29T09:58:44.651" v="1654" actId="26606"/>
          <ac:spMkLst>
            <pc:docMk/>
            <pc:sldMk cId="2655994868" sldId="268"/>
            <ac:spMk id="3" creationId="{06C13A2A-AF5D-49F3-B9D9-7C8E95F57A67}"/>
          </ac:spMkLst>
        </pc:spChg>
        <pc:spChg chg="add del">
          <ac:chgData name="Giuseppina Sanza" userId="b4940cb3e954894f" providerId="LiveId" clId="{CE090950-6871-4670-BC59-7AAF11FDD185}" dt="2022-09-29T09:58:44.651" v="1654" actId="26606"/>
          <ac:spMkLst>
            <pc:docMk/>
            <pc:sldMk cId="2655994868" sldId="268"/>
            <ac:spMk id="8" creationId="{0A46F010-D160-4609-8979-FFD8C1EA6C43}"/>
          </ac:spMkLst>
        </pc:spChg>
        <pc:spChg chg="add del">
          <ac:chgData name="Giuseppina Sanza" userId="b4940cb3e954894f" providerId="LiveId" clId="{CE090950-6871-4670-BC59-7AAF11FDD185}" dt="2022-09-29T09:58:44.651" v="1654" actId="26606"/>
          <ac:spMkLst>
            <pc:docMk/>
            <pc:sldMk cId="2655994868" sldId="268"/>
            <ac:spMk id="10" creationId="{81B8C4F6-C3AC-4C94-8EC7-E4F7B7E9CDB6}"/>
          </ac:spMkLst>
        </pc:spChg>
        <pc:spChg chg="add del">
          <ac:chgData name="Giuseppina Sanza" userId="b4940cb3e954894f" providerId="LiveId" clId="{CE090950-6871-4670-BC59-7AAF11FDD185}" dt="2022-09-29T09:58:44.651" v="1654" actId="26606"/>
          <ac:spMkLst>
            <pc:docMk/>
            <pc:sldMk cId="2655994868" sldId="268"/>
            <ac:spMk id="40" creationId="{91328346-8BAD-4616-B50B-5CFDA5648D6A}"/>
          </ac:spMkLst>
        </pc:spChg>
        <pc:spChg chg="add">
          <ac:chgData name="Giuseppina Sanza" userId="b4940cb3e954894f" providerId="LiveId" clId="{CE090950-6871-4670-BC59-7AAF11FDD185}" dt="2022-09-29T09:58:44.651" v="1654" actId="26606"/>
          <ac:spMkLst>
            <pc:docMk/>
            <pc:sldMk cId="2655994868" sldId="268"/>
            <ac:spMk id="45" creationId="{66AFD431-09B7-42CA-BF39-9FE5DBE53797}"/>
          </ac:spMkLst>
        </pc:spChg>
        <pc:spChg chg="add del">
          <ac:chgData name="Giuseppina Sanza" userId="b4940cb3e954894f" providerId="LiveId" clId="{CE090950-6871-4670-BC59-7AAF11FDD185}" dt="2022-09-29T09:58:44.643" v="1653" actId="26606"/>
          <ac:spMkLst>
            <pc:docMk/>
            <pc:sldMk cId="2655994868" sldId="268"/>
            <ac:spMk id="46" creationId="{39EE869B-085D-43B3-AED8-9B065561249F}"/>
          </ac:spMkLst>
        </pc:spChg>
        <pc:spChg chg="add del">
          <ac:chgData name="Giuseppina Sanza" userId="b4940cb3e954894f" providerId="LiveId" clId="{CE090950-6871-4670-BC59-7AAF11FDD185}" dt="2022-09-29T09:58:44.643" v="1653" actId="26606"/>
          <ac:spMkLst>
            <pc:docMk/>
            <pc:sldMk cId="2655994868" sldId="268"/>
            <ac:spMk id="48" creationId="{C54E744A-A072-47AF-981A-37186176C2CC}"/>
          </ac:spMkLst>
        </pc:spChg>
        <pc:spChg chg="add del">
          <ac:chgData name="Giuseppina Sanza" userId="b4940cb3e954894f" providerId="LiveId" clId="{CE090950-6871-4670-BC59-7AAF11FDD185}" dt="2022-09-29T09:58:44.643" v="1653" actId="26606"/>
          <ac:spMkLst>
            <pc:docMk/>
            <pc:sldMk cId="2655994868" sldId="268"/>
            <ac:spMk id="50" creationId="{F0254341-1068-4FB7-8AEF-220C6EB4101F}"/>
          </ac:spMkLst>
        </pc:spChg>
        <pc:spChg chg="add">
          <ac:chgData name="Giuseppina Sanza" userId="b4940cb3e954894f" providerId="LiveId" clId="{CE090950-6871-4670-BC59-7AAF11FDD185}" dt="2022-09-29T09:58:44.651" v="1654" actId="26606"/>
          <ac:spMkLst>
            <pc:docMk/>
            <pc:sldMk cId="2655994868" sldId="268"/>
            <ac:spMk id="61" creationId="{E7D63BAB-D0DB-4F66-92F9-4D2E0A2E5A47}"/>
          </ac:spMkLst>
        </pc:spChg>
        <pc:grpChg chg="add del">
          <ac:chgData name="Giuseppina Sanza" userId="b4940cb3e954894f" providerId="LiveId" clId="{CE090950-6871-4670-BC59-7AAF11FDD185}" dt="2022-09-29T09:58:44.651" v="1654" actId="26606"/>
          <ac:grpSpMkLst>
            <pc:docMk/>
            <pc:sldMk cId="2655994868" sldId="268"/>
            <ac:grpSpMk id="12" creationId="{0B789310-9859-4942-98C8-3D2F12AAAE73}"/>
          </ac:grpSpMkLst>
        </pc:grpChg>
        <pc:grpChg chg="add del">
          <ac:chgData name="Giuseppina Sanza" userId="b4940cb3e954894f" providerId="LiveId" clId="{CE090950-6871-4670-BC59-7AAF11FDD185}" dt="2022-09-29T09:58:44.651" v="1654" actId="26606"/>
          <ac:grpSpMkLst>
            <pc:docMk/>
            <pc:sldMk cId="2655994868" sldId="268"/>
            <ac:grpSpMk id="26" creationId="{6F1CEC7A-E419-4950-AA57-B00546C29CAF}"/>
          </ac:grpSpMkLst>
        </pc:grpChg>
        <pc:grpChg chg="add">
          <ac:chgData name="Giuseppina Sanza" userId="b4940cb3e954894f" providerId="LiveId" clId="{CE090950-6871-4670-BC59-7AAF11FDD185}" dt="2022-09-29T09:58:44.651" v="1654" actId="26606"/>
          <ac:grpSpMkLst>
            <pc:docMk/>
            <pc:sldMk cId="2655994868" sldId="268"/>
            <ac:grpSpMk id="47" creationId="{9711C96E-3D2D-48C8-AAB9-C1CB02D1D51C}"/>
          </ac:grpSpMkLst>
        </pc:grpChg>
        <pc:picChg chg="add del">
          <ac:chgData name="Giuseppina Sanza" userId="b4940cb3e954894f" providerId="LiveId" clId="{CE090950-6871-4670-BC59-7AAF11FDD185}" dt="2022-09-29T09:58:44.643" v="1653" actId="26606"/>
          <ac:picMkLst>
            <pc:docMk/>
            <pc:sldMk cId="2655994868" sldId="268"/>
            <ac:picMk id="42" creationId="{0FE48292-134A-4C4B-209F-4FCB23F9AD46}"/>
          </ac:picMkLst>
        </pc:picChg>
      </pc:sldChg>
      <pc:sldChg chg="addSp delSp modSp mod">
        <pc:chgData name="Giuseppina Sanza" userId="b4940cb3e954894f" providerId="LiveId" clId="{CE090950-6871-4670-BC59-7AAF11FDD185}" dt="2022-09-29T10:06:04.676" v="1681" actId="26606"/>
        <pc:sldMkLst>
          <pc:docMk/>
          <pc:sldMk cId="3805802088" sldId="269"/>
        </pc:sldMkLst>
        <pc:spChg chg="mod">
          <ac:chgData name="Giuseppina Sanza" userId="b4940cb3e954894f" providerId="LiveId" clId="{CE090950-6871-4670-BC59-7AAF11FDD185}" dt="2022-09-29T10:06:04.676" v="1681" actId="26606"/>
          <ac:spMkLst>
            <pc:docMk/>
            <pc:sldMk cId="3805802088" sldId="269"/>
            <ac:spMk id="2" creationId="{D26AF503-5A66-4AF0-9ABE-E9F3BA282017}"/>
          </ac:spMkLst>
        </pc:spChg>
        <pc:spChg chg="del">
          <ac:chgData name="Giuseppina Sanza" userId="b4940cb3e954894f" providerId="LiveId" clId="{CE090950-6871-4670-BC59-7AAF11FDD185}" dt="2022-09-29T10:06:04.676" v="1681" actId="26606"/>
          <ac:spMkLst>
            <pc:docMk/>
            <pc:sldMk cId="3805802088" sldId="269"/>
            <ac:spMk id="3" creationId="{88A47FB2-5788-4CE9-93F8-55F71B8D6557}"/>
          </ac:spMkLst>
        </pc:spChg>
        <pc:spChg chg="del">
          <ac:chgData name="Giuseppina Sanza" userId="b4940cb3e954894f" providerId="LiveId" clId="{CE090950-6871-4670-BC59-7AAF11FDD185}" dt="2022-09-29T10:06:04.676" v="1681" actId="26606"/>
          <ac:spMkLst>
            <pc:docMk/>
            <pc:sldMk cId="3805802088" sldId="269"/>
            <ac:spMk id="8" creationId="{0A46F010-D160-4609-8979-FFD8C1EA6C43}"/>
          </ac:spMkLst>
        </pc:spChg>
        <pc:spChg chg="del">
          <ac:chgData name="Giuseppina Sanza" userId="b4940cb3e954894f" providerId="LiveId" clId="{CE090950-6871-4670-BC59-7AAF11FDD185}" dt="2022-09-29T10:06:04.676" v="1681" actId="26606"/>
          <ac:spMkLst>
            <pc:docMk/>
            <pc:sldMk cId="3805802088" sldId="269"/>
            <ac:spMk id="10" creationId="{81B8C4F6-C3AC-4C94-8EC7-E4F7B7E9CDB6}"/>
          </ac:spMkLst>
        </pc:spChg>
        <pc:spChg chg="del">
          <ac:chgData name="Giuseppina Sanza" userId="b4940cb3e954894f" providerId="LiveId" clId="{CE090950-6871-4670-BC59-7AAF11FDD185}" dt="2022-09-29T10:06:04.676" v="1681" actId="26606"/>
          <ac:spMkLst>
            <pc:docMk/>
            <pc:sldMk cId="3805802088" sldId="269"/>
            <ac:spMk id="40" creationId="{91328346-8BAD-4616-B50B-5CFDA5648D6A}"/>
          </ac:spMkLst>
        </pc:spChg>
        <pc:spChg chg="add">
          <ac:chgData name="Giuseppina Sanza" userId="b4940cb3e954894f" providerId="LiveId" clId="{CE090950-6871-4670-BC59-7AAF11FDD185}" dt="2022-09-29T10:06:04.676" v="1681" actId="26606"/>
          <ac:spMkLst>
            <pc:docMk/>
            <pc:sldMk cId="3805802088" sldId="269"/>
            <ac:spMk id="46" creationId="{A3D9AEEE-1CCD-43C0-BA3E-16D60A6E23C0}"/>
          </ac:spMkLst>
        </pc:spChg>
        <pc:spChg chg="add">
          <ac:chgData name="Giuseppina Sanza" userId="b4940cb3e954894f" providerId="LiveId" clId="{CE090950-6871-4670-BC59-7AAF11FDD185}" dt="2022-09-29T10:06:04.676" v="1681" actId="26606"/>
          <ac:spMkLst>
            <pc:docMk/>
            <pc:sldMk cId="3805802088" sldId="269"/>
            <ac:spMk id="48" creationId="{60F880A6-33D3-4EEC-A780-B73559B9F24C}"/>
          </ac:spMkLst>
        </pc:spChg>
        <pc:spChg chg="add">
          <ac:chgData name="Giuseppina Sanza" userId="b4940cb3e954894f" providerId="LiveId" clId="{CE090950-6871-4670-BC59-7AAF11FDD185}" dt="2022-09-29T10:06:04.676" v="1681" actId="26606"/>
          <ac:spMkLst>
            <pc:docMk/>
            <pc:sldMk cId="3805802088" sldId="269"/>
            <ac:spMk id="50" creationId="{2C6246ED-0535-4496-A8F6-1E80CC4EB853}"/>
          </ac:spMkLst>
        </pc:spChg>
        <pc:grpChg chg="del">
          <ac:chgData name="Giuseppina Sanza" userId="b4940cb3e954894f" providerId="LiveId" clId="{CE090950-6871-4670-BC59-7AAF11FDD185}" dt="2022-09-29T10:06:04.676" v="1681" actId="26606"/>
          <ac:grpSpMkLst>
            <pc:docMk/>
            <pc:sldMk cId="3805802088" sldId="269"/>
            <ac:grpSpMk id="12" creationId="{0B789310-9859-4942-98C8-3D2F12AAAE73}"/>
          </ac:grpSpMkLst>
        </pc:grpChg>
        <pc:grpChg chg="del">
          <ac:chgData name="Giuseppina Sanza" userId="b4940cb3e954894f" providerId="LiveId" clId="{CE090950-6871-4670-BC59-7AAF11FDD185}" dt="2022-09-29T10:06:04.676" v="1681" actId="26606"/>
          <ac:grpSpMkLst>
            <pc:docMk/>
            <pc:sldMk cId="3805802088" sldId="269"/>
            <ac:grpSpMk id="26" creationId="{6F1CEC7A-E419-4950-AA57-B00546C29CAF}"/>
          </ac:grpSpMkLst>
        </pc:grpChg>
        <pc:graphicFrameChg chg="add">
          <ac:chgData name="Giuseppina Sanza" userId="b4940cb3e954894f" providerId="LiveId" clId="{CE090950-6871-4670-BC59-7AAF11FDD185}" dt="2022-09-29T10:06:04.676" v="1681" actId="26606"/>
          <ac:graphicFrameMkLst>
            <pc:docMk/>
            <pc:sldMk cId="3805802088" sldId="269"/>
            <ac:graphicFrameMk id="42" creationId="{D2388651-855A-5F78-018A-77BDBDFA3F73}"/>
          </ac:graphicFrameMkLst>
        </pc:graphicFrameChg>
      </pc:sldChg>
      <pc:sldChg chg="addSp delSp modSp mod setBg setClrOvrMap">
        <pc:chgData name="Giuseppina Sanza" userId="b4940cb3e954894f" providerId="LiveId" clId="{CE090950-6871-4670-BC59-7AAF11FDD185}" dt="2022-09-29T10:09:07.852" v="1693" actId="26606"/>
        <pc:sldMkLst>
          <pc:docMk/>
          <pc:sldMk cId="433566832" sldId="271"/>
        </pc:sldMkLst>
        <pc:spChg chg="mod">
          <ac:chgData name="Giuseppina Sanza" userId="b4940cb3e954894f" providerId="LiveId" clId="{CE090950-6871-4670-BC59-7AAF11FDD185}" dt="2022-09-29T10:09:07.852" v="1693" actId="26606"/>
          <ac:spMkLst>
            <pc:docMk/>
            <pc:sldMk cId="433566832" sldId="271"/>
            <ac:spMk id="2" creationId="{F50F1EB1-DB52-4C51-9903-60053D2AD322}"/>
          </ac:spMkLst>
        </pc:spChg>
        <pc:spChg chg="add mod">
          <ac:chgData name="Giuseppina Sanza" userId="b4940cb3e954894f" providerId="LiveId" clId="{CE090950-6871-4670-BC59-7AAF11FDD185}" dt="2022-09-29T10:09:07.852" v="1693" actId="26606"/>
          <ac:spMkLst>
            <pc:docMk/>
            <pc:sldMk cId="433566832" sldId="271"/>
            <ac:spMk id="6" creationId="{A9A04FBD-3699-C789-2765-A182DE25DB67}"/>
          </ac:spMkLst>
        </pc:spChg>
        <pc:spChg chg="del">
          <ac:chgData name="Giuseppina Sanza" userId="b4940cb3e954894f" providerId="LiveId" clId="{CE090950-6871-4670-BC59-7AAF11FDD185}" dt="2022-09-29T10:06:22.642" v="1682" actId="26606"/>
          <ac:spMkLst>
            <pc:docMk/>
            <pc:sldMk cId="433566832" sldId="271"/>
            <ac:spMk id="9" creationId="{A3D9AEEE-1CCD-43C0-BA3E-16D60A6E23C0}"/>
          </ac:spMkLst>
        </pc:spChg>
        <pc:spChg chg="del">
          <ac:chgData name="Giuseppina Sanza" userId="b4940cb3e954894f" providerId="LiveId" clId="{CE090950-6871-4670-BC59-7AAF11FDD185}" dt="2022-09-29T10:06:22.642" v="1682" actId="26606"/>
          <ac:spMkLst>
            <pc:docMk/>
            <pc:sldMk cId="433566832" sldId="271"/>
            <ac:spMk id="11" creationId="{60F880A6-33D3-4EEC-A780-B73559B9F24C}"/>
          </ac:spMkLst>
        </pc:spChg>
        <pc:spChg chg="del">
          <ac:chgData name="Giuseppina Sanza" userId="b4940cb3e954894f" providerId="LiveId" clId="{CE090950-6871-4670-BC59-7AAF11FDD185}" dt="2022-09-29T10:06:22.642" v="1682" actId="26606"/>
          <ac:spMkLst>
            <pc:docMk/>
            <pc:sldMk cId="433566832" sldId="271"/>
            <ac:spMk id="13" creationId="{2C6246ED-0535-4496-A8F6-1E80CC4EB853}"/>
          </ac:spMkLst>
        </pc:spChg>
        <pc:spChg chg="add del">
          <ac:chgData name="Giuseppina Sanza" userId="b4940cb3e954894f" providerId="LiveId" clId="{CE090950-6871-4670-BC59-7AAF11FDD185}" dt="2022-09-29T10:07:14.786" v="1688" actId="26606"/>
          <ac:spMkLst>
            <pc:docMk/>
            <pc:sldMk cId="433566832" sldId="271"/>
            <ac:spMk id="18" creationId="{BF7E8610-2DF7-4AF0-B876-0F3B7882A6B7}"/>
          </ac:spMkLst>
        </pc:spChg>
        <pc:spChg chg="add del">
          <ac:chgData name="Giuseppina Sanza" userId="b4940cb3e954894f" providerId="LiveId" clId="{CE090950-6871-4670-BC59-7AAF11FDD185}" dt="2022-09-29T10:07:14.786" v="1688" actId="26606"/>
          <ac:spMkLst>
            <pc:docMk/>
            <pc:sldMk cId="433566832" sldId="271"/>
            <ac:spMk id="20" creationId="{C1C8C023-62A6-4DA0-8DF4-3F4EA94090DE}"/>
          </ac:spMkLst>
        </pc:spChg>
        <pc:spChg chg="add del">
          <ac:chgData name="Giuseppina Sanza" userId="b4940cb3e954894f" providerId="LiveId" clId="{CE090950-6871-4670-BC59-7AAF11FDD185}" dt="2022-09-29T10:07:14.786" v="1688" actId="26606"/>
          <ac:spMkLst>
            <pc:docMk/>
            <pc:sldMk cId="433566832" sldId="271"/>
            <ac:spMk id="22" creationId="{26B9FE07-322E-43FB-8707-C9826BD903EB}"/>
          </ac:spMkLst>
        </pc:spChg>
        <pc:spChg chg="add del">
          <ac:chgData name="Giuseppina Sanza" userId="b4940cb3e954894f" providerId="LiveId" clId="{CE090950-6871-4670-BC59-7AAF11FDD185}" dt="2022-09-29T10:07:01.313" v="1685" actId="26606"/>
          <ac:spMkLst>
            <pc:docMk/>
            <pc:sldMk cId="433566832" sldId="271"/>
            <ac:spMk id="27" creationId="{35879851-1A1D-4246-AAA1-C484E858337D}"/>
          </ac:spMkLst>
        </pc:spChg>
        <pc:spChg chg="add del">
          <ac:chgData name="Giuseppina Sanza" userId="b4940cb3e954894f" providerId="LiveId" clId="{CE090950-6871-4670-BC59-7AAF11FDD185}" dt="2022-09-29T10:07:14.756" v="1687" actId="26606"/>
          <ac:spMkLst>
            <pc:docMk/>
            <pc:sldMk cId="433566832" sldId="271"/>
            <ac:spMk id="29" creationId="{2F3ECD7F-BF61-4CB1-AA15-464BB771E778}"/>
          </ac:spMkLst>
        </pc:spChg>
        <pc:spChg chg="add del">
          <ac:chgData name="Giuseppina Sanza" userId="b4940cb3e954894f" providerId="LiveId" clId="{CE090950-6871-4670-BC59-7AAF11FDD185}" dt="2022-09-29T10:07:14.756" v="1687" actId="26606"/>
          <ac:spMkLst>
            <pc:docMk/>
            <pc:sldMk cId="433566832" sldId="271"/>
            <ac:spMk id="30" creationId="{37B5A23F-7276-435D-91DA-09104D77774D}"/>
          </ac:spMkLst>
        </pc:spChg>
        <pc:spChg chg="add del">
          <ac:chgData name="Giuseppina Sanza" userId="b4940cb3e954894f" providerId="LiveId" clId="{CE090950-6871-4670-BC59-7AAF11FDD185}" dt="2022-09-29T10:07:14.756" v="1687" actId="26606"/>
          <ac:spMkLst>
            <pc:docMk/>
            <pc:sldMk cId="433566832" sldId="271"/>
            <ac:spMk id="31" creationId="{966F1B29-3A08-4DB7-9F92-4C09B3BCFF14}"/>
          </ac:spMkLst>
        </pc:spChg>
        <pc:spChg chg="add del">
          <ac:chgData name="Giuseppina Sanza" userId="b4940cb3e954894f" providerId="LiveId" clId="{CE090950-6871-4670-BC59-7AAF11FDD185}" dt="2022-09-29T10:07:14.756" v="1687" actId="26606"/>
          <ac:spMkLst>
            <pc:docMk/>
            <pc:sldMk cId="433566832" sldId="271"/>
            <ac:spMk id="33" creationId="{44A5AAD1-9616-4E1C-B3AC-E5497A6A3C2A}"/>
          </ac:spMkLst>
        </pc:spChg>
        <pc:spChg chg="add del">
          <ac:chgData name="Giuseppina Sanza" userId="b4940cb3e954894f" providerId="LiveId" clId="{CE090950-6871-4670-BC59-7AAF11FDD185}" dt="2022-09-29T10:09:07.852" v="1693" actId="26606"/>
          <ac:spMkLst>
            <pc:docMk/>
            <pc:sldMk cId="433566832" sldId="271"/>
            <ac:spMk id="42" creationId="{008ED74B-06F2-4BD5-838F-1AAD0033EF0B}"/>
          </ac:spMkLst>
        </pc:spChg>
        <pc:spChg chg="add del">
          <ac:chgData name="Giuseppina Sanza" userId="b4940cb3e954894f" providerId="LiveId" clId="{CE090950-6871-4670-BC59-7AAF11FDD185}" dt="2022-09-29T10:09:07.852" v="1693" actId="26606"/>
          <ac:spMkLst>
            <pc:docMk/>
            <pc:sldMk cId="433566832" sldId="271"/>
            <ac:spMk id="57" creationId="{CC9387DA-2D8E-4E5D-BD65-274370B65965}"/>
          </ac:spMkLst>
        </pc:spChg>
        <pc:spChg chg="add del">
          <ac:chgData name="Giuseppina Sanza" userId="b4940cb3e954894f" providerId="LiveId" clId="{CE090950-6871-4670-BC59-7AAF11FDD185}" dt="2022-09-29T10:09:07.852" v="1693" actId="26606"/>
          <ac:spMkLst>
            <pc:docMk/>
            <pc:sldMk cId="433566832" sldId="271"/>
            <ac:spMk id="59" creationId="{18BFC65B-9706-4EE1-8B75-FEEC1C530558}"/>
          </ac:spMkLst>
        </pc:spChg>
        <pc:spChg chg="add">
          <ac:chgData name="Giuseppina Sanza" userId="b4940cb3e954894f" providerId="LiveId" clId="{CE090950-6871-4670-BC59-7AAF11FDD185}" dt="2022-09-29T10:09:07.852" v="1693" actId="26606"/>
          <ac:spMkLst>
            <pc:docMk/>
            <pc:sldMk cId="433566832" sldId="271"/>
            <ac:spMk id="66" creationId="{763516C8-F227-4B77-9AA7-61B9A0B78253}"/>
          </ac:spMkLst>
        </pc:spChg>
        <pc:spChg chg="add">
          <ac:chgData name="Giuseppina Sanza" userId="b4940cb3e954894f" providerId="LiveId" clId="{CE090950-6871-4670-BC59-7AAF11FDD185}" dt="2022-09-29T10:09:07.852" v="1693" actId="26606"/>
          <ac:spMkLst>
            <pc:docMk/>
            <pc:sldMk cId="433566832" sldId="271"/>
            <ac:spMk id="68" creationId="{D91B420C-C4C8-44DF-96B2-FBD1014646FE}"/>
          </ac:spMkLst>
        </pc:spChg>
        <pc:spChg chg="add">
          <ac:chgData name="Giuseppina Sanza" userId="b4940cb3e954894f" providerId="LiveId" clId="{CE090950-6871-4670-BC59-7AAF11FDD185}" dt="2022-09-29T10:09:07.852" v="1693" actId="26606"/>
          <ac:spMkLst>
            <pc:docMk/>
            <pc:sldMk cId="433566832" sldId="271"/>
            <ac:spMk id="70" creationId="{070928B1-3E69-44AC-A1EE-B4E4270A7A51}"/>
          </ac:spMkLst>
        </pc:spChg>
        <pc:grpChg chg="add del">
          <ac:chgData name="Giuseppina Sanza" userId="b4940cb3e954894f" providerId="LiveId" clId="{CE090950-6871-4670-BC59-7AAF11FDD185}" dt="2022-09-29T10:09:07.852" v="1693" actId="26606"/>
          <ac:grpSpMkLst>
            <pc:docMk/>
            <pc:sldMk cId="433566832" sldId="271"/>
            <ac:grpSpMk id="43" creationId="{F9CAF6A1-77C7-4ABC-9E4A-E74A8DB16DC1}"/>
          </ac:grpSpMkLst>
        </pc:grpChg>
        <pc:grpChg chg="add del">
          <ac:chgData name="Giuseppina Sanza" userId="b4940cb3e954894f" providerId="LiveId" clId="{CE090950-6871-4670-BC59-7AAF11FDD185}" dt="2022-09-29T10:09:07.852" v="1693" actId="26606"/>
          <ac:grpSpMkLst>
            <pc:docMk/>
            <pc:sldMk cId="433566832" sldId="271"/>
            <ac:grpSpMk id="56" creationId="{E9F586E1-75B5-49B8-9A21-DD14CA0F6955}"/>
          </ac:grpSpMkLst>
        </pc:grpChg>
        <pc:graphicFrameChg chg="mod ord modGraphic">
          <ac:chgData name="Giuseppina Sanza" userId="b4940cb3e954894f" providerId="LiveId" clId="{CE090950-6871-4670-BC59-7AAF11FDD185}" dt="2022-09-29T10:09:07.852" v="1693" actId="26606"/>
          <ac:graphicFrameMkLst>
            <pc:docMk/>
            <pc:sldMk cId="433566832" sldId="271"/>
            <ac:graphicFrameMk id="5" creationId="{C2B65AF7-B8BA-42BF-B233-4071423FE7B5}"/>
          </ac:graphicFrameMkLst>
        </pc:graphicFrameChg>
        <pc:picChg chg="add mod">
          <ac:chgData name="Giuseppina Sanza" userId="b4940cb3e954894f" providerId="LiveId" clId="{CE090950-6871-4670-BC59-7AAF11FDD185}" dt="2022-09-29T10:09:07.852" v="1693" actId="26606"/>
          <ac:picMkLst>
            <pc:docMk/>
            <pc:sldMk cId="433566832" sldId="271"/>
            <ac:picMk id="4" creationId="{3D1AE564-BF70-EC38-1FBE-7FE5E0B44E49}"/>
          </ac:picMkLst>
        </pc:picChg>
      </pc:sldChg>
      <pc:sldChg chg="addSp delSp modSp mod">
        <pc:chgData name="Giuseppina Sanza" userId="b4940cb3e954894f" providerId="LiveId" clId="{CE090950-6871-4670-BC59-7AAF11FDD185}" dt="2022-09-29T10:07:27.222" v="1689" actId="26606"/>
        <pc:sldMkLst>
          <pc:docMk/>
          <pc:sldMk cId="1686100463" sldId="272"/>
        </pc:sldMkLst>
        <pc:spChg chg="mod">
          <ac:chgData name="Giuseppina Sanza" userId="b4940cb3e954894f" providerId="LiveId" clId="{CE090950-6871-4670-BC59-7AAF11FDD185}" dt="2022-09-29T10:07:27.222" v="1689" actId="26606"/>
          <ac:spMkLst>
            <pc:docMk/>
            <pc:sldMk cId="1686100463" sldId="272"/>
            <ac:spMk id="2" creationId="{E5622346-1937-4276-921B-858EE60075ED}"/>
          </ac:spMkLst>
        </pc:spChg>
        <pc:spChg chg="mod">
          <ac:chgData name="Giuseppina Sanza" userId="b4940cb3e954894f" providerId="LiveId" clId="{CE090950-6871-4670-BC59-7AAF11FDD185}" dt="2022-09-29T10:07:27.222" v="1689" actId="26606"/>
          <ac:spMkLst>
            <pc:docMk/>
            <pc:sldMk cId="1686100463" sldId="272"/>
            <ac:spMk id="3" creationId="{531BEBCC-9402-4230-9B99-25E290CEB03E}"/>
          </ac:spMkLst>
        </pc:spChg>
        <pc:spChg chg="del">
          <ac:chgData name="Giuseppina Sanza" userId="b4940cb3e954894f" providerId="LiveId" clId="{CE090950-6871-4670-BC59-7AAF11FDD185}" dt="2022-09-29T10:07:27.222" v="1689" actId="26606"/>
          <ac:spMkLst>
            <pc:docMk/>
            <pc:sldMk cId="1686100463" sldId="272"/>
            <ac:spMk id="8" creationId="{0A46F010-D160-4609-8979-FFD8C1EA6C43}"/>
          </ac:spMkLst>
        </pc:spChg>
        <pc:spChg chg="del">
          <ac:chgData name="Giuseppina Sanza" userId="b4940cb3e954894f" providerId="LiveId" clId="{CE090950-6871-4670-BC59-7AAF11FDD185}" dt="2022-09-29T10:07:27.222" v="1689" actId="26606"/>
          <ac:spMkLst>
            <pc:docMk/>
            <pc:sldMk cId="1686100463" sldId="272"/>
            <ac:spMk id="10" creationId="{81B8C4F6-C3AC-4C94-8EC7-E4F7B7E9CDB6}"/>
          </ac:spMkLst>
        </pc:spChg>
        <pc:spChg chg="del">
          <ac:chgData name="Giuseppina Sanza" userId="b4940cb3e954894f" providerId="LiveId" clId="{CE090950-6871-4670-BC59-7AAF11FDD185}" dt="2022-09-29T10:07:27.222" v="1689" actId="26606"/>
          <ac:spMkLst>
            <pc:docMk/>
            <pc:sldMk cId="1686100463" sldId="272"/>
            <ac:spMk id="40" creationId="{91328346-8BAD-4616-B50B-5CFDA5648D6A}"/>
          </ac:spMkLst>
        </pc:spChg>
        <pc:spChg chg="add">
          <ac:chgData name="Giuseppina Sanza" userId="b4940cb3e954894f" providerId="LiveId" clId="{CE090950-6871-4670-BC59-7AAF11FDD185}" dt="2022-09-29T10:07:27.222" v="1689" actId="26606"/>
          <ac:spMkLst>
            <pc:docMk/>
            <pc:sldMk cId="1686100463" sldId="272"/>
            <ac:spMk id="46" creationId="{2B258D2B-6AC3-4B3A-A87C-FD7E6517826E}"/>
          </ac:spMkLst>
        </pc:spChg>
        <pc:spChg chg="add">
          <ac:chgData name="Giuseppina Sanza" userId="b4940cb3e954894f" providerId="LiveId" clId="{CE090950-6871-4670-BC59-7AAF11FDD185}" dt="2022-09-29T10:07:27.222" v="1689" actId="26606"/>
          <ac:spMkLst>
            <pc:docMk/>
            <pc:sldMk cId="1686100463" sldId="272"/>
            <ac:spMk id="48" creationId="{8D55DD8B-9BF9-4B91-A22D-2D3F2AEFF189}"/>
          </ac:spMkLst>
        </pc:spChg>
        <pc:grpChg chg="del">
          <ac:chgData name="Giuseppina Sanza" userId="b4940cb3e954894f" providerId="LiveId" clId="{CE090950-6871-4670-BC59-7AAF11FDD185}" dt="2022-09-29T10:07:27.222" v="1689" actId="26606"/>
          <ac:grpSpMkLst>
            <pc:docMk/>
            <pc:sldMk cId="1686100463" sldId="272"/>
            <ac:grpSpMk id="12" creationId="{0B789310-9859-4942-98C8-3D2F12AAAE73}"/>
          </ac:grpSpMkLst>
        </pc:grpChg>
        <pc:grpChg chg="del">
          <ac:chgData name="Giuseppina Sanza" userId="b4940cb3e954894f" providerId="LiveId" clId="{CE090950-6871-4670-BC59-7AAF11FDD185}" dt="2022-09-29T10:07:27.222" v="1689" actId="26606"/>
          <ac:grpSpMkLst>
            <pc:docMk/>
            <pc:sldMk cId="1686100463" sldId="272"/>
            <ac:grpSpMk id="26" creationId="{6F1CEC7A-E419-4950-AA57-B00546C29CAF}"/>
          </ac:grpSpMkLst>
        </pc:grpChg>
        <pc:picChg chg="add">
          <ac:chgData name="Giuseppina Sanza" userId="b4940cb3e954894f" providerId="LiveId" clId="{CE090950-6871-4670-BC59-7AAF11FDD185}" dt="2022-09-29T10:07:27.222" v="1689" actId="26606"/>
          <ac:picMkLst>
            <pc:docMk/>
            <pc:sldMk cId="1686100463" sldId="272"/>
            <ac:picMk id="42" creationId="{7DE770A6-9536-08B1-659B-7CCC3EDF94F2}"/>
          </ac:picMkLst>
        </pc:picChg>
      </pc:sldChg>
      <pc:sldChg chg="addSp delSp modSp mod setBg setClrOvrMap">
        <pc:chgData name="Giuseppina Sanza" userId="b4940cb3e954894f" providerId="LiveId" clId="{CE090950-6871-4670-BC59-7AAF11FDD185}" dt="2022-09-29T10:10:24.332" v="1716" actId="26606"/>
        <pc:sldMkLst>
          <pc:docMk/>
          <pc:sldMk cId="3552359812" sldId="273"/>
        </pc:sldMkLst>
        <pc:spChg chg="mod">
          <ac:chgData name="Giuseppina Sanza" userId="b4940cb3e954894f" providerId="LiveId" clId="{CE090950-6871-4670-BC59-7AAF11FDD185}" dt="2022-09-29T10:10:24.332" v="1716" actId="26606"/>
          <ac:spMkLst>
            <pc:docMk/>
            <pc:sldMk cId="3552359812" sldId="273"/>
            <ac:spMk id="2" creationId="{7849294C-1FB1-480A-8E2E-8EB89612E258}"/>
          </ac:spMkLst>
        </pc:spChg>
        <pc:spChg chg="mod">
          <ac:chgData name="Giuseppina Sanza" userId="b4940cb3e954894f" providerId="LiveId" clId="{CE090950-6871-4670-BC59-7AAF11FDD185}" dt="2022-09-29T10:10:24.332" v="1716" actId="26606"/>
          <ac:spMkLst>
            <pc:docMk/>
            <pc:sldMk cId="3552359812" sldId="273"/>
            <ac:spMk id="3" creationId="{1CABF452-FA71-46FD-B314-523FD213CC5A}"/>
          </ac:spMkLst>
        </pc:spChg>
        <pc:spChg chg="add del">
          <ac:chgData name="Giuseppina Sanza" userId="b4940cb3e954894f" providerId="LiveId" clId="{CE090950-6871-4670-BC59-7AAF11FDD185}" dt="2022-09-29T10:10:24.332" v="1716" actId="26606"/>
          <ac:spMkLst>
            <pc:docMk/>
            <pc:sldMk cId="3552359812" sldId="273"/>
            <ac:spMk id="45" creationId="{19FE08D8-CEA0-461E-870A-02CD15D9B9D2}"/>
          </ac:spMkLst>
        </pc:spChg>
        <pc:spChg chg="add del">
          <ac:chgData name="Giuseppina Sanza" userId="b4940cb3e954894f" providerId="LiveId" clId="{CE090950-6871-4670-BC59-7AAF11FDD185}" dt="2022-09-29T10:10:24.332" v="1716" actId="26606"/>
          <ac:spMkLst>
            <pc:docMk/>
            <pc:sldMk cId="3552359812" sldId="273"/>
            <ac:spMk id="47" creationId="{2B982904-A46E-41DF-BA98-61E2300C7DCB}"/>
          </ac:spMkLst>
        </pc:spChg>
        <pc:spChg chg="add del">
          <ac:chgData name="Giuseppina Sanza" userId="b4940cb3e954894f" providerId="LiveId" clId="{CE090950-6871-4670-BC59-7AAF11FDD185}" dt="2022-09-29T10:10:24.332" v="1716" actId="26606"/>
          <ac:spMkLst>
            <pc:docMk/>
            <pc:sldMk cId="3552359812" sldId="273"/>
            <ac:spMk id="49" creationId="{27018161-547E-48F7-A0D9-272C9EA5B379}"/>
          </ac:spMkLst>
        </pc:spChg>
        <pc:spChg chg="add del">
          <ac:chgData name="Giuseppina Sanza" userId="b4940cb3e954894f" providerId="LiveId" clId="{CE090950-6871-4670-BC59-7AAF11FDD185}" dt="2022-09-29T10:09:30.267" v="1695" actId="26606"/>
          <ac:spMkLst>
            <pc:docMk/>
            <pc:sldMk cId="3552359812" sldId="273"/>
            <ac:spMk id="54" creationId="{66AFD431-09B7-42CA-BF39-9FE5DBE53797}"/>
          </ac:spMkLst>
        </pc:spChg>
        <pc:spChg chg="add del">
          <ac:chgData name="Giuseppina Sanza" userId="b4940cb3e954894f" providerId="LiveId" clId="{CE090950-6871-4670-BC59-7AAF11FDD185}" dt="2022-09-29T10:09:30.267" v="1695" actId="26606"/>
          <ac:spMkLst>
            <pc:docMk/>
            <pc:sldMk cId="3552359812" sldId="273"/>
            <ac:spMk id="70" creationId="{E7D63BAB-D0DB-4F66-92F9-4D2E0A2E5A47}"/>
          </ac:spMkLst>
        </pc:spChg>
        <pc:spChg chg="add del">
          <ac:chgData name="Giuseppina Sanza" userId="b4940cb3e954894f" providerId="LiveId" clId="{CE090950-6871-4670-BC59-7AAF11FDD185}" dt="2022-09-29T10:09:37.389" v="1697" actId="26606"/>
          <ac:spMkLst>
            <pc:docMk/>
            <pc:sldMk cId="3552359812" sldId="273"/>
            <ac:spMk id="72" creationId="{83030214-227F-42DB-9282-BBA6AF8D94A8}"/>
          </ac:spMkLst>
        </pc:spChg>
        <pc:spChg chg="add del">
          <ac:chgData name="Giuseppina Sanza" userId="b4940cb3e954894f" providerId="LiveId" clId="{CE090950-6871-4670-BC59-7AAF11FDD185}" dt="2022-09-29T10:09:37.389" v="1697" actId="26606"/>
          <ac:spMkLst>
            <pc:docMk/>
            <pc:sldMk cId="3552359812" sldId="273"/>
            <ac:spMk id="73" creationId="{0D7A9289-BAD1-4A78-979F-A655C886DBF5}"/>
          </ac:spMkLst>
        </pc:spChg>
        <pc:spChg chg="add del">
          <ac:chgData name="Giuseppina Sanza" userId="b4940cb3e954894f" providerId="LiveId" clId="{CE090950-6871-4670-BC59-7AAF11FDD185}" dt="2022-09-29T10:09:42.484" v="1699" actId="26606"/>
          <ac:spMkLst>
            <pc:docMk/>
            <pc:sldMk cId="3552359812" sldId="273"/>
            <ac:spMk id="75" creationId="{66AFD431-09B7-42CA-BF39-9FE5DBE53797}"/>
          </ac:spMkLst>
        </pc:spChg>
        <pc:spChg chg="add del">
          <ac:chgData name="Giuseppina Sanza" userId="b4940cb3e954894f" providerId="LiveId" clId="{CE090950-6871-4670-BC59-7AAF11FDD185}" dt="2022-09-29T10:09:42.484" v="1699" actId="26606"/>
          <ac:spMkLst>
            <pc:docMk/>
            <pc:sldMk cId="3552359812" sldId="273"/>
            <ac:spMk id="77" creationId="{E7D63BAB-D0DB-4F66-92F9-4D2E0A2E5A47}"/>
          </ac:spMkLst>
        </pc:spChg>
        <pc:spChg chg="add del">
          <ac:chgData name="Giuseppina Sanza" userId="b4940cb3e954894f" providerId="LiveId" clId="{CE090950-6871-4670-BC59-7AAF11FDD185}" dt="2022-09-29T10:09:44.441" v="1701" actId="26606"/>
          <ac:spMkLst>
            <pc:docMk/>
            <pc:sldMk cId="3552359812" sldId="273"/>
            <ac:spMk id="79" creationId="{83030214-227F-42DB-9282-BBA6AF8D94A8}"/>
          </ac:spMkLst>
        </pc:spChg>
        <pc:spChg chg="add del">
          <ac:chgData name="Giuseppina Sanza" userId="b4940cb3e954894f" providerId="LiveId" clId="{CE090950-6871-4670-BC59-7AAF11FDD185}" dt="2022-09-29T10:09:44.441" v="1701" actId="26606"/>
          <ac:spMkLst>
            <pc:docMk/>
            <pc:sldMk cId="3552359812" sldId="273"/>
            <ac:spMk id="80" creationId="{0D7A9289-BAD1-4A78-979F-A655C886DBF5}"/>
          </ac:spMkLst>
        </pc:spChg>
        <pc:spChg chg="add del">
          <ac:chgData name="Giuseppina Sanza" userId="b4940cb3e954894f" providerId="LiveId" clId="{CE090950-6871-4670-BC59-7AAF11FDD185}" dt="2022-09-29T10:09:47.758" v="1703" actId="26606"/>
          <ac:spMkLst>
            <pc:docMk/>
            <pc:sldMk cId="3552359812" sldId="273"/>
            <ac:spMk id="85" creationId="{0A46F010-D160-4609-8979-FFD8C1EA6C43}"/>
          </ac:spMkLst>
        </pc:spChg>
        <pc:spChg chg="add del">
          <ac:chgData name="Giuseppina Sanza" userId="b4940cb3e954894f" providerId="LiveId" clId="{CE090950-6871-4670-BC59-7AAF11FDD185}" dt="2022-09-29T10:09:47.758" v="1703" actId="26606"/>
          <ac:spMkLst>
            <pc:docMk/>
            <pc:sldMk cId="3552359812" sldId="273"/>
            <ac:spMk id="86" creationId="{91328346-8BAD-4616-B50B-5CFDA5648D6A}"/>
          </ac:spMkLst>
        </pc:spChg>
        <pc:spChg chg="add del">
          <ac:chgData name="Giuseppina Sanza" userId="b4940cb3e954894f" providerId="LiveId" clId="{CE090950-6871-4670-BC59-7AAF11FDD185}" dt="2022-09-29T10:09:47.758" v="1703" actId="26606"/>
          <ac:spMkLst>
            <pc:docMk/>
            <pc:sldMk cId="3552359812" sldId="273"/>
            <ac:spMk id="87" creationId="{81B8C4F6-C3AC-4C94-8EC7-E4F7B7E9CDB6}"/>
          </ac:spMkLst>
        </pc:spChg>
        <pc:spChg chg="add del">
          <ac:chgData name="Giuseppina Sanza" userId="b4940cb3e954894f" providerId="LiveId" clId="{CE090950-6871-4670-BC59-7AAF11FDD185}" dt="2022-09-29T10:09:51.152" v="1705" actId="26606"/>
          <ac:spMkLst>
            <pc:docMk/>
            <pc:sldMk cId="3552359812" sldId="273"/>
            <ac:spMk id="97" creationId="{0B0685DC-0CEE-482C-8A89-7A85EECA3D93}"/>
          </ac:spMkLst>
        </pc:spChg>
        <pc:spChg chg="add del">
          <ac:chgData name="Giuseppina Sanza" userId="b4940cb3e954894f" providerId="LiveId" clId="{CE090950-6871-4670-BC59-7AAF11FDD185}" dt="2022-09-29T10:09:51.152" v="1705" actId="26606"/>
          <ac:spMkLst>
            <pc:docMk/>
            <pc:sldMk cId="3552359812" sldId="273"/>
            <ac:spMk id="98" creationId="{A31628A5-06CF-426B-948A-59ED234C9D1A}"/>
          </ac:spMkLst>
        </pc:spChg>
        <pc:spChg chg="add del">
          <ac:chgData name="Giuseppina Sanza" userId="b4940cb3e954894f" providerId="LiveId" clId="{CE090950-6871-4670-BC59-7AAF11FDD185}" dt="2022-09-29T10:09:55.179" v="1707" actId="26606"/>
          <ac:spMkLst>
            <pc:docMk/>
            <pc:sldMk cId="3552359812" sldId="273"/>
            <ac:spMk id="101" creationId="{66AFD431-09B7-42CA-BF39-9FE5DBE53797}"/>
          </ac:spMkLst>
        </pc:spChg>
        <pc:spChg chg="add del">
          <ac:chgData name="Giuseppina Sanza" userId="b4940cb3e954894f" providerId="LiveId" clId="{CE090950-6871-4670-BC59-7AAF11FDD185}" dt="2022-09-29T10:09:55.179" v="1707" actId="26606"/>
          <ac:spMkLst>
            <pc:docMk/>
            <pc:sldMk cId="3552359812" sldId="273"/>
            <ac:spMk id="104" creationId="{E7D63BAB-D0DB-4F66-92F9-4D2E0A2E5A47}"/>
          </ac:spMkLst>
        </pc:spChg>
        <pc:spChg chg="add del">
          <ac:chgData name="Giuseppina Sanza" userId="b4940cb3e954894f" providerId="LiveId" clId="{CE090950-6871-4670-BC59-7AAF11FDD185}" dt="2022-09-29T10:09:58.868" v="1709" actId="26606"/>
          <ac:spMkLst>
            <pc:docMk/>
            <pc:sldMk cId="3552359812" sldId="273"/>
            <ac:spMk id="106" creationId="{0B0685DC-0CEE-482C-8A89-7A85EECA3D93}"/>
          </ac:spMkLst>
        </pc:spChg>
        <pc:spChg chg="add del">
          <ac:chgData name="Giuseppina Sanza" userId="b4940cb3e954894f" providerId="LiveId" clId="{CE090950-6871-4670-BC59-7AAF11FDD185}" dt="2022-09-29T10:09:58.868" v="1709" actId="26606"/>
          <ac:spMkLst>
            <pc:docMk/>
            <pc:sldMk cId="3552359812" sldId="273"/>
            <ac:spMk id="107" creationId="{A31628A5-06CF-426B-948A-59ED234C9D1A}"/>
          </ac:spMkLst>
        </pc:spChg>
        <pc:spChg chg="add del">
          <ac:chgData name="Giuseppina Sanza" userId="b4940cb3e954894f" providerId="LiveId" clId="{CE090950-6871-4670-BC59-7AAF11FDD185}" dt="2022-09-29T10:10:01.573" v="1711" actId="26606"/>
          <ac:spMkLst>
            <pc:docMk/>
            <pc:sldMk cId="3552359812" sldId="273"/>
            <ac:spMk id="110" creationId="{0A46F010-D160-4609-8979-FFD8C1EA6C43}"/>
          </ac:spMkLst>
        </pc:spChg>
        <pc:spChg chg="add del">
          <ac:chgData name="Giuseppina Sanza" userId="b4940cb3e954894f" providerId="LiveId" clId="{CE090950-6871-4670-BC59-7AAF11FDD185}" dt="2022-09-29T10:10:01.573" v="1711" actId="26606"/>
          <ac:spMkLst>
            <pc:docMk/>
            <pc:sldMk cId="3552359812" sldId="273"/>
            <ac:spMk id="111" creationId="{81B8C4F6-C3AC-4C94-8EC7-E4F7B7E9CDB6}"/>
          </ac:spMkLst>
        </pc:spChg>
        <pc:spChg chg="add del">
          <ac:chgData name="Giuseppina Sanza" userId="b4940cb3e954894f" providerId="LiveId" clId="{CE090950-6871-4670-BC59-7AAF11FDD185}" dt="2022-09-29T10:10:01.573" v="1711" actId="26606"/>
          <ac:spMkLst>
            <pc:docMk/>
            <pc:sldMk cId="3552359812" sldId="273"/>
            <ac:spMk id="121" creationId="{91328346-8BAD-4616-B50B-5CFDA5648D6A}"/>
          </ac:spMkLst>
        </pc:spChg>
        <pc:spChg chg="add del">
          <ac:chgData name="Giuseppina Sanza" userId="b4940cb3e954894f" providerId="LiveId" clId="{CE090950-6871-4670-BC59-7AAF11FDD185}" dt="2022-09-29T10:10:05.369" v="1713" actId="26606"/>
          <ac:spMkLst>
            <pc:docMk/>
            <pc:sldMk cId="3552359812" sldId="273"/>
            <ac:spMk id="123" creationId="{66AFD431-09B7-42CA-BF39-9FE5DBE53797}"/>
          </ac:spMkLst>
        </pc:spChg>
        <pc:spChg chg="add del">
          <ac:chgData name="Giuseppina Sanza" userId="b4940cb3e954894f" providerId="LiveId" clId="{CE090950-6871-4670-BC59-7AAF11FDD185}" dt="2022-09-29T10:10:05.369" v="1713" actId="26606"/>
          <ac:spMkLst>
            <pc:docMk/>
            <pc:sldMk cId="3552359812" sldId="273"/>
            <ac:spMk id="126" creationId="{E7D63BAB-D0DB-4F66-92F9-4D2E0A2E5A47}"/>
          </ac:spMkLst>
        </pc:spChg>
        <pc:spChg chg="add del">
          <ac:chgData name="Giuseppina Sanza" userId="b4940cb3e954894f" providerId="LiveId" clId="{CE090950-6871-4670-BC59-7AAF11FDD185}" dt="2022-09-29T10:10:24.325" v="1715" actId="26606"/>
          <ac:spMkLst>
            <pc:docMk/>
            <pc:sldMk cId="3552359812" sldId="273"/>
            <ac:spMk id="128" creationId="{0B0685DC-0CEE-482C-8A89-7A85EECA3D93}"/>
          </ac:spMkLst>
        </pc:spChg>
        <pc:spChg chg="add del">
          <ac:chgData name="Giuseppina Sanza" userId="b4940cb3e954894f" providerId="LiveId" clId="{CE090950-6871-4670-BC59-7AAF11FDD185}" dt="2022-09-29T10:10:24.325" v="1715" actId="26606"/>
          <ac:spMkLst>
            <pc:docMk/>
            <pc:sldMk cId="3552359812" sldId="273"/>
            <ac:spMk id="129" creationId="{A31628A5-06CF-426B-948A-59ED234C9D1A}"/>
          </ac:spMkLst>
        </pc:spChg>
        <pc:spChg chg="add">
          <ac:chgData name="Giuseppina Sanza" userId="b4940cb3e954894f" providerId="LiveId" clId="{CE090950-6871-4670-BC59-7AAF11FDD185}" dt="2022-09-29T10:10:24.332" v="1716" actId="26606"/>
          <ac:spMkLst>
            <pc:docMk/>
            <pc:sldMk cId="3552359812" sldId="273"/>
            <ac:spMk id="132" creationId="{66AFD431-09B7-42CA-BF39-9FE5DBE53797}"/>
          </ac:spMkLst>
        </pc:spChg>
        <pc:spChg chg="add">
          <ac:chgData name="Giuseppina Sanza" userId="b4940cb3e954894f" providerId="LiveId" clId="{CE090950-6871-4670-BC59-7AAF11FDD185}" dt="2022-09-29T10:10:24.332" v="1716" actId="26606"/>
          <ac:spMkLst>
            <pc:docMk/>
            <pc:sldMk cId="3552359812" sldId="273"/>
            <ac:spMk id="135" creationId="{E7D63BAB-D0DB-4F66-92F9-4D2E0A2E5A47}"/>
          </ac:spMkLst>
        </pc:spChg>
        <pc:grpChg chg="add del">
          <ac:chgData name="Giuseppina Sanza" userId="b4940cb3e954894f" providerId="LiveId" clId="{CE090950-6871-4670-BC59-7AAF11FDD185}" dt="2022-09-29T10:09:30.267" v="1695" actId="26606"/>
          <ac:grpSpMkLst>
            <pc:docMk/>
            <pc:sldMk cId="3552359812" sldId="273"/>
            <ac:grpSpMk id="56" creationId="{9711C96E-3D2D-48C8-AAB9-C1CB02D1D51C}"/>
          </ac:grpSpMkLst>
        </pc:grpChg>
        <pc:grpChg chg="add del">
          <ac:chgData name="Giuseppina Sanza" userId="b4940cb3e954894f" providerId="LiveId" clId="{CE090950-6871-4670-BC59-7AAF11FDD185}" dt="2022-09-29T10:09:47.758" v="1703" actId="26606"/>
          <ac:grpSpMkLst>
            <pc:docMk/>
            <pc:sldMk cId="3552359812" sldId="273"/>
            <ac:grpSpMk id="58" creationId="{0B789310-9859-4942-98C8-3D2F12AAAE73}"/>
          </ac:grpSpMkLst>
        </pc:grpChg>
        <pc:grpChg chg="add del">
          <ac:chgData name="Giuseppina Sanza" userId="b4940cb3e954894f" providerId="LiveId" clId="{CE090950-6871-4670-BC59-7AAF11FDD185}" dt="2022-09-29T10:09:42.484" v="1699" actId="26606"/>
          <ac:grpSpMkLst>
            <pc:docMk/>
            <pc:sldMk cId="3552359812" sldId="273"/>
            <ac:grpSpMk id="76" creationId="{9711C96E-3D2D-48C8-AAB9-C1CB02D1D51C}"/>
          </ac:grpSpMkLst>
        </pc:grpChg>
        <pc:grpChg chg="add del">
          <ac:chgData name="Giuseppina Sanza" userId="b4940cb3e954894f" providerId="LiveId" clId="{CE090950-6871-4670-BC59-7AAF11FDD185}" dt="2022-09-29T10:09:47.758" v="1703" actId="26606"/>
          <ac:grpSpMkLst>
            <pc:docMk/>
            <pc:sldMk cId="3552359812" sldId="273"/>
            <ac:grpSpMk id="89" creationId="{6F1CEC7A-E419-4950-AA57-B00546C29CAF}"/>
          </ac:grpSpMkLst>
        </pc:grpChg>
        <pc:grpChg chg="add del">
          <ac:chgData name="Giuseppina Sanza" userId="b4940cb3e954894f" providerId="LiveId" clId="{CE090950-6871-4670-BC59-7AAF11FDD185}" dt="2022-09-29T10:09:55.179" v="1707" actId="26606"/>
          <ac:grpSpMkLst>
            <pc:docMk/>
            <pc:sldMk cId="3552359812" sldId="273"/>
            <ac:grpSpMk id="102" creationId="{9711C96E-3D2D-48C8-AAB9-C1CB02D1D51C}"/>
          </ac:grpSpMkLst>
        </pc:grpChg>
        <pc:grpChg chg="add del">
          <ac:chgData name="Giuseppina Sanza" userId="b4940cb3e954894f" providerId="LiveId" clId="{CE090950-6871-4670-BC59-7AAF11FDD185}" dt="2022-09-29T10:10:01.573" v="1711" actId="26606"/>
          <ac:grpSpMkLst>
            <pc:docMk/>
            <pc:sldMk cId="3552359812" sldId="273"/>
            <ac:grpSpMk id="112" creationId="{0B789310-9859-4942-98C8-3D2F12AAAE73}"/>
          </ac:grpSpMkLst>
        </pc:grpChg>
        <pc:grpChg chg="add del">
          <ac:chgData name="Giuseppina Sanza" userId="b4940cb3e954894f" providerId="LiveId" clId="{CE090950-6871-4670-BC59-7AAF11FDD185}" dt="2022-09-29T10:10:01.573" v="1711" actId="26606"/>
          <ac:grpSpMkLst>
            <pc:docMk/>
            <pc:sldMk cId="3552359812" sldId="273"/>
            <ac:grpSpMk id="114" creationId="{6F1CEC7A-E419-4950-AA57-B00546C29CAF}"/>
          </ac:grpSpMkLst>
        </pc:grpChg>
        <pc:grpChg chg="add del">
          <ac:chgData name="Giuseppina Sanza" userId="b4940cb3e954894f" providerId="LiveId" clId="{CE090950-6871-4670-BC59-7AAF11FDD185}" dt="2022-09-29T10:10:05.369" v="1713" actId="26606"/>
          <ac:grpSpMkLst>
            <pc:docMk/>
            <pc:sldMk cId="3552359812" sldId="273"/>
            <ac:grpSpMk id="124" creationId="{9711C96E-3D2D-48C8-AAB9-C1CB02D1D51C}"/>
          </ac:grpSpMkLst>
        </pc:grpChg>
        <pc:grpChg chg="add">
          <ac:chgData name="Giuseppina Sanza" userId="b4940cb3e954894f" providerId="LiveId" clId="{CE090950-6871-4670-BC59-7AAF11FDD185}" dt="2022-09-29T10:10:24.332" v="1716" actId="26606"/>
          <ac:grpSpMkLst>
            <pc:docMk/>
            <pc:sldMk cId="3552359812" sldId="273"/>
            <ac:grpSpMk id="133" creationId="{9711C96E-3D2D-48C8-AAB9-C1CB02D1D51C}"/>
          </ac:grpSpMkLst>
        </pc:grpChg>
        <pc:cxnChg chg="add del">
          <ac:chgData name="Giuseppina Sanza" userId="b4940cb3e954894f" providerId="LiveId" clId="{CE090950-6871-4670-BC59-7AAF11FDD185}" dt="2022-09-29T10:09:51.152" v="1705" actId="26606"/>
          <ac:cxnSpMkLst>
            <pc:docMk/>
            <pc:sldMk cId="3552359812" sldId="273"/>
            <ac:cxnSpMk id="99" creationId="{2D902729-F83B-46AA-B572-057BD32A6991}"/>
          </ac:cxnSpMkLst>
        </pc:cxnChg>
        <pc:cxnChg chg="add del">
          <ac:chgData name="Giuseppina Sanza" userId="b4940cb3e954894f" providerId="LiveId" clId="{CE090950-6871-4670-BC59-7AAF11FDD185}" dt="2022-09-29T10:09:58.868" v="1709" actId="26606"/>
          <ac:cxnSpMkLst>
            <pc:docMk/>
            <pc:sldMk cId="3552359812" sldId="273"/>
            <ac:cxnSpMk id="108" creationId="{2D902729-F83B-46AA-B572-057BD32A6991}"/>
          </ac:cxnSpMkLst>
        </pc:cxnChg>
        <pc:cxnChg chg="add del">
          <ac:chgData name="Giuseppina Sanza" userId="b4940cb3e954894f" providerId="LiveId" clId="{CE090950-6871-4670-BC59-7AAF11FDD185}" dt="2022-09-29T10:10:24.325" v="1715" actId="26606"/>
          <ac:cxnSpMkLst>
            <pc:docMk/>
            <pc:sldMk cId="3552359812" sldId="273"/>
            <ac:cxnSpMk id="130" creationId="{2D902729-F83B-46AA-B572-057BD32A6991}"/>
          </ac:cxnSpMkLst>
        </pc:cxnChg>
      </pc:sldChg>
      <pc:sldChg chg="addSp delSp modSp mod setBg setClrOvrMap">
        <pc:chgData name="Giuseppina Sanza" userId="b4940cb3e954894f" providerId="LiveId" clId="{CE090950-6871-4670-BC59-7AAF11FDD185}" dt="2022-09-29T10:12:41.929" v="1723" actId="26606"/>
        <pc:sldMkLst>
          <pc:docMk/>
          <pc:sldMk cId="3853017742" sldId="274"/>
        </pc:sldMkLst>
        <pc:spChg chg="mod">
          <ac:chgData name="Giuseppina Sanza" userId="b4940cb3e954894f" providerId="LiveId" clId="{CE090950-6871-4670-BC59-7AAF11FDD185}" dt="2022-09-29T10:12:41.929" v="1723" actId="26606"/>
          <ac:spMkLst>
            <pc:docMk/>
            <pc:sldMk cId="3853017742" sldId="274"/>
            <ac:spMk id="2" creationId="{1ECAB22A-C797-45F9-9149-65B32507E24D}"/>
          </ac:spMkLst>
        </pc:spChg>
        <pc:spChg chg="mod ord">
          <ac:chgData name="Giuseppina Sanza" userId="b4940cb3e954894f" providerId="LiveId" clId="{CE090950-6871-4670-BC59-7AAF11FDD185}" dt="2022-09-29T10:12:41.929" v="1723" actId="26606"/>
          <ac:spMkLst>
            <pc:docMk/>
            <pc:sldMk cId="3853017742" sldId="274"/>
            <ac:spMk id="3" creationId="{A9F01C41-632E-4DA7-ADA8-D01D0F309828}"/>
          </ac:spMkLst>
        </pc:spChg>
        <pc:spChg chg="add mod">
          <ac:chgData name="Giuseppina Sanza" userId="b4940cb3e954894f" providerId="LiveId" clId="{CE090950-6871-4670-BC59-7AAF11FDD185}" dt="2022-09-29T10:12:41.929" v="1723" actId="26606"/>
          <ac:spMkLst>
            <pc:docMk/>
            <pc:sldMk cId="3853017742" sldId="274"/>
            <ac:spMk id="6" creationId="{747BA75C-DA77-8AE9-3F0F-711AD9700F9D}"/>
          </ac:spMkLst>
        </pc:spChg>
        <pc:spChg chg="del">
          <ac:chgData name="Giuseppina Sanza" userId="b4940cb3e954894f" providerId="LiveId" clId="{CE090950-6871-4670-BC59-7AAF11FDD185}" dt="2022-09-29T10:10:38.150" v="1717" actId="26606"/>
          <ac:spMkLst>
            <pc:docMk/>
            <pc:sldMk cId="3853017742" sldId="274"/>
            <ac:spMk id="8" creationId="{0A46F010-D160-4609-8979-FFD8C1EA6C43}"/>
          </ac:spMkLst>
        </pc:spChg>
        <pc:spChg chg="del">
          <ac:chgData name="Giuseppina Sanza" userId="b4940cb3e954894f" providerId="LiveId" clId="{CE090950-6871-4670-BC59-7AAF11FDD185}" dt="2022-09-29T10:10:38.150" v="1717" actId="26606"/>
          <ac:spMkLst>
            <pc:docMk/>
            <pc:sldMk cId="3853017742" sldId="274"/>
            <ac:spMk id="10" creationId="{81B8C4F6-C3AC-4C94-8EC7-E4F7B7E9CDB6}"/>
          </ac:spMkLst>
        </pc:spChg>
        <pc:spChg chg="del">
          <ac:chgData name="Giuseppina Sanza" userId="b4940cb3e954894f" providerId="LiveId" clId="{CE090950-6871-4670-BC59-7AAF11FDD185}" dt="2022-09-29T10:10:38.150" v="1717" actId="26606"/>
          <ac:spMkLst>
            <pc:docMk/>
            <pc:sldMk cId="3853017742" sldId="274"/>
            <ac:spMk id="40" creationId="{91328346-8BAD-4616-B50B-5CFDA5648D6A}"/>
          </ac:spMkLst>
        </pc:spChg>
        <pc:spChg chg="add del">
          <ac:chgData name="Giuseppina Sanza" userId="b4940cb3e954894f" providerId="LiveId" clId="{CE090950-6871-4670-BC59-7AAF11FDD185}" dt="2022-09-29T10:12:41.929" v="1723" actId="26606"/>
          <ac:spMkLst>
            <pc:docMk/>
            <pc:sldMk cId="3853017742" sldId="274"/>
            <ac:spMk id="45" creationId="{40F1E87C-C9CB-44C0-A79E-F2384368470D}"/>
          </ac:spMkLst>
        </pc:spChg>
        <pc:spChg chg="add del">
          <ac:chgData name="Giuseppina Sanza" userId="b4940cb3e954894f" providerId="LiveId" clId="{CE090950-6871-4670-BC59-7AAF11FDD185}" dt="2022-09-29T10:12:41.929" v="1723" actId="26606"/>
          <ac:spMkLst>
            <pc:docMk/>
            <pc:sldMk cId="3853017742" sldId="274"/>
            <ac:spMk id="61" creationId="{31FE9B99-9825-4E0E-B4FB-432E59A85FCA}"/>
          </ac:spMkLst>
        </pc:spChg>
        <pc:spChg chg="add del">
          <ac:chgData name="Giuseppina Sanza" userId="b4940cb3e954894f" providerId="LiveId" clId="{CE090950-6871-4670-BC59-7AAF11FDD185}" dt="2022-09-29T10:12:41.916" v="1722" actId="26606"/>
          <ac:spMkLst>
            <pc:docMk/>
            <pc:sldMk cId="3853017742" sldId="274"/>
            <ac:spMk id="66" creationId="{3F4C104D-5F30-4811-9376-566B26E4719A}"/>
          </ac:spMkLst>
        </pc:spChg>
        <pc:spChg chg="add del">
          <ac:chgData name="Giuseppina Sanza" userId="b4940cb3e954894f" providerId="LiveId" clId="{CE090950-6871-4670-BC59-7AAF11FDD185}" dt="2022-09-29T10:12:41.916" v="1722" actId="26606"/>
          <ac:spMkLst>
            <pc:docMk/>
            <pc:sldMk cId="3853017742" sldId="274"/>
            <ac:spMk id="68" creationId="{0815E34B-5D02-4E01-A936-E8E1C0AB6F12}"/>
          </ac:spMkLst>
        </pc:spChg>
        <pc:spChg chg="add del">
          <ac:chgData name="Giuseppina Sanza" userId="b4940cb3e954894f" providerId="LiveId" clId="{CE090950-6871-4670-BC59-7AAF11FDD185}" dt="2022-09-29T10:12:41.916" v="1722" actId="26606"/>
          <ac:spMkLst>
            <pc:docMk/>
            <pc:sldMk cId="3853017742" sldId="274"/>
            <ac:spMk id="70" creationId="{7DE3414B-B032-4710-A468-D3285E38C5FF}"/>
          </ac:spMkLst>
        </pc:spChg>
        <pc:spChg chg="add">
          <ac:chgData name="Giuseppina Sanza" userId="b4940cb3e954894f" providerId="LiveId" clId="{CE090950-6871-4670-BC59-7AAF11FDD185}" dt="2022-09-29T10:12:41.929" v="1723" actId="26606"/>
          <ac:spMkLst>
            <pc:docMk/>
            <pc:sldMk cId="3853017742" sldId="274"/>
            <ac:spMk id="81" creationId="{1A44C337-3893-4B29-A265-B1329150B6AA}"/>
          </ac:spMkLst>
        </pc:spChg>
        <pc:spChg chg="add">
          <ac:chgData name="Giuseppina Sanza" userId="b4940cb3e954894f" providerId="LiveId" clId="{CE090950-6871-4670-BC59-7AAF11FDD185}" dt="2022-09-29T10:12:41.929" v="1723" actId="26606"/>
          <ac:spMkLst>
            <pc:docMk/>
            <pc:sldMk cId="3853017742" sldId="274"/>
            <ac:spMk id="96" creationId="{AA5CD610-ED7C-4CED-A9A1-174432C88AF8}"/>
          </ac:spMkLst>
        </pc:spChg>
        <pc:spChg chg="add">
          <ac:chgData name="Giuseppina Sanza" userId="b4940cb3e954894f" providerId="LiveId" clId="{CE090950-6871-4670-BC59-7AAF11FDD185}" dt="2022-09-29T10:12:41.929" v="1723" actId="26606"/>
          <ac:spMkLst>
            <pc:docMk/>
            <pc:sldMk cId="3853017742" sldId="274"/>
            <ac:spMk id="98" creationId="{0C4379BF-8C7A-480A-BC36-DA55D92A9356}"/>
          </ac:spMkLst>
        </pc:spChg>
        <pc:grpChg chg="del">
          <ac:chgData name="Giuseppina Sanza" userId="b4940cb3e954894f" providerId="LiveId" clId="{CE090950-6871-4670-BC59-7AAF11FDD185}" dt="2022-09-29T10:10:38.150" v="1717" actId="26606"/>
          <ac:grpSpMkLst>
            <pc:docMk/>
            <pc:sldMk cId="3853017742" sldId="274"/>
            <ac:grpSpMk id="12" creationId="{0B789310-9859-4942-98C8-3D2F12AAAE73}"/>
          </ac:grpSpMkLst>
        </pc:grpChg>
        <pc:grpChg chg="del">
          <ac:chgData name="Giuseppina Sanza" userId="b4940cb3e954894f" providerId="LiveId" clId="{CE090950-6871-4670-BC59-7AAF11FDD185}" dt="2022-09-29T10:10:38.150" v="1717" actId="26606"/>
          <ac:grpSpMkLst>
            <pc:docMk/>
            <pc:sldMk cId="3853017742" sldId="274"/>
            <ac:grpSpMk id="26" creationId="{6F1CEC7A-E419-4950-AA57-B00546C29CAF}"/>
          </ac:grpSpMkLst>
        </pc:grpChg>
        <pc:grpChg chg="add del">
          <ac:chgData name="Giuseppina Sanza" userId="b4940cb3e954894f" providerId="LiveId" clId="{CE090950-6871-4670-BC59-7AAF11FDD185}" dt="2022-09-29T10:12:41.929" v="1723" actId="26606"/>
          <ac:grpSpMkLst>
            <pc:docMk/>
            <pc:sldMk cId="3853017742" sldId="274"/>
            <ac:grpSpMk id="47" creationId="{BA4A957B-DB4E-4D89-ADEF-2767404BD9B7}"/>
          </ac:grpSpMkLst>
        </pc:grpChg>
        <pc:grpChg chg="add">
          <ac:chgData name="Giuseppina Sanza" userId="b4940cb3e954894f" providerId="LiveId" clId="{CE090950-6871-4670-BC59-7AAF11FDD185}" dt="2022-09-29T10:12:41.929" v="1723" actId="26606"/>
          <ac:grpSpMkLst>
            <pc:docMk/>
            <pc:sldMk cId="3853017742" sldId="274"/>
            <ac:grpSpMk id="82" creationId="{AF44CA9C-80E8-44E1-A79C-D6EBFC73BCA0}"/>
          </ac:grpSpMkLst>
        </pc:grpChg>
        <pc:grpChg chg="add">
          <ac:chgData name="Giuseppina Sanza" userId="b4940cb3e954894f" providerId="LiveId" clId="{CE090950-6871-4670-BC59-7AAF11FDD185}" dt="2022-09-29T10:12:41.929" v="1723" actId="26606"/>
          <ac:grpSpMkLst>
            <pc:docMk/>
            <pc:sldMk cId="3853017742" sldId="274"/>
            <ac:grpSpMk id="95" creationId="{81E0B358-1267-4844-8B3D-B7A279B4175A}"/>
          </ac:grpSpMkLst>
        </pc:grpChg>
        <pc:picChg chg="add mod">
          <ac:chgData name="Giuseppina Sanza" userId="b4940cb3e954894f" providerId="LiveId" clId="{CE090950-6871-4670-BC59-7AAF11FDD185}" dt="2022-09-29T10:12:41.929" v="1723" actId="26606"/>
          <ac:picMkLst>
            <pc:docMk/>
            <pc:sldMk cId="3853017742" sldId="274"/>
            <ac:picMk id="5" creationId="{C5764845-4871-A2B1-8344-43E25578B1C3}"/>
          </ac:picMkLst>
        </pc:picChg>
      </pc:sldChg>
      <pc:sldChg chg="addSp delSp modSp mod">
        <pc:chgData name="Giuseppina Sanza" userId="b4940cb3e954894f" providerId="LiveId" clId="{CE090950-6871-4670-BC59-7AAF11FDD185}" dt="2022-09-29T10:13:31.077" v="1724" actId="26606"/>
        <pc:sldMkLst>
          <pc:docMk/>
          <pc:sldMk cId="2068908670" sldId="277"/>
        </pc:sldMkLst>
        <pc:spChg chg="mod">
          <ac:chgData name="Giuseppina Sanza" userId="b4940cb3e954894f" providerId="LiveId" clId="{CE090950-6871-4670-BC59-7AAF11FDD185}" dt="2022-09-29T10:13:31.077" v="1724" actId="26606"/>
          <ac:spMkLst>
            <pc:docMk/>
            <pc:sldMk cId="2068908670" sldId="277"/>
            <ac:spMk id="2" creationId="{54776F66-C986-446A-A312-46B468309B22}"/>
          </ac:spMkLst>
        </pc:spChg>
        <pc:spChg chg="mod">
          <ac:chgData name="Giuseppina Sanza" userId="b4940cb3e954894f" providerId="LiveId" clId="{CE090950-6871-4670-BC59-7AAF11FDD185}" dt="2022-09-29T10:13:31.077" v="1724" actId="26606"/>
          <ac:spMkLst>
            <pc:docMk/>
            <pc:sldMk cId="2068908670" sldId="277"/>
            <ac:spMk id="3" creationId="{6A911423-60C1-4CED-B719-7A1F012F6C91}"/>
          </ac:spMkLst>
        </pc:spChg>
        <pc:spChg chg="del">
          <ac:chgData name="Giuseppina Sanza" userId="b4940cb3e954894f" providerId="LiveId" clId="{CE090950-6871-4670-BC59-7AAF11FDD185}" dt="2022-09-29T10:13:31.077" v="1724" actId="26606"/>
          <ac:spMkLst>
            <pc:docMk/>
            <pc:sldMk cId="2068908670" sldId="277"/>
            <ac:spMk id="8" creationId="{0A46F010-D160-4609-8979-FFD8C1EA6C43}"/>
          </ac:spMkLst>
        </pc:spChg>
        <pc:spChg chg="del">
          <ac:chgData name="Giuseppina Sanza" userId="b4940cb3e954894f" providerId="LiveId" clId="{CE090950-6871-4670-BC59-7AAF11FDD185}" dt="2022-09-29T10:13:31.077" v="1724" actId="26606"/>
          <ac:spMkLst>
            <pc:docMk/>
            <pc:sldMk cId="2068908670" sldId="277"/>
            <ac:spMk id="10" creationId="{81B8C4F6-C3AC-4C94-8EC7-E4F7B7E9CDB6}"/>
          </ac:spMkLst>
        </pc:spChg>
        <pc:spChg chg="del">
          <ac:chgData name="Giuseppina Sanza" userId="b4940cb3e954894f" providerId="LiveId" clId="{CE090950-6871-4670-BC59-7AAF11FDD185}" dt="2022-09-29T10:13:31.077" v="1724" actId="26606"/>
          <ac:spMkLst>
            <pc:docMk/>
            <pc:sldMk cId="2068908670" sldId="277"/>
            <ac:spMk id="40" creationId="{91328346-8BAD-4616-B50B-5CFDA5648D6A}"/>
          </ac:spMkLst>
        </pc:spChg>
        <pc:spChg chg="add">
          <ac:chgData name="Giuseppina Sanza" userId="b4940cb3e954894f" providerId="LiveId" clId="{CE090950-6871-4670-BC59-7AAF11FDD185}" dt="2022-09-29T10:13:31.077" v="1724" actId="26606"/>
          <ac:spMkLst>
            <pc:docMk/>
            <pc:sldMk cId="2068908670" sldId="277"/>
            <ac:spMk id="46" creationId="{1A44C337-3893-4B29-A265-B1329150B6AA}"/>
          </ac:spMkLst>
        </pc:spChg>
        <pc:spChg chg="add">
          <ac:chgData name="Giuseppina Sanza" userId="b4940cb3e954894f" providerId="LiveId" clId="{CE090950-6871-4670-BC59-7AAF11FDD185}" dt="2022-09-29T10:13:31.077" v="1724" actId="26606"/>
          <ac:spMkLst>
            <pc:docMk/>
            <pc:sldMk cId="2068908670" sldId="277"/>
            <ac:spMk id="76" creationId="{AA5CD610-ED7C-4CED-A9A1-174432C88AF8}"/>
          </ac:spMkLst>
        </pc:spChg>
        <pc:spChg chg="add">
          <ac:chgData name="Giuseppina Sanza" userId="b4940cb3e954894f" providerId="LiveId" clId="{CE090950-6871-4670-BC59-7AAF11FDD185}" dt="2022-09-29T10:13:31.077" v="1724" actId="26606"/>
          <ac:spMkLst>
            <pc:docMk/>
            <pc:sldMk cId="2068908670" sldId="277"/>
            <ac:spMk id="78" creationId="{0C4379BF-8C7A-480A-BC36-DA55D92A9356}"/>
          </ac:spMkLst>
        </pc:spChg>
        <pc:grpChg chg="del">
          <ac:chgData name="Giuseppina Sanza" userId="b4940cb3e954894f" providerId="LiveId" clId="{CE090950-6871-4670-BC59-7AAF11FDD185}" dt="2022-09-29T10:13:31.077" v="1724" actId="26606"/>
          <ac:grpSpMkLst>
            <pc:docMk/>
            <pc:sldMk cId="2068908670" sldId="277"/>
            <ac:grpSpMk id="12" creationId="{0B789310-9859-4942-98C8-3D2F12AAAE73}"/>
          </ac:grpSpMkLst>
        </pc:grpChg>
        <pc:grpChg chg="del">
          <ac:chgData name="Giuseppina Sanza" userId="b4940cb3e954894f" providerId="LiveId" clId="{CE090950-6871-4670-BC59-7AAF11FDD185}" dt="2022-09-29T10:13:31.077" v="1724" actId="26606"/>
          <ac:grpSpMkLst>
            <pc:docMk/>
            <pc:sldMk cId="2068908670" sldId="277"/>
            <ac:grpSpMk id="26" creationId="{6F1CEC7A-E419-4950-AA57-B00546C29CAF}"/>
          </ac:grpSpMkLst>
        </pc:grpChg>
        <pc:grpChg chg="add">
          <ac:chgData name="Giuseppina Sanza" userId="b4940cb3e954894f" providerId="LiveId" clId="{CE090950-6871-4670-BC59-7AAF11FDD185}" dt="2022-09-29T10:13:31.077" v="1724" actId="26606"/>
          <ac:grpSpMkLst>
            <pc:docMk/>
            <pc:sldMk cId="2068908670" sldId="277"/>
            <ac:grpSpMk id="48" creationId="{81E0B358-1267-4844-8B3D-B7A279B4175A}"/>
          </ac:grpSpMkLst>
        </pc:grpChg>
        <pc:grpChg chg="add">
          <ac:chgData name="Giuseppina Sanza" userId="b4940cb3e954894f" providerId="LiveId" clId="{CE090950-6871-4670-BC59-7AAF11FDD185}" dt="2022-09-29T10:13:31.077" v="1724" actId="26606"/>
          <ac:grpSpMkLst>
            <pc:docMk/>
            <pc:sldMk cId="2068908670" sldId="277"/>
            <ac:grpSpMk id="62" creationId="{AF44CA9C-80E8-44E1-A79C-D6EBFC73BCA0}"/>
          </ac:grpSpMkLst>
        </pc:grpChg>
        <pc:picChg chg="add">
          <ac:chgData name="Giuseppina Sanza" userId="b4940cb3e954894f" providerId="LiveId" clId="{CE090950-6871-4670-BC59-7AAF11FDD185}" dt="2022-09-29T10:13:31.077" v="1724" actId="26606"/>
          <ac:picMkLst>
            <pc:docMk/>
            <pc:sldMk cId="2068908670" sldId="277"/>
            <ac:picMk id="42" creationId="{19E4467C-7BB6-26C7-857F-7D3EA649D04D}"/>
          </ac:picMkLst>
        </pc:picChg>
      </pc:sldChg>
      <pc:sldChg chg="addSp delSp modSp mod">
        <pc:chgData name="Giuseppina Sanza" userId="b4940cb3e954894f" providerId="LiveId" clId="{CE090950-6871-4670-BC59-7AAF11FDD185}" dt="2022-09-29T10:13:47.503" v="1727" actId="26606"/>
        <pc:sldMkLst>
          <pc:docMk/>
          <pc:sldMk cId="1847058828" sldId="278"/>
        </pc:sldMkLst>
        <pc:spChg chg="mod">
          <ac:chgData name="Giuseppina Sanza" userId="b4940cb3e954894f" providerId="LiveId" clId="{CE090950-6871-4670-BC59-7AAF11FDD185}" dt="2022-09-29T10:13:47.503" v="1727" actId="26606"/>
          <ac:spMkLst>
            <pc:docMk/>
            <pc:sldMk cId="1847058828" sldId="278"/>
            <ac:spMk id="2" creationId="{9566757E-0E06-4DEA-95F4-44678CCF5121}"/>
          </ac:spMkLst>
        </pc:spChg>
        <pc:spChg chg="add del">
          <ac:chgData name="Giuseppina Sanza" userId="b4940cb3e954894f" providerId="LiveId" clId="{CE090950-6871-4670-BC59-7AAF11FDD185}" dt="2022-09-29T10:13:47.503" v="1727" actId="26606"/>
          <ac:spMkLst>
            <pc:docMk/>
            <pc:sldMk cId="1847058828" sldId="278"/>
            <ac:spMk id="18" creationId="{008ED74B-06F2-4BD5-838F-1AAD0033EF0B}"/>
          </ac:spMkLst>
        </pc:spChg>
        <pc:spChg chg="add del">
          <ac:chgData name="Giuseppina Sanza" userId="b4940cb3e954894f" providerId="LiveId" clId="{CE090950-6871-4670-BC59-7AAF11FDD185}" dt="2022-09-29T10:13:47.503" v="1727" actId="26606"/>
          <ac:spMkLst>
            <pc:docMk/>
            <pc:sldMk cId="1847058828" sldId="278"/>
            <ac:spMk id="48" creationId="{CC9387DA-2D8E-4E5D-BD65-274370B65965}"/>
          </ac:spMkLst>
        </pc:spChg>
        <pc:spChg chg="add del">
          <ac:chgData name="Giuseppina Sanza" userId="b4940cb3e954894f" providerId="LiveId" clId="{CE090950-6871-4670-BC59-7AAF11FDD185}" dt="2022-09-29T10:13:47.503" v="1727" actId="26606"/>
          <ac:spMkLst>
            <pc:docMk/>
            <pc:sldMk cId="1847058828" sldId="278"/>
            <ac:spMk id="50" creationId="{18BFC65B-9706-4EE1-8B75-FEEC1C530558}"/>
          </ac:spMkLst>
        </pc:spChg>
        <pc:spChg chg="add del">
          <ac:chgData name="Giuseppina Sanza" userId="b4940cb3e954894f" providerId="LiveId" clId="{CE090950-6871-4670-BC59-7AAF11FDD185}" dt="2022-09-29T10:13:47.453" v="1726" actId="26606"/>
          <ac:spMkLst>
            <pc:docMk/>
            <pc:sldMk cId="1847058828" sldId="278"/>
            <ac:spMk id="55" creationId="{6065F8A9-9499-4A44-BDAD-F706130FD826}"/>
          </ac:spMkLst>
        </pc:spChg>
        <pc:spChg chg="add del">
          <ac:chgData name="Giuseppina Sanza" userId="b4940cb3e954894f" providerId="LiveId" clId="{CE090950-6871-4670-BC59-7AAF11FDD185}" dt="2022-09-29T10:13:47.453" v="1726" actId="26606"/>
          <ac:spMkLst>
            <pc:docMk/>
            <pc:sldMk cId="1847058828" sldId="278"/>
            <ac:spMk id="57" creationId="{38132C2D-AFE4-478D-A86B-81059C205E06}"/>
          </ac:spMkLst>
        </pc:spChg>
        <pc:spChg chg="add del">
          <ac:chgData name="Giuseppina Sanza" userId="b4940cb3e954894f" providerId="LiveId" clId="{CE090950-6871-4670-BC59-7AAF11FDD185}" dt="2022-09-29T10:13:47.453" v="1726" actId="26606"/>
          <ac:spMkLst>
            <pc:docMk/>
            <pc:sldMk cId="1847058828" sldId="278"/>
            <ac:spMk id="59" creationId="{205BFD52-DD96-4666-8D77-C636870FD095}"/>
          </ac:spMkLst>
        </pc:spChg>
        <pc:spChg chg="add del">
          <ac:chgData name="Giuseppina Sanza" userId="b4940cb3e954894f" providerId="LiveId" clId="{CE090950-6871-4670-BC59-7AAF11FDD185}" dt="2022-09-29T10:13:47.453" v="1726" actId="26606"/>
          <ac:spMkLst>
            <pc:docMk/>
            <pc:sldMk cId="1847058828" sldId="278"/>
            <ac:spMk id="61" creationId="{1941746C-2C12-4564-8342-A3055D8361A9}"/>
          </ac:spMkLst>
        </pc:spChg>
        <pc:spChg chg="add">
          <ac:chgData name="Giuseppina Sanza" userId="b4940cb3e954894f" providerId="LiveId" clId="{CE090950-6871-4670-BC59-7AAF11FDD185}" dt="2022-09-29T10:13:47.503" v="1727" actId="26606"/>
          <ac:spMkLst>
            <pc:docMk/>
            <pc:sldMk cId="1847058828" sldId="278"/>
            <ac:spMk id="63" creationId="{A3D9AEEE-1CCD-43C0-BA3E-16D60A6E23C0}"/>
          </ac:spMkLst>
        </pc:spChg>
        <pc:spChg chg="add">
          <ac:chgData name="Giuseppina Sanza" userId="b4940cb3e954894f" providerId="LiveId" clId="{CE090950-6871-4670-BC59-7AAF11FDD185}" dt="2022-09-29T10:13:47.503" v="1727" actId="26606"/>
          <ac:spMkLst>
            <pc:docMk/>
            <pc:sldMk cId="1847058828" sldId="278"/>
            <ac:spMk id="64" creationId="{60F880A6-33D3-4EEC-A780-B73559B9F24C}"/>
          </ac:spMkLst>
        </pc:spChg>
        <pc:spChg chg="add">
          <ac:chgData name="Giuseppina Sanza" userId="b4940cb3e954894f" providerId="LiveId" clId="{CE090950-6871-4670-BC59-7AAF11FDD185}" dt="2022-09-29T10:13:47.503" v="1727" actId="26606"/>
          <ac:spMkLst>
            <pc:docMk/>
            <pc:sldMk cId="1847058828" sldId="278"/>
            <ac:spMk id="65" creationId="{2C6246ED-0535-4496-A8F6-1E80CC4EB853}"/>
          </ac:spMkLst>
        </pc:spChg>
        <pc:grpChg chg="add del">
          <ac:chgData name="Giuseppina Sanza" userId="b4940cb3e954894f" providerId="LiveId" clId="{CE090950-6871-4670-BC59-7AAF11FDD185}" dt="2022-09-29T10:13:47.503" v="1727" actId="26606"/>
          <ac:grpSpMkLst>
            <pc:docMk/>
            <pc:sldMk cId="1847058828" sldId="278"/>
            <ac:grpSpMk id="20" creationId="{E9F586E1-75B5-49B8-9A21-DD14CA0F6955}"/>
          </ac:grpSpMkLst>
        </pc:grpChg>
        <pc:grpChg chg="add del">
          <ac:chgData name="Giuseppina Sanza" userId="b4940cb3e954894f" providerId="LiveId" clId="{CE090950-6871-4670-BC59-7AAF11FDD185}" dt="2022-09-29T10:13:47.503" v="1727" actId="26606"/>
          <ac:grpSpMkLst>
            <pc:docMk/>
            <pc:sldMk cId="1847058828" sldId="278"/>
            <ac:grpSpMk id="34" creationId="{F9CAF6A1-77C7-4ABC-9E4A-E74A8DB16DC1}"/>
          </ac:grpSpMkLst>
        </pc:grpChg>
        <pc:graphicFrameChg chg="mod modGraphic">
          <ac:chgData name="Giuseppina Sanza" userId="b4940cb3e954894f" providerId="LiveId" clId="{CE090950-6871-4670-BC59-7AAF11FDD185}" dt="2022-09-29T10:13:47.503" v="1727" actId="26606"/>
          <ac:graphicFrameMkLst>
            <pc:docMk/>
            <pc:sldMk cId="1847058828" sldId="278"/>
            <ac:graphicFrameMk id="5" creationId="{7422BEFC-7DDD-4494-963B-75C8DFB54A40}"/>
          </ac:graphicFrameMkLst>
        </pc:graphicFrameChg>
      </pc:sldChg>
      <pc:sldChg chg="addSp delSp modSp mod setBg setClrOvrMap">
        <pc:chgData name="Giuseppina Sanza" userId="b4940cb3e954894f" providerId="LiveId" clId="{CE090950-6871-4670-BC59-7AAF11FDD185}" dt="2022-09-29T10:04:24.027" v="1672" actId="26606"/>
        <pc:sldMkLst>
          <pc:docMk/>
          <pc:sldMk cId="1310848139" sldId="280"/>
        </pc:sldMkLst>
        <pc:spChg chg="mod">
          <ac:chgData name="Giuseppina Sanza" userId="b4940cb3e954894f" providerId="LiveId" clId="{CE090950-6871-4670-BC59-7AAF11FDD185}" dt="2022-09-29T10:04:24.027" v="1672" actId="26606"/>
          <ac:spMkLst>
            <pc:docMk/>
            <pc:sldMk cId="1310848139" sldId="280"/>
            <ac:spMk id="2" creationId="{579CE546-1F97-4F01-BF7C-E1AEBB62DA3F}"/>
          </ac:spMkLst>
        </pc:spChg>
        <pc:spChg chg="mod">
          <ac:chgData name="Giuseppina Sanza" userId="b4940cb3e954894f" providerId="LiveId" clId="{CE090950-6871-4670-BC59-7AAF11FDD185}" dt="2022-09-29T10:04:24.027" v="1672" actId="26606"/>
          <ac:spMkLst>
            <pc:docMk/>
            <pc:sldMk cId="1310848139" sldId="280"/>
            <ac:spMk id="3" creationId="{93B36EB2-37EC-45D7-9C6C-14D59821D283}"/>
          </ac:spMkLst>
        </pc:spChg>
        <pc:spChg chg="add mod">
          <ac:chgData name="Giuseppina Sanza" userId="b4940cb3e954894f" providerId="LiveId" clId="{CE090950-6871-4670-BC59-7AAF11FDD185}" dt="2022-09-29T10:04:24.027" v="1672" actId="26606"/>
          <ac:spMkLst>
            <pc:docMk/>
            <pc:sldMk cId="1310848139" sldId="280"/>
            <ac:spMk id="6" creationId="{9F8BE9EB-5014-9581-983D-B3A808C633A6}"/>
          </ac:spMkLst>
        </pc:spChg>
        <pc:spChg chg="del">
          <ac:chgData name="Giuseppina Sanza" userId="b4940cb3e954894f" providerId="LiveId" clId="{CE090950-6871-4670-BC59-7AAF11FDD185}" dt="2022-09-29T09:58:06.353" v="1650" actId="26606"/>
          <ac:spMkLst>
            <pc:docMk/>
            <pc:sldMk cId="1310848139" sldId="280"/>
            <ac:spMk id="8" creationId="{0A46F010-D160-4609-8979-FFD8C1EA6C43}"/>
          </ac:spMkLst>
        </pc:spChg>
        <pc:spChg chg="del">
          <ac:chgData name="Giuseppina Sanza" userId="b4940cb3e954894f" providerId="LiveId" clId="{CE090950-6871-4670-BC59-7AAF11FDD185}" dt="2022-09-29T09:58:06.353" v="1650" actId="26606"/>
          <ac:spMkLst>
            <pc:docMk/>
            <pc:sldMk cId="1310848139" sldId="280"/>
            <ac:spMk id="10" creationId="{81B8C4F6-C3AC-4C94-8EC7-E4F7B7E9CDB6}"/>
          </ac:spMkLst>
        </pc:spChg>
        <pc:spChg chg="del">
          <ac:chgData name="Giuseppina Sanza" userId="b4940cb3e954894f" providerId="LiveId" clId="{CE090950-6871-4670-BC59-7AAF11FDD185}" dt="2022-09-29T09:58:06.353" v="1650" actId="26606"/>
          <ac:spMkLst>
            <pc:docMk/>
            <pc:sldMk cId="1310848139" sldId="280"/>
            <ac:spMk id="40" creationId="{91328346-8BAD-4616-B50B-5CFDA5648D6A}"/>
          </ac:spMkLst>
        </pc:spChg>
        <pc:spChg chg="add del">
          <ac:chgData name="Giuseppina Sanza" userId="b4940cb3e954894f" providerId="LiveId" clId="{CE090950-6871-4670-BC59-7AAF11FDD185}" dt="2022-09-29T10:04:24.027" v="1672" actId="26606"/>
          <ac:spMkLst>
            <pc:docMk/>
            <pc:sldMk cId="1310848139" sldId="280"/>
            <ac:spMk id="45" creationId="{40F1E87C-C9CB-44C0-A79E-F2384368470D}"/>
          </ac:spMkLst>
        </pc:spChg>
        <pc:spChg chg="add del">
          <ac:chgData name="Giuseppina Sanza" userId="b4940cb3e954894f" providerId="LiveId" clId="{CE090950-6871-4670-BC59-7AAF11FDD185}" dt="2022-09-29T10:04:24.027" v="1672" actId="26606"/>
          <ac:spMkLst>
            <pc:docMk/>
            <pc:sldMk cId="1310848139" sldId="280"/>
            <ac:spMk id="61" creationId="{31FE9B99-9825-4E0E-B4FB-432E59A85FCA}"/>
          </ac:spMkLst>
        </pc:spChg>
        <pc:spChg chg="add">
          <ac:chgData name="Giuseppina Sanza" userId="b4940cb3e954894f" providerId="LiveId" clId="{CE090950-6871-4670-BC59-7AAF11FDD185}" dt="2022-09-29T10:04:24.027" v="1672" actId="26606"/>
          <ac:spMkLst>
            <pc:docMk/>
            <pc:sldMk cId="1310848139" sldId="280"/>
            <ac:spMk id="66" creationId="{39EE869B-085D-43B3-AED8-9B065561249F}"/>
          </ac:spMkLst>
        </pc:spChg>
        <pc:spChg chg="add">
          <ac:chgData name="Giuseppina Sanza" userId="b4940cb3e954894f" providerId="LiveId" clId="{CE090950-6871-4670-BC59-7AAF11FDD185}" dt="2022-09-29T10:04:24.027" v="1672" actId="26606"/>
          <ac:spMkLst>
            <pc:docMk/>
            <pc:sldMk cId="1310848139" sldId="280"/>
            <ac:spMk id="68" creationId="{C54E744A-A072-47AF-981A-37186176C2CC}"/>
          </ac:spMkLst>
        </pc:spChg>
        <pc:spChg chg="add">
          <ac:chgData name="Giuseppina Sanza" userId="b4940cb3e954894f" providerId="LiveId" clId="{CE090950-6871-4670-BC59-7AAF11FDD185}" dt="2022-09-29T10:04:24.027" v="1672" actId="26606"/>
          <ac:spMkLst>
            <pc:docMk/>
            <pc:sldMk cId="1310848139" sldId="280"/>
            <ac:spMk id="70" creationId="{F0254341-1068-4FB7-8AEF-220C6EB4101F}"/>
          </ac:spMkLst>
        </pc:spChg>
        <pc:grpChg chg="del">
          <ac:chgData name="Giuseppina Sanza" userId="b4940cb3e954894f" providerId="LiveId" clId="{CE090950-6871-4670-BC59-7AAF11FDD185}" dt="2022-09-29T09:58:06.353" v="1650" actId="26606"/>
          <ac:grpSpMkLst>
            <pc:docMk/>
            <pc:sldMk cId="1310848139" sldId="280"/>
            <ac:grpSpMk id="12" creationId="{0B789310-9859-4942-98C8-3D2F12AAAE73}"/>
          </ac:grpSpMkLst>
        </pc:grpChg>
        <pc:grpChg chg="del">
          <ac:chgData name="Giuseppina Sanza" userId="b4940cb3e954894f" providerId="LiveId" clId="{CE090950-6871-4670-BC59-7AAF11FDD185}" dt="2022-09-29T09:58:06.353" v="1650" actId="26606"/>
          <ac:grpSpMkLst>
            <pc:docMk/>
            <pc:sldMk cId="1310848139" sldId="280"/>
            <ac:grpSpMk id="26" creationId="{6F1CEC7A-E419-4950-AA57-B00546C29CAF}"/>
          </ac:grpSpMkLst>
        </pc:grpChg>
        <pc:grpChg chg="add del">
          <ac:chgData name="Giuseppina Sanza" userId="b4940cb3e954894f" providerId="LiveId" clId="{CE090950-6871-4670-BC59-7AAF11FDD185}" dt="2022-09-29T10:04:24.027" v="1672" actId="26606"/>
          <ac:grpSpMkLst>
            <pc:docMk/>
            <pc:sldMk cId="1310848139" sldId="280"/>
            <ac:grpSpMk id="47" creationId="{BA4A957B-DB4E-4D89-ADEF-2767404BD9B7}"/>
          </ac:grpSpMkLst>
        </pc:grpChg>
        <pc:picChg chg="add mod ord">
          <ac:chgData name="Giuseppina Sanza" userId="b4940cb3e954894f" providerId="LiveId" clId="{CE090950-6871-4670-BC59-7AAF11FDD185}" dt="2022-09-29T10:04:24.027" v="1672" actId="26606"/>
          <ac:picMkLst>
            <pc:docMk/>
            <pc:sldMk cId="1310848139" sldId="280"/>
            <ac:picMk id="5" creationId="{E0401728-9E60-D399-06B8-2925A9AE1986}"/>
          </ac:picMkLst>
        </pc:picChg>
      </pc:sldChg>
      <pc:sldChg chg="addSp delSp modSp new mod setBg setClrOvrMap">
        <pc:chgData name="Giuseppina Sanza" userId="b4940cb3e954894f" providerId="LiveId" clId="{CE090950-6871-4670-BC59-7AAF11FDD185}" dt="2022-09-29T09:56:14.764" v="1645" actId="14100"/>
        <pc:sldMkLst>
          <pc:docMk/>
          <pc:sldMk cId="139515424" sldId="282"/>
        </pc:sldMkLst>
        <pc:spChg chg="mod">
          <ac:chgData name="Giuseppina Sanza" userId="b4940cb3e954894f" providerId="LiveId" clId="{CE090950-6871-4670-BC59-7AAF11FDD185}" dt="2022-09-29T09:56:09.030" v="1644" actId="26606"/>
          <ac:spMkLst>
            <pc:docMk/>
            <pc:sldMk cId="139515424" sldId="282"/>
            <ac:spMk id="2" creationId="{41554D5E-637E-598C-D658-B336A550C9E2}"/>
          </ac:spMkLst>
        </pc:spChg>
        <pc:spChg chg="mod">
          <ac:chgData name="Giuseppina Sanza" userId="b4940cb3e954894f" providerId="LiveId" clId="{CE090950-6871-4670-BC59-7AAF11FDD185}" dt="2022-09-29T09:56:09.030" v="1644" actId="26606"/>
          <ac:spMkLst>
            <pc:docMk/>
            <pc:sldMk cId="139515424" sldId="282"/>
            <ac:spMk id="3" creationId="{19ACAED0-8B01-E846-C8DE-B8BD955AC6D2}"/>
          </ac:spMkLst>
        </pc:spChg>
        <pc:spChg chg="add mod ord">
          <ac:chgData name="Giuseppina Sanza" userId="b4940cb3e954894f" providerId="LiveId" clId="{CE090950-6871-4670-BC59-7AAF11FDD185}" dt="2022-09-29T09:56:09.030" v="1644" actId="26606"/>
          <ac:spMkLst>
            <pc:docMk/>
            <pc:sldMk cId="139515424" sldId="282"/>
            <ac:spMk id="6" creationId="{16BF6B6C-B1CC-71E0-EAF8-4893B874B35D}"/>
          </ac:spMkLst>
        </pc:spChg>
        <pc:spChg chg="add mod">
          <ac:chgData name="Giuseppina Sanza" userId="b4940cb3e954894f" providerId="LiveId" clId="{CE090950-6871-4670-BC59-7AAF11FDD185}" dt="2022-09-29T09:56:09.030" v="1644" actId="26606"/>
          <ac:spMkLst>
            <pc:docMk/>
            <pc:sldMk cId="139515424" sldId="282"/>
            <ac:spMk id="9" creationId="{CFF61D5E-141A-D950-302A-7CB767A78D3D}"/>
          </ac:spMkLst>
        </pc:spChg>
        <pc:spChg chg="add del">
          <ac:chgData name="Giuseppina Sanza" userId="b4940cb3e954894f" providerId="LiveId" clId="{CE090950-6871-4670-BC59-7AAF11FDD185}" dt="2022-09-29T09:55:51.475" v="1635" actId="26606"/>
          <ac:spMkLst>
            <pc:docMk/>
            <pc:sldMk cId="139515424" sldId="282"/>
            <ac:spMk id="14" creationId="{3F4C104D-5F30-4811-9376-566B26E4719A}"/>
          </ac:spMkLst>
        </pc:spChg>
        <pc:spChg chg="add del">
          <ac:chgData name="Giuseppina Sanza" userId="b4940cb3e954894f" providerId="LiveId" clId="{CE090950-6871-4670-BC59-7AAF11FDD185}" dt="2022-09-29T09:55:51.475" v="1635" actId="26606"/>
          <ac:spMkLst>
            <pc:docMk/>
            <pc:sldMk cId="139515424" sldId="282"/>
            <ac:spMk id="16" creationId="{0815E34B-5D02-4E01-A936-E8E1C0AB6F12}"/>
          </ac:spMkLst>
        </pc:spChg>
        <pc:spChg chg="add del">
          <ac:chgData name="Giuseppina Sanza" userId="b4940cb3e954894f" providerId="LiveId" clId="{CE090950-6871-4670-BC59-7AAF11FDD185}" dt="2022-09-29T09:55:51.475" v="1635" actId="26606"/>
          <ac:spMkLst>
            <pc:docMk/>
            <pc:sldMk cId="139515424" sldId="282"/>
            <ac:spMk id="18" creationId="{7DE3414B-B032-4710-A468-D3285E38C5FF}"/>
          </ac:spMkLst>
        </pc:spChg>
        <pc:spChg chg="add del">
          <ac:chgData name="Giuseppina Sanza" userId="b4940cb3e954894f" providerId="LiveId" clId="{CE090950-6871-4670-BC59-7AAF11FDD185}" dt="2022-09-29T09:55:56.254" v="1637" actId="26606"/>
          <ac:spMkLst>
            <pc:docMk/>
            <pc:sldMk cId="139515424" sldId="282"/>
            <ac:spMk id="20" creationId="{44A5AAD1-9616-4E1C-B3AC-E5497A6A3C2A}"/>
          </ac:spMkLst>
        </pc:spChg>
        <pc:spChg chg="add del">
          <ac:chgData name="Giuseppina Sanza" userId="b4940cb3e954894f" providerId="LiveId" clId="{CE090950-6871-4670-BC59-7AAF11FDD185}" dt="2022-09-29T09:55:56.254" v="1637" actId="26606"/>
          <ac:spMkLst>
            <pc:docMk/>
            <pc:sldMk cId="139515424" sldId="282"/>
            <ac:spMk id="21" creationId="{37B5A23F-7276-435D-91DA-09104D77774D}"/>
          </ac:spMkLst>
        </pc:spChg>
        <pc:spChg chg="add del">
          <ac:chgData name="Giuseppina Sanza" userId="b4940cb3e954894f" providerId="LiveId" clId="{CE090950-6871-4670-BC59-7AAF11FDD185}" dt="2022-09-29T09:55:56.254" v="1637" actId="26606"/>
          <ac:spMkLst>
            <pc:docMk/>
            <pc:sldMk cId="139515424" sldId="282"/>
            <ac:spMk id="22" creationId="{2F3ECD7F-BF61-4CB1-AA15-464BB771E778}"/>
          </ac:spMkLst>
        </pc:spChg>
        <pc:spChg chg="add del">
          <ac:chgData name="Giuseppina Sanza" userId="b4940cb3e954894f" providerId="LiveId" clId="{CE090950-6871-4670-BC59-7AAF11FDD185}" dt="2022-09-29T09:55:56.254" v="1637" actId="26606"/>
          <ac:spMkLst>
            <pc:docMk/>
            <pc:sldMk cId="139515424" sldId="282"/>
            <ac:spMk id="23" creationId="{966F1B29-3A08-4DB7-9F92-4C09B3BCFF14}"/>
          </ac:spMkLst>
        </pc:spChg>
        <pc:spChg chg="add del">
          <ac:chgData name="Giuseppina Sanza" userId="b4940cb3e954894f" providerId="LiveId" clId="{CE090950-6871-4670-BC59-7AAF11FDD185}" dt="2022-09-29T09:56:01.483" v="1639" actId="26606"/>
          <ac:spMkLst>
            <pc:docMk/>
            <pc:sldMk cId="139515424" sldId="282"/>
            <ac:spMk id="25" creationId="{2B258D2B-6AC3-4B3A-A87C-FD7E6517826E}"/>
          </ac:spMkLst>
        </pc:spChg>
        <pc:spChg chg="add del">
          <ac:chgData name="Giuseppina Sanza" userId="b4940cb3e954894f" providerId="LiveId" clId="{CE090950-6871-4670-BC59-7AAF11FDD185}" dt="2022-09-29T09:56:01.483" v="1639" actId="26606"/>
          <ac:spMkLst>
            <pc:docMk/>
            <pc:sldMk cId="139515424" sldId="282"/>
            <ac:spMk id="26" creationId="{8D55DD8B-9BF9-4B91-A22D-2D3F2AEFF189}"/>
          </ac:spMkLst>
        </pc:spChg>
        <pc:spChg chg="add del">
          <ac:chgData name="Giuseppina Sanza" userId="b4940cb3e954894f" providerId="LiveId" clId="{CE090950-6871-4670-BC59-7AAF11FDD185}" dt="2022-09-29T09:56:04.086" v="1641" actId="26606"/>
          <ac:spMkLst>
            <pc:docMk/>
            <pc:sldMk cId="139515424" sldId="282"/>
            <ac:spMk id="29" creationId="{1A44C337-3893-4B29-A265-B1329150B6AA}"/>
          </ac:spMkLst>
        </pc:spChg>
        <pc:spChg chg="add del">
          <ac:chgData name="Giuseppina Sanza" userId="b4940cb3e954894f" providerId="LiveId" clId="{CE090950-6871-4670-BC59-7AAF11FDD185}" dt="2022-09-29T09:56:04.086" v="1641" actId="26606"/>
          <ac:spMkLst>
            <pc:docMk/>
            <pc:sldMk cId="139515424" sldId="282"/>
            <ac:spMk id="44" creationId="{AA5CD610-ED7C-4CED-A9A1-174432C88AF8}"/>
          </ac:spMkLst>
        </pc:spChg>
        <pc:spChg chg="add del">
          <ac:chgData name="Giuseppina Sanza" userId="b4940cb3e954894f" providerId="LiveId" clId="{CE090950-6871-4670-BC59-7AAF11FDD185}" dt="2022-09-29T09:56:04.086" v="1641" actId="26606"/>
          <ac:spMkLst>
            <pc:docMk/>
            <pc:sldMk cId="139515424" sldId="282"/>
            <ac:spMk id="46" creationId="{0C4379BF-8C7A-480A-BC36-DA55D92A9356}"/>
          </ac:spMkLst>
        </pc:spChg>
        <pc:grpChg chg="add del">
          <ac:chgData name="Giuseppina Sanza" userId="b4940cb3e954894f" providerId="LiveId" clId="{CE090950-6871-4670-BC59-7AAF11FDD185}" dt="2022-09-29T09:56:04.086" v="1641" actId="26606"/>
          <ac:grpSpMkLst>
            <pc:docMk/>
            <pc:sldMk cId="139515424" sldId="282"/>
            <ac:grpSpMk id="30" creationId="{AF44CA9C-80E8-44E1-A79C-D6EBFC73BCA0}"/>
          </ac:grpSpMkLst>
        </pc:grpChg>
        <pc:grpChg chg="add del">
          <ac:chgData name="Giuseppina Sanza" userId="b4940cb3e954894f" providerId="LiveId" clId="{CE090950-6871-4670-BC59-7AAF11FDD185}" dt="2022-09-29T09:56:04.086" v="1641" actId="26606"/>
          <ac:grpSpMkLst>
            <pc:docMk/>
            <pc:sldMk cId="139515424" sldId="282"/>
            <ac:grpSpMk id="43" creationId="{81E0B358-1267-4844-8B3D-B7A279B4175A}"/>
          </ac:grpSpMkLst>
        </pc:grpChg>
        <pc:picChg chg="add mod ord">
          <ac:chgData name="Giuseppina Sanza" userId="b4940cb3e954894f" providerId="LiveId" clId="{CE090950-6871-4670-BC59-7AAF11FDD185}" dt="2022-09-29T09:56:14.764" v="1645" actId="14100"/>
          <ac:picMkLst>
            <pc:docMk/>
            <pc:sldMk cId="139515424" sldId="282"/>
            <ac:picMk id="5" creationId="{B7F4B630-92A0-6855-9C08-6ACB52C812E9}"/>
          </ac:picMkLst>
        </pc:picChg>
        <pc:picChg chg="add mod ord">
          <ac:chgData name="Giuseppina Sanza" userId="b4940cb3e954894f" providerId="LiveId" clId="{CE090950-6871-4670-BC59-7AAF11FDD185}" dt="2022-09-29T09:56:09.030" v="1644" actId="26606"/>
          <ac:picMkLst>
            <pc:docMk/>
            <pc:sldMk cId="139515424" sldId="282"/>
            <ac:picMk id="8" creationId="{AE587310-E9DE-800B-D894-5216B55AE6A1}"/>
          </ac:picMkLst>
        </pc:picChg>
      </pc:sldChg>
      <pc:sldChg chg="addSp modSp new mod ord setBg setClrOvrMap">
        <pc:chgData name="Giuseppina Sanza" userId="b4940cb3e954894f" providerId="LiveId" clId="{CE090950-6871-4670-BC59-7AAF11FDD185}" dt="2022-09-29T09:56:44.746" v="1646" actId="26606"/>
        <pc:sldMkLst>
          <pc:docMk/>
          <pc:sldMk cId="2761320711" sldId="283"/>
        </pc:sldMkLst>
        <pc:spChg chg="mod">
          <ac:chgData name="Giuseppina Sanza" userId="b4940cb3e954894f" providerId="LiveId" clId="{CE090950-6871-4670-BC59-7AAF11FDD185}" dt="2022-09-29T09:56:44.746" v="1646" actId="26606"/>
          <ac:spMkLst>
            <pc:docMk/>
            <pc:sldMk cId="2761320711" sldId="283"/>
            <ac:spMk id="2" creationId="{BDF1EE49-9952-3AB0-55E8-C1A9DAFCF39E}"/>
          </ac:spMkLst>
        </pc:spChg>
        <pc:spChg chg="mod">
          <ac:chgData name="Giuseppina Sanza" userId="b4940cb3e954894f" providerId="LiveId" clId="{CE090950-6871-4670-BC59-7AAF11FDD185}" dt="2022-09-29T09:56:44.746" v="1646" actId="26606"/>
          <ac:spMkLst>
            <pc:docMk/>
            <pc:sldMk cId="2761320711" sldId="283"/>
            <ac:spMk id="3" creationId="{E7524DF3-7DA7-FC3D-2C60-30BFAA5FEA09}"/>
          </ac:spMkLst>
        </pc:spChg>
        <pc:spChg chg="add">
          <ac:chgData name="Giuseppina Sanza" userId="b4940cb3e954894f" providerId="LiveId" clId="{CE090950-6871-4670-BC59-7AAF11FDD185}" dt="2022-09-29T09:56:44.746" v="1646" actId="26606"/>
          <ac:spMkLst>
            <pc:docMk/>
            <pc:sldMk cId="2761320711" sldId="283"/>
            <ac:spMk id="8" creationId="{66AFD431-09B7-42CA-BF39-9FE5DBE53797}"/>
          </ac:spMkLst>
        </pc:spChg>
        <pc:spChg chg="add">
          <ac:chgData name="Giuseppina Sanza" userId="b4940cb3e954894f" providerId="LiveId" clId="{CE090950-6871-4670-BC59-7AAF11FDD185}" dt="2022-09-29T09:56:44.746" v="1646" actId="26606"/>
          <ac:spMkLst>
            <pc:docMk/>
            <pc:sldMk cId="2761320711" sldId="283"/>
            <ac:spMk id="24" creationId="{E7D63BAB-D0DB-4F66-92F9-4D2E0A2E5A47}"/>
          </ac:spMkLst>
        </pc:spChg>
        <pc:grpChg chg="add">
          <ac:chgData name="Giuseppina Sanza" userId="b4940cb3e954894f" providerId="LiveId" clId="{CE090950-6871-4670-BC59-7AAF11FDD185}" dt="2022-09-29T09:56:44.746" v="1646" actId="26606"/>
          <ac:grpSpMkLst>
            <pc:docMk/>
            <pc:sldMk cId="2761320711" sldId="283"/>
            <ac:grpSpMk id="10" creationId="{9711C96E-3D2D-48C8-AAB9-C1CB02D1D51C}"/>
          </ac:grpSpMkLst>
        </pc:gr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3AAC2B-6673-4394-AB26-3D563AE9A21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E0C509B-2B4E-48F6-8124-989F331A5289}">
      <dgm:prSet/>
      <dgm:spPr/>
      <dgm:t>
        <a:bodyPr/>
        <a:lstStyle/>
        <a:p>
          <a:r>
            <a:rPr lang="it-IT"/>
            <a:t>Nella produzione della </a:t>
          </a:r>
          <a:r>
            <a:rPr lang="it-IT" b="1"/>
            <a:t>salute</a:t>
          </a:r>
          <a:r>
            <a:rPr lang="it-IT"/>
            <a:t> intervengono non solo fattori sanitari ma anche determinanti di  salute politici, economici, sociali, psicologici.</a:t>
          </a:r>
          <a:endParaRPr lang="en-US"/>
        </a:p>
      </dgm:t>
    </dgm:pt>
    <dgm:pt modelId="{2F9C196E-CCC5-4B3E-A1F3-032880C98B25}" type="parTrans" cxnId="{B2ECB1D7-C65E-435A-AC09-5F6E2C93A54D}">
      <dgm:prSet/>
      <dgm:spPr/>
      <dgm:t>
        <a:bodyPr/>
        <a:lstStyle/>
        <a:p>
          <a:endParaRPr lang="en-US"/>
        </a:p>
      </dgm:t>
    </dgm:pt>
    <dgm:pt modelId="{9FA3E74B-2F00-40ED-9874-04216E4E15D4}" type="sibTrans" cxnId="{B2ECB1D7-C65E-435A-AC09-5F6E2C93A54D}">
      <dgm:prSet/>
      <dgm:spPr/>
      <dgm:t>
        <a:bodyPr/>
        <a:lstStyle/>
        <a:p>
          <a:endParaRPr lang="en-US"/>
        </a:p>
      </dgm:t>
    </dgm:pt>
    <dgm:pt modelId="{8095BC2F-F544-4695-9500-0E3C79656F7C}">
      <dgm:prSet/>
      <dgm:spPr/>
      <dgm:t>
        <a:bodyPr/>
        <a:lstStyle/>
        <a:p>
          <a:r>
            <a:rPr lang="it-IT"/>
            <a:t>Le determinanti </a:t>
          </a:r>
          <a:r>
            <a:rPr lang="it-IT" b="1"/>
            <a:t>psicologiche </a:t>
          </a:r>
          <a:r>
            <a:rPr lang="it-IT"/>
            <a:t>possono essere di natura individuale ma anche legate a credenze, atteggiamenti e comportamenti collettivi.</a:t>
          </a:r>
          <a:endParaRPr lang="en-US"/>
        </a:p>
      </dgm:t>
    </dgm:pt>
    <dgm:pt modelId="{8BC5931D-695B-4041-AC80-231D666D8702}" type="parTrans" cxnId="{BB475EC4-EC49-4012-B23D-70F4E9C0917D}">
      <dgm:prSet/>
      <dgm:spPr/>
      <dgm:t>
        <a:bodyPr/>
        <a:lstStyle/>
        <a:p>
          <a:endParaRPr lang="en-US"/>
        </a:p>
      </dgm:t>
    </dgm:pt>
    <dgm:pt modelId="{A45E7556-7475-469F-8ECF-C581EDEDEE4D}" type="sibTrans" cxnId="{BB475EC4-EC49-4012-B23D-70F4E9C0917D}">
      <dgm:prSet/>
      <dgm:spPr/>
      <dgm:t>
        <a:bodyPr/>
        <a:lstStyle/>
        <a:p>
          <a:endParaRPr lang="en-US"/>
        </a:p>
      </dgm:t>
    </dgm:pt>
    <dgm:pt modelId="{D34FD8B0-0BDC-4897-906C-A7B67FD5541E}">
      <dgm:prSet/>
      <dgm:spPr/>
      <dgm:t>
        <a:bodyPr/>
        <a:lstStyle/>
        <a:p>
          <a:r>
            <a:rPr lang="it-IT"/>
            <a:t>L’oggetto dell’igiene diventa quindi la salute come qualità della vita nella sua </a:t>
          </a:r>
          <a:r>
            <a:rPr lang="it-IT" b="1"/>
            <a:t>globalità</a:t>
          </a:r>
          <a:r>
            <a:rPr lang="it-IT"/>
            <a:t> da promuovere e conservare in tutti i suoi significati: individuale e collettiva.</a:t>
          </a:r>
          <a:endParaRPr lang="en-US"/>
        </a:p>
      </dgm:t>
    </dgm:pt>
    <dgm:pt modelId="{4A10A0AE-813F-48CE-BBBC-8E043795B076}" type="parTrans" cxnId="{BDB4991E-AA02-4FC1-9AEB-02E93746C390}">
      <dgm:prSet/>
      <dgm:spPr/>
      <dgm:t>
        <a:bodyPr/>
        <a:lstStyle/>
        <a:p>
          <a:endParaRPr lang="en-US"/>
        </a:p>
      </dgm:t>
    </dgm:pt>
    <dgm:pt modelId="{0B035C15-DAFC-42BB-A049-93422B472BDD}" type="sibTrans" cxnId="{BDB4991E-AA02-4FC1-9AEB-02E93746C390}">
      <dgm:prSet/>
      <dgm:spPr/>
      <dgm:t>
        <a:bodyPr/>
        <a:lstStyle/>
        <a:p>
          <a:endParaRPr lang="en-US"/>
        </a:p>
      </dgm:t>
    </dgm:pt>
    <dgm:pt modelId="{D5106927-277D-49D0-B65F-90EDBF1F78FC}" type="pres">
      <dgm:prSet presAssocID="{1A3AAC2B-6673-4394-AB26-3D563AE9A219}" presName="linear" presStyleCnt="0">
        <dgm:presLayoutVars>
          <dgm:animLvl val="lvl"/>
          <dgm:resizeHandles val="exact"/>
        </dgm:presLayoutVars>
      </dgm:prSet>
      <dgm:spPr/>
    </dgm:pt>
    <dgm:pt modelId="{F67D9EBD-10E3-47DA-B20A-2EFCAAC34EF6}" type="pres">
      <dgm:prSet presAssocID="{BE0C509B-2B4E-48F6-8124-989F331A5289}" presName="parentText" presStyleLbl="node1" presStyleIdx="0" presStyleCnt="3">
        <dgm:presLayoutVars>
          <dgm:chMax val="0"/>
          <dgm:bulletEnabled val="1"/>
        </dgm:presLayoutVars>
      </dgm:prSet>
      <dgm:spPr/>
    </dgm:pt>
    <dgm:pt modelId="{5F312C68-EEF8-44DE-97FE-9F7BFC3DA30E}" type="pres">
      <dgm:prSet presAssocID="{9FA3E74B-2F00-40ED-9874-04216E4E15D4}" presName="spacer" presStyleCnt="0"/>
      <dgm:spPr/>
    </dgm:pt>
    <dgm:pt modelId="{1EF30742-D1D8-4245-BABC-B7254BB85000}" type="pres">
      <dgm:prSet presAssocID="{8095BC2F-F544-4695-9500-0E3C79656F7C}" presName="parentText" presStyleLbl="node1" presStyleIdx="1" presStyleCnt="3">
        <dgm:presLayoutVars>
          <dgm:chMax val="0"/>
          <dgm:bulletEnabled val="1"/>
        </dgm:presLayoutVars>
      </dgm:prSet>
      <dgm:spPr/>
    </dgm:pt>
    <dgm:pt modelId="{752679EA-A3E9-4048-8E62-0728935FBD67}" type="pres">
      <dgm:prSet presAssocID="{A45E7556-7475-469F-8ECF-C581EDEDEE4D}" presName="spacer" presStyleCnt="0"/>
      <dgm:spPr/>
    </dgm:pt>
    <dgm:pt modelId="{ECFDCE6A-3940-46D5-9699-95420FD87608}" type="pres">
      <dgm:prSet presAssocID="{D34FD8B0-0BDC-4897-906C-A7B67FD5541E}" presName="parentText" presStyleLbl="node1" presStyleIdx="2" presStyleCnt="3">
        <dgm:presLayoutVars>
          <dgm:chMax val="0"/>
          <dgm:bulletEnabled val="1"/>
        </dgm:presLayoutVars>
      </dgm:prSet>
      <dgm:spPr/>
    </dgm:pt>
  </dgm:ptLst>
  <dgm:cxnLst>
    <dgm:cxn modelId="{22AEC80A-3E34-4F7D-B5DC-DF18093A4678}" type="presOf" srcId="{D34FD8B0-0BDC-4897-906C-A7B67FD5541E}" destId="{ECFDCE6A-3940-46D5-9699-95420FD87608}" srcOrd="0" destOrd="0" presId="urn:microsoft.com/office/officeart/2005/8/layout/vList2"/>
    <dgm:cxn modelId="{BDB4991E-AA02-4FC1-9AEB-02E93746C390}" srcId="{1A3AAC2B-6673-4394-AB26-3D563AE9A219}" destId="{D34FD8B0-0BDC-4897-906C-A7B67FD5541E}" srcOrd="2" destOrd="0" parTransId="{4A10A0AE-813F-48CE-BBBC-8E043795B076}" sibTransId="{0B035C15-DAFC-42BB-A049-93422B472BDD}"/>
    <dgm:cxn modelId="{CC7FDE1F-C989-43FB-9751-635174449524}" type="presOf" srcId="{BE0C509B-2B4E-48F6-8124-989F331A5289}" destId="{F67D9EBD-10E3-47DA-B20A-2EFCAAC34EF6}" srcOrd="0" destOrd="0" presId="urn:microsoft.com/office/officeart/2005/8/layout/vList2"/>
    <dgm:cxn modelId="{CC071D6E-374E-416D-ABBC-05180080F170}" type="presOf" srcId="{8095BC2F-F544-4695-9500-0E3C79656F7C}" destId="{1EF30742-D1D8-4245-BABC-B7254BB85000}" srcOrd="0" destOrd="0" presId="urn:microsoft.com/office/officeart/2005/8/layout/vList2"/>
    <dgm:cxn modelId="{BB475EC4-EC49-4012-B23D-70F4E9C0917D}" srcId="{1A3AAC2B-6673-4394-AB26-3D563AE9A219}" destId="{8095BC2F-F544-4695-9500-0E3C79656F7C}" srcOrd="1" destOrd="0" parTransId="{8BC5931D-695B-4041-AC80-231D666D8702}" sibTransId="{A45E7556-7475-469F-8ECF-C581EDEDEE4D}"/>
    <dgm:cxn modelId="{B2ECB1D7-C65E-435A-AC09-5F6E2C93A54D}" srcId="{1A3AAC2B-6673-4394-AB26-3D563AE9A219}" destId="{BE0C509B-2B4E-48F6-8124-989F331A5289}" srcOrd="0" destOrd="0" parTransId="{2F9C196E-CCC5-4B3E-A1F3-032880C98B25}" sibTransId="{9FA3E74B-2F00-40ED-9874-04216E4E15D4}"/>
    <dgm:cxn modelId="{6BF6B5FA-1D51-4690-99FE-FBF62ED34C79}" type="presOf" srcId="{1A3AAC2B-6673-4394-AB26-3D563AE9A219}" destId="{D5106927-277D-49D0-B65F-90EDBF1F78FC}" srcOrd="0" destOrd="0" presId="urn:microsoft.com/office/officeart/2005/8/layout/vList2"/>
    <dgm:cxn modelId="{39521B76-9FEA-4D26-AD80-A642337662E5}" type="presParOf" srcId="{D5106927-277D-49D0-B65F-90EDBF1F78FC}" destId="{F67D9EBD-10E3-47DA-B20A-2EFCAAC34EF6}" srcOrd="0" destOrd="0" presId="urn:microsoft.com/office/officeart/2005/8/layout/vList2"/>
    <dgm:cxn modelId="{59B993F5-23B2-448D-8E39-88EA2BD903D6}" type="presParOf" srcId="{D5106927-277D-49D0-B65F-90EDBF1F78FC}" destId="{5F312C68-EEF8-44DE-97FE-9F7BFC3DA30E}" srcOrd="1" destOrd="0" presId="urn:microsoft.com/office/officeart/2005/8/layout/vList2"/>
    <dgm:cxn modelId="{230604EF-2D3D-4EB6-ABBD-5F621E5B2BF7}" type="presParOf" srcId="{D5106927-277D-49D0-B65F-90EDBF1F78FC}" destId="{1EF30742-D1D8-4245-BABC-B7254BB85000}" srcOrd="2" destOrd="0" presId="urn:microsoft.com/office/officeart/2005/8/layout/vList2"/>
    <dgm:cxn modelId="{8AFBA20A-440D-409E-8DC2-9B30C8DC3B9C}" type="presParOf" srcId="{D5106927-277D-49D0-B65F-90EDBF1F78FC}" destId="{752679EA-A3E9-4048-8E62-0728935FBD67}" srcOrd="3" destOrd="0" presId="urn:microsoft.com/office/officeart/2005/8/layout/vList2"/>
    <dgm:cxn modelId="{5B6DCFBD-DEC4-40BC-8594-D861F93547A4}" type="presParOf" srcId="{D5106927-277D-49D0-B65F-90EDBF1F78FC}" destId="{ECFDCE6A-3940-46D5-9699-95420FD8760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EA99CD-7084-4DD6-9BFF-A311DE5FFE6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751E716-1F79-4D93-BB68-0AAA12B71F19}">
      <dgm:prSet/>
      <dgm:spPr/>
      <dgm:t>
        <a:bodyPr/>
        <a:lstStyle/>
        <a:p>
          <a:r>
            <a:rPr lang="it-IT"/>
            <a:t>Sin dagli albori della società umana, l’uomo ha manifestato sempre la necessità di prendersi cura della propria salute.</a:t>
          </a:r>
          <a:endParaRPr lang="en-US"/>
        </a:p>
      </dgm:t>
    </dgm:pt>
    <dgm:pt modelId="{E5DB6CAE-BAAA-4983-844F-D5B758C8A7E1}" type="parTrans" cxnId="{69E50C11-F408-416C-AE5D-3C84BD7D33EF}">
      <dgm:prSet/>
      <dgm:spPr/>
      <dgm:t>
        <a:bodyPr/>
        <a:lstStyle/>
        <a:p>
          <a:endParaRPr lang="en-US"/>
        </a:p>
      </dgm:t>
    </dgm:pt>
    <dgm:pt modelId="{F6E8A193-9845-4848-AE24-D6E5AB275E2C}" type="sibTrans" cxnId="{69E50C11-F408-416C-AE5D-3C84BD7D33EF}">
      <dgm:prSet/>
      <dgm:spPr/>
      <dgm:t>
        <a:bodyPr/>
        <a:lstStyle/>
        <a:p>
          <a:endParaRPr lang="en-US"/>
        </a:p>
      </dgm:t>
    </dgm:pt>
    <dgm:pt modelId="{C3F2B59B-D581-4526-A8B1-49DBC4CB432F}">
      <dgm:prSet/>
      <dgm:spPr/>
      <dgm:t>
        <a:bodyPr/>
        <a:lstStyle/>
        <a:p>
          <a:r>
            <a:rPr lang="it-IT"/>
            <a:t>Uno dei primi che contribuì a ricodificare le opinioni riguardo la salute fu </a:t>
          </a:r>
          <a:r>
            <a:rPr lang="it-IT" b="1"/>
            <a:t>Ippocrate </a:t>
          </a:r>
          <a:r>
            <a:rPr lang="it-IT"/>
            <a:t>(circa 460 a.C- 370 a.C), chiamato anche il padre della medicina.</a:t>
          </a:r>
          <a:endParaRPr lang="en-US"/>
        </a:p>
      </dgm:t>
    </dgm:pt>
    <dgm:pt modelId="{D6604406-FD02-496F-90E7-1272DD339134}" type="parTrans" cxnId="{C080FCAE-D097-4FC7-996C-6B91E53610C7}">
      <dgm:prSet/>
      <dgm:spPr/>
      <dgm:t>
        <a:bodyPr/>
        <a:lstStyle/>
        <a:p>
          <a:endParaRPr lang="en-US"/>
        </a:p>
      </dgm:t>
    </dgm:pt>
    <dgm:pt modelId="{C2FE313E-6781-41A4-A758-BDD2BFAF4C5D}" type="sibTrans" cxnId="{C080FCAE-D097-4FC7-996C-6B91E53610C7}">
      <dgm:prSet/>
      <dgm:spPr/>
      <dgm:t>
        <a:bodyPr/>
        <a:lstStyle/>
        <a:p>
          <a:endParaRPr lang="en-US"/>
        </a:p>
      </dgm:t>
    </dgm:pt>
    <dgm:pt modelId="{7763E806-95EA-46D8-BCC8-BD26BB433F1D}">
      <dgm:prSet/>
      <dgm:spPr/>
      <dgm:t>
        <a:bodyPr/>
        <a:lstStyle/>
        <a:p>
          <a:r>
            <a:rPr lang="it-IT" b="1"/>
            <a:t>Ippocrate </a:t>
          </a:r>
          <a:r>
            <a:rPr lang="it-IT"/>
            <a:t>non si soffermava solo sulla malattia del paziente, ma esaminava diversi aspetti della sua vita in generale( struttura corporea, alimentazione, elementi psicologici, relazionali ed interpersonali)</a:t>
          </a:r>
          <a:endParaRPr lang="en-US"/>
        </a:p>
      </dgm:t>
    </dgm:pt>
    <dgm:pt modelId="{01DA18E9-0B88-4558-8AB7-7EC6F75C3685}" type="parTrans" cxnId="{066F27D2-1E8E-4B2F-B12C-A5A108BDE77F}">
      <dgm:prSet/>
      <dgm:spPr/>
      <dgm:t>
        <a:bodyPr/>
        <a:lstStyle/>
        <a:p>
          <a:endParaRPr lang="en-US"/>
        </a:p>
      </dgm:t>
    </dgm:pt>
    <dgm:pt modelId="{D150857B-8CB1-48BC-B9AF-0DCBAA1D6875}" type="sibTrans" cxnId="{066F27D2-1E8E-4B2F-B12C-A5A108BDE77F}">
      <dgm:prSet/>
      <dgm:spPr/>
      <dgm:t>
        <a:bodyPr/>
        <a:lstStyle/>
        <a:p>
          <a:endParaRPr lang="en-US"/>
        </a:p>
      </dgm:t>
    </dgm:pt>
    <dgm:pt modelId="{BD4DE030-FE2E-4EC3-8E4F-3D75B3C6FDB1}" type="pres">
      <dgm:prSet presAssocID="{83EA99CD-7084-4DD6-9BFF-A311DE5FFE62}" presName="linear" presStyleCnt="0">
        <dgm:presLayoutVars>
          <dgm:animLvl val="lvl"/>
          <dgm:resizeHandles val="exact"/>
        </dgm:presLayoutVars>
      </dgm:prSet>
      <dgm:spPr/>
    </dgm:pt>
    <dgm:pt modelId="{4D39C65F-477C-4A74-9FAC-8F2EFB1381D5}" type="pres">
      <dgm:prSet presAssocID="{0751E716-1F79-4D93-BB68-0AAA12B71F19}" presName="parentText" presStyleLbl="node1" presStyleIdx="0" presStyleCnt="3">
        <dgm:presLayoutVars>
          <dgm:chMax val="0"/>
          <dgm:bulletEnabled val="1"/>
        </dgm:presLayoutVars>
      </dgm:prSet>
      <dgm:spPr/>
    </dgm:pt>
    <dgm:pt modelId="{3B4953D5-0B14-47DB-A9F8-13BCFD115979}" type="pres">
      <dgm:prSet presAssocID="{F6E8A193-9845-4848-AE24-D6E5AB275E2C}" presName="spacer" presStyleCnt="0"/>
      <dgm:spPr/>
    </dgm:pt>
    <dgm:pt modelId="{97286B59-74CD-48CD-B9AD-937FEA5DA023}" type="pres">
      <dgm:prSet presAssocID="{C3F2B59B-D581-4526-A8B1-49DBC4CB432F}" presName="parentText" presStyleLbl="node1" presStyleIdx="1" presStyleCnt="3">
        <dgm:presLayoutVars>
          <dgm:chMax val="0"/>
          <dgm:bulletEnabled val="1"/>
        </dgm:presLayoutVars>
      </dgm:prSet>
      <dgm:spPr/>
    </dgm:pt>
    <dgm:pt modelId="{BF56D910-5D56-414B-A117-AAAA0BB6EE53}" type="pres">
      <dgm:prSet presAssocID="{C2FE313E-6781-41A4-A758-BDD2BFAF4C5D}" presName="spacer" presStyleCnt="0"/>
      <dgm:spPr/>
    </dgm:pt>
    <dgm:pt modelId="{CD25A9A3-B011-4F9D-8B0D-C363083E6A4F}" type="pres">
      <dgm:prSet presAssocID="{7763E806-95EA-46D8-BCC8-BD26BB433F1D}" presName="parentText" presStyleLbl="node1" presStyleIdx="2" presStyleCnt="3">
        <dgm:presLayoutVars>
          <dgm:chMax val="0"/>
          <dgm:bulletEnabled val="1"/>
        </dgm:presLayoutVars>
      </dgm:prSet>
      <dgm:spPr/>
    </dgm:pt>
  </dgm:ptLst>
  <dgm:cxnLst>
    <dgm:cxn modelId="{EFB0D709-D2D2-4A90-91FA-33C7A0DD2BA3}" type="presOf" srcId="{7763E806-95EA-46D8-BCC8-BD26BB433F1D}" destId="{CD25A9A3-B011-4F9D-8B0D-C363083E6A4F}" srcOrd="0" destOrd="0" presId="urn:microsoft.com/office/officeart/2005/8/layout/vList2"/>
    <dgm:cxn modelId="{69E50C11-F408-416C-AE5D-3C84BD7D33EF}" srcId="{83EA99CD-7084-4DD6-9BFF-A311DE5FFE62}" destId="{0751E716-1F79-4D93-BB68-0AAA12B71F19}" srcOrd="0" destOrd="0" parTransId="{E5DB6CAE-BAAA-4983-844F-D5B758C8A7E1}" sibTransId="{F6E8A193-9845-4848-AE24-D6E5AB275E2C}"/>
    <dgm:cxn modelId="{04E74958-859D-49EA-9543-608CE1B51403}" type="presOf" srcId="{0751E716-1F79-4D93-BB68-0AAA12B71F19}" destId="{4D39C65F-477C-4A74-9FAC-8F2EFB1381D5}" srcOrd="0" destOrd="0" presId="urn:microsoft.com/office/officeart/2005/8/layout/vList2"/>
    <dgm:cxn modelId="{C080FCAE-D097-4FC7-996C-6B91E53610C7}" srcId="{83EA99CD-7084-4DD6-9BFF-A311DE5FFE62}" destId="{C3F2B59B-D581-4526-A8B1-49DBC4CB432F}" srcOrd="1" destOrd="0" parTransId="{D6604406-FD02-496F-90E7-1272DD339134}" sibTransId="{C2FE313E-6781-41A4-A758-BDD2BFAF4C5D}"/>
    <dgm:cxn modelId="{83B18CCF-FFFE-4C64-9E16-4FA4EC3E7D24}" type="presOf" srcId="{C3F2B59B-D581-4526-A8B1-49DBC4CB432F}" destId="{97286B59-74CD-48CD-B9AD-937FEA5DA023}" srcOrd="0" destOrd="0" presId="urn:microsoft.com/office/officeart/2005/8/layout/vList2"/>
    <dgm:cxn modelId="{066F27D2-1E8E-4B2F-B12C-A5A108BDE77F}" srcId="{83EA99CD-7084-4DD6-9BFF-A311DE5FFE62}" destId="{7763E806-95EA-46D8-BCC8-BD26BB433F1D}" srcOrd="2" destOrd="0" parTransId="{01DA18E9-0B88-4558-8AB7-7EC6F75C3685}" sibTransId="{D150857B-8CB1-48BC-B9AF-0DCBAA1D6875}"/>
    <dgm:cxn modelId="{13CAA9D7-834F-4770-9524-06C9F076CFF9}" type="presOf" srcId="{83EA99CD-7084-4DD6-9BFF-A311DE5FFE62}" destId="{BD4DE030-FE2E-4EC3-8E4F-3D75B3C6FDB1}" srcOrd="0" destOrd="0" presId="urn:microsoft.com/office/officeart/2005/8/layout/vList2"/>
    <dgm:cxn modelId="{BBFCA9B4-C620-43C6-B4B8-929F849D4DE1}" type="presParOf" srcId="{BD4DE030-FE2E-4EC3-8E4F-3D75B3C6FDB1}" destId="{4D39C65F-477C-4A74-9FAC-8F2EFB1381D5}" srcOrd="0" destOrd="0" presId="urn:microsoft.com/office/officeart/2005/8/layout/vList2"/>
    <dgm:cxn modelId="{13F0D11F-566E-48EB-B1B2-26C8251246B3}" type="presParOf" srcId="{BD4DE030-FE2E-4EC3-8E4F-3D75B3C6FDB1}" destId="{3B4953D5-0B14-47DB-A9F8-13BCFD115979}" srcOrd="1" destOrd="0" presId="urn:microsoft.com/office/officeart/2005/8/layout/vList2"/>
    <dgm:cxn modelId="{10623B86-D6B2-4872-8EF0-37A6A0DC616E}" type="presParOf" srcId="{BD4DE030-FE2E-4EC3-8E4F-3D75B3C6FDB1}" destId="{97286B59-74CD-48CD-B9AD-937FEA5DA023}" srcOrd="2" destOrd="0" presId="urn:microsoft.com/office/officeart/2005/8/layout/vList2"/>
    <dgm:cxn modelId="{51F8C439-9B0E-4DC0-9A4E-AD88C17BFB41}" type="presParOf" srcId="{BD4DE030-FE2E-4EC3-8E4F-3D75B3C6FDB1}" destId="{BF56D910-5D56-414B-A117-AAAA0BB6EE53}" srcOrd="3" destOrd="0" presId="urn:microsoft.com/office/officeart/2005/8/layout/vList2"/>
    <dgm:cxn modelId="{47F57AFF-9CC7-4A3B-9440-D6D0C833D110}" type="presParOf" srcId="{BD4DE030-FE2E-4EC3-8E4F-3D75B3C6FDB1}" destId="{CD25A9A3-B011-4F9D-8B0D-C363083E6A4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5E45A1-B500-4124-8423-9246BF138DB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941D2B6-BB60-4DB5-8C9C-B46BC195F16E}">
      <dgm:prSet/>
      <dgm:spPr/>
      <dgm:t>
        <a:bodyPr/>
        <a:lstStyle/>
        <a:p>
          <a:r>
            <a:rPr lang="it-IT"/>
            <a:t>IL modello bio-medico rappresentato da un medico e da un corpo malato viene percepito come riduttivo a favore di un modello bio-psico-socio- pedagogico che vede l’individuo nella sua dimensione esistenziale, un inscindibile unità di soma e psiche.</a:t>
          </a:r>
          <a:endParaRPr lang="en-US"/>
        </a:p>
      </dgm:t>
    </dgm:pt>
    <dgm:pt modelId="{8B501865-111C-472D-B160-010BA52FCC0D}" type="parTrans" cxnId="{BDFC233D-15EB-4B55-BC56-99B395516947}">
      <dgm:prSet/>
      <dgm:spPr/>
      <dgm:t>
        <a:bodyPr/>
        <a:lstStyle/>
        <a:p>
          <a:endParaRPr lang="en-US"/>
        </a:p>
      </dgm:t>
    </dgm:pt>
    <dgm:pt modelId="{FF76174F-7871-4366-BB66-AAADA2CE7562}" type="sibTrans" cxnId="{BDFC233D-15EB-4B55-BC56-99B395516947}">
      <dgm:prSet/>
      <dgm:spPr/>
      <dgm:t>
        <a:bodyPr/>
        <a:lstStyle/>
        <a:p>
          <a:endParaRPr lang="en-US"/>
        </a:p>
      </dgm:t>
    </dgm:pt>
    <dgm:pt modelId="{44FB3867-453A-4FAB-AD0B-280271B34474}">
      <dgm:prSet/>
      <dgm:spPr/>
      <dgm:t>
        <a:bodyPr/>
        <a:lstStyle/>
        <a:p>
          <a:r>
            <a:rPr lang="it-IT"/>
            <a:t>La centralità non è quindi data dalla malattia ma dalla salute come risultante di fattori biologici, ambientali, socioculturali ed educativi.</a:t>
          </a:r>
          <a:endParaRPr lang="en-US"/>
        </a:p>
      </dgm:t>
    </dgm:pt>
    <dgm:pt modelId="{5520A5AF-F486-4D78-8507-D319847E329B}" type="parTrans" cxnId="{AE6AFDBB-6FB3-4202-B809-DFB04D998F56}">
      <dgm:prSet/>
      <dgm:spPr/>
      <dgm:t>
        <a:bodyPr/>
        <a:lstStyle/>
        <a:p>
          <a:endParaRPr lang="en-US"/>
        </a:p>
      </dgm:t>
    </dgm:pt>
    <dgm:pt modelId="{07A631F5-7601-4FEC-A3D2-42D002750B39}" type="sibTrans" cxnId="{AE6AFDBB-6FB3-4202-B809-DFB04D998F56}">
      <dgm:prSet/>
      <dgm:spPr/>
      <dgm:t>
        <a:bodyPr/>
        <a:lstStyle/>
        <a:p>
          <a:endParaRPr lang="en-US"/>
        </a:p>
      </dgm:t>
    </dgm:pt>
    <dgm:pt modelId="{4E803F26-AACA-4D04-82F3-C747E53E0E90}">
      <dgm:prSet/>
      <dgm:spPr/>
      <dgm:t>
        <a:bodyPr/>
        <a:lstStyle/>
        <a:p>
          <a:r>
            <a:rPr lang="it-IT"/>
            <a:t>La prevenzione e la precocità dell’intervento privilegerà i contesti evolutivi e l’ambiente scolastico.</a:t>
          </a:r>
          <a:endParaRPr lang="en-US"/>
        </a:p>
      </dgm:t>
    </dgm:pt>
    <dgm:pt modelId="{32336CA6-79AA-4361-93F3-9E356972544F}" type="parTrans" cxnId="{C5275C84-322C-43D3-A2FF-56E2C7CDAF53}">
      <dgm:prSet/>
      <dgm:spPr/>
      <dgm:t>
        <a:bodyPr/>
        <a:lstStyle/>
        <a:p>
          <a:endParaRPr lang="en-US"/>
        </a:p>
      </dgm:t>
    </dgm:pt>
    <dgm:pt modelId="{62C55737-87E2-47E2-A893-F3CDE6FB35E3}" type="sibTrans" cxnId="{C5275C84-322C-43D3-A2FF-56E2C7CDAF53}">
      <dgm:prSet/>
      <dgm:spPr/>
      <dgm:t>
        <a:bodyPr/>
        <a:lstStyle/>
        <a:p>
          <a:endParaRPr lang="en-US"/>
        </a:p>
      </dgm:t>
    </dgm:pt>
    <dgm:pt modelId="{47888212-DE6A-4E3B-B9E6-627D6ADD38F4}" type="pres">
      <dgm:prSet presAssocID="{A65E45A1-B500-4124-8423-9246BF138DB4}" presName="root" presStyleCnt="0">
        <dgm:presLayoutVars>
          <dgm:dir/>
          <dgm:resizeHandles val="exact"/>
        </dgm:presLayoutVars>
      </dgm:prSet>
      <dgm:spPr/>
    </dgm:pt>
    <dgm:pt modelId="{95D0541D-6875-4264-9D6C-6CE33ACA26D9}" type="pres">
      <dgm:prSet presAssocID="{C941D2B6-BB60-4DB5-8C9C-B46BC195F16E}" presName="compNode" presStyleCnt="0"/>
      <dgm:spPr/>
    </dgm:pt>
    <dgm:pt modelId="{ED189415-0A75-4265-8344-FE9561C26E61}" type="pres">
      <dgm:prSet presAssocID="{C941D2B6-BB60-4DB5-8C9C-B46BC195F16E}" presName="bgRect" presStyleLbl="bgShp" presStyleIdx="0" presStyleCnt="3"/>
      <dgm:spPr/>
    </dgm:pt>
    <dgm:pt modelId="{EA63983A-81D4-4AAF-9252-E5A58F51650E}" type="pres">
      <dgm:prSet presAssocID="{C941D2B6-BB60-4DB5-8C9C-B46BC195F16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oscopio"/>
        </a:ext>
      </dgm:extLst>
    </dgm:pt>
    <dgm:pt modelId="{96AAA8AF-A792-4A24-831A-E0E5B2EE57EE}" type="pres">
      <dgm:prSet presAssocID="{C941D2B6-BB60-4DB5-8C9C-B46BC195F16E}" presName="spaceRect" presStyleCnt="0"/>
      <dgm:spPr/>
    </dgm:pt>
    <dgm:pt modelId="{8CB6FAE5-68A0-4540-9941-27704FF2B8B7}" type="pres">
      <dgm:prSet presAssocID="{C941D2B6-BB60-4DB5-8C9C-B46BC195F16E}" presName="parTx" presStyleLbl="revTx" presStyleIdx="0" presStyleCnt="3">
        <dgm:presLayoutVars>
          <dgm:chMax val="0"/>
          <dgm:chPref val="0"/>
        </dgm:presLayoutVars>
      </dgm:prSet>
      <dgm:spPr/>
    </dgm:pt>
    <dgm:pt modelId="{25EB388F-6727-4572-8349-8A2889E57A30}" type="pres">
      <dgm:prSet presAssocID="{FF76174F-7871-4366-BB66-AAADA2CE7562}" presName="sibTrans" presStyleCnt="0"/>
      <dgm:spPr/>
    </dgm:pt>
    <dgm:pt modelId="{B950C037-51CB-4A14-AAF7-BD2428BCD8F5}" type="pres">
      <dgm:prSet presAssocID="{44FB3867-453A-4FAB-AD0B-280271B34474}" presName="compNode" presStyleCnt="0"/>
      <dgm:spPr/>
    </dgm:pt>
    <dgm:pt modelId="{C7FBDF73-33B9-4C96-A8D2-E325C804D0BC}" type="pres">
      <dgm:prSet presAssocID="{44FB3867-453A-4FAB-AD0B-280271B34474}" presName="bgRect" presStyleLbl="bgShp" presStyleIdx="1" presStyleCnt="3"/>
      <dgm:spPr/>
    </dgm:pt>
    <dgm:pt modelId="{362EBC48-D37F-47C4-A90F-988A8108283B}" type="pres">
      <dgm:prSet presAssocID="{44FB3867-453A-4FAB-AD0B-280271B3447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uppo"/>
        </a:ext>
      </dgm:extLst>
    </dgm:pt>
    <dgm:pt modelId="{C9390B16-6DC2-4466-BBBF-AF128DDAAB80}" type="pres">
      <dgm:prSet presAssocID="{44FB3867-453A-4FAB-AD0B-280271B34474}" presName="spaceRect" presStyleCnt="0"/>
      <dgm:spPr/>
    </dgm:pt>
    <dgm:pt modelId="{17A66DA9-B015-4C87-9FE1-6BADA369DD96}" type="pres">
      <dgm:prSet presAssocID="{44FB3867-453A-4FAB-AD0B-280271B34474}" presName="parTx" presStyleLbl="revTx" presStyleIdx="1" presStyleCnt="3">
        <dgm:presLayoutVars>
          <dgm:chMax val="0"/>
          <dgm:chPref val="0"/>
        </dgm:presLayoutVars>
      </dgm:prSet>
      <dgm:spPr/>
    </dgm:pt>
    <dgm:pt modelId="{E222C5EF-1388-4FA2-8705-1A4C5D30CDC1}" type="pres">
      <dgm:prSet presAssocID="{07A631F5-7601-4FEC-A3D2-42D002750B39}" presName="sibTrans" presStyleCnt="0"/>
      <dgm:spPr/>
    </dgm:pt>
    <dgm:pt modelId="{87D047AF-7767-451D-A192-3C34B487D4A6}" type="pres">
      <dgm:prSet presAssocID="{4E803F26-AACA-4D04-82F3-C747E53E0E90}" presName="compNode" presStyleCnt="0"/>
      <dgm:spPr/>
    </dgm:pt>
    <dgm:pt modelId="{FBB77686-3B0A-46C4-A468-5FDEE1461063}" type="pres">
      <dgm:prSet presAssocID="{4E803F26-AACA-4D04-82F3-C747E53E0E90}" presName="bgRect" presStyleLbl="bgShp" presStyleIdx="2" presStyleCnt="3"/>
      <dgm:spPr/>
    </dgm:pt>
    <dgm:pt modelId="{A4FADE4E-DCBE-45D7-96DB-797578503894}" type="pres">
      <dgm:prSet presAssocID="{4E803F26-AACA-4D04-82F3-C747E53E0E9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DDC6EA94-118B-4163-AB03-62D5C022AA46}" type="pres">
      <dgm:prSet presAssocID="{4E803F26-AACA-4D04-82F3-C747E53E0E90}" presName="spaceRect" presStyleCnt="0"/>
      <dgm:spPr/>
    </dgm:pt>
    <dgm:pt modelId="{E8CAE02C-F818-4363-A1E3-8C73725BBD1A}" type="pres">
      <dgm:prSet presAssocID="{4E803F26-AACA-4D04-82F3-C747E53E0E90}" presName="parTx" presStyleLbl="revTx" presStyleIdx="2" presStyleCnt="3">
        <dgm:presLayoutVars>
          <dgm:chMax val="0"/>
          <dgm:chPref val="0"/>
        </dgm:presLayoutVars>
      </dgm:prSet>
      <dgm:spPr/>
    </dgm:pt>
  </dgm:ptLst>
  <dgm:cxnLst>
    <dgm:cxn modelId="{BDFC233D-15EB-4B55-BC56-99B395516947}" srcId="{A65E45A1-B500-4124-8423-9246BF138DB4}" destId="{C941D2B6-BB60-4DB5-8C9C-B46BC195F16E}" srcOrd="0" destOrd="0" parTransId="{8B501865-111C-472D-B160-010BA52FCC0D}" sibTransId="{FF76174F-7871-4366-BB66-AAADA2CE7562}"/>
    <dgm:cxn modelId="{50A0B350-E62E-4ACC-9684-2CD59B0FF2CA}" type="presOf" srcId="{44FB3867-453A-4FAB-AD0B-280271B34474}" destId="{17A66DA9-B015-4C87-9FE1-6BADA369DD96}" srcOrd="0" destOrd="0" presId="urn:microsoft.com/office/officeart/2018/2/layout/IconVerticalSolidList"/>
    <dgm:cxn modelId="{79677081-F356-447B-9DA2-1AE2C68CE5EC}" type="presOf" srcId="{A65E45A1-B500-4124-8423-9246BF138DB4}" destId="{47888212-DE6A-4E3B-B9E6-627D6ADD38F4}" srcOrd="0" destOrd="0" presId="urn:microsoft.com/office/officeart/2018/2/layout/IconVerticalSolidList"/>
    <dgm:cxn modelId="{66857A81-904B-4F1F-BA0C-4F0D22857109}" type="presOf" srcId="{4E803F26-AACA-4D04-82F3-C747E53E0E90}" destId="{E8CAE02C-F818-4363-A1E3-8C73725BBD1A}" srcOrd="0" destOrd="0" presId="urn:microsoft.com/office/officeart/2018/2/layout/IconVerticalSolidList"/>
    <dgm:cxn modelId="{C5275C84-322C-43D3-A2FF-56E2C7CDAF53}" srcId="{A65E45A1-B500-4124-8423-9246BF138DB4}" destId="{4E803F26-AACA-4D04-82F3-C747E53E0E90}" srcOrd="2" destOrd="0" parTransId="{32336CA6-79AA-4361-93F3-9E356972544F}" sibTransId="{62C55737-87E2-47E2-A893-F3CDE6FB35E3}"/>
    <dgm:cxn modelId="{AE6AFDBB-6FB3-4202-B809-DFB04D998F56}" srcId="{A65E45A1-B500-4124-8423-9246BF138DB4}" destId="{44FB3867-453A-4FAB-AD0B-280271B34474}" srcOrd="1" destOrd="0" parTransId="{5520A5AF-F486-4D78-8507-D319847E329B}" sibTransId="{07A631F5-7601-4FEC-A3D2-42D002750B39}"/>
    <dgm:cxn modelId="{AD3AABF2-3EE5-4CE5-B723-F6E6DD58039D}" type="presOf" srcId="{C941D2B6-BB60-4DB5-8C9C-B46BC195F16E}" destId="{8CB6FAE5-68A0-4540-9941-27704FF2B8B7}" srcOrd="0" destOrd="0" presId="urn:microsoft.com/office/officeart/2018/2/layout/IconVerticalSolidList"/>
    <dgm:cxn modelId="{2D63F29A-7B99-4673-8465-841C77B8693D}" type="presParOf" srcId="{47888212-DE6A-4E3B-B9E6-627D6ADD38F4}" destId="{95D0541D-6875-4264-9D6C-6CE33ACA26D9}" srcOrd="0" destOrd="0" presId="urn:microsoft.com/office/officeart/2018/2/layout/IconVerticalSolidList"/>
    <dgm:cxn modelId="{511180A6-2C82-4479-A6ED-F2384CFA2E4F}" type="presParOf" srcId="{95D0541D-6875-4264-9D6C-6CE33ACA26D9}" destId="{ED189415-0A75-4265-8344-FE9561C26E61}" srcOrd="0" destOrd="0" presId="urn:microsoft.com/office/officeart/2018/2/layout/IconVerticalSolidList"/>
    <dgm:cxn modelId="{A0B06E20-4E4C-4400-A548-EEBC22A3932F}" type="presParOf" srcId="{95D0541D-6875-4264-9D6C-6CE33ACA26D9}" destId="{EA63983A-81D4-4AAF-9252-E5A58F51650E}" srcOrd="1" destOrd="0" presId="urn:microsoft.com/office/officeart/2018/2/layout/IconVerticalSolidList"/>
    <dgm:cxn modelId="{2202B616-2054-48B6-AB3F-59EF9241F7C2}" type="presParOf" srcId="{95D0541D-6875-4264-9D6C-6CE33ACA26D9}" destId="{96AAA8AF-A792-4A24-831A-E0E5B2EE57EE}" srcOrd="2" destOrd="0" presId="urn:microsoft.com/office/officeart/2018/2/layout/IconVerticalSolidList"/>
    <dgm:cxn modelId="{11F8EAA2-B346-4DFC-9F8D-2D1AE10287F8}" type="presParOf" srcId="{95D0541D-6875-4264-9D6C-6CE33ACA26D9}" destId="{8CB6FAE5-68A0-4540-9941-27704FF2B8B7}" srcOrd="3" destOrd="0" presId="urn:microsoft.com/office/officeart/2018/2/layout/IconVerticalSolidList"/>
    <dgm:cxn modelId="{F0231F1A-C97A-474B-997D-EDB8BAE11127}" type="presParOf" srcId="{47888212-DE6A-4E3B-B9E6-627D6ADD38F4}" destId="{25EB388F-6727-4572-8349-8A2889E57A30}" srcOrd="1" destOrd="0" presId="urn:microsoft.com/office/officeart/2018/2/layout/IconVerticalSolidList"/>
    <dgm:cxn modelId="{D01F658D-905C-4675-898F-C2C9465DF62C}" type="presParOf" srcId="{47888212-DE6A-4E3B-B9E6-627D6ADD38F4}" destId="{B950C037-51CB-4A14-AAF7-BD2428BCD8F5}" srcOrd="2" destOrd="0" presId="urn:microsoft.com/office/officeart/2018/2/layout/IconVerticalSolidList"/>
    <dgm:cxn modelId="{7F43BC03-E83D-4176-A564-B5B42786FE7E}" type="presParOf" srcId="{B950C037-51CB-4A14-AAF7-BD2428BCD8F5}" destId="{C7FBDF73-33B9-4C96-A8D2-E325C804D0BC}" srcOrd="0" destOrd="0" presId="urn:microsoft.com/office/officeart/2018/2/layout/IconVerticalSolidList"/>
    <dgm:cxn modelId="{EB7B13F0-D676-40E3-B470-7D86A3D1E30C}" type="presParOf" srcId="{B950C037-51CB-4A14-AAF7-BD2428BCD8F5}" destId="{362EBC48-D37F-47C4-A90F-988A8108283B}" srcOrd="1" destOrd="0" presId="urn:microsoft.com/office/officeart/2018/2/layout/IconVerticalSolidList"/>
    <dgm:cxn modelId="{1E56BAF4-68F6-4431-8A78-B3E1C8FB0887}" type="presParOf" srcId="{B950C037-51CB-4A14-AAF7-BD2428BCD8F5}" destId="{C9390B16-6DC2-4466-BBBF-AF128DDAAB80}" srcOrd="2" destOrd="0" presId="urn:microsoft.com/office/officeart/2018/2/layout/IconVerticalSolidList"/>
    <dgm:cxn modelId="{76FA39AF-50FF-44DD-A46F-F0AF11CC9851}" type="presParOf" srcId="{B950C037-51CB-4A14-AAF7-BD2428BCD8F5}" destId="{17A66DA9-B015-4C87-9FE1-6BADA369DD96}" srcOrd="3" destOrd="0" presId="urn:microsoft.com/office/officeart/2018/2/layout/IconVerticalSolidList"/>
    <dgm:cxn modelId="{C1612113-6DE7-4BB7-99E7-13B267C35075}" type="presParOf" srcId="{47888212-DE6A-4E3B-B9E6-627D6ADD38F4}" destId="{E222C5EF-1388-4FA2-8705-1A4C5D30CDC1}" srcOrd="3" destOrd="0" presId="urn:microsoft.com/office/officeart/2018/2/layout/IconVerticalSolidList"/>
    <dgm:cxn modelId="{B4EE931E-7613-4517-9F70-37391AD52D1E}" type="presParOf" srcId="{47888212-DE6A-4E3B-B9E6-627D6ADD38F4}" destId="{87D047AF-7767-451D-A192-3C34B487D4A6}" srcOrd="4" destOrd="0" presId="urn:microsoft.com/office/officeart/2018/2/layout/IconVerticalSolidList"/>
    <dgm:cxn modelId="{2A2E6344-93EB-44FF-9ACC-FFD87CAB4938}" type="presParOf" srcId="{87D047AF-7767-451D-A192-3C34B487D4A6}" destId="{FBB77686-3B0A-46C4-A468-5FDEE1461063}" srcOrd="0" destOrd="0" presId="urn:microsoft.com/office/officeart/2018/2/layout/IconVerticalSolidList"/>
    <dgm:cxn modelId="{461BA15F-B3A1-48D0-B371-CC8575975092}" type="presParOf" srcId="{87D047AF-7767-451D-A192-3C34B487D4A6}" destId="{A4FADE4E-DCBE-45D7-96DB-797578503894}" srcOrd="1" destOrd="0" presId="urn:microsoft.com/office/officeart/2018/2/layout/IconVerticalSolidList"/>
    <dgm:cxn modelId="{234E144C-BCF6-400C-AFA6-8C14C5511039}" type="presParOf" srcId="{87D047AF-7767-451D-A192-3C34B487D4A6}" destId="{DDC6EA94-118B-4163-AB03-62D5C022AA46}" srcOrd="2" destOrd="0" presId="urn:microsoft.com/office/officeart/2018/2/layout/IconVerticalSolidList"/>
    <dgm:cxn modelId="{7D147658-B3A9-42E5-9A41-5BF5A97ECF27}" type="presParOf" srcId="{87D047AF-7767-451D-A192-3C34B487D4A6}" destId="{E8CAE02C-F818-4363-A1E3-8C73725BBD1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B28E27-9376-4939-A8D0-916D4C7EB915}" type="doc">
      <dgm:prSet loTypeId="urn:microsoft.com/office/officeart/2005/8/layout/hierarchy1" loCatId="hierarchy" qsTypeId="urn:microsoft.com/office/officeart/2005/8/quickstyle/simple4" qsCatId="simple" csTypeId="urn:microsoft.com/office/officeart/2005/8/colors/colorful5" csCatId="colorful"/>
      <dgm:spPr/>
      <dgm:t>
        <a:bodyPr/>
        <a:lstStyle/>
        <a:p>
          <a:endParaRPr lang="en-US"/>
        </a:p>
      </dgm:t>
    </dgm:pt>
    <dgm:pt modelId="{517468D8-A64A-4160-A9C6-2FE9E8EDE397}">
      <dgm:prSet/>
      <dgm:spPr/>
      <dgm:t>
        <a:bodyPr/>
        <a:lstStyle/>
        <a:p>
          <a:r>
            <a:rPr lang="it-IT" b="1" dirty="0"/>
            <a:t>Prevenzione Primaria</a:t>
          </a:r>
          <a:r>
            <a:rPr lang="it-IT" dirty="0"/>
            <a:t>: è rivolta ad  agire sulle cause originarie responsabili di un danno alla salute oppure sulle difese interne dell’individuo prima che l’interazione tra questi due fattori abbia la possibilità di innescare un processo morboso.</a:t>
          </a:r>
          <a:endParaRPr lang="en-US" dirty="0"/>
        </a:p>
      </dgm:t>
    </dgm:pt>
    <dgm:pt modelId="{F0E78469-D7C1-4523-A942-F2A93FBAAB3F}" type="parTrans" cxnId="{B154942F-1DDD-46A0-A201-9EBD3F06901C}">
      <dgm:prSet/>
      <dgm:spPr/>
      <dgm:t>
        <a:bodyPr/>
        <a:lstStyle/>
        <a:p>
          <a:endParaRPr lang="en-US"/>
        </a:p>
      </dgm:t>
    </dgm:pt>
    <dgm:pt modelId="{977F0BA6-E84A-45C6-B6F2-3475D7A38E5D}" type="sibTrans" cxnId="{B154942F-1DDD-46A0-A201-9EBD3F06901C}">
      <dgm:prSet/>
      <dgm:spPr/>
      <dgm:t>
        <a:bodyPr/>
        <a:lstStyle/>
        <a:p>
          <a:endParaRPr lang="en-US"/>
        </a:p>
      </dgm:t>
    </dgm:pt>
    <dgm:pt modelId="{8C9217C4-3394-4A4F-96E5-1327F2187448}">
      <dgm:prSet/>
      <dgm:spPr/>
      <dgm:t>
        <a:bodyPr/>
        <a:lstStyle/>
        <a:p>
          <a:r>
            <a:rPr lang="it-IT" b="1"/>
            <a:t>Prevenzione secondaria: </a:t>
          </a:r>
          <a:r>
            <a:rPr lang="it-IT"/>
            <a:t>è rivolta a ricercare nella popolazione quegli individui in cui è già in atto un processo morboso che non è stato ancora riconosciuto al fine di arrestarne tempestivamente l’evoluzione.</a:t>
          </a:r>
          <a:endParaRPr lang="en-US"/>
        </a:p>
      </dgm:t>
    </dgm:pt>
    <dgm:pt modelId="{7FDAD56D-9C20-48B6-9106-693E06991D5E}" type="parTrans" cxnId="{6A88FF2B-E5E6-4576-B7BC-4ABD9A2CDA7D}">
      <dgm:prSet/>
      <dgm:spPr/>
      <dgm:t>
        <a:bodyPr/>
        <a:lstStyle/>
        <a:p>
          <a:endParaRPr lang="en-US"/>
        </a:p>
      </dgm:t>
    </dgm:pt>
    <dgm:pt modelId="{494B94D2-C35B-4D74-9F51-C3B0771ADC91}" type="sibTrans" cxnId="{6A88FF2B-E5E6-4576-B7BC-4ABD9A2CDA7D}">
      <dgm:prSet/>
      <dgm:spPr/>
      <dgm:t>
        <a:bodyPr/>
        <a:lstStyle/>
        <a:p>
          <a:endParaRPr lang="en-US"/>
        </a:p>
      </dgm:t>
    </dgm:pt>
    <dgm:pt modelId="{3A684F25-9DAE-4990-AF7F-09FEC0F79BE9}">
      <dgm:prSet/>
      <dgm:spPr/>
      <dgm:t>
        <a:bodyPr/>
        <a:lstStyle/>
        <a:p>
          <a:r>
            <a:rPr lang="it-IT" b="1"/>
            <a:t>Prevenzione terziaria: </a:t>
          </a:r>
          <a:r>
            <a:rPr lang="it-IT"/>
            <a:t>comprende quell’insieme di interventi messi in atto di fronte ad una patologia manifesta. Obbiettivo è di arrestare la progressiva evoluzione della malattia attraverso appositi interventi terapeutici e riabilitativi. </a:t>
          </a:r>
          <a:endParaRPr lang="en-US"/>
        </a:p>
      </dgm:t>
    </dgm:pt>
    <dgm:pt modelId="{739672F3-ED28-4DD6-B875-73E336023B7E}" type="parTrans" cxnId="{CFD2ED3F-1694-440A-A2F4-B70032DCC968}">
      <dgm:prSet/>
      <dgm:spPr/>
      <dgm:t>
        <a:bodyPr/>
        <a:lstStyle/>
        <a:p>
          <a:endParaRPr lang="en-US"/>
        </a:p>
      </dgm:t>
    </dgm:pt>
    <dgm:pt modelId="{E1DD18EF-6AF8-4D3D-9D99-28BB32E38510}" type="sibTrans" cxnId="{CFD2ED3F-1694-440A-A2F4-B70032DCC968}">
      <dgm:prSet/>
      <dgm:spPr/>
      <dgm:t>
        <a:bodyPr/>
        <a:lstStyle/>
        <a:p>
          <a:endParaRPr lang="en-US"/>
        </a:p>
      </dgm:t>
    </dgm:pt>
    <dgm:pt modelId="{0736AC19-2CF1-486F-9F07-95076CD568B5}" type="pres">
      <dgm:prSet presAssocID="{0CB28E27-9376-4939-A8D0-916D4C7EB915}" presName="hierChild1" presStyleCnt="0">
        <dgm:presLayoutVars>
          <dgm:chPref val="1"/>
          <dgm:dir/>
          <dgm:animOne val="branch"/>
          <dgm:animLvl val="lvl"/>
          <dgm:resizeHandles/>
        </dgm:presLayoutVars>
      </dgm:prSet>
      <dgm:spPr/>
    </dgm:pt>
    <dgm:pt modelId="{37652848-5921-47F0-881D-2789E4691910}" type="pres">
      <dgm:prSet presAssocID="{517468D8-A64A-4160-A9C6-2FE9E8EDE397}" presName="hierRoot1" presStyleCnt="0"/>
      <dgm:spPr/>
    </dgm:pt>
    <dgm:pt modelId="{EE406709-325F-45B9-971D-9E826CFA8AA8}" type="pres">
      <dgm:prSet presAssocID="{517468D8-A64A-4160-A9C6-2FE9E8EDE397}" presName="composite" presStyleCnt="0"/>
      <dgm:spPr/>
    </dgm:pt>
    <dgm:pt modelId="{93BCFC2C-C20E-42F3-8101-F8327DF0A1AE}" type="pres">
      <dgm:prSet presAssocID="{517468D8-A64A-4160-A9C6-2FE9E8EDE397}" presName="background" presStyleLbl="node0" presStyleIdx="0" presStyleCnt="3"/>
      <dgm:spPr/>
    </dgm:pt>
    <dgm:pt modelId="{67CFA27C-3B92-497E-A7FB-0039C5E7819C}" type="pres">
      <dgm:prSet presAssocID="{517468D8-A64A-4160-A9C6-2FE9E8EDE397}" presName="text" presStyleLbl="fgAcc0" presStyleIdx="0" presStyleCnt="3">
        <dgm:presLayoutVars>
          <dgm:chPref val="3"/>
        </dgm:presLayoutVars>
      </dgm:prSet>
      <dgm:spPr/>
    </dgm:pt>
    <dgm:pt modelId="{EC4641A3-ED5E-4906-8B07-2EBE3D00E911}" type="pres">
      <dgm:prSet presAssocID="{517468D8-A64A-4160-A9C6-2FE9E8EDE397}" presName="hierChild2" presStyleCnt="0"/>
      <dgm:spPr/>
    </dgm:pt>
    <dgm:pt modelId="{E311B006-0ED3-48B8-BCCF-00B736960B9D}" type="pres">
      <dgm:prSet presAssocID="{8C9217C4-3394-4A4F-96E5-1327F2187448}" presName="hierRoot1" presStyleCnt="0"/>
      <dgm:spPr/>
    </dgm:pt>
    <dgm:pt modelId="{7EC00F00-FC8E-4CBF-A463-FD6DCB7A70FB}" type="pres">
      <dgm:prSet presAssocID="{8C9217C4-3394-4A4F-96E5-1327F2187448}" presName="composite" presStyleCnt="0"/>
      <dgm:spPr/>
    </dgm:pt>
    <dgm:pt modelId="{D21B1B70-ECD3-4537-96CA-67CE4ADF506F}" type="pres">
      <dgm:prSet presAssocID="{8C9217C4-3394-4A4F-96E5-1327F2187448}" presName="background" presStyleLbl="node0" presStyleIdx="1" presStyleCnt="3"/>
      <dgm:spPr/>
    </dgm:pt>
    <dgm:pt modelId="{020892BD-625F-4A9D-B329-74E6C0B6BEF0}" type="pres">
      <dgm:prSet presAssocID="{8C9217C4-3394-4A4F-96E5-1327F2187448}" presName="text" presStyleLbl="fgAcc0" presStyleIdx="1" presStyleCnt="3">
        <dgm:presLayoutVars>
          <dgm:chPref val="3"/>
        </dgm:presLayoutVars>
      </dgm:prSet>
      <dgm:spPr/>
    </dgm:pt>
    <dgm:pt modelId="{DE963169-4B02-41F6-982A-1230D282DE5E}" type="pres">
      <dgm:prSet presAssocID="{8C9217C4-3394-4A4F-96E5-1327F2187448}" presName="hierChild2" presStyleCnt="0"/>
      <dgm:spPr/>
    </dgm:pt>
    <dgm:pt modelId="{D7F74374-39AC-44F3-AB71-4EAB1BBBB288}" type="pres">
      <dgm:prSet presAssocID="{3A684F25-9DAE-4990-AF7F-09FEC0F79BE9}" presName="hierRoot1" presStyleCnt="0"/>
      <dgm:spPr/>
    </dgm:pt>
    <dgm:pt modelId="{10DE9FBF-F2CA-4F50-AC54-5C3264532BF5}" type="pres">
      <dgm:prSet presAssocID="{3A684F25-9DAE-4990-AF7F-09FEC0F79BE9}" presName="composite" presStyleCnt="0"/>
      <dgm:spPr/>
    </dgm:pt>
    <dgm:pt modelId="{E2811481-F897-452A-9F05-23547168ADE9}" type="pres">
      <dgm:prSet presAssocID="{3A684F25-9DAE-4990-AF7F-09FEC0F79BE9}" presName="background" presStyleLbl="node0" presStyleIdx="2" presStyleCnt="3"/>
      <dgm:spPr/>
    </dgm:pt>
    <dgm:pt modelId="{703DE471-FC5E-48EC-871A-3BA7C56BFC4C}" type="pres">
      <dgm:prSet presAssocID="{3A684F25-9DAE-4990-AF7F-09FEC0F79BE9}" presName="text" presStyleLbl="fgAcc0" presStyleIdx="2" presStyleCnt="3">
        <dgm:presLayoutVars>
          <dgm:chPref val="3"/>
        </dgm:presLayoutVars>
      </dgm:prSet>
      <dgm:spPr/>
    </dgm:pt>
    <dgm:pt modelId="{0218BD21-85F2-4B02-BB32-09C6187E0F3E}" type="pres">
      <dgm:prSet presAssocID="{3A684F25-9DAE-4990-AF7F-09FEC0F79BE9}" presName="hierChild2" presStyleCnt="0"/>
      <dgm:spPr/>
    </dgm:pt>
  </dgm:ptLst>
  <dgm:cxnLst>
    <dgm:cxn modelId="{7BC99B1C-2608-4FEF-A4BF-2B42D320FD22}" type="presOf" srcId="{8C9217C4-3394-4A4F-96E5-1327F2187448}" destId="{020892BD-625F-4A9D-B329-74E6C0B6BEF0}" srcOrd="0" destOrd="0" presId="urn:microsoft.com/office/officeart/2005/8/layout/hierarchy1"/>
    <dgm:cxn modelId="{9185541F-F2A6-474C-AC30-1D2DCF92D896}" type="presOf" srcId="{3A684F25-9DAE-4990-AF7F-09FEC0F79BE9}" destId="{703DE471-FC5E-48EC-871A-3BA7C56BFC4C}" srcOrd="0" destOrd="0" presId="urn:microsoft.com/office/officeart/2005/8/layout/hierarchy1"/>
    <dgm:cxn modelId="{6A88FF2B-E5E6-4576-B7BC-4ABD9A2CDA7D}" srcId="{0CB28E27-9376-4939-A8D0-916D4C7EB915}" destId="{8C9217C4-3394-4A4F-96E5-1327F2187448}" srcOrd="1" destOrd="0" parTransId="{7FDAD56D-9C20-48B6-9106-693E06991D5E}" sibTransId="{494B94D2-C35B-4D74-9F51-C3B0771ADC91}"/>
    <dgm:cxn modelId="{B154942F-1DDD-46A0-A201-9EBD3F06901C}" srcId="{0CB28E27-9376-4939-A8D0-916D4C7EB915}" destId="{517468D8-A64A-4160-A9C6-2FE9E8EDE397}" srcOrd="0" destOrd="0" parTransId="{F0E78469-D7C1-4523-A942-F2A93FBAAB3F}" sibTransId="{977F0BA6-E84A-45C6-B6F2-3475D7A38E5D}"/>
    <dgm:cxn modelId="{CFD2ED3F-1694-440A-A2F4-B70032DCC968}" srcId="{0CB28E27-9376-4939-A8D0-916D4C7EB915}" destId="{3A684F25-9DAE-4990-AF7F-09FEC0F79BE9}" srcOrd="2" destOrd="0" parTransId="{739672F3-ED28-4DD6-B875-73E336023B7E}" sibTransId="{E1DD18EF-6AF8-4D3D-9D99-28BB32E38510}"/>
    <dgm:cxn modelId="{D557F043-760D-4E06-B4FA-532D367C4126}" type="presOf" srcId="{517468D8-A64A-4160-A9C6-2FE9E8EDE397}" destId="{67CFA27C-3B92-497E-A7FB-0039C5E7819C}" srcOrd="0" destOrd="0" presId="urn:microsoft.com/office/officeart/2005/8/layout/hierarchy1"/>
    <dgm:cxn modelId="{156C1565-CAE5-42AC-933C-F4174181D12D}" type="presOf" srcId="{0CB28E27-9376-4939-A8D0-916D4C7EB915}" destId="{0736AC19-2CF1-486F-9F07-95076CD568B5}" srcOrd="0" destOrd="0" presId="urn:microsoft.com/office/officeart/2005/8/layout/hierarchy1"/>
    <dgm:cxn modelId="{93172ADE-9C42-4BC8-A64E-FECECF62AF68}" type="presParOf" srcId="{0736AC19-2CF1-486F-9F07-95076CD568B5}" destId="{37652848-5921-47F0-881D-2789E4691910}" srcOrd="0" destOrd="0" presId="urn:microsoft.com/office/officeart/2005/8/layout/hierarchy1"/>
    <dgm:cxn modelId="{EA969348-D14E-4F89-A087-E82C710378DE}" type="presParOf" srcId="{37652848-5921-47F0-881D-2789E4691910}" destId="{EE406709-325F-45B9-971D-9E826CFA8AA8}" srcOrd="0" destOrd="0" presId="urn:microsoft.com/office/officeart/2005/8/layout/hierarchy1"/>
    <dgm:cxn modelId="{C97A4B98-945A-444A-BD04-C0896F40C434}" type="presParOf" srcId="{EE406709-325F-45B9-971D-9E826CFA8AA8}" destId="{93BCFC2C-C20E-42F3-8101-F8327DF0A1AE}" srcOrd="0" destOrd="0" presId="urn:microsoft.com/office/officeart/2005/8/layout/hierarchy1"/>
    <dgm:cxn modelId="{5FF91523-6267-40E2-80CD-843544F36F05}" type="presParOf" srcId="{EE406709-325F-45B9-971D-9E826CFA8AA8}" destId="{67CFA27C-3B92-497E-A7FB-0039C5E7819C}" srcOrd="1" destOrd="0" presId="urn:microsoft.com/office/officeart/2005/8/layout/hierarchy1"/>
    <dgm:cxn modelId="{4352DFCD-D26B-4D87-90E7-C52BA3629BCF}" type="presParOf" srcId="{37652848-5921-47F0-881D-2789E4691910}" destId="{EC4641A3-ED5E-4906-8B07-2EBE3D00E911}" srcOrd="1" destOrd="0" presId="urn:microsoft.com/office/officeart/2005/8/layout/hierarchy1"/>
    <dgm:cxn modelId="{717E421C-219F-4F6D-BD73-B2F5F4149911}" type="presParOf" srcId="{0736AC19-2CF1-486F-9F07-95076CD568B5}" destId="{E311B006-0ED3-48B8-BCCF-00B736960B9D}" srcOrd="1" destOrd="0" presId="urn:microsoft.com/office/officeart/2005/8/layout/hierarchy1"/>
    <dgm:cxn modelId="{5CAC6D9D-5CBF-4DB9-9D00-9EA8E117CA79}" type="presParOf" srcId="{E311B006-0ED3-48B8-BCCF-00B736960B9D}" destId="{7EC00F00-FC8E-4CBF-A463-FD6DCB7A70FB}" srcOrd="0" destOrd="0" presId="urn:microsoft.com/office/officeart/2005/8/layout/hierarchy1"/>
    <dgm:cxn modelId="{119D0E35-B059-4644-AF00-730FB336174A}" type="presParOf" srcId="{7EC00F00-FC8E-4CBF-A463-FD6DCB7A70FB}" destId="{D21B1B70-ECD3-4537-96CA-67CE4ADF506F}" srcOrd="0" destOrd="0" presId="urn:microsoft.com/office/officeart/2005/8/layout/hierarchy1"/>
    <dgm:cxn modelId="{A120EC18-93DB-47D7-B113-FD6B88D88604}" type="presParOf" srcId="{7EC00F00-FC8E-4CBF-A463-FD6DCB7A70FB}" destId="{020892BD-625F-4A9D-B329-74E6C0B6BEF0}" srcOrd="1" destOrd="0" presId="urn:microsoft.com/office/officeart/2005/8/layout/hierarchy1"/>
    <dgm:cxn modelId="{3C7402D4-9CF1-4C31-8B4E-8168D96D6903}" type="presParOf" srcId="{E311B006-0ED3-48B8-BCCF-00B736960B9D}" destId="{DE963169-4B02-41F6-982A-1230D282DE5E}" srcOrd="1" destOrd="0" presId="urn:microsoft.com/office/officeart/2005/8/layout/hierarchy1"/>
    <dgm:cxn modelId="{34A1677B-EC6E-4247-97E9-DD4C14597009}" type="presParOf" srcId="{0736AC19-2CF1-486F-9F07-95076CD568B5}" destId="{D7F74374-39AC-44F3-AB71-4EAB1BBBB288}" srcOrd="2" destOrd="0" presId="urn:microsoft.com/office/officeart/2005/8/layout/hierarchy1"/>
    <dgm:cxn modelId="{17C082D6-E7B5-44E4-84FE-C7F6F2BAEBBD}" type="presParOf" srcId="{D7F74374-39AC-44F3-AB71-4EAB1BBBB288}" destId="{10DE9FBF-F2CA-4F50-AC54-5C3264532BF5}" srcOrd="0" destOrd="0" presId="urn:microsoft.com/office/officeart/2005/8/layout/hierarchy1"/>
    <dgm:cxn modelId="{C6309439-ACC1-428C-BC90-8F1C9E1253F9}" type="presParOf" srcId="{10DE9FBF-F2CA-4F50-AC54-5C3264532BF5}" destId="{E2811481-F897-452A-9F05-23547168ADE9}" srcOrd="0" destOrd="0" presId="urn:microsoft.com/office/officeart/2005/8/layout/hierarchy1"/>
    <dgm:cxn modelId="{82A3D75F-2017-4B63-922C-2F7F7563670E}" type="presParOf" srcId="{10DE9FBF-F2CA-4F50-AC54-5C3264532BF5}" destId="{703DE471-FC5E-48EC-871A-3BA7C56BFC4C}" srcOrd="1" destOrd="0" presId="urn:microsoft.com/office/officeart/2005/8/layout/hierarchy1"/>
    <dgm:cxn modelId="{AA2FEFC7-07DE-49A2-AFE3-EB26F5427570}" type="presParOf" srcId="{D7F74374-39AC-44F3-AB71-4EAB1BBBB288}" destId="{0218BD21-85F2-4B02-BB32-09C6187E0F3E}"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D982B80-BB5A-4BE4-AF3F-5EB9697E8F2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E2744C1-33D6-4E79-8CB7-B2ED480854F7}">
      <dgm:prSet/>
      <dgm:spPr/>
      <dgm:t>
        <a:bodyPr/>
        <a:lstStyle/>
        <a:p>
          <a:r>
            <a:rPr lang="it-IT"/>
            <a:t>La conoscenza sia che deriva da un educazione formale o informale dovrebbe portare quindi ad un comportamento logico!</a:t>
          </a:r>
          <a:endParaRPr lang="en-US"/>
        </a:p>
      </dgm:t>
    </dgm:pt>
    <dgm:pt modelId="{CAA6F28E-9A6E-48AD-B87D-65B3B7D32961}" type="parTrans" cxnId="{86535084-C8A2-41F5-930D-FF329B3E446D}">
      <dgm:prSet/>
      <dgm:spPr/>
      <dgm:t>
        <a:bodyPr/>
        <a:lstStyle/>
        <a:p>
          <a:endParaRPr lang="en-US"/>
        </a:p>
      </dgm:t>
    </dgm:pt>
    <dgm:pt modelId="{B9C46D27-ED72-443E-B415-B4BED82F19F0}" type="sibTrans" cxnId="{86535084-C8A2-41F5-930D-FF329B3E446D}">
      <dgm:prSet/>
      <dgm:spPr/>
      <dgm:t>
        <a:bodyPr/>
        <a:lstStyle/>
        <a:p>
          <a:endParaRPr lang="en-US"/>
        </a:p>
      </dgm:t>
    </dgm:pt>
    <dgm:pt modelId="{DDAC83B1-016A-4F02-8A83-DC423F803E4A}">
      <dgm:prSet/>
      <dgm:spPr/>
      <dgm:t>
        <a:bodyPr/>
        <a:lstStyle/>
        <a:p>
          <a:r>
            <a:rPr lang="it-IT" dirty="0"/>
            <a:t>Pensiamo ad esempio agli effetti nocivi del fumo che sono universalmente riconosciuti. Più del 30% della popolazione continua a fumare</a:t>
          </a:r>
          <a:r>
            <a:rPr lang="it-IT" b="1" dirty="0"/>
            <a:t>. Perché?</a:t>
          </a:r>
          <a:endParaRPr lang="en-US" dirty="0"/>
        </a:p>
      </dgm:t>
    </dgm:pt>
    <dgm:pt modelId="{758BA40A-C090-43E9-87FB-FC70D65A39C7}" type="parTrans" cxnId="{17A3B12A-A716-4C74-A07E-D5AF501264B7}">
      <dgm:prSet/>
      <dgm:spPr/>
      <dgm:t>
        <a:bodyPr/>
        <a:lstStyle/>
        <a:p>
          <a:endParaRPr lang="en-US"/>
        </a:p>
      </dgm:t>
    </dgm:pt>
    <dgm:pt modelId="{F8AFA592-E5F0-4572-BE02-49D8DA05E4F0}" type="sibTrans" cxnId="{17A3B12A-A716-4C74-A07E-D5AF501264B7}">
      <dgm:prSet/>
      <dgm:spPr/>
      <dgm:t>
        <a:bodyPr/>
        <a:lstStyle/>
        <a:p>
          <a:endParaRPr lang="en-US"/>
        </a:p>
      </dgm:t>
    </dgm:pt>
    <dgm:pt modelId="{9DC5C6DC-288E-40C8-BB35-BED91F21A2B3}" type="pres">
      <dgm:prSet presAssocID="{ED982B80-BB5A-4BE4-AF3F-5EB9697E8F26}" presName="linear" presStyleCnt="0">
        <dgm:presLayoutVars>
          <dgm:animLvl val="lvl"/>
          <dgm:resizeHandles val="exact"/>
        </dgm:presLayoutVars>
      </dgm:prSet>
      <dgm:spPr/>
    </dgm:pt>
    <dgm:pt modelId="{B0EE27AD-DD20-433D-99A3-D9FE5DFBB7A0}" type="pres">
      <dgm:prSet presAssocID="{CE2744C1-33D6-4E79-8CB7-B2ED480854F7}" presName="parentText" presStyleLbl="node1" presStyleIdx="0" presStyleCnt="2">
        <dgm:presLayoutVars>
          <dgm:chMax val="0"/>
          <dgm:bulletEnabled val="1"/>
        </dgm:presLayoutVars>
      </dgm:prSet>
      <dgm:spPr/>
    </dgm:pt>
    <dgm:pt modelId="{2F7CD9C9-E39E-4072-AD38-3B7B98FAA805}" type="pres">
      <dgm:prSet presAssocID="{B9C46D27-ED72-443E-B415-B4BED82F19F0}" presName="spacer" presStyleCnt="0"/>
      <dgm:spPr/>
    </dgm:pt>
    <dgm:pt modelId="{C6380E89-4749-4A03-9809-B5F2232512E0}" type="pres">
      <dgm:prSet presAssocID="{DDAC83B1-016A-4F02-8A83-DC423F803E4A}" presName="parentText" presStyleLbl="node1" presStyleIdx="1" presStyleCnt="2">
        <dgm:presLayoutVars>
          <dgm:chMax val="0"/>
          <dgm:bulletEnabled val="1"/>
        </dgm:presLayoutVars>
      </dgm:prSet>
      <dgm:spPr/>
    </dgm:pt>
  </dgm:ptLst>
  <dgm:cxnLst>
    <dgm:cxn modelId="{30273E1C-FE38-4972-B964-B8C3C3DE551A}" type="presOf" srcId="{CE2744C1-33D6-4E79-8CB7-B2ED480854F7}" destId="{B0EE27AD-DD20-433D-99A3-D9FE5DFBB7A0}" srcOrd="0" destOrd="0" presId="urn:microsoft.com/office/officeart/2005/8/layout/vList2"/>
    <dgm:cxn modelId="{17A3B12A-A716-4C74-A07E-D5AF501264B7}" srcId="{ED982B80-BB5A-4BE4-AF3F-5EB9697E8F26}" destId="{DDAC83B1-016A-4F02-8A83-DC423F803E4A}" srcOrd="1" destOrd="0" parTransId="{758BA40A-C090-43E9-87FB-FC70D65A39C7}" sibTransId="{F8AFA592-E5F0-4572-BE02-49D8DA05E4F0}"/>
    <dgm:cxn modelId="{56025A7A-7E7D-4BC4-A676-704AB2EB7925}" type="presOf" srcId="{DDAC83B1-016A-4F02-8A83-DC423F803E4A}" destId="{C6380E89-4749-4A03-9809-B5F2232512E0}" srcOrd="0" destOrd="0" presId="urn:microsoft.com/office/officeart/2005/8/layout/vList2"/>
    <dgm:cxn modelId="{86535084-C8A2-41F5-930D-FF329B3E446D}" srcId="{ED982B80-BB5A-4BE4-AF3F-5EB9697E8F26}" destId="{CE2744C1-33D6-4E79-8CB7-B2ED480854F7}" srcOrd="0" destOrd="0" parTransId="{CAA6F28E-9A6E-48AD-B87D-65B3B7D32961}" sibTransId="{B9C46D27-ED72-443E-B415-B4BED82F19F0}"/>
    <dgm:cxn modelId="{E367FBDE-0FF1-444C-9101-CD60981361BD}" type="presOf" srcId="{ED982B80-BB5A-4BE4-AF3F-5EB9697E8F26}" destId="{9DC5C6DC-288E-40C8-BB35-BED91F21A2B3}" srcOrd="0" destOrd="0" presId="urn:microsoft.com/office/officeart/2005/8/layout/vList2"/>
    <dgm:cxn modelId="{30841095-68B1-421E-9E46-97C77E97D643}" type="presParOf" srcId="{9DC5C6DC-288E-40C8-BB35-BED91F21A2B3}" destId="{B0EE27AD-DD20-433D-99A3-D9FE5DFBB7A0}" srcOrd="0" destOrd="0" presId="urn:microsoft.com/office/officeart/2005/8/layout/vList2"/>
    <dgm:cxn modelId="{5DDE8EBE-C4CD-4DD3-9FB2-3F07B22D93D3}" type="presParOf" srcId="{9DC5C6DC-288E-40C8-BB35-BED91F21A2B3}" destId="{2F7CD9C9-E39E-4072-AD38-3B7B98FAA805}" srcOrd="1" destOrd="0" presId="urn:microsoft.com/office/officeart/2005/8/layout/vList2"/>
    <dgm:cxn modelId="{932741A0-E406-485F-A118-870F80106B7B}" type="presParOf" srcId="{9DC5C6DC-288E-40C8-BB35-BED91F21A2B3}" destId="{C6380E89-4749-4A03-9809-B5F2232512E0}"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1376BD5-80FE-4621-9E92-57915F28ABF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1CA87B8-8938-4DBE-813F-ABB72E287ECE}">
      <dgm:prSet/>
      <dgm:spPr/>
      <dgm:t>
        <a:bodyPr/>
        <a:lstStyle/>
        <a:p>
          <a:r>
            <a:rPr lang="it-IT"/>
            <a:t>Ogni intervento educativo o didattico intenzionale richiede un certo numero di fasi che possiamo riassumere in:</a:t>
          </a:r>
          <a:endParaRPr lang="en-US"/>
        </a:p>
      </dgm:t>
    </dgm:pt>
    <dgm:pt modelId="{75559632-FA53-42A2-83BB-7F4048D14405}" type="parTrans" cxnId="{969D729B-1236-4F11-A1CE-4505835824E1}">
      <dgm:prSet/>
      <dgm:spPr/>
      <dgm:t>
        <a:bodyPr/>
        <a:lstStyle/>
        <a:p>
          <a:endParaRPr lang="en-US"/>
        </a:p>
      </dgm:t>
    </dgm:pt>
    <dgm:pt modelId="{10FC177C-FCFD-485B-9786-848092B29C8C}" type="sibTrans" cxnId="{969D729B-1236-4F11-A1CE-4505835824E1}">
      <dgm:prSet/>
      <dgm:spPr/>
      <dgm:t>
        <a:bodyPr/>
        <a:lstStyle/>
        <a:p>
          <a:endParaRPr lang="en-US"/>
        </a:p>
      </dgm:t>
    </dgm:pt>
    <dgm:pt modelId="{7B98449B-BBFC-4F4C-9333-21C3990DE2D3}">
      <dgm:prSet/>
      <dgm:spPr/>
      <dgm:t>
        <a:bodyPr/>
        <a:lstStyle/>
        <a:p>
          <a:r>
            <a:rPr lang="it-IT"/>
            <a:t>Identificazione dei bisogni;</a:t>
          </a:r>
          <a:endParaRPr lang="en-US"/>
        </a:p>
      </dgm:t>
    </dgm:pt>
    <dgm:pt modelId="{0E24CD8F-1F5A-4312-8541-84B42BB3DBB2}" type="parTrans" cxnId="{83B973C3-9EEC-46A8-9DEE-8755E96D6925}">
      <dgm:prSet/>
      <dgm:spPr/>
      <dgm:t>
        <a:bodyPr/>
        <a:lstStyle/>
        <a:p>
          <a:endParaRPr lang="en-US"/>
        </a:p>
      </dgm:t>
    </dgm:pt>
    <dgm:pt modelId="{3DE728FC-D8C5-421F-9B8D-BE0388F9DF3B}" type="sibTrans" cxnId="{83B973C3-9EEC-46A8-9DEE-8755E96D6925}">
      <dgm:prSet/>
      <dgm:spPr/>
      <dgm:t>
        <a:bodyPr/>
        <a:lstStyle/>
        <a:p>
          <a:endParaRPr lang="en-US"/>
        </a:p>
      </dgm:t>
    </dgm:pt>
    <dgm:pt modelId="{7804102C-A171-464C-85A0-6CC0B5B0C490}">
      <dgm:prSet/>
      <dgm:spPr/>
      <dgm:t>
        <a:bodyPr/>
        <a:lstStyle/>
        <a:p>
          <a:r>
            <a:rPr lang="it-IT"/>
            <a:t>Identificazione dei destinatari;</a:t>
          </a:r>
          <a:endParaRPr lang="en-US"/>
        </a:p>
      </dgm:t>
    </dgm:pt>
    <dgm:pt modelId="{6C64D348-281B-42FF-9004-3CE4E8C4DFB2}" type="parTrans" cxnId="{461C6DF5-DBB9-429F-B1A4-3C9ACB57BC07}">
      <dgm:prSet/>
      <dgm:spPr/>
      <dgm:t>
        <a:bodyPr/>
        <a:lstStyle/>
        <a:p>
          <a:endParaRPr lang="en-US"/>
        </a:p>
      </dgm:t>
    </dgm:pt>
    <dgm:pt modelId="{692D2019-5D68-4A8F-A1A8-CB4D43B20F9A}" type="sibTrans" cxnId="{461C6DF5-DBB9-429F-B1A4-3C9ACB57BC07}">
      <dgm:prSet/>
      <dgm:spPr/>
      <dgm:t>
        <a:bodyPr/>
        <a:lstStyle/>
        <a:p>
          <a:endParaRPr lang="en-US"/>
        </a:p>
      </dgm:t>
    </dgm:pt>
    <dgm:pt modelId="{34C2F496-FE89-4C32-A421-44C36B32080F}">
      <dgm:prSet/>
      <dgm:spPr/>
      <dgm:t>
        <a:bodyPr/>
        <a:lstStyle/>
        <a:p>
          <a:r>
            <a:rPr lang="it-IT"/>
            <a:t>Definizione delle finalità educative;</a:t>
          </a:r>
          <a:endParaRPr lang="en-US"/>
        </a:p>
      </dgm:t>
    </dgm:pt>
    <dgm:pt modelId="{C1F4E534-1180-488C-9B4E-553772D415A1}" type="parTrans" cxnId="{A4C2C2AB-2F76-4D1C-AEE0-078B7E69F9B6}">
      <dgm:prSet/>
      <dgm:spPr/>
      <dgm:t>
        <a:bodyPr/>
        <a:lstStyle/>
        <a:p>
          <a:endParaRPr lang="en-US"/>
        </a:p>
      </dgm:t>
    </dgm:pt>
    <dgm:pt modelId="{A8687A8D-1138-4593-83BA-3508BA5BFF5D}" type="sibTrans" cxnId="{A4C2C2AB-2F76-4D1C-AEE0-078B7E69F9B6}">
      <dgm:prSet/>
      <dgm:spPr/>
      <dgm:t>
        <a:bodyPr/>
        <a:lstStyle/>
        <a:p>
          <a:endParaRPr lang="en-US"/>
        </a:p>
      </dgm:t>
    </dgm:pt>
    <dgm:pt modelId="{3B6513D5-CBD8-45CE-A5A6-DD65730B943F}">
      <dgm:prSet/>
      <dgm:spPr/>
      <dgm:t>
        <a:bodyPr/>
        <a:lstStyle/>
        <a:p>
          <a:r>
            <a:rPr lang="it-IT"/>
            <a:t>Formulazione degli obbiettivi;</a:t>
          </a:r>
          <a:endParaRPr lang="en-US"/>
        </a:p>
      </dgm:t>
    </dgm:pt>
    <dgm:pt modelId="{D7034F18-717D-4509-A9C6-AC170C26CA3D}" type="parTrans" cxnId="{CC6BECD9-7E97-47DE-9BE2-9D8A12E9CED3}">
      <dgm:prSet/>
      <dgm:spPr/>
      <dgm:t>
        <a:bodyPr/>
        <a:lstStyle/>
        <a:p>
          <a:endParaRPr lang="en-US"/>
        </a:p>
      </dgm:t>
    </dgm:pt>
    <dgm:pt modelId="{D07CF6D1-6D2D-4CC1-9B66-1942C2074C7B}" type="sibTrans" cxnId="{CC6BECD9-7E97-47DE-9BE2-9D8A12E9CED3}">
      <dgm:prSet/>
      <dgm:spPr/>
      <dgm:t>
        <a:bodyPr/>
        <a:lstStyle/>
        <a:p>
          <a:endParaRPr lang="en-US"/>
        </a:p>
      </dgm:t>
    </dgm:pt>
    <dgm:pt modelId="{BDF92432-1A1F-4EFC-BA1A-C5992BFFC17B}">
      <dgm:prSet/>
      <dgm:spPr/>
      <dgm:t>
        <a:bodyPr/>
        <a:lstStyle/>
        <a:p>
          <a:r>
            <a:rPr lang="it-IT"/>
            <a:t>Selezione dei contenuti, metodi e sussidi;</a:t>
          </a:r>
          <a:endParaRPr lang="en-US"/>
        </a:p>
      </dgm:t>
    </dgm:pt>
    <dgm:pt modelId="{BD80A133-14AF-4C03-A6CD-DB135502DB03}" type="parTrans" cxnId="{00BDB8DD-C5D0-47A1-A9E8-E8D8B0F11518}">
      <dgm:prSet/>
      <dgm:spPr/>
      <dgm:t>
        <a:bodyPr/>
        <a:lstStyle/>
        <a:p>
          <a:endParaRPr lang="en-US"/>
        </a:p>
      </dgm:t>
    </dgm:pt>
    <dgm:pt modelId="{CB4A70CD-5B90-4197-B8DF-01E7471BCD56}" type="sibTrans" cxnId="{00BDB8DD-C5D0-47A1-A9E8-E8D8B0F11518}">
      <dgm:prSet/>
      <dgm:spPr/>
      <dgm:t>
        <a:bodyPr/>
        <a:lstStyle/>
        <a:p>
          <a:endParaRPr lang="en-US"/>
        </a:p>
      </dgm:t>
    </dgm:pt>
    <dgm:pt modelId="{733EC2CE-E659-429C-9533-51DEA8633CED}">
      <dgm:prSet/>
      <dgm:spPr/>
      <dgm:t>
        <a:bodyPr/>
        <a:lstStyle/>
        <a:p>
          <a:r>
            <a:rPr lang="it-IT"/>
            <a:t>Definizione delle risorse necessarie(umane e materiali)</a:t>
          </a:r>
          <a:endParaRPr lang="en-US"/>
        </a:p>
      </dgm:t>
    </dgm:pt>
    <dgm:pt modelId="{D84CD2F3-D61C-4D79-A803-BFAF577888D9}" type="parTrans" cxnId="{C3258D35-02F7-4C11-A714-0FFD71783138}">
      <dgm:prSet/>
      <dgm:spPr/>
      <dgm:t>
        <a:bodyPr/>
        <a:lstStyle/>
        <a:p>
          <a:endParaRPr lang="en-US"/>
        </a:p>
      </dgm:t>
    </dgm:pt>
    <dgm:pt modelId="{7B143971-1B86-40C5-BEB9-E9B8F84427ED}" type="sibTrans" cxnId="{C3258D35-02F7-4C11-A714-0FFD71783138}">
      <dgm:prSet/>
      <dgm:spPr/>
      <dgm:t>
        <a:bodyPr/>
        <a:lstStyle/>
        <a:p>
          <a:endParaRPr lang="en-US"/>
        </a:p>
      </dgm:t>
    </dgm:pt>
    <dgm:pt modelId="{08C46A60-7874-4397-97CE-39EBF696D6A6}">
      <dgm:prSet/>
      <dgm:spPr/>
      <dgm:t>
        <a:bodyPr/>
        <a:lstStyle/>
        <a:p>
          <a:r>
            <a:rPr lang="it-IT"/>
            <a:t>Realizzazione dell’intervento;</a:t>
          </a:r>
          <a:endParaRPr lang="en-US"/>
        </a:p>
      </dgm:t>
    </dgm:pt>
    <dgm:pt modelId="{D81AD0E5-AB45-489C-8168-0BF7172482BD}" type="parTrans" cxnId="{23FB935D-CF73-47AB-A89B-658468353103}">
      <dgm:prSet/>
      <dgm:spPr/>
      <dgm:t>
        <a:bodyPr/>
        <a:lstStyle/>
        <a:p>
          <a:endParaRPr lang="en-US"/>
        </a:p>
      </dgm:t>
    </dgm:pt>
    <dgm:pt modelId="{6D03A344-9BE1-47F2-A776-1E9884161B62}" type="sibTrans" cxnId="{23FB935D-CF73-47AB-A89B-658468353103}">
      <dgm:prSet/>
      <dgm:spPr/>
      <dgm:t>
        <a:bodyPr/>
        <a:lstStyle/>
        <a:p>
          <a:endParaRPr lang="en-US"/>
        </a:p>
      </dgm:t>
    </dgm:pt>
    <dgm:pt modelId="{1593D860-C3EB-4BEC-9D59-A1C953CF40E1}">
      <dgm:prSet/>
      <dgm:spPr/>
      <dgm:t>
        <a:bodyPr/>
        <a:lstStyle/>
        <a:p>
          <a:r>
            <a:rPr lang="it-IT"/>
            <a:t>Valutazione dei risultati.</a:t>
          </a:r>
          <a:endParaRPr lang="en-US"/>
        </a:p>
      </dgm:t>
    </dgm:pt>
    <dgm:pt modelId="{D1B46EA8-15E4-4FD5-84CE-59345FEB2D08}" type="parTrans" cxnId="{3821E4FE-9EAC-4678-8242-4087B3768EFA}">
      <dgm:prSet/>
      <dgm:spPr/>
      <dgm:t>
        <a:bodyPr/>
        <a:lstStyle/>
        <a:p>
          <a:endParaRPr lang="en-US"/>
        </a:p>
      </dgm:t>
    </dgm:pt>
    <dgm:pt modelId="{E4661EEB-9BCB-4DFB-BB30-D0EF07BB2D81}" type="sibTrans" cxnId="{3821E4FE-9EAC-4678-8242-4087B3768EFA}">
      <dgm:prSet/>
      <dgm:spPr/>
      <dgm:t>
        <a:bodyPr/>
        <a:lstStyle/>
        <a:p>
          <a:endParaRPr lang="en-US"/>
        </a:p>
      </dgm:t>
    </dgm:pt>
    <dgm:pt modelId="{304F3661-A01C-437C-A92E-DC4E54F1567C}" type="pres">
      <dgm:prSet presAssocID="{E1376BD5-80FE-4621-9E92-57915F28ABFB}" presName="linear" presStyleCnt="0">
        <dgm:presLayoutVars>
          <dgm:animLvl val="lvl"/>
          <dgm:resizeHandles val="exact"/>
        </dgm:presLayoutVars>
      </dgm:prSet>
      <dgm:spPr/>
    </dgm:pt>
    <dgm:pt modelId="{BC60A042-ADFB-4A3E-A6A3-78B5027F50F8}" type="pres">
      <dgm:prSet presAssocID="{01CA87B8-8938-4DBE-813F-ABB72E287ECE}" presName="parentText" presStyleLbl="node1" presStyleIdx="0" presStyleCnt="9">
        <dgm:presLayoutVars>
          <dgm:chMax val="0"/>
          <dgm:bulletEnabled val="1"/>
        </dgm:presLayoutVars>
      </dgm:prSet>
      <dgm:spPr/>
    </dgm:pt>
    <dgm:pt modelId="{F0C475DD-C2A4-4DC0-999D-C4EF58D6FF7C}" type="pres">
      <dgm:prSet presAssocID="{10FC177C-FCFD-485B-9786-848092B29C8C}" presName="spacer" presStyleCnt="0"/>
      <dgm:spPr/>
    </dgm:pt>
    <dgm:pt modelId="{55A98B91-58E1-477F-BB6A-F3E5C776E11F}" type="pres">
      <dgm:prSet presAssocID="{7B98449B-BBFC-4F4C-9333-21C3990DE2D3}" presName="parentText" presStyleLbl="node1" presStyleIdx="1" presStyleCnt="9">
        <dgm:presLayoutVars>
          <dgm:chMax val="0"/>
          <dgm:bulletEnabled val="1"/>
        </dgm:presLayoutVars>
      </dgm:prSet>
      <dgm:spPr/>
    </dgm:pt>
    <dgm:pt modelId="{C1F78FE6-DB53-44B9-B24B-ABFEE261ED85}" type="pres">
      <dgm:prSet presAssocID="{3DE728FC-D8C5-421F-9B8D-BE0388F9DF3B}" presName="spacer" presStyleCnt="0"/>
      <dgm:spPr/>
    </dgm:pt>
    <dgm:pt modelId="{EA4874B3-83B5-4927-9AFE-87CF9FFC9EAD}" type="pres">
      <dgm:prSet presAssocID="{7804102C-A171-464C-85A0-6CC0B5B0C490}" presName="parentText" presStyleLbl="node1" presStyleIdx="2" presStyleCnt="9">
        <dgm:presLayoutVars>
          <dgm:chMax val="0"/>
          <dgm:bulletEnabled val="1"/>
        </dgm:presLayoutVars>
      </dgm:prSet>
      <dgm:spPr/>
    </dgm:pt>
    <dgm:pt modelId="{94F61960-7A7E-46C0-BCEB-CBF2D9E2FC6D}" type="pres">
      <dgm:prSet presAssocID="{692D2019-5D68-4A8F-A1A8-CB4D43B20F9A}" presName="spacer" presStyleCnt="0"/>
      <dgm:spPr/>
    </dgm:pt>
    <dgm:pt modelId="{AFE3F8E3-0F2C-4122-8937-FD260F6DED0D}" type="pres">
      <dgm:prSet presAssocID="{34C2F496-FE89-4C32-A421-44C36B32080F}" presName="parentText" presStyleLbl="node1" presStyleIdx="3" presStyleCnt="9">
        <dgm:presLayoutVars>
          <dgm:chMax val="0"/>
          <dgm:bulletEnabled val="1"/>
        </dgm:presLayoutVars>
      </dgm:prSet>
      <dgm:spPr/>
    </dgm:pt>
    <dgm:pt modelId="{33A86B23-91D9-494F-AF0A-25FEC50C78EB}" type="pres">
      <dgm:prSet presAssocID="{A8687A8D-1138-4593-83BA-3508BA5BFF5D}" presName="spacer" presStyleCnt="0"/>
      <dgm:spPr/>
    </dgm:pt>
    <dgm:pt modelId="{230A3281-3DF4-4A4F-8ED2-58E5144EA0F6}" type="pres">
      <dgm:prSet presAssocID="{3B6513D5-CBD8-45CE-A5A6-DD65730B943F}" presName="parentText" presStyleLbl="node1" presStyleIdx="4" presStyleCnt="9">
        <dgm:presLayoutVars>
          <dgm:chMax val="0"/>
          <dgm:bulletEnabled val="1"/>
        </dgm:presLayoutVars>
      </dgm:prSet>
      <dgm:spPr/>
    </dgm:pt>
    <dgm:pt modelId="{30A82D8E-FE15-4139-A67C-8AB67E970275}" type="pres">
      <dgm:prSet presAssocID="{D07CF6D1-6D2D-4CC1-9B66-1942C2074C7B}" presName="spacer" presStyleCnt="0"/>
      <dgm:spPr/>
    </dgm:pt>
    <dgm:pt modelId="{297A993C-A1D9-4FCD-A17D-A8CF495432DA}" type="pres">
      <dgm:prSet presAssocID="{BDF92432-1A1F-4EFC-BA1A-C5992BFFC17B}" presName="parentText" presStyleLbl="node1" presStyleIdx="5" presStyleCnt="9">
        <dgm:presLayoutVars>
          <dgm:chMax val="0"/>
          <dgm:bulletEnabled val="1"/>
        </dgm:presLayoutVars>
      </dgm:prSet>
      <dgm:spPr/>
    </dgm:pt>
    <dgm:pt modelId="{EA0CD4D8-C4BA-4D51-9CE9-851ADB474EB3}" type="pres">
      <dgm:prSet presAssocID="{CB4A70CD-5B90-4197-B8DF-01E7471BCD56}" presName="spacer" presStyleCnt="0"/>
      <dgm:spPr/>
    </dgm:pt>
    <dgm:pt modelId="{94E41B25-FAD4-4BE3-B13C-2A8CF4771777}" type="pres">
      <dgm:prSet presAssocID="{733EC2CE-E659-429C-9533-51DEA8633CED}" presName="parentText" presStyleLbl="node1" presStyleIdx="6" presStyleCnt="9">
        <dgm:presLayoutVars>
          <dgm:chMax val="0"/>
          <dgm:bulletEnabled val="1"/>
        </dgm:presLayoutVars>
      </dgm:prSet>
      <dgm:spPr/>
    </dgm:pt>
    <dgm:pt modelId="{24BD77FD-21A6-4588-B239-13B07AF6C77F}" type="pres">
      <dgm:prSet presAssocID="{7B143971-1B86-40C5-BEB9-E9B8F84427ED}" presName="spacer" presStyleCnt="0"/>
      <dgm:spPr/>
    </dgm:pt>
    <dgm:pt modelId="{6344C435-AC13-42C3-957B-E88C90997803}" type="pres">
      <dgm:prSet presAssocID="{08C46A60-7874-4397-97CE-39EBF696D6A6}" presName="parentText" presStyleLbl="node1" presStyleIdx="7" presStyleCnt="9">
        <dgm:presLayoutVars>
          <dgm:chMax val="0"/>
          <dgm:bulletEnabled val="1"/>
        </dgm:presLayoutVars>
      </dgm:prSet>
      <dgm:spPr/>
    </dgm:pt>
    <dgm:pt modelId="{D52D9BE3-ACBD-49E7-AA73-1F0F4DEC9223}" type="pres">
      <dgm:prSet presAssocID="{6D03A344-9BE1-47F2-A776-1E9884161B62}" presName="spacer" presStyleCnt="0"/>
      <dgm:spPr/>
    </dgm:pt>
    <dgm:pt modelId="{803263DF-299D-41C7-847B-3969FA0F477E}" type="pres">
      <dgm:prSet presAssocID="{1593D860-C3EB-4BEC-9D59-A1C953CF40E1}" presName="parentText" presStyleLbl="node1" presStyleIdx="8" presStyleCnt="9">
        <dgm:presLayoutVars>
          <dgm:chMax val="0"/>
          <dgm:bulletEnabled val="1"/>
        </dgm:presLayoutVars>
      </dgm:prSet>
      <dgm:spPr/>
    </dgm:pt>
  </dgm:ptLst>
  <dgm:cxnLst>
    <dgm:cxn modelId="{89E81803-6597-40CE-B42B-348BBC50379C}" type="presOf" srcId="{08C46A60-7874-4397-97CE-39EBF696D6A6}" destId="{6344C435-AC13-42C3-957B-E88C90997803}" srcOrd="0" destOrd="0" presId="urn:microsoft.com/office/officeart/2005/8/layout/vList2"/>
    <dgm:cxn modelId="{9E4D1808-B782-48B2-B84E-800AC5383BEC}" type="presOf" srcId="{3B6513D5-CBD8-45CE-A5A6-DD65730B943F}" destId="{230A3281-3DF4-4A4F-8ED2-58E5144EA0F6}" srcOrd="0" destOrd="0" presId="urn:microsoft.com/office/officeart/2005/8/layout/vList2"/>
    <dgm:cxn modelId="{C3258D35-02F7-4C11-A714-0FFD71783138}" srcId="{E1376BD5-80FE-4621-9E92-57915F28ABFB}" destId="{733EC2CE-E659-429C-9533-51DEA8633CED}" srcOrd="6" destOrd="0" parTransId="{D84CD2F3-D61C-4D79-A803-BFAF577888D9}" sibTransId="{7B143971-1B86-40C5-BEB9-E9B8F84427ED}"/>
    <dgm:cxn modelId="{23FB935D-CF73-47AB-A89B-658468353103}" srcId="{E1376BD5-80FE-4621-9E92-57915F28ABFB}" destId="{08C46A60-7874-4397-97CE-39EBF696D6A6}" srcOrd="7" destOrd="0" parTransId="{D81AD0E5-AB45-489C-8168-0BF7172482BD}" sibTransId="{6D03A344-9BE1-47F2-A776-1E9884161B62}"/>
    <dgm:cxn modelId="{6A531664-D954-4FAE-B385-A32846295E52}" type="presOf" srcId="{1593D860-C3EB-4BEC-9D59-A1C953CF40E1}" destId="{803263DF-299D-41C7-847B-3969FA0F477E}" srcOrd="0" destOrd="0" presId="urn:microsoft.com/office/officeart/2005/8/layout/vList2"/>
    <dgm:cxn modelId="{2261DA71-A833-493C-9599-51775AFE35A3}" type="presOf" srcId="{7804102C-A171-464C-85A0-6CC0B5B0C490}" destId="{EA4874B3-83B5-4927-9AFE-87CF9FFC9EAD}" srcOrd="0" destOrd="0" presId="urn:microsoft.com/office/officeart/2005/8/layout/vList2"/>
    <dgm:cxn modelId="{33AB7B54-D919-4FC9-BD01-E8D7362C1050}" type="presOf" srcId="{E1376BD5-80FE-4621-9E92-57915F28ABFB}" destId="{304F3661-A01C-437C-A92E-DC4E54F1567C}" srcOrd="0" destOrd="0" presId="urn:microsoft.com/office/officeart/2005/8/layout/vList2"/>
    <dgm:cxn modelId="{D7442E8C-6EFD-451C-B7D8-AF8350788202}" type="presOf" srcId="{34C2F496-FE89-4C32-A421-44C36B32080F}" destId="{AFE3F8E3-0F2C-4122-8937-FD260F6DED0D}" srcOrd="0" destOrd="0" presId="urn:microsoft.com/office/officeart/2005/8/layout/vList2"/>
    <dgm:cxn modelId="{969D729B-1236-4F11-A1CE-4505835824E1}" srcId="{E1376BD5-80FE-4621-9E92-57915F28ABFB}" destId="{01CA87B8-8938-4DBE-813F-ABB72E287ECE}" srcOrd="0" destOrd="0" parTransId="{75559632-FA53-42A2-83BB-7F4048D14405}" sibTransId="{10FC177C-FCFD-485B-9786-848092B29C8C}"/>
    <dgm:cxn modelId="{A4C2C2AB-2F76-4D1C-AEE0-078B7E69F9B6}" srcId="{E1376BD5-80FE-4621-9E92-57915F28ABFB}" destId="{34C2F496-FE89-4C32-A421-44C36B32080F}" srcOrd="3" destOrd="0" parTransId="{C1F4E534-1180-488C-9B4E-553772D415A1}" sibTransId="{A8687A8D-1138-4593-83BA-3508BA5BFF5D}"/>
    <dgm:cxn modelId="{661DDCAF-3CAF-4F1D-AA04-A8C9685CBC02}" type="presOf" srcId="{733EC2CE-E659-429C-9533-51DEA8633CED}" destId="{94E41B25-FAD4-4BE3-B13C-2A8CF4771777}" srcOrd="0" destOrd="0" presId="urn:microsoft.com/office/officeart/2005/8/layout/vList2"/>
    <dgm:cxn modelId="{83B973C3-9EEC-46A8-9DEE-8755E96D6925}" srcId="{E1376BD5-80FE-4621-9E92-57915F28ABFB}" destId="{7B98449B-BBFC-4F4C-9333-21C3990DE2D3}" srcOrd="1" destOrd="0" parTransId="{0E24CD8F-1F5A-4312-8541-84B42BB3DBB2}" sibTransId="{3DE728FC-D8C5-421F-9B8D-BE0388F9DF3B}"/>
    <dgm:cxn modelId="{D5A5CBC3-6377-44ED-A7DD-81A628F1ABAE}" type="presOf" srcId="{01CA87B8-8938-4DBE-813F-ABB72E287ECE}" destId="{BC60A042-ADFB-4A3E-A6A3-78B5027F50F8}" srcOrd="0" destOrd="0" presId="urn:microsoft.com/office/officeart/2005/8/layout/vList2"/>
    <dgm:cxn modelId="{D1433ACC-9FD4-4340-96E4-EA36CAB5703C}" type="presOf" srcId="{BDF92432-1A1F-4EFC-BA1A-C5992BFFC17B}" destId="{297A993C-A1D9-4FCD-A17D-A8CF495432DA}" srcOrd="0" destOrd="0" presId="urn:microsoft.com/office/officeart/2005/8/layout/vList2"/>
    <dgm:cxn modelId="{BCCBEFD1-986F-4103-88C9-C4781B8F6844}" type="presOf" srcId="{7B98449B-BBFC-4F4C-9333-21C3990DE2D3}" destId="{55A98B91-58E1-477F-BB6A-F3E5C776E11F}" srcOrd="0" destOrd="0" presId="urn:microsoft.com/office/officeart/2005/8/layout/vList2"/>
    <dgm:cxn modelId="{CC6BECD9-7E97-47DE-9BE2-9D8A12E9CED3}" srcId="{E1376BD5-80FE-4621-9E92-57915F28ABFB}" destId="{3B6513D5-CBD8-45CE-A5A6-DD65730B943F}" srcOrd="4" destOrd="0" parTransId="{D7034F18-717D-4509-A9C6-AC170C26CA3D}" sibTransId="{D07CF6D1-6D2D-4CC1-9B66-1942C2074C7B}"/>
    <dgm:cxn modelId="{00BDB8DD-C5D0-47A1-A9E8-E8D8B0F11518}" srcId="{E1376BD5-80FE-4621-9E92-57915F28ABFB}" destId="{BDF92432-1A1F-4EFC-BA1A-C5992BFFC17B}" srcOrd="5" destOrd="0" parTransId="{BD80A133-14AF-4C03-A6CD-DB135502DB03}" sibTransId="{CB4A70CD-5B90-4197-B8DF-01E7471BCD56}"/>
    <dgm:cxn modelId="{461C6DF5-DBB9-429F-B1A4-3C9ACB57BC07}" srcId="{E1376BD5-80FE-4621-9E92-57915F28ABFB}" destId="{7804102C-A171-464C-85A0-6CC0B5B0C490}" srcOrd="2" destOrd="0" parTransId="{6C64D348-281B-42FF-9004-3CE4E8C4DFB2}" sibTransId="{692D2019-5D68-4A8F-A1A8-CB4D43B20F9A}"/>
    <dgm:cxn modelId="{3821E4FE-9EAC-4678-8242-4087B3768EFA}" srcId="{E1376BD5-80FE-4621-9E92-57915F28ABFB}" destId="{1593D860-C3EB-4BEC-9D59-A1C953CF40E1}" srcOrd="8" destOrd="0" parTransId="{D1B46EA8-15E4-4FD5-84CE-59345FEB2D08}" sibTransId="{E4661EEB-9BCB-4DFB-BB30-D0EF07BB2D81}"/>
    <dgm:cxn modelId="{7BDD4087-4F23-4761-B338-101F11E55372}" type="presParOf" srcId="{304F3661-A01C-437C-A92E-DC4E54F1567C}" destId="{BC60A042-ADFB-4A3E-A6A3-78B5027F50F8}" srcOrd="0" destOrd="0" presId="urn:microsoft.com/office/officeart/2005/8/layout/vList2"/>
    <dgm:cxn modelId="{1F0BD2DE-8E55-43A4-B0A0-88549F4C7537}" type="presParOf" srcId="{304F3661-A01C-437C-A92E-DC4E54F1567C}" destId="{F0C475DD-C2A4-4DC0-999D-C4EF58D6FF7C}" srcOrd="1" destOrd="0" presId="urn:microsoft.com/office/officeart/2005/8/layout/vList2"/>
    <dgm:cxn modelId="{42B21D43-6746-4B74-8685-F5D6E3F5CDF8}" type="presParOf" srcId="{304F3661-A01C-437C-A92E-DC4E54F1567C}" destId="{55A98B91-58E1-477F-BB6A-F3E5C776E11F}" srcOrd="2" destOrd="0" presId="urn:microsoft.com/office/officeart/2005/8/layout/vList2"/>
    <dgm:cxn modelId="{D3B60308-F16C-4D70-8549-D94E746FC29D}" type="presParOf" srcId="{304F3661-A01C-437C-A92E-DC4E54F1567C}" destId="{C1F78FE6-DB53-44B9-B24B-ABFEE261ED85}" srcOrd="3" destOrd="0" presId="urn:microsoft.com/office/officeart/2005/8/layout/vList2"/>
    <dgm:cxn modelId="{8D3921EC-29F9-465D-92E6-DF3193B2FB19}" type="presParOf" srcId="{304F3661-A01C-437C-A92E-DC4E54F1567C}" destId="{EA4874B3-83B5-4927-9AFE-87CF9FFC9EAD}" srcOrd="4" destOrd="0" presId="urn:microsoft.com/office/officeart/2005/8/layout/vList2"/>
    <dgm:cxn modelId="{9478980B-878F-4079-84C9-904E571F5D97}" type="presParOf" srcId="{304F3661-A01C-437C-A92E-DC4E54F1567C}" destId="{94F61960-7A7E-46C0-BCEB-CBF2D9E2FC6D}" srcOrd="5" destOrd="0" presId="urn:microsoft.com/office/officeart/2005/8/layout/vList2"/>
    <dgm:cxn modelId="{0A88835E-6FEF-46BC-8C21-944A657CCE8B}" type="presParOf" srcId="{304F3661-A01C-437C-A92E-DC4E54F1567C}" destId="{AFE3F8E3-0F2C-4122-8937-FD260F6DED0D}" srcOrd="6" destOrd="0" presId="urn:microsoft.com/office/officeart/2005/8/layout/vList2"/>
    <dgm:cxn modelId="{306B909C-3FF7-418E-9B55-61B2AF705EC5}" type="presParOf" srcId="{304F3661-A01C-437C-A92E-DC4E54F1567C}" destId="{33A86B23-91D9-494F-AF0A-25FEC50C78EB}" srcOrd="7" destOrd="0" presId="urn:microsoft.com/office/officeart/2005/8/layout/vList2"/>
    <dgm:cxn modelId="{3FABBC84-85CD-407A-88B2-8727811C8DFB}" type="presParOf" srcId="{304F3661-A01C-437C-A92E-DC4E54F1567C}" destId="{230A3281-3DF4-4A4F-8ED2-58E5144EA0F6}" srcOrd="8" destOrd="0" presId="urn:microsoft.com/office/officeart/2005/8/layout/vList2"/>
    <dgm:cxn modelId="{279CDC9D-A078-4E2C-A864-EDCA673D01EE}" type="presParOf" srcId="{304F3661-A01C-437C-A92E-DC4E54F1567C}" destId="{30A82D8E-FE15-4139-A67C-8AB67E970275}" srcOrd="9" destOrd="0" presId="urn:microsoft.com/office/officeart/2005/8/layout/vList2"/>
    <dgm:cxn modelId="{69A9B3AD-0F1A-4BDA-8FCA-A892564DDA23}" type="presParOf" srcId="{304F3661-A01C-437C-A92E-DC4E54F1567C}" destId="{297A993C-A1D9-4FCD-A17D-A8CF495432DA}" srcOrd="10" destOrd="0" presId="urn:microsoft.com/office/officeart/2005/8/layout/vList2"/>
    <dgm:cxn modelId="{3E51C395-5A07-46B7-B552-B891BA066DA6}" type="presParOf" srcId="{304F3661-A01C-437C-A92E-DC4E54F1567C}" destId="{EA0CD4D8-C4BA-4D51-9CE9-851ADB474EB3}" srcOrd="11" destOrd="0" presId="urn:microsoft.com/office/officeart/2005/8/layout/vList2"/>
    <dgm:cxn modelId="{5046F286-4EAA-4F3B-9914-9D509BCFA7D9}" type="presParOf" srcId="{304F3661-A01C-437C-A92E-DC4E54F1567C}" destId="{94E41B25-FAD4-4BE3-B13C-2A8CF4771777}" srcOrd="12" destOrd="0" presId="urn:microsoft.com/office/officeart/2005/8/layout/vList2"/>
    <dgm:cxn modelId="{8D27DFC4-109C-4FF4-8B5D-EE321C489EE3}" type="presParOf" srcId="{304F3661-A01C-437C-A92E-DC4E54F1567C}" destId="{24BD77FD-21A6-4588-B239-13B07AF6C77F}" srcOrd="13" destOrd="0" presId="urn:microsoft.com/office/officeart/2005/8/layout/vList2"/>
    <dgm:cxn modelId="{18A922E5-A3A2-47B6-BE33-B07E6DFD7A55}" type="presParOf" srcId="{304F3661-A01C-437C-A92E-DC4E54F1567C}" destId="{6344C435-AC13-42C3-957B-E88C90997803}" srcOrd="14" destOrd="0" presId="urn:microsoft.com/office/officeart/2005/8/layout/vList2"/>
    <dgm:cxn modelId="{0874C6E0-C0EE-4924-81CD-7EAF138FE6F1}" type="presParOf" srcId="{304F3661-A01C-437C-A92E-DC4E54F1567C}" destId="{D52D9BE3-ACBD-49E7-AA73-1F0F4DEC9223}" srcOrd="15" destOrd="0" presId="urn:microsoft.com/office/officeart/2005/8/layout/vList2"/>
    <dgm:cxn modelId="{26073E38-3153-4E36-883B-D74E7728097E}" type="presParOf" srcId="{304F3661-A01C-437C-A92E-DC4E54F1567C}" destId="{803263DF-299D-41C7-847B-3969FA0F477E}" srcOrd="1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7D9EBD-10E3-47DA-B20A-2EFCAAC34EF6}">
      <dsp:nvSpPr>
        <dsp:cNvPr id="0" name=""/>
        <dsp:cNvSpPr/>
      </dsp:nvSpPr>
      <dsp:spPr>
        <a:xfrm>
          <a:off x="0" y="103884"/>
          <a:ext cx="6832212" cy="1641509"/>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a:t>Nella produzione della </a:t>
          </a:r>
          <a:r>
            <a:rPr lang="it-IT" sz="2300" b="1" kern="1200"/>
            <a:t>salute</a:t>
          </a:r>
          <a:r>
            <a:rPr lang="it-IT" sz="2300" kern="1200"/>
            <a:t> intervengono non solo fattori sanitari ma anche determinanti di  salute politici, economici, sociali, psicologici.</a:t>
          </a:r>
          <a:endParaRPr lang="en-US" sz="2300" kern="1200"/>
        </a:p>
      </dsp:txBody>
      <dsp:txXfrm>
        <a:off x="80132" y="184016"/>
        <a:ext cx="6671948" cy="1481245"/>
      </dsp:txXfrm>
    </dsp:sp>
    <dsp:sp modelId="{1EF30742-D1D8-4245-BABC-B7254BB85000}">
      <dsp:nvSpPr>
        <dsp:cNvPr id="0" name=""/>
        <dsp:cNvSpPr/>
      </dsp:nvSpPr>
      <dsp:spPr>
        <a:xfrm>
          <a:off x="0" y="1811634"/>
          <a:ext cx="6832212" cy="1641509"/>
        </a:xfrm>
        <a:prstGeom prst="roundRect">
          <a:avLst/>
        </a:prstGeom>
        <a:solidFill>
          <a:schemeClr val="accent2">
            <a:hueOff val="56720"/>
            <a:satOff val="6519"/>
            <a:lumOff val="-519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a:t>Le determinanti </a:t>
          </a:r>
          <a:r>
            <a:rPr lang="it-IT" sz="2300" b="1" kern="1200"/>
            <a:t>psicologiche </a:t>
          </a:r>
          <a:r>
            <a:rPr lang="it-IT" sz="2300" kern="1200"/>
            <a:t>possono essere di natura individuale ma anche legate a credenze, atteggiamenti e comportamenti collettivi.</a:t>
          </a:r>
          <a:endParaRPr lang="en-US" sz="2300" kern="1200"/>
        </a:p>
      </dsp:txBody>
      <dsp:txXfrm>
        <a:off x="80132" y="1891766"/>
        <a:ext cx="6671948" cy="1481245"/>
      </dsp:txXfrm>
    </dsp:sp>
    <dsp:sp modelId="{ECFDCE6A-3940-46D5-9699-95420FD87608}">
      <dsp:nvSpPr>
        <dsp:cNvPr id="0" name=""/>
        <dsp:cNvSpPr/>
      </dsp:nvSpPr>
      <dsp:spPr>
        <a:xfrm>
          <a:off x="0" y="3519384"/>
          <a:ext cx="6832212" cy="1641509"/>
        </a:xfrm>
        <a:prstGeom prst="roundRect">
          <a:avLst/>
        </a:prstGeom>
        <a:solidFill>
          <a:schemeClr val="accent2">
            <a:hueOff val="113439"/>
            <a:satOff val="13039"/>
            <a:lumOff val="-1039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a:t>L’oggetto dell’igiene diventa quindi la salute come qualità della vita nella sua </a:t>
          </a:r>
          <a:r>
            <a:rPr lang="it-IT" sz="2300" b="1" kern="1200"/>
            <a:t>globalità</a:t>
          </a:r>
          <a:r>
            <a:rPr lang="it-IT" sz="2300" kern="1200"/>
            <a:t> da promuovere e conservare in tutti i suoi significati: individuale e collettiva.</a:t>
          </a:r>
          <a:endParaRPr lang="en-US" sz="2300" kern="1200"/>
        </a:p>
      </dsp:txBody>
      <dsp:txXfrm>
        <a:off x="80132" y="3599516"/>
        <a:ext cx="6671948" cy="14812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39C65F-477C-4A74-9FAC-8F2EFB1381D5}">
      <dsp:nvSpPr>
        <dsp:cNvPr id="0" name=""/>
        <dsp:cNvSpPr/>
      </dsp:nvSpPr>
      <dsp:spPr>
        <a:xfrm>
          <a:off x="0" y="48189"/>
          <a:ext cx="8762261" cy="17269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a:t>Sin dagli albori della società umana, l’uomo ha manifestato sempre la necessità di prendersi cura della propria salute.</a:t>
          </a:r>
          <a:endParaRPr lang="en-US" sz="2400" kern="1200"/>
        </a:p>
      </dsp:txBody>
      <dsp:txXfrm>
        <a:off x="84301" y="132490"/>
        <a:ext cx="8593659" cy="1558318"/>
      </dsp:txXfrm>
    </dsp:sp>
    <dsp:sp modelId="{97286B59-74CD-48CD-B9AD-937FEA5DA023}">
      <dsp:nvSpPr>
        <dsp:cNvPr id="0" name=""/>
        <dsp:cNvSpPr/>
      </dsp:nvSpPr>
      <dsp:spPr>
        <a:xfrm>
          <a:off x="0" y="1844230"/>
          <a:ext cx="8762261" cy="17269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a:t>Uno dei primi che contribuì a ricodificare le opinioni riguardo la salute fu </a:t>
          </a:r>
          <a:r>
            <a:rPr lang="it-IT" sz="2400" b="1" kern="1200"/>
            <a:t>Ippocrate </a:t>
          </a:r>
          <a:r>
            <a:rPr lang="it-IT" sz="2400" kern="1200"/>
            <a:t>(circa 460 a.C- 370 a.C), chiamato anche il padre della medicina.</a:t>
          </a:r>
          <a:endParaRPr lang="en-US" sz="2400" kern="1200"/>
        </a:p>
      </dsp:txBody>
      <dsp:txXfrm>
        <a:off x="84301" y="1928531"/>
        <a:ext cx="8593659" cy="1558318"/>
      </dsp:txXfrm>
    </dsp:sp>
    <dsp:sp modelId="{CD25A9A3-B011-4F9D-8B0D-C363083E6A4F}">
      <dsp:nvSpPr>
        <dsp:cNvPr id="0" name=""/>
        <dsp:cNvSpPr/>
      </dsp:nvSpPr>
      <dsp:spPr>
        <a:xfrm>
          <a:off x="0" y="3640270"/>
          <a:ext cx="8762261" cy="17269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b="1" kern="1200"/>
            <a:t>Ippocrate </a:t>
          </a:r>
          <a:r>
            <a:rPr lang="it-IT" sz="2400" kern="1200"/>
            <a:t>non si soffermava solo sulla malattia del paziente, ma esaminava diversi aspetti della sua vita in generale( struttura corporea, alimentazione, elementi psicologici, relazionali ed interpersonali)</a:t>
          </a:r>
          <a:endParaRPr lang="en-US" sz="2400" kern="1200"/>
        </a:p>
      </dsp:txBody>
      <dsp:txXfrm>
        <a:off x="84301" y="3724571"/>
        <a:ext cx="8593659" cy="15583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89415-0A75-4265-8344-FE9561C26E61}">
      <dsp:nvSpPr>
        <dsp:cNvPr id="0" name=""/>
        <dsp:cNvSpPr/>
      </dsp:nvSpPr>
      <dsp:spPr>
        <a:xfrm>
          <a:off x="0" y="642"/>
          <a:ext cx="6832212" cy="150385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63983A-81D4-4AAF-9252-E5A58F51650E}">
      <dsp:nvSpPr>
        <dsp:cNvPr id="0" name=""/>
        <dsp:cNvSpPr/>
      </dsp:nvSpPr>
      <dsp:spPr>
        <a:xfrm>
          <a:off x="454916" y="339010"/>
          <a:ext cx="827120" cy="8271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CB6FAE5-68A0-4540-9941-27704FF2B8B7}">
      <dsp:nvSpPr>
        <dsp:cNvPr id="0" name=""/>
        <dsp:cNvSpPr/>
      </dsp:nvSpPr>
      <dsp:spPr>
        <a:xfrm>
          <a:off x="1736952" y="642"/>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622300">
            <a:lnSpc>
              <a:spcPct val="90000"/>
            </a:lnSpc>
            <a:spcBef>
              <a:spcPct val="0"/>
            </a:spcBef>
            <a:spcAft>
              <a:spcPct val="35000"/>
            </a:spcAft>
            <a:buNone/>
          </a:pPr>
          <a:r>
            <a:rPr lang="it-IT" sz="1400" kern="1200"/>
            <a:t>IL modello bio-medico rappresentato da un medico e da un corpo malato viene percepito come riduttivo a favore di un modello bio-psico-socio- pedagogico che vede l’individuo nella sua dimensione esistenziale, un inscindibile unità di soma e psiche.</a:t>
          </a:r>
          <a:endParaRPr lang="en-US" sz="1400" kern="1200"/>
        </a:p>
      </dsp:txBody>
      <dsp:txXfrm>
        <a:off x="1736952" y="642"/>
        <a:ext cx="5095259" cy="1503855"/>
      </dsp:txXfrm>
    </dsp:sp>
    <dsp:sp modelId="{C7FBDF73-33B9-4C96-A8D2-E325C804D0BC}">
      <dsp:nvSpPr>
        <dsp:cNvPr id="0" name=""/>
        <dsp:cNvSpPr/>
      </dsp:nvSpPr>
      <dsp:spPr>
        <a:xfrm>
          <a:off x="0" y="1880461"/>
          <a:ext cx="6832212" cy="150385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2EBC48-D37F-47C4-A90F-988A8108283B}">
      <dsp:nvSpPr>
        <dsp:cNvPr id="0" name=""/>
        <dsp:cNvSpPr/>
      </dsp:nvSpPr>
      <dsp:spPr>
        <a:xfrm>
          <a:off x="454916" y="2218829"/>
          <a:ext cx="827120" cy="8271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7A66DA9-B015-4C87-9FE1-6BADA369DD96}">
      <dsp:nvSpPr>
        <dsp:cNvPr id="0" name=""/>
        <dsp:cNvSpPr/>
      </dsp:nvSpPr>
      <dsp:spPr>
        <a:xfrm>
          <a:off x="1736952" y="1880461"/>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622300">
            <a:lnSpc>
              <a:spcPct val="90000"/>
            </a:lnSpc>
            <a:spcBef>
              <a:spcPct val="0"/>
            </a:spcBef>
            <a:spcAft>
              <a:spcPct val="35000"/>
            </a:spcAft>
            <a:buNone/>
          </a:pPr>
          <a:r>
            <a:rPr lang="it-IT" sz="1400" kern="1200"/>
            <a:t>La centralità non è quindi data dalla malattia ma dalla salute come risultante di fattori biologici, ambientali, socioculturali ed educativi.</a:t>
          </a:r>
          <a:endParaRPr lang="en-US" sz="1400" kern="1200"/>
        </a:p>
      </dsp:txBody>
      <dsp:txXfrm>
        <a:off x="1736952" y="1880461"/>
        <a:ext cx="5095259" cy="1503855"/>
      </dsp:txXfrm>
    </dsp:sp>
    <dsp:sp modelId="{FBB77686-3B0A-46C4-A468-5FDEE1461063}">
      <dsp:nvSpPr>
        <dsp:cNvPr id="0" name=""/>
        <dsp:cNvSpPr/>
      </dsp:nvSpPr>
      <dsp:spPr>
        <a:xfrm>
          <a:off x="0" y="3760280"/>
          <a:ext cx="6832212" cy="150385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FADE4E-DCBE-45D7-96DB-797578503894}">
      <dsp:nvSpPr>
        <dsp:cNvPr id="0" name=""/>
        <dsp:cNvSpPr/>
      </dsp:nvSpPr>
      <dsp:spPr>
        <a:xfrm>
          <a:off x="454916" y="4098648"/>
          <a:ext cx="827120" cy="8271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8CAE02C-F818-4363-A1E3-8C73725BBD1A}">
      <dsp:nvSpPr>
        <dsp:cNvPr id="0" name=""/>
        <dsp:cNvSpPr/>
      </dsp:nvSpPr>
      <dsp:spPr>
        <a:xfrm>
          <a:off x="1736952" y="3760280"/>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622300">
            <a:lnSpc>
              <a:spcPct val="90000"/>
            </a:lnSpc>
            <a:spcBef>
              <a:spcPct val="0"/>
            </a:spcBef>
            <a:spcAft>
              <a:spcPct val="35000"/>
            </a:spcAft>
            <a:buNone/>
          </a:pPr>
          <a:r>
            <a:rPr lang="it-IT" sz="1400" kern="1200"/>
            <a:t>La prevenzione e la precocità dell’intervento privilegerà i contesti evolutivi e l’ambiente scolastico.</a:t>
          </a:r>
          <a:endParaRPr lang="en-US" sz="1400" kern="1200"/>
        </a:p>
      </dsp:txBody>
      <dsp:txXfrm>
        <a:off x="1736952" y="3760280"/>
        <a:ext cx="5095259" cy="15038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BCFC2C-C20E-42F3-8101-F8327DF0A1AE}">
      <dsp:nvSpPr>
        <dsp:cNvPr id="0" name=""/>
        <dsp:cNvSpPr/>
      </dsp:nvSpPr>
      <dsp:spPr>
        <a:xfrm>
          <a:off x="1386066" y="681"/>
          <a:ext cx="1727794" cy="1097149"/>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7CFA27C-3B92-497E-A7FB-0039C5E7819C}">
      <dsp:nvSpPr>
        <dsp:cNvPr id="0" name=""/>
        <dsp:cNvSpPr/>
      </dsp:nvSpPr>
      <dsp:spPr>
        <a:xfrm>
          <a:off x="1578043" y="183059"/>
          <a:ext cx="1727794" cy="1097149"/>
        </a:xfrm>
        <a:prstGeom prst="roundRect">
          <a:avLst>
            <a:gd name="adj" fmla="val 10000"/>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it-IT" sz="700" b="1" kern="1200" dirty="0"/>
            <a:t>Prevenzione Primaria</a:t>
          </a:r>
          <a:r>
            <a:rPr lang="it-IT" sz="700" kern="1200" dirty="0"/>
            <a:t>: è rivolta ad  agire sulle cause originarie responsabili di un danno alla salute oppure sulle difese interne dell’individuo prima che l’interazione tra questi due fattori abbia la possibilità di innescare un processo morboso.</a:t>
          </a:r>
          <a:endParaRPr lang="en-US" sz="700" kern="1200" dirty="0"/>
        </a:p>
      </dsp:txBody>
      <dsp:txXfrm>
        <a:off x="1610177" y="215193"/>
        <a:ext cx="1663526" cy="1032881"/>
      </dsp:txXfrm>
    </dsp:sp>
    <dsp:sp modelId="{D21B1B70-ECD3-4537-96CA-67CE4ADF506F}">
      <dsp:nvSpPr>
        <dsp:cNvPr id="0" name=""/>
        <dsp:cNvSpPr/>
      </dsp:nvSpPr>
      <dsp:spPr>
        <a:xfrm>
          <a:off x="3497814" y="681"/>
          <a:ext cx="1727794" cy="1097149"/>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020892BD-625F-4A9D-B329-74E6C0B6BEF0}">
      <dsp:nvSpPr>
        <dsp:cNvPr id="0" name=""/>
        <dsp:cNvSpPr/>
      </dsp:nvSpPr>
      <dsp:spPr>
        <a:xfrm>
          <a:off x="3689791" y="183059"/>
          <a:ext cx="1727794" cy="1097149"/>
        </a:xfrm>
        <a:prstGeom prst="roundRect">
          <a:avLst>
            <a:gd name="adj" fmla="val 10000"/>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it-IT" sz="700" b="1" kern="1200"/>
            <a:t>Prevenzione secondaria: </a:t>
          </a:r>
          <a:r>
            <a:rPr lang="it-IT" sz="700" kern="1200"/>
            <a:t>è rivolta a ricercare nella popolazione quegli individui in cui è già in atto un processo morboso che non è stato ancora riconosciuto al fine di arrestarne tempestivamente l’evoluzione.</a:t>
          </a:r>
          <a:endParaRPr lang="en-US" sz="700" kern="1200"/>
        </a:p>
      </dsp:txBody>
      <dsp:txXfrm>
        <a:off x="3721925" y="215193"/>
        <a:ext cx="1663526" cy="1032881"/>
      </dsp:txXfrm>
    </dsp:sp>
    <dsp:sp modelId="{E2811481-F897-452A-9F05-23547168ADE9}">
      <dsp:nvSpPr>
        <dsp:cNvPr id="0" name=""/>
        <dsp:cNvSpPr/>
      </dsp:nvSpPr>
      <dsp:spPr>
        <a:xfrm>
          <a:off x="5609562" y="681"/>
          <a:ext cx="1727794" cy="1097149"/>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03DE471-FC5E-48EC-871A-3BA7C56BFC4C}">
      <dsp:nvSpPr>
        <dsp:cNvPr id="0" name=""/>
        <dsp:cNvSpPr/>
      </dsp:nvSpPr>
      <dsp:spPr>
        <a:xfrm>
          <a:off x="5801539" y="183059"/>
          <a:ext cx="1727794" cy="1097149"/>
        </a:xfrm>
        <a:prstGeom prst="roundRect">
          <a:avLst>
            <a:gd name="adj" fmla="val 10000"/>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it-IT" sz="700" b="1" kern="1200"/>
            <a:t>Prevenzione terziaria: </a:t>
          </a:r>
          <a:r>
            <a:rPr lang="it-IT" sz="700" kern="1200"/>
            <a:t>comprende quell’insieme di interventi messi in atto di fronte ad una patologia manifesta. Obbiettivo è di arrestare la progressiva evoluzione della malattia attraverso appositi interventi terapeutici e riabilitativi. </a:t>
          </a:r>
          <a:endParaRPr lang="en-US" sz="700" kern="1200"/>
        </a:p>
      </dsp:txBody>
      <dsp:txXfrm>
        <a:off x="5833673" y="215193"/>
        <a:ext cx="1663526" cy="10328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E27AD-DD20-433D-99A3-D9FE5DFBB7A0}">
      <dsp:nvSpPr>
        <dsp:cNvPr id="0" name=""/>
        <dsp:cNvSpPr/>
      </dsp:nvSpPr>
      <dsp:spPr>
        <a:xfrm>
          <a:off x="0" y="68146"/>
          <a:ext cx="6832212" cy="2522483"/>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it-IT" sz="2900" kern="1200"/>
            <a:t>La conoscenza sia che deriva da un educazione formale o informale dovrebbe portare quindi ad un comportamento logico!</a:t>
          </a:r>
          <a:endParaRPr lang="en-US" sz="2900" kern="1200"/>
        </a:p>
      </dsp:txBody>
      <dsp:txXfrm>
        <a:off x="123137" y="191283"/>
        <a:ext cx="6585938" cy="2276209"/>
      </dsp:txXfrm>
    </dsp:sp>
    <dsp:sp modelId="{C6380E89-4749-4A03-9809-B5F2232512E0}">
      <dsp:nvSpPr>
        <dsp:cNvPr id="0" name=""/>
        <dsp:cNvSpPr/>
      </dsp:nvSpPr>
      <dsp:spPr>
        <a:xfrm>
          <a:off x="0" y="2674149"/>
          <a:ext cx="6832212" cy="2522483"/>
        </a:xfrm>
        <a:prstGeom prst="roundRect">
          <a:avLst/>
        </a:prstGeom>
        <a:gradFill rotWithShape="0">
          <a:gsLst>
            <a:gs pos="0">
              <a:schemeClr val="accent2">
                <a:hueOff val="113439"/>
                <a:satOff val="13039"/>
                <a:lumOff val="-10393"/>
                <a:alphaOff val="0"/>
                <a:tint val="96000"/>
                <a:lumMod val="104000"/>
              </a:schemeClr>
            </a:gs>
            <a:gs pos="100000">
              <a:schemeClr val="accent2">
                <a:hueOff val="113439"/>
                <a:satOff val="13039"/>
                <a:lumOff val="-1039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it-IT" sz="2900" kern="1200" dirty="0"/>
            <a:t>Pensiamo ad esempio agli effetti nocivi del fumo che sono universalmente riconosciuti. Più del 30% della popolazione continua a fumare</a:t>
          </a:r>
          <a:r>
            <a:rPr lang="it-IT" sz="2900" b="1" kern="1200" dirty="0"/>
            <a:t>. Perché?</a:t>
          </a:r>
          <a:endParaRPr lang="en-US" sz="2900" kern="1200" dirty="0"/>
        </a:p>
      </dsp:txBody>
      <dsp:txXfrm>
        <a:off x="123137" y="2797286"/>
        <a:ext cx="6585938" cy="227620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0A042-ADFB-4A3E-A6A3-78B5027F50F8}">
      <dsp:nvSpPr>
        <dsp:cNvPr id="0" name=""/>
        <dsp:cNvSpPr/>
      </dsp:nvSpPr>
      <dsp:spPr>
        <a:xfrm>
          <a:off x="0" y="155499"/>
          <a:ext cx="6832212" cy="51714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Ogni intervento educativo o didattico intenzionale richiede un certo numero di fasi che possiamo riassumere in:</a:t>
          </a:r>
          <a:endParaRPr lang="en-US" sz="1300" kern="1200"/>
        </a:p>
      </dsp:txBody>
      <dsp:txXfrm>
        <a:off x="25245" y="180744"/>
        <a:ext cx="6781722" cy="466650"/>
      </dsp:txXfrm>
    </dsp:sp>
    <dsp:sp modelId="{55A98B91-58E1-477F-BB6A-F3E5C776E11F}">
      <dsp:nvSpPr>
        <dsp:cNvPr id="0" name=""/>
        <dsp:cNvSpPr/>
      </dsp:nvSpPr>
      <dsp:spPr>
        <a:xfrm>
          <a:off x="0" y="710079"/>
          <a:ext cx="6832212" cy="517140"/>
        </a:xfrm>
        <a:prstGeom prst="roundRect">
          <a:avLst/>
        </a:prstGeom>
        <a:gradFill rotWithShape="0">
          <a:gsLst>
            <a:gs pos="0">
              <a:schemeClr val="accent2">
                <a:hueOff val="14180"/>
                <a:satOff val="1630"/>
                <a:lumOff val="-1299"/>
                <a:alphaOff val="0"/>
                <a:tint val="96000"/>
                <a:lumMod val="104000"/>
              </a:schemeClr>
            </a:gs>
            <a:gs pos="100000">
              <a:schemeClr val="accent2">
                <a:hueOff val="14180"/>
                <a:satOff val="1630"/>
                <a:lumOff val="-1299"/>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Identificazione dei bisogni;</a:t>
          </a:r>
          <a:endParaRPr lang="en-US" sz="1300" kern="1200"/>
        </a:p>
      </dsp:txBody>
      <dsp:txXfrm>
        <a:off x="25245" y="735324"/>
        <a:ext cx="6781722" cy="466650"/>
      </dsp:txXfrm>
    </dsp:sp>
    <dsp:sp modelId="{EA4874B3-83B5-4927-9AFE-87CF9FFC9EAD}">
      <dsp:nvSpPr>
        <dsp:cNvPr id="0" name=""/>
        <dsp:cNvSpPr/>
      </dsp:nvSpPr>
      <dsp:spPr>
        <a:xfrm>
          <a:off x="0" y="1264659"/>
          <a:ext cx="6832212" cy="517140"/>
        </a:xfrm>
        <a:prstGeom prst="roundRect">
          <a:avLst/>
        </a:prstGeom>
        <a:gradFill rotWithShape="0">
          <a:gsLst>
            <a:gs pos="0">
              <a:schemeClr val="accent2">
                <a:hueOff val="28360"/>
                <a:satOff val="3260"/>
                <a:lumOff val="-2598"/>
                <a:alphaOff val="0"/>
                <a:tint val="96000"/>
                <a:lumMod val="104000"/>
              </a:schemeClr>
            </a:gs>
            <a:gs pos="100000">
              <a:schemeClr val="accent2">
                <a:hueOff val="28360"/>
                <a:satOff val="3260"/>
                <a:lumOff val="-2598"/>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Identificazione dei destinatari;</a:t>
          </a:r>
          <a:endParaRPr lang="en-US" sz="1300" kern="1200"/>
        </a:p>
      </dsp:txBody>
      <dsp:txXfrm>
        <a:off x="25245" y="1289904"/>
        <a:ext cx="6781722" cy="466650"/>
      </dsp:txXfrm>
    </dsp:sp>
    <dsp:sp modelId="{AFE3F8E3-0F2C-4122-8937-FD260F6DED0D}">
      <dsp:nvSpPr>
        <dsp:cNvPr id="0" name=""/>
        <dsp:cNvSpPr/>
      </dsp:nvSpPr>
      <dsp:spPr>
        <a:xfrm>
          <a:off x="0" y="1819239"/>
          <a:ext cx="6832212" cy="517140"/>
        </a:xfrm>
        <a:prstGeom prst="roundRect">
          <a:avLst/>
        </a:prstGeom>
        <a:gradFill rotWithShape="0">
          <a:gsLst>
            <a:gs pos="0">
              <a:schemeClr val="accent2">
                <a:hueOff val="42540"/>
                <a:satOff val="4890"/>
                <a:lumOff val="-3897"/>
                <a:alphaOff val="0"/>
                <a:tint val="96000"/>
                <a:lumMod val="104000"/>
              </a:schemeClr>
            </a:gs>
            <a:gs pos="100000">
              <a:schemeClr val="accent2">
                <a:hueOff val="42540"/>
                <a:satOff val="4890"/>
                <a:lumOff val="-389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Definizione delle finalità educative;</a:t>
          </a:r>
          <a:endParaRPr lang="en-US" sz="1300" kern="1200"/>
        </a:p>
      </dsp:txBody>
      <dsp:txXfrm>
        <a:off x="25245" y="1844484"/>
        <a:ext cx="6781722" cy="466650"/>
      </dsp:txXfrm>
    </dsp:sp>
    <dsp:sp modelId="{230A3281-3DF4-4A4F-8ED2-58E5144EA0F6}">
      <dsp:nvSpPr>
        <dsp:cNvPr id="0" name=""/>
        <dsp:cNvSpPr/>
      </dsp:nvSpPr>
      <dsp:spPr>
        <a:xfrm>
          <a:off x="0" y="2373819"/>
          <a:ext cx="6832212" cy="517140"/>
        </a:xfrm>
        <a:prstGeom prst="roundRect">
          <a:avLst/>
        </a:prstGeom>
        <a:gradFill rotWithShape="0">
          <a:gsLst>
            <a:gs pos="0">
              <a:schemeClr val="accent2">
                <a:hueOff val="56720"/>
                <a:satOff val="6519"/>
                <a:lumOff val="-5196"/>
                <a:alphaOff val="0"/>
                <a:tint val="96000"/>
                <a:lumMod val="104000"/>
              </a:schemeClr>
            </a:gs>
            <a:gs pos="100000">
              <a:schemeClr val="accent2">
                <a:hueOff val="56720"/>
                <a:satOff val="6519"/>
                <a:lumOff val="-519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Formulazione degli obbiettivi;</a:t>
          </a:r>
          <a:endParaRPr lang="en-US" sz="1300" kern="1200"/>
        </a:p>
      </dsp:txBody>
      <dsp:txXfrm>
        <a:off x="25245" y="2399064"/>
        <a:ext cx="6781722" cy="466650"/>
      </dsp:txXfrm>
    </dsp:sp>
    <dsp:sp modelId="{297A993C-A1D9-4FCD-A17D-A8CF495432DA}">
      <dsp:nvSpPr>
        <dsp:cNvPr id="0" name=""/>
        <dsp:cNvSpPr/>
      </dsp:nvSpPr>
      <dsp:spPr>
        <a:xfrm>
          <a:off x="0" y="2928399"/>
          <a:ext cx="6832212" cy="517140"/>
        </a:xfrm>
        <a:prstGeom prst="roundRect">
          <a:avLst/>
        </a:prstGeom>
        <a:gradFill rotWithShape="0">
          <a:gsLst>
            <a:gs pos="0">
              <a:schemeClr val="accent2">
                <a:hueOff val="70900"/>
                <a:satOff val="8149"/>
                <a:lumOff val="-6496"/>
                <a:alphaOff val="0"/>
                <a:tint val="96000"/>
                <a:lumMod val="104000"/>
              </a:schemeClr>
            </a:gs>
            <a:gs pos="100000">
              <a:schemeClr val="accent2">
                <a:hueOff val="70900"/>
                <a:satOff val="8149"/>
                <a:lumOff val="-649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Selezione dei contenuti, metodi e sussidi;</a:t>
          </a:r>
          <a:endParaRPr lang="en-US" sz="1300" kern="1200"/>
        </a:p>
      </dsp:txBody>
      <dsp:txXfrm>
        <a:off x="25245" y="2953644"/>
        <a:ext cx="6781722" cy="466650"/>
      </dsp:txXfrm>
    </dsp:sp>
    <dsp:sp modelId="{94E41B25-FAD4-4BE3-B13C-2A8CF4771777}">
      <dsp:nvSpPr>
        <dsp:cNvPr id="0" name=""/>
        <dsp:cNvSpPr/>
      </dsp:nvSpPr>
      <dsp:spPr>
        <a:xfrm>
          <a:off x="0" y="3482979"/>
          <a:ext cx="6832212" cy="517140"/>
        </a:xfrm>
        <a:prstGeom prst="roundRect">
          <a:avLst/>
        </a:prstGeom>
        <a:gradFill rotWithShape="0">
          <a:gsLst>
            <a:gs pos="0">
              <a:schemeClr val="accent2">
                <a:hueOff val="85079"/>
                <a:satOff val="9779"/>
                <a:lumOff val="-7795"/>
                <a:alphaOff val="0"/>
                <a:tint val="96000"/>
                <a:lumMod val="104000"/>
              </a:schemeClr>
            </a:gs>
            <a:gs pos="100000">
              <a:schemeClr val="accent2">
                <a:hueOff val="85079"/>
                <a:satOff val="9779"/>
                <a:lumOff val="-7795"/>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Definizione delle risorse necessarie(umane e materiali)</a:t>
          </a:r>
          <a:endParaRPr lang="en-US" sz="1300" kern="1200"/>
        </a:p>
      </dsp:txBody>
      <dsp:txXfrm>
        <a:off x="25245" y="3508224"/>
        <a:ext cx="6781722" cy="466650"/>
      </dsp:txXfrm>
    </dsp:sp>
    <dsp:sp modelId="{6344C435-AC13-42C3-957B-E88C90997803}">
      <dsp:nvSpPr>
        <dsp:cNvPr id="0" name=""/>
        <dsp:cNvSpPr/>
      </dsp:nvSpPr>
      <dsp:spPr>
        <a:xfrm>
          <a:off x="0" y="4037559"/>
          <a:ext cx="6832212" cy="517140"/>
        </a:xfrm>
        <a:prstGeom prst="roundRect">
          <a:avLst/>
        </a:prstGeom>
        <a:gradFill rotWithShape="0">
          <a:gsLst>
            <a:gs pos="0">
              <a:schemeClr val="accent2">
                <a:hueOff val="99259"/>
                <a:satOff val="11409"/>
                <a:lumOff val="-9094"/>
                <a:alphaOff val="0"/>
                <a:tint val="96000"/>
                <a:lumMod val="104000"/>
              </a:schemeClr>
            </a:gs>
            <a:gs pos="100000">
              <a:schemeClr val="accent2">
                <a:hueOff val="99259"/>
                <a:satOff val="11409"/>
                <a:lumOff val="-909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Realizzazione dell’intervento;</a:t>
          </a:r>
          <a:endParaRPr lang="en-US" sz="1300" kern="1200"/>
        </a:p>
      </dsp:txBody>
      <dsp:txXfrm>
        <a:off x="25245" y="4062804"/>
        <a:ext cx="6781722" cy="466650"/>
      </dsp:txXfrm>
    </dsp:sp>
    <dsp:sp modelId="{803263DF-299D-41C7-847B-3969FA0F477E}">
      <dsp:nvSpPr>
        <dsp:cNvPr id="0" name=""/>
        <dsp:cNvSpPr/>
      </dsp:nvSpPr>
      <dsp:spPr>
        <a:xfrm>
          <a:off x="0" y="4592139"/>
          <a:ext cx="6832212" cy="517140"/>
        </a:xfrm>
        <a:prstGeom prst="roundRect">
          <a:avLst/>
        </a:prstGeom>
        <a:gradFill rotWithShape="0">
          <a:gsLst>
            <a:gs pos="0">
              <a:schemeClr val="accent2">
                <a:hueOff val="113439"/>
                <a:satOff val="13039"/>
                <a:lumOff val="-10393"/>
                <a:alphaOff val="0"/>
                <a:tint val="96000"/>
                <a:lumMod val="104000"/>
              </a:schemeClr>
            </a:gs>
            <a:gs pos="100000">
              <a:schemeClr val="accent2">
                <a:hueOff val="113439"/>
                <a:satOff val="13039"/>
                <a:lumOff val="-1039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it-IT" sz="1300" kern="1200"/>
            <a:t>Valutazione dei risultati.</a:t>
          </a:r>
          <a:endParaRPr lang="en-US" sz="1300" kern="1200"/>
        </a:p>
      </dsp:txBody>
      <dsp:txXfrm>
        <a:off x="25245" y="4617384"/>
        <a:ext cx="6781722" cy="4666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0310BC-ADE8-4D65-9754-B608761B1ABF}" type="datetimeFigureOut">
              <a:rPr lang="it-IT" smtClean="0"/>
              <a:t>29/09/2022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32182-997F-4E2F-9E71-1A504522A192}" type="slidenum">
              <a:rPr lang="it-IT" smtClean="0"/>
              <a:t>‹N›</a:t>
            </a:fld>
            <a:endParaRPr lang="it-IT"/>
          </a:p>
        </p:txBody>
      </p:sp>
    </p:spTree>
    <p:extLst>
      <p:ext uri="{BB962C8B-B14F-4D97-AF65-F5344CB8AC3E}">
        <p14:creationId xmlns:p14="http://schemas.microsoft.com/office/powerpoint/2010/main" val="360527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DA332182-997F-4E2F-9E71-1A504522A192}" type="slidenum">
              <a:rPr lang="it-IT" smtClean="0"/>
              <a:t>22</a:t>
            </a:fld>
            <a:endParaRPr lang="it-IT"/>
          </a:p>
        </p:txBody>
      </p:sp>
    </p:spTree>
    <p:extLst>
      <p:ext uri="{BB962C8B-B14F-4D97-AF65-F5344CB8AC3E}">
        <p14:creationId xmlns:p14="http://schemas.microsoft.com/office/powerpoint/2010/main" val="1356730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5"/>
          </p:nvPr>
        </p:nvSpPr>
        <p:spPr/>
        <p:txBody>
          <a:bodyPr/>
          <a:lstStyle/>
          <a:p>
            <a:fld id="{DA332182-997F-4E2F-9E71-1A504522A192}" type="slidenum">
              <a:rPr lang="it-IT" smtClean="0"/>
              <a:t>25</a:t>
            </a:fld>
            <a:endParaRPr lang="it-IT"/>
          </a:p>
        </p:txBody>
      </p:sp>
    </p:spTree>
    <p:extLst>
      <p:ext uri="{BB962C8B-B14F-4D97-AF65-F5344CB8AC3E}">
        <p14:creationId xmlns:p14="http://schemas.microsoft.com/office/powerpoint/2010/main" val="13756408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600758218"/>
      </p:ext>
    </p:extLst>
  </p:cSld>
  <p:clrMapOvr>
    <a:masterClrMapping/>
  </p:clrMapOvr>
  <p:transition spd="slow">
    <p:randomBar dir="vert"/>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93643091"/>
      </p:ext>
    </p:extLst>
  </p:cSld>
  <p:clrMapOvr>
    <a:masterClrMapping/>
  </p:clrMapOvr>
  <p:transition spd="slow">
    <p:randomBar dir="vert"/>
    <p:sndAc>
      <p:stSnd>
        <p:snd r:embed="rId1" name="click.wav"/>
      </p:stSnd>
    </p:sndAc>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02111984F565}" type="slidenum">
              <a:rPr lang="en-US" smtClean="0"/>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02569304"/>
      </p:ext>
    </p:extLst>
  </p:cSld>
  <p:clrMapOvr>
    <a:masterClrMapping/>
  </p:clrMapOvr>
  <p:transition spd="slow">
    <p:randomBar dir="vert"/>
    <p:sndAc>
      <p:stSnd>
        <p:snd r:embed="rId1" name="click.wav"/>
      </p:stSnd>
    </p:sndAc>
  </p:transition>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04460199"/>
      </p:ext>
    </p:extLst>
  </p:cSld>
  <p:clrMapOvr>
    <a:masterClrMapping/>
  </p:clrMapOvr>
  <p:transition spd="slow">
    <p:randomBar dir="vert"/>
    <p:sndAc>
      <p:stSnd>
        <p:snd r:embed="rId1" name="click.wav"/>
      </p:stSnd>
    </p:sndAc>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02111984F565}" type="slidenum">
              <a:rPr lang="en-US" smtClean="0"/>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4198435"/>
      </p:ext>
    </p:extLst>
  </p:cSld>
  <p:clrMapOvr>
    <a:masterClrMapping/>
  </p:clrMapOvr>
  <p:transition spd="slow">
    <p:randomBar dir="vert"/>
    <p:sndAc>
      <p:stSnd>
        <p:snd r:embed="rId1" name="click.wav"/>
      </p:stSnd>
    </p:sndAc>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844941453"/>
      </p:ext>
    </p:extLst>
  </p:cSld>
  <p:clrMapOvr>
    <a:masterClrMapping/>
  </p:clrMapOvr>
  <p:transition spd="slow">
    <p:randomBar dir="vert"/>
    <p:sndAc>
      <p:stSnd>
        <p:snd r:embed="rId1" name="click.wav"/>
      </p:stSnd>
    </p:sndAc>
  </p:transition>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76263778"/>
      </p:ext>
    </p:extLst>
  </p:cSld>
  <p:clrMapOvr>
    <a:masterClrMapping/>
  </p:clrMapOvr>
  <p:transition spd="slow">
    <p:randomBar dir="vert"/>
    <p:sndAc>
      <p:stSnd>
        <p:snd r:embed="rId1" name="click.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74774219"/>
      </p:ext>
    </p:extLst>
  </p:cSld>
  <p:clrMapOvr>
    <a:masterClrMapping/>
  </p:clrMapOvr>
  <p:transition spd="slow">
    <p:randomBar dir="vert"/>
    <p:sndAc>
      <p:stSnd>
        <p:snd r:embed="rId1" name="click.wav"/>
      </p:stSnd>
    </p:sndAc>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803662506"/>
      </p:ext>
    </p:extLst>
  </p:cSld>
  <p:clrMapOvr>
    <a:masterClrMapping/>
  </p:clrMapOvr>
  <p:transition spd="slow">
    <p:randomBar dir="vert"/>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smtClean="0"/>
              <a:t>9/29/2022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75695013"/>
      </p:ext>
    </p:extLst>
  </p:cSld>
  <p:clrMapOvr>
    <a:masterClrMapping/>
  </p:clrMapOvr>
  <p:transition spd="slow">
    <p:randomBar dir="vert"/>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36486214"/>
      </p:ext>
    </p:extLst>
  </p:cSld>
  <p:clrMapOvr>
    <a:masterClrMapping/>
  </p:clrMapOvr>
  <p:transition spd="slow">
    <p:randomBar dir="vert"/>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9/29/2022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517918334"/>
      </p:ext>
    </p:extLst>
  </p:cSld>
  <p:clrMapOvr>
    <a:masterClrMapping/>
  </p:clrMapOvr>
  <p:transition spd="slow">
    <p:randomBar dir="vert"/>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79483917"/>
      </p:ext>
    </p:extLst>
  </p:cSld>
  <p:clrMapOvr>
    <a:masterClrMapping/>
  </p:clrMapOvr>
  <p:transition spd="slow">
    <p:randomBar dir="vert"/>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58673541"/>
      </p:ext>
    </p:extLst>
  </p:cSld>
  <p:clrMapOvr>
    <a:masterClrMapping/>
  </p:clrMapOvr>
  <p:transition spd="slow">
    <p:randomBar dir="vert"/>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660760540"/>
      </p:ext>
    </p:extLst>
  </p:cSld>
  <p:clrMapOvr>
    <a:masterClrMapping/>
  </p:clrMapOvr>
  <p:transition spd="slow">
    <p:randomBar dir="vert"/>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smtClean="0"/>
              <a:t>9/29/2022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81057245"/>
      </p:ext>
    </p:extLst>
  </p:cSld>
  <p:clrMapOvr>
    <a:masterClrMapping/>
  </p:clrMapOvr>
  <p:transition spd="slow">
    <p:randomBar dir="vert"/>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AD347D-5ACD-4C99-B74B-A9C85AD731AF}" type="datetimeFigureOut">
              <a:rPr lang="en-US" smtClean="0"/>
              <a:t>9/29/2022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49321602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transition spd="slow">
    <p:randomBar dir="vert"/>
    <p:sndAc>
      <p:stSnd>
        <p:snd r:embed="rId18" name="click.wav"/>
      </p:stSnd>
    </p:sndAc>
  </p:transition>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hyperlink" Target="https://creativecommons.org/licenses/by/3.0/" TargetMode="External"/><Relationship Id="rId4" Type="http://schemas.openxmlformats.org/officeDocument/2006/relationships/hyperlink" Target="https://www.pressenza.com/it/2017/10/unagricoltura-dellecologia-integrale/" TargetMode="Externa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16.jpg"/><Relationship Id="rId7" Type="http://schemas.openxmlformats.org/officeDocument/2006/relationships/diagramQuickStyle" Target="../diagrams/quickStyle4.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10" Type="http://schemas.openxmlformats.org/officeDocument/2006/relationships/hyperlink" Target="https://creativecommons.org/licenses/by/3.0/" TargetMode="External"/><Relationship Id="rId4" Type="http://schemas.openxmlformats.org/officeDocument/2006/relationships/hyperlink" Target="http://www.guna.it/prevenzione-invernale" TargetMode="External"/><Relationship Id="rId9" Type="http://schemas.microsoft.com/office/2007/relationships/diagramDrawing" Target="../diagrams/drawing4.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hyperlink" Target="https://creativecommons.org/licenses/by-nc-sa/3.0/" TargetMode="External"/><Relationship Id="rId4" Type="http://schemas.openxmlformats.org/officeDocument/2006/relationships/hyperlink" Target="http://www.ciaomaestra.com/search/label/Educazione%20alla%20salute" TargetMode="Externa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audio" Target="../media/audio1.wav"/><Relationship Id="rId7" Type="http://schemas.openxmlformats.org/officeDocument/2006/relationships/diagramColors" Target="../diagrams/colors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hyperlink" Target="https://creativecommons.org/licenses/by-nc-nd/3.0/" TargetMode="Externa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hyperlink" Target="https://www.sinapsyche.it/prevenzione-promozione-salute-psicologo/" TargetMode="External"/><Relationship Id="rId5" Type="http://schemas.openxmlformats.org/officeDocument/2006/relationships/image" Target="../media/image2.png"/><Relationship Id="rId4" Type="http://schemas.openxmlformats.org/officeDocument/2006/relationships/hyperlink" Target="https://www.orvietonews.it/index.php?categoria=eventi&amp;anno=2014&amp;mese=10&amp;giorno=02&amp;nomepagina=salute-sessuale-ed-affettiva-dall-educazione-alla-promozione-40005" TargetMode="Externa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creativecommons.org/licenses/by/3.0/" TargetMode="External"/><Relationship Id="rId3" Type="http://schemas.openxmlformats.org/officeDocument/2006/relationships/image" Target="../media/image3.jpg"/><Relationship Id="rId7" Type="http://schemas.openxmlformats.org/officeDocument/2006/relationships/hyperlink" Target="https://creativecommons.org/licenses/by-nc-sa/3.0/" TargetMode="Externa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hyperlink" Target="https://www.azioniquotidiane.info/articoli/stili-di-vita-vita-attiva-e-sport-alimentazione/marche-l%E2%80%99attivit%C3%A0-fisica-tra-promozione" TargetMode="External"/><Relationship Id="rId5" Type="http://schemas.openxmlformats.org/officeDocument/2006/relationships/image" Target="../media/image4.jpg"/><Relationship Id="rId4" Type="http://schemas.openxmlformats.org/officeDocument/2006/relationships/hyperlink" Target="https://traterraecielo.live/2017/01/09/e-adesso-ammalatevi-tutti-di-paura/" TargetMode="Externa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hyperlink" Target="https://creativecommons.org/licenses/by/3.0/" TargetMode="External"/><Relationship Id="rId4" Type="http://schemas.openxmlformats.org/officeDocument/2006/relationships/hyperlink" Target="https://www.futuroprossimo.it/2021/02/il-machine-learning-ora-genera-genoma-realistico-di-gente-che-non-esis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ABABA7-0420-4200-9B65-1C1967CE9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7A03E380-9CD1-4ABA-A763-9F9D252B89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2">
              <a:lumMod val="90000"/>
            </a:schemeClr>
          </a:solidFill>
        </p:grpSpPr>
        <p:sp>
          <p:nvSpPr>
            <p:cNvPr id="11" name="Freeform 11">
              <a:extLst>
                <a:ext uri="{FF2B5EF4-FFF2-40B4-BE49-F238E27FC236}">
                  <a16:creationId xmlns:a16="http://schemas.microsoft.com/office/drawing/2014/main" id="{66E01B84-4C2B-4DE5-90C8-9C4001A75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2" name="Freeform 12">
              <a:extLst>
                <a:ext uri="{FF2B5EF4-FFF2-40B4-BE49-F238E27FC236}">
                  <a16:creationId xmlns:a16="http://schemas.microsoft.com/office/drawing/2014/main" id="{64CE5A7A-D5C5-4FE5-860C-0B5748FDEE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3" name="Freeform 13">
              <a:extLst>
                <a:ext uri="{FF2B5EF4-FFF2-40B4-BE49-F238E27FC236}">
                  <a16:creationId xmlns:a16="http://schemas.microsoft.com/office/drawing/2014/main" id="{016A7D2A-6EEA-47B8-A763-7D82E41B3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4" name="Freeform 14">
              <a:extLst>
                <a:ext uri="{FF2B5EF4-FFF2-40B4-BE49-F238E27FC236}">
                  <a16:creationId xmlns:a16="http://schemas.microsoft.com/office/drawing/2014/main" id="{E758F6E7-6DEC-48D0-ACB1-E5E26B13E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5" name="Freeform 15">
              <a:extLst>
                <a:ext uri="{FF2B5EF4-FFF2-40B4-BE49-F238E27FC236}">
                  <a16:creationId xmlns:a16="http://schemas.microsoft.com/office/drawing/2014/main" id="{B56657FF-C027-42E7-859B-902929B6FA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6" name="Freeform 16">
              <a:extLst>
                <a:ext uri="{FF2B5EF4-FFF2-40B4-BE49-F238E27FC236}">
                  <a16:creationId xmlns:a16="http://schemas.microsoft.com/office/drawing/2014/main" id="{79047F2A-5978-46C6-B3A2-54AAC2136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7" name="Freeform 17">
              <a:extLst>
                <a:ext uri="{FF2B5EF4-FFF2-40B4-BE49-F238E27FC236}">
                  <a16:creationId xmlns:a16="http://schemas.microsoft.com/office/drawing/2014/main" id="{F3BE8FD1-0A72-4640-AC7A-2E057273F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18" name="Freeform 18">
              <a:extLst>
                <a:ext uri="{FF2B5EF4-FFF2-40B4-BE49-F238E27FC236}">
                  <a16:creationId xmlns:a16="http://schemas.microsoft.com/office/drawing/2014/main" id="{752FC782-A372-4D11-B20D-958955E56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19" name="Freeform 19">
              <a:extLst>
                <a:ext uri="{FF2B5EF4-FFF2-40B4-BE49-F238E27FC236}">
                  <a16:creationId xmlns:a16="http://schemas.microsoft.com/office/drawing/2014/main" id="{AA00B2F1-BEE2-444A-8249-C8E3212CA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0" name="Freeform 20">
              <a:extLst>
                <a:ext uri="{FF2B5EF4-FFF2-40B4-BE49-F238E27FC236}">
                  <a16:creationId xmlns:a16="http://schemas.microsoft.com/office/drawing/2014/main" id="{E7F5747E-514B-4CF7-B6B0-DAD7149097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1" name="Freeform 21">
              <a:extLst>
                <a:ext uri="{FF2B5EF4-FFF2-40B4-BE49-F238E27FC236}">
                  <a16:creationId xmlns:a16="http://schemas.microsoft.com/office/drawing/2014/main" id="{931614BB-1593-40ED-8113-2BD1187055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2" name="Freeform 22">
              <a:extLst>
                <a:ext uri="{FF2B5EF4-FFF2-40B4-BE49-F238E27FC236}">
                  <a16:creationId xmlns:a16="http://schemas.microsoft.com/office/drawing/2014/main" id="{2691871F-F15C-4E19-BC9C-78E5748D74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4" name="Freeform 6">
            <a:extLst>
              <a:ext uri="{FF2B5EF4-FFF2-40B4-BE49-F238E27FC236}">
                <a16:creationId xmlns:a16="http://schemas.microsoft.com/office/drawing/2014/main" id="{8576F020-8157-45CE-B1D9-6FA47AFEB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1159566"/>
            <a:ext cx="7560245" cy="453886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2" name="Titolo 1">
            <a:extLst>
              <a:ext uri="{FF2B5EF4-FFF2-40B4-BE49-F238E27FC236}">
                <a16:creationId xmlns:a16="http://schemas.microsoft.com/office/drawing/2014/main" id="{A52B0717-333A-4EEC-9C60-83708B846F08}"/>
              </a:ext>
            </a:extLst>
          </p:cNvPr>
          <p:cNvSpPr>
            <a:spLocks noGrp="1"/>
          </p:cNvSpPr>
          <p:nvPr>
            <p:ph type="ctrTitle"/>
          </p:nvPr>
        </p:nvSpPr>
        <p:spPr>
          <a:xfrm>
            <a:off x="987215" y="1318590"/>
            <a:ext cx="5102159" cy="4220820"/>
          </a:xfrm>
        </p:spPr>
        <p:txBody>
          <a:bodyPr anchor="ctr">
            <a:normAutofit/>
          </a:bodyPr>
          <a:lstStyle/>
          <a:p>
            <a:r>
              <a:rPr lang="it-IT" sz="2200" b="1">
                <a:solidFill>
                  <a:srgbClr val="FFFFFF"/>
                </a:solidFill>
                <a:latin typeface="Times New Roman" panose="02020603050405020304" pitchFamily="18" charset="0"/>
                <a:cs typeface="Times New Roman" panose="02020603050405020304" pitchFamily="18" charset="0"/>
              </a:rPr>
              <a:t>IL MODELLO BIOPSICOSOCIOPEDAGOGICO</a:t>
            </a:r>
          </a:p>
        </p:txBody>
      </p:sp>
      <p:sp>
        <p:nvSpPr>
          <p:cNvPr id="3" name="Sottotitolo 2">
            <a:extLst>
              <a:ext uri="{FF2B5EF4-FFF2-40B4-BE49-F238E27FC236}">
                <a16:creationId xmlns:a16="http://schemas.microsoft.com/office/drawing/2014/main" id="{8539F03C-64A0-4957-8CC2-C29254F8379B}"/>
              </a:ext>
            </a:extLst>
          </p:cNvPr>
          <p:cNvSpPr>
            <a:spLocks noGrp="1"/>
          </p:cNvSpPr>
          <p:nvPr>
            <p:ph type="subTitle" idx="1"/>
          </p:nvPr>
        </p:nvSpPr>
        <p:spPr>
          <a:xfrm>
            <a:off x="7793143" y="827583"/>
            <a:ext cx="3675634" cy="5249332"/>
          </a:xfrm>
        </p:spPr>
        <p:txBody>
          <a:bodyPr anchor="ctr">
            <a:normAutofit/>
          </a:bodyPr>
          <a:lstStyle/>
          <a:p>
            <a:r>
              <a:rPr lang="it-IT" sz="2000" dirty="0">
                <a:solidFill>
                  <a:schemeClr val="tx1"/>
                </a:solidFill>
                <a:latin typeface="Times New Roman" panose="02020603050405020304" pitchFamily="18" charset="0"/>
                <a:cs typeface="Times New Roman" panose="02020603050405020304" pitchFamily="18" charset="0"/>
              </a:rPr>
              <a:t>Prof.ssa Giuseppina Sanza</a:t>
            </a:r>
          </a:p>
        </p:txBody>
      </p:sp>
    </p:spTree>
    <p:extLst>
      <p:ext uri="{BB962C8B-B14F-4D97-AF65-F5344CB8AC3E}">
        <p14:creationId xmlns:p14="http://schemas.microsoft.com/office/powerpoint/2010/main" val="1406990644"/>
      </p:ext>
    </p:extLst>
  </p:cSld>
  <p:clrMapOvr>
    <a:masterClrMapping/>
  </p:clrMapOvr>
  <p:transition spd="slow">
    <p:randomBar dir="vert"/>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2C7B59-4032-45B9-A3D5-4A273BD31CA6}"/>
              </a:ext>
            </a:extLst>
          </p:cNvPr>
          <p:cNvSpPr>
            <a:spLocks noGrp="1"/>
          </p:cNvSpPr>
          <p:nvPr>
            <p:ph type="title"/>
          </p:nvPr>
        </p:nvSpPr>
        <p:spPr>
          <a:xfrm>
            <a:off x="1687669" y="624110"/>
            <a:ext cx="4137059" cy="1280890"/>
          </a:xfrm>
        </p:spPr>
        <p:txBody>
          <a:bodyPr>
            <a:normAutofit/>
          </a:bodyPr>
          <a:lstStyle/>
          <a:p>
            <a:endParaRPr lang="it-IT" sz="3200"/>
          </a:p>
        </p:txBody>
      </p:sp>
      <p:sp>
        <p:nvSpPr>
          <p:cNvPr id="3" name="Segnaposto contenuto 2">
            <a:extLst>
              <a:ext uri="{FF2B5EF4-FFF2-40B4-BE49-F238E27FC236}">
                <a16:creationId xmlns:a16="http://schemas.microsoft.com/office/drawing/2014/main" id="{3932B349-34B7-46BB-A070-35C59F593A20}"/>
              </a:ext>
            </a:extLst>
          </p:cNvPr>
          <p:cNvSpPr>
            <a:spLocks noGrp="1"/>
          </p:cNvSpPr>
          <p:nvPr>
            <p:ph idx="1"/>
          </p:nvPr>
        </p:nvSpPr>
        <p:spPr>
          <a:xfrm>
            <a:off x="1683956" y="2133600"/>
            <a:ext cx="4140772" cy="3777622"/>
          </a:xfrm>
        </p:spPr>
        <p:txBody>
          <a:bodyPr>
            <a:normAutofit/>
          </a:bodyPr>
          <a:lstStyle/>
          <a:p>
            <a:pPr>
              <a:lnSpc>
                <a:spcPct val="90000"/>
              </a:lnSpc>
            </a:pPr>
            <a:r>
              <a:rPr lang="it-IT" sz="1500">
                <a:solidFill>
                  <a:srgbClr val="000000"/>
                </a:solidFill>
                <a:latin typeface="Times New Roman" panose="02020603050405020304" pitchFamily="18" charset="0"/>
                <a:cs typeface="Times New Roman" panose="02020603050405020304" pitchFamily="18" charset="0"/>
              </a:rPr>
              <a:t>L’introduzione del modello «biopsicosciale», risale al 1946, quando l’Organizzazione Mondiale della Sanità(OMS), nella sua costituzione, adottò una nuova definizione di salute, secondo la quale essa: « è uno stato di completo benessere fisico, mentale e sociale e non soltanto assenza di malattia o infermità».</a:t>
            </a:r>
          </a:p>
          <a:p>
            <a:pPr>
              <a:lnSpc>
                <a:spcPct val="90000"/>
              </a:lnSpc>
            </a:pPr>
            <a:endParaRPr lang="it-IT" sz="1500">
              <a:solidFill>
                <a:srgbClr val="000000"/>
              </a:solidFill>
              <a:latin typeface="Times New Roman" panose="02020603050405020304" pitchFamily="18" charset="0"/>
              <a:cs typeface="Times New Roman" panose="02020603050405020304" pitchFamily="18" charset="0"/>
            </a:endParaRPr>
          </a:p>
          <a:p>
            <a:pPr>
              <a:lnSpc>
                <a:spcPct val="90000"/>
              </a:lnSpc>
            </a:pPr>
            <a:r>
              <a:rPr lang="it-IT" sz="1500">
                <a:solidFill>
                  <a:srgbClr val="000000"/>
                </a:solidFill>
                <a:latin typeface="Times New Roman" panose="02020603050405020304" pitchFamily="18" charset="0"/>
                <a:cs typeface="Times New Roman" panose="02020603050405020304" pitchFamily="18" charset="0"/>
              </a:rPr>
              <a:t>Ci vollero circa trent'anni  perché questo paradigma venisse accettato definitivamente come un paradigma di riferimento nell’approccio alla persona e fosse applicato anche alla psichiatria contemporanea.</a:t>
            </a:r>
          </a:p>
        </p:txBody>
      </p:sp>
      <p:pic>
        <p:nvPicPr>
          <p:cNvPr id="1026" name="Picture 2" descr="Il benessere bio-psico-sociale nell'interazione tra l'individuo e  l'ambiente - Dott.ssa Rossella Urti - Psicologa">
            <a:extLst>
              <a:ext uri="{FF2B5EF4-FFF2-40B4-BE49-F238E27FC236}">
                <a16:creationId xmlns:a16="http://schemas.microsoft.com/office/drawing/2014/main" id="{9B535038-0B25-4EE5-966E-DFF238F122D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1916" y="1227250"/>
            <a:ext cx="5451627" cy="4083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3371464"/>
      </p:ext>
    </p:extLst>
  </p:cSld>
  <p:clrMapOvr>
    <a:masterClrMapping/>
  </p:clrMapOvr>
  <p:transition spd="slow">
    <p:randomBar dir="vert"/>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7">
            <a:extLst>
              <a:ext uri="{FF2B5EF4-FFF2-40B4-BE49-F238E27FC236}">
                <a16:creationId xmlns:a16="http://schemas.microsoft.com/office/drawing/2014/main" id="{40F1E87C-C9CB-44C0-A79E-F23843684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gradFill>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9">
            <a:extLst>
              <a:ext uri="{FF2B5EF4-FFF2-40B4-BE49-F238E27FC236}">
                <a16:creationId xmlns:a16="http://schemas.microsoft.com/office/drawing/2014/main" id="{BA4A957B-DB4E-4D89-ADEF-2767404BD9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73513" y="0"/>
            <a:ext cx="5613431" cy="6853245"/>
            <a:chOff x="2487613" y="285750"/>
            <a:chExt cx="2428876" cy="5654676"/>
          </a:xfrm>
          <a:solidFill>
            <a:schemeClr val="accent1"/>
          </a:solidFill>
        </p:grpSpPr>
        <p:sp>
          <p:nvSpPr>
            <p:cNvPr id="11" name="Freeform 11">
              <a:extLst>
                <a:ext uri="{FF2B5EF4-FFF2-40B4-BE49-F238E27FC236}">
                  <a16:creationId xmlns:a16="http://schemas.microsoft.com/office/drawing/2014/main" id="{FEFD42E2-99CE-445B-AA1F-C21E53519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4" name="Freeform 12">
              <a:extLst>
                <a:ext uri="{FF2B5EF4-FFF2-40B4-BE49-F238E27FC236}">
                  <a16:creationId xmlns:a16="http://schemas.microsoft.com/office/drawing/2014/main" id="{8E92F5F9-DE8A-4BBB-997F-4E44BB9A1B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3" name="Freeform 13">
              <a:extLst>
                <a:ext uri="{FF2B5EF4-FFF2-40B4-BE49-F238E27FC236}">
                  <a16:creationId xmlns:a16="http://schemas.microsoft.com/office/drawing/2014/main" id="{5C77A6FD-178A-4B20-AA36-3461ACD5A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4" name="Freeform 14">
              <a:extLst>
                <a:ext uri="{FF2B5EF4-FFF2-40B4-BE49-F238E27FC236}">
                  <a16:creationId xmlns:a16="http://schemas.microsoft.com/office/drawing/2014/main" id="{45B92CCA-B898-4F54-A2BD-95F8436C0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5" name="Freeform 15">
              <a:extLst>
                <a:ext uri="{FF2B5EF4-FFF2-40B4-BE49-F238E27FC236}">
                  <a16:creationId xmlns:a16="http://schemas.microsoft.com/office/drawing/2014/main" id="{E6D01F94-F16C-4C71-B0C2-DDB804F734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6" name="Freeform 16">
              <a:extLst>
                <a:ext uri="{FF2B5EF4-FFF2-40B4-BE49-F238E27FC236}">
                  <a16:creationId xmlns:a16="http://schemas.microsoft.com/office/drawing/2014/main" id="{DA7D28FD-A8D1-425D-B123-FE4CFB84E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7" name="Freeform 17">
              <a:extLst>
                <a:ext uri="{FF2B5EF4-FFF2-40B4-BE49-F238E27FC236}">
                  <a16:creationId xmlns:a16="http://schemas.microsoft.com/office/drawing/2014/main" id="{7B3020C1-8314-4CA9-8B0A-98A5169329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18" name="Freeform 18">
              <a:extLst>
                <a:ext uri="{FF2B5EF4-FFF2-40B4-BE49-F238E27FC236}">
                  <a16:creationId xmlns:a16="http://schemas.microsoft.com/office/drawing/2014/main" id="{04D0BE3D-E410-49F1-B3BD-83B7BE5A4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19" name="Freeform 19">
              <a:extLst>
                <a:ext uri="{FF2B5EF4-FFF2-40B4-BE49-F238E27FC236}">
                  <a16:creationId xmlns:a16="http://schemas.microsoft.com/office/drawing/2014/main" id="{35429240-0626-4EED-8118-78FA4661AB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0" name="Freeform 20">
              <a:extLst>
                <a:ext uri="{FF2B5EF4-FFF2-40B4-BE49-F238E27FC236}">
                  <a16:creationId xmlns:a16="http://schemas.microsoft.com/office/drawing/2014/main" id="{AFD09B3B-0200-4C44-9419-2DC69B53E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1" name="Freeform 21">
              <a:extLst>
                <a:ext uri="{FF2B5EF4-FFF2-40B4-BE49-F238E27FC236}">
                  <a16:creationId xmlns:a16="http://schemas.microsoft.com/office/drawing/2014/main" id="{B4953E3F-F70C-429A-B9A5-D49FB6484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2" name="Freeform 22">
              <a:extLst>
                <a:ext uri="{FF2B5EF4-FFF2-40B4-BE49-F238E27FC236}">
                  <a16:creationId xmlns:a16="http://schemas.microsoft.com/office/drawing/2014/main" id="{20E66111-8E38-4E7A-85D6-9CD7FAE4D6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olo 1">
            <a:extLst>
              <a:ext uri="{FF2B5EF4-FFF2-40B4-BE49-F238E27FC236}">
                <a16:creationId xmlns:a16="http://schemas.microsoft.com/office/drawing/2014/main" id="{4D89573A-166F-42DC-A3A6-BF7A23064FD8}"/>
              </a:ext>
            </a:extLst>
          </p:cNvPr>
          <p:cNvSpPr>
            <a:spLocks noGrp="1"/>
          </p:cNvSpPr>
          <p:nvPr>
            <p:ph type="title"/>
          </p:nvPr>
        </p:nvSpPr>
        <p:spPr>
          <a:xfrm>
            <a:off x="7839756" y="1159566"/>
            <a:ext cx="3662939" cy="4568264"/>
          </a:xfrm>
        </p:spPr>
        <p:txBody>
          <a:bodyPr anchor="ctr">
            <a:normAutofit/>
          </a:bodyPr>
          <a:lstStyle/>
          <a:p>
            <a:r>
              <a:rPr lang="it-IT" b="1" dirty="0">
                <a:solidFill>
                  <a:srgbClr val="FFFFFF"/>
                </a:solidFill>
              </a:rPr>
              <a:t>Evoluzione del concetto di salute</a:t>
            </a:r>
          </a:p>
        </p:txBody>
      </p:sp>
      <p:sp>
        <p:nvSpPr>
          <p:cNvPr id="24" name="Freeform 6">
            <a:extLst>
              <a:ext uri="{FF2B5EF4-FFF2-40B4-BE49-F238E27FC236}">
                <a16:creationId xmlns:a16="http://schemas.microsoft.com/office/drawing/2014/main" id="{31FE9B99-9825-4E0E-B4FB-432E59A85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7"/>
            <a:ext cx="7560245" cy="5571068"/>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3" name="Segnaposto contenuto 2">
            <a:extLst>
              <a:ext uri="{FF2B5EF4-FFF2-40B4-BE49-F238E27FC236}">
                <a16:creationId xmlns:a16="http://schemas.microsoft.com/office/drawing/2014/main" id="{19660993-0484-45A1-BFAC-1F770A7D7936}"/>
              </a:ext>
            </a:extLst>
          </p:cNvPr>
          <p:cNvSpPr>
            <a:spLocks noGrp="1"/>
          </p:cNvSpPr>
          <p:nvPr>
            <p:ph idx="1"/>
          </p:nvPr>
        </p:nvSpPr>
        <p:spPr>
          <a:xfrm>
            <a:off x="643466" y="1286934"/>
            <a:ext cx="5286279" cy="4284134"/>
          </a:xfrm>
        </p:spPr>
        <p:txBody>
          <a:bodyPr anchor="ctr">
            <a:normAutofit/>
          </a:bodyPr>
          <a:lstStyle/>
          <a:p>
            <a:r>
              <a:rPr lang="it-IT">
                <a:solidFill>
                  <a:srgbClr val="FFFFFF"/>
                </a:solidFill>
                <a:latin typeface="Times New Roman" panose="02020603050405020304" pitchFamily="18" charset="0"/>
                <a:cs typeface="Times New Roman" panose="02020603050405020304" pitchFamily="18" charset="0"/>
              </a:rPr>
              <a:t>Le concezioni riguardanti che cosa debba intendersi con il termine «</a:t>
            </a:r>
            <a:r>
              <a:rPr lang="it-IT" b="1">
                <a:solidFill>
                  <a:srgbClr val="FFFFFF"/>
                </a:solidFill>
                <a:latin typeface="Times New Roman" panose="02020603050405020304" pitchFamily="18" charset="0"/>
                <a:cs typeface="Times New Roman" panose="02020603050405020304" pitchFamily="18" charset="0"/>
              </a:rPr>
              <a:t>salute</a:t>
            </a:r>
            <a:r>
              <a:rPr lang="it-IT">
                <a:solidFill>
                  <a:srgbClr val="FFFFFF"/>
                </a:solidFill>
                <a:latin typeface="Times New Roman" panose="02020603050405020304" pitchFamily="18" charset="0"/>
                <a:cs typeface="Times New Roman" panose="02020603050405020304" pitchFamily="18" charset="0"/>
              </a:rPr>
              <a:t>» sono andate modificandosi nel tempo.</a:t>
            </a:r>
          </a:p>
          <a:p>
            <a:endParaRPr lang="it-IT">
              <a:solidFill>
                <a:srgbClr val="FFFFFF"/>
              </a:solidFill>
              <a:latin typeface="Times New Roman" panose="02020603050405020304" pitchFamily="18" charset="0"/>
              <a:cs typeface="Times New Roman" panose="02020603050405020304" pitchFamily="18" charset="0"/>
            </a:endParaRPr>
          </a:p>
          <a:p>
            <a:r>
              <a:rPr lang="it-IT">
                <a:solidFill>
                  <a:srgbClr val="FFFFFF"/>
                </a:solidFill>
                <a:latin typeface="Times New Roman" panose="02020603050405020304" pitchFamily="18" charset="0"/>
                <a:cs typeface="Times New Roman" panose="02020603050405020304" pitchFamily="18" charset="0"/>
              </a:rPr>
              <a:t>Nel 1970 </a:t>
            </a:r>
            <a:r>
              <a:rPr lang="it-IT" b="1">
                <a:solidFill>
                  <a:srgbClr val="FFFFFF"/>
                </a:solidFill>
                <a:latin typeface="Times New Roman" panose="02020603050405020304" pitchFamily="18" charset="0"/>
                <a:cs typeface="Times New Roman" panose="02020603050405020304" pitchFamily="18" charset="0"/>
              </a:rPr>
              <a:t>l’OMS </a:t>
            </a:r>
            <a:r>
              <a:rPr lang="it-IT">
                <a:solidFill>
                  <a:srgbClr val="FFFFFF"/>
                </a:solidFill>
                <a:latin typeface="Times New Roman" panose="02020603050405020304" pitchFamily="18" charset="0"/>
                <a:cs typeface="Times New Roman" panose="02020603050405020304" pitchFamily="18" charset="0"/>
              </a:rPr>
              <a:t>ha suggerito l’opportunità di abbandonare la definizione negativa della salute come «assenza di malattia» per abbracciare la definizione in positivo di salute come «uno stato di completo benessere fisico, mentale e sociale».</a:t>
            </a:r>
          </a:p>
          <a:p>
            <a:endParaRPr lang="it-IT">
              <a:solidFill>
                <a:srgbClr val="FFFFFF"/>
              </a:solidFill>
              <a:latin typeface="Times New Roman" panose="02020603050405020304" pitchFamily="18" charset="0"/>
              <a:cs typeface="Times New Roman" panose="02020603050405020304" pitchFamily="18" charset="0"/>
            </a:endParaRPr>
          </a:p>
          <a:p>
            <a:r>
              <a:rPr lang="it-IT">
                <a:solidFill>
                  <a:srgbClr val="FFFFFF"/>
                </a:solidFill>
                <a:latin typeface="Times New Roman" panose="02020603050405020304" pitchFamily="18" charset="0"/>
                <a:cs typeface="Times New Roman" panose="02020603050405020304" pitchFamily="18" charset="0"/>
              </a:rPr>
              <a:t>Le definizioni successive hanno ulteriormente allargato la prospettiva dal singolo individuo alla sua relazione con il contesto ambientale.</a:t>
            </a:r>
          </a:p>
          <a:p>
            <a:endParaRPr lang="it-IT">
              <a:solidFill>
                <a:srgbClr val="FFFFFF"/>
              </a:solidFill>
            </a:endParaRPr>
          </a:p>
        </p:txBody>
      </p:sp>
    </p:spTree>
    <p:extLst>
      <p:ext uri="{BB962C8B-B14F-4D97-AF65-F5344CB8AC3E}">
        <p14:creationId xmlns:p14="http://schemas.microsoft.com/office/powerpoint/2010/main" val="2521439197"/>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Immagine 3" descr="Immagine che contiene erba, vicino, palla&#10;&#10;Descrizione generata automaticamente">
            <a:extLst>
              <a:ext uri="{FF2B5EF4-FFF2-40B4-BE49-F238E27FC236}">
                <a16:creationId xmlns:a16="http://schemas.microsoft.com/office/drawing/2014/main" id="{35B3AB28-7A71-B6BC-34CF-254236611FBD}"/>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r="8890" b="1"/>
          <a:stretch/>
        </p:blipFill>
        <p:spPr>
          <a:xfrm>
            <a:off x="20" y="10"/>
            <a:ext cx="12191980" cy="6857990"/>
          </a:xfrm>
          <a:prstGeom prst="rect">
            <a:avLst/>
          </a:prstGeom>
        </p:spPr>
      </p:pic>
      <p:sp>
        <p:nvSpPr>
          <p:cNvPr id="81" name="Freeform 5">
            <a:extLst>
              <a:ext uri="{FF2B5EF4-FFF2-40B4-BE49-F238E27FC236}">
                <a16:creationId xmlns:a16="http://schemas.microsoft.com/office/drawing/2014/main" id="{201543D1-8AF1-41DA-AB4A-ECE74D355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0391775" cy="6858000"/>
          </a:xfrm>
          <a:custGeom>
            <a:avLst/>
            <a:gdLst>
              <a:gd name="T0" fmla="*/ 0 w 2184"/>
              <a:gd name="T1" fmla="*/ 1441 h 1441"/>
              <a:gd name="T2" fmla="*/ 1482 w 2184"/>
              <a:gd name="T3" fmla="*/ 1441 h 1441"/>
              <a:gd name="T4" fmla="*/ 2161 w 2184"/>
              <a:gd name="T5" fmla="*/ 762 h 1441"/>
              <a:gd name="T6" fmla="*/ 2161 w 2184"/>
              <a:gd name="T7" fmla="*/ 678 h 1441"/>
              <a:gd name="T8" fmla="*/ 1483 w 2184"/>
              <a:gd name="T9" fmla="*/ 0 h 1441"/>
              <a:gd name="T10" fmla="*/ 0 w 2184"/>
              <a:gd name="T11" fmla="*/ 0 h 1441"/>
              <a:gd name="T12" fmla="*/ 0 w 2184"/>
              <a:gd name="T13" fmla="*/ 1441 h 1441"/>
            </a:gdLst>
            <a:ahLst/>
            <a:cxnLst>
              <a:cxn ang="0">
                <a:pos x="T0" y="T1"/>
              </a:cxn>
              <a:cxn ang="0">
                <a:pos x="T2" y="T3"/>
              </a:cxn>
              <a:cxn ang="0">
                <a:pos x="T4" y="T5"/>
              </a:cxn>
              <a:cxn ang="0">
                <a:pos x="T6" y="T7"/>
              </a:cxn>
              <a:cxn ang="0">
                <a:pos x="T8" y="T9"/>
              </a:cxn>
              <a:cxn ang="0">
                <a:pos x="T10" y="T11"/>
              </a:cxn>
              <a:cxn ang="0">
                <a:pos x="T12" y="T13"/>
              </a:cxn>
            </a:cxnLst>
            <a:rect l="0" t="0" r="r" b="b"/>
            <a:pathLst>
              <a:path w="2184" h="1441">
                <a:moveTo>
                  <a:pt x="0" y="1441"/>
                </a:moveTo>
                <a:cubicBezTo>
                  <a:pt x="1482" y="1441"/>
                  <a:pt x="1482" y="1441"/>
                  <a:pt x="1482" y="1441"/>
                </a:cubicBezTo>
                <a:cubicBezTo>
                  <a:pt x="2161" y="762"/>
                  <a:pt x="2161" y="762"/>
                  <a:pt x="2161" y="762"/>
                </a:cubicBezTo>
                <a:cubicBezTo>
                  <a:pt x="2184" y="739"/>
                  <a:pt x="2184" y="701"/>
                  <a:pt x="2161" y="678"/>
                </a:cubicBezTo>
                <a:cubicBezTo>
                  <a:pt x="1483" y="0"/>
                  <a:pt x="1483" y="0"/>
                  <a:pt x="1483" y="0"/>
                </a:cubicBezTo>
                <a:cubicBezTo>
                  <a:pt x="0" y="0"/>
                  <a:pt x="0" y="0"/>
                  <a:pt x="0" y="0"/>
                </a:cubicBezTo>
                <a:lnTo>
                  <a:pt x="0" y="1441"/>
                </a:lnTo>
                <a:close/>
              </a:path>
            </a:pathLst>
          </a:custGeom>
          <a:solidFill>
            <a:schemeClr val="tx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a:p>
        </p:txBody>
      </p:sp>
      <p:sp>
        <p:nvSpPr>
          <p:cNvPr id="5" name="Titolo 4">
            <a:extLst>
              <a:ext uri="{FF2B5EF4-FFF2-40B4-BE49-F238E27FC236}">
                <a16:creationId xmlns:a16="http://schemas.microsoft.com/office/drawing/2014/main" id="{F40490B0-1407-4E9A-9D59-C90E6B339CB5}"/>
              </a:ext>
            </a:extLst>
          </p:cNvPr>
          <p:cNvSpPr>
            <a:spLocks noGrp="1"/>
          </p:cNvSpPr>
          <p:nvPr>
            <p:ph type="title"/>
          </p:nvPr>
        </p:nvSpPr>
        <p:spPr>
          <a:xfrm>
            <a:off x="541867" y="626533"/>
            <a:ext cx="7128933" cy="1278467"/>
          </a:xfrm>
        </p:spPr>
        <p:txBody>
          <a:bodyPr anchor="ctr">
            <a:normAutofit/>
          </a:bodyPr>
          <a:lstStyle/>
          <a:p>
            <a:endParaRPr lang="it-IT" sz="3200">
              <a:solidFill>
                <a:srgbClr val="FEFFFF"/>
              </a:solidFill>
            </a:endParaRPr>
          </a:p>
        </p:txBody>
      </p:sp>
      <p:sp>
        <p:nvSpPr>
          <p:cNvPr id="3" name="Segnaposto contenuto 2">
            <a:extLst>
              <a:ext uri="{FF2B5EF4-FFF2-40B4-BE49-F238E27FC236}">
                <a16:creationId xmlns:a16="http://schemas.microsoft.com/office/drawing/2014/main" id="{FAA17F36-0444-41B1-BF07-2E06947003C6}"/>
              </a:ext>
            </a:extLst>
          </p:cNvPr>
          <p:cNvSpPr>
            <a:spLocks noGrp="1"/>
          </p:cNvSpPr>
          <p:nvPr>
            <p:ph idx="1"/>
          </p:nvPr>
        </p:nvSpPr>
        <p:spPr>
          <a:xfrm>
            <a:off x="541868" y="2133599"/>
            <a:ext cx="7493000" cy="3809999"/>
          </a:xfrm>
        </p:spPr>
        <p:txBody>
          <a:bodyPr>
            <a:normAutofit/>
          </a:bodyPr>
          <a:lstStyle/>
          <a:p>
            <a:r>
              <a:rPr lang="it-IT" b="1">
                <a:solidFill>
                  <a:srgbClr val="FEFFFF"/>
                </a:solidFill>
              </a:rPr>
              <a:t>Sanità dell’organismo:</a:t>
            </a:r>
            <a:r>
              <a:rPr lang="it-IT">
                <a:solidFill>
                  <a:srgbClr val="FEFFFF"/>
                </a:solidFill>
              </a:rPr>
              <a:t>     salute come «assenza di malattia»</a:t>
            </a:r>
          </a:p>
          <a:p>
            <a:endParaRPr lang="it-IT">
              <a:solidFill>
                <a:srgbClr val="FEFFFF"/>
              </a:solidFill>
            </a:endParaRPr>
          </a:p>
          <a:p>
            <a:r>
              <a:rPr lang="it-IT" b="1">
                <a:solidFill>
                  <a:srgbClr val="FEFFFF"/>
                </a:solidFill>
              </a:rPr>
              <a:t>Salute della persona:        </a:t>
            </a:r>
            <a:r>
              <a:rPr lang="it-IT">
                <a:solidFill>
                  <a:srgbClr val="FEFFFF"/>
                </a:solidFill>
              </a:rPr>
              <a:t>salute come «uno stato di completo benessere fisico, mentale e sociale»</a:t>
            </a:r>
          </a:p>
          <a:p>
            <a:endParaRPr lang="it-IT">
              <a:solidFill>
                <a:srgbClr val="FEFFFF"/>
              </a:solidFill>
            </a:endParaRPr>
          </a:p>
          <a:p>
            <a:r>
              <a:rPr lang="it-IT" b="1">
                <a:solidFill>
                  <a:srgbClr val="FEFFFF"/>
                </a:solidFill>
              </a:rPr>
              <a:t>Salute del rapporto persona-ambiente:      </a:t>
            </a:r>
            <a:r>
              <a:rPr lang="it-IT">
                <a:solidFill>
                  <a:srgbClr val="FEFFFF"/>
                </a:solidFill>
              </a:rPr>
              <a:t>Salute come «condizione di armonico equilibrio funzionale, fisico e psichico, dell’individuo dinamicamente integrato nel suo ambiente naturale e sociale</a:t>
            </a:r>
          </a:p>
        </p:txBody>
      </p:sp>
      <p:sp>
        <p:nvSpPr>
          <p:cNvPr id="6" name="CasellaDiTesto 5">
            <a:extLst>
              <a:ext uri="{FF2B5EF4-FFF2-40B4-BE49-F238E27FC236}">
                <a16:creationId xmlns:a16="http://schemas.microsoft.com/office/drawing/2014/main" id="{16E15125-A969-0293-E53F-C6DDF66B50F8}"/>
              </a:ext>
            </a:extLst>
          </p:cNvPr>
          <p:cNvSpPr txBox="1"/>
          <p:nvPr/>
        </p:nvSpPr>
        <p:spPr>
          <a:xfrm>
            <a:off x="9110707" y="6657945"/>
            <a:ext cx="3081293"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s://www.pressenza.com/it/2017/10/unagricoltura-dellecologia-integrale/">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5" tooltip="https://creativecommons.org/licenses/by/3.0/">
                  <a:extLst>
                    <a:ext uri="{A12FA001-AC4F-418D-AE19-62706E023703}">
                      <ahyp:hlinkClr xmlns:ahyp="http://schemas.microsoft.com/office/drawing/2018/hyperlinkcolor" val="tx"/>
                    </a:ext>
                  </a:extLst>
                </a:hlinkClick>
              </a:rPr>
              <a:t>CC BY</a:t>
            </a:r>
            <a:endParaRPr lang="it-IT" sz="700">
              <a:solidFill>
                <a:srgbClr val="FFFFFF"/>
              </a:solidFill>
            </a:endParaRPr>
          </a:p>
        </p:txBody>
      </p:sp>
    </p:spTree>
    <p:extLst>
      <p:ext uri="{BB962C8B-B14F-4D97-AF65-F5344CB8AC3E}">
        <p14:creationId xmlns:p14="http://schemas.microsoft.com/office/powerpoint/2010/main" val="3894866576"/>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2405E-F6A9-43D8-8F2B-00CB561BE415}"/>
              </a:ext>
            </a:extLst>
          </p:cNvPr>
          <p:cNvSpPr>
            <a:spLocks noGrp="1"/>
          </p:cNvSpPr>
          <p:nvPr>
            <p:ph type="title"/>
          </p:nvPr>
        </p:nvSpPr>
        <p:spPr>
          <a:xfrm>
            <a:off x="1951902" y="307404"/>
            <a:ext cx="8911687" cy="1280890"/>
          </a:xfrm>
        </p:spPr>
        <p:txBody>
          <a:bodyPr>
            <a:normAutofit/>
          </a:bodyPr>
          <a:lstStyle/>
          <a:p>
            <a:r>
              <a:rPr lang="it-IT" sz="2800" dirty="0">
                <a:latin typeface="Times New Roman" panose="02020603050405020304" pitchFamily="18" charset="0"/>
                <a:cs typeface="Times New Roman" panose="02020603050405020304" pitchFamily="18" charset="0"/>
              </a:rPr>
              <a:t>La salute dell’individuo discende dall’equilibrio armonico di queste dimensioni che interagiscono tra di loro.</a:t>
            </a:r>
          </a:p>
        </p:txBody>
      </p:sp>
      <p:sp>
        <p:nvSpPr>
          <p:cNvPr id="3" name="Segnaposto contenuto 2">
            <a:extLst>
              <a:ext uri="{FF2B5EF4-FFF2-40B4-BE49-F238E27FC236}">
                <a16:creationId xmlns:a16="http://schemas.microsoft.com/office/drawing/2014/main" id="{0C869CDA-32AD-42CA-AEA5-83DE0BE5EABD}"/>
              </a:ext>
            </a:extLst>
          </p:cNvPr>
          <p:cNvSpPr>
            <a:spLocks noGrp="1"/>
          </p:cNvSpPr>
          <p:nvPr>
            <p:ph idx="1"/>
          </p:nvPr>
        </p:nvSpPr>
        <p:spPr>
          <a:xfrm>
            <a:off x="1814512" y="1588294"/>
            <a:ext cx="8915400" cy="5269706"/>
          </a:xfrm>
        </p:spPr>
        <p:txBody>
          <a:bodyPr/>
          <a:lstStyle/>
          <a:p>
            <a:endParaRPr lang="it-IT" dirty="0"/>
          </a:p>
          <a:p>
            <a:r>
              <a:rPr lang="it-IT" dirty="0">
                <a:latin typeface="Times New Roman" panose="02020603050405020304" pitchFamily="18" charset="0"/>
                <a:cs typeface="Times New Roman" panose="02020603050405020304" pitchFamily="18" charset="0"/>
              </a:rPr>
              <a:t>SALUTE FISICA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SALUTE PSICOLOGICA E RELAZIONALE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SALUTE SOCIALE</a:t>
            </a:r>
          </a:p>
        </p:txBody>
      </p:sp>
      <p:sp>
        <p:nvSpPr>
          <p:cNvPr id="8" name="Freccia circolare 7">
            <a:extLst>
              <a:ext uri="{FF2B5EF4-FFF2-40B4-BE49-F238E27FC236}">
                <a16:creationId xmlns:a16="http://schemas.microsoft.com/office/drawing/2014/main" id="{13BDFC10-4D5C-4F9D-A7FE-FAE6E32942F3}"/>
              </a:ext>
            </a:extLst>
          </p:cNvPr>
          <p:cNvSpPr/>
          <p:nvPr/>
        </p:nvSpPr>
        <p:spPr>
          <a:xfrm flipV="1">
            <a:off x="3952875" y="2890837"/>
            <a:ext cx="2143125" cy="2566987"/>
          </a:xfrm>
          <a:prstGeom prst="circularArrow">
            <a:avLst>
              <a:gd name="adj1" fmla="val 12500"/>
              <a:gd name="adj2" fmla="val 1142319"/>
              <a:gd name="adj3" fmla="val 20457681"/>
              <a:gd name="adj4" fmla="val 13705352"/>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14" name="Freccia circolare 13">
            <a:extLst>
              <a:ext uri="{FF2B5EF4-FFF2-40B4-BE49-F238E27FC236}">
                <a16:creationId xmlns:a16="http://schemas.microsoft.com/office/drawing/2014/main" id="{6B5454C3-8A28-4ABD-B2AC-0CCA82B33450}"/>
              </a:ext>
            </a:extLst>
          </p:cNvPr>
          <p:cNvSpPr/>
          <p:nvPr/>
        </p:nvSpPr>
        <p:spPr>
          <a:xfrm>
            <a:off x="4029074" y="1957387"/>
            <a:ext cx="1990725" cy="1619250"/>
          </a:xfrm>
          <a:prstGeom prst="circularArrow">
            <a:avLst>
              <a:gd name="adj1" fmla="val 12500"/>
              <a:gd name="adj2" fmla="val 1142319"/>
              <a:gd name="adj3" fmla="val 20457681"/>
              <a:gd name="adj4" fmla="val 10800000"/>
              <a:gd name="adj5" fmla="val 1772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1785310934"/>
      </p:ext>
    </p:extLst>
  </p:cSld>
  <p:clrMapOvr>
    <a:masterClrMapping/>
  </p:clrMapOvr>
  <p:transition spd="slow">
    <p:randomBar dir="vert"/>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37B5A23F-7276-435D-91DA-09104D7777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35481"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2F3ECD7F-BF61-4CB1-AA15-464BB771E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966F1B29-3A08-4DB7-9F92-4C09B3BCF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bg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37" name="Freeform 5">
            <a:extLst>
              <a:ext uri="{FF2B5EF4-FFF2-40B4-BE49-F238E27FC236}">
                <a16:creationId xmlns:a16="http://schemas.microsoft.com/office/drawing/2014/main" id="{44A5AAD1-9616-4E1C-B3AC-E5497A6A3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 name="Titolo 4">
            <a:extLst>
              <a:ext uri="{FF2B5EF4-FFF2-40B4-BE49-F238E27FC236}">
                <a16:creationId xmlns:a16="http://schemas.microsoft.com/office/drawing/2014/main" id="{AE4F71A2-FF65-4C03-9EBE-A02464822EB9}"/>
              </a:ext>
            </a:extLst>
          </p:cNvPr>
          <p:cNvSpPr>
            <a:spLocks noGrp="1"/>
          </p:cNvSpPr>
          <p:nvPr>
            <p:ph type="title"/>
          </p:nvPr>
        </p:nvSpPr>
        <p:spPr>
          <a:xfrm>
            <a:off x="541867" y="787400"/>
            <a:ext cx="7145866" cy="778933"/>
          </a:xfrm>
        </p:spPr>
        <p:txBody>
          <a:bodyPr anchor="ctr">
            <a:normAutofit/>
          </a:bodyPr>
          <a:lstStyle/>
          <a:p>
            <a:endParaRPr lang="it-IT" sz="3200">
              <a:solidFill>
                <a:srgbClr val="FEFFFF"/>
              </a:solidFill>
              <a:latin typeface="+mn-lt"/>
              <a:ea typeface="+mn-ea"/>
              <a:cs typeface="+mn-cs"/>
            </a:endParaRPr>
          </a:p>
        </p:txBody>
      </p:sp>
      <p:sp>
        <p:nvSpPr>
          <p:cNvPr id="3" name="Segnaposto contenuto 2">
            <a:extLst>
              <a:ext uri="{FF2B5EF4-FFF2-40B4-BE49-F238E27FC236}">
                <a16:creationId xmlns:a16="http://schemas.microsoft.com/office/drawing/2014/main" id="{2A565877-4B4E-42D6-9E26-A548C84D9762}"/>
              </a:ext>
            </a:extLst>
          </p:cNvPr>
          <p:cNvSpPr>
            <a:spLocks noGrp="1"/>
          </p:cNvSpPr>
          <p:nvPr>
            <p:ph idx="1"/>
          </p:nvPr>
        </p:nvSpPr>
        <p:spPr>
          <a:xfrm>
            <a:off x="541866" y="2032000"/>
            <a:ext cx="7145867" cy="3879222"/>
          </a:xfrm>
        </p:spPr>
        <p:txBody>
          <a:bodyPr>
            <a:normAutofit/>
          </a:bodyPr>
          <a:lstStyle/>
          <a:p>
            <a:pPr marL="0" indent="0">
              <a:lnSpc>
                <a:spcPct val="90000"/>
              </a:lnSpc>
              <a:buNone/>
            </a:pPr>
            <a:r>
              <a:rPr lang="it-IT">
                <a:solidFill>
                  <a:srgbClr val="FEFFFF"/>
                </a:solidFill>
                <a:latin typeface="Times New Roman" panose="02020603050405020304" pitchFamily="18" charset="0"/>
                <a:cs typeface="Times New Roman" panose="02020603050405020304" pitchFamily="18" charset="0"/>
              </a:rPr>
              <a:t>Ognuno valuta la propria salute soggettivamente, in base alle proprie norme ed esperienze ed è per questo che misurare la salute, diversamente dal misurare la malattia è estremamente complesso.</a:t>
            </a:r>
          </a:p>
          <a:p>
            <a:pPr marL="0" indent="0">
              <a:lnSpc>
                <a:spcPct val="90000"/>
              </a:lnSpc>
              <a:buNone/>
            </a:pPr>
            <a:endParaRPr lang="it-IT">
              <a:solidFill>
                <a:srgbClr val="FEFFFF"/>
              </a:solidFill>
              <a:latin typeface="Times New Roman" panose="02020603050405020304" pitchFamily="18" charset="0"/>
              <a:cs typeface="Times New Roman" panose="02020603050405020304" pitchFamily="18" charset="0"/>
            </a:endParaRPr>
          </a:p>
          <a:p>
            <a:pPr marL="0" indent="0">
              <a:lnSpc>
                <a:spcPct val="90000"/>
              </a:lnSpc>
              <a:buNone/>
            </a:pPr>
            <a:r>
              <a:rPr lang="it-IT" b="1">
                <a:solidFill>
                  <a:srgbClr val="FEFFFF"/>
                </a:solidFill>
                <a:latin typeface="Times New Roman" panose="02020603050405020304" pitchFamily="18" charset="0"/>
                <a:cs typeface="Times New Roman" panose="02020603050405020304" pitchFamily="18" charset="0"/>
              </a:rPr>
              <a:t>Esempio</a:t>
            </a:r>
            <a:r>
              <a:rPr lang="it-IT">
                <a:solidFill>
                  <a:srgbClr val="FEFFFF"/>
                </a:solidFill>
                <a:latin typeface="Times New Roman" panose="02020603050405020304" pitchFamily="18" charset="0"/>
                <a:cs typeface="Times New Roman" panose="02020603050405020304" pitchFamily="18" charset="0"/>
              </a:rPr>
              <a:t>- studio di un caso</a:t>
            </a:r>
          </a:p>
          <a:p>
            <a:pPr marL="0" indent="0">
              <a:lnSpc>
                <a:spcPct val="90000"/>
              </a:lnSpc>
              <a:buNone/>
            </a:pPr>
            <a:r>
              <a:rPr lang="it-IT">
                <a:solidFill>
                  <a:srgbClr val="FEFFFF"/>
                </a:solidFill>
                <a:latin typeface="Times New Roman" panose="02020603050405020304" pitchFamily="18" charset="0"/>
                <a:cs typeface="Times New Roman" panose="02020603050405020304" pitchFamily="18" charset="0"/>
              </a:rPr>
              <a:t>Lorenzo è affetto da una bronchite cronica e fuma 20 sigarette al giorno. Sa che il fumo aggrava la sua situazione, ma continua a fumare perché il fumo lo aiuta ad affrontare lo stress da lavoro. Infatti quando cerca di smettere si sente irritabile che il lavoro ne risente ed anche in famiglia diventa più aggressivo.</a:t>
            </a:r>
          </a:p>
          <a:p>
            <a:pPr marL="0" indent="0">
              <a:lnSpc>
                <a:spcPct val="90000"/>
              </a:lnSpc>
              <a:buNone/>
            </a:pPr>
            <a:r>
              <a:rPr lang="it-IT">
                <a:solidFill>
                  <a:srgbClr val="FEFFFF"/>
                </a:solidFill>
                <a:latin typeface="Times New Roman" panose="02020603050405020304" pitchFamily="18" charset="0"/>
                <a:cs typeface="Times New Roman" panose="02020603050405020304" pitchFamily="18" charset="0"/>
              </a:rPr>
              <a:t>Il suo equilibrio emotivo e relazionale dipende quindi dal fumo: mantenere questo equilibrio è più importante delle ripercussioni che il fumo può avere sulla sua salute fisica.</a:t>
            </a:r>
          </a:p>
          <a:p>
            <a:pPr marL="0" indent="0">
              <a:lnSpc>
                <a:spcPct val="90000"/>
              </a:lnSpc>
              <a:buNone/>
            </a:pPr>
            <a:endParaRPr lang="it-IT">
              <a:solidFill>
                <a:srgbClr val="FEFFFF"/>
              </a:solidFill>
            </a:endParaRPr>
          </a:p>
        </p:txBody>
      </p:sp>
      <p:pic>
        <p:nvPicPr>
          <p:cNvPr id="1026" name="Picture 2" descr="Niente catarro dopo aver smesso di fumare - Bella vita">
            <a:extLst>
              <a:ext uri="{FF2B5EF4-FFF2-40B4-BE49-F238E27FC236}">
                <a16:creationId xmlns:a16="http://schemas.microsoft.com/office/drawing/2014/main" id="{77A9C710-7C3F-47D2-B0CC-31FE5A25F7A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198" r="30762"/>
          <a:stretch/>
        </p:blipFill>
        <p:spPr bwMode="auto">
          <a:xfrm>
            <a:off x="8729533" y="2032000"/>
            <a:ext cx="2968979" cy="3862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540902"/>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60"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9"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62"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51"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52"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53"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54"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55"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56"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57"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58"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59"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olo 1">
            <a:extLst>
              <a:ext uri="{FF2B5EF4-FFF2-40B4-BE49-F238E27FC236}">
                <a16:creationId xmlns:a16="http://schemas.microsoft.com/office/drawing/2014/main" id="{3B63458A-E73D-47FF-A2A6-8E0186000A78}"/>
              </a:ext>
            </a:extLst>
          </p:cNvPr>
          <p:cNvSpPr>
            <a:spLocks noGrp="1"/>
          </p:cNvSpPr>
          <p:nvPr>
            <p:ph type="title"/>
          </p:nvPr>
        </p:nvSpPr>
        <p:spPr>
          <a:xfrm>
            <a:off x="7839756" y="1159566"/>
            <a:ext cx="3662939" cy="4568264"/>
          </a:xfrm>
        </p:spPr>
        <p:txBody>
          <a:bodyPr anchor="ctr">
            <a:normAutofit/>
          </a:bodyPr>
          <a:lstStyle/>
          <a:p>
            <a:r>
              <a:rPr lang="it-IT" sz="2500" b="1">
                <a:solidFill>
                  <a:schemeClr val="bg1">
                    <a:lumMod val="95000"/>
                    <a:lumOff val="5000"/>
                  </a:schemeClr>
                </a:solidFill>
                <a:latin typeface="Times New Roman" panose="02020603050405020304" pitchFamily="18" charset="0"/>
                <a:cs typeface="Times New Roman" panose="02020603050405020304" pitchFamily="18" charset="0"/>
              </a:rPr>
              <a:t>Dal modello biomedico al modello biopsicosociopedagocico</a:t>
            </a:r>
          </a:p>
        </p:txBody>
      </p:sp>
      <p:sp>
        <p:nvSpPr>
          <p:cNvPr id="61"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3" name="Segnaposto contenuto 2">
            <a:extLst>
              <a:ext uri="{FF2B5EF4-FFF2-40B4-BE49-F238E27FC236}">
                <a16:creationId xmlns:a16="http://schemas.microsoft.com/office/drawing/2014/main" id="{06C13A2A-AF5D-49F3-B9D9-7C8E95F57A67}"/>
              </a:ext>
            </a:extLst>
          </p:cNvPr>
          <p:cNvSpPr>
            <a:spLocks noGrp="1"/>
          </p:cNvSpPr>
          <p:nvPr>
            <p:ph idx="1"/>
          </p:nvPr>
        </p:nvSpPr>
        <p:spPr>
          <a:xfrm>
            <a:off x="637310" y="1286934"/>
            <a:ext cx="5292436" cy="4284134"/>
          </a:xfrm>
        </p:spPr>
        <p:txBody>
          <a:bodyPr anchor="ctr">
            <a:normAutofit/>
          </a:bodyPr>
          <a:lstStyle/>
          <a:p>
            <a:r>
              <a:rPr lang="it-IT">
                <a:solidFill>
                  <a:srgbClr val="FFFFFF"/>
                </a:solidFill>
                <a:latin typeface="Times New Roman" panose="02020603050405020304" pitchFamily="18" charset="0"/>
                <a:cs typeface="Times New Roman" panose="02020603050405020304" pitchFamily="18" charset="0"/>
              </a:rPr>
              <a:t>L’individuo diventa quindi il promotore della sua salute decidendo egli stesso di essere attore della costruzione della propria salute con delle azioni paritetiche e partecipate.</a:t>
            </a:r>
          </a:p>
          <a:p>
            <a:endParaRPr lang="it-IT">
              <a:solidFill>
                <a:srgbClr val="FFFFFF"/>
              </a:solidFill>
              <a:latin typeface="Times New Roman" panose="02020603050405020304" pitchFamily="18" charset="0"/>
              <a:cs typeface="Times New Roman" panose="02020603050405020304" pitchFamily="18" charset="0"/>
            </a:endParaRPr>
          </a:p>
          <a:p>
            <a:r>
              <a:rPr lang="it-IT">
                <a:solidFill>
                  <a:srgbClr val="FFFFFF"/>
                </a:solidFill>
                <a:latin typeface="Times New Roman" panose="02020603050405020304" pitchFamily="18" charset="0"/>
                <a:cs typeface="Times New Roman" panose="02020603050405020304" pitchFamily="18" charset="0"/>
              </a:rPr>
              <a:t>Il potenziamento della salute poggia sempre più su interventi di tipo educativo concentrandosi sullo stabilire stili di vita sani piuttosto che sul recupero di stili devianti</a:t>
            </a:r>
            <a:r>
              <a:rPr lang="it-IT">
                <a:solidFill>
                  <a:srgbClr val="FFFFFF"/>
                </a:solidFill>
              </a:rPr>
              <a:t>.</a:t>
            </a:r>
          </a:p>
        </p:txBody>
      </p:sp>
    </p:spTree>
    <p:extLst>
      <p:ext uri="{BB962C8B-B14F-4D97-AF65-F5344CB8AC3E}">
        <p14:creationId xmlns:p14="http://schemas.microsoft.com/office/powerpoint/2010/main" val="2655994868"/>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26AF503-5A66-4AF0-9ABE-E9F3BA282017}"/>
              </a:ext>
            </a:extLst>
          </p:cNvPr>
          <p:cNvSpPr>
            <a:spLocks noGrp="1"/>
          </p:cNvSpPr>
          <p:nvPr>
            <p:ph type="title"/>
          </p:nvPr>
        </p:nvSpPr>
        <p:spPr>
          <a:xfrm>
            <a:off x="1259893" y="3101093"/>
            <a:ext cx="2454052" cy="3029344"/>
          </a:xfrm>
        </p:spPr>
        <p:txBody>
          <a:bodyPr>
            <a:normAutofit/>
          </a:bodyPr>
          <a:lstStyle/>
          <a:p>
            <a:endParaRPr lang="it-IT" sz="3200">
              <a:solidFill>
                <a:schemeClr val="bg1"/>
              </a:solidFill>
            </a:endParaRPr>
          </a:p>
        </p:txBody>
      </p:sp>
      <p:sp>
        <p:nvSpPr>
          <p:cNvPr id="48"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50" name="Rectangle 49">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2" name="Segnaposto contenuto 2">
            <a:extLst>
              <a:ext uri="{FF2B5EF4-FFF2-40B4-BE49-F238E27FC236}">
                <a16:creationId xmlns:a16="http://schemas.microsoft.com/office/drawing/2014/main" id="{D2388651-855A-5F78-018A-77BDBDFA3F73}"/>
              </a:ext>
            </a:extLst>
          </p:cNvPr>
          <p:cNvGraphicFramePr>
            <a:graphicFrameLocks noGrp="1"/>
          </p:cNvGraphicFramePr>
          <p:nvPr>
            <p:ph idx="1"/>
            <p:extLst>
              <p:ext uri="{D42A27DB-BD31-4B8C-83A1-F6EECF244321}">
                <p14:modId xmlns:p14="http://schemas.microsoft.com/office/powerpoint/2010/main" val="1808670179"/>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5802088"/>
      </p:ext>
    </p:extLst>
  </p:cSld>
  <p:clrMapOvr>
    <a:masterClrMapping/>
  </p:clrMapOvr>
  <p:transition spd="slow">
    <p:randomBar dir="vert"/>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3D14B0-B85D-4BDB-89F7-12AA9B8248C0}"/>
              </a:ext>
            </a:extLst>
          </p:cNvPr>
          <p:cNvSpPr>
            <a:spLocks noGrp="1"/>
          </p:cNvSpPr>
          <p:nvPr>
            <p:ph type="title"/>
          </p:nvPr>
        </p:nvSpPr>
        <p:spPr>
          <a:xfrm>
            <a:off x="2592925" y="624110"/>
            <a:ext cx="8911687" cy="1280890"/>
          </a:xfrm>
        </p:spPr>
        <p:txBody>
          <a:bodyPr>
            <a:normAutofit/>
          </a:bodyPr>
          <a:lstStyle/>
          <a:p>
            <a:r>
              <a:rPr lang="it-IT" b="1" dirty="0">
                <a:latin typeface="Times New Roman" panose="02020603050405020304" pitchFamily="18" charset="0"/>
                <a:cs typeface="Times New Roman" panose="02020603050405020304" pitchFamily="18" charset="0"/>
              </a:rPr>
              <a:t>Il concetto di «prevenzione»</a:t>
            </a:r>
          </a:p>
        </p:txBody>
      </p:sp>
      <p:sp>
        <p:nvSpPr>
          <p:cNvPr id="3" name="Segnaposto contenuto 2">
            <a:extLst>
              <a:ext uri="{FF2B5EF4-FFF2-40B4-BE49-F238E27FC236}">
                <a16:creationId xmlns:a16="http://schemas.microsoft.com/office/drawing/2014/main" id="{D0B986BF-A050-4AF8-96D8-06AC52AD42A6}"/>
              </a:ext>
            </a:extLst>
          </p:cNvPr>
          <p:cNvSpPr>
            <a:spLocks noGrp="1"/>
          </p:cNvSpPr>
          <p:nvPr>
            <p:ph idx="1"/>
          </p:nvPr>
        </p:nvSpPr>
        <p:spPr>
          <a:xfrm>
            <a:off x="2589212" y="2125362"/>
            <a:ext cx="5835121" cy="3785860"/>
          </a:xfrm>
        </p:spPr>
        <p:txBody>
          <a:bodyPr>
            <a:normAutofit/>
          </a:bodyPr>
          <a:lstStyle/>
          <a:p>
            <a:r>
              <a:rPr lang="it-IT">
                <a:latin typeface="Times New Roman" panose="02020603050405020304" pitchFamily="18" charset="0"/>
                <a:cs typeface="Times New Roman" panose="02020603050405020304" pitchFamily="18" charset="0"/>
              </a:rPr>
              <a:t>Prevenire significa letteralmente </a:t>
            </a:r>
            <a:r>
              <a:rPr lang="it-IT" b="1">
                <a:latin typeface="Times New Roman" panose="02020603050405020304" pitchFamily="18" charset="0"/>
                <a:cs typeface="Times New Roman" panose="02020603050405020304" pitchFamily="18" charset="0"/>
              </a:rPr>
              <a:t>«arrivare prima» </a:t>
            </a:r>
            <a:r>
              <a:rPr lang="it-IT">
                <a:latin typeface="Times New Roman" panose="02020603050405020304" pitchFamily="18" charset="0"/>
                <a:cs typeface="Times New Roman" panose="02020603050405020304" pitchFamily="18" charset="0"/>
              </a:rPr>
              <a:t>per bloccare o modificare il percorso che conduce ad un evento negativo( es. malattia) che si vuole scongiurare.</a:t>
            </a:r>
          </a:p>
          <a:p>
            <a:endParaRPr lang="it-IT">
              <a:latin typeface="Times New Roman" panose="02020603050405020304" pitchFamily="18" charset="0"/>
              <a:cs typeface="Times New Roman" panose="02020603050405020304" pitchFamily="18" charset="0"/>
            </a:endParaRPr>
          </a:p>
          <a:p>
            <a:r>
              <a:rPr lang="it-IT">
                <a:latin typeface="Times New Roman" panose="02020603050405020304" pitchFamily="18" charset="0"/>
                <a:cs typeface="Times New Roman" panose="02020603050405020304" pitchFamily="18" charset="0"/>
              </a:rPr>
              <a:t>Parlando di prevenzione, ancora oggi si utilizza una suddivisione nata originariamente in riferimento alla prevenzione delle malattie infettive ma che può essere estesa ad altre forme morbose o comportamenti invalidanti nel tempo.</a:t>
            </a:r>
          </a:p>
        </p:txBody>
      </p:sp>
      <p:pic>
        <p:nvPicPr>
          <p:cNvPr id="1026" name="Picture 2" descr="Prevenzione e Stili di vita">
            <a:extLst>
              <a:ext uri="{FF2B5EF4-FFF2-40B4-BE49-F238E27FC236}">
                <a16:creationId xmlns:a16="http://schemas.microsoft.com/office/drawing/2014/main" id="{8438F42E-4436-4666-A7E8-905185F49B2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4291" r="28468" b="-1"/>
          <a:stretch/>
        </p:blipFill>
        <p:spPr bwMode="auto">
          <a:xfrm>
            <a:off x="8631452" y="2129586"/>
            <a:ext cx="2873159" cy="3737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6612872"/>
      </p:ext>
    </p:extLst>
  </p:cSld>
  <p:clrMapOvr>
    <a:masterClrMapping/>
  </p:clrMapOvr>
  <p:transition spd="slow">
    <p:randomBar dir="vert"/>
    <p:sndAc>
      <p:stSnd>
        <p:snd r:embed="rId2" name="click.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763516C8-F227-4B77-9AA7-61B9A0B78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50F1EB1-DB52-4C51-9903-60053D2AD322}"/>
              </a:ext>
            </a:extLst>
          </p:cNvPr>
          <p:cNvSpPr>
            <a:spLocks noGrp="1"/>
          </p:cNvSpPr>
          <p:nvPr>
            <p:ph type="title"/>
          </p:nvPr>
        </p:nvSpPr>
        <p:spPr>
          <a:xfrm>
            <a:off x="2592925" y="3979877"/>
            <a:ext cx="8911687" cy="778589"/>
          </a:xfrm>
        </p:spPr>
        <p:txBody>
          <a:bodyPr anchor="b">
            <a:normAutofit/>
          </a:bodyPr>
          <a:lstStyle/>
          <a:p>
            <a:endParaRPr lang="it-IT" sz="2800"/>
          </a:p>
        </p:txBody>
      </p:sp>
      <p:sp>
        <p:nvSpPr>
          <p:cNvPr id="68" name="Rectangle 67">
            <a:extLst>
              <a:ext uri="{FF2B5EF4-FFF2-40B4-BE49-F238E27FC236}">
                <a16:creationId xmlns:a16="http://schemas.microsoft.com/office/drawing/2014/main" id="{D91B420C-C4C8-44DF-96B2-FBD101464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rgbClr val="405A5C"/>
          </a:solidFill>
          <a:ln>
            <a:noFill/>
          </a:ln>
          <a:effectLst/>
        </p:spPr>
        <p:style>
          <a:lnRef idx="1">
            <a:schemeClr val="accent1"/>
          </a:lnRef>
          <a:fillRef idx="3">
            <a:schemeClr val="accent1"/>
          </a:fillRef>
          <a:effectRef idx="2">
            <a:schemeClr val="accent1"/>
          </a:effectRef>
          <a:fontRef idx="minor">
            <a:schemeClr val="lt1"/>
          </a:fontRef>
        </p:style>
      </p:sp>
      <p:pic>
        <p:nvPicPr>
          <p:cNvPr id="4" name="Immagine 3" descr="Immagine che contiene testo&#10;&#10;Descrizione generata automaticamente">
            <a:extLst>
              <a:ext uri="{FF2B5EF4-FFF2-40B4-BE49-F238E27FC236}">
                <a16:creationId xmlns:a16="http://schemas.microsoft.com/office/drawing/2014/main" id="{3D1AE564-BF70-EC38-1FBE-7FE5E0B44E49}"/>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2580799" y="685189"/>
            <a:ext cx="8923813" cy="3078715"/>
          </a:xfrm>
          <a:prstGeom prst="rect">
            <a:avLst/>
          </a:prstGeom>
        </p:spPr>
      </p:pic>
      <p:sp>
        <p:nvSpPr>
          <p:cNvPr id="70" name="Freeform 33">
            <a:extLst>
              <a:ext uri="{FF2B5EF4-FFF2-40B4-BE49-F238E27FC236}">
                <a16:creationId xmlns:a16="http://schemas.microsoft.com/office/drawing/2014/main" id="{070928B1-3E69-44AC-A1EE-B4E4270A7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69172"/>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graphicFrame>
        <p:nvGraphicFramePr>
          <p:cNvPr id="5" name="Segnaposto contenuto 2">
            <a:extLst>
              <a:ext uri="{FF2B5EF4-FFF2-40B4-BE49-F238E27FC236}">
                <a16:creationId xmlns:a16="http://schemas.microsoft.com/office/drawing/2014/main" id="{C2B65AF7-B8BA-42BF-B233-4071423FE7B5}"/>
              </a:ext>
            </a:extLst>
          </p:cNvPr>
          <p:cNvGraphicFramePr>
            <a:graphicFrameLocks noGrp="1"/>
          </p:cNvGraphicFramePr>
          <p:nvPr>
            <p:ph idx="1"/>
            <p:extLst>
              <p:ext uri="{D42A27DB-BD31-4B8C-83A1-F6EECF244321}">
                <p14:modId xmlns:p14="http://schemas.microsoft.com/office/powerpoint/2010/main" val="2609862213"/>
              </p:ext>
            </p:extLst>
          </p:nvPr>
        </p:nvGraphicFramePr>
        <p:xfrm>
          <a:off x="2589212" y="4845585"/>
          <a:ext cx="8915400" cy="128089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CasellaDiTesto 5">
            <a:extLst>
              <a:ext uri="{FF2B5EF4-FFF2-40B4-BE49-F238E27FC236}">
                <a16:creationId xmlns:a16="http://schemas.microsoft.com/office/drawing/2014/main" id="{A9A04FBD-3699-C789-2765-A182DE25DB67}"/>
              </a:ext>
            </a:extLst>
          </p:cNvPr>
          <p:cNvSpPr txBox="1"/>
          <p:nvPr/>
        </p:nvSpPr>
        <p:spPr>
          <a:xfrm>
            <a:off x="8423320" y="3563849"/>
            <a:ext cx="3081292"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www.guna.it/prevenzione-invernale">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10" tooltip="https://creativecommons.org/licenses/by/3.0/">
                  <a:extLst>
                    <a:ext uri="{A12FA001-AC4F-418D-AE19-62706E023703}">
                      <ahyp:hlinkClr xmlns:ahyp="http://schemas.microsoft.com/office/drawing/2018/hyperlinkcolor" val="tx"/>
                    </a:ext>
                  </a:extLst>
                </a:hlinkClick>
              </a:rPr>
              <a:t>CC BY</a:t>
            </a:r>
            <a:endParaRPr lang="it-IT" sz="700">
              <a:solidFill>
                <a:srgbClr val="FFFFFF"/>
              </a:solidFill>
            </a:endParaRPr>
          </a:p>
        </p:txBody>
      </p:sp>
    </p:spTree>
    <p:extLst>
      <p:ext uri="{BB962C8B-B14F-4D97-AF65-F5344CB8AC3E}">
        <p14:creationId xmlns:p14="http://schemas.microsoft.com/office/powerpoint/2010/main" val="433566832"/>
      </p:ext>
    </p:extLst>
  </p:cSld>
  <p:clrMapOvr>
    <a:masterClrMapping/>
  </p:clrMapOvr>
  <p:transition spd="slow">
    <p:randomBar dir="vert"/>
    <p:sndAc>
      <p:stSnd>
        <p:snd r:embed="rId2" name="click.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2B258D2B-6AC3-4B3A-A87C-FD7E65178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2" name="Picture 41" descr="Primo piano di pila di libri">
            <a:extLst>
              <a:ext uri="{FF2B5EF4-FFF2-40B4-BE49-F238E27FC236}">
                <a16:creationId xmlns:a16="http://schemas.microsoft.com/office/drawing/2014/main" id="{7DE770A6-9536-08B1-659B-7CCC3EDF94F2}"/>
              </a:ext>
            </a:extLst>
          </p:cNvPr>
          <p:cNvPicPr>
            <a:picLocks noChangeAspect="1"/>
          </p:cNvPicPr>
          <p:nvPr/>
        </p:nvPicPr>
        <p:blipFill rotWithShape="1">
          <a:blip r:embed="rId3"/>
          <a:srcRect l="37874"/>
          <a:stretch/>
        </p:blipFill>
        <p:spPr>
          <a:xfrm>
            <a:off x="1" y="10"/>
            <a:ext cx="7574440" cy="6857990"/>
          </a:xfrm>
          <a:prstGeom prst="rect">
            <a:avLst/>
          </a:prstGeom>
        </p:spPr>
      </p:pic>
      <p:sp>
        <p:nvSpPr>
          <p:cNvPr id="48" name="Freeform 5">
            <a:extLst>
              <a:ext uri="{FF2B5EF4-FFF2-40B4-BE49-F238E27FC236}">
                <a16:creationId xmlns:a16="http://schemas.microsoft.com/office/drawing/2014/main" id="{8D55DD8B-9BF9-4B91-A22D-2D3F2AEFF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olo 1">
            <a:extLst>
              <a:ext uri="{FF2B5EF4-FFF2-40B4-BE49-F238E27FC236}">
                <a16:creationId xmlns:a16="http://schemas.microsoft.com/office/drawing/2014/main" id="{E5622346-1937-4276-921B-858EE60075ED}"/>
              </a:ext>
            </a:extLst>
          </p:cNvPr>
          <p:cNvSpPr>
            <a:spLocks noGrp="1"/>
          </p:cNvSpPr>
          <p:nvPr>
            <p:ph type="title"/>
          </p:nvPr>
        </p:nvSpPr>
        <p:spPr>
          <a:xfrm>
            <a:off x="541867" y="787400"/>
            <a:ext cx="7145866" cy="778933"/>
          </a:xfrm>
        </p:spPr>
        <p:txBody>
          <a:bodyPr anchor="ctr">
            <a:normAutofit/>
          </a:bodyPr>
          <a:lstStyle/>
          <a:p>
            <a:r>
              <a:rPr lang="it-IT" sz="3200" b="1">
                <a:solidFill>
                  <a:srgbClr val="FEFFFF"/>
                </a:solidFill>
              </a:rPr>
              <a:t>Cos’è l’educazione alla Salute?</a:t>
            </a:r>
          </a:p>
        </p:txBody>
      </p:sp>
      <p:sp>
        <p:nvSpPr>
          <p:cNvPr id="3" name="Segnaposto contenuto 2">
            <a:extLst>
              <a:ext uri="{FF2B5EF4-FFF2-40B4-BE49-F238E27FC236}">
                <a16:creationId xmlns:a16="http://schemas.microsoft.com/office/drawing/2014/main" id="{531BEBCC-9402-4230-9B99-25E290CEB03E}"/>
              </a:ext>
            </a:extLst>
          </p:cNvPr>
          <p:cNvSpPr>
            <a:spLocks noGrp="1"/>
          </p:cNvSpPr>
          <p:nvPr>
            <p:ph idx="1"/>
          </p:nvPr>
        </p:nvSpPr>
        <p:spPr>
          <a:xfrm>
            <a:off x="7860770" y="2017668"/>
            <a:ext cx="3750205" cy="3857816"/>
          </a:xfrm>
        </p:spPr>
        <p:txBody>
          <a:bodyPr>
            <a:normAutofit/>
          </a:bodyPr>
          <a:lstStyle/>
          <a:p>
            <a:pPr>
              <a:lnSpc>
                <a:spcPct val="90000"/>
              </a:lnSpc>
            </a:pPr>
            <a:r>
              <a:rPr lang="it-IT" sz="1700">
                <a:solidFill>
                  <a:schemeClr val="tx1">
                    <a:lumMod val="95000"/>
                    <a:lumOff val="5000"/>
                  </a:schemeClr>
                </a:solidFill>
                <a:latin typeface="Times New Roman" panose="02020603050405020304" pitchFamily="18" charset="0"/>
                <a:cs typeface="Times New Roman" panose="02020603050405020304" pitchFamily="18" charset="0"/>
              </a:rPr>
              <a:t>Facciamo educazione ogniqualvolta produciamo un cambiamento nelle conoscenze, negli atteggiamenti, nelle abilità, nei comportamenti ecc…di un altro individuo esponendolo a stimoli educativi, cioè comunicando con lui.</a:t>
            </a:r>
          </a:p>
          <a:p>
            <a:pPr>
              <a:lnSpc>
                <a:spcPct val="90000"/>
              </a:lnSpc>
            </a:pPr>
            <a:endParaRPr lang="it-IT" sz="1700">
              <a:solidFill>
                <a:schemeClr val="tx1">
                  <a:lumMod val="95000"/>
                  <a:lumOff val="5000"/>
                </a:schemeClr>
              </a:solidFill>
              <a:latin typeface="Times New Roman" panose="02020603050405020304" pitchFamily="18" charset="0"/>
              <a:cs typeface="Times New Roman" panose="02020603050405020304" pitchFamily="18" charset="0"/>
            </a:endParaRPr>
          </a:p>
          <a:p>
            <a:pPr>
              <a:lnSpc>
                <a:spcPct val="90000"/>
              </a:lnSpc>
            </a:pPr>
            <a:r>
              <a:rPr lang="it-IT" sz="1700">
                <a:solidFill>
                  <a:schemeClr val="tx1">
                    <a:lumMod val="95000"/>
                    <a:lumOff val="5000"/>
                  </a:schemeClr>
                </a:solidFill>
                <a:latin typeface="Times New Roman" panose="02020603050405020304" pitchFamily="18" charset="0"/>
                <a:cs typeface="Times New Roman" panose="02020603050405020304" pitchFamily="18" charset="0"/>
              </a:rPr>
              <a:t>A seconda di ciò che si intende cambiare si parla di educazione quando il cambiamento in gioco riguarda quelle  conoscenze, atteggiamenti, abitudini, valori che contribuiscono ad esporre o a proteggere da un danno alla «salute».</a:t>
            </a:r>
          </a:p>
        </p:txBody>
      </p:sp>
    </p:spTree>
    <p:extLst>
      <p:ext uri="{BB962C8B-B14F-4D97-AF65-F5344CB8AC3E}">
        <p14:creationId xmlns:p14="http://schemas.microsoft.com/office/powerpoint/2010/main" val="1686100463"/>
      </p:ext>
    </p:extLst>
  </p:cSld>
  <p:clrMapOvr>
    <a:masterClrMapping/>
  </p:clrMapOvr>
  <p:transition spd="slow">
    <p:randomBar dir="vert"/>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9"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FBB0D49-F731-48E9-8E57-07CEFEE0337A}"/>
              </a:ext>
            </a:extLst>
          </p:cNvPr>
          <p:cNvSpPr>
            <a:spLocks noGrp="1"/>
          </p:cNvSpPr>
          <p:nvPr>
            <p:ph type="title"/>
          </p:nvPr>
        </p:nvSpPr>
        <p:spPr>
          <a:xfrm>
            <a:off x="3373062" y="624110"/>
            <a:ext cx="8131550" cy="1280890"/>
          </a:xfrm>
        </p:spPr>
        <p:txBody>
          <a:bodyPr>
            <a:normAutofit/>
          </a:bodyPr>
          <a:lstStyle/>
          <a:p>
            <a:r>
              <a:rPr lang="it-IT" b="1">
                <a:latin typeface="Times New Roman" panose="02020603050405020304" pitchFamily="18" charset="0"/>
                <a:cs typeface="Times New Roman" panose="02020603050405020304" pitchFamily="18" charset="0"/>
              </a:rPr>
              <a:t>Definizioni e compiti dell’igiene</a:t>
            </a:r>
          </a:p>
        </p:txBody>
      </p:sp>
      <p:sp>
        <p:nvSpPr>
          <p:cNvPr id="41"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3"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Segnaposto contenuto 2">
            <a:extLst>
              <a:ext uri="{FF2B5EF4-FFF2-40B4-BE49-F238E27FC236}">
                <a16:creationId xmlns:a16="http://schemas.microsoft.com/office/drawing/2014/main" id="{C0C7EF1A-13A7-4E76-B2AF-8AF78090B07D}"/>
              </a:ext>
            </a:extLst>
          </p:cNvPr>
          <p:cNvSpPr>
            <a:spLocks noGrp="1"/>
          </p:cNvSpPr>
          <p:nvPr>
            <p:ph idx="1"/>
          </p:nvPr>
        </p:nvSpPr>
        <p:spPr>
          <a:xfrm>
            <a:off x="3373062" y="2133600"/>
            <a:ext cx="8131550" cy="3777622"/>
          </a:xfrm>
        </p:spPr>
        <p:txBody>
          <a:bodyPr>
            <a:normAutofit/>
          </a:bodyPr>
          <a:lstStyle/>
          <a:p>
            <a:r>
              <a:rPr lang="it-IT" dirty="0">
                <a:latin typeface="Times New Roman" panose="02020603050405020304" pitchFamily="18" charset="0"/>
                <a:cs typeface="Times New Roman" panose="02020603050405020304" pitchFamily="18" charset="0"/>
              </a:rPr>
              <a:t>L’igiene è la scienza della </a:t>
            </a:r>
            <a:r>
              <a:rPr lang="it-IT" b="1" dirty="0">
                <a:latin typeface="Times New Roman" panose="02020603050405020304" pitchFamily="18" charset="0"/>
                <a:cs typeface="Times New Roman" panose="02020603050405020304" pitchFamily="18" charset="0"/>
              </a:rPr>
              <a:t>salute</a:t>
            </a:r>
            <a:r>
              <a:rPr lang="it-IT" dirty="0">
                <a:latin typeface="Times New Roman" panose="02020603050405020304" pitchFamily="18" charset="0"/>
                <a:cs typeface="Times New Roman" panose="02020603050405020304" pitchFamily="18" charset="0"/>
              </a:rPr>
              <a:t> intesa nel senso più ampio di benessere globale dell’’uomo.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Nasce e si sviluppa come </a:t>
            </a:r>
            <a:r>
              <a:rPr lang="it-IT" b="1" dirty="0">
                <a:latin typeface="Times New Roman" panose="02020603050405020304" pitchFamily="18" charset="0"/>
                <a:cs typeface="Times New Roman" panose="02020603050405020304" pitchFamily="18" charset="0"/>
              </a:rPr>
              <a:t>scienza antinfettiva </a:t>
            </a:r>
            <a:r>
              <a:rPr lang="it-IT" dirty="0">
                <a:latin typeface="Times New Roman" panose="02020603050405020304" pitchFamily="18" charset="0"/>
                <a:cs typeface="Times New Roman" panose="02020603050405020304" pitchFamily="18" charset="0"/>
              </a:rPr>
              <a:t>sulla base dei pericoli biologici indagando sulle cause e la distribuzione delle malattie e cercando di intervenire in maniera preventiva.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Appartiene all’ambito dell’igiene lo studio dei fenomeni </a:t>
            </a:r>
            <a:r>
              <a:rPr lang="it-IT" b="1" dirty="0">
                <a:latin typeface="Times New Roman" panose="02020603050405020304" pitchFamily="18" charset="0"/>
                <a:cs typeface="Times New Roman" panose="02020603050405020304" pitchFamily="18" charset="0"/>
              </a:rPr>
              <a:t>immunitari </a:t>
            </a:r>
            <a:r>
              <a:rPr lang="it-IT" dirty="0">
                <a:latin typeface="Times New Roman" panose="02020603050405020304" pitchFamily="18" charset="0"/>
                <a:cs typeface="Times New Roman" panose="02020603050405020304" pitchFamily="18" charset="0"/>
              </a:rPr>
              <a:t>e  le possibilità di </a:t>
            </a:r>
            <a:r>
              <a:rPr lang="it-IT" b="1" dirty="0">
                <a:latin typeface="Times New Roman" panose="02020603050405020304" pitchFamily="18" charset="0"/>
                <a:cs typeface="Times New Roman" panose="02020603050405020304" pitchFamily="18" charset="0"/>
              </a:rPr>
              <a:t>resilienza </a:t>
            </a:r>
            <a:r>
              <a:rPr lang="it-IT" dirty="0">
                <a:latin typeface="Times New Roman" panose="02020603050405020304" pitchFamily="18" charset="0"/>
                <a:cs typeface="Times New Roman" panose="02020603050405020304" pitchFamily="18" charset="0"/>
              </a:rPr>
              <a:t>naturale o artificialmente indotta agli agenti infettivi e la ricerca delle </a:t>
            </a:r>
            <a:r>
              <a:rPr lang="it-IT" b="1" dirty="0">
                <a:latin typeface="Times New Roman" panose="02020603050405020304" pitchFamily="18" charset="0"/>
                <a:cs typeface="Times New Roman" panose="02020603050405020304" pitchFamily="18" charset="0"/>
              </a:rPr>
              <a:t>determinanti sociali.</a:t>
            </a:r>
          </a:p>
          <a:p>
            <a:pPr marL="0" indent="0">
              <a:buNone/>
            </a:pPr>
            <a:endParaRPr lang="it-IT" dirty="0"/>
          </a:p>
        </p:txBody>
      </p:sp>
    </p:spTree>
    <p:extLst>
      <p:ext uri="{BB962C8B-B14F-4D97-AF65-F5344CB8AC3E}">
        <p14:creationId xmlns:p14="http://schemas.microsoft.com/office/powerpoint/2010/main" val="2292234976"/>
      </p:ext>
    </p:extLst>
  </p:cSld>
  <p:clrMapOvr>
    <a:masterClrMapping/>
  </p:clrMapOvr>
  <p:transition spd="slow">
    <p:randomBar dir="vert"/>
    <p:sndAc>
      <p:stSnd>
        <p:snd r:embed="rId2" name="click.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2" name="Rectangle 53">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133" name="Group 55">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accent1">
              <a:alpha val="30000"/>
            </a:schemeClr>
          </a:solidFill>
        </p:grpSpPr>
        <p:sp>
          <p:nvSpPr>
            <p:cNvPr id="57"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34"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59"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60"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61"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62"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63"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64"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65"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66"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67"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68"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olo 1">
            <a:extLst>
              <a:ext uri="{FF2B5EF4-FFF2-40B4-BE49-F238E27FC236}">
                <a16:creationId xmlns:a16="http://schemas.microsoft.com/office/drawing/2014/main" id="{7849294C-1FB1-480A-8E2E-8EB89612E258}"/>
              </a:ext>
            </a:extLst>
          </p:cNvPr>
          <p:cNvSpPr>
            <a:spLocks noGrp="1"/>
          </p:cNvSpPr>
          <p:nvPr>
            <p:ph type="title"/>
          </p:nvPr>
        </p:nvSpPr>
        <p:spPr>
          <a:xfrm>
            <a:off x="7839756" y="1159566"/>
            <a:ext cx="3662939" cy="4568264"/>
          </a:xfrm>
        </p:spPr>
        <p:txBody>
          <a:bodyPr anchor="ctr">
            <a:normAutofit/>
          </a:bodyPr>
          <a:lstStyle/>
          <a:p>
            <a:r>
              <a:rPr lang="it-IT" sz="3300" b="1">
                <a:solidFill>
                  <a:schemeClr val="tx1"/>
                </a:solidFill>
              </a:rPr>
              <a:t>Obbiettivi e finalità dell’educazione alla salute</a:t>
            </a:r>
          </a:p>
        </p:txBody>
      </p:sp>
      <p:sp>
        <p:nvSpPr>
          <p:cNvPr id="135"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3" name="Segnaposto contenuto 2">
            <a:extLst>
              <a:ext uri="{FF2B5EF4-FFF2-40B4-BE49-F238E27FC236}">
                <a16:creationId xmlns:a16="http://schemas.microsoft.com/office/drawing/2014/main" id="{1CABF452-FA71-46FD-B314-523FD213CC5A}"/>
              </a:ext>
            </a:extLst>
          </p:cNvPr>
          <p:cNvSpPr>
            <a:spLocks noGrp="1"/>
          </p:cNvSpPr>
          <p:nvPr>
            <p:ph idx="1"/>
          </p:nvPr>
        </p:nvSpPr>
        <p:spPr>
          <a:xfrm>
            <a:off x="637310" y="1286934"/>
            <a:ext cx="5292436" cy="4284134"/>
          </a:xfrm>
        </p:spPr>
        <p:txBody>
          <a:bodyPr anchor="ctr">
            <a:normAutofit/>
          </a:bodyPr>
          <a:lstStyle/>
          <a:p>
            <a:pPr>
              <a:lnSpc>
                <a:spcPct val="90000"/>
              </a:lnSpc>
            </a:pPr>
            <a:endParaRPr lang="it-IT" sz="1700" b="1">
              <a:solidFill>
                <a:srgbClr val="FFFFFF"/>
              </a:solidFill>
            </a:endParaRPr>
          </a:p>
          <a:p>
            <a:pPr>
              <a:lnSpc>
                <a:spcPct val="90000"/>
              </a:lnSpc>
            </a:pPr>
            <a:r>
              <a:rPr lang="it-IT" sz="1700" b="1">
                <a:solidFill>
                  <a:srgbClr val="FFFFFF"/>
                </a:solidFill>
                <a:latin typeface="Times New Roman" panose="02020603050405020304" pitchFamily="18" charset="0"/>
                <a:cs typeface="Times New Roman" panose="02020603050405020304" pitchFamily="18" charset="0"/>
              </a:rPr>
              <a:t>Obbiettivi cognitivi</a:t>
            </a:r>
            <a:r>
              <a:rPr lang="it-IT" sz="1700">
                <a:solidFill>
                  <a:srgbClr val="FFFFFF"/>
                </a:solidFill>
                <a:latin typeface="Times New Roman" panose="02020603050405020304" pitchFamily="18" charset="0"/>
                <a:cs typeface="Times New Roman" panose="02020603050405020304" pitchFamily="18" charset="0"/>
              </a:rPr>
              <a:t>( area del sapere): lo scopo è quello di migliorare il patrimonio di conoscenze e di informazioni possedute dall’individuo( es. aumentare le sue conoscenze circa i rischi causati dall’abuso di alcol</a:t>
            </a:r>
          </a:p>
          <a:p>
            <a:pPr>
              <a:lnSpc>
                <a:spcPct val="90000"/>
              </a:lnSpc>
            </a:pPr>
            <a:r>
              <a:rPr lang="it-IT" sz="1700" b="1">
                <a:solidFill>
                  <a:srgbClr val="FFFFFF"/>
                </a:solidFill>
                <a:latin typeface="Times New Roman" panose="02020603050405020304" pitchFamily="18" charset="0"/>
                <a:cs typeface="Times New Roman" panose="02020603050405020304" pitchFamily="18" charset="0"/>
              </a:rPr>
              <a:t>Obbiettivi affettivi </a:t>
            </a:r>
            <a:r>
              <a:rPr lang="it-IT" sz="1700">
                <a:solidFill>
                  <a:srgbClr val="FFFFFF"/>
                </a:solidFill>
                <a:latin typeface="Times New Roman" panose="02020603050405020304" pitchFamily="18" charset="0"/>
                <a:cs typeface="Times New Roman" panose="02020603050405020304" pitchFamily="18" charset="0"/>
              </a:rPr>
              <a:t>(area del saper essere): lo scopo è di mutare gli atteggiamenti, i significati emotivi che egli attribuisce a certe abitudini o alcune delle sue capacità relazionali( es. aumentare la capacità di offerta di rifiutare l’alcol da parte degli amici senza sentirsi non apprezzato)</a:t>
            </a:r>
          </a:p>
          <a:p>
            <a:pPr>
              <a:lnSpc>
                <a:spcPct val="90000"/>
              </a:lnSpc>
            </a:pPr>
            <a:r>
              <a:rPr lang="it-IT" sz="1700" b="1">
                <a:solidFill>
                  <a:srgbClr val="FFFFFF"/>
                </a:solidFill>
                <a:latin typeface="Times New Roman" panose="02020603050405020304" pitchFamily="18" charset="0"/>
                <a:cs typeface="Times New Roman" panose="02020603050405020304" pitchFamily="18" charset="0"/>
              </a:rPr>
              <a:t>Obbiettivi di comportamento</a:t>
            </a:r>
            <a:r>
              <a:rPr lang="it-IT" sz="1700">
                <a:solidFill>
                  <a:srgbClr val="FFFFFF"/>
                </a:solidFill>
                <a:latin typeface="Times New Roman" panose="02020603050405020304" pitchFamily="18" charset="0"/>
                <a:cs typeface="Times New Roman" panose="02020603050405020304" pitchFamily="18" charset="0"/>
              </a:rPr>
              <a:t>(area del saper fare): lo scopo è quello di modificare le abilità, il comportamento, le abitudini dell’individuo(es. ridurre il consumo giornaliero di bevande alcoliche)</a:t>
            </a:r>
            <a:endParaRPr lang="it-IT" sz="1700" b="1">
              <a:solidFill>
                <a:srgbClr val="FFFFFF"/>
              </a:solidFill>
              <a:latin typeface="Times New Roman" panose="02020603050405020304" pitchFamily="18" charset="0"/>
              <a:cs typeface="Times New Roman" panose="02020603050405020304" pitchFamily="18" charset="0"/>
            </a:endParaRPr>
          </a:p>
          <a:p>
            <a:pPr>
              <a:lnSpc>
                <a:spcPct val="90000"/>
              </a:lnSpc>
            </a:pPr>
            <a:endParaRPr lang="it-IT" sz="1700">
              <a:solidFill>
                <a:srgbClr val="FFFFFF"/>
              </a:solidFill>
            </a:endParaRPr>
          </a:p>
        </p:txBody>
      </p:sp>
    </p:spTree>
    <p:extLst>
      <p:ext uri="{BB962C8B-B14F-4D97-AF65-F5344CB8AC3E}">
        <p14:creationId xmlns:p14="http://schemas.microsoft.com/office/powerpoint/2010/main" val="3552359812"/>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1" name="Rectangle 65">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5" name="Group 67">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69"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97"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71"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72"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73"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74"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75"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76"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77"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78"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79"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80"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82" name="Group 81">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83"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84"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85"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86"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87"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88"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89"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90"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91"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92"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93"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94"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olo 1">
            <a:extLst>
              <a:ext uri="{FF2B5EF4-FFF2-40B4-BE49-F238E27FC236}">
                <a16:creationId xmlns:a16="http://schemas.microsoft.com/office/drawing/2014/main" id="{1ECAB22A-C797-45F9-9149-65B32507E24D}"/>
              </a:ext>
            </a:extLst>
          </p:cNvPr>
          <p:cNvSpPr>
            <a:spLocks noGrp="1"/>
          </p:cNvSpPr>
          <p:nvPr>
            <p:ph type="title"/>
          </p:nvPr>
        </p:nvSpPr>
        <p:spPr>
          <a:xfrm>
            <a:off x="6483096" y="624110"/>
            <a:ext cx="5021516" cy="1280890"/>
          </a:xfrm>
        </p:spPr>
        <p:txBody>
          <a:bodyPr>
            <a:normAutofit/>
          </a:bodyPr>
          <a:lstStyle/>
          <a:p>
            <a:endParaRPr lang="it-IT"/>
          </a:p>
        </p:txBody>
      </p:sp>
      <p:sp>
        <p:nvSpPr>
          <p:cNvPr id="96" name="Rectangle 95">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8"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5" name="Immagine 4" descr="Immagine che contiene bottiglia, interni, parecchi&#10;&#10;Descrizione generata automaticamente">
            <a:extLst>
              <a:ext uri="{FF2B5EF4-FFF2-40B4-BE49-F238E27FC236}">
                <a16:creationId xmlns:a16="http://schemas.microsoft.com/office/drawing/2014/main" id="{C5764845-4871-A2B1-8344-43E25578B1C3}"/>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l="29253" r="23069"/>
          <a:stretch/>
        </p:blipFill>
        <p:spPr>
          <a:xfrm>
            <a:off x="-1555" y="1731"/>
            <a:ext cx="4671091" cy="6858000"/>
          </a:xfrm>
          <a:prstGeom prst="rect">
            <a:avLst/>
          </a:prstGeom>
        </p:spPr>
      </p:pic>
      <p:sp>
        <p:nvSpPr>
          <p:cNvPr id="3" name="Segnaposto contenuto 2">
            <a:extLst>
              <a:ext uri="{FF2B5EF4-FFF2-40B4-BE49-F238E27FC236}">
                <a16:creationId xmlns:a16="http://schemas.microsoft.com/office/drawing/2014/main" id="{A9F01C41-632E-4DA7-ADA8-D01D0F309828}"/>
              </a:ext>
            </a:extLst>
          </p:cNvPr>
          <p:cNvSpPr>
            <a:spLocks noGrp="1"/>
          </p:cNvSpPr>
          <p:nvPr>
            <p:ph idx="1"/>
          </p:nvPr>
        </p:nvSpPr>
        <p:spPr>
          <a:xfrm>
            <a:off x="6438191" y="2133600"/>
            <a:ext cx="5066419" cy="3777622"/>
          </a:xfrm>
        </p:spPr>
        <p:txBody>
          <a:bodyPr>
            <a:normAutofit/>
          </a:bodyPr>
          <a:lstStyle/>
          <a:p>
            <a:pPr>
              <a:lnSpc>
                <a:spcPct val="90000"/>
              </a:lnSpc>
            </a:pPr>
            <a:r>
              <a:rPr lang="it-IT" sz="1500" dirty="0">
                <a:latin typeface="Times New Roman" panose="02020603050405020304" pitchFamily="18" charset="0"/>
                <a:cs typeface="Times New Roman" panose="02020603050405020304" pitchFamily="18" charset="0"/>
              </a:rPr>
              <a:t>Esistono due livelli o modalità di educazione alla salute:</a:t>
            </a:r>
          </a:p>
          <a:p>
            <a:pPr>
              <a:lnSpc>
                <a:spcPct val="90000"/>
              </a:lnSpc>
            </a:pPr>
            <a:endParaRPr lang="it-IT" sz="1500" dirty="0">
              <a:latin typeface="Times New Roman" panose="02020603050405020304" pitchFamily="18" charset="0"/>
              <a:cs typeface="Times New Roman" panose="02020603050405020304" pitchFamily="18" charset="0"/>
            </a:endParaRPr>
          </a:p>
          <a:p>
            <a:pPr>
              <a:lnSpc>
                <a:spcPct val="90000"/>
              </a:lnSpc>
            </a:pPr>
            <a:r>
              <a:rPr lang="it-IT" sz="1500" b="1" dirty="0">
                <a:latin typeface="Times New Roman" panose="02020603050405020304" pitchFamily="18" charset="0"/>
                <a:cs typeface="Times New Roman" panose="02020603050405020304" pitchFamily="18" charset="0"/>
              </a:rPr>
              <a:t>Educazione alla salute formale</a:t>
            </a:r>
            <a:r>
              <a:rPr lang="it-IT" sz="1500" dirty="0">
                <a:latin typeface="Times New Roman" panose="02020603050405020304" pitchFamily="18" charset="0"/>
                <a:cs typeface="Times New Roman" panose="02020603050405020304" pitchFamily="18" charset="0"/>
              </a:rPr>
              <a:t>(o esplicita): si realizza ogni volta che qualcuno, in maniera intenzionale, cerca di insegnare a qualcun altro cosa sapere o come comportarsi per tutelare la propria salute.</a:t>
            </a:r>
          </a:p>
          <a:p>
            <a:pPr>
              <a:lnSpc>
                <a:spcPct val="90000"/>
              </a:lnSpc>
            </a:pPr>
            <a:endParaRPr lang="it-IT" sz="1500" dirty="0">
              <a:latin typeface="Times New Roman" panose="02020603050405020304" pitchFamily="18" charset="0"/>
              <a:cs typeface="Times New Roman" panose="02020603050405020304" pitchFamily="18" charset="0"/>
            </a:endParaRPr>
          </a:p>
          <a:p>
            <a:pPr>
              <a:lnSpc>
                <a:spcPct val="90000"/>
              </a:lnSpc>
            </a:pPr>
            <a:r>
              <a:rPr lang="it-IT" sz="1500" b="1" dirty="0">
                <a:latin typeface="Times New Roman" panose="02020603050405020304" pitchFamily="18" charset="0"/>
                <a:cs typeface="Times New Roman" panose="02020603050405020304" pitchFamily="18" charset="0"/>
              </a:rPr>
              <a:t>Educazione alla salute informale</a:t>
            </a:r>
            <a:r>
              <a:rPr lang="it-IT" sz="1500" dirty="0">
                <a:latin typeface="Times New Roman" panose="02020603050405020304" pitchFamily="18" charset="0"/>
                <a:cs typeface="Times New Roman" panose="02020603050405020304" pitchFamily="18" charset="0"/>
              </a:rPr>
              <a:t>(o implicita): si realizza in maniera non intenzionale e viene assorbita in modo spesso inconsapevole attraverso le relazioni quotidiane, l’osservazione del comportamento altrui, l’identificazione con persone o modelli.</a:t>
            </a:r>
          </a:p>
        </p:txBody>
      </p:sp>
      <p:sp>
        <p:nvSpPr>
          <p:cNvPr id="6" name="CasellaDiTesto 5">
            <a:extLst>
              <a:ext uri="{FF2B5EF4-FFF2-40B4-BE49-F238E27FC236}">
                <a16:creationId xmlns:a16="http://schemas.microsoft.com/office/drawing/2014/main" id="{747BA75C-DA77-8AE9-3F0F-711AD9700F9D}"/>
              </a:ext>
            </a:extLst>
          </p:cNvPr>
          <p:cNvSpPr txBox="1"/>
          <p:nvPr/>
        </p:nvSpPr>
        <p:spPr>
          <a:xfrm>
            <a:off x="1277261" y="6659676"/>
            <a:ext cx="3392275"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www.ciaomaestra.com/search/label/Educazione%20alla%20salute">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5" tooltip="https://creativecommons.org/licenses/by-nc-sa/3.0/">
                  <a:extLst>
                    <a:ext uri="{A12FA001-AC4F-418D-AE19-62706E023703}">
                      <ahyp:hlinkClr xmlns:ahyp="http://schemas.microsoft.com/office/drawing/2018/hyperlinkcolor" val="tx"/>
                    </a:ext>
                  </a:extLst>
                </a:hlinkClick>
              </a:rPr>
              <a:t>CC BY-SA-NC</a:t>
            </a:r>
            <a:endParaRPr lang="it-IT" sz="700">
              <a:solidFill>
                <a:srgbClr val="FFFFFF"/>
              </a:solidFill>
            </a:endParaRPr>
          </a:p>
        </p:txBody>
      </p:sp>
    </p:spTree>
    <p:extLst>
      <p:ext uri="{BB962C8B-B14F-4D97-AF65-F5344CB8AC3E}">
        <p14:creationId xmlns:p14="http://schemas.microsoft.com/office/powerpoint/2010/main" val="3853017742"/>
      </p:ext>
    </p:extLst>
  </p:cSld>
  <p:clrMapOvr>
    <a:masterClrMapping/>
  </p:clrMapOvr>
  <p:transition spd="slow">
    <p:randomBar dir="vert"/>
    <p:sndAc>
      <p:stSnd>
        <p:snd r:embed="rId2" name="click.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2D6D6A-6A87-4DC8-91BE-C0680552E455}"/>
              </a:ext>
            </a:extLst>
          </p:cNvPr>
          <p:cNvSpPr>
            <a:spLocks noGrp="1"/>
          </p:cNvSpPr>
          <p:nvPr>
            <p:ph type="title"/>
          </p:nvPr>
        </p:nvSpPr>
        <p:spPr>
          <a:xfrm flipV="1">
            <a:off x="2592925" y="578390"/>
            <a:ext cx="8911687" cy="45719"/>
          </a:xfrm>
        </p:spPr>
        <p:txBody>
          <a:bodyPr>
            <a:normAutofit fontScale="90000"/>
          </a:bodyPr>
          <a:lstStyle/>
          <a:p>
            <a:endParaRPr lang="it-IT" dirty="0"/>
          </a:p>
        </p:txBody>
      </p:sp>
      <p:graphicFrame>
        <p:nvGraphicFramePr>
          <p:cNvPr id="4" name="Segnaposto contenuto 3">
            <a:extLst>
              <a:ext uri="{FF2B5EF4-FFF2-40B4-BE49-F238E27FC236}">
                <a16:creationId xmlns:a16="http://schemas.microsoft.com/office/drawing/2014/main" id="{842810AD-227D-43A2-9B3B-77164294521A}"/>
              </a:ext>
            </a:extLst>
          </p:cNvPr>
          <p:cNvGraphicFramePr>
            <a:graphicFrameLocks noGrp="1"/>
          </p:cNvGraphicFramePr>
          <p:nvPr>
            <p:ph idx="1"/>
            <p:extLst>
              <p:ext uri="{D42A27DB-BD31-4B8C-83A1-F6EECF244321}">
                <p14:modId xmlns:p14="http://schemas.microsoft.com/office/powerpoint/2010/main" val="1662760461"/>
              </p:ext>
            </p:extLst>
          </p:nvPr>
        </p:nvGraphicFramePr>
        <p:xfrm>
          <a:off x="2494625" y="2334827"/>
          <a:ext cx="3879542" cy="3790765"/>
        </p:xfrm>
        <a:graphic>
          <a:graphicData uri="http://schemas.openxmlformats.org/drawingml/2006/table">
            <a:tbl>
              <a:tblPr/>
              <a:tblGrid>
                <a:gridCol w="3879542">
                  <a:extLst>
                    <a:ext uri="{9D8B030D-6E8A-4147-A177-3AD203B41FA5}">
                      <a16:colId xmlns:a16="http://schemas.microsoft.com/office/drawing/2014/main" val="803126457"/>
                    </a:ext>
                  </a:extLst>
                </a:gridCol>
              </a:tblGrid>
              <a:tr h="3790765">
                <a:tc>
                  <a:txBody>
                    <a:bodyPr/>
                    <a:lstStyle/>
                    <a:p>
                      <a:r>
                        <a:rPr lang="it-IT" dirty="0">
                          <a:latin typeface="Times New Roman" panose="02020603050405020304" pitchFamily="18" charset="0"/>
                          <a:cs typeface="Times New Roman" panose="02020603050405020304" pitchFamily="18" charset="0"/>
                        </a:rPr>
                        <a:t>La mamma mi insegna quando e come lavarsi i denti e ne spiega il motivo</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L’insegnante di scienze tiene una lezione sull’apparato digestivo e sull’importanza di una corretta masticazione.</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706619942"/>
                  </a:ext>
                </a:extLst>
              </a:tr>
            </a:tbl>
          </a:graphicData>
        </a:graphic>
      </p:graphicFrame>
      <p:graphicFrame>
        <p:nvGraphicFramePr>
          <p:cNvPr id="5" name="Tabella 4">
            <a:extLst>
              <a:ext uri="{FF2B5EF4-FFF2-40B4-BE49-F238E27FC236}">
                <a16:creationId xmlns:a16="http://schemas.microsoft.com/office/drawing/2014/main" id="{65B1B38D-0D6A-4A63-A207-5BD1C3A182AE}"/>
              </a:ext>
            </a:extLst>
          </p:cNvPr>
          <p:cNvGraphicFramePr>
            <a:graphicFrameLocks noGrp="1"/>
          </p:cNvGraphicFramePr>
          <p:nvPr>
            <p:extLst>
              <p:ext uri="{D42A27DB-BD31-4B8C-83A1-F6EECF244321}">
                <p14:modId xmlns:p14="http://schemas.microsoft.com/office/powerpoint/2010/main" val="3832815028"/>
              </p:ext>
            </p:extLst>
          </p:nvPr>
        </p:nvGraphicFramePr>
        <p:xfrm>
          <a:off x="6383045" y="2318846"/>
          <a:ext cx="5282213" cy="3806747"/>
        </p:xfrm>
        <a:graphic>
          <a:graphicData uri="http://schemas.openxmlformats.org/drawingml/2006/table">
            <a:tbl>
              <a:tblPr/>
              <a:tblGrid>
                <a:gridCol w="5282213">
                  <a:extLst>
                    <a:ext uri="{9D8B030D-6E8A-4147-A177-3AD203B41FA5}">
                      <a16:colId xmlns:a16="http://schemas.microsoft.com/office/drawing/2014/main" val="117858329"/>
                    </a:ext>
                  </a:extLst>
                </a:gridCol>
              </a:tblGrid>
              <a:tr h="3806747">
                <a:tc>
                  <a:txBody>
                    <a:bodyPr/>
                    <a:lstStyle/>
                    <a:p>
                      <a:r>
                        <a:rPr lang="it-IT" dirty="0">
                          <a:latin typeface="Times New Roman" panose="02020603050405020304" pitchFamily="18" charset="0"/>
                          <a:cs typeface="Times New Roman" panose="02020603050405020304" pitchFamily="18" charset="0"/>
                        </a:rPr>
                        <a:t>La mamma mette a tavola molto più cibo di quanto ne servirebbe(le hanno trasmesso l’idea che i bambini sono belli e sani quando sono in «carne»)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L’insegnante carica ogni giorno di grandi quantità di compiti i ragazzi. Senza accorgersene i ragazzi imparano che per essere bravi devono lavorare sodo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L’ammirazione degli amici è molto importante. Per ottenerla si compiono azioni che possono mettere a repentaglio la vita.</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978649478"/>
                  </a:ext>
                </a:extLst>
              </a:tr>
            </a:tbl>
          </a:graphicData>
        </a:graphic>
      </p:graphicFrame>
      <p:graphicFrame>
        <p:nvGraphicFramePr>
          <p:cNvPr id="6" name="Tabella 5">
            <a:extLst>
              <a:ext uri="{FF2B5EF4-FFF2-40B4-BE49-F238E27FC236}">
                <a16:creationId xmlns:a16="http://schemas.microsoft.com/office/drawing/2014/main" id="{2AF0EECC-FDDD-4903-82DC-5E97B2A8BB38}"/>
              </a:ext>
            </a:extLst>
          </p:cNvPr>
          <p:cNvGraphicFramePr>
            <a:graphicFrameLocks noGrp="1"/>
          </p:cNvGraphicFramePr>
          <p:nvPr>
            <p:extLst>
              <p:ext uri="{D42A27DB-BD31-4B8C-83A1-F6EECF244321}">
                <p14:modId xmlns:p14="http://schemas.microsoft.com/office/powerpoint/2010/main" val="3091094171"/>
              </p:ext>
            </p:extLst>
          </p:nvPr>
        </p:nvGraphicFramePr>
        <p:xfrm>
          <a:off x="1018095" y="2349030"/>
          <a:ext cx="1485408" cy="3776561"/>
        </p:xfrm>
        <a:graphic>
          <a:graphicData uri="http://schemas.openxmlformats.org/drawingml/2006/table">
            <a:tbl>
              <a:tblPr firstRow="1"/>
              <a:tblGrid>
                <a:gridCol w="1485408">
                  <a:extLst>
                    <a:ext uri="{9D8B030D-6E8A-4147-A177-3AD203B41FA5}">
                      <a16:colId xmlns:a16="http://schemas.microsoft.com/office/drawing/2014/main" val="2459654788"/>
                    </a:ext>
                  </a:extLst>
                </a:gridCol>
              </a:tblGrid>
              <a:tr h="3776561">
                <a:tc>
                  <a:txBody>
                    <a:bodyPr/>
                    <a:lstStyle/>
                    <a:p>
                      <a:r>
                        <a:rPr lang="it-IT" dirty="0">
                          <a:latin typeface="Times New Roman" panose="02020603050405020304" pitchFamily="18" charset="0"/>
                          <a:cs typeface="Times New Roman" panose="02020603050405020304" pitchFamily="18" charset="0"/>
                        </a:rPr>
                        <a:t>Famiglia</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Scuola</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Gruppo</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862297254"/>
                  </a:ext>
                </a:extLst>
              </a:tr>
            </a:tbl>
          </a:graphicData>
        </a:graphic>
      </p:graphicFrame>
      <p:graphicFrame>
        <p:nvGraphicFramePr>
          <p:cNvPr id="7" name="Tabella 6">
            <a:extLst>
              <a:ext uri="{FF2B5EF4-FFF2-40B4-BE49-F238E27FC236}">
                <a16:creationId xmlns:a16="http://schemas.microsoft.com/office/drawing/2014/main" id="{4C9D8904-0D05-4018-9262-2A3297106782}"/>
              </a:ext>
            </a:extLst>
          </p:cNvPr>
          <p:cNvGraphicFramePr>
            <a:graphicFrameLocks noGrp="1"/>
          </p:cNvGraphicFramePr>
          <p:nvPr>
            <p:extLst>
              <p:ext uri="{D42A27DB-BD31-4B8C-83A1-F6EECF244321}">
                <p14:modId xmlns:p14="http://schemas.microsoft.com/office/powerpoint/2010/main" val="2060239363"/>
              </p:ext>
            </p:extLst>
          </p:nvPr>
        </p:nvGraphicFramePr>
        <p:xfrm>
          <a:off x="1046375" y="914400"/>
          <a:ext cx="10618882" cy="1404446"/>
        </p:xfrm>
        <a:graphic>
          <a:graphicData uri="http://schemas.openxmlformats.org/drawingml/2006/table">
            <a:tbl>
              <a:tblPr/>
              <a:tblGrid>
                <a:gridCol w="10618882">
                  <a:extLst>
                    <a:ext uri="{9D8B030D-6E8A-4147-A177-3AD203B41FA5}">
                      <a16:colId xmlns:a16="http://schemas.microsoft.com/office/drawing/2014/main" val="3989703187"/>
                    </a:ext>
                  </a:extLst>
                </a:gridCol>
              </a:tblGrid>
              <a:tr h="1404446">
                <a:tc>
                  <a:txBody>
                    <a:bodyPr/>
                    <a:lstStyle/>
                    <a:p>
                      <a:r>
                        <a:rPr lang="it-IT" sz="1800" dirty="0">
                          <a:latin typeface="Times New Roman" panose="02020603050405020304" pitchFamily="18" charset="0"/>
                          <a:cs typeface="Times New Roman" panose="02020603050405020304" pitchFamily="18" charset="0"/>
                        </a:rPr>
                        <a:t>Contesti            Educazione Formale                                  Educazione informale</a:t>
                      </a:r>
                    </a:p>
                    <a:p>
                      <a:r>
                        <a:rPr lang="it-IT" sz="1800" dirty="0">
                          <a:latin typeface="Times New Roman" panose="02020603050405020304" pitchFamily="18" charset="0"/>
                          <a:cs typeface="Times New Roman" panose="02020603050405020304" pitchFamily="18" charset="0"/>
                        </a:rPr>
                        <a:t>educativi</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363492195"/>
                  </a:ext>
                </a:extLst>
              </a:tr>
            </a:tbl>
          </a:graphicData>
        </a:graphic>
      </p:graphicFrame>
      <p:graphicFrame>
        <p:nvGraphicFramePr>
          <p:cNvPr id="8" name="Tabella 7">
            <a:extLst>
              <a:ext uri="{FF2B5EF4-FFF2-40B4-BE49-F238E27FC236}">
                <a16:creationId xmlns:a16="http://schemas.microsoft.com/office/drawing/2014/main" id="{67F1CDDC-1D19-40F4-BDE5-EC8BE38A60D5}"/>
              </a:ext>
            </a:extLst>
          </p:cNvPr>
          <p:cNvGraphicFramePr>
            <a:graphicFrameLocks noGrp="1"/>
          </p:cNvGraphicFramePr>
          <p:nvPr>
            <p:extLst>
              <p:ext uri="{D42A27DB-BD31-4B8C-83A1-F6EECF244321}">
                <p14:modId xmlns:p14="http://schemas.microsoft.com/office/powerpoint/2010/main" val="111541427"/>
              </p:ext>
            </p:extLst>
          </p:nvPr>
        </p:nvGraphicFramePr>
        <p:xfrm>
          <a:off x="6383045" y="914399"/>
          <a:ext cx="5282212" cy="1434631"/>
        </p:xfrm>
        <a:graphic>
          <a:graphicData uri="http://schemas.openxmlformats.org/drawingml/2006/table">
            <a:tbl>
              <a:tblPr/>
              <a:tblGrid>
                <a:gridCol w="5282212">
                  <a:extLst>
                    <a:ext uri="{9D8B030D-6E8A-4147-A177-3AD203B41FA5}">
                      <a16:colId xmlns:a16="http://schemas.microsoft.com/office/drawing/2014/main" val="463582980"/>
                    </a:ext>
                  </a:extLst>
                </a:gridCol>
              </a:tblGrid>
              <a:tr h="1434631">
                <a:tc>
                  <a:txBody>
                    <a:bodyPr/>
                    <a:lstStyle/>
                    <a:p>
                      <a:endParaRPr lang="it-IT"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31576406"/>
                  </a:ext>
                </a:extLst>
              </a:tr>
            </a:tbl>
          </a:graphicData>
        </a:graphic>
      </p:graphicFrame>
      <p:graphicFrame>
        <p:nvGraphicFramePr>
          <p:cNvPr id="9" name="Tabella 8">
            <a:extLst>
              <a:ext uri="{FF2B5EF4-FFF2-40B4-BE49-F238E27FC236}">
                <a16:creationId xmlns:a16="http://schemas.microsoft.com/office/drawing/2014/main" id="{287B7129-6C64-4EED-B0A0-D0B49F1B64E8}"/>
              </a:ext>
            </a:extLst>
          </p:cNvPr>
          <p:cNvGraphicFramePr>
            <a:graphicFrameLocks noGrp="1"/>
          </p:cNvGraphicFramePr>
          <p:nvPr>
            <p:extLst>
              <p:ext uri="{D42A27DB-BD31-4B8C-83A1-F6EECF244321}">
                <p14:modId xmlns:p14="http://schemas.microsoft.com/office/powerpoint/2010/main" val="1424312822"/>
              </p:ext>
            </p:extLst>
          </p:nvPr>
        </p:nvGraphicFramePr>
        <p:xfrm>
          <a:off x="11864353" y="7047093"/>
          <a:ext cx="416560" cy="365760"/>
        </p:xfrm>
        <a:graphic>
          <a:graphicData uri="http://schemas.openxmlformats.org/drawingml/2006/table">
            <a:tbl>
              <a:tblPr/>
              <a:tblGrid>
                <a:gridCol w="208280">
                  <a:extLst>
                    <a:ext uri="{9D8B030D-6E8A-4147-A177-3AD203B41FA5}">
                      <a16:colId xmlns:a16="http://schemas.microsoft.com/office/drawing/2014/main" val="694166207"/>
                    </a:ext>
                  </a:extLst>
                </a:gridCol>
                <a:gridCol w="208280">
                  <a:extLst>
                    <a:ext uri="{9D8B030D-6E8A-4147-A177-3AD203B41FA5}">
                      <a16:colId xmlns:a16="http://schemas.microsoft.com/office/drawing/2014/main" val="1920074601"/>
                    </a:ext>
                  </a:extLst>
                </a:gridCol>
              </a:tblGrid>
              <a:tr h="0">
                <a:tc>
                  <a:txBody>
                    <a:bodyPr/>
                    <a:lstStyle/>
                    <a:p>
                      <a:endParaRPr lang="it-IT"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endParaRPr lang="it-IT"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314529"/>
                  </a:ext>
                </a:extLst>
              </a:tr>
            </a:tbl>
          </a:graphicData>
        </a:graphic>
      </p:graphicFrame>
    </p:spTree>
    <p:extLst>
      <p:ext uri="{BB962C8B-B14F-4D97-AF65-F5344CB8AC3E}">
        <p14:creationId xmlns:p14="http://schemas.microsoft.com/office/powerpoint/2010/main" val="3336647784"/>
      </p:ext>
    </p:extLst>
  </p:cSld>
  <p:clrMapOvr>
    <a:masterClrMapping/>
  </p:clrMapOvr>
  <p:transition spd="slow">
    <p:randomBar dir="vert"/>
    <p:sndAc>
      <p:stSnd>
        <p:snd r:embed="rId3" name="click.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0D9F4D95-EEBA-4D0A-923E-1A4704F527D7}"/>
              </a:ext>
            </a:extLst>
          </p:cNvPr>
          <p:cNvSpPr>
            <a:spLocks noGrp="1"/>
          </p:cNvSpPr>
          <p:nvPr>
            <p:ph type="title"/>
          </p:nvPr>
        </p:nvSpPr>
        <p:spPr>
          <a:xfrm>
            <a:off x="1259893" y="3101093"/>
            <a:ext cx="2454052" cy="3029344"/>
          </a:xfrm>
        </p:spPr>
        <p:txBody>
          <a:bodyPr>
            <a:normAutofit/>
          </a:bodyPr>
          <a:lstStyle/>
          <a:p>
            <a:endParaRPr lang="it-IT" sz="3200">
              <a:solidFill>
                <a:schemeClr val="bg1"/>
              </a:solidFill>
            </a:endParaRPr>
          </a:p>
        </p:txBody>
      </p:sp>
      <p:sp>
        <p:nvSpPr>
          <p:cNvPr id="22"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24" name="Rectangle 23">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Segnaposto contenuto 4">
            <a:extLst>
              <a:ext uri="{FF2B5EF4-FFF2-40B4-BE49-F238E27FC236}">
                <a16:creationId xmlns:a16="http://schemas.microsoft.com/office/drawing/2014/main" id="{DC4A842B-A10A-4F00-8E84-5873882968A5}"/>
              </a:ext>
            </a:extLst>
          </p:cNvPr>
          <p:cNvGraphicFramePr>
            <a:graphicFrameLocks noGrp="1"/>
          </p:cNvGraphicFramePr>
          <p:nvPr>
            <p:ph idx="1"/>
            <p:extLst>
              <p:ext uri="{D42A27DB-BD31-4B8C-83A1-F6EECF244321}">
                <p14:modId xmlns:p14="http://schemas.microsoft.com/office/powerpoint/2010/main" val="108944232"/>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4653290"/>
      </p:ext>
    </p:extLst>
  </p:cSld>
  <p:clrMapOvr>
    <a:masterClrMapping/>
  </p:clrMapOvr>
  <p:transition spd="slow">
    <p:randomBar dir="vert"/>
    <p:sndAc>
      <p:stSnd>
        <p:snd r:embed="rId2" name="click.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48" name="Group 47">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49"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50"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1"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52"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3"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4"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5"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6"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7"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8"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9"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60"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62" name="Group 61">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63"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4"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5"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6"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7"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8"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9"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70"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71"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72"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3"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4"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olo 1">
            <a:extLst>
              <a:ext uri="{FF2B5EF4-FFF2-40B4-BE49-F238E27FC236}">
                <a16:creationId xmlns:a16="http://schemas.microsoft.com/office/drawing/2014/main" id="{54776F66-C986-446A-A312-46B468309B22}"/>
              </a:ext>
            </a:extLst>
          </p:cNvPr>
          <p:cNvSpPr>
            <a:spLocks noGrp="1"/>
          </p:cNvSpPr>
          <p:nvPr>
            <p:ph type="title"/>
          </p:nvPr>
        </p:nvSpPr>
        <p:spPr>
          <a:xfrm>
            <a:off x="6483096" y="624110"/>
            <a:ext cx="5021516" cy="1280890"/>
          </a:xfrm>
        </p:spPr>
        <p:txBody>
          <a:bodyPr>
            <a:normAutofit/>
          </a:bodyPr>
          <a:lstStyle/>
          <a:p>
            <a:endParaRPr lang="it-IT"/>
          </a:p>
        </p:txBody>
      </p:sp>
      <p:sp>
        <p:nvSpPr>
          <p:cNvPr id="76" name="Rectangle 75">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8"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2" name="Picture 41">
            <a:extLst>
              <a:ext uri="{FF2B5EF4-FFF2-40B4-BE49-F238E27FC236}">
                <a16:creationId xmlns:a16="http://schemas.microsoft.com/office/drawing/2014/main" id="{19E4467C-7BB6-26C7-857F-7D3EA649D04D}"/>
              </a:ext>
            </a:extLst>
          </p:cNvPr>
          <p:cNvPicPr>
            <a:picLocks noChangeAspect="1"/>
          </p:cNvPicPr>
          <p:nvPr/>
        </p:nvPicPr>
        <p:blipFill rotWithShape="1">
          <a:blip r:embed="rId3"/>
          <a:srcRect l="28566" r="33121"/>
          <a:stretch/>
        </p:blipFill>
        <p:spPr>
          <a:xfrm>
            <a:off x="-1555" y="1731"/>
            <a:ext cx="4671091" cy="6858000"/>
          </a:xfrm>
          <a:prstGeom prst="rect">
            <a:avLst/>
          </a:prstGeom>
        </p:spPr>
      </p:pic>
      <p:sp>
        <p:nvSpPr>
          <p:cNvPr id="3" name="Segnaposto contenuto 2">
            <a:extLst>
              <a:ext uri="{FF2B5EF4-FFF2-40B4-BE49-F238E27FC236}">
                <a16:creationId xmlns:a16="http://schemas.microsoft.com/office/drawing/2014/main" id="{6A911423-60C1-4CED-B719-7A1F012F6C91}"/>
              </a:ext>
            </a:extLst>
          </p:cNvPr>
          <p:cNvSpPr>
            <a:spLocks noGrp="1"/>
          </p:cNvSpPr>
          <p:nvPr>
            <p:ph idx="1"/>
          </p:nvPr>
        </p:nvSpPr>
        <p:spPr>
          <a:xfrm>
            <a:off x="6438191" y="2133600"/>
            <a:ext cx="5066419" cy="3777622"/>
          </a:xfrm>
        </p:spPr>
        <p:txBody>
          <a:bodyPr>
            <a:normAutofit/>
          </a:bodyPr>
          <a:lstStyle/>
          <a:p>
            <a:pPr>
              <a:lnSpc>
                <a:spcPct val="90000"/>
              </a:lnSpc>
            </a:pPr>
            <a:r>
              <a:rPr lang="it-IT">
                <a:latin typeface="Times New Roman" panose="02020603050405020304" pitchFamily="18" charset="0"/>
                <a:cs typeface="Times New Roman" panose="02020603050405020304" pitchFamily="18" charset="0"/>
              </a:rPr>
              <a:t>La conoscenza </a:t>
            </a:r>
            <a:r>
              <a:rPr lang="it-IT" b="1">
                <a:latin typeface="Times New Roman" panose="02020603050405020304" pitchFamily="18" charset="0"/>
                <a:cs typeface="Times New Roman" panose="02020603050405020304" pitchFamily="18" charset="0"/>
              </a:rPr>
              <a:t>teorica</a:t>
            </a:r>
            <a:r>
              <a:rPr lang="it-IT">
                <a:latin typeface="Times New Roman" panose="02020603050405020304" pitchFamily="18" charset="0"/>
                <a:cs typeface="Times New Roman" panose="02020603050405020304" pitchFamily="18" charset="0"/>
              </a:rPr>
              <a:t> è in realtà solo uno degli elementi in gioco</a:t>
            </a:r>
          </a:p>
          <a:p>
            <a:pPr>
              <a:lnSpc>
                <a:spcPct val="90000"/>
              </a:lnSpc>
            </a:pPr>
            <a:r>
              <a:rPr lang="it-IT">
                <a:latin typeface="Times New Roman" panose="02020603050405020304" pitchFamily="18" charset="0"/>
                <a:cs typeface="Times New Roman" panose="02020603050405020304" pitchFamily="18" charset="0"/>
              </a:rPr>
              <a:t>Contano i nostri </a:t>
            </a:r>
            <a:r>
              <a:rPr lang="it-IT" b="1">
                <a:latin typeface="Times New Roman" panose="02020603050405020304" pitchFamily="18" charset="0"/>
                <a:cs typeface="Times New Roman" panose="02020603050405020304" pitchFamily="18" charset="0"/>
              </a:rPr>
              <a:t>bisogni </a:t>
            </a:r>
            <a:r>
              <a:rPr lang="it-IT">
                <a:latin typeface="Times New Roman" panose="02020603050405020304" pitchFamily="18" charset="0"/>
                <a:cs typeface="Times New Roman" panose="02020603050405020304" pitchFamily="18" charset="0"/>
              </a:rPr>
              <a:t>ed </a:t>
            </a:r>
            <a:r>
              <a:rPr lang="it-IT" b="1">
                <a:latin typeface="Times New Roman" panose="02020603050405020304" pitchFamily="18" charset="0"/>
                <a:cs typeface="Times New Roman" panose="02020603050405020304" pitchFamily="18" charset="0"/>
              </a:rPr>
              <a:t>esigenze </a:t>
            </a:r>
            <a:r>
              <a:rPr lang="it-IT">
                <a:latin typeface="Times New Roman" panose="02020603050405020304" pitchFamily="18" charset="0"/>
                <a:cs typeface="Times New Roman" panose="02020603050405020304" pitchFamily="18" charset="0"/>
              </a:rPr>
              <a:t>personali;</a:t>
            </a:r>
          </a:p>
          <a:p>
            <a:pPr>
              <a:lnSpc>
                <a:spcPct val="90000"/>
              </a:lnSpc>
            </a:pPr>
            <a:r>
              <a:rPr lang="it-IT">
                <a:latin typeface="Times New Roman" panose="02020603050405020304" pitchFamily="18" charset="0"/>
                <a:cs typeface="Times New Roman" panose="02020603050405020304" pitchFamily="18" charset="0"/>
              </a:rPr>
              <a:t>I </a:t>
            </a:r>
            <a:r>
              <a:rPr lang="it-IT" b="1">
                <a:latin typeface="Times New Roman" panose="02020603050405020304" pitchFamily="18" charset="0"/>
                <a:cs typeface="Times New Roman" panose="02020603050405020304" pitchFamily="18" charset="0"/>
              </a:rPr>
              <a:t>significati personali </a:t>
            </a:r>
            <a:r>
              <a:rPr lang="it-IT">
                <a:latin typeface="Times New Roman" panose="02020603050405020304" pitchFamily="18" charset="0"/>
                <a:cs typeface="Times New Roman" panose="02020603050405020304" pitchFamily="18" charset="0"/>
              </a:rPr>
              <a:t>che attribuiamo alle cose che facciamo o che evitiamo di fare;</a:t>
            </a:r>
          </a:p>
          <a:p>
            <a:pPr>
              <a:lnSpc>
                <a:spcPct val="90000"/>
              </a:lnSpc>
            </a:pPr>
            <a:r>
              <a:rPr lang="it-IT">
                <a:latin typeface="Times New Roman" panose="02020603050405020304" pitchFamily="18" charset="0"/>
                <a:cs typeface="Times New Roman" panose="02020603050405020304" pitchFamily="18" charset="0"/>
              </a:rPr>
              <a:t>Il nostro sistema di </a:t>
            </a:r>
            <a:r>
              <a:rPr lang="it-IT" b="1">
                <a:latin typeface="Times New Roman" panose="02020603050405020304" pitchFamily="18" charset="0"/>
                <a:cs typeface="Times New Roman" panose="02020603050405020304" pitchFamily="18" charset="0"/>
              </a:rPr>
              <a:t>valor</a:t>
            </a:r>
            <a:r>
              <a:rPr lang="it-IT">
                <a:latin typeface="Times New Roman" panose="02020603050405020304" pitchFamily="18" charset="0"/>
                <a:cs typeface="Times New Roman" panose="02020603050405020304" pitchFamily="18" charset="0"/>
              </a:rPr>
              <a:t>i e quello delle persone che ci circondano:</a:t>
            </a:r>
          </a:p>
          <a:p>
            <a:pPr>
              <a:lnSpc>
                <a:spcPct val="90000"/>
              </a:lnSpc>
            </a:pPr>
            <a:r>
              <a:rPr lang="it-IT">
                <a:latin typeface="Times New Roman" panose="02020603050405020304" pitchFamily="18" charset="0"/>
                <a:cs typeface="Times New Roman" panose="02020603050405020304" pitchFamily="18" charset="0"/>
              </a:rPr>
              <a:t>Le </a:t>
            </a:r>
            <a:r>
              <a:rPr lang="it-IT" b="1">
                <a:latin typeface="Times New Roman" panose="02020603050405020304" pitchFamily="18" charset="0"/>
                <a:cs typeface="Times New Roman" panose="02020603050405020304" pitchFamily="18" charset="0"/>
              </a:rPr>
              <a:t>relazioni</a:t>
            </a:r>
            <a:r>
              <a:rPr lang="it-IT">
                <a:latin typeface="Times New Roman" panose="02020603050405020304" pitchFamily="18" charset="0"/>
                <a:cs typeface="Times New Roman" panose="02020603050405020304" pitchFamily="18" charset="0"/>
              </a:rPr>
              <a:t> interpersonali;</a:t>
            </a:r>
          </a:p>
          <a:p>
            <a:pPr>
              <a:lnSpc>
                <a:spcPct val="90000"/>
              </a:lnSpc>
            </a:pPr>
            <a:r>
              <a:rPr lang="it-IT">
                <a:latin typeface="Times New Roman" panose="02020603050405020304" pitchFamily="18" charset="0"/>
                <a:cs typeface="Times New Roman" panose="02020603050405020304" pitchFamily="18" charset="0"/>
              </a:rPr>
              <a:t>Le </a:t>
            </a:r>
            <a:r>
              <a:rPr lang="it-IT" b="1">
                <a:latin typeface="Times New Roman" panose="02020603050405020304" pitchFamily="18" charset="0"/>
                <a:cs typeface="Times New Roman" panose="02020603050405020304" pitchFamily="18" charset="0"/>
              </a:rPr>
              <a:t>aspettative</a:t>
            </a:r>
            <a:r>
              <a:rPr lang="it-IT">
                <a:latin typeface="Times New Roman" panose="02020603050405020304" pitchFamily="18" charset="0"/>
                <a:cs typeface="Times New Roman" panose="02020603050405020304" pitchFamily="18" charset="0"/>
              </a:rPr>
              <a:t> nei nostri confronti e nei confronti degli altri;</a:t>
            </a:r>
          </a:p>
          <a:p>
            <a:pPr>
              <a:lnSpc>
                <a:spcPct val="90000"/>
              </a:lnSpc>
            </a:pPr>
            <a:r>
              <a:rPr lang="it-IT">
                <a:latin typeface="Times New Roman" panose="02020603050405020304" pitchFamily="18" charset="0"/>
                <a:cs typeface="Times New Roman" panose="02020603050405020304" pitchFamily="18" charset="0"/>
              </a:rPr>
              <a:t>Il </a:t>
            </a:r>
            <a:r>
              <a:rPr lang="it-IT" b="1">
                <a:latin typeface="Times New Roman" panose="02020603050405020304" pitchFamily="18" charset="0"/>
                <a:cs typeface="Times New Roman" panose="02020603050405020304" pitchFamily="18" charset="0"/>
              </a:rPr>
              <a:t>rischio</a:t>
            </a:r>
          </a:p>
        </p:txBody>
      </p:sp>
    </p:spTree>
    <p:extLst>
      <p:ext uri="{BB962C8B-B14F-4D97-AF65-F5344CB8AC3E}">
        <p14:creationId xmlns:p14="http://schemas.microsoft.com/office/powerpoint/2010/main" val="2068908670"/>
      </p:ext>
    </p:extLst>
  </p:cSld>
  <p:clrMapOvr>
    <a:masterClrMapping/>
  </p:clrMapOvr>
  <p:transition spd="slow">
    <p:randomBar dir="vert"/>
    <p:sndAc>
      <p:stSnd>
        <p:snd r:embed="rId2" name="click.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3" name="Rectangle 54">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566757E-0E06-4DEA-95F4-44678CCF5121}"/>
              </a:ext>
            </a:extLst>
          </p:cNvPr>
          <p:cNvSpPr>
            <a:spLocks noGrp="1"/>
          </p:cNvSpPr>
          <p:nvPr>
            <p:ph type="title"/>
          </p:nvPr>
        </p:nvSpPr>
        <p:spPr>
          <a:xfrm>
            <a:off x="1259893" y="3101093"/>
            <a:ext cx="2454052" cy="3029344"/>
          </a:xfrm>
        </p:spPr>
        <p:txBody>
          <a:bodyPr>
            <a:normAutofit/>
          </a:bodyPr>
          <a:lstStyle/>
          <a:p>
            <a:pPr>
              <a:lnSpc>
                <a:spcPct val="90000"/>
              </a:lnSpc>
            </a:pPr>
            <a:r>
              <a:rPr lang="it-IT" sz="2500" b="1">
                <a:solidFill>
                  <a:schemeClr val="bg1"/>
                </a:solidFill>
              </a:rPr>
              <a:t>Come programmare un intervento di educazione alla salute</a:t>
            </a:r>
          </a:p>
        </p:txBody>
      </p:sp>
      <p:sp>
        <p:nvSpPr>
          <p:cNvPr id="64"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65" name="Rectangle 58">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7422BEFC-7DDD-4494-963B-75C8DFB54A40}"/>
              </a:ext>
            </a:extLst>
          </p:cNvPr>
          <p:cNvGraphicFramePr>
            <a:graphicFrameLocks noGrp="1"/>
          </p:cNvGraphicFramePr>
          <p:nvPr>
            <p:ph idx="1"/>
            <p:extLst>
              <p:ext uri="{D42A27DB-BD31-4B8C-83A1-F6EECF244321}">
                <p14:modId xmlns:p14="http://schemas.microsoft.com/office/powerpoint/2010/main" val="3860832760"/>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47058828"/>
      </p:ext>
    </p:extLst>
  </p:cSld>
  <p:clrMapOvr>
    <a:masterClrMapping/>
  </p:clrMapOvr>
  <p:transition spd="slow">
    <p:randomBar dir="vert"/>
    <p:sndAc>
      <p:stSnd>
        <p:snd r:embed="rId3" name="click.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F504C0-5E58-4010-A1E2-A6DF653B308A}"/>
              </a:ext>
            </a:extLst>
          </p:cNvPr>
          <p:cNvSpPr>
            <a:spLocks noGrp="1"/>
          </p:cNvSpPr>
          <p:nvPr>
            <p:ph type="title"/>
          </p:nvPr>
        </p:nvSpPr>
        <p:spPr>
          <a:xfrm>
            <a:off x="1627632" y="624109"/>
            <a:ext cx="2487168" cy="5614951"/>
          </a:xfrm>
        </p:spPr>
        <p:txBody>
          <a:bodyPr>
            <a:normAutofit/>
          </a:bodyPr>
          <a:lstStyle/>
          <a:p>
            <a:endParaRPr lang="it-IT" sz="3200"/>
          </a:p>
        </p:txBody>
      </p:sp>
      <p:sp>
        <p:nvSpPr>
          <p:cNvPr id="3" name="Segnaposto contenuto 2">
            <a:extLst>
              <a:ext uri="{FF2B5EF4-FFF2-40B4-BE49-F238E27FC236}">
                <a16:creationId xmlns:a16="http://schemas.microsoft.com/office/drawing/2014/main" id="{0F4A1031-6289-4BE5-8936-4814811452CA}"/>
              </a:ext>
            </a:extLst>
          </p:cNvPr>
          <p:cNvSpPr>
            <a:spLocks noGrp="1"/>
          </p:cNvSpPr>
          <p:nvPr>
            <p:ph idx="1"/>
          </p:nvPr>
        </p:nvSpPr>
        <p:spPr>
          <a:xfrm>
            <a:off x="4700016" y="624110"/>
            <a:ext cx="6804596" cy="3484903"/>
          </a:xfrm>
        </p:spPr>
        <p:txBody>
          <a:bodyPr>
            <a:normAutofit/>
          </a:bodyPr>
          <a:lstStyle/>
          <a:p>
            <a:r>
              <a:rPr lang="it-IT">
                <a:latin typeface="Times New Roman" panose="02020603050405020304" pitchFamily="18" charset="0"/>
                <a:cs typeface="Times New Roman" panose="02020603050405020304" pitchFamily="18" charset="0"/>
              </a:rPr>
              <a:t>L’educazione quindi a differenza dell’ informazione è un processo interattivo che tenendo conto di tutti i fattori, biologici, sociali, ambientali, socioculturali che intervengono sulla salute mette al centro il «paziente» rendendolo partecipe e in grado di autodeterminarsi.</a:t>
            </a:r>
          </a:p>
        </p:txBody>
      </p:sp>
      <p:pic>
        <p:nvPicPr>
          <p:cNvPr id="1026" name="Picture 2" descr="Benessere Biopsicosociale - Psicologa Psicoterapeuta Genova">
            <a:extLst>
              <a:ext uri="{FF2B5EF4-FFF2-40B4-BE49-F238E27FC236}">
                <a16:creationId xmlns:a16="http://schemas.microsoft.com/office/drawing/2014/main" id="{8D24AA0C-3A5D-4DB3-9487-467853E2380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702236" y="2970233"/>
            <a:ext cx="4862132" cy="1944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434668"/>
      </p:ext>
    </p:extLst>
  </p:cSld>
  <p:clrMapOvr>
    <a:masterClrMapping/>
  </p:clrMapOvr>
  <p:transition spd="slow">
    <p:randomBar dir="vert"/>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065F8A9-9499-4A44-BDAD-F706130FD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38132C2D-AFE4-478D-A86B-81059C205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05BFD52-DD96-4666-8D77-C636870FD0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92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90659B5-8C07-4EED-8D1B-147C6E359A27}"/>
              </a:ext>
            </a:extLst>
          </p:cNvPr>
          <p:cNvSpPr>
            <a:spLocks noGrp="1"/>
          </p:cNvSpPr>
          <p:nvPr>
            <p:ph type="title"/>
          </p:nvPr>
        </p:nvSpPr>
        <p:spPr>
          <a:xfrm>
            <a:off x="9392813" y="3101093"/>
            <a:ext cx="2454052" cy="3029344"/>
          </a:xfrm>
        </p:spPr>
        <p:txBody>
          <a:bodyPr>
            <a:normAutofit/>
          </a:bodyPr>
          <a:lstStyle/>
          <a:p>
            <a:endParaRPr lang="it-IT" sz="3200">
              <a:solidFill>
                <a:schemeClr val="bg1"/>
              </a:solidFill>
            </a:endParaRPr>
          </a:p>
        </p:txBody>
      </p:sp>
      <p:sp>
        <p:nvSpPr>
          <p:cNvPr id="15" name="Freeform: Shape 14">
            <a:extLst>
              <a:ext uri="{FF2B5EF4-FFF2-40B4-BE49-F238E27FC236}">
                <a16:creationId xmlns:a16="http://schemas.microsoft.com/office/drawing/2014/main" id="{1941746C-2C12-4564-8342-A3055D836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8132921" y="3187343"/>
            <a:ext cx="1105119" cy="506624"/>
          </a:xfrm>
          <a:custGeom>
            <a:avLst/>
            <a:gdLst>
              <a:gd name="connsiteX0" fmla="*/ 0 w 1105119"/>
              <a:gd name="connsiteY0" fmla="*/ 506624 h 506624"/>
              <a:gd name="connsiteX1" fmla="*/ 759132 w 1105119"/>
              <a:gd name="connsiteY1" fmla="*/ 505572 h 506624"/>
              <a:gd name="connsiteX2" fmla="*/ 849827 w 1105119"/>
              <a:gd name="connsiteY2" fmla="*/ 505572 h 506624"/>
              <a:gd name="connsiteX3" fmla="*/ 864083 w 1105119"/>
              <a:gd name="connsiteY3" fmla="*/ 500804 h 506624"/>
              <a:gd name="connsiteX4" fmla="*/ 869065 w 1105119"/>
              <a:gd name="connsiteY4" fmla="*/ 496035 h 506624"/>
              <a:gd name="connsiteX5" fmla="*/ 1098034 w 1105119"/>
              <a:gd name="connsiteY5" fmla="*/ 267092 h 506624"/>
              <a:gd name="connsiteX6" fmla="*/ 1098034 w 1105119"/>
              <a:gd name="connsiteY6" fmla="*/ 238480 h 506624"/>
              <a:gd name="connsiteX7" fmla="*/ 869065 w 1105119"/>
              <a:gd name="connsiteY7" fmla="*/ 9537 h 506624"/>
              <a:gd name="connsiteX8" fmla="*/ 864083 w 1105119"/>
              <a:gd name="connsiteY8" fmla="*/ 4769 h 506624"/>
              <a:gd name="connsiteX9" fmla="*/ 849827 w 1105119"/>
              <a:gd name="connsiteY9" fmla="*/ 0 h 506624"/>
              <a:gd name="connsiteX10" fmla="*/ 759132 w 1105119"/>
              <a:gd name="connsiteY10" fmla="*/ 0 h 506624"/>
              <a:gd name="connsiteX11" fmla="*/ 0 w 1105119"/>
              <a:gd name="connsiteY11" fmla="*/ 2157 h 506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5119" h="506624">
                <a:moveTo>
                  <a:pt x="0" y="506624"/>
                </a:moveTo>
                <a:lnTo>
                  <a:pt x="759132" y="505572"/>
                </a:lnTo>
                <a:lnTo>
                  <a:pt x="849827" y="505572"/>
                </a:lnTo>
                <a:cubicBezTo>
                  <a:pt x="854636" y="505572"/>
                  <a:pt x="859446" y="500804"/>
                  <a:pt x="864083" y="500804"/>
                </a:cubicBezTo>
                <a:cubicBezTo>
                  <a:pt x="864083" y="496035"/>
                  <a:pt x="869065" y="496035"/>
                  <a:pt x="869065" y="496035"/>
                </a:cubicBezTo>
                <a:lnTo>
                  <a:pt x="1098034" y="267092"/>
                </a:lnTo>
                <a:cubicBezTo>
                  <a:pt x="1107481" y="257555"/>
                  <a:pt x="1107481" y="248018"/>
                  <a:pt x="1098034" y="238480"/>
                </a:cubicBezTo>
                <a:lnTo>
                  <a:pt x="869065" y="9537"/>
                </a:lnTo>
                <a:cubicBezTo>
                  <a:pt x="867519" y="7914"/>
                  <a:pt x="865629" y="6392"/>
                  <a:pt x="864083" y="4769"/>
                </a:cubicBezTo>
                <a:cubicBezTo>
                  <a:pt x="859446" y="0"/>
                  <a:pt x="854636" y="0"/>
                  <a:pt x="849827" y="0"/>
                </a:cubicBezTo>
                <a:lnTo>
                  <a:pt x="759132" y="0"/>
                </a:lnTo>
                <a:lnTo>
                  <a:pt x="0" y="2157"/>
                </a:lnTo>
                <a:close/>
              </a:path>
            </a:pathLst>
          </a:custGeom>
          <a:solidFill>
            <a:schemeClr val="accent1"/>
          </a:solidFill>
          <a:ln>
            <a:noFill/>
          </a:ln>
        </p:spPr>
      </p:sp>
      <p:graphicFrame>
        <p:nvGraphicFramePr>
          <p:cNvPr id="5" name="Segnaposto contenuto 2">
            <a:extLst>
              <a:ext uri="{FF2B5EF4-FFF2-40B4-BE49-F238E27FC236}">
                <a16:creationId xmlns:a16="http://schemas.microsoft.com/office/drawing/2014/main" id="{EF4F9F88-B38D-441C-A6FF-2B04AFAA4211}"/>
              </a:ext>
            </a:extLst>
          </p:cNvPr>
          <p:cNvGraphicFramePr>
            <a:graphicFrameLocks noGrp="1"/>
          </p:cNvGraphicFramePr>
          <p:nvPr>
            <p:ph idx="1"/>
            <p:extLst>
              <p:ext uri="{D42A27DB-BD31-4B8C-83A1-F6EECF244321}">
                <p14:modId xmlns:p14="http://schemas.microsoft.com/office/powerpoint/2010/main" val="3904639955"/>
              </p:ext>
            </p:extLst>
          </p:nvPr>
        </p:nvGraphicFramePr>
        <p:xfrm>
          <a:off x="6164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9976233"/>
      </p:ext>
    </p:extLst>
  </p:cSld>
  <p:clrMapOvr>
    <a:masterClrMapping/>
  </p:clrMapOvr>
  <p:transition spd="slow">
    <p:randomBar dir="vert"/>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554D5E-637E-598C-D658-B336A550C9E2}"/>
              </a:ext>
            </a:extLst>
          </p:cNvPr>
          <p:cNvSpPr>
            <a:spLocks noGrp="1"/>
          </p:cNvSpPr>
          <p:nvPr>
            <p:ph type="title"/>
          </p:nvPr>
        </p:nvSpPr>
        <p:spPr>
          <a:xfrm>
            <a:off x="1687669" y="624110"/>
            <a:ext cx="4137059" cy="1280890"/>
          </a:xfrm>
        </p:spPr>
        <p:txBody>
          <a:bodyPr>
            <a:normAutofit/>
          </a:bodyPr>
          <a:lstStyle/>
          <a:p>
            <a:r>
              <a:rPr lang="it-IT" sz="3200" b="1"/>
              <a:t>La Promozione della Salute</a:t>
            </a:r>
          </a:p>
        </p:txBody>
      </p:sp>
      <p:sp>
        <p:nvSpPr>
          <p:cNvPr id="3" name="Segnaposto contenuto 2">
            <a:extLst>
              <a:ext uri="{FF2B5EF4-FFF2-40B4-BE49-F238E27FC236}">
                <a16:creationId xmlns:a16="http://schemas.microsoft.com/office/drawing/2014/main" id="{19ACAED0-8B01-E846-C8DE-B8BD955AC6D2}"/>
              </a:ext>
            </a:extLst>
          </p:cNvPr>
          <p:cNvSpPr>
            <a:spLocks noGrp="1"/>
          </p:cNvSpPr>
          <p:nvPr>
            <p:ph idx="1"/>
          </p:nvPr>
        </p:nvSpPr>
        <p:spPr>
          <a:xfrm>
            <a:off x="1683956" y="2133600"/>
            <a:ext cx="4140772" cy="3777622"/>
          </a:xfrm>
        </p:spPr>
        <p:txBody>
          <a:bodyPr>
            <a:normAutofit/>
          </a:bodyPr>
          <a:lstStyle/>
          <a:p>
            <a:pPr>
              <a:lnSpc>
                <a:spcPct val="90000"/>
              </a:lnSpc>
            </a:pPr>
            <a:r>
              <a:rPr lang="it-IT" sz="1300" b="1">
                <a:solidFill>
                  <a:srgbClr val="000000"/>
                </a:solidFill>
                <a:latin typeface="Times New Roman" panose="02020603050405020304" pitchFamily="18" charset="0"/>
                <a:cs typeface="Times New Roman" panose="02020603050405020304" pitchFamily="18" charset="0"/>
              </a:rPr>
              <a:t>L’OMS </a:t>
            </a:r>
            <a:r>
              <a:rPr lang="it-IT" sz="1300">
                <a:solidFill>
                  <a:srgbClr val="000000"/>
                </a:solidFill>
                <a:latin typeface="Times New Roman" panose="02020603050405020304" pitchFamily="18" charset="0"/>
                <a:cs typeface="Times New Roman" panose="02020603050405020304" pitchFamily="18" charset="0"/>
              </a:rPr>
              <a:t>nella seconda metà del XX secolo introduce nella Promozione della salute oltre al benessere fisico anche il benessere psichico e sociale.</a:t>
            </a:r>
          </a:p>
          <a:p>
            <a:pPr>
              <a:lnSpc>
                <a:spcPct val="90000"/>
              </a:lnSpc>
            </a:pPr>
            <a:endParaRPr lang="it-IT" sz="1300">
              <a:solidFill>
                <a:srgbClr val="000000"/>
              </a:solidFill>
              <a:latin typeface="Times New Roman" panose="02020603050405020304" pitchFamily="18" charset="0"/>
              <a:cs typeface="Times New Roman" panose="02020603050405020304" pitchFamily="18" charset="0"/>
            </a:endParaRPr>
          </a:p>
          <a:p>
            <a:pPr>
              <a:lnSpc>
                <a:spcPct val="90000"/>
              </a:lnSpc>
            </a:pPr>
            <a:r>
              <a:rPr lang="it-IT" sz="1300">
                <a:solidFill>
                  <a:srgbClr val="000000"/>
                </a:solidFill>
                <a:latin typeface="Times New Roman" panose="02020603050405020304" pitchFamily="18" charset="0"/>
                <a:cs typeface="Times New Roman" panose="02020603050405020304" pitchFamily="18" charset="0"/>
              </a:rPr>
              <a:t>Viene data importanza agli </a:t>
            </a:r>
            <a:r>
              <a:rPr lang="it-IT" sz="1300" b="1">
                <a:solidFill>
                  <a:srgbClr val="000000"/>
                </a:solidFill>
                <a:latin typeface="Times New Roman" panose="02020603050405020304" pitchFamily="18" charset="0"/>
                <a:cs typeface="Times New Roman" panose="02020603050405020304" pitchFamily="18" charset="0"/>
              </a:rPr>
              <a:t>stili di vita sani </a:t>
            </a:r>
            <a:r>
              <a:rPr lang="it-IT" sz="1300">
                <a:solidFill>
                  <a:srgbClr val="000000"/>
                </a:solidFill>
                <a:latin typeface="Times New Roman" panose="02020603050405020304" pitchFamily="18" charset="0"/>
                <a:cs typeface="Times New Roman" panose="02020603050405020304" pitchFamily="18" charset="0"/>
              </a:rPr>
              <a:t>e vengono incrementati gli interventi di promozione della salute.</a:t>
            </a:r>
          </a:p>
          <a:p>
            <a:pPr>
              <a:lnSpc>
                <a:spcPct val="90000"/>
              </a:lnSpc>
            </a:pPr>
            <a:endParaRPr lang="it-IT" sz="1300">
              <a:solidFill>
                <a:srgbClr val="000000"/>
              </a:solidFill>
              <a:latin typeface="Times New Roman" panose="02020603050405020304" pitchFamily="18" charset="0"/>
              <a:cs typeface="Times New Roman" panose="02020603050405020304" pitchFamily="18" charset="0"/>
            </a:endParaRPr>
          </a:p>
          <a:p>
            <a:pPr>
              <a:lnSpc>
                <a:spcPct val="90000"/>
              </a:lnSpc>
            </a:pPr>
            <a:r>
              <a:rPr lang="it-IT" sz="1300">
                <a:solidFill>
                  <a:srgbClr val="000000"/>
                </a:solidFill>
                <a:latin typeface="Times New Roman" panose="02020603050405020304" pitchFamily="18" charset="0"/>
                <a:cs typeface="Times New Roman" panose="02020603050405020304" pitchFamily="18" charset="0"/>
              </a:rPr>
              <a:t>Il potenziamento della salute poggia su interventi di tipo </a:t>
            </a:r>
            <a:r>
              <a:rPr lang="it-IT" sz="1300" b="1">
                <a:solidFill>
                  <a:srgbClr val="000000"/>
                </a:solidFill>
                <a:latin typeface="Times New Roman" panose="02020603050405020304" pitchFamily="18" charset="0"/>
                <a:cs typeface="Times New Roman" panose="02020603050405020304" pitchFamily="18" charset="0"/>
              </a:rPr>
              <a:t>educativo</a:t>
            </a:r>
            <a:r>
              <a:rPr lang="it-IT" sz="1300">
                <a:solidFill>
                  <a:srgbClr val="000000"/>
                </a:solidFill>
                <a:latin typeface="Times New Roman" panose="02020603050405020304" pitchFamily="18" charset="0"/>
                <a:cs typeface="Times New Roman" panose="02020603050405020304" pitchFamily="18" charset="0"/>
              </a:rPr>
              <a:t> piuttosto che sul recupero di abitudini devianti e tende allo sviluppo di competenze, di educazione.</a:t>
            </a:r>
          </a:p>
          <a:p>
            <a:pPr>
              <a:lnSpc>
                <a:spcPct val="90000"/>
              </a:lnSpc>
            </a:pPr>
            <a:endParaRPr lang="it-IT" sz="1300">
              <a:solidFill>
                <a:srgbClr val="000000"/>
              </a:solidFill>
              <a:latin typeface="Times New Roman" panose="02020603050405020304" pitchFamily="18" charset="0"/>
              <a:cs typeface="Times New Roman" panose="02020603050405020304" pitchFamily="18" charset="0"/>
            </a:endParaRPr>
          </a:p>
          <a:p>
            <a:pPr>
              <a:lnSpc>
                <a:spcPct val="90000"/>
              </a:lnSpc>
            </a:pPr>
            <a:r>
              <a:rPr lang="it-IT" sz="1300">
                <a:solidFill>
                  <a:srgbClr val="000000"/>
                </a:solidFill>
                <a:latin typeface="Times New Roman" panose="02020603050405020304" pitchFamily="18" charset="0"/>
                <a:cs typeface="Times New Roman" panose="02020603050405020304" pitchFamily="18" charset="0"/>
              </a:rPr>
              <a:t>La promozione alla salute diventa un fatto essenzialmente pedagogico e la figura dell’</a:t>
            </a:r>
            <a:r>
              <a:rPr lang="it-IT" sz="1300" b="1">
                <a:solidFill>
                  <a:srgbClr val="000000"/>
                </a:solidFill>
                <a:latin typeface="Times New Roman" panose="02020603050405020304" pitchFamily="18" charset="0"/>
                <a:cs typeface="Times New Roman" panose="02020603050405020304" pitchFamily="18" charset="0"/>
              </a:rPr>
              <a:t>Educatore</a:t>
            </a:r>
            <a:r>
              <a:rPr lang="it-IT" sz="1300">
                <a:solidFill>
                  <a:srgbClr val="000000"/>
                </a:solidFill>
                <a:latin typeface="Times New Roman" panose="02020603050405020304" pitchFamily="18" charset="0"/>
                <a:cs typeface="Times New Roman" panose="02020603050405020304" pitchFamily="18" charset="0"/>
              </a:rPr>
              <a:t> entra a pieno titolo nella Pedagogia Sanitaria</a:t>
            </a:r>
          </a:p>
          <a:p>
            <a:pPr>
              <a:lnSpc>
                <a:spcPct val="90000"/>
              </a:lnSpc>
            </a:pPr>
            <a:endParaRPr lang="it-IT" sz="1300">
              <a:solidFill>
                <a:srgbClr val="000000"/>
              </a:solidFill>
              <a:latin typeface="Times New Roman" panose="02020603050405020304" pitchFamily="18" charset="0"/>
              <a:cs typeface="Times New Roman" panose="02020603050405020304" pitchFamily="18" charset="0"/>
            </a:endParaRPr>
          </a:p>
        </p:txBody>
      </p:sp>
      <p:pic>
        <p:nvPicPr>
          <p:cNvPr id="8" name="Immagine 7">
            <a:extLst>
              <a:ext uri="{FF2B5EF4-FFF2-40B4-BE49-F238E27FC236}">
                <a16:creationId xmlns:a16="http://schemas.microsoft.com/office/drawing/2014/main" id="{AE587310-E9DE-800B-D894-5216B55AE6A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091916" y="693086"/>
            <a:ext cx="5451627" cy="5151787"/>
          </a:xfrm>
          <a:prstGeom prst="rect">
            <a:avLst/>
          </a:prstGeom>
        </p:spPr>
      </p:pic>
      <p:pic>
        <p:nvPicPr>
          <p:cNvPr id="5" name="Immagine 4">
            <a:extLst>
              <a:ext uri="{FF2B5EF4-FFF2-40B4-BE49-F238E27FC236}">
                <a16:creationId xmlns:a16="http://schemas.microsoft.com/office/drawing/2014/main" id="{B7F4B630-92A0-6855-9C08-6ACB52C812E9}"/>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flipV="1">
            <a:off x="0" y="8497956"/>
            <a:ext cx="15871629" cy="360292"/>
          </a:xfrm>
          <a:prstGeom prst="rect">
            <a:avLst/>
          </a:prstGeom>
        </p:spPr>
      </p:pic>
      <p:sp>
        <p:nvSpPr>
          <p:cNvPr id="6" name="CasellaDiTesto 5">
            <a:extLst>
              <a:ext uri="{FF2B5EF4-FFF2-40B4-BE49-F238E27FC236}">
                <a16:creationId xmlns:a16="http://schemas.microsoft.com/office/drawing/2014/main" id="{16BF6B6C-B1CC-71E0-EAF8-4893B874B35D}"/>
              </a:ext>
            </a:extLst>
          </p:cNvPr>
          <p:cNvSpPr txBox="1"/>
          <p:nvPr/>
        </p:nvSpPr>
        <p:spPr>
          <a:xfrm flipV="1">
            <a:off x="-180975" y="5879157"/>
            <a:ext cx="12296775" cy="230832"/>
          </a:xfrm>
          <a:prstGeom prst="rect">
            <a:avLst/>
          </a:prstGeom>
          <a:noFill/>
        </p:spPr>
        <p:txBody>
          <a:bodyPr wrap="square" rtlCol="0">
            <a:spAutoFit/>
          </a:bodyPr>
          <a:lstStyle/>
          <a:p>
            <a:pPr>
              <a:spcAft>
                <a:spcPts val="600"/>
              </a:spcAft>
            </a:pPr>
            <a:r>
              <a:rPr lang="it-IT" sz="900">
                <a:hlinkClick r:id="rId6" tooltip="https://www.sinapsyche.it/prevenzione-promozione-salute-psicologo/"/>
              </a:rPr>
              <a:t>Questa foto</a:t>
            </a:r>
            <a:r>
              <a:rPr lang="it-IT" sz="900"/>
              <a:t> di Autore sconosciuto è concesso in licenza da </a:t>
            </a:r>
            <a:r>
              <a:rPr lang="it-IT" sz="900">
                <a:hlinkClick r:id="rId7" tooltip="https://creativecommons.org/licenses/by-nc-nd/3.0/"/>
              </a:rPr>
              <a:t>CC BY-NC-ND</a:t>
            </a:r>
            <a:endParaRPr lang="it-IT" sz="900"/>
          </a:p>
        </p:txBody>
      </p:sp>
      <p:sp>
        <p:nvSpPr>
          <p:cNvPr id="9" name="CasellaDiTesto 8">
            <a:extLst>
              <a:ext uri="{FF2B5EF4-FFF2-40B4-BE49-F238E27FC236}">
                <a16:creationId xmlns:a16="http://schemas.microsoft.com/office/drawing/2014/main" id="{CFF61D5E-141A-D950-302A-7CB767A78D3D}"/>
              </a:ext>
            </a:extLst>
          </p:cNvPr>
          <p:cNvSpPr txBox="1"/>
          <p:nvPr/>
        </p:nvSpPr>
        <p:spPr>
          <a:xfrm>
            <a:off x="8128827" y="5644818"/>
            <a:ext cx="3414716"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s://www.orvietonews.it/index.php?categoria=eventi&amp;anno=2014&amp;mese=10&amp;giorno=02&amp;nomepagina=salute-sessuale-ed-affettiva-dall-educazione-alla-promozione-40005">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7" tooltip="https://creativecommons.org/licenses/by-nc-nd/3.0/">
                  <a:extLst>
                    <a:ext uri="{A12FA001-AC4F-418D-AE19-62706E023703}">
                      <ahyp:hlinkClr xmlns:ahyp="http://schemas.microsoft.com/office/drawing/2018/hyperlinkcolor" val="tx"/>
                    </a:ext>
                  </a:extLst>
                </a:hlinkClick>
              </a:rPr>
              <a:t>CC BY-NC-ND</a:t>
            </a:r>
            <a:endParaRPr lang="it-IT" sz="700">
              <a:solidFill>
                <a:srgbClr val="FFFFFF"/>
              </a:solidFill>
            </a:endParaRPr>
          </a:p>
        </p:txBody>
      </p:sp>
    </p:spTree>
    <p:extLst>
      <p:ext uri="{BB962C8B-B14F-4D97-AF65-F5344CB8AC3E}">
        <p14:creationId xmlns:p14="http://schemas.microsoft.com/office/powerpoint/2010/main" val="139515424"/>
      </p:ext>
    </p:extLst>
  </p:cSld>
  <p:clrMapOvr>
    <a:masterClrMapping/>
  </p:clrMapOvr>
  <p:transition spd="slow">
    <p:randomBar dir="vert"/>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11"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2"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3"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4"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5"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6"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7"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18"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19"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0"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1"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2"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olo 1">
            <a:extLst>
              <a:ext uri="{FF2B5EF4-FFF2-40B4-BE49-F238E27FC236}">
                <a16:creationId xmlns:a16="http://schemas.microsoft.com/office/drawing/2014/main" id="{BDF1EE49-9952-3AB0-55E8-C1A9DAFCF39E}"/>
              </a:ext>
            </a:extLst>
          </p:cNvPr>
          <p:cNvSpPr>
            <a:spLocks noGrp="1"/>
          </p:cNvSpPr>
          <p:nvPr>
            <p:ph type="title"/>
          </p:nvPr>
        </p:nvSpPr>
        <p:spPr>
          <a:xfrm>
            <a:off x="7839756" y="1159566"/>
            <a:ext cx="3662939" cy="4568264"/>
          </a:xfrm>
        </p:spPr>
        <p:txBody>
          <a:bodyPr anchor="ctr">
            <a:normAutofit/>
          </a:bodyPr>
          <a:lstStyle/>
          <a:p>
            <a:r>
              <a:rPr lang="it-IT">
                <a:solidFill>
                  <a:schemeClr val="bg1">
                    <a:lumMod val="95000"/>
                    <a:lumOff val="5000"/>
                  </a:schemeClr>
                </a:solidFill>
                <a:latin typeface="Times New Roman" panose="02020603050405020304" pitchFamily="18" charset="0"/>
                <a:cs typeface="Times New Roman" panose="02020603050405020304" pitchFamily="18" charset="0"/>
              </a:rPr>
              <a:t>Riferimenti concettuali</a:t>
            </a:r>
          </a:p>
        </p:txBody>
      </p:sp>
      <p:sp>
        <p:nvSpPr>
          <p:cNvPr id="24"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3" name="Segnaposto contenuto 2">
            <a:extLst>
              <a:ext uri="{FF2B5EF4-FFF2-40B4-BE49-F238E27FC236}">
                <a16:creationId xmlns:a16="http://schemas.microsoft.com/office/drawing/2014/main" id="{E7524DF3-7DA7-FC3D-2C60-30BFAA5FEA09}"/>
              </a:ext>
            </a:extLst>
          </p:cNvPr>
          <p:cNvSpPr>
            <a:spLocks noGrp="1"/>
          </p:cNvSpPr>
          <p:nvPr>
            <p:ph idx="1"/>
          </p:nvPr>
        </p:nvSpPr>
        <p:spPr>
          <a:xfrm>
            <a:off x="637310" y="1286934"/>
            <a:ext cx="5292436" cy="4284134"/>
          </a:xfrm>
        </p:spPr>
        <p:txBody>
          <a:bodyPr anchor="ctr">
            <a:normAutofit/>
          </a:bodyPr>
          <a:lstStyle/>
          <a:p>
            <a:pPr>
              <a:lnSpc>
                <a:spcPct val="90000"/>
              </a:lnSpc>
            </a:pPr>
            <a:r>
              <a:rPr lang="it-IT" sz="1500" b="1">
                <a:solidFill>
                  <a:srgbClr val="FFFFFF"/>
                </a:solidFill>
                <a:latin typeface="Times New Roman" panose="02020603050405020304" pitchFamily="18" charset="0"/>
                <a:cs typeface="Times New Roman" panose="02020603050405020304" pitchFamily="18" charset="0"/>
              </a:rPr>
              <a:t>La Costituzione della Repubblica Italiana</a:t>
            </a:r>
            <a:r>
              <a:rPr lang="it-IT" sz="1500">
                <a:solidFill>
                  <a:srgbClr val="FFFFFF"/>
                </a:solidFill>
                <a:latin typeface="Times New Roman" panose="02020603050405020304" pitchFamily="18" charset="0"/>
                <a:cs typeface="Times New Roman" panose="02020603050405020304" pitchFamily="18" charset="0"/>
              </a:rPr>
              <a:t>, entrata in vigore il 1°gennaio 1948, stabilisce che la Repubblica </a:t>
            </a:r>
            <a:r>
              <a:rPr lang="it-IT" sz="1500" i="1">
                <a:solidFill>
                  <a:srgbClr val="FFFFFF"/>
                </a:solidFill>
                <a:latin typeface="Times New Roman" panose="02020603050405020304" pitchFamily="18" charset="0"/>
                <a:cs typeface="Times New Roman" panose="02020603050405020304" pitchFamily="18" charset="0"/>
              </a:rPr>
              <a:t>tutela la salute come fondamentale diritto dell’individuo e interesse della collettività e garantisce cure gratuite agli indigenti.</a:t>
            </a:r>
          </a:p>
          <a:p>
            <a:pPr>
              <a:lnSpc>
                <a:spcPct val="90000"/>
              </a:lnSpc>
            </a:pPr>
            <a:endParaRPr lang="it-IT" sz="1500" i="1">
              <a:solidFill>
                <a:srgbClr val="FFFFFF"/>
              </a:solidFill>
              <a:latin typeface="Times New Roman" panose="02020603050405020304" pitchFamily="18" charset="0"/>
              <a:cs typeface="Times New Roman" panose="02020603050405020304" pitchFamily="18" charset="0"/>
            </a:endParaRPr>
          </a:p>
          <a:p>
            <a:pPr>
              <a:lnSpc>
                <a:spcPct val="90000"/>
              </a:lnSpc>
            </a:pPr>
            <a:r>
              <a:rPr lang="it-IT" sz="1500">
                <a:solidFill>
                  <a:srgbClr val="FFFFFF"/>
                </a:solidFill>
                <a:latin typeface="Times New Roman" panose="02020603050405020304" pitchFamily="18" charset="0"/>
                <a:cs typeface="Times New Roman" panose="02020603050405020304" pitchFamily="18" charset="0"/>
              </a:rPr>
              <a:t>L’OMS nel 1984 argomenta</a:t>
            </a:r>
            <a:r>
              <a:rPr lang="it-IT" sz="1500" i="1">
                <a:solidFill>
                  <a:srgbClr val="FFFFFF"/>
                </a:solidFill>
                <a:latin typeface="Times New Roman" panose="02020603050405020304" pitchFamily="18" charset="0"/>
                <a:cs typeface="Times New Roman" panose="02020603050405020304" pitchFamily="18" charset="0"/>
              </a:rPr>
              <a:t>….la promozione della salute è il processo che permette alle persone di aumentare il controllo sui propri comportamenti e migliorare la propria salute.</a:t>
            </a:r>
          </a:p>
          <a:p>
            <a:pPr>
              <a:lnSpc>
                <a:spcPct val="90000"/>
              </a:lnSpc>
            </a:pPr>
            <a:endParaRPr lang="it-IT" sz="1500" i="1">
              <a:solidFill>
                <a:srgbClr val="FFFFFF"/>
              </a:solidFill>
              <a:latin typeface="Times New Roman" panose="02020603050405020304" pitchFamily="18" charset="0"/>
              <a:cs typeface="Times New Roman" panose="02020603050405020304" pitchFamily="18" charset="0"/>
            </a:endParaRPr>
          </a:p>
          <a:p>
            <a:pPr>
              <a:lnSpc>
                <a:spcPct val="90000"/>
              </a:lnSpc>
            </a:pPr>
            <a:r>
              <a:rPr lang="it-IT" sz="1500" b="1">
                <a:solidFill>
                  <a:srgbClr val="FFFFFF"/>
                </a:solidFill>
                <a:latin typeface="Times New Roman" panose="02020603050405020304" pitchFamily="18" charset="0"/>
                <a:cs typeface="Times New Roman" panose="02020603050405020304" pitchFamily="18" charset="0"/>
              </a:rPr>
              <a:t>La Carta dei Diritti fondamentali dell’Unione Europea </a:t>
            </a:r>
            <a:r>
              <a:rPr lang="it-IT" sz="1500">
                <a:solidFill>
                  <a:srgbClr val="FFFFFF"/>
                </a:solidFill>
                <a:latin typeface="Times New Roman" panose="02020603050405020304" pitchFamily="18" charset="0"/>
                <a:cs typeface="Times New Roman" panose="02020603050405020304" pitchFamily="18" charset="0"/>
              </a:rPr>
              <a:t>del 7 dicembre 2000 afferma: </a:t>
            </a:r>
            <a:r>
              <a:rPr lang="it-IT" sz="1500" i="1">
                <a:solidFill>
                  <a:srgbClr val="FFFFFF"/>
                </a:solidFill>
                <a:latin typeface="Times New Roman" panose="02020603050405020304" pitchFamily="18" charset="0"/>
                <a:cs typeface="Times New Roman" panose="02020603050405020304" pitchFamily="18" charset="0"/>
              </a:rPr>
              <a:t>ogni individuo ha il diritto di accedere alla prevenzione sanitaria e di ottenere cure mediche alle condizioni stabilite dalle legislazioni e prassi nazionali . E’ garantito un livello elevato di protezione della salute umana.</a:t>
            </a:r>
          </a:p>
        </p:txBody>
      </p:sp>
    </p:spTree>
    <p:extLst>
      <p:ext uri="{BB962C8B-B14F-4D97-AF65-F5344CB8AC3E}">
        <p14:creationId xmlns:p14="http://schemas.microsoft.com/office/powerpoint/2010/main" val="2761320711"/>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ECDCC3-F1BB-4FAF-8D1B-AA990A9CC1BC}"/>
              </a:ext>
            </a:extLst>
          </p:cNvPr>
          <p:cNvSpPr>
            <a:spLocks noGrp="1"/>
          </p:cNvSpPr>
          <p:nvPr>
            <p:ph type="title"/>
          </p:nvPr>
        </p:nvSpPr>
        <p:spPr>
          <a:xfrm>
            <a:off x="1944209" y="0"/>
            <a:ext cx="6780319" cy="914398"/>
          </a:xfrm>
        </p:spPr>
        <p:txBody>
          <a:bodyPr>
            <a:normAutofit/>
          </a:bodyPr>
          <a:lstStyle/>
          <a:p>
            <a:pPr algn="ctr"/>
            <a:r>
              <a:rPr lang="it-IT" b="1" dirty="0" err="1"/>
              <a:t>ll</a:t>
            </a:r>
            <a:r>
              <a:rPr lang="it-IT" b="1" dirty="0"/>
              <a:t> modello biomedico</a:t>
            </a:r>
          </a:p>
        </p:txBody>
      </p:sp>
      <p:graphicFrame>
        <p:nvGraphicFramePr>
          <p:cNvPr id="7" name="Segnaposto contenuto 2">
            <a:extLst>
              <a:ext uri="{FF2B5EF4-FFF2-40B4-BE49-F238E27FC236}">
                <a16:creationId xmlns:a16="http://schemas.microsoft.com/office/drawing/2014/main" id="{54C96456-C1FA-C0A7-74F9-ED2861E5BB4F}"/>
              </a:ext>
            </a:extLst>
          </p:cNvPr>
          <p:cNvGraphicFramePr>
            <a:graphicFrameLocks noGrp="1"/>
          </p:cNvGraphicFramePr>
          <p:nvPr>
            <p:ph idx="1"/>
          </p:nvPr>
        </p:nvGraphicFramePr>
        <p:xfrm>
          <a:off x="1944209" y="1056441"/>
          <a:ext cx="8762261" cy="5415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asellaDiTesto 4">
            <a:extLst>
              <a:ext uri="{FF2B5EF4-FFF2-40B4-BE49-F238E27FC236}">
                <a16:creationId xmlns:a16="http://schemas.microsoft.com/office/drawing/2014/main" id="{DFE71420-F4B5-4DA2-BD85-8B48BB65066B}"/>
              </a:ext>
            </a:extLst>
          </p:cNvPr>
          <p:cNvSpPr txBox="1"/>
          <p:nvPr/>
        </p:nvSpPr>
        <p:spPr>
          <a:xfrm>
            <a:off x="3048740" y="3104445"/>
            <a:ext cx="6094520" cy="369332"/>
          </a:xfrm>
          <a:prstGeom prst="rect">
            <a:avLst/>
          </a:prstGeom>
          <a:noFill/>
        </p:spPr>
        <p:txBody>
          <a:bodyPr wrap="square">
            <a:spAutoFit/>
          </a:bodyPr>
          <a:lstStyle/>
          <a:p>
            <a:r>
              <a:rPr lang="it-IT" dirty="0"/>
              <a:t>I</a:t>
            </a:r>
          </a:p>
        </p:txBody>
      </p:sp>
    </p:spTree>
    <p:extLst>
      <p:ext uri="{BB962C8B-B14F-4D97-AF65-F5344CB8AC3E}">
        <p14:creationId xmlns:p14="http://schemas.microsoft.com/office/powerpoint/2010/main" val="1595213302"/>
      </p:ext>
    </p:extLst>
  </p:cSld>
  <p:clrMapOvr>
    <a:masterClrMapping/>
  </p:clrMapOvr>
  <p:transition spd="slow">
    <p:randomBar dir="vert"/>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3" name="Rectangle 102">
            <a:extLst>
              <a:ext uri="{FF2B5EF4-FFF2-40B4-BE49-F238E27FC236}">
                <a16:creationId xmlns:a16="http://schemas.microsoft.com/office/drawing/2014/main" id="{2B258D2B-6AC3-4B3A-A87C-FD7E65178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Immagine 8" descr="Immagine che contiene testo&#10;&#10;Descrizione generata automaticamente">
            <a:extLst>
              <a:ext uri="{FF2B5EF4-FFF2-40B4-BE49-F238E27FC236}">
                <a16:creationId xmlns:a16="http://schemas.microsoft.com/office/drawing/2014/main" id="{B99B3EA6-FF45-A3A9-DE9F-218AEB072105}"/>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l="26277" r="-1" b="-1"/>
          <a:stretch/>
        </p:blipFill>
        <p:spPr>
          <a:xfrm>
            <a:off x="1" y="10"/>
            <a:ext cx="7574440" cy="6857990"/>
          </a:xfrm>
          <a:prstGeom prst="rect">
            <a:avLst/>
          </a:prstGeom>
        </p:spPr>
      </p:pic>
      <p:sp>
        <p:nvSpPr>
          <p:cNvPr id="105" name="Freeform 5">
            <a:extLst>
              <a:ext uri="{FF2B5EF4-FFF2-40B4-BE49-F238E27FC236}">
                <a16:creationId xmlns:a16="http://schemas.microsoft.com/office/drawing/2014/main" id="{8D55DD8B-9BF9-4B91-A22D-2D3F2AEFF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olo 1">
            <a:extLst>
              <a:ext uri="{FF2B5EF4-FFF2-40B4-BE49-F238E27FC236}">
                <a16:creationId xmlns:a16="http://schemas.microsoft.com/office/drawing/2014/main" id="{F0D158B9-21A1-40C6-B595-0CD96016F016}"/>
              </a:ext>
            </a:extLst>
          </p:cNvPr>
          <p:cNvSpPr>
            <a:spLocks noGrp="1"/>
          </p:cNvSpPr>
          <p:nvPr>
            <p:ph type="title"/>
          </p:nvPr>
        </p:nvSpPr>
        <p:spPr>
          <a:xfrm>
            <a:off x="541867" y="787400"/>
            <a:ext cx="7145866" cy="778933"/>
          </a:xfrm>
        </p:spPr>
        <p:txBody>
          <a:bodyPr anchor="ctr">
            <a:normAutofit/>
          </a:bodyPr>
          <a:lstStyle/>
          <a:p>
            <a:endParaRPr lang="it-IT" sz="3200">
              <a:solidFill>
                <a:srgbClr val="FEFFFF"/>
              </a:solidFill>
            </a:endParaRPr>
          </a:p>
        </p:txBody>
      </p:sp>
      <p:sp>
        <p:nvSpPr>
          <p:cNvPr id="3" name="Segnaposto contenuto 2">
            <a:extLst>
              <a:ext uri="{FF2B5EF4-FFF2-40B4-BE49-F238E27FC236}">
                <a16:creationId xmlns:a16="http://schemas.microsoft.com/office/drawing/2014/main" id="{E13D8C77-116E-4173-BC90-FC8F5077E581}"/>
              </a:ext>
            </a:extLst>
          </p:cNvPr>
          <p:cNvSpPr>
            <a:spLocks noGrp="1"/>
          </p:cNvSpPr>
          <p:nvPr>
            <p:ph idx="1"/>
          </p:nvPr>
        </p:nvSpPr>
        <p:spPr>
          <a:xfrm>
            <a:off x="7860770" y="2017668"/>
            <a:ext cx="3750205" cy="3857816"/>
          </a:xfrm>
        </p:spPr>
        <p:txBody>
          <a:bodyPr>
            <a:normAutofit/>
          </a:bodyPr>
          <a:lstStyle/>
          <a:p>
            <a:pPr>
              <a:lnSpc>
                <a:spcPct val="90000"/>
              </a:lnSpc>
            </a:pPr>
            <a:r>
              <a:rPr lang="it-IT" sz="1700">
                <a:solidFill>
                  <a:schemeClr val="tx1">
                    <a:lumMod val="95000"/>
                    <a:lumOff val="5000"/>
                  </a:schemeClr>
                </a:solidFill>
                <a:latin typeface="Times New Roman" panose="02020603050405020304" pitchFamily="18" charset="0"/>
                <a:cs typeface="Times New Roman" panose="02020603050405020304" pitchFamily="18" charset="0"/>
              </a:rPr>
              <a:t>L’uomo per </a:t>
            </a:r>
            <a:r>
              <a:rPr lang="it-IT" sz="1700" b="1">
                <a:solidFill>
                  <a:schemeClr val="tx1">
                    <a:lumMod val="95000"/>
                    <a:lumOff val="5000"/>
                  </a:schemeClr>
                </a:solidFill>
                <a:latin typeface="Times New Roman" panose="02020603050405020304" pitchFamily="18" charset="0"/>
                <a:cs typeface="Times New Roman" panose="02020603050405020304" pitchFamily="18" charset="0"/>
              </a:rPr>
              <a:t>Ippocrate </a:t>
            </a:r>
            <a:r>
              <a:rPr lang="it-IT" sz="1700">
                <a:solidFill>
                  <a:schemeClr val="tx1">
                    <a:lumMod val="95000"/>
                    <a:lumOff val="5000"/>
                  </a:schemeClr>
                </a:solidFill>
                <a:latin typeface="Times New Roman" panose="02020603050405020304" pitchFamily="18" charset="0"/>
                <a:cs typeface="Times New Roman" panose="02020603050405020304" pitchFamily="18" charset="0"/>
              </a:rPr>
              <a:t>aveva una dimensione unitaria, psicosomatica.</a:t>
            </a:r>
          </a:p>
          <a:p>
            <a:pPr>
              <a:lnSpc>
                <a:spcPct val="90000"/>
              </a:lnSpc>
            </a:pPr>
            <a:endParaRPr lang="it-IT" sz="1700">
              <a:solidFill>
                <a:schemeClr val="tx1">
                  <a:lumMod val="95000"/>
                  <a:lumOff val="5000"/>
                </a:schemeClr>
              </a:solidFill>
              <a:latin typeface="Times New Roman" panose="02020603050405020304" pitchFamily="18" charset="0"/>
              <a:cs typeface="Times New Roman" panose="02020603050405020304" pitchFamily="18" charset="0"/>
            </a:endParaRPr>
          </a:p>
          <a:p>
            <a:pPr>
              <a:lnSpc>
                <a:spcPct val="90000"/>
              </a:lnSpc>
            </a:pPr>
            <a:r>
              <a:rPr lang="it-IT" sz="1700">
                <a:solidFill>
                  <a:schemeClr val="tx1">
                    <a:lumMod val="95000"/>
                    <a:lumOff val="5000"/>
                  </a:schemeClr>
                </a:solidFill>
                <a:latin typeface="Times New Roman" panose="02020603050405020304" pitchFamily="18" charset="0"/>
                <a:cs typeface="Times New Roman" panose="02020603050405020304" pitchFamily="18" charset="0"/>
              </a:rPr>
              <a:t>Con </a:t>
            </a:r>
            <a:r>
              <a:rPr lang="it-IT" sz="1700" b="1">
                <a:solidFill>
                  <a:schemeClr val="tx1">
                    <a:lumMod val="95000"/>
                    <a:lumOff val="5000"/>
                  </a:schemeClr>
                </a:solidFill>
                <a:latin typeface="Times New Roman" panose="02020603050405020304" pitchFamily="18" charset="0"/>
                <a:cs typeface="Times New Roman" panose="02020603050405020304" pitchFamily="18" charset="0"/>
              </a:rPr>
              <a:t>Cartesio</a:t>
            </a:r>
            <a:r>
              <a:rPr lang="it-IT" sz="1700">
                <a:solidFill>
                  <a:schemeClr val="tx1">
                    <a:lumMod val="95000"/>
                    <a:lumOff val="5000"/>
                  </a:schemeClr>
                </a:solidFill>
                <a:latin typeface="Times New Roman" panose="02020603050405020304" pitchFamily="18" charset="0"/>
                <a:cs typeface="Times New Roman" panose="02020603050405020304" pitchFamily="18" charset="0"/>
              </a:rPr>
              <a:t> (Renè Descartes) nel XVII secolo si giunse ad una distinzione tra il corpo(rex exstesa) e l’anima(res cogitans).</a:t>
            </a:r>
          </a:p>
          <a:p>
            <a:pPr>
              <a:lnSpc>
                <a:spcPct val="90000"/>
              </a:lnSpc>
            </a:pPr>
            <a:endParaRPr lang="it-IT" sz="1700">
              <a:solidFill>
                <a:schemeClr val="tx1">
                  <a:lumMod val="95000"/>
                  <a:lumOff val="5000"/>
                </a:schemeClr>
              </a:solidFill>
              <a:latin typeface="Times New Roman" panose="02020603050405020304" pitchFamily="18" charset="0"/>
              <a:cs typeface="Times New Roman" panose="02020603050405020304" pitchFamily="18" charset="0"/>
            </a:endParaRPr>
          </a:p>
          <a:p>
            <a:pPr>
              <a:lnSpc>
                <a:spcPct val="90000"/>
              </a:lnSpc>
            </a:pPr>
            <a:r>
              <a:rPr lang="it-IT" sz="1700">
                <a:solidFill>
                  <a:schemeClr val="tx1">
                    <a:lumMod val="95000"/>
                    <a:lumOff val="5000"/>
                  </a:schemeClr>
                </a:solidFill>
                <a:latin typeface="Times New Roman" panose="02020603050405020304" pitchFamily="18" charset="0"/>
                <a:cs typeface="Times New Roman" panose="02020603050405020304" pitchFamily="18" charset="0"/>
              </a:rPr>
              <a:t>Questo dualismo creò le condizioni per lo sviluppo delle scienze mediche e successivamente, la comparsa del cosiddetto modello biomedico della salute.</a:t>
            </a:r>
          </a:p>
        </p:txBody>
      </p:sp>
      <p:pic>
        <p:nvPicPr>
          <p:cNvPr id="5" name="Immagine 4">
            <a:extLst>
              <a:ext uri="{FF2B5EF4-FFF2-40B4-BE49-F238E27FC236}">
                <a16:creationId xmlns:a16="http://schemas.microsoft.com/office/drawing/2014/main" id="{B5FEFCF5-C7DA-414D-91D3-3A6B9838D362}"/>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156563" y="-2359230"/>
            <a:ext cx="4953000" cy="2286000"/>
          </a:xfrm>
          <a:prstGeom prst="rect">
            <a:avLst/>
          </a:prstGeom>
        </p:spPr>
      </p:pic>
      <p:sp>
        <p:nvSpPr>
          <p:cNvPr id="6" name="CasellaDiTesto 5">
            <a:extLst>
              <a:ext uri="{FF2B5EF4-FFF2-40B4-BE49-F238E27FC236}">
                <a16:creationId xmlns:a16="http://schemas.microsoft.com/office/drawing/2014/main" id="{5C420DC0-EEB7-8FD7-88D5-292EA59602C7}"/>
              </a:ext>
            </a:extLst>
          </p:cNvPr>
          <p:cNvSpPr txBox="1"/>
          <p:nvPr/>
        </p:nvSpPr>
        <p:spPr>
          <a:xfrm>
            <a:off x="100651" y="-64065"/>
            <a:ext cx="4953000" cy="230832"/>
          </a:xfrm>
          <a:prstGeom prst="rect">
            <a:avLst/>
          </a:prstGeom>
          <a:noFill/>
        </p:spPr>
        <p:txBody>
          <a:bodyPr wrap="square" rtlCol="0">
            <a:spAutoFit/>
          </a:bodyPr>
          <a:lstStyle/>
          <a:p>
            <a:pPr>
              <a:spcAft>
                <a:spcPts val="600"/>
              </a:spcAft>
            </a:pPr>
            <a:r>
              <a:rPr lang="it-IT" sz="900">
                <a:hlinkClick r:id="rId6" tooltip="https://www.azioniquotidiane.info/articoli/stili-di-vita-vita-attiva-e-sport-alimentazione/marche-l%E2%80%99attivit%C3%A0-fisica-tra-promozione"/>
              </a:rPr>
              <a:t>Questa foto</a:t>
            </a:r>
            <a:r>
              <a:rPr lang="it-IT" sz="900"/>
              <a:t> di Autore sconosciuto è concesso in licenza da </a:t>
            </a:r>
            <a:r>
              <a:rPr lang="it-IT" sz="900">
                <a:hlinkClick r:id="rId7" tooltip="https://creativecommons.org/licenses/by-nc-sa/3.0/"/>
              </a:rPr>
              <a:t>CC BY-SA-NC</a:t>
            </a:r>
            <a:endParaRPr lang="it-IT" sz="900"/>
          </a:p>
        </p:txBody>
      </p:sp>
      <p:sp>
        <p:nvSpPr>
          <p:cNvPr id="11" name="CasellaDiTesto 10">
            <a:extLst>
              <a:ext uri="{FF2B5EF4-FFF2-40B4-BE49-F238E27FC236}">
                <a16:creationId xmlns:a16="http://schemas.microsoft.com/office/drawing/2014/main" id="{ECD6BFFE-2FDE-684E-9DDA-B8241F2A92E3}"/>
              </a:ext>
            </a:extLst>
          </p:cNvPr>
          <p:cNvSpPr txBox="1"/>
          <p:nvPr/>
        </p:nvSpPr>
        <p:spPr>
          <a:xfrm>
            <a:off x="4493149" y="6657945"/>
            <a:ext cx="3081292"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s://traterraecielo.live/2017/01/09/e-adesso-ammalatevi-tutti-di-paura/">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8" tooltip="https://creativecommons.org/licenses/by/3.0/">
                  <a:extLst>
                    <a:ext uri="{A12FA001-AC4F-418D-AE19-62706E023703}">
                      <ahyp:hlinkClr xmlns:ahyp="http://schemas.microsoft.com/office/drawing/2018/hyperlinkcolor" val="tx"/>
                    </a:ext>
                  </a:extLst>
                </a:hlinkClick>
              </a:rPr>
              <a:t>CC BY</a:t>
            </a:r>
            <a:endParaRPr lang="it-IT" sz="700">
              <a:solidFill>
                <a:srgbClr val="FFFFFF"/>
              </a:solidFill>
            </a:endParaRPr>
          </a:p>
        </p:txBody>
      </p:sp>
    </p:spTree>
    <p:extLst>
      <p:ext uri="{BB962C8B-B14F-4D97-AF65-F5344CB8AC3E}">
        <p14:creationId xmlns:p14="http://schemas.microsoft.com/office/powerpoint/2010/main" val="2044176721"/>
      </p:ext>
    </p:extLst>
  </p:cSld>
  <p:clrMapOvr>
    <a:masterClrMapping/>
  </p:clrMapOvr>
  <p:transition spd="slow">
    <p:randomBar dir="vert"/>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48"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9"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50"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51"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52"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53"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54"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55"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56"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57"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58"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59"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olo 1">
            <a:extLst>
              <a:ext uri="{FF2B5EF4-FFF2-40B4-BE49-F238E27FC236}">
                <a16:creationId xmlns:a16="http://schemas.microsoft.com/office/drawing/2014/main" id="{3D14ECC7-7191-4731-9285-C1156D0263C5}"/>
              </a:ext>
            </a:extLst>
          </p:cNvPr>
          <p:cNvSpPr>
            <a:spLocks noGrp="1"/>
          </p:cNvSpPr>
          <p:nvPr>
            <p:ph type="title"/>
          </p:nvPr>
        </p:nvSpPr>
        <p:spPr>
          <a:xfrm>
            <a:off x="7839756" y="1159566"/>
            <a:ext cx="3662939" cy="4568264"/>
          </a:xfrm>
        </p:spPr>
        <p:txBody>
          <a:bodyPr anchor="ctr">
            <a:normAutofit/>
          </a:bodyPr>
          <a:lstStyle/>
          <a:p>
            <a:endParaRPr lang="it-IT" b="1">
              <a:solidFill>
                <a:schemeClr val="bg1">
                  <a:lumMod val="95000"/>
                  <a:lumOff val="5000"/>
                </a:schemeClr>
              </a:solidFill>
            </a:endParaRPr>
          </a:p>
        </p:txBody>
      </p:sp>
      <p:sp>
        <p:nvSpPr>
          <p:cNvPr id="61"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3" name="Segnaposto contenuto 2">
            <a:extLst>
              <a:ext uri="{FF2B5EF4-FFF2-40B4-BE49-F238E27FC236}">
                <a16:creationId xmlns:a16="http://schemas.microsoft.com/office/drawing/2014/main" id="{85ABB392-9B49-44F8-9BEE-F9F539CA9A05}"/>
              </a:ext>
            </a:extLst>
          </p:cNvPr>
          <p:cNvSpPr>
            <a:spLocks noGrp="1"/>
          </p:cNvSpPr>
          <p:nvPr>
            <p:ph idx="1"/>
          </p:nvPr>
        </p:nvSpPr>
        <p:spPr>
          <a:xfrm>
            <a:off x="637310" y="1286934"/>
            <a:ext cx="5292436" cy="4284134"/>
          </a:xfrm>
        </p:spPr>
        <p:txBody>
          <a:bodyPr anchor="ctr">
            <a:normAutofit/>
          </a:bodyPr>
          <a:lstStyle/>
          <a:p>
            <a:pPr>
              <a:lnSpc>
                <a:spcPct val="90000"/>
              </a:lnSpc>
            </a:pPr>
            <a:r>
              <a:rPr lang="it-IT" sz="1700">
                <a:solidFill>
                  <a:srgbClr val="FFFFFF"/>
                </a:solidFill>
                <a:latin typeface="Times New Roman" panose="02020603050405020304" pitchFamily="18" charset="0"/>
                <a:cs typeface="Times New Roman" panose="02020603050405020304" pitchFamily="18" charset="0"/>
              </a:rPr>
              <a:t>Il modello biomedico è caratterizzato dal paradigma </a:t>
            </a:r>
            <a:r>
              <a:rPr lang="it-IT" sz="1700" b="1">
                <a:solidFill>
                  <a:srgbClr val="FFFFFF"/>
                </a:solidFill>
                <a:latin typeface="Times New Roman" panose="02020603050405020304" pitchFamily="18" charset="0"/>
                <a:cs typeface="Times New Roman" panose="02020603050405020304" pitchFamily="18" charset="0"/>
              </a:rPr>
              <a:t>causa-effetto.</a:t>
            </a:r>
          </a:p>
          <a:p>
            <a:pPr>
              <a:lnSpc>
                <a:spcPct val="90000"/>
              </a:lnSpc>
            </a:pPr>
            <a:endParaRPr lang="it-IT" sz="1700">
              <a:solidFill>
                <a:srgbClr val="FFFFFF"/>
              </a:solidFill>
              <a:latin typeface="Times New Roman" panose="02020603050405020304" pitchFamily="18" charset="0"/>
              <a:cs typeface="Times New Roman" panose="02020603050405020304" pitchFamily="18" charset="0"/>
            </a:endParaRPr>
          </a:p>
          <a:p>
            <a:pPr>
              <a:lnSpc>
                <a:spcPct val="90000"/>
              </a:lnSpc>
            </a:pPr>
            <a:r>
              <a:rPr lang="it-IT" sz="1700">
                <a:solidFill>
                  <a:srgbClr val="FFFFFF"/>
                </a:solidFill>
                <a:latin typeface="Times New Roman" panose="02020603050405020304" pitchFamily="18" charset="0"/>
                <a:cs typeface="Times New Roman" panose="02020603050405020304" pitchFamily="18" charset="0"/>
              </a:rPr>
              <a:t>Studia il processo organico della malattia, cerca di individuarne la causa, per poi intervenire con una terapia efficace.</a:t>
            </a:r>
          </a:p>
          <a:p>
            <a:pPr>
              <a:lnSpc>
                <a:spcPct val="90000"/>
              </a:lnSpc>
            </a:pPr>
            <a:endParaRPr lang="it-IT" sz="1700">
              <a:solidFill>
                <a:srgbClr val="FFFFFF"/>
              </a:solidFill>
              <a:latin typeface="Times New Roman" panose="02020603050405020304" pitchFamily="18" charset="0"/>
              <a:cs typeface="Times New Roman" panose="02020603050405020304" pitchFamily="18" charset="0"/>
            </a:endParaRPr>
          </a:p>
          <a:p>
            <a:pPr>
              <a:lnSpc>
                <a:spcPct val="90000"/>
              </a:lnSpc>
            </a:pPr>
            <a:r>
              <a:rPr lang="it-IT" sz="1700" b="1">
                <a:solidFill>
                  <a:srgbClr val="FFFFFF"/>
                </a:solidFill>
                <a:latin typeface="Times New Roman" panose="02020603050405020304" pitchFamily="18" charset="0"/>
                <a:cs typeface="Times New Roman" panose="02020603050405020304" pitchFamily="18" charset="0"/>
              </a:rPr>
              <a:t>Punto di forza</a:t>
            </a:r>
            <a:r>
              <a:rPr lang="it-IT" sz="1700">
                <a:solidFill>
                  <a:srgbClr val="FFFFFF"/>
                </a:solidFill>
                <a:latin typeface="Times New Roman" panose="02020603050405020304" pitchFamily="18" charset="0"/>
                <a:cs typeface="Times New Roman" panose="02020603050405020304" pitchFamily="18" charset="0"/>
              </a:rPr>
              <a:t>: riuscire a dare una diagnosi clinica ben precisa. </a:t>
            </a:r>
          </a:p>
          <a:p>
            <a:pPr>
              <a:lnSpc>
                <a:spcPct val="90000"/>
              </a:lnSpc>
            </a:pPr>
            <a:endParaRPr lang="it-IT" sz="1700">
              <a:solidFill>
                <a:srgbClr val="FFFFFF"/>
              </a:solidFill>
              <a:latin typeface="Times New Roman" panose="02020603050405020304" pitchFamily="18" charset="0"/>
              <a:cs typeface="Times New Roman" panose="02020603050405020304" pitchFamily="18" charset="0"/>
            </a:endParaRPr>
          </a:p>
          <a:p>
            <a:pPr>
              <a:lnSpc>
                <a:spcPct val="90000"/>
              </a:lnSpc>
            </a:pPr>
            <a:r>
              <a:rPr lang="it-IT" sz="1700" b="1">
                <a:solidFill>
                  <a:srgbClr val="FFFFFF"/>
                </a:solidFill>
                <a:latin typeface="Times New Roman" panose="02020603050405020304" pitchFamily="18" charset="0"/>
                <a:cs typeface="Times New Roman" panose="02020603050405020304" pitchFamily="18" charset="0"/>
              </a:rPr>
              <a:t>Punto debole</a:t>
            </a:r>
            <a:r>
              <a:rPr lang="it-IT" sz="1700">
                <a:solidFill>
                  <a:srgbClr val="FFFFFF"/>
                </a:solidFill>
                <a:latin typeface="Times New Roman" panose="02020603050405020304" pitchFamily="18" charset="0"/>
                <a:cs typeface="Times New Roman" panose="02020603050405020304" pitchFamily="18" charset="0"/>
              </a:rPr>
              <a:t>: difficoltà di formulare una diagnosi clinica, là dove la malattia non deriva da un danno organico strutturale ma da problematiche di  carattere psico-sociale.</a:t>
            </a:r>
          </a:p>
        </p:txBody>
      </p:sp>
    </p:spTree>
    <p:extLst>
      <p:ext uri="{BB962C8B-B14F-4D97-AF65-F5344CB8AC3E}">
        <p14:creationId xmlns:p14="http://schemas.microsoft.com/office/powerpoint/2010/main" val="3671653393"/>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39EE869B-085D-43B3-AED8-9B0655612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8" name="Rectangle 67">
            <a:extLst>
              <a:ext uri="{FF2B5EF4-FFF2-40B4-BE49-F238E27FC236}">
                <a16:creationId xmlns:a16="http://schemas.microsoft.com/office/drawing/2014/main" id="{C54E744A-A072-47AF-981A-3718617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Immagine 4">
            <a:extLst>
              <a:ext uri="{FF2B5EF4-FFF2-40B4-BE49-F238E27FC236}">
                <a16:creationId xmlns:a16="http://schemas.microsoft.com/office/drawing/2014/main" id="{E0401728-9E60-D399-06B8-2925A9AE1986}"/>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l="3557" r="55132"/>
          <a:stretch/>
        </p:blipFill>
        <p:spPr>
          <a:xfrm>
            <a:off x="8229598" y="10"/>
            <a:ext cx="3962401" cy="6857990"/>
          </a:xfrm>
          <a:prstGeom prst="rect">
            <a:avLst/>
          </a:prstGeom>
        </p:spPr>
      </p:pic>
      <p:sp>
        <p:nvSpPr>
          <p:cNvPr id="70" name="Freeform 5">
            <a:extLst>
              <a:ext uri="{FF2B5EF4-FFF2-40B4-BE49-F238E27FC236}">
                <a16:creationId xmlns:a16="http://schemas.microsoft.com/office/drawing/2014/main" id="{F0254341-1068-4FB7-8AEF-220C6EB41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olo 1">
            <a:extLst>
              <a:ext uri="{FF2B5EF4-FFF2-40B4-BE49-F238E27FC236}">
                <a16:creationId xmlns:a16="http://schemas.microsoft.com/office/drawing/2014/main" id="{579CE546-1F97-4F01-BF7C-E1AEBB62DA3F}"/>
              </a:ext>
            </a:extLst>
          </p:cNvPr>
          <p:cNvSpPr>
            <a:spLocks noGrp="1"/>
          </p:cNvSpPr>
          <p:nvPr>
            <p:ph type="title"/>
          </p:nvPr>
        </p:nvSpPr>
        <p:spPr>
          <a:xfrm>
            <a:off x="541867" y="787400"/>
            <a:ext cx="7145866" cy="778933"/>
          </a:xfrm>
        </p:spPr>
        <p:txBody>
          <a:bodyPr anchor="ctr">
            <a:normAutofit/>
          </a:bodyPr>
          <a:lstStyle/>
          <a:p>
            <a:r>
              <a:rPr lang="it-IT" sz="3200">
                <a:solidFill>
                  <a:srgbClr val="FEFFFF"/>
                </a:solidFill>
                <a:latin typeface="Times New Roman" panose="02020603050405020304" pitchFamily="18" charset="0"/>
                <a:cs typeface="Times New Roman" panose="02020603050405020304" pitchFamily="18" charset="0"/>
              </a:rPr>
              <a:t>Modello «biopsicosociale»</a:t>
            </a:r>
          </a:p>
        </p:txBody>
      </p:sp>
      <p:sp>
        <p:nvSpPr>
          <p:cNvPr id="3" name="Segnaposto contenuto 2">
            <a:extLst>
              <a:ext uri="{FF2B5EF4-FFF2-40B4-BE49-F238E27FC236}">
                <a16:creationId xmlns:a16="http://schemas.microsoft.com/office/drawing/2014/main" id="{93B36EB2-37EC-45D7-9C6C-14D59821D283}"/>
              </a:ext>
            </a:extLst>
          </p:cNvPr>
          <p:cNvSpPr>
            <a:spLocks noGrp="1"/>
          </p:cNvSpPr>
          <p:nvPr>
            <p:ph idx="1"/>
          </p:nvPr>
        </p:nvSpPr>
        <p:spPr>
          <a:xfrm>
            <a:off x="541866" y="2032000"/>
            <a:ext cx="7145867" cy="3879222"/>
          </a:xfrm>
        </p:spPr>
        <p:txBody>
          <a:bodyPr>
            <a:normAutofit/>
          </a:bodyPr>
          <a:lstStyle/>
          <a:p>
            <a:r>
              <a:rPr lang="it-IT">
                <a:solidFill>
                  <a:srgbClr val="FEFFFF"/>
                </a:solidFill>
                <a:latin typeface="Times New Roman" panose="02020603050405020304" pitchFamily="18" charset="0"/>
                <a:cs typeface="Times New Roman" panose="02020603050405020304" pitchFamily="18" charset="0"/>
              </a:rPr>
              <a:t>Mantenere l’approccio meccanicistico del modello biomedico era riduttivo perché rischiava di far rimanere il paziente un destinatario passivo di cure.</a:t>
            </a:r>
          </a:p>
          <a:p>
            <a:endParaRPr lang="it-IT">
              <a:solidFill>
                <a:srgbClr val="FEFFFF"/>
              </a:solidFill>
              <a:latin typeface="Times New Roman" panose="02020603050405020304" pitchFamily="18" charset="0"/>
              <a:cs typeface="Times New Roman" panose="02020603050405020304" pitchFamily="18" charset="0"/>
            </a:endParaRPr>
          </a:p>
          <a:p>
            <a:r>
              <a:rPr lang="it-IT">
                <a:solidFill>
                  <a:srgbClr val="FEFFFF"/>
                </a:solidFill>
                <a:latin typeface="Times New Roman" panose="02020603050405020304" pitchFamily="18" charset="0"/>
                <a:cs typeface="Times New Roman" panose="02020603050405020304" pitchFamily="18" charset="0"/>
              </a:rPr>
              <a:t>La II guerra mondiale aveva lasciato dietro di sé milioni di persone inferme, non solo nel corpo ma anche nella mente e molto spesso private dalle relazioni sociali. </a:t>
            </a:r>
          </a:p>
          <a:p>
            <a:endParaRPr lang="it-IT">
              <a:solidFill>
                <a:srgbClr val="FEFFFF"/>
              </a:solidFill>
              <a:latin typeface="Times New Roman" panose="02020603050405020304" pitchFamily="18" charset="0"/>
              <a:cs typeface="Times New Roman" panose="02020603050405020304" pitchFamily="18" charset="0"/>
            </a:endParaRPr>
          </a:p>
          <a:p>
            <a:r>
              <a:rPr lang="it-IT">
                <a:solidFill>
                  <a:srgbClr val="FEFFFF"/>
                </a:solidFill>
                <a:latin typeface="Times New Roman" panose="02020603050405020304" pitchFamily="18" charset="0"/>
                <a:cs typeface="Times New Roman" panose="02020603050405020304" pitchFamily="18" charset="0"/>
              </a:rPr>
              <a:t>Per questa ragione nacque una forte esigenza di rivisitare il modello biomedico, integrandolo con la dimensione psicologica e sociale.</a:t>
            </a:r>
          </a:p>
        </p:txBody>
      </p:sp>
      <p:sp>
        <p:nvSpPr>
          <p:cNvPr id="6" name="CasellaDiTesto 5">
            <a:extLst>
              <a:ext uri="{FF2B5EF4-FFF2-40B4-BE49-F238E27FC236}">
                <a16:creationId xmlns:a16="http://schemas.microsoft.com/office/drawing/2014/main" id="{9F8BE9EB-5014-9581-983D-B3A808C633A6}"/>
              </a:ext>
            </a:extLst>
          </p:cNvPr>
          <p:cNvSpPr txBox="1"/>
          <p:nvPr/>
        </p:nvSpPr>
        <p:spPr>
          <a:xfrm>
            <a:off x="9110707" y="6657945"/>
            <a:ext cx="3081292" cy="200055"/>
          </a:xfrm>
          <a:prstGeom prst="rect">
            <a:avLst/>
          </a:prstGeom>
          <a:solidFill>
            <a:srgbClr val="000000"/>
          </a:solidFill>
        </p:spPr>
        <p:txBody>
          <a:bodyPr wrap="none" rtlCol="0">
            <a:spAutoFit/>
          </a:bodyPr>
          <a:lstStyle/>
          <a:p>
            <a:pPr algn="r">
              <a:spcAft>
                <a:spcPts val="600"/>
              </a:spcAft>
            </a:pPr>
            <a:r>
              <a:rPr lang="it-IT" sz="700">
                <a:solidFill>
                  <a:srgbClr val="FFFFFF"/>
                </a:solidFill>
                <a:hlinkClick r:id="rId4" tooltip="https://www.futuroprossimo.it/2021/02/il-machine-learning-ora-genera-genoma-realistico-di-gente-che-non-esiste/">
                  <a:extLst>
                    <a:ext uri="{A12FA001-AC4F-418D-AE19-62706E023703}">
                      <ahyp:hlinkClr xmlns:ahyp="http://schemas.microsoft.com/office/drawing/2018/hyperlinkcolor" val="tx"/>
                    </a:ext>
                  </a:extLst>
                </a:hlinkClick>
              </a:rPr>
              <a:t>Questa foto</a:t>
            </a:r>
            <a:r>
              <a:rPr lang="it-IT" sz="700">
                <a:solidFill>
                  <a:srgbClr val="FFFFFF"/>
                </a:solidFill>
              </a:rPr>
              <a:t> di Autore sconosciuto è concesso in licenza da </a:t>
            </a:r>
            <a:r>
              <a:rPr lang="it-IT" sz="700">
                <a:solidFill>
                  <a:srgbClr val="FFFFFF"/>
                </a:solidFill>
                <a:hlinkClick r:id="rId5" tooltip="https://creativecommons.org/licenses/by/3.0/">
                  <a:extLst>
                    <a:ext uri="{A12FA001-AC4F-418D-AE19-62706E023703}">
                      <ahyp:hlinkClr xmlns:ahyp="http://schemas.microsoft.com/office/drawing/2018/hyperlinkcolor" val="tx"/>
                    </a:ext>
                  </a:extLst>
                </a:hlinkClick>
              </a:rPr>
              <a:t>CC BY</a:t>
            </a:r>
            <a:endParaRPr lang="it-IT" sz="700">
              <a:solidFill>
                <a:srgbClr val="FFFFFF"/>
              </a:solidFill>
            </a:endParaRPr>
          </a:p>
        </p:txBody>
      </p:sp>
    </p:spTree>
    <p:extLst>
      <p:ext uri="{BB962C8B-B14F-4D97-AF65-F5344CB8AC3E}">
        <p14:creationId xmlns:p14="http://schemas.microsoft.com/office/powerpoint/2010/main" val="1310848139"/>
      </p:ext>
    </p:extLst>
  </p:cSld>
  <p:clrMapOvr>
    <a:overrideClrMapping bg1="dk1" tx1="lt1" bg2="dk2" tx2="lt2" accent1="accent1" accent2="accent2" accent3="accent3" accent4="accent4" accent5="accent5" accent6="accent6" hlink="hlink" folHlink="folHlink"/>
  </p:clrMapOvr>
  <p:transition spd="slow">
    <p:randomBar dir="vert"/>
    <p:sndAc>
      <p:stSnd>
        <p:snd r:embed="rId2" name="click.wav"/>
      </p:stSnd>
    </p:sndAc>
  </p:transition>
</p:sld>
</file>

<file path=ppt/theme/theme1.xml><?xml version="1.0" encoding="utf-8"?>
<a:theme xmlns:a="http://schemas.openxmlformats.org/drawingml/2006/main" name="Filo">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733</TotalTime>
  <Words>2052</Words>
  <Application>Microsoft Office PowerPoint</Application>
  <PresentationFormat>Widescreen</PresentationFormat>
  <Paragraphs>154</Paragraphs>
  <Slides>26</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26</vt:i4>
      </vt:variant>
    </vt:vector>
  </HeadingPairs>
  <TitlesOfParts>
    <vt:vector size="32" baseType="lpstr">
      <vt:lpstr>Arial</vt:lpstr>
      <vt:lpstr>Calibri</vt:lpstr>
      <vt:lpstr>Century Gothic</vt:lpstr>
      <vt:lpstr>Times New Roman</vt:lpstr>
      <vt:lpstr>Wingdings 3</vt:lpstr>
      <vt:lpstr>Filo</vt:lpstr>
      <vt:lpstr>IL MODELLO BIOPSICOSOCIOPEDAGOGICO</vt:lpstr>
      <vt:lpstr>Definizioni e compiti dell’igiene</vt:lpstr>
      <vt:lpstr>Presentazione standard di PowerPoint</vt:lpstr>
      <vt:lpstr>La Promozione della Salute</vt:lpstr>
      <vt:lpstr>Riferimenti concettuali</vt:lpstr>
      <vt:lpstr>ll modello biomedico</vt:lpstr>
      <vt:lpstr>Presentazione standard di PowerPoint</vt:lpstr>
      <vt:lpstr>Presentazione standard di PowerPoint</vt:lpstr>
      <vt:lpstr>Modello «biopsicosociale»</vt:lpstr>
      <vt:lpstr>Presentazione standard di PowerPoint</vt:lpstr>
      <vt:lpstr>Evoluzione del concetto di salute</vt:lpstr>
      <vt:lpstr>Presentazione standard di PowerPoint</vt:lpstr>
      <vt:lpstr>La salute dell’individuo discende dall’equilibrio armonico di queste dimensioni che interagiscono tra di loro.</vt:lpstr>
      <vt:lpstr>Presentazione standard di PowerPoint</vt:lpstr>
      <vt:lpstr>Dal modello biomedico al modello biopsicosociopedagocico</vt:lpstr>
      <vt:lpstr>Presentazione standard di PowerPoint</vt:lpstr>
      <vt:lpstr>Il concetto di «prevenzione»</vt:lpstr>
      <vt:lpstr>Presentazione standard di PowerPoint</vt:lpstr>
      <vt:lpstr>Cos’è l’educazione alla Salute?</vt:lpstr>
      <vt:lpstr>Obbiettivi e finalità dell’educazione alla salute</vt:lpstr>
      <vt:lpstr>Presentazione standard di PowerPoint</vt:lpstr>
      <vt:lpstr>Presentazione standard di PowerPoint</vt:lpstr>
      <vt:lpstr>Presentazione standard di PowerPoint</vt:lpstr>
      <vt:lpstr>Presentazione standard di PowerPoint</vt:lpstr>
      <vt:lpstr>Come programmare un intervento di educazione alla salute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MODELLO BIO-PSICO-SOCIALE</dc:title>
  <dc:creator>Giuseppina Sanza</dc:creator>
  <cp:lastModifiedBy>Giuseppina Sanza</cp:lastModifiedBy>
  <cp:revision>19</cp:revision>
  <dcterms:created xsi:type="dcterms:W3CDTF">2021-09-21T12:09:15Z</dcterms:created>
  <dcterms:modified xsi:type="dcterms:W3CDTF">2022-09-29T10:13:48Z</dcterms:modified>
</cp:coreProperties>
</file>