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61" r:id="rId4"/>
    <p:sldId id="262" r:id="rId5"/>
    <p:sldId id="263" r:id="rId6"/>
    <p:sldId id="264" r:id="rId7"/>
    <p:sldId id="265" r:id="rId8"/>
    <p:sldId id="272" r:id="rId9"/>
    <p:sldId id="266" r:id="rId10"/>
    <p:sldId id="267" r:id="rId11"/>
    <p:sldId id="268" r:id="rId12"/>
    <p:sldId id="257" r:id="rId13"/>
    <p:sldId id="258" r:id="rId14"/>
    <p:sldId id="259" r:id="rId15"/>
    <p:sldId id="269" r:id="rId16"/>
    <p:sldId id="270" r:id="rId17"/>
    <p:sldId id="260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D9E777-0870-44A6-9F31-90FC1B26AFE5}" type="datetimeFigureOut">
              <a:rPr lang="it-IT" smtClean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9ED94F5-6955-4097-8455-28277D809BEF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it/url?sa=i&amp;rct=j&amp;q=&amp;esrc=s&amp;source=images&amp;cd=&amp;cad=rja&amp;uact=8&amp;ved=0CAcQjRw&amp;url=https://www.pinterest.com/pin/514677063637874982/&amp;ei=NaczVZfnGdPmapDngNgG&amp;psig=AFQjCNF_Cdk4gR5X6XYVaCP-Z-nKOS4hjA&amp;ust=14295348779256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it/url?sa=i&amp;rct=j&amp;q=&amp;esrc=s&amp;source=images&amp;cd=&amp;cad=rja&amp;uact=8&amp;ved=&amp;url=http://www.lost.com/forum/showthread.php?t%3D24611&amp;ei=FKkzVYOoJMzMOOnegegP&amp;bvm=bv.91071109,d.ZWU&amp;psig=AFQjCNEdJyP0jvrpDntOXja8tIWR78XhbA&amp;ust=1429535380860705" TargetMode="External"/><Relationship Id="rId4" Type="http://schemas.openxmlformats.org/officeDocument/2006/relationships/hyperlink" Target="http://www.google.it/url?sa=i&amp;rct=j&amp;q=&amp;esrc=s&amp;source=images&amp;cd=&amp;cad=rja&amp;uact=8&amp;ved=0CAcQjRw&amp;url=http://www.fanpop.com/clubs/jem-and-the-holograms/picks/results/194668/who-favorite-hologram&amp;ei=gqczVeyKHcy1abybgMAE&amp;psig=AFQjCNE-neudXlYogS1B3X7EcHdi8Aophw&amp;ust=142953494701477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it/url?sa=i&amp;rct=j&amp;q=&amp;esrc=s&amp;source=images&amp;cd=&amp;cad=rja&amp;uact=8&amp;ved=&amp;url=http://ohnotheydidnt.livejournal.com/87006401.html&amp;ei=D6ozVd-MKKKt7AaXqYGoAg&amp;bvm=bv.91071109,d.ZGU&amp;psig=AFQjCNGhcuvutI4o8EnA7Tt4MTE1aqWyig&amp;ust=14295356321005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JEM &amp; LADY </a:t>
            </a:r>
            <a:r>
              <a:rPr lang="it-IT" dirty="0" err="1" smtClean="0"/>
              <a:t>gAGA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THE ORIGIN OF FAME</a:t>
            </a:r>
          </a:p>
          <a:p>
            <a:endParaRPr lang="it-IT" dirty="0"/>
          </a:p>
          <a:p>
            <a:r>
              <a:rPr lang="it-IT" dirty="0" smtClean="0"/>
              <a:t>Massimiliano </a:t>
            </a:r>
            <a:r>
              <a:rPr lang="it-IT" dirty="0" err="1" smtClean="0"/>
              <a:t>Stramaglia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0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SEMINARIO FIRENZE 25 MAGGIO 201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ente\Desktop\SEMINARIO FIRENZE 25 MAGGIO 2015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2728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PUBBLICAZIONI IN ITINERE\GAGA JEM STYLE\Lady Gaga J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PUBBLICAZIONI IN ITINERE\GAGA JEM STYLE\Lady Gaga 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2" y="1052736"/>
            <a:ext cx="72385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PUBBLICAZIONI IN ITINERE\GAGA JEM STYLE\Lady Gaga Sy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39750"/>
            <a:ext cx="69342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ghostofthedoll.co.uk/Toys/Jem/Dolls/Dolls_1987_Syne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97199"/>
            <a:ext cx="1647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tente\Desktop\SEMINARIO FIRENZE 25 MAGGIO 2015\Da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" y="194614"/>
            <a:ext cx="32403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tente\Desktop\SEMINARIO FIRENZE 25 MAGGIO 2015\Gag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75" y="194614"/>
            <a:ext cx="3677394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T_sHzpGE3VZywmKlJU-PPWFfcZCiBgqdDjzvKyZIdgqNoymjc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39214"/>
            <a:ext cx="21240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tente\Desktop\SEMINARIO FIRENZE 25 MAGGIO 2015\Ki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520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tente\Desktop\SEMINARIO FIRENZE 25 MAGGIO 2015\Gag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46" y="260648"/>
            <a:ext cx="46805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isultati immagini per jem holograms kimb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jem holograms kimb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data:image/jpeg;base64,/9j/4AAQSkZJRgABAQAAAQABAAD/2wCEAAkGBxQTEhUUEhQVFRUXGBcUFxgYFxYYFxUXHBcWFhUVGBcYHCggGBolGxcVITEhJSkrLi4uFx8zODMsNygtLiwBCgoKDg0OGxAQGywkICQsLCwsLCwsLCwsLCwsLCwsLCwsLCwsLCwsLCwsLCwsLCwsLCwsLCwsLCwsLCwsLCwsLP/AABEIAL8BCAMBEQACEQEDEQH/xAAcAAAABwEBAAAAAAAAAAAAAAABAgMEBQYHAAj/xABHEAACAQIDBAcDCQUGBgMBAAABAgMAEQQSIQUxQVEGEyJhcYGRBzKhFCNCUmJyscHRM4KS4fAkY3OiwvE0Q1OTo7MWg7IV/8QAGwEAAQUBAQAAAAAAAAAAAAAAAQACAwQFBgf/xAA2EQACAgIBAwMDAwIEBQUAAAAAAQIDBBEFEiExE0FRBjJhInGBFCMzQqGxFUNSkfAWJDRi0f/aAAwDAQACEQMRAD8AmBW+VQwNEQNEAN6QBltraHURM41b3UHNz7vkN57gagyblTW5ss4eNLItVUfcpUaWGpJO8k7yTqSfE1xN1jsm5P3PWcXHjRVGuPsGqIsgE0gNpHUgg0hHCkAktgbGkxcwhi03NI9tI03X72Oth3E8Knqq6u5kcpyKxYaXlmq4bCQbOVYMJD1mJkF8t+0wGhlmksckYPHyUE6VfUFE4O2+d8nKbENtYaGGMzbUmM+bQQi4iv8AUjhX9p4vm4nQUZdluTHY9dl0+ildzMduY6Od7xYeLDRjQLGoR2H96yWDfd3DvqpLJa7QOvwOEjUlO57l/ohneqrZvJJBaaE6iEGkA6kIEUgE90T6Rtg5wxPzT2Eo5DcJB4ce7wq1jXdEtPwzF5jj1kVdS+5G2QyhgGU3BFweYrWOAlFxemKXpAAJpCElxSHcynhvG/lS0AGSZVtmIF91za9IQDSC9ri53DnSANNoYCKUDrEDEbjuZTzVhqp8KSQdkbaeHRH+UKN6OQJVHc+5v3reNOX5B2ZD9Iel6RqpXMGVh1iMCHUciCOOuovuNqZbZGtbZYxcSzIn0Vrb1sVTFJLEPlYUF7sqHUqv0d2oa2vnajrfcicWm0u+hvh4Jo1D4SXr4f8ApOdQOIRzu8DT978jZR0+5BAnkPX+Vb2kVg4o6AGFLQgaQCnbdxfWzm3uRXQd7/Tby93yPOuY5fK65+mvCO7+mOP6IPIku78EVNN2lQbz2j3KP1rIUf09TOknd/dVUf3f7C9RFsSGpvwG7v5mnvstEUP1vq9vb/8ARSmEwNEQDNYXP9d1FLZHOaits1DoAy4bZpxIXNJMxIXcWdn6qGK/D6I7u0a1KYqMTznlbp3ZD6iRxm1odmwvJNIJ8XKczgHtyPuVVUXKQqNByAJ1JN3OSiuqRXoxrMiahBdjK9q7YmxMplmzMx0G4Ki/VRSdB8TxrNtsc33Z3uBhQxa+mK7+7Gmc/V+IqPsXtv4AyE728hp8d9LYelvyzhCO/wDiNLYuhA2I7x8fWkHug6tfdSDsGgxHUhBqQ1rZa+g21JFVoVkZTHqovcGM+7oeRBXyrqeNshfVqS7o8757EePfuPhl6wnSGQaSKG7xofSrM8KL+1mGrH7j+TaySrkU2LaHN2bDedeO61r8apzx5w9iRTTFoUJdeyQozEXK7zZQAFJAAUmohwmyPmzWNzfXTTtEKu++UABrDfekIExvcsbk20sVG65t5krf7ppA0HkZwp1DNw0A42voTpx505IDEUgYX7XNm927NusLGwACj+KgEzP2h4QdYttLXHE5rgG9z4cOdOhhevPsvB1H03ZJucF27eSuvinIUvIzFbtrrk3DQ/y48a1qOOTf9zt7GnTTjwcutJJ9v37t/wAFu9nW0QskmFY2YWkVeWgzW+B86gzKYJRsr8Pt/KOe5m2m6yNtXutP+AoB5/Cr5zoZb91OAHB7qQBHHTFIpGUXZUZgOZCkimWvpg2h9aTmkyhhgiXJuALk8+JPia4Se5ze/c9br6MfGWvCQlDhCkjF/fKoWH1SRmyeQKipcqPRqBn8RN3ud793oPO25RvO/uXifyqtFaXUzVte2oL38/sKKKaTpJLSBpBOpAEy2tzuX8ePpTtexA5JtyfhD7C7WnESxLIyRrIZkA99WKsp7XAdpjbgTe9Tf1Eox6UZkuIpuud0159hADUnid5OpPeSdT51Xcm3tmpXVCtagtA0CQ6kI6iIGkIGgATdOI3/AI9xo7Gte6Do1xf+hSYU9hqAjqIhxszFmGdJBuv1bDddWIA9Gy+prT4u/wBO5J+GYPP4nrY/UvKL+uMX6V1PePzrruh+x5vJ6emOFYHdqKa18g2OcLjZI/cY2+qdV9Du8qhnRCflDlJomcNt5TpIuXvGo8xvHxqnPEkvt7kisRIrKGF1II5g3qvpryO2JsaIhHEJmVlva4IvyohKBs7oxipMTfGKphTNY5gTJfQAAbhx1tV6WRXCrVO03rf418Go86FdbjQnFvW/4+CXj6GwieSRjmjeMRCIgWQXubEbxVd3zlHpb997/JSlk2SWm/ff8i0/RmI4g4hC0cuUIGW2ljfcRr3g76j6pdPT7eSD32VYQryt4XH4GttNlcOsfJmHnf8AG9OTEHCN9b1A/Kl2AHAf7J8iP1oNJrQltMp8eyGGKWEoTGp67jlMYPza37mIBH2DzrnocfrKfx5Oot5l2YEa/ddhttKX+0TZhYGQ2J3GwAIvzBBrN5OK/qHo3/p2fThrq/I1w+t2+tu7hw/rvrPm/ZG7RFvc35f+wtTSwdSEFdrAn+r8PjanRW2R2S6Y7Qmia5eC6nvbf/Pzot6W/khhHb17L/ccCoywDSEDSAdSEDSEdSEcKQAaQhJtGvwOh8eB/L0py7ojfZ7+RWmkh1IQDqCCDuItT4vT2hk4KcXF+5eej+P6+AF/eXsP94ce64sfOu0wr/VqU15PLOVxHj5EoseNhLaoSvnpV9Wb+5bMpw+APlDp74uOYo9EJfawba8jqHEK2468uNRSg4+RykmLRyFTdSVPMfnwPnUUoRl5HJtElhtsndIP3l/Nf0qrPGa+0kU/klIpVYXUgjmKrOLXZkiezmoBEnaikIQd6doBRrVrkQYCiAOKIA1EQcU0WzO3bOST9JmbXvYn864fMk5Xyf5PVuKgo4UE/gQwc2dSeFzbwvYVXsjp6LeJa7IdT+WL0wtHUgCU7WtfcLsfAf7inRRBdLTX/cPAthrvOp8TqaEntjqo9MVsUoEgagI6kA6iIK72t3m34/pRS2MlJR1+Q9NHHA0hbBpCCyi4PqPEaj40V5Gy8Ag0AoGkE6iIlOjeO6qcA+5LZT3OPcPn7vmtbPE5PRP034ZzP1FgerV6sfKLyBXTnn7QIpDRtLg1Oo0Pd+lSK2S8jHBMJ1sie92hzp3TCfjswbaHEGKVtx15HfUcq5R8hUkxwjlTdSVPMfnzqGUFLyPTaJHD7V4OP3hu8xwqrPHa7xJFP5HbSAi4N6i1ofsbSPR0BlKMrD6How/O1aySIwVxHNWHlf8AAmndINhxiF7x4gj8qXSLYosqncR6ilpg2KCmtdhGaliIrjfksPEiw+JrhrFu9r8nqtE+jjoy/wDqKx4fqyyfVZl9DTMqPTY0O4eXVjJ/lh6rmqdRANsSbm33R6tr+FSR7IpXLc9ft/uOhURdDCgAGkI6kI6kAJNETlPBWF/Eq+Ueiv6VJH7WyndLdsIfydOSFJUXNtP1/OhFbZNfPpj28vwcWygDwUd5oa2w9SgkmKUB4EpsCe40V5BLwwVGlNCgaQQkTXGu/cfEaUWNi9oMy3FviN45Ed9OjJxaaBOCnFxfhl/2BtDroVY++Oy4+0N58DoR3Gu0xb1dUpHlvJYjxr5Qf8ElVkzWcRSAENEDEJsKrbtDzH5ipI2OJG47EOueP3u0vP8AnT+mE/HZg24+R1FOG3Hy4ioZQcfI9STFo5iu4+XCopQTHJjhcSDv0NQSr0PUivVcHAgU9MDDZaOxpxQHeL+lHYNALh1vut4XH4Utg0Z+0FisfKZYvSYJ+VcXKGsvX5PRo274hNfCQ4x6WnmG/wCcPxAP51HyK1ey19Py3hr92I1RNwKjXv3G1FrQyMurYjPvJ5ZPxp68Fez7m/yhzUZbBBoABpCBpAOJooDeu47xceREQ6MR1ri2oLWWJPEKDpzkqSXjSMrHkrL5XPwuyHB2RKFUdWcz2Zi3ZSJBqiFjvZm7RC3IyKLampK63JaiVbc+LvUn4Xj8sm9k7NiiVhInWlxlYmwGX6qqdw773PoBZ/o3ryV8i266W/HwQu29kJCVeMsyt2e1vU3JVT3W48SNd9VrapQXc0MG+crGrPOuxFS8BzN/Ia/jYedQI1Jd2kHpo86kITj95vI/C35U72RHHy0JYWXXId+uXvUEj1FqfKPbaIaru/RLz7E1sHaPUS3J+beyyd31X8uPcTyrR4zK9KfTLwzJ53j/AOpp64r9SL+DXUp7POpRaemCRRGCRQjcfI/r/vRTQAvWcxlPf+tHQ0E9+tAQzmwWt0Njy/Q1NG32kMcPgCDG/Rk0PP8AWhOr3iJT+R0TUGiQiusHG/oak0S7DpIDuIPgadpiD3o6GhgaQAcgpCK3tnZDLiIpUuUeaIvxyOXHa+6TbwPjWLk4WshWx9zdxeSaw3jy/gY9II8uJk78jeqAf6ayeXhq/wDg6f6Xs6saUfhkfWUdOIYY9px9q/wH86fP2K2O/wBU1+Q5W5YHiB+dDfge4puS/AaI6a7xofGgx0JbiGj4jl+HCkwx+A9ALOTcL0gEz0a2aJpFZx82Dcf3jA3A+6CPPw3zRqfT1GTyGU1FxgW3DbBjWVpmLSOWLAuQQl+CqAALDQHfamNmF68+joXgHbkmVQxGigknQBRzLMQAO+9XMSxR2Oo6E9yKvH0gEsgiwqjESm5yI2uUC5OYgKfAE1fcnreh0s6mL1sfPbEQdnc6XXuNrofI2NMmlZAuqXTqSIR8BaDrGADExOOYjkWUBD33UMfEDhWVKOoktWa7MtJePAwqA3TjSEEX3j4D86d7ES+5/wAB8AsZdDKoKMcrcCoc9l1YaqQ2U35Xq1iuLs6ZeH2Mvkqp+h6kPK7krj+js8VygM6c1t1gHJk3N4r6Vcv42cHuHgzMP6hhJdF3n5H3RPpAlxhpHAbdHmNm/wAJgdQw4X3jTeNdLj8mTXpz8mJzWPV1+tS1plurVOeOogCkUgCJiI930O7yPCnb35GhVlBNtzcj+XMUdBTCzRBhY0oycfAGkxkHaI2Oq8KlajZ3XkZtxG3WEbx+P8xTEi0D1gO8fDN+FO0AOluBHkbfCnDRTXv8xf8ACgIMrnu9bfA0tAFRJ3EfH8KHSO2Vbpag61HH0kKnxVgR/wDs+lc5zlWumR2P0nfqydfytkJXOncjddHPeSPwI/OnvwVIdrW/kVPvDwPwP86Z7E3/ADP4BYWOYeY59/jSXfsJrpfUv5DEXsRr+Y4ikF/KOU5yFQFidSACbDv5effT4wb8EVl8YvTFJYpVzt1BdYwpkF/cDGwz3IFzcWUE3verFONuXcxs/l/S7IkuiW32xMknYZUhQyNZgGChlVmAC2OXMDa9yL2udKtX1yjExlySt7a8mjoNBx7+dZgGI42EsFsFbK6OVYkBghzAXANu0FO7hT659D2R2Q61oqeB9n6pO0/WsGuxVU0ChlZcpc6t2WIvYVcea2unRHVj1wlt9yXhwpDBALWsO4AVY9SKhs2pWR6Ooru2Z0hw6xk3Yv1eVQzFIsOHiBNgT7638WPKqXpTt30IpY+VVTfGdj0QqsCLg3B1B51SaaemdjCanFSi+zBoDxHKbtwvbxtYfzp2xiXdsUK3FuG7y3WpJhlFNaZcuim1OsTqnPzkYA1+mm5W7zwPf411nH5Kur0/KPOOZ494tra+1k3LArWzKrW1FwDbla+6r3pR3vRjOyWtbFaeQg0gBaIADSEJyxhhYj+VFPQtDdyyb7sv+YePMU/sweDgQw0sR/XpQ7pg8lLw3SaI+8rJ6/6bj1rKq5eqXaXY6a7gLofb3JbDbRik92RW7iAT8N1aNeVVP7WZVuDdX90WOt/D0IYehq0mn7lRxafdArpuNvG6/jcfClsboWu3+4B+I/SkIMsnd6HX0NqQNkP0tW8KNr2JAdRwIKHXxZfSsnl6+rHb+Dc+n7/SzY79+xWa449QEWX3vEMPQfzpxXa7vXzsO/A9/wADp+YoL3Hy8qX/AJ3FhTSQBYu0LMEBYBiRdRfS5Hja55Xp8e70ytkSdcHOJMbGwkscl2QBWLROQwNpFuy3G8XAYjTcy86t4/6ZGPZmQua7aZLNs1XZrFl6xercKxUOpvcMBv3794q5OKX6kyvdXCa3Nb0TWz+jmFisUgjB+sVu3qbmsydkpeWZmkvBK1EELJKFKg/SOUeNideW40QB6AjrU7b1oWyi7R6PYl8TPLDA8qNJlBQqSpCqzKQxFhmdiDu1O6t/ismFMH1Lyc/ylErZrpfggmwjxExyo0bi5KMLFbknzGu8aViZL6rWz0ThpR/pIRT3pAVXNUCgI6kEPh5mjdZENmXdfcQd6sOKn9DwqzjZEqLFOJSzcOGVU65fwXzY+00xCZl0Ye+l7lD+Y5HjXX42TC6PUjzTPwLMWzpkh9mqxoz2CGpABvSEBSEAaQgppCGs2G1zKcrfA+Ip6n7MY4mPJKDuIrhHFo9dhdXLww9hQUmvBJKEJLuh1h9oSp7sjeBOb8as15t0PDKF3F49nmJLYbpZKujoGHcbH0N60auZmvvRj5H05B962SuF6UQNvDRn0Hw0rSq5amfl6Ma/gcivulsmcPjEcXWRWH2rEeoq/DIrn4Zl24d1b/VEUxOEEiMjA5WBUlTz42PfrRtirIOL9xlTlXNSXlFEmUo7I29WK33BrcR+lcNk0+lY4nqnG5v9TRGbWmEt2vEfgf5ioPYuL7/4AdDYgajlxHhSTFOL12FYzoL6U0cntdwsnI7t58N1v65U5DJte/geYfbD2HZZyuUgh8rWUh0jkBBWQ2twDANbNrWtj4NlsOuJw/I51GPd0/JoWFgRwkqHssA45EEXB9DVSVsknFllZDcdfJIiqpAI4pVtdtLX1BIIuLHUUtbDFNvSGEm141I7LX90E2BPcCxuTvqX0ZE/9PL3YfBbfw8rBFlTOTYJmGa+pIsPA1HKDRFKtx7kpTSImeiQ+ZZrWzTSnxyuY7+ByXrXoWoIxsl7sYr0h6Pw4uPJKLMPckFs6HmDy7joaNlUZruOxcu3Gn1Vsxnb+xpMJMYpRvuUYDsyL9ZeR5jh6Gsqytwemd9x3JV5cO33e6I01EaYDHQ2F+7n3UEJvS2JwThrWuCRmsRY2524jvFSShKPkgqya7ftff4HEErI4eNijjcw5cVI+kp5H8dakovnTLqiR5eHVkw6ZoteyukkcllmtDJuvf5t/usdAfsnXxrpsTkq7VqXZnA8jwd1Em4rcSbZSP1G/wDnWmpJrsYTg4+Tg58fxHiKIwESX3f7UNCBDUhHGgILSEedw1cto6xSa8CqYlhuJprhF+xYhlWw8SHCbSYb9aidCLkOVsXnuOU2kp3i1Ruh+xdr5Wt/ctDhMQp3EVG4SRchlVT8MVQ2N1NjzBsfUUlOUfD0SSqhNd0mP8NtmeP3ZCeADa/Hf8auV8hfH3M3I4jHn/l7sU1YdvUm5PeSbn4mqFlkpzcn7m1j40aao1LwgFjsRqdOH86ZslVenvYqKaPBpALT0P6IHFx4iVrHKpjhX+9CBg5PcWsO8nkKv0Vbjs5HmeSlXcq4+zWyubQg6mVktkZiWKSfNlW46sLa2vv52rYwuQVEOhoxeR46vPtU6pd9Fx6F9akAEqnq2d+ok+iwvmZFJ1IBLZTpcA20FZGX+ubml5LFcY1JU9W2iy1TJSD6TbOllU5J3jW25ALg/WJ3keFrVLU1snp6d6fkrmH2Qy2OVL2sXLWBHHRQL+dWPSk3vZpp1pa0WDors1YgcoFhexAsCxOZyO7cPAVDe14RQyZJLpRNYyVgFSO3WyMIo762Y3Jci4uqKGcjkhplUOqRnWzUI7Lns/BrDEkSXyooUXNyQBa5J3k7yeJrXS0tGLKTk9scURpjfTnpv8ozxpFGYEJIkbMZCVv84liAotewN7g66G1Z91sZy6NFjFypY9qnEr+0sA8EjRSDtLY3G5lN8jr9kgeRuN4qnODg9HomBnQy6+qPn3Q1pheJzoyscubDzorqPnY7jVbm0gU71NyDofpGtzjei6Ppz9jjeeqnj2K+rtskp+iEZ/Zyyx9xyyL/AJxm/wA1WrOJg/Bm0/UWRD7nsaN0Pfd18ZHfC3x+cqD/AIO99mXP/VDa04krsLYhw9x1zup3Ja0a96gkkeF7d1a2NTKqOm9nP5uXHIl1KOiVZAatpmexN4/P8aWxoQg+PfuYURAX8/gfMUhAZ/Md2/zFLQtlL2j7HZBc4fEo3JZVKH+Jcw+ArmXWzoI5K9yr7S9n20Ibk4dnUfSiKyD0U5vhTHFonjdFlbnhZDldWVuTAqfQ0CRST8CdAcCDSCpaFY8Qw3E01wTJ68qyH2ssOy4mIzP5D86o3OKfTE6jj42zj6lv8EjUJpA0gARcfE0WRwe9/uK0Bxsvsxhy4FPtPK3/AJGH5Vr461A835ibllyZXehUYxO1cZNKMxTNlB1AzSNGpseISLL5mo6l1Tk38mbGTS7Gj4vCJIhjdQyHePDUEW3EEAgjdarTimtMSk09oouPdsPM8b3eNcpWTeyqwuOsAG64YZhy1tvOZfUoS0jaxrPVht+RyjhgCCCDqCDcEdxqAmCfJEvfIt/AU7rfyO9SXyLAU0YRmzz1mJhxH0FmVIT9lg8bSD77MADxVVI31axnqeitlr+2zRZZAqljuAJPgBc1pGOZBtbpfi5ZMyznDxgZiiiOwUnsqxdTduZvbkNarOxs6rG4enoTn3ZW4dmLmj7eeEvGrDQsyF1UqrDTUG26oI1R6lIizOHqhB2Q9jXunHRoYqG8YHXRglOGZfpReBtpyIHfU19PXHt5Mvjc6WJcpez8mNEfpyPIgjge6svR6NXOM4qUfDFsBiOrljk3ZXF/unsPf91ifIVbwbfTvizP5fGV+LJfHc0YE8r+H867JaZ5bJaegQ4/rSjobsNSEBSAcaQBNloiE3X/AHG+iATb+j+tEWi02rBNEMKIhPFYVJRllRJBydVYfEUHBMKskvcrG0vZxs+a56kxHnExUDvym6/Co3SvYljlSXkxbpjgsHh5urwmJfEWJDXQBVPISBu2fBbd9ROvRPDL6vYDY2yibPILDeBz7z3VQvu1+mJ1PGcf1atu7L2RORTKxIU3toSN3hVRxcfJ0VV0LG1D2DE7vG340kSN60GpBEMLJ25V5NfyIBqSyPZMoYtm52Qfsx4KjLptPs4/4CLxk/8Aa9bFH2I8y5T/AOVP9ymYx8RszaczxKkkcwZyrPlGR3LrchSVZXEgGhBF/KJbrm/yHBwZZO0uyLZ0W6afKpepkiEblWZCj9YjhbZhcqpDC97W3casQs6h2dx0sVJ72g23f+LbvhiP+eYVTzF3QcB/pZEyYCxLRN1bHUi10Y82TTXvBBqkaHV8nCeYe9EG5FJBr3kOBb40gdgvUyy6ShEQ70VizMOTPYBRzAB8aAuy8Cu05AkWfhE0cxA+rFIkrAfuoakpl0zTIbYdcWi54DHxYhCUOYaqykEMp4qynUHxrXUlJdjGnBwemYvt7ZZhxM0UZLRo4CnQOpCKwBvoQA4F9/ZvxqnLs9HYcZbK2jqkwuA2dJLmijhaV7ZmC5cq5ywTMxItqp7XcTToJ+CXJyqaYuM35NlmSRMKRnAkWEjrCLgOE98jlcXqy/BxPZyMExczNJnbN2wGbMbkOxbf429fGsy2Puei4MlCKrXjQVkuCDuII9dDUCens0ZJOLTND2LiTJBG53lVv42APxvXbY8+uuMvweT59arvlFfI9IqYpCLG3MeO6nABDHj8KQAwa9LQTjQEENEAmwpALXasFM0wQtPGsqHSz2iYPA3Qt10w/wCVEQbH7b7k8NT3UtpDfJi/Sz2g4zHXVn6qE/8AKjJCn77b389O6mOTYVErWDxXVm4VWPDML28qinHq7Fqi/wBF9SSbHGK2zNILM5tyGg+FMjTCPhFm7ksi1acuxYuirXhPPMb1n5i/uHWfTsk8Z/OyVxF8ptvAzDxGv5VBDzo2Mnarcl5XcNBIGAI40mtPQ+uxWQU14ZaujnQI4nDy4pTaViBCCbKyoMrgj7RzWPDKp3E1cjU5V6OQy+TVGd1R8e5XnQqSrAqynKykWKkbwRwNU2muzOqpvhdFTg9o172WT5sFl+pLKvhdi4+DCtTHe4I8/wCZh0ZcjP8ApbjZJ8ZKJCobVOrItlWKS6qeJzK9yeN7jSo5ttm1xMIQqSi+77ka2I+TuJo2EUiIzgg9nMBYAruYEFlOmooJ6ZdzKoWQal8F62dtSTFTSzurIpWNY1a1wg6xlJHAkMCQedQ5E+po56in000SdViYGkI6gICWIMpVhdWBUjmCLEelJPQ1jDYmMaJopie0GXC4kWPb7XVq9uGWQq4J3I787i5j2dM9ezK2XWpR38D32n7IgOElnMY635pMwLKSDLGtmANm0J330qzakl1FCvIsgumL0h/7NsGibOw5VFUvGHYgAFr3KliN5tbfUsF2RHOcpv8AU9llmiDKVYXVgVI5gixFOaGGX7b9nk3WuIFV4mAyF5SGjGUAoTlJPaBYHX3td1VZUvwjocXmVCvpt8lMxeBlhcxTLlkQgMAbg6Agg8QQQaoTh0y0dXh5kMmrriW7orJbCxXBtYm+8WLEjd3V2GEv7Ef2PNuUl/7mX7kykgO4g1a0Z2waAhIwjhceH6bqdsWgpuN4v3jf6UewAoe+437txFLQgQ1/HlxoMIDikAHpV7QMFgcyvJ1so06qKzMDyc+6nmb91YGjR2Y30s9pmMxl0Vvk8J06uIkFh9uT3m8NB3UWwa+SlUAgUBHUBAikEmejW0BG5VvdbzsarZFDsW4+Tc4Tk44ljjY/0v8A3LWuKU+6HbwQj4tYVFDjMiXhG/f9SYMFrq2F6PbOxEk6QIoVZZMqkm7RqblmsunZUMd/Crd3GzglKZz9H1Gl1V1Lt3a/BfNv9M/mEw2ETq4BYCQSFGaFQALZRdVYlONyDa2tQufSuxJi8c5zVtnfffRWjKHJWQAuQOrZpJFkX3ri7oc6nTstcCxtaoJLq8myqZVz3W9fj2NV9mWzDFhjJ1gdJ8kyDLlZbooIbUgnQajlVmmHSjleTyHfc3Jd12Kj7R+lEWIZoIoY3MbAdew1DKe0sdtcu9Sb662G41BffFPRToypUTUkRfRrZvXo0jIiqJfk4AuxkZowZWuRoohZxx15Wprl+jqNuzkf6lRilr3ZdcLEQZGO9nv5BVRfgo9aptjhzQADRACKAgaABrPs9H6zeOtTI1iRwKhtNzAHeNdByFOjJppifdaI32h7eL4DCoADLN22XviGVlHf1zRitK2XVFJe5hyjqWjQti4EQYeGEf8ALjSP+FQD+FWUNY8ogMq9oPSzEpi2hw8rQrDlBKhSXcqrktmBBUBgLePdVG/IlCekCUtEX0lxxxmCTHZVE0R+TYgLoubQwydyksul9BN3ULIqzUkbXEZ7obj7Nf6knsfqxEixyghFC6EEaADeK6mi2voSWjGzMe7rcpJj5gTvCv4b6sbXsUOlryFEwHFl7jqPjTukbsVWU8gw+yfyNNaHJgiYeB5HShoJ0sQbf5HiPOknoQg6sPtj0YeBp20xrAjmB0BueR0YfrQcQbPNl6540wKQjqQjqQjqQixbC2IGAklGh91eY5mtTCwVYuuZm5eZ0Poh5J/DxqjlVAUWBFhbuP4CtOumEZtJGfOyUoJtjwVbUUV22Xv2S7Oz4iWYj9kixr95zmf0VE/iNYPLWbmoGzx0dVuXyQHSjY4hxk0UN+rj6tVQ2DKLLKuQ7ioJygHgN9YE499HecTbKyrcn47EHjGuGfPZkDZRmQtnJW4yqSAAF3d5NRlrLsSg577o0D2Y9LJWljwkhVojHaJgApUoBZezowKhjfeMvG+j6LXLaZxbl1ttjXZPs2xEsjmduojDsBbK0kgDEZl1Kop0IJuddwpn9L1SbYxRj5ZZ8Vs2LDtFhoFypDGz21JZpXIzsfpMerkuftUMldKUUaOCttsG1UjQBpCOoCBpABoAOpCK9sfo8021yz3MMAXEAEjKGYuY41H+L1shPNVrRxl1JN+xmZUVGWzUxV0pg0hGP+1SCI4xeqY9cyAygKXAA7KN2TcMQLa6WUedG+tOWzRweP8A6re+yQ26D7ShVJcJMBJFinEbOAQUZ1SFFZD9EsFGYHew4ahQ109KLmTxf9PD1K34KbiMIYZHjbR42aMkaG6m17jna/nVJylCXZnWce6srGTaT+R3h9tYhPdlJ+8Afjv+NWq+Rvh7keRwWLb7aJfDdM3GksYYfZP5H9a0Kuaf+ZGFkfSa/wCXIksN0lwr7y0Td4I+O6tSrlap9t/9zEv+nsmr22S8MmcXjkWQcjY/hV2FtcvDMqzGtrf6kcXy71ZO8ar6VJrfggfYOkhO6zfdNj/CaDQAspDaMNfRvL/el4A0eba500zqQjqQjqQB1szDdZKq8CdfAampqK/UsUSO6zog5F9QV1UUorSObk23tiMzhXQm+oZdBe57JGg8GqvdZGuSk/BZx6Z3JwgtscxSg7t43gggjxBqaq+Fq3FjMjEtoerFo1L2cYuHC7OfEzOsaSSysST9Rvk4AG8k9Vew51zObYp3SZt48OimKINlbbuPBCNHhYbBmFwxS+bIxH03+rrlW53nXN31y7eC5VbOvuno1fD7PiQAJGi5RlFlAsN1hpuqfpQyU5S8saYTo3hYpjPHBGkpv2lFt/vWG4E8SBSUIrwhuyUpwCk7ZhSXFT51DZerjsRe1oxJp/3azst/q0auCtQ2NBs1R7rSL4SOR6MSKqF3YqcM1rCR777nIfI9nUUBbHC9+/0pAEHx0YveRBbSxYA+h1pC0xzSGjeTCljcySW+qpCj1AufWkO2PdhvlxoFtJYGue+KRSoPfaeQ/umtDDfZozc2Phluq6UCN6STumFmeK+dY2KkC5GnvAcSBc27qbN6iSVJOaUvGzDJIVVn90B2V7k6SKFUEF/pG6km++/fVPZ3dNcYrUQ+GmL4vCCNb/PRX32a00LWGmqghbnhv4GjD7inykv7L/YkfarsIjHvIjFDIkcgPAt2kYEfuKb/AGqvY2DDI6k/KOQXL34LTg+xQJ8TLCbSrpwYaqfOqeTxk6n3OnwPqhXLUvIrHtFD3VQlRJHQ1cpTPs+w4WRTuINRNSRejbVPw0GRbG6kqeakj8KfC6cPDGW4dNq/UiUwnSLEx7pM45OL/HfV2vk7oe+zIyPp/Fs8LRLYbpip/bwWP1ozf4Gx+NadPNLxNGDk/TE13rZNYTbOHl0SdT9lxY+Gtq0a8+mfhmBfxORV5ieeqyxp1IQNIR1IRYOisA7ch4dkfifyrU42C25soZzb1CPllowcQkJzMVG5RfKW3XPM1DnchLr6a32Oi4Tga5VdeQu79hPKVkC5rlJAAx10ZdL8z27eVOssd2I2/Ygqxo4nKqEPDFsU7FhIy2UL1bEcGzm1xvty+9VfjMhVyfUXfqTEnfCM4rx5Lp0V9msuIjgmxeI+aKK6RoWZlVxnyhn7MfvG+Vb99UrIuyTf5MZJRSXwavsvZsWHiWKBBHGu5R8SSdSTxJ1NPjFLwJvY8ogOoiOpCKCcdG2KxEfWIZetZilxnChUQHLvtZRWfk1zct67GriTj6et9x1VNotgU0R1ERxUHUgX8KQg1IAIpCGvy9ExmDTOgdpXUqWGcoYJtQu/31i1q7iRknv2KWW046L2KvmacaQiie0Ho/BHhnxEKLFKroSVFlfPIqMGUaH3r333HjVa6KitovY+fdS/O0LezvYUXUQ4xxnnliR7kC0OZQWSMcBe9zqTztpUkIJdwZedZkP9RDe1r9vhv8OW/wDHFb/VWtxX+LL9jB5L7EZ5jXXIytY6ag+BtetXInU04S8lDHpu/wASCel7lR2hheqkZOG9fA7v08q5fKp9KxxOv4/Jd9W35XYQVyNxqo0macLZx8McxY9hxqOVMWXquSuh7juLan1hUMsf4NKrmE/vQ5jxqHjUbqki9Xn0WeGKmx5Gmd0TtwkihVvnlB1IJ1IRwpCLfsaEiBALZmZSL7rlri/dYVqa6MNv5K2J/c5CKXsyxyQscylM2Y3D6aeN9RbhaueZ6XGL8aGm2IlRwU0c3duIsCpDEc7+utaOMpyrlH20c9zHo15Fc192xXapKp1I3OrMXJ1OUhm05kketR4lHXJk3N5voUKK9z0L0fUDCwAbhFGB/AKCOZl5H8jhQSSAACSTuAGpJpDSmR+07AlrEyqnCQp2Lc9CWA43IqH14b1sG0XGCZXUMjBlYBlYEEEHUEEbxUyewh6QjB+laB8ViMwBtNLa/CzsoI5aVvYdMJ0LqRj5Fs4WtxYlg9tYqK2WcyAWGSVVIsNwzKAwNtL3PnVe7hKpr9Bcq5q2H3rZJJ00xA97DxMeBWVlAHEHMpN+X5Vny4CxeGXYc7W/uQ9/+cR2H9nxH2v2XZHP9p2vAa6VVfDX9+xaXMY79w3/AM4i/wChibW35Y9/AW6y+umu7Xxpq4fIfsOfLY/yIL01fW+FPdaVTr9q6iw8L1Z/4DcV/wDjlA2xXSzEPYIqQW1JuJS3IDMoAG++l/CrNPAPf62Vbudjr+2iL2dIVxMMzMWk+UQO7tqT88iue4BC2g0ArQvwoU4zS9jOqzJXZCcvc9AVhmsDSEUP2tbUy4dMOgzSTOpCC1yFYZAO9pTGo8Tyqvf31FBRbNgbO+T4WCC9+qijivzKqFJ8yL1OAzH2tYz+1qot2Y4kBO4NJI97+AyHzq9hzdUZ2Iq2VK+6FTetlQx0GRJIx2y+R3LWGrERqVAG/sbvs1RVs7b038nZW4lOHgzhBexLdEej+GxmJkjxKZs0IZCGZWUo9msQeIlXf9UVpcnTuSZxXFZLgpa+SV2r7Fozc4bEup4LKoYeGZbH4Gsh0s3IZ3/UinbV9lu0YdViWYc4mBP8LWPwqNxaLEcquXuVDHYKSFss0bxtydWQ+jCgTKSfgbikLehWPEMu40xwTJ68uyvwyBq+c2DSEdSCGRbkAbzpRS29Cb0tl9SAZAvAAbtLW3EHhXURojKtQkc8r5Qt9SL7i+HaSO5Q5gTqHLHXmG19Kz7+IjJ7gdBhfU99MWp9wsGGCqRYXN8x5k1eqxI119KMPIzrL7vUb9wcEpZVZmZ2ygXY7hxAA0GtRY+JCEHJEuZn3XSUZvsj0B0Jnz7Pwjbz8nhv4iNQ3xBrnpLT0a+99yQ2zguvw80N7dbFJHflnQrf40xraEedMSjROY5VZJF0ZMrFgdx0A1HI7jWVKuXUNhi2WfYtknsnasiwqrS4hUUsVUGVEjBYm11A53ubgX4CrcZNLTOtwMCmNKdi7mqezraksscqSuZOrZcrnVsrKGyMfpEc99mF+ZnhLZjcpRXTdqHgzLpNAr42UOCR8on3EjXPIRex7q07JyjjRcX7lHhseu7OcbFtaGz7JT6DOlt3azAc9G31UrzLoPaZ1V/09iWp9tDezK2RyrdkNcXHEgXB46HdW7gZkr9p+xw/N8RHAkul72ETEMWYCJ2Cm2ZcpF7A7iQRvFOt5GFU3CXsQYnC35VXqV+A5nK+/FIo55cw8OwTQjytLJbPp3Mh36QwxAsSbrlvmzaFbC5v5a1cryYTh1rwZN+HbTZ6Ul3AR3fSNW++ylVHfY2LeVZ2RysI9oG5gfTORe07FpBcUJIiCzhhleQgLa2QoRbW/E+lVIZlmRGUZfBc5DhacDolF7bZ6IwWNjlXNG6uu66kGx5G241mkcouL00R3SnpHFgYesl1JuEQWzOd5tfQADUk6CmTmooCRVOg+x5sVP8A/wBPHCzH/hoyD2FsQJLHUDKSFB17TMdW0bCPfqYX27Gh1INMD6VY/r8XMxFxIWMd7FSiZYx4aZD+/Wpxs4zrlD3KnKYdtHRc/DIbrFCxIOsD2QPmGjZcz3zHk3I/Sqrj4s45KbRuZvK0Wce4wl30kWfoLJl2hB9pZk9VD/6K0+SXZHKcZ90kbIKxjXBprQUI4iBXGV1V1O8MAQfI01wTHqTXgzb2iezeGSEzYKJY5UBYogssq7yAu4OOFt+6oLI67otU5D3qRh5FMLxDVcMY6kI6kEe7GizTIORv6a1YxYdVsUQ5Eumpsu611KOcYoKeNDikwCOA90jkzD4m3wtVej7WvyT3fdv8I2b2S43PgjHe5hlkjPcGbrkHkkqDyrmcqHRdJfk6CiXXVGX4LtUBIZX7UsHJDMcQCCsqhRr2o2RCSbEWKWF/EnTWobF7m9w2Qop167spEsZOYKgJ3KcrFjppIZN3fUB0T106LZ7LMS0WIEaEmKUy5l4XW5SUctFC94K8tZKn3MLlqIqpT9yG2ypGPnDf9XEEecpP4EfGtC5v0Yr9yj9ORj/VWP30GqmdsRm0haVDzVwe+xQqPi3qa1eJlq1o476urXoxkH2QdHHHOSeRuBlI8gPMGq+fFq+Wy99LzjLBSj7PuSF6pHRkBtBSflIGu8i28koGy99jpW3h7liSX7nm/NpV8kpb90T0UgYBgbggEHmDresNnolb3BNfBG7YALIOJWS/evZBHfqVPl31dwFucv2OZ+qNKqHzslei3SifDAvGq5JhF+0Q2LAEA3WQFc2a18vAVn+o4yZYswIZUIzb12RL7Dik2ttJpMShWKAKxjJuoF/mohwYMys7HjlAOlKK659TMDJx5Y8umRrtWSqRfSfHdRhZpL2IQhfvt2Ix5uyimT7RZLRW7LIxXuzB8SCOrYm9mMHcVszXHI3jW/gatcVY426+TX+pMeMsPqf+UITeT7q3/iNv9JrpNJz/AGPO3tQ/cm+iLWx+F+9IP/DJVLkftRc4z75fsbTesU2UdegOAJoBCk0xiMF9rnRb5NiOvjHzMxLWA0STe6+B94eJ5VV10vRo49nUtMyarhnHUgnUhEz0XjvITyX8f9q0ONju3ZRz5ar0WsV0KMRigp40MKQBHCe9IPtX9VX871Wp7Tkie3vGL/BovsgxuXETwk6SIkqj7SEpIfRovSsblYatUvk1uNn1VOPwzWKzC8QfS7o+MZCFDZJEbPGxFxexUqw4qQSD5HhTZR6kWMXIdFimjH+mnRh8GsWaUB3Y5YYWchgNCSH01dolCga5jvqvKLjo0cjlpWaUFo1boh0UjwqI7XfEGNUdydBoCyoosEXMOA1sL7hU0Ipdyhk5dl7/AFPsZl0wmWLaWIzkKpZhckAXKxOBrzzH0q3ODlTFr5ZPwWTXTlTU3raERICAQy2Oo1Go5iqmmdosir/qRHbSkBeKxBFpG013ZBv5an4VpcV/j/wcr9WWReNHT9wdluM8guLkqQL6nsjdQ5RP12H6RtisaUW++yTtWaddtEJjlu84Q2OUDwcpfMPIp6Vt8cpOiaPO/qZwWbF/tsd4PacOVFEkanKvZzDs6DSsZ1z+DtKM/HcIx6lvSEtpTqzoqnMVYliASACjCxbdvK6X5VdwK5dbeu2jB+pMyiVUYJ7exts5CVjtCyARgu2lntkcG4OvuEc+33Vk2fczYxm/Ri9dtG0+z/YzwxNLIVzzBGCreyRhSUUkgXa7sTpxA4XNiEdI5rkcpZFvUvC7FrqQoFA9rm1AkUEJLWkkzvlvcJGNDpu+caI/u011ys7RLmBdVVepWvSMusrSFkvkCqqXvv7RdlB53UX42NbHFYrhuUkU/qXka75qFUtpeQMKb5m5sbeA7P4gnzrVq77Zy1vbS/BMdGD/AG7C/wCI3/plqpyP2IucY/7j/Y2sGsI2UdekO2BegwkN0m6TYbAx9ZiZAt/dUayOeSrvPjuFMYTAunXtFn2gcgHVYcNdYxYsxG5nfie4WGvGm9K9x8ZOL2ih1IMOpCOpBLL0VTsseZt6D+dbHFx7ORlcjLukT4rYRlMOKcNYalsA2V7T2+sgPoSKqqWr9fJaa3Sn8MnNh7SOGxMM43I4DjnG3YkHkDm8UFQclV11dXwTcdb026+T0GprnE9m4GoiMslPyrpAof3YSco4Hqo7gH/7JGb90VA3+tiXk1OpxGK+0ZGG0ZVRcxcJJ71hYRRodedxV7Hy401vqW+5DDjp5dzUHrsUycRKT1kQUnfdUa5G/Vb/ABtVuGXjSW3EF3F5tT11f6i2GEZsyd9h2gBf3rLuB0q3j+g5dcF3M3K/qYw6LHtIPiIYzq4F7e9btAA6WI1FieFS5Man96IcOd0Xup6CYdEb3Xk/7ko/1VThRjT8I1J52dV90v8AUcQw5SSWZi1rk2voLDcOQq9j0Qqi1EzMzLtyJdVj7ioQWtYW5W0qV1w+Ct1z+RJ3WMAAWGpsoAAHE28/jVW66uldOvJZoxrch9Sfg0Do10CMmHw5ee8LxRMy5bSEFQWjzA2ynUXtex561ykobls7NcrYqPS17a2acq2Fhu3VIZQNERjPtAx3W46XXSLLCv7ozMf4nI/dFbXF1rpcmY3JWfqUSsYqXKjN9UE+gvWndPorcjOqj1zUflhDhuq6pQxa6tmBtvGXUebHSsbj8uc7Oh+DrOd4irHxo2x8+5I7DfLi8Kf7+IfxHIfgxq7yP+Gc5xv+N/BtYesPRtHZqDHGYdPfa0uHZ4MGueYdlpHBCRnuU6u3jp40zeyRIxHaO0JZ5GlnkaSRt7Mbk93cO4aUAjegI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4648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data:image/jpeg;base64,/9j/4AAQSkZJRgABAQAAAQABAAD/2wCEAAkGBxQTEhUUEhQVFRUXGBcUFxgYFxYYFxUXHBcWFhUVGBcYHCggGBolGxcVITEhJSkrLi4uFx8zODMsNygtLiwBCgoKDg0OGxAQGywkICQsLCwsLCwsLCwsLCwsLCwsLCwsLCwsLCwsLCwsLCwsLCwsLCwsLCwsLCwsLCwsLCwsLP/AABEIAL8BCAMBEQACEQEDEQH/xAAcAAAABwEBAAAAAAAAAAAAAAABAgMEBQYHAAj/xABHEAACAQIDBAcDCQUGBgMBAAABAgMAEQQSIQUxQVEGEyJhcYGRBzKhFCNCUmJyscHRM4KS4fAkY3OiwvE0Q1OTo7MWg7IV/8QAGwEAAQUBAQAAAAAAAAAAAAAAAQACAwQFBgf/xAA2EQACAgIBAwMDAwIEBQUAAAAAAQIDBBEFEiExE0FRBjJhInGBFCMzQqGxFUNSkfAWJDRi0f/aAAwDAQACEQMRAD8AmBW+VQwNEQNEAN6QBltraHURM41b3UHNz7vkN57gagyblTW5ss4eNLItVUfcpUaWGpJO8k7yTqSfE1xN1jsm5P3PWcXHjRVGuPsGqIsgE0gNpHUgg0hHCkAktgbGkxcwhi03NI9tI03X72Oth3E8Knqq6u5kcpyKxYaXlmq4bCQbOVYMJD1mJkF8t+0wGhlmksckYPHyUE6VfUFE4O2+d8nKbENtYaGGMzbUmM+bQQi4iv8AUjhX9p4vm4nQUZdluTHY9dl0+ildzMduY6Od7xYeLDRjQLGoR2H96yWDfd3DvqpLJa7QOvwOEjUlO57l/ohneqrZvJJBaaE6iEGkA6kIEUgE90T6Rtg5wxPzT2Eo5DcJB4ce7wq1jXdEtPwzF5jj1kVdS+5G2QyhgGU3BFweYrWOAlFxemKXpAAJpCElxSHcynhvG/lS0AGSZVtmIF91za9IQDSC9ri53DnSANNoYCKUDrEDEbjuZTzVhqp8KSQdkbaeHRH+UKN6OQJVHc+5v3reNOX5B2ZD9Iel6RqpXMGVh1iMCHUciCOOuovuNqZbZGtbZYxcSzIn0Vrb1sVTFJLEPlYUF7sqHUqv0d2oa2vnajrfcicWm0u+hvh4Jo1D4SXr4f8ApOdQOIRzu8DT978jZR0+5BAnkPX+Vb2kVg4o6AGFLQgaQCnbdxfWzm3uRXQd7/Tby93yPOuY5fK65+mvCO7+mOP6IPIku78EVNN2lQbz2j3KP1rIUf09TOknd/dVUf3f7C9RFsSGpvwG7v5mnvstEUP1vq9vb/8ARSmEwNEQDNYXP9d1FLZHOaits1DoAy4bZpxIXNJMxIXcWdn6qGK/D6I7u0a1KYqMTznlbp3ZD6iRxm1odmwvJNIJ8XKczgHtyPuVVUXKQqNByAJ1JN3OSiuqRXoxrMiahBdjK9q7YmxMplmzMx0G4Ki/VRSdB8TxrNtsc33Z3uBhQxa+mK7+7Gmc/V+IqPsXtv4AyE728hp8d9LYelvyzhCO/wDiNLYuhA2I7x8fWkHug6tfdSDsGgxHUhBqQ1rZa+g21JFVoVkZTHqovcGM+7oeRBXyrqeNshfVqS7o8757EePfuPhl6wnSGQaSKG7xofSrM8KL+1mGrH7j+TaySrkU2LaHN2bDedeO61r8apzx5w9iRTTFoUJdeyQozEXK7zZQAFJAAUmohwmyPmzWNzfXTTtEKu++UABrDfekIExvcsbk20sVG65t5krf7ppA0HkZwp1DNw0A42voTpx505IDEUgYX7XNm927NusLGwACj+KgEzP2h4QdYttLXHE5rgG9z4cOdOhhevPsvB1H03ZJucF27eSuvinIUvIzFbtrrk3DQ/y48a1qOOTf9zt7GnTTjwcutJJ9v37t/wAFu9nW0QskmFY2YWkVeWgzW+B86gzKYJRsr8Pt/KOe5m2m6yNtXutP+AoB5/Cr5zoZb91OAHB7qQBHHTFIpGUXZUZgOZCkimWvpg2h9aTmkyhhgiXJuALk8+JPia4Se5ze/c9br6MfGWvCQlDhCkjF/fKoWH1SRmyeQKipcqPRqBn8RN3ud793oPO25RvO/uXifyqtFaXUzVte2oL38/sKKKaTpJLSBpBOpAEy2tzuX8ePpTtexA5JtyfhD7C7WnESxLIyRrIZkA99WKsp7XAdpjbgTe9Tf1Eox6UZkuIpuud0159hADUnid5OpPeSdT51Xcm3tmpXVCtagtA0CQ6kI6iIGkIGgATdOI3/AI9xo7Gte6Do1xf+hSYU9hqAjqIhxszFmGdJBuv1bDddWIA9Gy+prT4u/wBO5J+GYPP4nrY/UvKL+uMX6V1PePzrruh+x5vJ6emOFYHdqKa18g2OcLjZI/cY2+qdV9Du8qhnRCflDlJomcNt5TpIuXvGo8xvHxqnPEkvt7kisRIrKGF1II5g3qvpryO2JsaIhHEJmVlva4IvyohKBs7oxipMTfGKphTNY5gTJfQAAbhx1tV6WRXCrVO03rf418Go86FdbjQnFvW/4+CXj6GwieSRjmjeMRCIgWQXubEbxVd3zlHpb997/JSlk2SWm/ff8i0/RmI4g4hC0cuUIGW2ljfcRr3g76j6pdPT7eSD32VYQryt4XH4GttNlcOsfJmHnf8AG9OTEHCN9b1A/Kl2AHAf7J8iP1oNJrQltMp8eyGGKWEoTGp67jlMYPza37mIBH2DzrnocfrKfx5Oot5l2YEa/ddhttKX+0TZhYGQ2J3GwAIvzBBrN5OK/qHo3/p2fThrq/I1w+t2+tu7hw/rvrPm/ZG7RFvc35f+wtTSwdSEFdrAn+r8PjanRW2R2S6Y7Qmia5eC6nvbf/Pzot6W/khhHb17L/ccCoywDSEDSAdSEDSEdSEcKQAaQhJtGvwOh8eB/L0py7ojfZ7+RWmkh1IQDqCCDuItT4vT2hk4KcXF+5eej+P6+AF/eXsP94ce64sfOu0wr/VqU15PLOVxHj5EoseNhLaoSvnpV9Wb+5bMpw+APlDp74uOYo9EJfawba8jqHEK2468uNRSg4+RykmLRyFTdSVPMfnwPnUUoRl5HJtElhtsndIP3l/Nf0qrPGa+0kU/klIpVYXUgjmKrOLXZkiezmoBEnaikIQd6doBRrVrkQYCiAOKIA1EQcU0WzO3bOST9JmbXvYn864fMk5Xyf5PVuKgo4UE/gQwc2dSeFzbwvYVXsjp6LeJa7IdT+WL0wtHUgCU7WtfcLsfAf7inRRBdLTX/cPAthrvOp8TqaEntjqo9MVsUoEgagI6kA6iIK72t3m34/pRS2MlJR1+Q9NHHA0hbBpCCyi4PqPEaj40V5Gy8Ag0AoGkE6iIlOjeO6qcA+5LZT3OPcPn7vmtbPE5PRP034ZzP1FgerV6sfKLyBXTnn7QIpDRtLg1Oo0Pd+lSK2S8jHBMJ1sie92hzp3TCfjswbaHEGKVtx15HfUcq5R8hUkxwjlTdSVPMfnzqGUFLyPTaJHD7V4OP3hu8xwqrPHa7xJFP5HbSAi4N6i1ofsbSPR0BlKMrD6How/O1aySIwVxHNWHlf8AAmndINhxiF7x4gj8qXSLYosqncR6ilpg2KCmtdhGaliIrjfksPEiw+JrhrFu9r8nqtE+jjoy/wDqKx4fqyyfVZl9DTMqPTY0O4eXVjJ/lh6rmqdRANsSbm33R6tr+FSR7IpXLc9ft/uOhURdDCgAGkI6kI6kAJNETlPBWF/Eq+Ueiv6VJH7WyndLdsIfydOSFJUXNtP1/OhFbZNfPpj28vwcWygDwUd5oa2w9SgkmKUB4EpsCe40V5BLwwVGlNCgaQQkTXGu/cfEaUWNi9oMy3FviN45Ed9OjJxaaBOCnFxfhl/2BtDroVY++Oy4+0N58DoR3Gu0xb1dUpHlvJYjxr5Qf8ElVkzWcRSAENEDEJsKrbtDzH5ipI2OJG47EOueP3u0vP8AnT+mE/HZg24+R1FOG3Hy4ioZQcfI9STFo5iu4+XCopQTHJjhcSDv0NQSr0PUivVcHAgU9MDDZaOxpxQHeL+lHYNALh1vut4XH4Utg0Z+0FisfKZYvSYJ+VcXKGsvX5PRo274hNfCQ4x6WnmG/wCcPxAP51HyK1ey19Py3hr92I1RNwKjXv3G1FrQyMurYjPvJ5ZPxp68Fez7m/yhzUZbBBoABpCBpAOJooDeu47xceREQ6MR1ri2oLWWJPEKDpzkqSXjSMrHkrL5XPwuyHB2RKFUdWcz2Zi3ZSJBqiFjvZm7RC3IyKLampK63JaiVbc+LvUn4Xj8sm9k7NiiVhInWlxlYmwGX6qqdw773PoBZ/o3ryV8i266W/HwQu29kJCVeMsyt2e1vU3JVT3W48SNd9VrapQXc0MG+crGrPOuxFS8BzN/Ia/jYedQI1Jd2kHpo86kITj95vI/C35U72RHHy0JYWXXId+uXvUEj1FqfKPbaIaru/RLz7E1sHaPUS3J+beyyd31X8uPcTyrR4zK9KfTLwzJ53j/AOpp64r9SL+DXUp7POpRaemCRRGCRQjcfI/r/vRTQAvWcxlPf+tHQ0E9+tAQzmwWt0Njy/Q1NG32kMcPgCDG/Rk0PP8AWhOr3iJT+R0TUGiQiusHG/oak0S7DpIDuIPgadpiD3o6GhgaQAcgpCK3tnZDLiIpUuUeaIvxyOXHa+6TbwPjWLk4WshWx9zdxeSaw3jy/gY9II8uJk78jeqAf6ayeXhq/wDg6f6Xs6saUfhkfWUdOIYY9px9q/wH86fP2K2O/wBU1+Q5W5YHiB+dDfge4puS/AaI6a7xofGgx0JbiGj4jl+HCkwx+A9ALOTcL0gEz0a2aJpFZx82Dcf3jA3A+6CPPw3zRqfT1GTyGU1FxgW3DbBjWVpmLSOWLAuQQl+CqAALDQHfamNmF68+joXgHbkmVQxGigknQBRzLMQAO+9XMSxR2Oo6E9yKvH0gEsgiwqjESm5yI2uUC5OYgKfAE1fcnreh0s6mL1sfPbEQdnc6XXuNrofI2NMmlZAuqXTqSIR8BaDrGADExOOYjkWUBD33UMfEDhWVKOoktWa7MtJePAwqA3TjSEEX3j4D86d7ES+5/wAB8AsZdDKoKMcrcCoc9l1YaqQ2U35Xq1iuLs6ZeH2Mvkqp+h6kPK7krj+js8VygM6c1t1gHJk3N4r6Vcv42cHuHgzMP6hhJdF3n5H3RPpAlxhpHAbdHmNm/wAJgdQw4X3jTeNdLj8mTXpz8mJzWPV1+tS1plurVOeOogCkUgCJiI930O7yPCnb35GhVlBNtzcj+XMUdBTCzRBhY0oycfAGkxkHaI2Oq8KlajZ3XkZtxG3WEbx+P8xTEi0D1gO8fDN+FO0AOluBHkbfCnDRTXv8xf8ACgIMrnu9bfA0tAFRJ3EfH8KHSO2Vbpag61HH0kKnxVgR/wDs+lc5zlWumR2P0nfqydfytkJXOncjddHPeSPwI/OnvwVIdrW/kVPvDwPwP86Z7E3/ADP4BYWOYeY59/jSXfsJrpfUv5DEXsRr+Y4ikF/KOU5yFQFidSACbDv5effT4wb8EVl8YvTFJYpVzt1BdYwpkF/cDGwz3IFzcWUE3verFONuXcxs/l/S7IkuiW32xMknYZUhQyNZgGChlVmAC2OXMDa9yL2udKtX1yjExlySt7a8mjoNBx7+dZgGI42EsFsFbK6OVYkBghzAXANu0FO7hT659D2R2Q61oqeB9n6pO0/WsGuxVU0ChlZcpc6t2WIvYVcea2unRHVj1wlt9yXhwpDBALWsO4AVY9SKhs2pWR6Ooru2Z0hw6xk3Yv1eVQzFIsOHiBNgT7638WPKqXpTt30IpY+VVTfGdj0QqsCLg3B1B51SaaemdjCanFSi+zBoDxHKbtwvbxtYfzp2xiXdsUK3FuG7y3WpJhlFNaZcuim1OsTqnPzkYA1+mm5W7zwPf411nH5Kur0/KPOOZ494tra+1k3LArWzKrW1FwDbla+6r3pR3vRjOyWtbFaeQg0gBaIADSEJyxhhYj+VFPQtDdyyb7sv+YePMU/sweDgQw0sR/XpQ7pg8lLw3SaI+8rJ6/6bj1rKq5eqXaXY6a7gLofb3JbDbRik92RW7iAT8N1aNeVVP7WZVuDdX90WOt/D0IYehq0mn7lRxafdArpuNvG6/jcfClsboWu3+4B+I/SkIMsnd6HX0NqQNkP0tW8KNr2JAdRwIKHXxZfSsnl6+rHb+Dc+n7/SzY79+xWa449QEWX3vEMPQfzpxXa7vXzsO/A9/wADp+YoL3Hy8qX/AJ3FhTSQBYu0LMEBYBiRdRfS5Hja55Xp8e70ytkSdcHOJMbGwkscl2QBWLROQwNpFuy3G8XAYjTcy86t4/6ZGPZmQua7aZLNs1XZrFl6xercKxUOpvcMBv3794q5OKX6kyvdXCa3Nb0TWz+jmFisUgjB+sVu3qbmsydkpeWZmkvBK1EELJKFKg/SOUeNideW40QB6AjrU7b1oWyi7R6PYl8TPLDA8qNJlBQqSpCqzKQxFhmdiDu1O6t/ismFMH1Lyc/ylErZrpfggmwjxExyo0bi5KMLFbknzGu8aViZL6rWz0ThpR/pIRT3pAVXNUCgI6kEPh5mjdZENmXdfcQd6sOKn9DwqzjZEqLFOJSzcOGVU65fwXzY+00xCZl0Ye+l7lD+Y5HjXX42TC6PUjzTPwLMWzpkh9mqxoz2CGpABvSEBSEAaQgppCGs2G1zKcrfA+Ip6n7MY4mPJKDuIrhHFo9dhdXLww9hQUmvBJKEJLuh1h9oSp7sjeBOb8as15t0PDKF3F49nmJLYbpZKujoGHcbH0N60auZmvvRj5H05B962SuF6UQNvDRn0Hw0rSq5amfl6Ma/gcivulsmcPjEcXWRWH2rEeoq/DIrn4Zl24d1b/VEUxOEEiMjA5WBUlTz42PfrRtirIOL9xlTlXNSXlFEmUo7I29WK33BrcR+lcNk0+lY4nqnG5v9TRGbWmEt2vEfgf5ioPYuL7/4AdDYgajlxHhSTFOL12FYzoL6U0cntdwsnI7t58N1v65U5DJte/geYfbD2HZZyuUgh8rWUh0jkBBWQ2twDANbNrWtj4NlsOuJw/I51GPd0/JoWFgRwkqHssA45EEXB9DVSVsknFllZDcdfJIiqpAI4pVtdtLX1BIIuLHUUtbDFNvSGEm141I7LX90E2BPcCxuTvqX0ZE/9PL3YfBbfw8rBFlTOTYJmGa+pIsPA1HKDRFKtx7kpTSImeiQ+ZZrWzTSnxyuY7+ByXrXoWoIxsl7sYr0h6Pw4uPJKLMPckFs6HmDy7joaNlUZruOxcu3Gn1Vsxnb+xpMJMYpRvuUYDsyL9ZeR5jh6Gsqytwemd9x3JV5cO33e6I01EaYDHQ2F+7n3UEJvS2JwThrWuCRmsRY2524jvFSShKPkgqya7ftff4HEErI4eNijjcw5cVI+kp5H8dakovnTLqiR5eHVkw6ZoteyukkcllmtDJuvf5t/usdAfsnXxrpsTkq7VqXZnA8jwd1Em4rcSbZSP1G/wDnWmpJrsYTg4+Tg58fxHiKIwESX3f7UNCBDUhHGgILSEedw1cto6xSa8CqYlhuJprhF+xYhlWw8SHCbSYb9aidCLkOVsXnuOU2kp3i1Ruh+xdr5Wt/ctDhMQp3EVG4SRchlVT8MVQ2N1NjzBsfUUlOUfD0SSqhNd0mP8NtmeP3ZCeADa/Hf8auV8hfH3M3I4jHn/l7sU1YdvUm5PeSbn4mqFlkpzcn7m1j40aao1LwgFjsRqdOH86ZslVenvYqKaPBpALT0P6IHFx4iVrHKpjhX+9CBg5PcWsO8nkKv0Vbjs5HmeSlXcq4+zWyubQg6mVktkZiWKSfNlW46sLa2vv52rYwuQVEOhoxeR46vPtU6pd9Fx6F9akAEqnq2d+ok+iwvmZFJ1IBLZTpcA20FZGX+ubml5LFcY1JU9W2iy1TJSD6TbOllU5J3jW25ALg/WJ3keFrVLU1snp6d6fkrmH2Qy2OVL2sXLWBHHRQL+dWPSk3vZpp1pa0WDors1YgcoFhexAsCxOZyO7cPAVDe14RQyZJLpRNYyVgFSO3WyMIo762Y3Jci4uqKGcjkhplUOqRnWzUI7Lns/BrDEkSXyooUXNyQBa5J3k7yeJrXS0tGLKTk9scURpjfTnpv8ozxpFGYEJIkbMZCVv84liAotewN7g66G1Z91sZy6NFjFypY9qnEr+0sA8EjRSDtLY3G5lN8jr9kgeRuN4qnODg9HomBnQy6+qPn3Q1pheJzoyscubDzorqPnY7jVbm0gU71NyDofpGtzjei6Ppz9jjeeqnj2K+rtskp+iEZ/Zyyx9xyyL/AJxm/wA1WrOJg/Bm0/UWRD7nsaN0Pfd18ZHfC3x+cqD/AIO99mXP/VDa04krsLYhw9x1zup3Ja0a96gkkeF7d1a2NTKqOm9nP5uXHIl1KOiVZAatpmexN4/P8aWxoQg+PfuYURAX8/gfMUhAZ/Md2/zFLQtlL2j7HZBc4fEo3JZVKH+Jcw+ArmXWzoI5K9yr7S9n20Ibk4dnUfSiKyD0U5vhTHFonjdFlbnhZDldWVuTAqfQ0CRST8CdAcCDSCpaFY8Qw3E01wTJ68qyH2ssOy4mIzP5D86o3OKfTE6jj42zj6lv8EjUJpA0gARcfE0WRwe9/uK0Bxsvsxhy4FPtPK3/AJGH5Vr461A835ibllyZXehUYxO1cZNKMxTNlB1AzSNGpseISLL5mo6l1Tk38mbGTS7Gj4vCJIhjdQyHePDUEW3EEAgjdarTimtMSk09oouPdsPM8b3eNcpWTeyqwuOsAG64YZhy1tvOZfUoS0jaxrPVht+RyjhgCCCDqCDcEdxqAmCfJEvfIt/AU7rfyO9SXyLAU0YRmzz1mJhxH0FmVIT9lg8bSD77MADxVVI31axnqeitlr+2zRZZAqljuAJPgBc1pGOZBtbpfi5ZMyznDxgZiiiOwUnsqxdTduZvbkNarOxs6rG4enoTn3ZW4dmLmj7eeEvGrDQsyF1UqrDTUG26oI1R6lIizOHqhB2Q9jXunHRoYqG8YHXRglOGZfpReBtpyIHfU19PXHt5Mvjc6WJcpez8mNEfpyPIgjge6svR6NXOM4qUfDFsBiOrljk3ZXF/unsPf91ifIVbwbfTvizP5fGV+LJfHc0YE8r+H867JaZ5bJaegQ4/rSjobsNSEBSAcaQBNloiE3X/AHG+iATb+j+tEWi02rBNEMKIhPFYVJRllRJBydVYfEUHBMKskvcrG0vZxs+a56kxHnExUDvym6/Co3SvYljlSXkxbpjgsHh5urwmJfEWJDXQBVPISBu2fBbd9ROvRPDL6vYDY2yibPILDeBz7z3VQvu1+mJ1PGcf1atu7L2RORTKxIU3toSN3hVRxcfJ0VV0LG1D2DE7vG340kSN60GpBEMLJ25V5NfyIBqSyPZMoYtm52Qfsx4KjLptPs4/4CLxk/8Aa9bFH2I8y5T/AOVP9ymYx8RszaczxKkkcwZyrPlGR3LrchSVZXEgGhBF/KJbrm/yHBwZZO0uyLZ0W6afKpepkiEblWZCj9YjhbZhcqpDC97W3casQs6h2dx0sVJ72g23f+LbvhiP+eYVTzF3QcB/pZEyYCxLRN1bHUi10Y82TTXvBBqkaHV8nCeYe9EG5FJBr3kOBb40gdgvUyy6ShEQ70VizMOTPYBRzAB8aAuy8Cu05AkWfhE0cxA+rFIkrAfuoakpl0zTIbYdcWi54DHxYhCUOYaqykEMp4qynUHxrXUlJdjGnBwemYvt7ZZhxM0UZLRo4CnQOpCKwBvoQA4F9/ZvxqnLs9HYcZbK2jqkwuA2dJLmijhaV7ZmC5cq5ywTMxItqp7XcTToJ+CXJyqaYuM35NlmSRMKRnAkWEjrCLgOE98jlcXqy/BxPZyMExczNJnbN2wGbMbkOxbf429fGsy2Puei4MlCKrXjQVkuCDuII9dDUCens0ZJOLTND2LiTJBG53lVv42APxvXbY8+uuMvweT59arvlFfI9IqYpCLG3MeO6nABDHj8KQAwa9LQTjQEENEAmwpALXasFM0wQtPGsqHSz2iYPA3Qt10w/wCVEQbH7b7k8NT3UtpDfJi/Sz2g4zHXVn6qE/8AKjJCn77b389O6mOTYVErWDxXVm4VWPDML28qinHq7Fqi/wBF9SSbHGK2zNILM5tyGg+FMjTCPhFm7ksi1acuxYuirXhPPMb1n5i/uHWfTsk8Z/OyVxF8ptvAzDxGv5VBDzo2Mnarcl5XcNBIGAI40mtPQ+uxWQU14ZaujnQI4nDy4pTaViBCCbKyoMrgj7RzWPDKp3E1cjU5V6OQy+TVGd1R8e5XnQqSrAqynKykWKkbwRwNU2muzOqpvhdFTg9o172WT5sFl+pLKvhdi4+DCtTHe4I8/wCZh0ZcjP8ApbjZJ8ZKJCobVOrItlWKS6qeJzK9yeN7jSo5ttm1xMIQqSi+77ka2I+TuJo2EUiIzgg9nMBYAruYEFlOmooJ6ZdzKoWQal8F62dtSTFTSzurIpWNY1a1wg6xlJHAkMCQedQ5E+po56in000SdViYGkI6gICWIMpVhdWBUjmCLEelJPQ1jDYmMaJopie0GXC4kWPb7XVq9uGWQq4J3I787i5j2dM9ezK2XWpR38D32n7IgOElnMY635pMwLKSDLGtmANm0J330qzakl1FCvIsgumL0h/7NsGibOw5VFUvGHYgAFr3KliN5tbfUsF2RHOcpv8AU9llmiDKVYXVgVI5gixFOaGGX7b9nk3WuIFV4mAyF5SGjGUAoTlJPaBYHX3td1VZUvwjocXmVCvpt8lMxeBlhcxTLlkQgMAbg6Agg8QQQaoTh0y0dXh5kMmrriW7orJbCxXBtYm+8WLEjd3V2GEv7Ef2PNuUl/7mX7kykgO4g1a0Z2waAhIwjhceH6bqdsWgpuN4v3jf6UewAoe+437txFLQgQ1/HlxoMIDikAHpV7QMFgcyvJ1so06qKzMDyc+6nmb91YGjR2Y30s9pmMxl0Vvk8J06uIkFh9uT3m8NB3UWwa+SlUAgUBHUBAikEmejW0BG5VvdbzsarZFDsW4+Tc4Tk44ljjY/0v8A3LWuKU+6HbwQj4tYVFDjMiXhG/f9SYMFrq2F6PbOxEk6QIoVZZMqkm7RqblmsunZUMd/Crd3GzglKZz9H1Gl1V1Lt3a/BfNv9M/mEw2ETq4BYCQSFGaFQALZRdVYlONyDa2tQufSuxJi8c5zVtnfffRWjKHJWQAuQOrZpJFkX3ri7oc6nTstcCxtaoJLq8myqZVz3W9fj2NV9mWzDFhjJ1gdJ8kyDLlZbooIbUgnQajlVmmHSjleTyHfc3Jd12Kj7R+lEWIZoIoY3MbAdew1DKe0sdtcu9Sb662G41BffFPRToypUTUkRfRrZvXo0jIiqJfk4AuxkZowZWuRoohZxx15Wprl+jqNuzkf6lRilr3ZdcLEQZGO9nv5BVRfgo9aptjhzQADRACKAgaABrPs9H6zeOtTI1iRwKhtNzAHeNdByFOjJppifdaI32h7eL4DCoADLN22XviGVlHf1zRitK2XVFJe5hyjqWjQti4EQYeGEf8ALjSP+FQD+FWUNY8ogMq9oPSzEpi2hw8rQrDlBKhSXcqrktmBBUBgLePdVG/IlCekCUtEX0lxxxmCTHZVE0R+TYgLoubQwydyksul9BN3ULIqzUkbXEZ7obj7Nf6knsfqxEixyghFC6EEaADeK6mi2voSWjGzMe7rcpJj5gTvCv4b6sbXsUOlryFEwHFl7jqPjTukbsVWU8gw+yfyNNaHJgiYeB5HShoJ0sQbf5HiPOknoQg6sPtj0YeBp20xrAjmB0BueR0YfrQcQbPNl6540wKQjqQjqQjqQixbC2IGAklGh91eY5mtTCwVYuuZm5eZ0Poh5J/DxqjlVAUWBFhbuP4CtOumEZtJGfOyUoJtjwVbUUV22Xv2S7Oz4iWYj9kixr95zmf0VE/iNYPLWbmoGzx0dVuXyQHSjY4hxk0UN+rj6tVQ2DKLLKuQ7ioJygHgN9YE499HecTbKyrcn47EHjGuGfPZkDZRmQtnJW4yqSAAF3d5NRlrLsSg577o0D2Y9LJWljwkhVojHaJgApUoBZezowKhjfeMvG+j6LXLaZxbl1ttjXZPs2xEsjmduojDsBbK0kgDEZl1Kop0IJuddwpn9L1SbYxRj5ZZ8Vs2LDtFhoFypDGz21JZpXIzsfpMerkuftUMldKUUaOCttsG1UjQBpCOoCBpABoAOpCK9sfo8021yz3MMAXEAEjKGYuY41H+L1shPNVrRxl1JN+xmZUVGWzUxV0pg0hGP+1SCI4xeqY9cyAygKXAA7KN2TcMQLa6WUedG+tOWzRweP8A6re+yQ26D7ShVJcJMBJFinEbOAQUZ1SFFZD9EsFGYHew4ahQ109KLmTxf9PD1K34KbiMIYZHjbR42aMkaG6m17jna/nVJylCXZnWce6srGTaT+R3h9tYhPdlJ+8Afjv+NWq+Rvh7keRwWLb7aJfDdM3GksYYfZP5H9a0Kuaf+ZGFkfSa/wCXIksN0lwr7y0Td4I+O6tSrlap9t/9zEv+nsmr22S8MmcXjkWQcjY/hV2FtcvDMqzGtrf6kcXy71ZO8ar6VJrfggfYOkhO6zfdNj/CaDQAspDaMNfRvL/el4A0eba500zqQjqQjqQB1szDdZKq8CdfAampqK/UsUSO6zog5F9QV1UUorSObk23tiMzhXQm+oZdBe57JGg8GqvdZGuSk/BZx6Z3JwgtscxSg7t43gggjxBqaq+Fq3FjMjEtoerFo1L2cYuHC7OfEzOsaSSysST9Rvk4AG8k9Vew51zObYp3SZt48OimKINlbbuPBCNHhYbBmFwxS+bIxH03+rrlW53nXN31y7eC5VbOvuno1fD7PiQAJGi5RlFlAsN1hpuqfpQyU5S8saYTo3hYpjPHBGkpv2lFt/vWG4E8SBSUIrwhuyUpwCk7ZhSXFT51DZerjsRe1oxJp/3azst/q0auCtQ2NBs1R7rSL4SOR6MSKqF3YqcM1rCR777nIfI9nUUBbHC9+/0pAEHx0YveRBbSxYA+h1pC0xzSGjeTCljcySW+qpCj1AufWkO2PdhvlxoFtJYGue+KRSoPfaeQ/umtDDfZozc2Phluq6UCN6STumFmeK+dY2KkC5GnvAcSBc27qbN6iSVJOaUvGzDJIVVn90B2V7k6SKFUEF/pG6km++/fVPZ3dNcYrUQ+GmL4vCCNb/PRX32a00LWGmqghbnhv4GjD7inykv7L/YkfarsIjHvIjFDIkcgPAt2kYEfuKb/AGqvY2DDI6k/KOQXL34LTg+xQJ8TLCbSrpwYaqfOqeTxk6n3OnwPqhXLUvIrHtFD3VQlRJHQ1cpTPs+w4WRTuINRNSRejbVPw0GRbG6kqeakj8KfC6cPDGW4dNq/UiUwnSLEx7pM45OL/HfV2vk7oe+zIyPp/Fs8LRLYbpip/bwWP1ozf4Gx+NadPNLxNGDk/TE13rZNYTbOHl0SdT9lxY+Gtq0a8+mfhmBfxORV5ieeqyxp1IQNIR1IRYOisA7ch4dkfifyrU42C25soZzb1CPllowcQkJzMVG5RfKW3XPM1DnchLr6a32Oi4Tga5VdeQu79hPKVkC5rlJAAx10ZdL8z27eVOssd2I2/Ygqxo4nKqEPDFsU7FhIy2UL1bEcGzm1xvty+9VfjMhVyfUXfqTEnfCM4rx5Lp0V9msuIjgmxeI+aKK6RoWZlVxnyhn7MfvG+Vb99UrIuyTf5MZJRSXwavsvZsWHiWKBBHGu5R8SSdSTxJ1NPjFLwJvY8ogOoiOpCKCcdG2KxEfWIZetZilxnChUQHLvtZRWfk1zct67GriTj6et9x1VNotgU0R1ERxUHUgX8KQg1IAIpCGvy9ExmDTOgdpXUqWGcoYJtQu/31i1q7iRknv2KWW046L2KvmacaQiie0Ho/BHhnxEKLFKroSVFlfPIqMGUaH3r333HjVa6KitovY+fdS/O0LezvYUXUQ4xxnnliR7kC0OZQWSMcBe9zqTztpUkIJdwZedZkP9RDe1r9vhv8OW/wDHFb/VWtxX+LL9jB5L7EZ5jXXIytY6ag+BtetXInU04S8lDHpu/wASCel7lR2hheqkZOG9fA7v08q5fKp9KxxOv4/Jd9W35XYQVyNxqo0macLZx8McxY9hxqOVMWXquSuh7juLan1hUMsf4NKrmE/vQ5jxqHjUbqki9Xn0WeGKmx5Gmd0TtwkihVvnlB1IJ1IRwpCLfsaEiBALZmZSL7rlri/dYVqa6MNv5K2J/c5CKXsyxyQscylM2Y3D6aeN9RbhaueZ6XGL8aGm2IlRwU0c3duIsCpDEc7+utaOMpyrlH20c9zHo15Fc192xXapKp1I3OrMXJ1OUhm05kketR4lHXJk3N5voUKK9z0L0fUDCwAbhFGB/AKCOZl5H8jhQSSAACSTuAGpJpDSmR+07AlrEyqnCQp2Lc9CWA43IqH14b1sG0XGCZXUMjBlYBlYEEEHUEEbxUyewh6QjB+laB8ViMwBtNLa/CzsoI5aVvYdMJ0LqRj5Fs4WtxYlg9tYqK2WcyAWGSVVIsNwzKAwNtL3PnVe7hKpr9Bcq5q2H3rZJJ00xA97DxMeBWVlAHEHMpN+X5Vny4CxeGXYc7W/uQ9/+cR2H9nxH2v2XZHP9p2vAa6VVfDX9+xaXMY79w3/AM4i/wChibW35Y9/AW6y+umu7Xxpq4fIfsOfLY/yIL01fW+FPdaVTr9q6iw8L1Z/4DcV/wDjlA2xXSzEPYIqQW1JuJS3IDMoAG++l/CrNPAPf62Vbudjr+2iL2dIVxMMzMWk+UQO7tqT88iue4BC2g0ArQvwoU4zS9jOqzJXZCcvc9AVhmsDSEUP2tbUy4dMOgzSTOpCC1yFYZAO9pTGo8Tyqvf31FBRbNgbO+T4WCC9+qijivzKqFJ8yL1OAzH2tYz+1qot2Y4kBO4NJI97+AyHzq9hzdUZ2Iq2VK+6FTetlQx0GRJIx2y+R3LWGrERqVAG/sbvs1RVs7b038nZW4lOHgzhBexLdEej+GxmJkjxKZs0IZCGZWUo9msQeIlXf9UVpcnTuSZxXFZLgpa+SV2r7Fozc4bEup4LKoYeGZbH4Gsh0s3IZ3/UinbV9lu0YdViWYc4mBP8LWPwqNxaLEcquXuVDHYKSFss0bxtydWQ+jCgTKSfgbikLehWPEMu40xwTJ68uyvwyBq+c2DSEdSCGRbkAbzpRS29Cb0tl9SAZAvAAbtLW3EHhXURojKtQkc8r5Qt9SL7i+HaSO5Q5gTqHLHXmG19Kz7+IjJ7gdBhfU99MWp9wsGGCqRYXN8x5k1eqxI119KMPIzrL7vUb9wcEpZVZmZ2ygXY7hxAA0GtRY+JCEHJEuZn3XSUZvsj0B0Jnz7Pwjbz8nhv4iNQ3xBrnpLT0a+99yQ2zguvw80N7dbFJHflnQrf40xraEedMSjROY5VZJF0ZMrFgdx0A1HI7jWVKuXUNhi2WfYtknsnasiwqrS4hUUsVUGVEjBYm11A53ubgX4CrcZNLTOtwMCmNKdi7mqezraksscqSuZOrZcrnVsrKGyMfpEc99mF+ZnhLZjcpRXTdqHgzLpNAr42UOCR8on3EjXPIRex7q07JyjjRcX7lHhseu7OcbFtaGz7JT6DOlt3azAc9G31UrzLoPaZ1V/09iWp9tDezK2RyrdkNcXHEgXB46HdW7gZkr9p+xw/N8RHAkul72ETEMWYCJ2Cm2ZcpF7A7iQRvFOt5GFU3CXsQYnC35VXqV+A5nK+/FIo55cw8OwTQjytLJbPp3Mh36QwxAsSbrlvmzaFbC5v5a1cryYTh1rwZN+HbTZ6Ul3AR3fSNW++ylVHfY2LeVZ2RysI9oG5gfTORe07FpBcUJIiCzhhleQgLa2QoRbW/E+lVIZlmRGUZfBc5DhacDolF7bZ6IwWNjlXNG6uu66kGx5G241mkcouL00R3SnpHFgYesl1JuEQWzOd5tfQADUk6CmTmooCRVOg+x5sVP8A/wBPHCzH/hoyD2FsQJLHUDKSFB17TMdW0bCPfqYX27Gh1INMD6VY/r8XMxFxIWMd7FSiZYx4aZD+/Wpxs4zrlD3KnKYdtHRc/DIbrFCxIOsD2QPmGjZcz3zHk3I/Sqrj4s45KbRuZvK0Wce4wl30kWfoLJl2hB9pZk9VD/6K0+SXZHKcZ90kbIKxjXBprQUI4iBXGV1V1O8MAQfI01wTHqTXgzb2iezeGSEzYKJY5UBYogssq7yAu4OOFt+6oLI67otU5D3qRh5FMLxDVcMY6kI6kEe7GizTIORv6a1YxYdVsUQ5Eumpsu611KOcYoKeNDikwCOA90jkzD4m3wtVej7WvyT3fdv8I2b2S43PgjHe5hlkjPcGbrkHkkqDyrmcqHRdJfk6CiXXVGX4LtUBIZX7UsHJDMcQCCsqhRr2o2RCSbEWKWF/EnTWobF7m9w2Qop167spEsZOYKgJ3KcrFjppIZN3fUB0T106LZ7LMS0WIEaEmKUy5l4XW5SUctFC94K8tZKn3MLlqIqpT9yG2ypGPnDf9XEEecpP4EfGtC5v0Yr9yj9ORj/VWP30GqmdsRm0haVDzVwe+xQqPi3qa1eJlq1o476urXoxkH2QdHHHOSeRuBlI8gPMGq+fFq+Wy99LzjLBSj7PuSF6pHRkBtBSflIGu8i28koGy99jpW3h7liSX7nm/NpV8kpb90T0UgYBgbggEHmDresNnolb3BNfBG7YALIOJWS/evZBHfqVPl31dwFucv2OZ+qNKqHzslei3SifDAvGq5JhF+0Q2LAEA3WQFc2a18vAVn+o4yZYswIZUIzb12RL7Dik2ttJpMShWKAKxjJuoF/mohwYMys7HjlAOlKK659TMDJx5Y8umRrtWSqRfSfHdRhZpL2IQhfvt2Ix5uyimT7RZLRW7LIxXuzB8SCOrYm9mMHcVszXHI3jW/gatcVY426+TX+pMeMsPqf+UITeT7q3/iNv9JrpNJz/AGPO3tQ/cm+iLWx+F+9IP/DJVLkftRc4z75fsbTesU2UdegOAJoBCk0xiMF9rnRb5NiOvjHzMxLWA0STe6+B94eJ5VV10vRo49nUtMyarhnHUgnUhEz0XjvITyX8f9q0ONju3ZRz5ar0WsV0KMRigp40MKQBHCe9IPtX9VX871Wp7Tkie3vGL/BovsgxuXETwk6SIkqj7SEpIfRovSsblYatUvk1uNn1VOPwzWKzC8QfS7o+MZCFDZJEbPGxFxexUqw4qQSD5HhTZR6kWMXIdFimjH+mnRh8GsWaUB3Y5YYWchgNCSH01dolCga5jvqvKLjo0cjlpWaUFo1boh0UjwqI7XfEGNUdydBoCyoosEXMOA1sL7hU0Ipdyhk5dl7/AFPsZl0wmWLaWIzkKpZhckAXKxOBrzzH0q3ODlTFr5ZPwWTXTlTU3raERICAQy2Oo1Go5iqmmdosir/qRHbSkBeKxBFpG013ZBv5an4VpcV/j/wcr9WWReNHT9wdluM8guLkqQL6nsjdQ5RP12H6RtisaUW++yTtWaddtEJjlu84Q2OUDwcpfMPIp6Vt8cpOiaPO/qZwWbF/tsd4PacOVFEkanKvZzDs6DSsZ1z+DtKM/HcIx6lvSEtpTqzoqnMVYliASACjCxbdvK6X5VdwK5dbeu2jB+pMyiVUYJ7exts5CVjtCyARgu2lntkcG4OvuEc+33Vk2fczYxm/Ri9dtG0+z/YzwxNLIVzzBGCreyRhSUUkgXa7sTpxA4XNiEdI5rkcpZFvUvC7FrqQoFA9rm1AkUEJLWkkzvlvcJGNDpu+caI/u011ys7RLmBdVVepWvSMusrSFkvkCqqXvv7RdlB53UX42NbHFYrhuUkU/qXka75qFUtpeQMKb5m5sbeA7P4gnzrVq77Zy1vbS/BMdGD/AG7C/wCI3/plqpyP2IucY/7j/Y2sGsI2UdekO2BegwkN0m6TYbAx9ZiZAt/dUayOeSrvPjuFMYTAunXtFn2gcgHVYcNdYxYsxG5nfie4WGvGm9K9x8ZOL2ih1IMOpCOpBLL0VTsseZt6D+dbHFx7ORlcjLukT4rYRlMOKcNYalsA2V7T2+sgPoSKqqWr9fJaa3Sn8MnNh7SOGxMM43I4DjnG3YkHkDm8UFQclV11dXwTcdb026+T0GprnE9m4GoiMslPyrpAof3YSco4Hqo7gH/7JGb90VA3+tiXk1OpxGK+0ZGG0ZVRcxcJJ71hYRRodedxV7Hy401vqW+5DDjp5dzUHrsUycRKT1kQUnfdUa5G/Vb/ABtVuGXjSW3EF3F5tT11f6i2GEZsyd9h2gBf3rLuB0q3j+g5dcF3M3K/qYw6LHtIPiIYzq4F7e9btAA6WI1FieFS5Man96IcOd0Xup6CYdEb3Xk/7ko/1VThRjT8I1J52dV90v8AUcQw5SSWZi1rk2voLDcOQq9j0Qqi1EzMzLtyJdVj7ioQWtYW5W0qV1w+Ct1z+RJ3WMAAWGpsoAAHE28/jVW66uldOvJZoxrch9Sfg0Do10CMmHw5ee8LxRMy5bSEFQWjzA2ynUXtex561ykobls7NcrYqPS17a2acq2Fhu3VIZQNERjPtAx3W46XXSLLCv7ozMf4nI/dFbXF1rpcmY3JWfqUSsYqXKjN9UE+gvWndPorcjOqj1zUflhDhuq6pQxa6tmBtvGXUebHSsbj8uc7Oh+DrOd4irHxo2x8+5I7DfLi8Kf7+IfxHIfgxq7yP+Gc5xv+N/BtYesPRtHZqDHGYdPfa0uHZ4MGueYdlpHBCRnuU6u3jp40zeyRIxHaO0JZ5GlnkaSRt7Mbk93cO4aUAjegI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4648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4" name="Picture 14" descr="https://encrypted-tbn0.gstatic.com/images?q=tbn:ANd9GcQUaKJprgCOH6UUrusV7cFfhzF5_JbELObP_kR2PtRx6Izhia3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64" y="4035985"/>
            <a:ext cx="10312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PUBBLICAZIONI IN ITINERE\GAGA JEM STYLE\Lady Gaga-Pizza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2" y="764704"/>
            <a:ext cx="43577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ente\Desktop\PUBBLICAZIONI IN ITINERE\GAGA JEM STYLE\Pizzaz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4342"/>
            <a:ext cx="2790056" cy="51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encrypted-tbn0.gstatic.com/images?q=tbn:ANd9GcQN-DaTSuosz2rcMJcVbDPfTwatjk7xV_9VfkN7H1ZyXzZYt88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6783"/>
            <a:ext cx="24955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28194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880" y="908721"/>
            <a:ext cx="4966320" cy="3528392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400" i="1" dirty="0">
                <a:latin typeface="Times New Roman"/>
                <a:ea typeface="Calibri"/>
                <a:cs typeface="Times New Roman"/>
              </a:rPr>
              <a:t>Fare la cosa giusta </a:t>
            </a:r>
            <a:endParaRPr lang="it-IT" sz="2400" i="1" dirty="0" smtClean="0">
              <a:latin typeface="Times New Roman"/>
              <a:ea typeface="Calibri"/>
              <a:cs typeface="Times New Roman"/>
            </a:endParaRPr>
          </a:p>
          <a:p>
            <a:pPr marL="6858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it-IT" sz="2400" i="1" dirty="0" smtClean="0">
                <a:latin typeface="Times New Roman"/>
                <a:ea typeface="Calibri"/>
                <a:cs typeface="Times New Roman"/>
              </a:rPr>
              <a:t>fa </a:t>
            </a:r>
            <a:r>
              <a:rPr lang="it-IT" sz="2400" i="1" dirty="0">
                <a:latin typeface="Times New Roman"/>
                <a:ea typeface="Calibri"/>
                <a:cs typeface="Times New Roman"/>
              </a:rPr>
              <a:t>di te una superstar!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6858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(Motto di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Jem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, 1985)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/>
                <a:ea typeface="Calibri"/>
                <a:cs typeface="Times New Roman"/>
              </a:rPr>
              <a:t>My mama told me when I was young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6858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i="1" dirty="0">
                <a:latin typeface="Times New Roman"/>
                <a:ea typeface="Calibri"/>
                <a:cs typeface="Times New Roman"/>
              </a:rPr>
              <a:t>We are all born superstars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 marL="6858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(Lady Gaga,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Born This Way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2011)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endParaRPr lang="it-IT" sz="2400" dirty="0"/>
          </a:p>
        </p:txBody>
      </p:sp>
      <p:pic>
        <p:nvPicPr>
          <p:cNvPr id="11266" name="Picture 2" descr="https://fbcdn-sphotos-g-a.akamaihd.net/hphotos-ak-xfa1/v/t1.0-9/10308105_779748142043953_3172714843651383245_n.jpg?oh=d545bcc38ee92925928ed5105517d19d&amp;oe=55DED6D4&amp;__gda__=1440803042_b1fa74d3ca7347f871f2deac582b7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" y="980728"/>
            <a:ext cx="301506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tente\Desktop\SEMINARIO FIRENZE 25 MAGGIO 2015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8" y="620688"/>
            <a:ext cx="41148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esktop\SEMINARIO FIRENZE 25 MAGGIO 2015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114800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SEMINARIO FIRENZE 25 MAGGIO 2015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" y="548680"/>
            <a:ext cx="3863210" cy="29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ente\Desktop\SEMINARIO FIRENZE 25 MAGGIO 2015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7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SEMINARIO FIRENZE 25 MAGGIO 2015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84" y="288233"/>
            <a:ext cx="39878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\Desktop\SEMINARIO FIRENZE 25 MAGGIO 2015\Jem Jer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8100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hostofthedoll.co.uk/Toys/Jem/Dolls/Dolls_1986_JemJer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84" y="3573016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SEMINARIO FIRENZE 25 MAGGIO 2015\Jem 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92150"/>
            <a:ext cx="76708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SEMINARIO FIRENZE 25 MAGGIO 2015\Jem Holograms Misf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hostofthedoll.co.uk/Toys/Jem/Dolls/Dolls_1986_Hologr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72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hostofthedoll.co.uk/Toys/Jem/Dolls/Dolls_1987_Misfi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SEMINARIO FIRENZE 25 MAGGIO 2015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5252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n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TC101859862[[fn=Pop urbano]]</Template>
  <TotalTime>54</TotalTime>
  <Words>50</Words>
  <Application>Microsoft Office PowerPoint</Application>
  <PresentationFormat>Presentazione su schermo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Pop urbano</vt:lpstr>
      <vt:lpstr>JEM &amp; LADY gAGA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JEM &amp; LADY gAGA</dc:title>
  <dc:creator>utente</dc:creator>
  <cp:lastModifiedBy>utente</cp:lastModifiedBy>
  <cp:revision>9</cp:revision>
  <dcterms:created xsi:type="dcterms:W3CDTF">2014-11-20T14:52:24Z</dcterms:created>
  <dcterms:modified xsi:type="dcterms:W3CDTF">2015-04-19T13:22:25Z</dcterms:modified>
</cp:coreProperties>
</file>