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59" r:id="rId4"/>
    <p:sldId id="260" r:id="rId5"/>
    <p:sldId id="269" r:id="rId6"/>
    <p:sldId id="261" r:id="rId7"/>
    <p:sldId id="262" r:id="rId8"/>
    <p:sldId id="263" r:id="rId9"/>
    <p:sldId id="264" r:id="rId10"/>
    <p:sldId id="265" r:id="rId11"/>
    <p:sldId id="266" r:id="rId12"/>
    <p:sldId id="267" r:id="rId13"/>
    <p:sldId id="270" r:id="rId14"/>
    <p:sldId id="271" r:id="rId15"/>
    <p:sldId id="272" r:id="rId16"/>
    <p:sldId id="268" r:id="rId17"/>
    <p:sldId id="274" r:id="rId18"/>
    <p:sldId id="275" r:id="rId19"/>
    <p:sldId id="273" r:id="rId20"/>
    <p:sldId id="276" r:id="rId21"/>
    <p:sldId id="277" r:id="rId22"/>
    <p:sldId id="278" r:id="rId23"/>
    <p:sldId id="279" r:id="rId2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483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721"/>
    <p:restoredTop sz="95807"/>
  </p:normalViewPr>
  <p:slideViewPr>
    <p:cSldViewPr snapToGrid="0">
      <p:cViewPr varScale="1">
        <p:scale>
          <a:sx n="84" d="100"/>
          <a:sy n="84" d="100"/>
        </p:scale>
        <p:origin x="216" y="77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diagrams/_rels/drawing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3DD7F1-19BE-EE4E-ABD7-C2C885BD4C73}" type="doc">
      <dgm:prSet loTypeId="urn:microsoft.com/office/officeart/2008/layout/HorizontalMultiLevelHierarchy" loCatId="" qsTypeId="urn:microsoft.com/office/officeart/2005/8/quickstyle/simple2" qsCatId="simple" csTypeId="urn:microsoft.com/office/officeart/2005/8/colors/accent1_5" csCatId="accent1" phldr="1"/>
      <dgm:spPr/>
      <dgm:t>
        <a:bodyPr/>
        <a:lstStyle/>
        <a:p>
          <a:endParaRPr lang="pt-BR"/>
        </a:p>
      </dgm:t>
    </dgm:pt>
    <dgm:pt modelId="{27A63EA0-4E3F-7840-8090-B8ADDF697663}">
      <dgm:prSet phldrT="[Texto]"/>
      <dgm:spPr/>
      <dgm:t>
        <a:bodyPr/>
        <a:lstStyle/>
        <a:p>
          <a:r>
            <a:rPr lang="pt-BR" dirty="0"/>
            <a:t>Prima </a:t>
          </a:r>
          <a:r>
            <a:rPr lang="pt-BR" dirty="0" err="1"/>
            <a:t>Infanzia</a:t>
          </a:r>
          <a:endParaRPr lang="pt-BR" dirty="0"/>
        </a:p>
      </dgm:t>
    </dgm:pt>
    <dgm:pt modelId="{A054FCA5-83A3-1A4C-B545-36EDD5AA0903}" type="parTrans" cxnId="{49FB5C3F-A2D2-E646-B5B2-66305C3C299C}">
      <dgm:prSet/>
      <dgm:spPr/>
      <dgm:t>
        <a:bodyPr/>
        <a:lstStyle/>
        <a:p>
          <a:endParaRPr lang="pt-BR"/>
        </a:p>
      </dgm:t>
    </dgm:pt>
    <dgm:pt modelId="{4DA1F0B5-1327-1044-ACC0-BC3BE2D2EFCC}" type="sibTrans" cxnId="{49FB5C3F-A2D2-E646-B5B2-66305C3C299C}">
      <dgm:prSet/>
      <dgm:spPr/>
      <dgm:t>
        <a:bodyPr/>
        <a:lstStyle/>
        <a:p>
          <a:endParaRPr lang="pt-BR"/>
        </a:p>
      </dgm:t>
    </dgm:pt>
    <dgm:pt modelId="{C1435511-A823-1B46-A9EB-DE5C2E6528A8}">
      <dgm:prSet phldrT="[Texto]"/>
      <dgm:spPr/>
      <dgm:t>
        <a:bodyPr/>
        <a:lstStyle/>
        <a:p>
          <a:r>
            <a:rPr lang="pt-BR" dirty="0" err="1"/>
            <a:t>Periodo</a:t>
          </a:r>
          <a:r>
            <a:rPr lang="pt-BR" dirty="0"/>
            <a:t> </a:t>
          </a:r>
          <a:r>
            <a:rPr lang="pt-BR" dirty="0" err="1"/>
            <a:t>Delicato</a:t>
          </a:r>
          <a:endParaRPr lang="pt-BR" dirty="0"/>
        </a:p>
      </dgm:t>
    </dgm:pt>
    <dgm:pt modelId="{7F53B690-502D-3B40-ABC9-45FA8A1BE3A2}" type="parTrans" cxnId="{25805DD0-0D3A-5B46-A5A4-7F37E7D7CB20}">
      <dgm:prSet/>
      <dgm:spPr/>
      <dgm:t>
        <a:bodyPr/>
        <a:lstStyle/>
        <a:p>
          <a:endParaRPr lang="pt-BR"/>
        </a:p>
      </dgm:t>
    </dgm:pt>
    <dgm:pt modelId="{92E391D4-D30C-9E4B-AA51-FF6636DA448F}" type="sibTrans" cxnId="{25805DD0-0D3A-5B46-A5A4-7F37E7D7CB20}">
      <dgm:prSet/>
      <dgm:spPr/>
      <dgm:t>
        <a:bodyPr/>
        <a:lstStyle/>
        <a:p>
          <a:endParaRPr lang="pt-BR"/>
        </a:p>
      </dgm:t>
    </dgm:pt>
    <dgm:pt modelId="{F761CA93-0A59-324F-AF4B-EC71B7BCB8CC}">
      <dgm:prSet phldrT="[Texto]"/>
      <dgm:spPr/>
      <dgm:t>
        <a:bodyPr/>
        <a:lstStyle/>
        <a:p>
          <a:r>
            <a:rPr lang="pt-BR" dirty="0" err="1"/>
            <a:t>Plasticità</a:t>
          </a:r>
          <a:r>
            <a:rPr lang="pt-BR" dirty="0"/>
            <a:t> </a:t>
          </a:r>
          <a:r>
            <a:rPr lang="pt-BR" dirty="0" err="1"/>
            <a:t>Cerebrale</a:t>
          </a:r>
          <a:endParaRPr lang="pt-BR" dirty="0"/>
        </a:p>
      </dgm:t>
    </dgm:pt>
    <dgm:pt modelId="{1093AB10-586F-3547-8257-C00111D8CCFB}" type="parTrans" cxnId="{7DAE8236-6EB9-6D42-8C9D-BF4D17B4E971}">
      <dgm:prSet/>
      <dgm:spPr/>
      <dgm:t>
        <a:bodyPr/>
        <a:lstStyle/>
        <a:p>
          <a:endParaRPr lang="pt-BR"/>
        </a:p>
      </dgm:t>
    </dgm:pt>
    <dgm:pt modelId="{04B0B6FF-C80E-E14A-BC06-115EBFFADFD9}" type="sibTrans" cxnId="{7DAE8236-6EB9-6D42-8C9D-BF4D17B4E971}">
      <dgm:prSet/>
      <dgm:spPr/>
      <dgm:t>
        <a:bodyPr/>
        <a:lstStyle/>
        <a:p>
          <a:endParaRPr lang="pt-BR"/>
        </a:p>
      </dgm:t>
    </dgm:pt>
    <dgm:pt modelId="{F9F3BC3B-2C76-8C4E-82EE-7C8A39C449E4}" type="pres">
      <dgm:prSet presAssocID="{573DD7F1-19BE-EE4E-ABD7-C2C885BD4C73}" presName="Name0" presStyleCnt="0">
        <dgm:presLayoutVars>
          <dgm:chPref val="1"/>
          <dgm:dir/>
          <dgm:animOne val="branch"/>
          <dgm:animLvl val="lvl"/>
          <dgm:resizeHandles val="exact"/>
        </dgm:presLayoutVars>
      </dgm:prSet>
      <dgm:spPr/>
    </dgm:pt>
    <dgm:pt modelId="{78AAFE8B-EC3B-824D-8BF6-BC1F7F51B3C1}" type="pres">
      <dgm:prSet presAssocID="{27A63EA0-4E3F-7840-8090-B8ADDF697663}" presName="root1" presStyleCnt="0"/>
      <dgm:spPr/>
    </dgm:pt>
    <dgm:pt modelId="{C92B883A-CC1A-F74E-AD1E-8BE8F9B110A0}" type="pres">
      <dgm:prSet presAssocID="{27A63EA0-4E3F-7840-8090-B8ADDF697663}" presName="LevelOneTextNode" presStyleLbl="node0" presStyleIdx="0" presStyleCnt="1">
        <dgm:presLayoutVars>
          <dgm:chPref val="3"/>
        </dgm:presLayoutVars>
      </dgm:prSet>
      <dgm:spPr/>
    </dgm:pt>
    <dgm:pt modelId="{457FECA0-856C-A144-B41A-C982061BEA6A}" type="pres">
      <dgm:prSet presAssocID="{27A63EA0-4E3F-7840-8090-B8ADDF697663}" presName="level2hierChild" presStyleCnt="0"/>
      <dgm:spPr/>
    </dgm:pt>
    <dgm:pt modelId="{CA3972FF-55C1-E144-B666-8D25B4491BAD}" type="pres">
      <dgm:prSet presAssocID="{7F53B690-502D-3B40-ABC9-45FA8A1BE3A2}" presName="conn2-1" presStyleLbl="parChTrans1D2" presStyleIdx="0" presStyleCnt="2"/>
      <dgm:spPr/>
    </dgm:pt>
    <dgm:pt modelId="{97E0D010-497C-C641-A5ED-B7A78753F3F6}" type="pres">
      <dgm:prSet presAssocID="{7F53B690-502D-3B40-ABC9-45FA8A1BE3A2}" presName="connTx" presStyleLbl="parChTrans1D2" presStyleIdx="0" presStyleCnt="2"/>
      <dgm:spPr/>
    </dgm:pt>
    <dgm:pt modelId="{7A33AD2C-06BC-3C49-A20C-E9244B67AFB8}" type="pres">
      <dgm:prSet presAssocID="{C1435511-A823-1B46-A9EB-DE5C2E6528A8}" presName="root2" presStyleCnt="0"/>
      <dgm:spPr/>
    </dgm:pt>
    <dgm:pt modelId="{63346FE8-4B4B-444D-A247-37CCB87F153F}" type="pres">
      <dgm:prSet presAssocID="{C1435511-A823-1B46-A9EB-DE5C2E6528A8}" presName="LevelTwoTextNode" presStyleLbl="node2" presStyleIdx="0" presStyleCnt="2">
        <dgm:presLayoutVars>
          <dgm:chPref val="3"/>
        </dgm:presLayoutVars>
      </dgm:prSet>
      <dgm:spPr/>
    </dgm:pt>
    <dgm:pt modelId="{729B5ED8-06AD-A44D-A97D-7E7A9D8163F0}" type="pres">
      <dgm:prSet presAssocID="{C1435511-A823-1B46-A9EB-DE5C2E6528A8}" presName="level3hierChild" presStyleCnt="0"/>
      <dgm:spPr/>
    </dgm:pt>
    <dgm:pt modelId="{F1F73AD6-BCFC-6D4C-8259-46398BCF36CB}" type="pres">
      <dgm:prSet presAssocID="{1093AB10-586F-3547-8257-C00111D8CCFB}" presName="conn2-1" presStyleLbl="parChTrans1D2" presStyleIdx="1" presStyleCnt="2"/>
      <dgm:spPr/>
    </dgm:pt>
    <dgm:pt modelId="{26BB1C66-FD4D-284A-8218-1182A83AD5BF}" type="pres">
      <dgm:prSet presAssocID="{1093AB10-586F-3547-8257-C00111D8CCFB}" presName="connTx" presStyleLbl="parChTrans1D2" presStyleIdx="1" presStyleCnt="2"/>
      <dgm:spPr/>
    </dgm:pt>
    <dgm:pt modelId="{35929E6C-A9DE-774E-A1A1-943ED788AECB}" type="pres">
      <dgm:prSet presAssocID="{F761CA93-0A59-324F-AF4B-EC71B7BCB8CC}" presName="root2" presStyleCnt="0"/>
      <dgm:spPr/>
    </dgm:pt>
    <dgm:pt modelId="{643F54B6-635C-1444-AFA1-BB040A96CF21}" type="pres">
      <dgm:prSet presAssocID="{F761CA93-0A59-324F-AF4B-EC71B7BCB8CC}" presName="LevelTwoTextNode" presStyleLbl="node2" presStyleIdx="1" presStyleCnt="2">
        <dgm:presLayoutVars>
          <dgm:chPref val="3"/>
        </dgm:presLayoutVars>
      </dgm:prSet>
      <dgm:spPr/>
    </dgm:pt>
    <dgm:pt modelId="{5B647D03-AAF8-AD40-A753-CCFEB608B190}" type="pres">
      <dgm:prSet presAssocID="{F761CA93-0A59-324F-AF4B-EC71B7BCB8CC}" presName="level3hierChild" presStyleCnt="0"/>
      <dgm:spPr/>
    </dgm:pt>
  </dgm:ptLst>
  <dgm:cxnLst>
    <dgm:cxn modelId="{7DAE8236-6EB9-6D42-8C9D-BF4D17B4E971}" srcId="{27A63EA0-4E3F-7840-8090-B8ADDF697663}" destId="{F761CA93-0A59-324F-AF4B-EC71B7BCB8CC}" srcOrd="1" destOrd="0" parTransId="{1093AB10-586F-3547-8257-C00111D8CCFB}" sibTransId="{04B0B6FF-C80E-E14A-BC06-115EBFFADFD9}"/>
    <dgm:cxn modelId="{9C8DB639-FFDC-404D-A37A-29675F5E4854}" type="presOf" srcId="{573DD7F1-19BE-EE4E-ABD7-C2C885BD4C73}" destId="{F9F3BC3B-2C76-8C4E-82EE-7C8A39C449E4}" srcOrd="0" destOrd="0" presId="urn:microsoft.com/office/officeart/2008/layout/HorizontalMultiLevelHierarchy"/>
    <dgm:cxn modelId="{49FB5C3F-A2D2-E646-B5B2-66305C3C299C}" srcId="{573DD7F1-19BE-EE4E-ABD7-C2C885BD4C73}" destId="{27A63EA0-4E3F-7840-8090-B8ADDF697663}" srcOrd="0" destOrd="0" parTransId="{A054FCA5-83A3-1A4C-B545-36EDD5AA0903}" sibTransId="{4DA1F0B5-1327-1044-ACC0-BC3BE2D2EFCC}"/>
    <dgm:cxn modelId="{7C101E46-D33D-3E47-85FC-23BABE60726A}" type="presOf" srcId="{27A63EA0-4E3F-7840-8090-B8ADDF697663}" destId="{C92B883A-CC1A-F74E-AD1E-8BE8F9B110A0}" srcOrd="0" destOrd="0" presId="urn:microsoft.com/office/officeart/2008/layout/HorizontalMultiLevelHierarchy"/>
    <dgm:cxn modelId="{C8B2E15F-91B0-4647-B2C4-EE3F2F86227F}" type="presOf" srcId="{1093AB10-586F-3547-8257-C00111D8CCFB}" destId="{F1F73AD6-BCFC-6D4C-8259-46398BCF36CB}" srcOrd="0" destOrd="0" presId="urn:microsoft.com/office/officeart/2008/layout/HorizontalMultiLevelHierarchy"/>
    <dgm:cxn modelId="{DF85248E-8AF1-2141-AB54-B9FF9F69AB4E}" type="presOf" srcId="{C1435511-A823-1B46-A9EB-DE5C2E6528A8}" destId="{63346FE8-4B4B-444D-A247-37CCB87F153F}" srcOrd="0" destOrd="0" presId="urn:microsoft.com/office/officeart/2008/layout/HorizontalMultiLevelHierarchy"/>
    <dgm:cxn modelId="{0AE39090-6862-BB48-864C-B3DC02B6B550}" type="presOf" srcId="{7F53B690-502D-3B40-ABC9-45FA8A1BE3A2}" destId="{97E0D010-497C-C641-A5ED-B7A78753F3F6}" srcOrd="1" destOrd="0" presId="urn:microsoft.com/office/officeart/2008/layout/HorizontalMultiLevelHierarchy"/>
    <dgm:cxn modelId="{1336EE9C-ADC3-F843-9999-7CE0D018B647}" type="presOf" srcId="{1093AB10-586F-3547-8257-C00111D8CCFB}" destId="{26BB1C66-FD4D-284A-8218-1182A83AD5BF}" srcOrd="1" destOrd="0" presId="urn:microsoft.com/office/officeart/2008/layout/HorizontalMultiLevelHierarchy"/>
    <dgm:cxn modelId="{29F876A4-5F10-8E4C-BEA9-28B4D5148461}" type="presOf" srcId="{F761CA93-0A59-324F-AF4B-EC71B7BCB8CC}" destId="{643F54B6-635C-1444-AFA1-BB040A96CF21}" srcOrd="0" destOrd="0" presId="urn:microsoft.com/office/officeart/2008/layout/HorizontalMultiLevelHierarchy"/>
    <dgm:cxn modelId="{25805DD0-0D3A-5B46-A5A4-7F37E7D7CB20}" srcId="{27A63EA0-4E3F-7840-8090-B8ADDF697663}" destId="{C1435511-A823-1B46-A9EB-DE5C2E6528A8}" srcOrd="0" destOrd="0" parTransId="{7F53B690-502D-3B40-ABC9-45FA8A1BE3A2}" sibTransId="{92E391D4-D30C-9E4B-AA51-FF6636DA448F}"/>
    <dgm:cxn modelId="{81453BEF-5FFA-B44D-ADDA-9EBDF3B35155}" type="presOf" srcId="{7F53B690-502D-3B40-ABC9-45FA8A1BE3A2}" destId="{CA3972FF-55C1-E144-B666-8D25B4491BAD}" srcOrd="0" destOrd="0" presId="urn:microsoft.com/office/officeart/2008/layout/HorizontalMultiLevelHierarchy"/>
    <dgm:cxn modelId="{9EA49DA5-8C27-B948-9F30-632B837A0A35}" type="presParOf" srcId="{F9F3BC3B-2C76-8C4E-82EE-7C8A39C449E4}" destId="{78AAFE8B-EC3B-824D-8BF6-BC1F7F51B3C1}" srcOrd="0" destOrd="0" presId="urn:microsoft.com/office/officeart/2008/layout/HorizontalMultiLevelHierarchy"/>
    <dgm:cxn modelId="{5BDEDB6E-FB4E-C141-9B5E-1FC902456A29}" type="presParOf" srcId="{78AAFE8B-EC3B-824D-8BF6-BC1F7F51B3C1}" destId="{C92B883A-CC1A-F74E-AD1E-8BE8F9B110A0}" srcOrd="0" destOrd="0" presId="urn:microsoft.com/office/officeart/2008/layout/HorizontalMultiLevelHierarchy"/>
    <dgm:cxn modelId="{A3C6AAD6-45A9-7042-B855-3BB4CCAB8DFF}" type="presParOf" srcId="{78AAFE8B-EC3B-824D-8BF6-BC1F7F51B3C1}" destId="{457FECA0-856C-A144-B41A-C982061BEA6A}" srcOrd="1" destOrd="0" presId="urn:microsoft.com/office/officeart/2008/layout/HorizontalMultiLevelHierarchy"/>
    <dgm:cxn modelId="{FA8D4BD9-E805-AE4D-B062-45A03C7ED27F}" type="presParOf" srcId="{457FECA0-856C-A144-B41A-C982061BEA6A}" destId="{CA3972FF-55C1-E144-B666-8D25B4491BAD}" srcOrd="0" destOrd="0" presId="urn:microsoft.com/office/officeart/2008/layout/HorizontalMultiLevelHierarchy"/>
    <dgm:cxn modelId="{6614865F-51D0-DF47-ADCB-03F91718CA13}" type="presParOf" srcId="{CA3972FF-55C1-E144-B666-8D25B4491BAD}" destId="{97E0D010-497C-C641-A5ED-B7A78753F3F6}" srcOrd="0" destOrd="0" presId="urn:microsoft.com/office/officeart/2008/layout/HorizontalMultiLevelHierarchy"/>
    <dgm:cxn modelId="{269BB560-06E3-4245-A522-C5D54AE9983B}" type="presParOf" srcId="{457FECA0-856C-A144-B41A-C982061BEA6A}" destId="{7A33AD2C-06BC-3C49-A20C-E9244B67AFB8}" srcOrd="1" destOrd="0" presId="urn:microsoft.com/office/officeart/2008/layout/HorizontalMultiLevelHierarchy"/>
    <dgm:cxn modelId="{6E15D14E-F25C-DC44-B197-B511E88EC0CB}" type="presParOf" srcId="{7A33AD2C-06BC-3C49-A20C-E9244B67AFB8}" destId="{63346FE8-4B4B-444D-A247-37CCB87F153F}" srcOrd="0" destOrd="0" presId="urn:microsoft.com/office/officeart/2008/layout/HorizontalMultiLevelHierarchy"/>
    <dgm:cxn modelId="{17637D0C-5E9E-5C47-B2C1-13596FF2D2CE}" type="presParOf" srcId="{7A33AD2C-06BC-3C49-A20C-E9244B67AFB8}" destId="{729B5ED8-06AD-A44D-A97D-7E7A9D8163F0}" srcOrd="1" destOrd="0" presId="urn:microsoft.com/office/officeart/2008/layout/HorizontalMultiLevelHierarchy"/>
    <dgm:cxn modelId="{7027F2F9-933B-E340-91BD-094D2EC7BAFA}" type="presParOf" srcId="{457FECA0-856C-A144-B41A-C982061BEA6A}" destId="{F1F73AD6-BCFC-6D4C-8259-46398BCF36CB}" srcOrd="2" destOrd="0" presId="urn:microsoft.com/office/officeart/2008/layout/HorizontalMultiLevelHierarchy"/>
    <dgm:cxn modelId="{8AE462CE-ADD5-7643-A174-4E31C63CF71E}" type="presParOf" srcId="{F1F73AD6-BCFC-6D4C-8259-46398BCF36CB}" destId="{26BB1C66-FD4D-284A-8218-1182A83AD5BF}" srcOrd="0" destOrd="0" presId="urn:microsoft.com/office/officeart/2008/layout/HorizontalMultiLevelHierarchy"/>
    <dgm:cxn modelId="{2FE01781-9D47-F04F-96A4-7A9BD992106F}" type="presParOf" srcId="{457FECA0-856C-A144-B41A-C982061BEA6A}" destId="{35929E6C-A9DE-774E-A1A1-943ED788AECB}" srcOrd="3" destOrd="0" presId="urn:microsoft.com/office/officeart/2008/layout/HorizontalMultiLevelHierarchy"/>
    <dgm:cxn modelId="{EE6BBC24-8F7C-A543-A26A-ACAE431FDD7B}" type="presParOf" srcId="{35929E6C-A9DE-774E-A1A1-943ED788AECB}" destId="{643F54B6-635C-1444-AFA1-BB040A96CF21}" srcOrd="0" destOrd="0" presId="urn:microsoft.com/office/officeart/2008/layout/HorizontalMultiLevelHierarchy"/>
    <dgm:cxn modelId="{73E1DBB1-A326-BD4B-A61B-4A9724EBAF15}" type="presParOf" srcId="{35929E6C-A9DE-774E-A1A1-943ED788AECB}" destId="{5B647D03-AAF8-AD40-A753-CCFEB608B190}"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917826-9FED-0249-B73F-DCD0FA34CC54}" type="doc">
      <dgm:prSet loTypeId="urn:microsoft.com/office/officeart/2005/8/layout/StepDownProcess" loCatId="" qsTypeId="urn:microsoft.com/office/officeart/2005/8/quickstyle/simple1" qsCatId="simple" csTypeId="urn:microsoft.com/office/officeart/2005/8/colors/accent1_2" csCatId="accent1" phldr="1"/>
      <dgm:spPr/>
      <dgm:t>
        <a:bodyPr/>
        <a:lstStyle/>
        <a:p>
          <a:endParaRPr lang="pt-BR"/>
        </a:p>
      </dgm:t>
    </dgm:pt>
    <dgm:pt modelId="{EC6750E7-842C-B841-8F20-6B4BDCF1B7D4}">
      <dgm:prSet phldrT="[Texto]"/>
      <dgm:spPr/>
      <dgm:t>
        <a:bodyPr/>
        <a:lstStyle/>
        <a:p>
          <a:r>
            <a:rPr lang="it-IT" dirty="0"/>
            <a:t>Imparare a scrivere</a:t>
          </a:r>
          <a:endParaRPr lang="pt-BR" dirty="0"/>
        </a:p>
      </dgm:t>
    </dgm:pt>
    <dgm:pt modelId="{5EC9705F-E807-F141-B2FE-E13E0FF9B0FB}" type="parTrans" cxnId="{3AA39DD7-F4B6-9A40-88BB-CC7D6F4B7FBC}">
      <dgm:prSet/>
      <dgm:spPr/>
      <dgm:t>
        <a:bodyPr/>
        <a:lstStyle/>
        <a:p>
          <a:endParaRPr lang="pt-BR"/>
        </a:p>
      </dgm:t>
    </dgm:pt>
    <dgm:pt modelId="{3AC4D65B-159F-7945-9D30-D27F2437822C}" type="sibTrans" cxnId="{3AA39DD7-F4B6-9A40-88BB-CC7D6F4B7FBC}">
      <dgm:prSet/>
      <dgm:spPr/>
      <dgm:t>
        <a:bodyPr/>
        <a:lstStyle/>
        <a:p>
          <a:endParaRPr lang="pt-BR"/>
        </a:p>
      </dgm:t>
    </dgm:pt>
    <dgm:pt modelId="{B5ED3E63-AD9C-7F49-9300-95975F95409C}">
      <dgm:prSet phldrT="[Texto]" custT="1"/>
      <dgm:spPr/>
      <dgm:t>
        <a:bodyPr/>
        <a:lstStyle/>
        <a:p>
          <a:r>
            <a:rPr lang="it-IT" sz="1600" dirty="0"/>
            <a:t>Processo complesso</a:t>
          </a:r>
          <a:endParaRPr lang="pt-BR" sz="1600" dirty="0"/>
        </a:p>
      </dgm:t>
    </dgm:pt>
    <dgm:pt modelId="{C7B414D3-18E7-1E49-B83A-DE6939D76171}" type="parTrans" cxnId="{6E500951-3A28-004C-B801-AF90B7353396}">
      <dgm:prSet/>
      <dgm:spPr/>
      <dgm:t>
        <a:bodyPr/>
        <a:lstStyle/>
        <a:p>
          <a:endParaRPr lang="pt-BR"/>
        </a:p>
      </dgm:t>
    </dgm:pt>
    <dgm:pt modelId="{5A9958CA-D241-3440-981B-A527A58545E2}" type="sibTrans" cxnId="{6E500951-3A28-004C-B801-AF90B7353396}">
      <dgm:prSet/>
      <dgm:spPr/>
      <dgm:t>
        <a:bodyPr/>
        <a:lstStyle/>
        <a:p>
          <a:endParaRPr lang="pt-BR"/>
        </a:p>
      </dgm:t>
    </dgm:pt>
    <dgm:pt modelId="{C9133316-7FB0-F24D-9DB2-61BFD0A43D90}">
      <dgm:prSet phldrT="[Texto]"/>
      <dgm:spPr/>
      <dgm:t>
        <a:bodyPr/>
        <a:lstStyle/>
        <a:p>
          <a:r>
            <a:rPr lang="pt-BR" b="0" i="0" u="none" dirty="0" err="1"/>
            <a:t>Abilità</a:t>
          </a:r>
          <a:r>
            <a:rPr lang="pt-BR" b="0" i="0" u="none" dirty="0"/>
            <a:t> </a:t>
          </a:r>
          <a:r>
            <a:rPr lang="pt-BR" b="0" i="0" u="none" dirty="0" err="1"/>
            <a:t>di</a:t>
          </a:r>
          <a:r>
            <a:rPr lang="pt-BR" b="0" i="0" u="none" dirty="0"/>
            <a:t> </a:t>
          </a:r>
          <a:r>
            <a:rPr lang="pt-BR" b="0" i="0" u="none" dirty="0" err="1"/>
            <a:t>livello</a:t>
          </a:r>
          <a:r>
            <a:rPr lang="pt-BR" b="0" i="0" u="none" dirty="0"/>
            <a:t> </a:t>
          </a:r>
          <a:r>
            <a:rPr lang="pt-BR" b="0" i="0" u="none" dirty="0" err="1"/>
            <a:t>superiore</a:t>
          </a:r>
          <a:endParaRPr lang="pt-BR" dirty="0"/>
        </a:p>
      </dgm:t>
    </dgm:pt>
    <dgm:pt modelId="{D901E7CA-7B40-2343-A56A-451210EBC80B}" type="parTrans" cxnId="{09C7E773-30D6-B646-92E2-6B16B61D494E}">
      <dgm:prSet/>
      <dgm:spPr/>
      <dgm:t>
        <a:bodyPr/>
        <a:lstStyle/>
        <a:p>
          <a:endParaRPr lang="pt-BR"/>
        </a:p>
      </dgm:t>
    </dgm:pt>
    <dgm:pt modelId="{33F7373C-6992-3C4F-8C31-7F4F4A75180D}" type="sibTrans" cxnId="{09C7E773-30D6-B646-92E2-6B16B61D494E}">
      <dgm:prSet/>
      <dgm:spPr/>
      <dgm:t>
        <a:bodyPr/>
        <a:lstStyle/>
        <a:p>
          <a:endParaRPr lang="pt-BR"/>
        </a:p>
      </dgm:t>
    </dgm:pt>
    <dgm:pt modelId="{2B41C64F-91F0-FF48-89D6-FE04184CCECA}">
      <dgm:prSet phldrT="[Texto]" custT="1"/>
      <dgm:spPr/>
      <dgm:t>
        <a:bodyPr/>
        <a:lstStyle/>
        <a:p>
          <a:pPr algn="l"/>
          <a:r>
            <a:rPr lang="it-IT" sz="1600" dirty="0"/>
            <a:t>Abilità cognitivo-linguistiche</a:t>
          </a:r>
          <a:endParaRPr lang="pt-BR" sz="1600" dirty="0"/>
        </a:p>
      </dgm:t>
    </dgm:pt>
    <dgm:pt modelId="{019F022E-2C2D-9D4A-83D2-97E1EF683768}" type="parTrans" cxnId="{B75DE431-1663-E340-81F8-D3293C2029A1}">
      <dgm:prSet/>
      <dgm:spPr/>
      <dgm:t>
        <a:bodyPr/>
        <a:lstStyle/>
        <a:p>
          <a:endParaRPr lang="pt-BR"/>
        </a:p>
      </dgm:t>
    </dgm:pt>
    <dgm:pt modelId="{8AB9161F-0BDF-A649-9164-A83486FF16D4}" type="sibTrans" cxnId="{B75DE431-1663-E340-81F8-D3293C2029A1}">
      <dgm:prSet/>
      <dgm:spPr/>
      <dgm:t>
        <a:bodyPr/>
        <a:lstStyle/>
        <a:p>
          <a:endParaRPr lang="pt-BR"/>
        </a:p>
      </dgm:t>
    </dgm:pt>
    <dgm:pt modelId="{6872DD34-34CB-4542-927E-CE46B2537BA8}">
      <dgm:prSet phldrT="[Texto]"/>
      <dgm:spPr/>
      <dgm:t>
        <a:bodyPr/>
        <a:lstStyle/>
        <a:p>
          <a:r>
            <a:rPr lang="pt-BR" b="0" i="0" u="none" dirty="0" err="1"/>
            <a:t>Abilità</a:t>
          </a:r>
          <a:r>
            <a:rPr lang="pt-BR" b="0" i="0" u="none" dirty="0"/>
            <a:t> </a:t>
          </a:r>
          <a:r>
            <a:rPr lang="pt-BR" b="0" i="0" u="none" dirty="0" err="1"/>
            <a:t>di</a:t>
          </a:r>
          <a:r>
            <a:rPr lang="pt-BR" b="0" i="0" u="none" dirty="0"/>
            <a:t> </a:t>
          </a:r>
          <a:r>
            <a:rPr lang="pt-BR" b="0" i="0" u="none" dirty="0" err="1"/>
            <a:t>livello</a:t>
          </a:r>
          <a:r>
            <a:rPr lang="pt-BR" b="0" i="0" u="none" dirty="0"/>
            <a:t> </a:t>
          </a:r>
          <a:r>
            <a:rPr lang="pt-BR" b="0" i="0" u="none" dirty="0" err="1"/>
            <a:t>inferiore</a:t>
          </a:r>
          <a:endParaRPr lang="pt-BR" dirty="0"/>
        </a:p>
      </dgm:t>
    </dgm:pt>
    <dgm:pt modelId="{63C2F75F-5304-0044-8709-5E2704F582F0}" type="parTrans" cxnId="{28B0EBA8-2681-5743-B7C4-06638BFA906B}">
      <dgm:prSet/>
      <dgm:spPr/>
      <dgm:t>
        <a:bodyPr/>
        <a:lstStyle/>
        <a:p>
          <a:endParaRPr lang="pt-BR"/>
        </a:p>
      </dgm:t>
    </dgm:pt>
    <dgm:pt modelId="{0A350F5C-7F69-8F40-BD61-2CBED2671908}" type="sibTrans" cxnId="{28B0EBA8-2681-5743-B7C4-06638BFA906B}">
      <dgm:prSet/>
      <dgm:spPr/>
      <dgm:t>
        <a:bodyPr/>
        <a:lstStyle/>
        <a:p>
          <a:endParaRPr lang="pt-BR"/>
        </a:p>
      </dgm:t>
    </dgm:pt>
    <dgm:pt modelId="{A30A1F08-D9C1-164F-A18B-9D50FB316017}">
      <dgm:prSet phldrT="[Texto]" custT="1"/>
      <dgm:spPr/>
      <dgm:t>
        <a:bodyPr/>
        <a:lstStyle/>
        <a:p>
          <a:r>
            <a:rPr lang="it-IT" sz="1600" dirty="0"/>
            <a:t>Progettazione ed esecuzione motoria</a:t>
          </a:r>
          <a:endParaRPr lang="pt-BR" sz="1600" dirty="0"/>
        </a:p>
      </dgm:t>
    </dgm:pt>
    <dgm:pt modelId="{5F21964B-8EC6-1C47-9539-740E382F5BBA}" type="parTrans" cxnId="{634772F6-4838-DD46-8DC6-722DF0F31FE4}">
      <dgm:prSet/>
      <dgm:spPr/>
      <dgm:t>
        <a:bodyPr/>
        <a:lstStyle/>
        <a:p>
          <a:endParaRPr lang="pt-BR"/>
        </a:p>
      </dgm:t>
    </dgm:pt>
    <dgm:pt modelId="{DE217428-0027-A642-A763-9A03DE23BEC1}" type="sibTrans" cxnId="{634772F6-4838-DD46-8DC6-722DF0F31FE4}">
      <dgm:prSet/>
      <dgm:spPr/>
      <dgm:t>
        <a:bodyPr/>
        <a:lstStyle/>
        <a:p>
          <a:endParaRPr lang="pt-BR"/>
        </a:p>
      </dgm:t>
    </dgm:pt>
    <dgm:pt modelId="{BD04B4C9-C308-8240-8A07-FD084A3A22ED}">
      <dgm:prSet phldrT="[Texto]" custT="1"/>
      <dgm:spPr/>
      <dgm:t>
        <a:bodyPr/>
        <a:lstStyle/>
        <a:p>
          <a:pPr algn="l"/>
          <a:r>
            <a:rPr lang="it-IT" sz="1600" dirty="0"/>
            <a:t>Abilità di percezione visiva</a:t>
          </a:r>
          <a:endParaRPr lang="pt-BR" sz="1600" dirty="0"/>
        </a:p>
      </dgm:t>
    </dgm:pt>
    <dgm:pt modelId="{1AD1213B-D77B-B84A-8F2E-DE72BCBA15A9}" type="parTrans" cxnId="{2F5D2EBE-193A-534F-B64B-192566359E4B}">
      <dgm:prSet/>
      <dgm:spPr/>
      <dgm:t>
        <a:bodyPr/>
        <a:lstStyle/>
        <a:p>
          <a:endParaRPr lang="pt-BR"/>
        </a:p>
      </dgm:t>
    </dgm:pt>
    <dgm:pt modelId="{8C81394C-C5C0-4A4C-B72A-F4A3AA602EE7}" type="sibTrans" cxnId="{2F5D2EBE-193A-534F-B64B-192566359E4B}">
      <dgm:prSet/>
      <dgm:spPr/>
      <dgm:t>
        <a:bodyPr/>
        <a:lstStyle/>
        <a:p>
          <a:endParaRPr lang="pt-BR"/>
        </a:p>
      </dgm:t>
    </dgm:pt>
    <dgm:pt modelId="{495E23B2-2E96-7542-A220-71196445E751}" type="pres">
      <dgm:prSet presAssocID="{38917826-9FED-0249-B73F-DCD0FA34CC54}" presName="rootnode" presStyleCnt="0">
        <dgm:presLayoutVars>
          <dgm:chMax/>
          <dgm:chPref/>
          <dgm:dir/>
          <dgm:animLvl val="lvl"/>
        </dgm:presLayoutVars>
      </dgm:prSet>
      <dgm:spPr/>
    </dgm:pt>
    <dgm:pt modelId="{544427D9-4617-CA41-9842-9ADAB6BFAF13}" type="pres">
      <dgm:prSet presAssocID="{EC6750E7-842C-B841-8F20-6B4BDCF1B7D4}" presName="composite" presStyleCnt="0"/>
      <dgm:spPr/>
    </dgm:pt>
    <dgm:pt modelId="{554B20D2-EA2A-8E49-BEAC-6BFA83E3C435}" type="pres">
      <dgm:prSet presAssocID="{EC6750E7-842C-B841-8F20-6B4BDCF1B7D4}" presName="bentUpArrow1" presStyleLbl="alignImgPlace1" presStyleIdx="0" presStyleCnt="2"/>
      <dgm:spPr/>
    </dgm:pt>
    <dgm:pt modelId="{887F8106-390E-614A-8098-2D5402C93420}" type="pres">
      <dgm:prSet presAssocID="{EC6750E7-842C-B841-8F20-6B4BDCF1B7D4}" presName="ParentText" presStyleLbl="node1" presStyleIdx="0" presStyleCnt="3">
        <dgm:presLayoutVars>
          <dgm:chMax val="1"/>
          <dgm:chPref val="1"/>
          <dgm:bulletEnabled val="1"/>
        </dgm:presLayoutVars>
      </dgm:prSet>
      <dgm:spPr/>
    </dgm:pt>
    <dgm:pt modelId="{3DA5EBF7-7A2F-2B47-AC0A-0EADB90DD621}" type="pres">
      <dgm:prSet presAssocID="{EC6750E7-842C-B841-8F20-6B4BDCF1B7D4}" presName="ChildText" presStyleLbl="revTx" presStyleIdx="0" presStyleCnt="3">
        <dgm:presLayoutVars>
          <dgm:chMax val="0"/>
          <dgm:chPref val="0"/>
          <dgm:bulletEnabled val="1"/>
        </dgm:presLayoutVars>
      </dgm:prSet>
      <dgm:spPr/>
    </dgm:pt>
    <dgm:pt modelId="{0A8F99BF-436F-9E41-9D71-2AA43600301E}" type="pres">
      <dgm:prSet presAssocID="{3AC4D65B-159F-7945-9D30-D27F2437822C}" presName="sibTrans" presStyleCnt="0"/>
      <dgm:spPr/>
    </dgm:pt>
    <dgm:pt modelId="{C2A890A6-03E3-FD4B-BF85-A243C9C3D077}" type="pres">
      <dgm:prSet presAssocID="{C9133316-7FB0-F24D-9DB2-61BFD0A43D90}" presName="composite" presStyleCnt="0"/>
      <dgm:spPr/>
    </dgm:pt>
    <dgm:pt modelId="{7322CAC6-A98D-FF43-9AFB-1D722181E634}" type="pres">
      <dgm:prSet presAssocID="{C9133316-7FB0-F24D-9DB2-61BFD0A43D90}" presName="bentUpArrow1" presStyleLbl="alignImgPlace1" presStyleIdx="1" presStyleCnt="2"/>
      <dgm:spPr/>
    </dgm:pt>
    <dgm:pt modelId="{A0B6241F-402F-E641-9915-E935A521743B}" type="pres">
      <dgm:prSet presAssocID="{C9133316-7FB0-F24D-9DB2-61BFD0A43D90}" presName="ParentText" presStyleLbl="node1" presStyleIdx="1" presStyleCnt="3">
        <dgm:presLayoutVars>
          <dgm:chMax val="1"/>
          <dgm:chPref val="1"/>
          <dgm:bulletEnabled val="1"/>
        </dgm:presLayoutVars>
      </dgm:prSet>
      <dgm:spPr/>
    </dgm:pt>
    <dgm:pt modelId="{C1C86313-20DC-814F-A270-124135E1018B}" type="pres">
      <dgm:prSet presAssocID="{C9133316-7FB0-F24D-9DB2-61BFD0A43D90}" presName="ChildText" presStyleLbl="revTx" presStyleIdx="1" presStyleCnt="3">
        <dgm:presLayoutVars>
          <dgm:chMax val="0"/>
          <dgm:chPref val="0"/>
          <dgm:bulletEnabled val="1"/>
        </dgm:presLayoutVars>
      </dgm:prSet>
      <dgm:spPr/>
    </dgm:pt>
    <dgm:pt modelId="{31937662-6094-A140-BEAC-6D6F8C2BC4D6}" type="pres">
      <dgm:prSet presAssocID="{33F7373C-6992-3C4F-8C31-7F4F4A75180D}" presName="sibTrans" presStyleCnt="0"/>
      <dgm:spPr/>
    </dgm:pt>
    <dgm:pt modelId="{EA412A18-2740-E446-A4C2-FDDACE588933}" type="pres">
      <dgm:prSet presAssocID="{6872DD34-34CB-4542-927E-CE46B2537BA8}" presName="composite" presStyleCnt="0"/>
      <dgm:spPr/>
    </dgm:pt>
    <dgm:pt modelId="{CE800CF9-1816-E84E-86CA-66EA7B8AC086}" type="pres">
      <dgm:prSet presAssocID="{6872DD34-34CB-4542-927E-CE46B2537BA8}" presName="ParentText" presStyleLbl="node1" presStyleIdx="2" presStyleCnt="3">
        <dgm:presLayoutVars>
          <dgm:chMax val="1"/>
          <dgm:chPref val="1"/>
          <dgm:bulletEnabled val="1"/>
        </dgm:presLayoutVars>
      </dgm:prSet>
      <dgm:spPr/>
    </dgm:pt>
    <dgm:pt modelId="{BC85C9BC-AF13-0D44-82D7-C5E7FD351F91}" type="pres">
      <dgm:prSet presAssocID="{6872DD34-34CB-4542-927E-CE46B2537BA8}" presName="FinalChildText" presStyleLbl="revTx" presStyleIdx="2" presStyleCnt="3" custScaleX="111876" custLinFactNeighborX="8829" custLinFactNeighborY="-1086">
        <dgm:presLayoutVars>
          <dgm:chMax val="0"/>
          <dgm:chPref val="0"/>
          <dgm:bulletEnabled val="1"/>
        </dgm:presLayoutVars>
      </dgm:prSet>
      <dgm:spPr/>
    </dgm:pt>
  </dgm:ptLst>
  <dgm:cxnLst>
    <dgm:cxn modelId="{D6C6A612-E371-6A4E-B63F-2E1AB6279EBC}" type="presOf" srcId="{BD04B4C9-C308-8240-8A07-FD084A3A22ED}" destId="{C1C86313-20DC-814F-A270-124135E1018B}" srcOrd="0" destOrd="1" presId="urn:microsoft.com/office/officeart/2005/8/layout/StepDownProcess"/>
    <dgm:cxn modelId="{1C7E2317-F648-5946-BF46-0B1E2E9856FB}" type="presOf" srcId="{38917826-9FED-0249-B73F-DCD0FA34CC54}" destId="{495E23B2-2E96-7542-A220-71196445E751}" srcOrd="0" destOrd="0" presId="urn:microsoft.com/office/officeart/2005/8/layout/StepDownProcess"/>
    <dgm:cxn modelId="{B75DE431-1663-E340-81F8-D3293C2029A1}" srcId="{C9133316-7FB0-F24D-9DB2-61BFD0A43D90}" destId="{2B41C64F-91F0-FF48-89D6-FE04184CCECA}" srcOrd="0" destOrd="0" parTransId="{019F022E-2C2D-9D4A-83D2-97E1EF683768}" sibTransId="{8AB9161F-0BDF-A649-9164-A83486FF16D4}"/>
    <dgm:cxn modelId="{F957B141-28D2-6C46-AAFC-3B7737A64B43}" type="presOf" srcId="{C9133316-7FB0-F24D-9DB2-61BFD0A43D90}" destId="{A0B6241F-402F-E641-9915-E935A521743B}" srcOrd="0" destOrd="0" presId="urn:microsoft.com/office/officeart/2005/8/layout/StepDownProcess"/>
    <dgm:cxn modelId="{6E500951-3A28-004C-B801-AF90B7353396}" srcId="{EC6750E7-842C-B841-8F20-6B4BDCF1B7D4}" destId="{B5ED3E63-AD9C-7F49-9300-95975F95409C}" srcOrd="0" destOrd="0" parTransId="{C7B414D3-18E7-1E49-B83A-DE6939D76171}" sibTransId="{5A9958CA-D241-3440-981B-A527A58545E2}"/>
    <dgm:cxn modelId="{428BC06C-B835-094B-89FB-7BFA0A81854C}" type="presOf" srcId="{B5ED3E63-AD9C-7F49-9300-95975F95409C}" destId="{3DA5EBF7-7A2F-2B47-AC0A-0EADB90DD621}" srcOrd="0" destOrd="0" presId="urn:microsoft.com/office/officeart/2005/8/layout/StepDownProcess"/>
    <dgm:cxn modelId="{09C7E773-30D6-B646-92E2-6B16B61D494E}" srcId="{38917826-9FED-0249-B73F-DCD0FA34CC54}" destId="{C9133316-7FB0-F24D-9DB2-61BFD0A43D90}" srcOrd="1" destOrd="0" parTransId="{D901E7CA-7B40-2343-A56A-451210EBC80B}" sibTransId="{33F7373C-6992-3C4F-8C31-7F4F4A75180D}"/>
    <dgm:cxn modelId="{508208A0-153A-9343-84A6-9F69EBDF4206}" type="presOf" srcId="{EC6750E7-842C-B841-8F20-6B4BDCF1B7D4}" destId="{887F8106-390E-614A-8098-2D5402C93420}" srcOrd="0" destOrd="0" presId="urn:microsoft.com/office/officeart/2005/8/layout/StepDownProcess"/>
    <dgm:cxn modelId="{0A7221A2-B6FF-9340-9871-825E621261C9}" type="presOf" srcId="{6872DD34-34CB-4542-927E-CE46B2537BA8}" destId="{CE800CF9-1816-E84E-86CA-66EA7B8AC086}" srcOrd="0" destOrd="0" presId="urn:microsoft.com/office/officeart/2005/8/layout/StepDownProcess"/>
    <dgm:cxn modelId="{28B0EBA8-2681-5743-B7C4-06638BFA906B}" srcId="{38917826-9FED-0249-B73F-DCD0FA34CC54}" destId="{6872DD34-34CB-4542-927E-CE46B2537BA8}" srcOrd="2" destOrd="0" parTransId="{63C2F75F-5304-0044-8709-5E2704F582F0}" sibTransId="{0A350F5C-7F69-8F40-BD61-2CBED2671908}"/>
    <dgm:cxn modelId="{2F5D2EBE-193A-534F-B64B-192566359E4B}" srcId="{C9133316-7FB0-F24D-9DB2-61BFD0A43D90}" destId="{BD04B4C9-C308-8240-8A07-FD084A3A22ED}" srcOrd="1" destOrd="0" parTransId="{1AD1213B-D77B-B84A-8F2E-DE72BCBA15A9}" sibTransId="{8C81394C-C5C0-4A4C-B72A-F4A3AA602EE7}"/>
    <dgm:cxn modelId="{AC7AE7CB-B698-5B4B-9CA9-8D4E071B2D8E}" type="presOf" srcId="{2B41C64F-91F0-FF48-89D6-FE04184CCECA}" destId="{C1C86313-20DC-814F-A270-124135E1018B}" srcOrd="0" destOrd="0" presId="urn:microsoft.com/office/officeart/2005/8/layout/StepDownProcess"/>
    <dgm:cxn modelId="{139B81D3-5709-4747-9E44-AB95F7BF6594}" type="presOf" srcId="{A30A1F08-D9C1-164F-A18B-9D50FB316017}" destId="{BC85C9BC-AF13-0D44-82D7-C5E7FD351F91}" srcOrd="0" destOrd="0" presId="urn:microsoft.com/office/officeart/2005/8/layout/StepDownProcess"/>
    <dgm:cxn modelId="{3AA39DD7-F4B6-9A40-88BB-CC7D6F4B7FBC}" srcId="{38917826-9FED-0249-B73F-DCD0FA34CC54}" destId="{EC6750E7-842C-B841-8F20-6B4BDCF1B7D4}" srcOrd="0" destOrd="0" parTransId="{5EC9705F-E807-F141-B2FE-E13E0FF9B0FB}" sibTransId="{3AC4D65B-159F-7945-9D30-D27F2437822C}"/>
    <dgm:cxn modelId="{634772F6-4838-DD46-8DC6-722DF0F31FE4}" srcId="{6872DD34-34CB-4542-927E-CE46B2537BA8}" destId="{A30A1F08-D9C1-164F-A18B-9D50FB316017}" srcOrd="0" destOrd="0" parTransId="{5F21964B-8EC6-1C47-9539-740E382F5BBA}" sibTransId="{DE217428-0027-A642-A763-9A03DE23BEC1}"/>
    <dgm:cxn modelId="{8E876889-1D5E-7B42-A783-C4643D89F83D}" type="presParOf" srcId="{495E23B2-2E96-7542-A220-71196445E751}" destId="{544427D9-4617-CA41-9842-9ADAB6BFAF13}" srcOrd="0" destOrd="0" presId="urn:microsoft.com/office/officeart/2005/8/layout/StepDownProcess"/>
    <dgm:cxn modelId="{BB76B784-62B3-994F-BDD0-1BD1CB099D59}" type="presParOf" srcId="{544427D9-4617-CA41-9842-9ADAB6BFAF13}" destId="{554B20D2-EA2A-8E49-BEAC-6BFA83E3C435}" srcOrd="0" destOrd="0" presId="urn:microsoft.com/office/officeart/2005/8/layout/StepDownProcess"/>
    <dgm:cxn modelId="{2FF95C93-53A7-FD4A-9E13-E33723EC4D41}" type="presParOf" srcId="{544427D9-4617-CA41-9842-9ADAB6BFAF13}" destId="{887F8106-390E-614A-8098-2D5402C93420}" srcOrd="1" destOrd="0" presId="urn:microsoft.com/office/officeart/2005/8/layout/StepDownProcess"/>
    <dgm:cxn modelId="{4CEB215E-D7BF-4448-A817-4D5114BF263D}" type="presParOf" srcId="{544427D9-4617-CA41-9842-9ADAB6BFAF13}" destId="{3DA5EBF7-7A2F-2B47-AC0A-0EADB90DD621}" srcOrd="2" destOrd="0" presId="urn:microsoft.com/office/officeart/2005/8/layout/StepDownProcess"/>
    <dgm:cxn modelId="{41B5ABE6-CC0A-844E-B935-D32111FF5C73}" type="presParOf" srcId="{495E23B2-2E96-7542-A220-71196445E751}" destId="{0A8F99BF-436F-9E41-9D71-2AA43600301E}" srcOrd="1" destOrd="0" presId="urn:microsoft.com/office/officeart/2005/8/layout/StepDownProcess"/>
    <dgm:cxn modelId="{EA304A00-2985-C442-88B0-6743D181073A}" type="presParOf" srcId="{495E23B2-2E96-7542-A220-71196445E751}" destId="{C2A890A6-03E3-FD4B-BF85-A243C9C3D077}" srcOrd="2" destOrd="0" presId="urn:microsoft.com/office/officeart/2005/8/layout/StepDownProcess"/>
    <dgm:cxn modelId="{16C79B29-CBB8-574B-A94E-ACAC9716CB81}" type="presParOf" srcId="{C2A890A6-03E3-FD4B-BF85-A243C9C3D077}" destId="{7322CAC6-A98D-FF43-9AFB-1D722181E634}" srcOrd="0" destOrd="0" presId="urn:microsoft.com/office/officeart/2005/8/layout/StepDownProcess"/>
    <dgm:cxn modelId="{50E1016D-E97A-3745-B92C-51C4C6C3F968}" type="presParOf" srcId="{C2A890A6-03E3-FD4B-BF85-A243C9C3D077}" destId="{A0B6241F-402F-E641-9915-E935A521743B}" srcOrd="1" destOrd="0" presId="urn:microsoft.com/office/officeart/2005/8/layout/StepDownProcess"/>
    <dgm:cxn modelId="{6B77370A-3572-EA45-8A31-24F440D852D3}" type="presParOf" srcId="{C2A890A6-03E3-FD4B-BF85-A243C9C3D077}" destId="{C1C86313-20DC-814F-A270-124135E1018B}" srcOrd="2" destOrd="0" presId="urn:microsoft.com/office/officeart/2005/8/layout/StepDownProcess"/>
    <dgm:cxn modelId="{8A9B521C-D891-5F4E-A6A5-92CD0263C93B}" type="presParOf" srcId="{495E23B2-2E96-7542-A220-71196445E751}" destId="{31937662-6094-A140-BEAC-6D6F8C2BC4D6}" srcOrd="3" destOrd="0" presId="urn:microsoft.com/office/officeart/2005/8/layout/StepDownProcess"/>
    <dgm:cxn modelId="{D71585D0-57A8-B94B-BDEA-6B0881EDD581}" type="presParOf" srcId="{495E23B2-2E96-7542-A220-71196445E751}" destId="{EA412A18-2740-E446-A4C2-FDDACE588933}" srcOrd="4" destOrd="0" presId="urn:microsoft.com/office/officeart/2005/8/layout/StepDownProcess"/>
    <dgm:cxn modelId="{E4BC89E0-2BA9-6E43-9E91-AEBE1764AE0F}" type="presParOf" srcId="{EA412A18-2740-E446-A4C2-FDDACE588933}" destId="{CE800CF9-1816-E84E-86CA-66EA7B8AC086}" srcOrd="0" destOrd="0" presId="urn:microsoft.com/office/officeart/2005/8/layout/StepDownProcess"/>
    <dgm:cxn modelId="{24DCDCF5-98C7-1E46-ACB0-086F0BC47206}" type="presParOf" srcId="{EA412A18-2740-E446-A4C2-FDDACE588933}" destId="{BC85C9BC-AF13-0D44-82D7-C5E7FD351F91}"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0095E1-CF0F-3544-8887-570D4B3D8B50}" type="doc">
      <dgm:prSet loTypeId="urn:microsoft.com/office/officeart/2005/8/layout/hProcess10" loCatId="" qsTypeId="urn:microsoft.com/office/officeart/2005/8/quickstyle/simple1" qsCatId="simple" csTypeId="urn:microsoft.com/office/officeart/2005/8/colors/accent1_2" csCatId="accent1" phldr="1"/>
      <dgm:spPr/>
      <dgm:t>
        <a:bodyPr/>
        <a:lstStyle/>
        <a:p>
          <a:endParaRPr lang="pt-BR"/>
        </a:p>
      </dgm:t>
    </dgm:pt>
    <dgm:pt modelId="{41764EA0-70FF-184A-A436-A9F641E1A102}">
      <dgm:prSet phldrT="[Texto]" custT="1"/>
      <dgm:spPr/>
      <dgm:t>
        <a:bodyPr/>
        <a:lstStyle/>
        <a:p>
          <a:pPr algn="ctr"/>
          <a:r>
            <a:rPr lang="it-IT" sz="2400" b="1" dirty="0"/>
            <a:t>Processi Centrali</a:t>
          </a:r>
        </a:p>
        <a:p>
          <a:pPr algn="ctr"/>
          <a:r>
            <a:rPr lang="it-IT" sz="2000" dirty="0"/>
            <a:t>Selezione e attivazione delle rappresentazioni ortografiche</a:t>
          </a:r>
          <a:endParaRPr lang="pt-BR" sz="2000" b="1" dirty="0"/>
        </a:p>
      </dgm:t>
    </dgm:pt>
    <dgm:pt modelId="{545AC0CD-38FA-D441-9D9F-B49D64732B56}" type="parTrans" cxnId="{D97B1343-B65F-F142-93F4-AA8EFE1A3E5B}">
      <dgm:prSet/>
      <dgm:spPr/>
      <dgm:t>
        <a:bodyPr/>
        <a:lstStyle/>
        <a:p>
          <a:endParaRPr lang="pt-BR">
            <a:solidFill>
              <a:schemeClr val="bg1"/>
            </a:solidFill>
          </a:endParaRPr>
        </a:p>
      </dgm:t>
    </dgm:pt>
    <dgm:pt modelId="{EB170BC6-E3BD-5744-9422-F084FFC7ACAE}" type="sibTrans" cxnId="{D97B1343-B65F-F142-93F4-AA8EFE1A3E5B}">
      <dgm:prSet/>
      <dgm:spPr/>
      <dgm:t>
        <a:bodyPr/>
        <a:lstStyle/>
        <a:p>
          <a:endParaRPr lang="pt-BR">
            <a:solidFill>
              <a:schemeClr val="bg1"/>
            </a:solidFill>
          </a:endParaRPr>
        </a:p>
      </dgm:t>
    </dgm:pt>
    <dgm:pt modelId="{8F405330-4B14-EB4F-ABE0-28C54AA04230}">
      <dgm:prSet phldrT="[Texto]" custT="1"/>
      <dgm:spPr/>
      <dgm:t>
        <a:bodyPr/>
        <a:lstStyle/>
        <a:p>
          <a:pPr algn="ctr"/>
          <a:r>
            <a:rPr lang="it-IT" sz="2400" b="1" dirty="0"/>
            <a:t>Processi Periferici</a:t>
          </a:r>
        </a:p>
        <a:p>
          <a:pPr algn="ctr"/>
          <a:r>
            <a:rPr lang="pt-BR" sz="2000" b="0" i="0" u="none" dirty="0" err="1"/>
            <a:t>Pianificazione</a:t>
          </a:r>
          <a:r>
            <a:rPr lang="pt-BR" sz="2000" b="0" i="0" u="none" dirty="0"/>
            <a:t> e </a:t>
          </a:r>
          <a:r>
            <a:rPr lang="pt-BR" sz="2000" b="0" i="0" u="none" dirty="0" err="1"/>
            <a:t>programmazione</a:t>
          </a:r>
          <a:r>
            <a:rPr lang="pt-BR" sz="2000" b="0" i="0" u="none" dirty="0"/>
            <a:t> </a:t>
          </a:r>
          <a:r>
            <a:rPr lang="pt-BR" sz="2000" b="0" i="0" u="none" dirty="0" err="1"/>
            <a:t>motoria</a:t>
          </a:r>
          <a:r>
            <a:rPr lang="pt-BR" sz="2000" b="0" i="0" u="none" dirty="0"/>
            <a:t> </a:t>
          </a:r>
          <a:r>
            <a:rPr lang="pt-BR" sz="2000" b="0" i="0" u="none" dirty="0" err="1"/>
            <a:t>delle</a:t>
          </a:r>
          <a:r>
            <a:rPr lang="pt-BR" sz="2000" b="0" i="0" u="none" dirty="0"/>
            <a:t> </a:t>
          </a:r>
          <a:r>
            <a:rPr lang="pt-BR" sz="2000" b="0" i="0" u="none" dirty="0" err="1"/>
            <a:t>lettere</a:t>
          </a:r>
          <a:endParaRPr lang="pt-BR" sz="2000" b="1" dirty="0"/>
        </a:p>
      </dgm:t>
    </dgm:pt>
    <dgm:pt modelId="{D88AEC66-B642-4D4F-A080-6439AE5F43CF}" type="parTrans" cxnId="{106E6A8C-6B4E-6248-98C7-CC5C4E9D45B0}">
      <dgm:prSet/>
      <dgm:spPr/>
      <dgm:t>
        <a:bodyPr/>
        <a:lstStyle/>
        <a:p>
          <a:endParaRPr lang="pt-BR">
            <a:solidFill>
              <a:schemeClr val="bg1"/>
            </a:solidFill>
          </a:endParaRPr>
        </a:p>
      </dgm:t>
    </dgm:pt>
    <dgm:pt modelId="{8F4F8585-13AE-2340-BEA9-EE0FEF9FEDB0}" type="sibTrans" cxnId="{106E6A8C-6B4E-6248-98C7-CC5C4E9D45B0}">
      <dgm:prSet/>
      <dgm:spPr/>
      <dgm:t>
        <a:bodyPr/>
        <a:lstStyle/>
        <a:p>
          <a:endParaRPr lang="pt-BR">
            <a:solidFill>
              <a:schemeClr val="bg1"/>
            </a:solidFill>
          </a:endParaRPr>
        </a:p>
      </dgm:t>
    </dgm:pt>
    <dgm:pt modelId="{B26C2D94-755E-7541-90EA-65818ACF3D7E}">
      <dgm:prSet phldrT="[Texto]" custT="1"/>
      <dgm:spPr/>
      <dgm:t>
        <a:bodyPr/>
        <a:lstStyle/>
        <a:p>
          <a:pPr algn="ctr"/>
          <a:r>
            <a:rPr lang="it-IT" sz="2000" b="1" dirty="0"/>
            <a:t>Memoria Lessicale Ortografica</a:t>
          </a:r>
        </a:p>
        <a:p>
          <a:pPr algn="ctr"/>
          <a:r>
            <a:rPr lang="it-IT" sz="1800" dirty="0"/>
            <a:t>Mappa sensomotoria per la produzione della forma e della direzionalità delle lettere</a:t>
          </a:r>
          <a:endParaRPr lang="pt-BR" sz="1800" b="1" dirty="0"/>
        </a:p>
      </dgm:t>
    </dgm:pt>
    <dgm:pt modelId="{079AD7FA-5169-F743-A1CC-C08AC96B16FF}" type="parTrans" cxnId="{6E443C1D-BBA7-1F40-B230-D9F8982CA6FC}">
      <dgm:prSet/>
      <dgm:spPr/>
      <dgm:t>
        <a:bodyPr/>
        <a:lstStyle/>
        <a:p>
          <a:endParaRPr lang="pt-BR">
            <a:solidFill>
              <a:schemeClr val="bg1"/>
            </a:solidFill>
          </a:endParaRPr>
        </a:p>
      </dgm:t>
    </dgm:pt>
    <dgm:pt modelId="{D971073D-9D49-6C48-BDEA-5A4C119B9F5C}" type="sibTrans" cxnId="{6E443C1D-BBA7-1F40-B230-D9F8982CA6FC}">
      <dgm:prSet/>
      <dgm:spPr/>
      <dgm:t>
        <a:bodyPr/>
        <a:lstStyle/>
        <a:p>
          <a:endParaRPr lang="pt-BR">
            <a:solidFill>
              <a:schemeClr val="bg1"/>
            </a:solidFill>
          </a:endParaRPr>
        </a:p>
      </dgm:t>
    </dgm:pt>
    <dgm:pt modelId="{BF3ACA6A-F749-9F4F-B980-2086CA8B0354}" type="pres">
      <dgm:prSet presAssocID="{6A0095E1-CF0F-3544-8887-570D4B3D8B50}" presName="Name0" presStyleCnt="0">
        <dgm:presLayoutVars>
          <dgm:dir/>
          <dgm:resizeHandles val="exact"/>
        </dgm:presLayoutVars>
      </dgm:prSet>
      <dgm:spPr/>
    </dgm:pt>
    <dgm:pt modelId="{1E3CA38C-BF7C-064D-88A0-FCF2380FB153}" type="pres">
      <dgm:prSet presAssocID="{41764EA0-70FF-184A-A436-A9F641E1A102}" presName="composite" presStyleCnt="0"/>
      <dgm:spPr/>
    </dgm:pt>
    <dgm:pt modelId="{11E30C7A-2798-E44C-97CD-D9226C4AF380}" type="pres">
      <dgm:prSet presAssocID="{41764EA0-70FF-184A-A436-A9F641E1A102}" presName="imagSh" presStyleLbl="b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55000" r="-55000"/>
          </a:stretch>
        </a:blipFill>
      </dgm:spPr>
    </dgm:pt>
    <dgm:pt modelId="{DFD2B9D7-3E6E-8646-A7EA-8A6A7BFE65B4}" type="pres">
      <dgm:prSet presAssocID="{41764EA0-70FF-184A-A436-A9F641E1A102}" presName="txNode" presStyleLbl="node1" presStyleIdx="0" presStyleCnt="3">
        <dgm:presLayoutVars>
          <dgm:bulletEnabled val="1"/>
        </dgm:presLayoutVars>
      </dgm:prSet>
      <dgm:spPr/>
    </dgm:pt>
    <dgm:pt modelId="{A83843C2-4090-0647-AF4C-18182CE50B16}" type="pres">
      <dgm:prSet presAssocID="{EB170BC6-E3BD-5744-9422-F084FFC7ACAE}" presName="sibTrans" presStyleLbl="sibTrans2D1" presStyleIdx="0" presStyleCnt="2"/>
      <dgm:spPr/>
    </dgm:pt>
    <dgm:pt modelId="{00897E4F-C4CF-C04F-B205-F65AF95BDC2F}" type="pres">
      <dgm:prSet presAssocID="{EB170BC6-E3BD-5744-9422-F084FFC7ACAE}" presName="connTx" presStyleLbl="sibTrans2D1" presStyleIdx="0" presStyleCnt="2"/>
      <dgm:spPr/>
    </dgm:pt>
    <dgm:pt modelId="{7A0A9E7C-38B6-E34D-A308-89B4F301BEA3}" type="pres">
      <dgm:prSet presAssocID="{8F405330-4B14-EB4F-ABE0-28C54AA04230}" presName="composite" presStyleCnt="0"/>
      <dgm:spPr/>
    </dgm:pt>
    <dgm:pt modelId="{2A69FB86-8A83-F14F-8687-F2572DFEE49F}" type="pres">
      <dgm:prSet presAssocID="{8F405330-4B14-EB4F-ABE0-28C54AA04230}" presName="imagSh" presStyleLbl="bgImgPlace1" presStyleIdx="1" presStyleCnt="3" custLinFactNeighborX="2431" custLinFactNeighborY="-1823"/>
      <dgm:spPr>
        <a:blipFill>
          <a:blip xmlns:r="http://schemas.openxmlformats.org/officeDocument/2006/relationships" r:embed="rId2">
            <a:extLst>
              <a:ext uri="{28A0092B-C50C-407E-A947-70E740481C1C}">
                <a14:useLocalDpi xmlns:a14="http://schemas.microsoft.com/office/drawing/2010/main" val="0"/>
              </a:ext>
            </a:extLst>
          </a:blip>
          <a:srcRect/>
          <a:stretch>
            <a:fillRect l="-207000" r="-207000"/>
          </a:stretch>
        </a:blipFill>
      </dgm:spPr>
    </dgm:pt>
    <dgm:pt modelId="{9E32F158-F54C-0B48-8571-E0F28D491BE3}" type="pres">
      <dgm:prSet presAssocID="{8F405330-4B14-EB4F-ABE0-28C54AA04230}" presName="txNode" presStyleLbl="node1" presStyleIdx="1" presStyleCnt="3">
        <dgm:presLayoutVars>
          <dgm:bulletEnabled val="1"/>
        </dgm:presLayoutVars>
      </dgm:prSet>
      <dgm:spPr/>
    </dgm:pt>
    <dgm:pt modelId="{1329992A-2EBD-C946-9669-315CF51AC716}" type="pres">
      <dgm:prSet presAssocID="{8F4F8585-13AE-2340-BEA9-EE0FEF9FEDB0}" presName="sibTrans" presStyleLbl="sibTrans2D1" presStyleIdx="1" presStyleCnt="2"/>
      <dgm:spPr/>
    </dgm:pt>
    <dgm:pt modelId="{EF00E887-EC5F-8C4A-A17E-8295A320016D}" type="pres">
      <dgm:prSet presAssocID="{8F4F8585-13AE-2340-BEA9-EE0FEF9FEDB0}" presName="connTx" presStyleLbl="sibTrans2D1" presStyleIdx="1" presStyleCnt="2"/>
      <dgm:spPr/>
    </dgm:pt>
    <dgm:pt modelId="{9230EEEA-D909-1F41-A994-F362DADAB437}" type="pres">
      <dgm:prSet presAssocID="{B26C2D94-755E-7541-90EA-65818ACF3D7E}" presName="composite" presStyleCnt="0"/>
      <dgm:spPr/>
    </dgm:pt>
    <dgm:pt modelId="{0FCFD830-237A-7F47-AEAF-71DAD531CEB0}" type="pres">
      <dgm:prSet presAssocID="{B26C2D94-755E-7541-90EA-65818ACF3D7E}" presName="imagSh" presStyleLbl="b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01000" r="-101000"/>
          </a:stretch>
        </a:blipFill>
      </dgm:spPr>
    </dgm:pt>
    <dgm:pt modelId="{9DCE1F40-7722-B34A-A80B-CAC41082401B}" type="pres">
      <dgm:prSet presAssocID="{B26C2D94-755E-7541-90EA-65818ACF3D7E}" presName="txNode" presStyleLbl="node1" presStyleIdx="2" presStyleCnt="3">
        <dgm:presLayoutVars>
          <dgm:bulletEnabled val="1"/>
        </dgm:presLayoutVars>
      </dgm:prSet>
      <dgm:spPr/>
    </dgm:pt>
  </dgm:ptLst>
  <dgm:cxnLst>
    <dgm:cxn modelId="{04814312-16A0-AD46-973B-782A4FE35BCE}" type="presOf" srcId="{EB170BC6-E3BD-5744-9422-F084FFC7ACAE}" destId="{A83843C2-4090-0647-AF4C-18182CE50B16}" srcOrd="0" destOrd="0" presId="urn:microsoft.com/office/officeart/2005/8/layout/hProcess10"/>
    <dgm:cxn modelId="{6E443C1D-BBA7-1F40-B230-D9F8982CA6FC}" srcId="{6A0095E1-CF0F-3544-8887-570D4B3D8B50}" destId="{B26C2D94-755E-7541-90EA-65818ACF3D7E}" srcOrd="2" destOrd="0" parTransId="{079AD7FA-5169-F743-A1CC-C08AC96B16FF}" sibTransId="{D971073D-9D49-6C48-BDEA-5A4C119B9F5C}"/>
    <dgm:cxn modelId="{150CD63A-B6E0-2445-9010-949B02782B15}" type="presOf" srcId="{41764EA0-70FF-184A-A436-A9F641E1A102}" destId="{DFD2B9D7-3E6E-8646-A7EA-8A6A7BFE65B4}" srcOrd="0" destOrd="0" presId="urn:microsoft.com/office/officeart/2005/8/layout/hProcess10"/>
    <dgm:cxn modelId="{D97B1343-B65F-F142-93F4-AA8EFE1A3E5B}" srcId="{6A0095E1-CF0F-3544-8887-570D4B3D8B50}" destId="{41764EA0-70FF-184A-A436-A9F641E1A102}" srcOrd="0" destOrd="0" parTransId="{545AC0CD-38FA-D441-9D9F-B49D64732B56}" sibTransId="{EB170BC6-E3BD-5744-9422-F084FFC7ACAE}"/>
    <dgm:cxn modelId="{CECA5552-A9F1-A643-9B18-676633250DDD}" type="presOf" srcId="{6A0095E1-CF0F-3544-8887-570D4B3D8B50}" destId="{BF3ACA6A-F749-9F4F-B980-2086CA8B0354}" srcOrd="0" destOrd="0" presId="urn:microsoft.com/office/officeart/2005/8/layout/hProcess10"/>
    <dgm:cxn modelId="{73BDA35D-3B20-1940-A5E5-621FB26F2922}" type="presOf" srcId="{8F405330-4B14-EB4F-ABE0-28C54AA04230}" destId="{9E32F158-F54C-0B48-8571-E0F28D491BE3}" srcOrd="0" destOrd="0" presId="urn:microsoft.com/office/officeart/2005/8/layout/hProcess10"/>
    <dgm:cxn modelId="{106E6A8C-6B4E-6248-98C7-CC5C4E9D45B0}" srcId="{6A0095E1-CF0F-3544-8887-570D4B3D8B50}" destId="{8F405330-4B14-EB4F-ABE0-28C54AA04230}" srcOrd="1" destOrd="0" parTransId="{D88AEC66-B642-4D4F-A080-6439AE5F43CF}" sibTransId="{8F4F8585-13AE-2340-BEA9-EE0FEF9FEDB0}"/>
    <dgm:cxn modelId="{7AAB8A94-133D-F846-8DB0-0511DA96F8A0}" type="presOf" srcId="{B26C2D94-755E-7541-90EA-65818ACF3D7E}" destId="{9DCE1F40-7722-B34A-A80B-CAC41082401B}" srcOrd="0" destOrd="0" presId="urn:microsoft.com/office/officeart/2005/8/layout/hProcess10"/>
    <dgm:cxn modelId="{2B794A98-8514-4C4B-BA29-AE7B2E51A5F1}" type="presOf" srcId="{8F4F8585-13AE-2340-BEA9-EE0FEF9FEDB0}" destId="{1329992A-2EBD-C946-9669-315CF51AC716}" srcOrd="0" destOrd="0" presId="urn:microsoft.com/office/officeart/2005/8/layout/hProcess10"/>
    <dgm:cxn modelId="{E128C5C7-D0CD-2B45-BFFD-1EBF805EFD10}" type="presOf" srcId="{EB170BC6-E3BD-5744-9422-F084FFC7ACAE}" destId="{00897E4F-C4CF-C04F-B205-F65AF95BDC2F}" srcOrd="1" destOrd="0" presId="urn:microsoft.com/office/officeart/2005/8/layout/hProcess10"/>
    <dgm:cxn modelId="{C6D045E3-1220-874A-A1D4-BAA337DBAC96}" type="presOf" srcId="{8F4F8585-13AE-2340-BEA9-EE0FEF9FEDB0}" destId="{EF00E887-EC5F-8C4A-A17E-8295A320016D}" srcOrd="1" destOrd="0" presId="urn:microsoft.com/office/officeart/2005/8/layout/hProcess10"/>
    <dgm:cxn modelId="{CCA0E0FD-5D27-CF4C-916E-227C63618345}" type="presParOf" srcId="{BF3ACA6A-F749-9F4F-B980-2086CA8B0354}" destId="{1E3CA38C-BF7C-064D-88A0-FCF2380FB153}" srcOrd="0" destOrd="0" presId="urn:microsoft.com/office/officeart/2005/8/layout/hProcess10"/>
    <dgm:cxn modelId="{596368BE-0F96-8C40-82B0-486851140C05}" type="presParOf" srcId="{1E3CA38C-BF7C-064D-88A0-FCF2380FB153}" destId="{11E30C7A-2798-E44C-97CD-D9226C4AF380}" srcOrd="0" destOrd="0" presId="urn:microsoft.com/office/officeart/2005/8/layout/hProcess10"/>
    <dgm:cxn modelId="{DAA3C9C1-4D45-2545-BC8F-326A0EF243F1}" type="presParOf" srcId="{1E3CA38C-BF7C-064D-88A0-FCF2380FB153}" destId="{DFD2B9D7-3E6E-8646-A7EA-8A6A7BFE65B4}" srcOrd="1" destOrd="0" presId="urn:microsoft.com/office/officeart/2005/8/layout/hProcess10"/>
    <dgm:cxn modelId="{FB273C18-61CE-F04E-9A6E-C7FA2A417056}" type="presParOf" srcId="{BF3ACA6A-F749-9F4F-B980-2086CA8B0354}" destId="{A83843C2-4090-0647-AF4C-18182CE50B16}" srcOrd="1" destOrd="0" presId="urn:microsoft.com/office/officeart/2005/8/layout/hProcess10"/>
    <dgm:cxn modelId="{92ACA142-3477-9047-BC48-7146C25EF103}" type="presParOf" srcId="{A83843C2-4090-0647-AF4C-18182CE50B16}" destId="{00897E4F-C4CF-C04F-B205-F65AF95BDC2F}" srcOrd="0" destOrd="0" presId="urn:microsoft.com/office/officeart/2005/8/layout/hProcess10"/>
    <dgm:cxn modelId="{8103ECA8-F2DE-9045-8840-206CAD77CEF6}" type="presParOf" srcId="{BF3ACA6A-F749-9F4F-B980-2086CA8B0354}" destId="{7A0A9E7C-38B6-E34D-A308-89B4F301BEA3}" srcOrd="2" destOrd="0" presId="urn:microsoft.com/office/officeart/2005/8/layout/hProcess10"/>
    <dgm:cxn modelId="{BE7E5D31-2D0A-E840-8B6C-F3B70F3B6EE5}" type="presParOf" srcId="{7A0A9E7C-38B6-E34D-A308-89B4F301BEA3}" destId="{2A69FB86-8A83-F14F-8687-F2572DFEE49F}" srcOrd="0" destOrd="0" presId="urn:microsoft.com/office/officeart/2005/8/layout/hProcess10"/>
    <dgm:cxn modelId="{FFD06DC3-831B-884F-BC4B-C1DD116E6CDC}" type="presParOf" srcId="{7A0A9E7C-38B6-E34D-A308-89B4F301BEA3}" destId="{9E32F158-F54C-0B48-8571-E0F28D491BE3}" srcOrd="1" destOrd="0" presId="urn:microsoft.com/office/officeart/2005/8/layout/hProcess10"/>
    <dgm:cxn modelId="{A51356D1-F5E4-9D4D-A09C-089A640CBBA9}" type="presParOf" srcId="{BF3ACA6A-F749-9F4F-B980-2086CA8B0354}" destId="{1329992A-2EBD-C946-9669-315CF51AC716}" srcOrd="3" destOrd="0" presId="urn:microsoft.com/office/officeart/2005/8/layout/hProcess10"/>
    <dgm:cxn modelId="{5C67FE28-79DD-5D41-AD5D-30653D2A2B50}" type="presParOf" srcId="{1329992A-2EBD-C946-9669-315CF51AC716}" destId="{EF00E887-EC5F-8C4A-A17E-8295A320016D}" srcOrd="0" destOrd="0" presId="urn:microsoft.com/office/officeart/2005/8/layout/hProcess10"/>
    <dgm:cxn modelId="{CA40CE63-62F1-BF42-B6CC-AB22ADCE97AA}" type="presParOf" srcId="{BF3ACA6A-F749-9F4F-B980-2086CA8B0354}" destId="{9230EEEA-D909-1F41-A994-F362DADAB437}" srcOrd="4" destOrd="0" presId="urn:microsoft.com/office/officeart/2005/8/layout/hProcess10"/>
    <dgm:cxn modelId="{156740FA-C8DF-1748-98CC-3410C5CEC44E}" type="presParOf" srcId="{9230EEEA-D909-1F41-A994-F362DADAB437}" destId="{0FCFD830-237A-7F47-AEAF-71DAD531CEB0}" srcOrd="0" destOrd="0" presId="urn:microsoft.com/office/officeart/2005/8/layout/hProcess10"/>
    <dgm:cxn modelId="{8721C317-A912-DA41-902A-8930329E227B}" type="presParOf" srcId="{9230EEEA-D909-1F41-A994-F362DADAB437}" destId="{9DCE1F40-7722-B34A-A80B-CAC41082401B}"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4244667-9352-4847-80D7-75405B7B02FF}" type="doc">
      <dgm:prSet loTypeId="urn:microsoft.com/office/officeart/2008/layout/HorizontalMultiLevelHierarchy" loCatId="" qsTypeId="urn:microsoft.com/office/officeart/2005/8/quickstyle/simple1" qsCatId="simple" csTypeId="urn:microsoft.com/office/officeart/2005/8/colors/accent1_3" csCatId="accent1" phldr="1"/>
      <dgm:spPr/>
      <dgm:t>
        <a:bodyPr/>
        <a:lstStyle/>
        <a:p>
          <a:endParaRPr lang="pt-BR"/>
        </a:p>
      </dgm:t>
    </dgm:pt>
    <dgm:pt modelId="{7F9FF4D9-B50C-8049-A722-3A8AE6A3E0D2}">
      <dgm:prSet phldrT="[Texto]"/>
      <dgm:spPr/>
      <dgm:t>
        <a:bodyPr/>
        <a:lstStyle/>
        <a:p>
          <a:r>
            <a:rPr lang="it-IT" b="1"/>
            <a:t>Valutazione  multidimensionale</a:t>
          </a:r>
          <a:endParaRPr lang="pt-BR" b="1" dirty="0"/>
        </a:p>
      </dgm:t>
    </dgm:pt>
    <dgm:pt modelId="{993C3022-D8C9-1848-AFF6-45217999F46C}" type="parTrans" cxnId="{6BF83982-B718-B14E-9CEA-4FEFA526CE6A}">
      <dgm:prSet/>
      <dgm:spPr/>
      <dgm:t>
        <a:bodyPr/>
        <a:lstStyle/>
        <a:p>
          <a:endParaRPr lang="pt-BR">
            <a:solidFill>
              <a:schemeClr val="bg1"/>
            </a:solidFill>
          </a:endParaRPr>
        </a:p>
      </dgm:t>
    </dgm:pt>
    <dgm:pt modelId="{8447FF77-ED34-E946-A48C-4154D6208DA0}" type="sibTrans" cxnId="{6BF83982-B718-B14E-9CEA-4FEFA526CE6A}">
      <dgm:prSet/>
      <dgm:spPr/>
      <dgm:t>
        <a:bodyPr/>
        <a:lstStyle/>
        <a:p>
          <a:endParaRPr lang="pt-BR">
            <a:solidFill>
              <a:schemeClr val="bg1"/>
            </a:solidFill>
          </a:endParaRPr>
        </a:p>
      </dgm:t>
    </dgm:pt>
    <dgm:pt modelId="{D49E2BD5-F9D6-FF45-A6ED-EB2B1018021C}">
      <dgm:prSet phldrT="[Texto]"/>
      <dgm:spPr/>
      <dgm:t>
        <a:bodyPr/>
        <a:lstStyle/>
        <a:p>
          <a:r>
            <a:rPr lang="it-IT"/>
            <a:t>Informazioni sul livello di ortografia</a:t>
          </a:r>
          <a:endParaRPr lang="pt-BR" b="0" dirty="0"/>
        </a:p>
      </dgm:t>
    </dgm:pt>
    <dgm:pt modelId="{344294EB-C74E-3D44-8694-BE9B668B842E}" type="parTrans" cxnId="{419C63C2-8C70-6D42-BFEE-7C201439C899}">
      <dgm:prSet/>
      <dgm:spPr/>
      <dgm:t>
        <a:bodyPr/>
        <a:lstStyle/>
        <a:p>
          <a:endParaRPr lang="pt-BR">
            <a:solidFill>
              <a:schemeClr val="bg1"/>
            </a:solidFill>
          </a:endParaRPr>
        </a:p>
      </dgm:t>
    </dgm:pt>
    <dgm:pt modelId="{C505304A-DA4D-A042-8C28-D25ED34BBAD4}" type="sibTrans" cxnId="{419C63C2-8C70-6D42-BFEE-7C201439C899}">
      <dgm:prSet/>
      <dgm:spPr/>
      <dgm:t>
        <a:bodyPr/>
        <a:lstStyle/>
        <a:p>
          <a:endParaRPr lang="pt-BR">
            <a:solidFill>
              <a:schemeClr val="bg1"/>
            </a:solidFill>
          </a:endParaRPr>
        </a:p>
      </dgm:t>
    </dgm:pt>
    <dgm:pt modelId="{34B102B7-BC20-DA48-AF90-B303CC77A85D}">
      <dgm:prSet phldrT="[Texto]"/>
      <dgm:spPr/>
      <dgm:t>
        <a:bodyPr/>
        <a:lstStyle/>
        <a:p>
          <a:r>
            <a:rPr lang="it-IT"/>
            <a:t>Tipo di errori di ortografia</a:t>
          </a:r>
          <a:endParaRPr lang="pt-BR" b="0" dirty="0"/>
        </a:p>
      </dgm:t>
    </dgm:pt>
    <dgm:pt modelId="{1FA0C35F-4FFB-324E-B43A-D613965C3061}" type="parTrans" cxnId="{3885E554-DDB7-9149-8E76-69F3DA4D8C9E}">
      <dgm:prSet/>
      <dgm:spPr/>
      <dgm:t>
        <a:bodyPr/>
        <a:lstStyle/>
        <a:p>
          <a:endParaRPr lang="pt-BR">
            <a:solidFill>
              <a:schemeClr val="bg1"/>
            </a:solidFill>
          </a:endParaRPr>
        </a:p>
      </dgm:t>
    </dgm:pt>
    <dgm:pt modelId="{95E40951-1886-6F4B-BECF-C68FB196C49C}" type="sibTrans" cxnId="{3885E554-DDB7-9149-8E76-69F3DA4D8C9E}">
      <dgm:prSet/>
      <dgm:spPr/>
      <dgm:t>
        <a:bodyPr/>
        <a:lstStyle/>
        <a:p>
          <a:endParaRPr lang="pt-BR">
            <a:solidFill>
              <a:schemeClr val="bg1"/>
            </a:solidFill>
          </a:endParaRPr>
        </a:p>
      </dgm:t>
    </dgm:pt>
    <dgm:pt modelId="{A8B9D0F3-5607-7040-9E58-868EEF134F79}">
      <dgm:prSet phldrT="[Texto]"/>
      <dgm:spPr/>
      <dgm:t>
        <a:bodyPr/>
        <a:lstStyle/>
        <a:p>
          <a:r>
            <a:rPr lang="it-IT"/>
            <a:t>Frequenza con cui si verificano errori nella scrittura</a:t>
          </a:r>
          <a:endParaRPr lang="pt-BR" b="0" dirty="0"/>
        </a:p>
      </dgm:t>
    </dgm:pt>
    <dgm:pt modelId="{112258D9-CC28-A742-8670-64D2FC6410D9}" type="parTrans" cxnId="{82FC83CB-04BF-B44F-B5C4-97F46ABACE70}">
      <dgm:prSet/>
      <dgm:spPr/>
      <dgm:t>
        <a:bodyPr/>
        <a:lstStyle/>
        <a:p>
          <a:endParaRPr lang="pt-BR">
            <a:solidFill>
              <a:schemeClr val="bg1"/>
            </a:solidFill>
          </a:endParaRPr>
        </a:p>
      </dgm:t>
    </dgm:pt>
    <dgm:pt modelId="{EE036DD1-67FF-F945-BD6A-482E8546C8B6}" type="sibTrans" cxnId="{82FC83CB-04BF-B44F-B5C4-97F46ABACE70}">
      <dgm:prSet/>
      <dgm:spPr/>
      <dgm:t>
        <a:bodyPr/>
        <a:lstStyle/>
        <a:p>
          <a:endParaRPr lang="pt-BR">
            <a:solidFill>
              <a:schemeClr val="bg1"/>
            </a:solidFill>
          </a:endParaRPr>
        </a:p>
      </dgm:t>
    </dgm:pt>
    <dgm:pt modelId="{E94B2189-9598-6F46-9553-A4CA16C4BF40}">
      <dgm:prSet phldrT="[Texto]"/>
      <dgm:spPr/>
      <dgm:t>
        <a:bodyPr/>
        <a:lstStyle/>
        <a:p>
          <a:r>
            <a:rPr lang="it-IT"/>
            <a:t>Analisi della fluidità e della leggibilità della scrittura</a:t>
          </a:r>
          <a:endParaRPr lang="pt-BR" dirty="0"/>
        </a:p>
      </dgm:t>
    </dgm:pt>
    <dgm:pt modelId="{AA4CFF3C-D237-5547-ADDE-E2023660B650}" type="parTrans" cxnId="{B988DE27-D015-8140-953F-3161640E8590}">
      <dgm:prSet/>
      <dgm:spPr/>
      <dgm:t>
        <a:bodyPr/>
        <a:lstStyle/>
        <a:p>
          <a:endParaRPr lang="pt-BR">
            <a:solidFill>
              <a:schemeClr val="bg1"/>
            </a:solidFill>
          </a:endParaRPr>
        </a:p>
      </dgm:t>
    </dgm:pt>
    <dgm:pt modelId="{3388AAE4-BE84-3649-BE23-492F3FED4C6E}" type="sibTrans" cxnId="{B988DE27-D015-8140-953F-3161640E8590}">
      <dgm:prSet/>
      <dgm:spPr/>
      <dgm:t>
        <a:bodyPr/>
        <a:lstStyle/>
        <a:p>
          <a:endParaRPr lang="pt-BR">
            <a:solidFill>
              <a:schemeClr val="bg1"/>
            </a:solidFill>
          </a:endParaRPr>
        </a:p>
      </dgm:t>
    </dgm:pt>
    <dgm:pt modelId="{42292EAF-D288-B143-B21B-AAAF43BD9BD2}">
      <dgm:prSet phldrT="[Texto]"/>
      <dgm:spPr/>
      <dgm:t>
        <a:bodyPr/>
        <a:lstStyle/>
        <a:p>
          <a:r>
            <a:rPr lang="pt-BR" b="0" i="0" u="none"/>
            <a:t>Valutazioni Informatizzate</a:t>
          </a:r>
          <a:endParaRPr lang="pt-BR" dirty="0"/>
        </a:p>
      </dgm:t>
    </dgm:pt>
    <dgm:pt modelId="{958074DB-9992-CD40-A04B-C938DE9FD199}" type="parTrans" cxnId="{EDC02CF3-22B5-A34B-B30B-88221CA84FAD}">
      <dgm:prSet/>
      <dgm:spPr/>
      <dgm:t>
        <a:bodyPr/>
        <a:lstStyle/>
        <a:p>
          <a:endParaRPr lang="pt-BR">
            <a:solidFill>
              <a:schemeClr val="bg1"/>
            </a:solidFill>
          </a:endParaRPr>
        </a:p>
      </dgm:t>
    </dgm:pt>
    <dgm:pt modelId="{8B6A9827-13F9-A640-80A3-F99112CCE628}" type="sibTrans" cxnId="{EDC02CF3-22B5-A34B-B30B-88221CA84FAD}">
      <dgm:prSet/>
      <dgm:spPr/>
      <dgm:t>
        <a:bodyPr/>
        <a:lstStyle/>
        <a:p>
          <a:endParaRPr lang="pt-BR">
            <a:solidFill>
              <a:schemeClr val="bg1"/>
            </a:solidFill>
          </a:endParaRPr>
        </a:p>
      </dgm:t>
    </dgm:pt>
    <dgm:pt modelId="{20D73E05-7BD3-E04F-8C71-BBEF112B21B2}" type="pres">
      <dgm:prSet presAssocID="{94244667-9352-4847-80D7-75405B7B02FF}" presName="Name0" presStyleCnt="0">
        <dgm:presLayoutVars>
          <dgm:chPref val="1"/>
          <dgm:dir/>
          <dgm:animOne val="branch"/>
          <dgm:animLvl val="lvl"/>
          <dgm:resizeHandles val="exact"/>
        </dgm:presLayoutVars>
      </dgm:prSet>
      <dgm:spPr/>
    </dgm:pt>
    <dgm:pt modelId="{FD35730B-F23F-7445-BD18-9D3D972F3D36}" type="pres">
      <dgm:prSet presAssocID="{7F9FF4D9-B50C-8049-A722-3A8AE6A3E0D2}" presName="root1" presStyleCnt="0"/>
      <dgm:spPr/>
    </dgm:pt>
    <dgm:pt modelId="{14A75424-CA26-E34C-9DAB-FF681EAD1893}" type="pres">
      <dgm:prSet presAssocID="{7F9FF4D9-B50C-8049-A722-3A8AE6A3E0D2}" presName="LevelOneTextNode" presStyleLbl="node0" presStyleIdx="0" presStyleCnt="1" custLinFactNeighborX="-1387" custLinFactNeighborY="-264">
        <dgm:presLayoutVars>
          <dgm:chPref val="3"/>
        </dgm:presLayoutVars>
      </dgm:prSet>
      <dgm:spPr/>
    </dgm:pt>
    <dgm:pt modelId="{DE13F1FF-A3F4-914B-8490-BC6A437C9342}" type="pres">
      <dgm:prSet presAssocID="{7F9FF4D9-B50C-8049-A722-3A8AE6A3E0D2}" presName="level2hierChild" presStyleCnt="0"/>
      <dgm:spPr/>
    </dgm:pt>
    <dgm:pt modelId="{CA03BF37-3B9C-1144-8516-FB0D8D62D574}" type="pres">
      <dgm:prSet presAssocID="{344294EB-C74E-3D44-8694-BE9B668B842E}" presName="conn2-1" presStyleLbl="parChTrans1D2" presStyleIdx="0" presStyleCnt="5"/>
      <dgm:spPr/>
    </dgm:pt>
    <dgm:pt modelId="{90111409-751E-CE49-A77C-0ACD5B7BCE6B}" type="pres">
      <dgm:prSet presAssocID="{344294EB-C74E-3D44-8694-BE9B668B842E}" presName="connTx" presStyleLbl="parChTrans1D2" presStyleIdx="0" presStyleCnt="5"/>
      <dgm:spPr/>
    </dgm:pt>
    <dgm:pt modelId="{9B1229DB-A0BD-4C4D-9E5E-87B6B41E7A19}" type="pres">
      <dgm:prSet presAssocID="{D49E2BD5-F9D6-FF45-A6ED-EB2B1018021C}" presName="root2" presStyleCnt="0"/>
      <dgm:spPr/>
    </dgm:pt>
    <dgm:pt modelId="{4191D507-26E3-8E41-943F-B16AD62D4313}" type="pres">
      <dgm:prSet presAssocID="{D49E2BD5-F9D6-FF45-A6ED-EB2B1018021C}" presName="LevelTwoTextNode" presStyleLbl="node2" presStyleIdx="0" presStyleCnt="5">
        <dgm:presLayoutVars>
          <dgm:chPref val="3"/>
        </dgm:presLayoutVars>
      </dgm:prSet>
      <dgm:spPr/>
    </dgm:pt>
    <dgm:pt modelId="{D20C4477-3FB0-2345-A209-6489DF2C8079}" type="pres">
      <dgm:prSet presAssocID="{D49E2BD5-F9D6-FF45-A6ED-EB2B1018021C}" presName="level3hierChild" presStyleCnt="0"/>
      <dgm:spPr/>
    </dgm:pt>
    <dgm:pt modelId="{3DBA5EB9-85AF-2347-8AF0-10E249BE8F91}" type="pres">
      <dgm:prSet presAssocID="{1FA0C35F-4FFB-324E-B43A-D613965C3061}" presName="conn2-1" presStyleLbl="parChTrans1D2" presStyleIdx="1" presStyleCnt="5"/>
      <dgm:spPr/>
    </dgm:pt>
    <dgm:pt modelId="{55BE0337-C816-BC48-ACF9-AAC3B4A18FB7}" type="pres">
      <dgm:prSet presAssocID="{1FA0C35F-4FFB-324E-B43A-D613965C3061}" presName="connTx" presStyleLbl="parChTrans1D2" presStyleIdx="1" presStyleCnt="5"/>
      <dgm:spPr/>
    </dgm:pt>
    <dgm:pt modelId="{ED509D44-CCC4-F641-B91A-4DF534D3800E}" type="pres">
      <dgm:prSet presAssocID="{34B102B7-BC20-DA48-AF90-B303CC77A85D}" presName="root2" presStyleCnt="0"/>
      <dgm:spPr/>
    </dgm:pt>
    <dgm:pt modelId="{4F5FB815-0ED0-3042-B5AF-76BA9082690A}" type="pres">
      <dgm:prSet presAssocID="{34B102B7-BC20-DA48-AF90-B303CC77A85D}" presName="LevelTwoTextNode" presStyleLbl="node2" presStyleIdx="1" presStyleCnt="5">
        <dgm:presLayoutVars>
          <dgm:chPref val="3"/>
        </dgm:presLayoutVars>
      </dgm:prSet>
      <dgm:spPr/>
    </dgm:pt>
    <dgm:pt modelId="{64844894-A75B-4B4C-B4DA-A1BF3E021FBF}" type="pres">
      <dgm:prSet presAssocID="{34B102B7-BC20-DA48-AF90-B303CC77A85D}" presName="level3hierChild" presStyleCnt="0"/>
      <dgm:spPr/>
    </dgm:pt>
    <dgm:pt modelId="{3AD16F13-AB4B-894E-A987-A4B604E42D4B}" type="pres">
      <dgm:prSet presAssocID="{112258D9-CC28-A742-8670-64D2FC6410D9}" presName="conn2-1" presStyleLbl="parChTrans1D2" presStyleIdx="2" presStyleCnt="5"/>
      <dgm:spPr/>
    </dgm:pt>
    <dgm:pt modelId="{2CD9EFF1-3B3D-C74B-AC3C-D768965291F3}" type="pres">
      <dgm:prSet presAssocID="{112258D9-CC28-A742-8670-64D2FC6410D9}" presName="connTx" presStyleLbl="parChTrans1D2" presStyleIdx="2" presStyleCnt="5"/>
      <dgm:spPr/>
    </dgm:pt>
    <dgm:pt modelId="{F2AB0020-75C2-994F-98A1-F3F902B2BC64}" type="pres">
      <dgm:prSet presAssocID="{A8B9D0F3-5607-7040-9E58-868EEF134F79}" presName="root2" presStyleCnt="0"/>
      <dgm:spPr/>
    </dgm:pt>
    <dgm:pt modelId="{4872AB76-0757-9A40-A8CE-4426968A8AB4}" type="pres">
      <dgm:prSet presAssocID="{A8B9D0F3-5607-7040-9E58-868EEF134F79}" presName="LevelTwoTextNode" presStyleLbl="node2" presStyleIdx="2" presStyleCnt="5">
        <dgm:presLayoutVars>
          <dgm:chPref val="3"/>
        </dgm:presLayoutVars>
      </dgm:prSet>
      <dgm:spPr/>
    </dgm:pt>
    <dgm:pt modelId="{BFA7BF3F-82C6-214E-9291-A5956F66DE0C}" type="pres">
      <dgm:prSet presAssocID="{A8B9D0F3-5607-7040-9E58-868EEF134F79}" presName="level3hierChild" presStyleCnt="0"/>
      <dgm:spPr/>
    </dgm:pt>
    <dgm:pt modelId="{164D0502-1539-A14D-80F3-0DB6BEAB0388}" type="pres">
      <dgm:prSet presAssocID="{AA4CFF3C-D237-5547-ADDE-E2023660B650}" presName="conn2-1" presStyleLbl="parChTrans1D2" presStyleIdx="3" presStyleCnt="5"/>
      <dgm:spPr/>
    </dgm:pt>
    <dgm:pt modelId="{FA0713DC-F366-9F42-A209-B49733BDD46D}" type="pres">
      <dgm:prSet presAssocID="{AA4CFF3C-D237-5547-ADDE-E2023660B650}" presName="connTx" presStyleLbl="parChTrans1D2" presStyleIdx="3" presStyleCnt="5"/>
      <dgm:spPr/>
    </dgm:pt>
    <dgm:pt modelId="{8FB5BC54-B20A-6843-9961-0BAE946BA89F}" type="pres">
      <dgm:prSet presAssocID="{E94B2189-9598-6F46-9553-A4CA16C4BF40}" presName="root2" presStyleCnt="0"/>
      <dgm:spPr/>
    </dgm:pt>
    <dgm:pt modelId="{68C893A4-8979-A34C-AB3B-53184FDD4D07}" type="pres">
      <dgm:prSet presAssocID="{E94B2189-9598-6F46-9553-A4CA16C4BF40}" presName="LevelTwoTextNode" presStyleLbl="node2" presStyleIdx="3" presStyleCnt="5">
        <dgm:presLayoutVars>
          <dgm:chPref val="3"/>
        </dgm:presLayoutVars>
      </dgm:prSet>
      <dgm:spPr/>
    </dgm:pt>
    <dgm:pt modelId="{66D328B8-A4FD-AD40-B9CC-6A04520340C2}" type="pres">
      <dgm:prSet presAssocID="{E94B2189-9598-6F46-9553-A4CA16C4BF40}" presName="level3hierChild" presStyleCnt="0"/>
      <dgm:spPr/>
    </dgm:pt>
    <dgm:pt modelId="{14D16E3F-9A87-4444-8923-77BBA521E7DA}" type="pres">
      <dgm:prSet presAssocID="{958074DB-9992-CD40-A04B-C938DE9FD199}" presName="conn2-1" presStyleLbl="parChTrans1D2" presStyleIdx="4" presStyleCnt="5"/>
      <dgm:spPr/>
    </dgm:pt>
    <dgm:pt modelId="{DDF9626B-F0E7-B047-8DB3-F1AE413D2AC4}" type="pres">
      <dgm:prSet presAssocID="{958074DB-9992-CD40-A04B-C938DE9FD199}" presName="connTx" presStyleLbl="parChTrans1D2" presStyleIdx="4" presStyleCnt="5"/>
      <dgm:spPr/>
    </dgm:pt>
    <dgm:pt modelId="{17D294E9-D2FC-9547-9E89-A5C935F65F90}" type="pres">
      <dgm:prSet presAssocID="{42292EAF-D288-B143-B21B-AAAF43BD9BD2}" presName="root2" presStyleCnt="0"/>
      <dgm:spPr/>
    </dgm:pt>
    <dgm:pt modelId="{94068D64-1BB3-614F-8BBA-9785FDBB8817}" type="pres">
      <dgm:prSet presAssocID="{42292EAF-D288-B143-B21B-AAAF43BD9BD2}" presName="LevelTwoTextNode" presStyleLbl="node2" presStyleIdx="4" presStyleCnt="5">
        <dgm:presLayoutVars>
          <dgm:chPref val="3"/>
        </dgm:presLayoutVars>
      </dgm:prSet>
      <dgm:spPr/>
    </dgm:pt>
    <dgm:pt modelId="{6E718681-5325-5541-A4ED-BC7DA1C9C629}" type="pres">
      <dgm:prSet presAssocID="{42292EAF-D288-B143-B21B-AAAF43BD9BD2}" presName="level3hierChild" presStyleCnt="0"/>
      <dgm:spPr/>
    </dgm:pt>
  </dgm:ptLst>
  <dgm:cxnLst>
    <dgm:cxn modelId="{65AF350C-15FE-AE43-8D0C-DC15B2631E7D}" type="presOf" srcId="{344294EB-C74E-3D44-8694-BE9B668B842E}" destId="{CA03BF37-3B9C-1144-8516-FB0D8D62D574}" srcOrd="0" destOrd="0" presId="urn:microsoft.com/office/officeart/2008/layout/HorizontalMultiLevelHierarchy"/>
    <dgm:cxn modelId="{4405F511-56AE-3E40-A0F3-6ED1CDA16A3C}" type="presOf" srcId="{AA4CFF3C-D237-5547-ADDE-E2023660B650}" destId="{164D0502-1539-A14D-80F3-0DB6BEAB0388}" srcOrd="0" destOrd="0" presId="urn:microsoft.com/office/officeart/2008/layout/HorizontalMultiLevelHierarchy"/>
    <dgm:cxn modelId="{5AC35717-DFEE-4F4C-8595-688CD4FC2641}" type="presOf" srcId="{34B102B7-BC20-DA48-AF90-B303CC77A85D}" destId="{4F5FB815-0ED0-3042-B5AF-76BA9082690A}" srcOrd="0" destOrd="0" presId="urn:microsoft.com/office/officeart/2008/layout/HorizontalMultiLevelHierarchy"/>
    <dgm:cxn modelId="{05C8C225-F677-614B-961B-B23DD059EA3F}" type="presOf" srcId="{112258D9-CC28-A742-8670-64D2FC6410D9}" destId="{2CD9EFF1-3B3D-C74B-AC3C-D768965291F3}" srcOrd="1" destOrd="0" presId="urn:microsoft.com/office/officeart/2008/layout/HorizontalMultiLevelHierarchy"/>
    <dgm:cxn modelId="{94983A27-C078-ED4A-9574-377B75B08299}" type="presOf" srcId="{7F9FF4D9-B50C-8049-A722-3A8AE6A3E0D2}" destId="{14A75424-CA26-E34C-9DAB-FF681EAD1893}" srcOrd="0" destOrd="0" presId="urn:microsoft.com/office/officeart/2008/layout/HorizontalMultiLevelHierarchy"/>
    <dgm:cxn modelId="{B988DE27-D015-8140-953F-3161640E8590}" srcId="{7F9FF4D9-B50C-8049-A722-3A8AE6A3E0D2}" destId="{E94B2189-9598-6F46-9553-A4CA16C4BF40}" srcOrd="3" destOrd="0" parTransId="{AA4CFF3C-D237-5547-ADDE-E2023660B650}" sibTransId="{3388AAE4-BE84-3649-BE23-492F3FED4C6E}"/>
    <dgm:cxn modelId="{09B60133-421F-2A42-B9C6-145E2371A056}" type="presOf" srcId="{E94B2189-9598-6F46-9553-A4CA16C4BF40}" destId="{68C893A4-8979-A34C-AB3B-53184FDD4D07}" srcOrd="0" destOrd="0" presId="urn:microsoft.com/office/officeart/2008/layout/HorizontalMultiLevelHierarchy"/>
    <dgm:cxn modelId="{76242B37-31A5-374C-9BFE-9EDA16748B7F}" type="presOf" srcId="{958074DB-9992-CD40-A04B-C938DE9FD199}" destId="{DDF9626B-F0E7-B047-8DB3-F1AE413D2AC4}" srcOrd="1" destOrd="0" presId="urn:microsoft.com/office/officeart/2008/layout/HorizontalMultiLevelHierarchy"/>
    <dgm:cxn modelId="{B2920940-BE64-4747-9306-45BA4AF76398}" type="presOf" srcId="{A8B9D0F3-5607-7040-9E58-868EEF134F79}" destId="{4872AB76-0757-9A40-A8CE-4426968A8AB4}" srcOrd="0" destOrd="0" presId="urn:microsoft.com/office/officeart/2008/layout/HorizontalMultiLevelHierarchy"/>
    <dgm:cxn modelId="{FE291F47-F2FA-B049-8A90-2063DAEE4AEB}" type="presOf" srcId="{344294EB-C74E-3D44-8694-BE9B668B842E}" destId="{90111409-751E-CE49-A77C-0ACD5B7BCE6B}" srcOrd="1" destOrd="0" presId="urn:microsoft.com/office/officeart/2008/layout/HorizontalMultiLevelHierarchy"/>
    <dgm:cxn modelId="{0078FA51-1809-9A4B-8557-426F20F8FE9D}" type="presOf" srcId="{94244667-9352-4847-80D7-75405B7B02FF}" destId="{20D73E05-7BD3-E04F-8C71-BBEF112B21B2}" srcOrd="0" destOrd="0" presId="urn:microsoft.com/office/officeart/2008/layout/HorizontalMultiLevelHierarchy"/>
    <dgm:cxn modelId="{3885E554-DDB7-9149-8E76-69F3DA4D8C9E}" srcId="{7F9FF4D9-B50C-8049-A722-3A8AE6A3E0D2}" destId="{34B102B7-BC20-DA48-AF90-B303CC77A85D}" srcOrd="1" destOrd="0" parTransId="{1FA0C35F-4FFB-324E-B43A-D613965C3061}" sibTransId="{95E40951-1886-6F4B-BECF-C68FB196C49C}"/>
    <dgm:cxn modelId="{6BF83982-B718-B14E-9CEA-4FEFA526CE6A}" srcId="{94244667-9352-4847-80D7-75405B7B02FF}" destId="{7F9FF4D9-B50C-8049-A722-3A8AE6A3E0D2}" srcOrd="0" destOrd="0" parTransId="{993C3022-D8C9-1848-AFF6-45217999F46C}" sibTransId="{8447FF77-ED34-E946-A48C-4154D6208DA0}"/>
    <dgm:cxn modelId="{12107C82-E873-D34E-BA37-636107735607}" type="presOf" srcId="{1FA0C35F-4FFB-324E-B43A-D613965C3061}" destId="{55BE0337-C816-BC48-ACF9-AAC3B4A18FB7}" srcOrd="1" destOrd="0" presId="urn:microsoft.com/office/officeart/2008/layout/HorizontalMultiLevelHierarchy"/>
    <dgm:cxn modelId="{D4BA9193-6601-9E4C-B803-C774A88CD47C}" type="presOf" srcId="{112258D9-CC28-A742-8670-64D2FC6410D9}" destId="{3AD16F13-AB4B-894E-A987-A4B604E42D4B}" srcOrd="0" destOrd="0" presId="urn:microsoft.com/office/officeart/2008/layout/HorizontalMultiLevelHierarchy"/>
    <dgm:cxn modelId="{9953B19D-CE3A-4C43-9C18-A5850856BD27}" type="presOf" srcId="{D49E2BD5-F9D6-FF45-A6ED-EB2B1018021C}" destId="{4191D507-26E3-8E41-943F-B16AD62D4313}" srcOrd="0" destOrd="0" presId="urn:microsoft.com/office/officeart/2008/layout/HorizontalMultiLevelHierarchy"/>
    <dgm:cxn modelId="{9DEF07B5-72FD-3D4A-BE31-69E04F59E994}" type="presOf" srcId="{958074DB-9992-CD40-A04B-C938DE9FD199}" destId="{14D16E3F-9A87-4444-8923-77BBA521E7DA}" srcOrd="0" destOrd="0" presId="urn:microsoft.com/office/officeart/2008/layout/HorizontalMultiLevelHierarchy"/>
    <dgm:cxn modelId="{499822B6-AD69-B74D-8E93-54431CAAF262}" type="presOf" srcId="{1FA0C35F-4FFB-324E-B43A-D613965C3061}" destId="{3DBA5EB9-85AF-2347-8AF0-10E249BE8F91}" srcOrd="0" destOrd="0" presId="urn:microsoft.com/office/officeart/2008/layout/HorizontalMultiLevelHierarchy"/>
    <dgm:cxn modelId="{5D92D6BD-8C0E-054F-8E8E-95B0070D5D0A}" type="presOf" srcId="{42292EAF-D288-B143-B21B-AAAF43BD9BD2}" destId="{94068D64-1BB3-614F-8BBA-9785FDBB8817}" srcOrd="0" destOrd="0" presId="urn:microsoft.com/office/officeart/2008/layout/HorizontalMultiLevelHierarchy"/>
    <dgm:cxn modelId="{419C63C2-8C70-6D42-BFEE-7C201439C899}" srcId="{7F9FF4D9-B50C-8049-A722-3A8AE6A3E0D2}" destId="{D49E2BD5-F9D6-FF45-A6ED-EB2B1018021C}" srcOrd="0" destOrd="0" parTransId="{344294EB-C74E-3D44-8694-BE9B668B842E}" sibTransId="{C505304A-DA4D-A042-8C28-D25ED34BBAD4}"/>
    <dgm:cxn modelId="{82FC83CB-04BF-B44F-B5C4-97F46ABACE70}" srcId="{7F9FF4D9-B50C-8049-A722-3A8AE6A3E0D2}" destId="{A8B9D0F3-5607-7040-9E58-868EEF134F79}" srcOrd="2" destOrd="0" parTransId="{112258D9-CC28-A742-8670-64D2FC6410D9}" sibTransId="{EE036DD1-67FF-F945-BD6A-482E8546C8B6}"/>
    <dgm:cxn modelId="{41746DCC-2D03-C44E-8882-6C85B598783E}" type="presOf" srcId="{AA4CFF3C-D237-5547-ADDE-E2023660B650}" destId="{FA0713DC-F366-9F42-A209-B49733BDD46D}" srcOrd="1" destOrd="0" presId="urn:microsoft.com/office/officeart/2008/layout/HorizontalMultiLevelHierarchy"/>
    <dgm:cxn modelId="{EDC02CF3-22B5-A34B-B30B-88221CA84FAD}" srcId="{7F9FF4D9-B50C-8049-A722-3A8AE6A3E0D2}" destId="{42292EAF-D288-B143-B21B-AAAF43BD9BD2}" srcOrd="4" destOrd="0" parTransId="{958074DB-9992-CD40-A04B-C938DE9FD199}" sibTransId="{8B6A9827-13F9-A640-80A3-F99112CCE628}"/>
    <dgm:cxn modelId="{A8B2A60A-DBC0-AF41-B754-CFC04467797D}" type="presParOf" srcId="{20D73E05-7BD3-E04F-8C71-BBEF112B21B2}" destId="{FD35730B-F23F-7445-BD18-9D3D972F3D36}" srcOrd="0" destOrd="0" presId="urn:microsoft.com/office/officeart/2008/layout/HorizontalMultiLevelHierarchy"/>
    <dgm:cxn modelId="{E878FA08-DF3F-4541-8482-88B037D12E12}" type="presParOf" srcId="{FD35730B-F23F-7445-BD18-9D3D972F3D36}" destId="{14A75424-CA26-E34C-9DAB-FF681EAD1893}" srcOrd="0" destOrd="0" presId="urn:microsoft.com/office/officeart/2008/layout/HorizontalMultiLevelHierarchy"/>
    <dgm:cxn modelId="{59003F72-8401-2C4C-BA71-0BA254B5EAF4}" type="presParOf" srcId="{FD35730B-F23F-7445-BD18-9D3D972F3D36}" destId="{DE13F1FF-A3F4-914B-8490-BC6A437C9342}" srcOrd="1" destOrd="0" presId="urn:microsoft.com/office/officeart/2008/layout/HorizontalMultiLevelHierarchy"/>
    <dgm:cxn modelId="{F6EEBA79-6E8E-B54D-93A1-F88F7FDEC780}" type="presParOf" srcId="{DE13F1FF-A3F4-914B-8490-BC6A437C9342}" destId="{CA03BF37-3B9C-1144-8516-FB0D8D62D574}" srcOrd="0" destOrd="0" presId="urn:microsoft.com/office/officeart/2008/layout/HorizontalMultiLevelHierarchy"/>
    <dgm:cxn modelId="{4E1425B9-757F-9A49-9693-B3D9D825645A}" type="presParOf" srcId="{CA03BF37-3B9C-1144-8516-FB0D8D62D574}" destId="{90111409-751E-CE49-A77C-0ACD5B7BCE6B}" srcOrd="0" destOrd="0" presId="urn:microsoft.com/office/officeart/2008/layout/HorizontalMultiLevelHierarchy"/>
    <dgm:cxn modelId="{5C142C19-B1A4-AF4D-B312-96CA344DFEE5}" type="presParOf" srcId="{DE13F1FF-A3F4-914B-8490-BC6A437C9342}" destId="{9B1229DB-A0BD-4C4D-9E5E-87B6B41E7A19}" srcOrd="1" destOrd="0" presId="urn:microsoft.com/office/officeart/2008/layout/HorizontalMultiLevelHierarchy"/>
    <dgm:cxn modelId="{3831AE51-7A15-9546-91B7-43944A77C5B9}" type="presParOf" srcId="{9B1229DB-A0BD-4C4D-9E5E-87B6B41E7A19}" destId="{4191D507-26E3-8E41-943F-B16AD62D4313}" srcOrd="0" destOrd="0" presId="urn:microsoft.com/office/officeart/2008/layout/HorizontalMultiLevelHierarchy"/>
    <dgm:cxn modelId="{B258B491-5DD6-C046-927E-C185B98A07AB}" type="presParOf" srcId="{9B1229DB-A0BD-4C4D-9E5E-87B6B41E7A19}" destId="{D20C4477-3FB0-2345-A209-6489DF2C8079}" srcOrd="1" destOrd="0" presId="urn:microsoft.com/office/officeart/2008/layout/HorizontalMultiLevelHierarchy"/>
    <dgm:cxn modelId="{7EB4FDAC-B228-A949-954A-74315BF57B4E}" type="presParOf" srcId="{DE13F1FF-A3F4-914B-8490-BC6A437C9342}" destId="{3DBA5EB9-85AF-2347-8AF0-10E249BE8F91}" srcOrd="2" destOrd="0" presId="urn:microsoft.com/office/officeart/2008/layout/HorizontalMultiLevelHierarchy"/>
    <dgm:cxn modelId="{20224BBF-C4F9-844B-8845-05961638719F}" type="presParOf" srcId="{3DBA5EB9-85AF-2347-8AF0-10E249BE8F91}" destId="{55BE0337-C816-BC48-ACF9-AAC3B4A18FB7}" srcOrd="0" destOrd="0" presId="urn:microsoft.com/office/officeart/2008/layout/HorizontalMultiLevelHierarchy"/>
    <dgm:cxn modelId="{A47D4DEE-2031-514F-A260-A56A5405988B}" type="presParOf" srcId="{DE13F1FF-A3F4-914B-8490-BC6A437C9342}" destId="{ED509D44-CCC4-F641-B91A-4DF534D3800E}" srcOrd="3" destOrd="0" presId="urn:microsoft.com/office/officeart/2008/layout/HorizontalMultiLevelHierarchy"/>
    <dgm:cxn modelId="{C0EB5A54-21DD-6B4A-ACED-4F36E5375149}" type="presParOf" srcId="{ED509D44-CCC4-F641-B91A-4DF534D3800E}" destId="{4F5FB815-0ED0-3042-B5AF-76BA9082690A}" srcOrd="0" destOrd="0" presId="urn:microsoft.com/office/officeart/2008/layout/HorizontalMultiLevelHierarchy"/>
    <dgm:cxn modelId="{A0179663-2E90-2D4D-A989-91C38188D3A4}" type="presParOf" srcId="{ED509D44-CCC4-F641-B91A-4DF534D3800E}" destId="{64844894-A75B-4B4C-B4DA-A1BF3E021FBF}" srcOrd="1" destOrd="0" presId="urn:microsoft.com/office/officeart/2008/layout/HorizontalMultiLevelHierarchy"/>
    <dgm:cxn modelId="{94D30671-9618-EE4A-AA98-372410763095}" type="presParOf" srcId="{DE13F1FF-A3F4-914B-8490-BC6A437C9342}" destId="{3AD16F13-AB4B-894E-A987-A4B604E42D4B}" srcOrd="4" destOrd="0" presId="urn:microsoft.com/office/officeart/2008/layout/HorizontalMultiLevelHierarchy"/>
    <dgm:cxn modelId="{72F4F85B-7430-FC40-8DE5-33E4496ECE55}" type="presParOf" srcId="{3AD16F13-AB4B-894E-A987-A4B604E42D4B}" destId="{2CD9EFF1-3B3D-C74B-AC3C-D768965291F3}" srcOrd="0" destOrd="0" presId="urn:microsoft.com/office/officeart/2008/layout/HorizontalMultiLevelHierarchy"/>
    <dgm:cxn modelId="{193DED14-8F44-0A47-9D0E-353674F7CC61}" type="presParOf" srcId="{DE13F1FF-A3F4-914B-8490-BC6A437C9342}" destId="{F2AB0020-75C2-994F-98A1-F3F902B2BC64}" srcOrd="5" destOrd="0" presId="urn:microsoft.com/office/officeart/2008/layout/HorizontalMultiLevelHierarchy"/>
    <dgm:cxn modelId="{B45A2A82-9A76-894A-B1B3-D61F65367342}" type="presParOf" srcId="{F2AB0020-75C2-994F-98A1-F3F902B2BC64}" destId="{4872AB76-0757-9A40-A8CE-4426968A8AB4}" srcOrd="0" destOrd="0" presId="urn:microsoft.com/office/officeart/2008/layout/HorizontalMultiLevelHierarchy"/>
    <dgm:cxn modelId="{36779216-C8C3-9842-9626-FC5E6DCA0353}" type="presParOf" srcId="{F2AB0020-75C2-994F-98A1-F3F902B2BC64}" destId="{BFA7BF3F-82C6-214E-9291-A5956F66DE0C}" srcOrd="1" destOrd="0" presId="urn:microsoft.com/office/officeart/2008/layout/HorizontalMultiLevelHierarchy"/>
    <dgm:cxn modelId="{11FD851E-4E4A-094D-A2B0-87F556A4F683}" type="presParOf" srcId="{DE13F1FF-A3F4-914B-8490-BC6A437C9342}" destId="{164D0502-1539-A14D-80F3-0DB6BEAB0388}" srcOrd="6" destOrd="0" presId="urn:microsoft.com/office/officeart/2008/layout/HorizontalMultiLevelHierarchy"/>
    <dgm:cxn modelId="{BC11F18E-BFCA-1C4A-B9AC-AF64CA3DC923}" type="presParOf" srcId="{164D0502-1539-A14D-80F3-0DB6BEAB0388}" destId="{FA0713DC-F366-9F42-A209-B49733BDD46D}" srcOrd="0" destOrd="0" presId="urn:microsoft.com/office/officeart/2008/layout/HorizontalMultiLevelHierarchy"/>
    <dgm:cxn modelId="{26B3D0DE-BD20-4B4C-84A8-E29B6CFCDC4D}" type="presParOf" srcId="{DE13F1FF-A3F4-914B-8490-BC6A437C9342}" destId="{8FB5BC54-B20A-6843-9961-0BAE946BA89F}" srcOrd="7" destOrd="0" presId="urn:microsoft.com/office/officeart/2008/layout/HorizontalMultiLevelHierarchy"/>
    <dgm:cxn modelId="{C1ABC755-4710-9946-88C7-98C50B1E2D49}" type="presParOf" srcId="{8FB5BC54-B20A-6843-9961-0BAE946BA89F}" destId="{68C893A4-8979-A34C-AB3B-53184FDD4D07}" srcOrd="0" destOrd="0" presId="urn:microsoft.com/office/officeart/2008/layout/HorizontalMultiLevelHierarchy"/>
    <dgm:cxn modelId="{56AF5345-C367-774E-9E11-CDA35F336E1E}" type="presParOf" srcId="{8FB5BC54-B20A-6843-9961-0BAE946BA89F}" destId="{66D328B8-A4FD-AD40-B9CC-6A04520340C2}" srcOrd="1" destOrd="0" presId="urn:microsoft.com/office/officeart/2008/layout/HorizontalMultiLevelHierarchy"/>
    <dgm:cxn modelId="{B14D5CEE-391B-A94B-9929-8D44842DEE07}" type="presParOf" srcId="{DE13F1FF-A3F4-914B-8490-BC6A437C9342}" destId="{14D16E3F-9A87-4444-8923-77BBA521E7DA}" srcOrd="8" destOrd="0" presId="urn:microsoft.com/office/officeart/2008/layout/HorizontalMultiLevelHierarchy"/>
    <dgm:cxn modelId="{534E1412-8794-9249-BC15-1FDFC5339A60}" type="presParOf" srcId="{14D16E3F-9A87-4444-8923-77BBA521E7DA}" destId="{DDF9626B-F0E7-B047-8DB3-F1AE413D2AC4}" srcOrd="0" destOrd="0" presId="urn:microsoft.com/office/officeart/2008/layout/HorizontalMultiLevelHierarchy"/>
    <dgm:cxn modelId="{DA54AF8B-6BB1-7046-BC61-E2AE5B0B69C4}" type="presParOf" srcId="{DE13F1FF-A3F4-914B-8490-BC6A437C9342}" destId="{17D294E9-D2FC-9547-9E89-A5C935F65F90}" srcOrd="9" destOrd="0" presId="urn:microsoft.com/office/officeart/2008/layout/HorizontalMultiLevelHierarchy"/>
    <dgm:cxn modelId="{8BA45A14-7196-3945-B6EB-B6ACE852153A}" type="presParOf" srcId="{17D294E9-D2FC-9547-9E89-A5C935F65F90}" destId="{94068D64-1BB3-614F-8BBA-9785FDBB8817}" srcOrd="0" destOrd="0" presId="urn:microsoft.com/office/officeart/2008/layout/HorizontalMultiLevelHierarchy"/>
    <dgm:cxn modelId="{E180788C-30D5-DC41-B26D-0A46DE03BC66}" type="presParOf" srcId="{17D294E9-D2FC-9547-9E89-A5C935F65F90}" destId="{6E718681-5325-5541-A4ED-BC7DA1C9C629}"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2696F23-08D1-DB40-B322-C2F2D6295E9D}" type="doc">
      <dgm:prSet loTypeId="urn:microsoft.com/office/officeart/2008/layout/HorizontalMultiLevelHierarchy" loCatId="" qsTypeId="urn:microsoft.com/office/officeart/2005/8/quickstyle/simple1" qsCatId="simple" csTypeId="urn:microsoft.com/office/officeart/2005/8/colors/accent1_4" csCatId="accent1" phldr="1"/>
      <dgm:spPr/>
      <dgm:t>
        <a:bodyPr/>
        <a:lstStyle/>
        <a:p>
          <a:endParaRPr lang="pt-BR"/>
        </a:p>
      </dgm:t>
    </dgm:pt>
    <dgm:pt modelId="{456CA937-8C48-2A4A-8570-1258600E44DA}">
      <dgm:prSet phldrT="[Texto]"/>
      <dgm:spPr/>
      <dgm:t>
        <a:bodyPr/>
        <a:lstStyle/>
        <a:p>
          <a:r>
            <a:rPr lang="it-IT" b="1" dirty="0"/>
            <a:t>Scrittura Ortografica</a:t>
          </a:r>
          <a:endParaRPr lang="pt-BR" b="1" dirty="0"/>
        </a:p>
      </dgm:t>
    </dgm:pt>
    <dgm:pt modelId="{34D11469-440B-9F4D-B007-AF0820D7C66F}" type="parTrans" cxnId="{8577D17B-71D3-1146-BCD4-F8C19A1BD39B}">
      <dgm:prSet/>
      <dgm:spPr/>
      <dgm:t>
        <a:bodyPr/>
        <a:lstStyle/>
        <a:p>
          <a:endParaRPr lang="pt-BR"/>
        </a:p>
      </dgm:t>
    </dgm:pt>
    <dgm:pt modelId="{DCFA5627-5E45-0745-ACF7-84DC147189DB}" type="sibTrans" cxnId="{8577D17B-71D3-1146-BCD4-F8C19A1BD39B}">
      <dgm:prSet/>
      <dgm:spPr/>
      <dgm:t>
        <a:bodyPr/>
        <a:lstStyle/>
        <a:p>
          <a:endParaRPr lang="pt-BR"/>
        </a:p>
      </dgm:t>
    </dgm:pt>
    <dgm:pt modelId="{7E9FF3D5-FCC8-6B46-AAEF-2D8EA7F4AB05}">
      <dgm:prSet phldrT="[Texto]"/>
      <dgm:spPr/>
      <dgm:t>
        <a:bodyPr/>
        <a:lstStyle/>
        <a:p>
          <a:r>
            <a:rPr lang="it-IT" dirty="0"/>
            <a:t>Conoscenza dell'alfabeto</a:t>
          </a:r>
          <a:endParaRPr lang="pt-BR" dirty="0"/>
        </a:p>
      </dgm:t>
    </dgm:pt>
    <dgm:pt modelId="{37A7EEB6-13FD-164A-95E2-FDD19C155582}" type="parTrans" cxnId="{7E3FCD13-E99D-7A40-A156-685C24AEB0A5}">
      <dgm:prSet/>
      <dgm:spPr/>
      <dgm:t>
        <a:bodyPr/>
        <a:lstStyle/>
        <a:p>
          <a:endParaRPr lang="pt-BR"/>
        </a:p>
      </dgm:t>
    </dgm:pt>
    <dgm:pt modelId="{F26F22D0-9AA7-A34A-BB5C-C824195DF36C}" type="sibTrans" cxnId="{7E3FCD13-E99D-7A40-A156-685C24AEB0A5}">
      <dgm:prSet/>
      <dgm:spPr/>
      <dgm:t>
        <a:bodyPr/>
        <a:lstStyle/>
        <a:p>
          <a:endParaRPr lang="pt-BR"/>
        </a:p>
      </dgm:t>
    </dgm:pt>
    <dgm:pt modelId="{1BEB1355-5266-0A42-A6F9-91397717CB50}">
      <dgm:prSet phldrT="[Texto]"/>
      <dgm:spPr/>
      <dgm:t>
        <a:bodyPr/>
        <a:lstStyle/>
        <a:p>
          <a:r>
            <a:rPr lang="pt-BR" dirty="0" err="1"/>
            <a:t>Dettatura</a:t>
          </a:r>
          <a:r>
            <a:rPr lang="pt-BR" dirty="0"/>
            <a:t> </a:t>
          </a:r>
          <a:r>
            <a:rPr lang="pt-BR" dirty="0" err="1"/>
            <a:t>di</a:t>
          </a:r>
          <a:r>
            <a:rPr lang="pt-BR" dirty="0"/>
            <a:t> parole e </a:t>
          </a:r>
          <a:r>
            <a:rPr lang="pt-BR" dirty="0" err="1"/>
            <a:t>pseudoparole</a:t>
          </a:r>
          <a:endParaRPr lang="pt-BR" dirty="0"/>
        </a:p>
      </dgm:t>
    </dgm:pt>
    <dgm:pt modelId="{907B321D-D54F-6147-B278-CF03187CE80F}" type="parTrans" cxnId="{F8E3F843-2ABD-3D4B-8085-F6CC02325FF5}">
      <dgm:prSet/>
      <dgm:spPr/>
      <dgm:t>
        <a:bodyPr/>
        <a:lstStyle/>
        <a:p>
          <a:endParaRPr lang="pt-BR"/>
        </a:p>
      </dgm:t>
    </dgm:pt>
    <dgm:pt modelId="{DA297328-A0B5-8046-BDF0-DEF8067E1B38}" type="sibTrans" cxnId="{F8E3F843-2ABD-3D4B-8085-F6CC02325FF5}">
      <dgm:prSet/>
      <dgm:spPr/>
      <dgm:t>
        <a:bodyPr/>
        <a:lstStyle/>
        <a:p>
          <a:endParaRPr lang="pt-BR"/>
        </a:p>
      </dgm:t>
    </dgm:pt>
    <dgm:pt modelId="{F45E436A-E14B-C849-94A2-2C00F14A8052}">
      <dgm:prSet phldrT="[Texto]"/>
      <dgm:spPr/>
      <dgm:t>
        <a:bodyPr/>
        <a:lstStyle/>
        <a:p>
          <a:r>
            <a:rPr lang="it-IT" dirty="0"/>
            <a:t>Non è consentito l'uso della gomma</a:t>
          </a:r>
          <a:endParaRPr lang="pt-BR" dirty="0"/>
        </a:p>
      </dgm:t>
    </dgm:pt>
    <dgm:pt modelId="{0DB229C7-AE0F-7041-9A7D-2E51F14DA819}" type="parTrans" cxnId="{8DC65CC8-1A31-F746-92F5-AC433175373A}">
      <dgm:prSet/>
      <dgm:spPr/>
      <dgm:t>
        <a:bodyPr/>
        <a:lstStyle/>
        <a:p>
          <a:endParaRPr lang="pt-BR"/>
        </a:p>
      </dgm:t>
    </dgm:pt>
    <dgm:pt modelId="{409FE5B5-FB4D-5E49-A7A9-4A2B589F7428}" type="sibTrans" cxnId="{8DC65CC8-1A31-F746-92F5-AC433175373A}">
      <dgm:prSet/>
      <dgm:spPr/>
      <dgm:t>
        <a:bodyPr/>
        <a:lstStyle/>
        <a:p>
          <a:endParaRPr lang="pt-BR"/>
        </a:p>
      </dgm:t>
    </dgm:pt>
    <dgm:pt modelId="{FF9435A0-4978-284E-AA35-A4422D5C5AD0}" type="pres">
      <dgm:prSet presAssocID="{D2696F23-08D1-DB40-B322-C2F2D6295E9D}" presName="Name0" presStyleCnt="0">
        <dgm:presLayoutVars>
          <dgm:chPref val="1"/>
          <dgm:dir/>
          <dgm:animOne val="branch"/>
          <dgm:animLvl val="lvl"/>
          <dgm:resizeHandles val="exact"/>
        </dgm:presLayoutVars>
      </dgm:prSet>
      <dgm:spPr/>
    </dgm:pt>
    <dgm:pt modelId="{2FF6A8BB-89E9-8749-9D35-EBF66C7408C2}" type="pres">
      <dgm:prSet presAssocID="{456CA937-8C48-2A4A-8570-1258600E44DA}" presName="root1" presStyleCnt="0"/>
      <dgm:spPr/>
    </dgm:pt>
    <dgm:pt modelId="{0581B713-3B67-D441-A1B9-5B118D3C90C2}" type="pres">
      <dgm:prSet presAssocID="{456CA937-8C48-2A4A-8570-1258600E44DA}" presName="LevelOneTextNode" presStyleLbl="node0" presStyleIdx="0" presStyleCnt="1">
        <dgm:presLayoutVars>
          <dgm:chPref val="3"/>
        </dgm:presLayoutVars>
      </dgm:prSet>
      <dgm:spPr/>
    </dgm:pt>
    <dgm:pt modelId="{8A89BD94-BA16-E44E-A504-F907D920D70D}" type="pres">
      <dgm:prSet presAssocID="{456CA937-8C48-2A4A-8570-1258600E44DA}" presName="level2hierChild" presStyleCnt="0"/>
      <dgm:spPr/>
    </dgm:pt>
    <dgm:pt modelId="{B4EBE04D-6D9A-6848-8004-357581DBAF8B}" type="pres">
      <dgm:prSet presAssocID="{37A7EEB6-13FD-164A-95E2-FDD19C155582}" presName="conn2-1" presStyleLbl="parChTrans1D2" presStyleIdx="0" presStyleCnt="3"/>
      <dgm:spPr/>
    </dgm:pt>
    <dgm:pt modelId="{7BADF21C-AB4B-A84D-A4FC-7703FF98A095}" type="pres">
      <dgm:prSet presAssocID="{37A7EEB6-13FD-164A-95E2-FDD19C155582}" presName="connTx" presStyleLbl="parChTrans1D2" presStyleIdx="0" presStyleCnt="3"/>
      <dgm:spPr/>
    </dgm:pt>
    <dgm:pt modelId="{06CBD0D2-E70F-F94B-95B4-95D6090F28AF}" type="pres">
      <dgm:prSet presAssocID="{7E9FF3D5-FCC8-6B46-AAEF-2D8EA7F4AB05}" presName="root2" presStyleCnt="0"/>
      <dgm:spPr/>
    </dgm:pt>
    <dgm:pt modelId="{9BAD7035-20C9-EA4C-BEE3-50EE07DB8E30}" type="pres">
      <dgm:prSet presAssocID="{7E9FF3D5-FCC8-6B46-AAEF-2D8EA7F4AB05}" presName="LevelTwoTextNode" presStyleLbl="node2" presStyleIdx="0" presStyleCnt="3">
        <dgm:presLayoutVars>
          <dgm:chPref val="3"/>
        </dgm:presLayoutVars>
      </dgm:prSet>
      <dgm:spPr/>
    </dgm:pt>
    <dgm:pt modelId="{6826440D-4B7A-4A41-AEFE-45D6D0F75FBA}" type="pres">
      <dgm:prSet presAssocID="{7E9FF3D5-FCC8-6B46-AAEF-2D8EA7F4AB05}" presName="level3hierChild" presStyleCnt="0"/>
      <dgm:spPr/>
    </dgm:pt>
    <dgm:pt modelId="{4FDACFA1-FD3B-FD4E-BE0D-2B712CBBC482}" type="pres">
      <dgm:prSet presAssocID="{907B321D-D54F-6147-B278-CF03187CE80F}" presName="conn2-1" presStyleLbl="parChTrans1D2" presStyleIdx="1" presStyleCnt="3"/>
      <dgm:spPr/>
    </dgm:pt>
    <dgm:pt modelId="{A5B92895-2027-2940-8920-35FF740D97DC}" type="pres">
      <dgm:prSet presAssocID="{907B321D-D54F-6147-B278-CF03187CE80F}" presName="connTx" presStyleLbl="parChTrans1D2" presStyleIdx="1" presStyleCnt="3"/>
      <dgm:spPr/>
    </dgm:pt>
    <dgm:pt modelId="{B850902A-F012-DF4B-8CE6-7A507B96C5AE}" type="pres">
      <dgm:prSet presAssocID="{1BEB1355-5266-0A42-A6F9-91397717CB50}" presName="root2" presStyleCnt="0"/>
      <dgm:spPr/>
    </dgm:pt>
    <dgm:pt modelId="{51400B1F-3D9A-F94C-82F1-810CF0C003A1}" type="pres">
      <dgm:prSet presAssocID="{1BEB1355-5266-0A42-A6F9-91397717CB50}" presName="LevelTwoTextNode" presStyleLbl="node2" presStyleIdx="1" presStyleCnt="3" custLinFactNeighborX="-601" custLinFactNeighborY="0">
        <dgm:presLayoutVars>
          <dgm:chPref val="3"/>
        </dgm:presLayoutVars>
      </dgm:prSet>
      <dgm:spPr/>
    </dgm:pt>
    <dgm:pt modelId="{23E19011-CBF2-D344-BEB8-AB88674D9832}" type="pres">
      <dgm:prSet presAssocID="{1BEB1355-5266-0A42-A6F9-91397717CB50}" presName="level3hierChild" presStyleCnt="0"/>
      <dgm:spPr/>
    </dgm:pt>
    <dgm:pt modelId="{12B2E92F-D779-D74B-8F5B-925ADEC4AEC9}" type="pres">
      <dgm:prSet presAssocID="{0DB229C7-AE0F-7041-9A7D-2E51F14DA819}" presName="conn2-1" presStyleLbl="parChTrans1D2" presStyleIdx="2" presStyleCnt="3"/>
      <dgm:spPr/>
    </dgm:pt>
    <dgm:pt modelId="{40E35F2A-0B7D-3741-95AA-D3D3FF1AA8D3}" type="pres">
      <dgm:prSet presAssocID="{0DB229C7-AE0F-7041-9A7D-2E51F14DA819}" presName="connTx" presStyleLbl="parChTrans1D2" presStyleIdx="2" presStyleCnt="3"/>
      <dgm:spPr/>
    </dgm:pt>
    <dgm:pt modelId="{DE042E08-7517-F740-87B9-2217E8FD4E75}" type="pres">
      <dgm:prSet presAssocID="{F45E436A-E14B-C849-94A2-2C00F14A8052}" presName="root2" presStyleCnt="0"/>
      <dgm:spPr/>
    </dgm:pt>
    <dgm:pt modelId="{2717DA62-8ABC-C943-B4C9-28133B925DBA}" type="pres">
      <dgm:prSet presAssocID="{F45E436A-E14B-C849-94A2-2C00F14A8052}" presName="LevelTwoTextNode" presStyleLbl="node2" presStyleIdx="2" presStyleCnt="3">
        <dgm:presLayoutVars>
          <dgm:chPref val="3"/>
        </dgm:presLayoutVars>
      </dgm:prSet>
      <dgm:spPr/>
    </dgm:pt>
    <dgm:pt modelId="{036AED31-06E1-1D41-BE8F-E0F9FCFE38E2}" type="pres">
      <dgm:prSet presAssocID="{F45E436A-E14B-C849-94A2-2C00F14A8052}" presName="level3hierChild" presStyleCnt="0"/>
      <dgm:spPr/>
    </dgm:pt>
  </dgm:ptLst>
  <dgm:cxnLst>
    <dgm:cxn modelId="{7E3FCD13-E99D-7A40-A156-685C24AEB0A5}" srcId="{456CA937-8C48-2A4A-8570-1258600E44DA}" destId="{7E9FF3D5-FCC8-6B46-AAEF-2D8EA7F4AB05}" srcOrd="0" destOrd="0" parTransId="{37A7EEB6-13FD-164A-95E2-FDD19C155582}" sibTransId="{F26F22D0-9AA7-A34A-BB5C-C824195DF36C}"/>
    <dgm:cxn modelId="{E5E57614-9268-5741-8BA3-B82F5B6E5CC2}" type="presOf" srcId="{0DB229C7-AE0F-7041-9A7D-2E51F14DA819}" destId="{40E35F2A-0B7D-3741-95AA-D3D3FF1AA8D3}" srcOrd="1" destOrd="0" presId="urn:microsoft.com/office/officeart/2008/layout/HorizontalMultiLevelHierarchy"/>
    <dgm:cxn modelId="{9790573A-7FDA-754E-9009-672696ED2293}" type="presOf" srcId="{0DB229C7-AE0F-7041-9A7D-2E51F14DA819}" destId="{12B2E92F-D779-D74B-8F5B-925ADEC4AEC9}" srcOrd="0" destOrd="0" presId="urn:microsoft.com/office/officeart/2008/layout/HorizontalMultiLevelHierarchy"/>
    <dgm:cxn modelId="{965CC43A-D987-B14C-A339-2E4BFFF23677}" type="presOf" srcId="{1BEB1355-5266-0A42-A6F9-91397717CB50}" destId="{51400B1F-3D9A-F94C-82F1-810CF0C003A1}" srcOrd="0" destOrd="0" presId="urn:microsoft.com/office/officeart/2008/layout/HorizontalMultiLevelHierarchy"/>
    <dgm:cxn modelId="{F8E3F843-2ABD-3D4B-8085-F6CC02325FF5}" srcId="{456CA937-8C48-2A4A-8570-1258600E44DA}" destId="{1BEB1355-5266-0A42-A6F9-91397717CB50}" srcOrd="1" destOrd="0" parTransId="{907B321D-D54F-6147-B278-CF03187CE80F}" sibTransId="{DA297328-A0B5-8046-BDF0-DEF8067E1B38}"/>
    <dgm:cxn modelId="{43E2AD4E-E124-DB4F-80D8-23639D3DD7F6}" type="presOf" srcId="{456CA937-8C48-2A4A-8570-1258600E44DA}" destId="{0581B713-3B67-D441-A1B9-5B118D3C90C2}" srcOrd="0" destOrd="0" presId="urn:microsoft.com/office/officeart/2008/layout/HorizontalMultiLevelHierarchy"/>
    <dgm:cxn modelId="{33933D58-E63D-3344-88DF-361868A188DA}" type="presOf" srcId="{D2696F23-08D1-DB40-B322-C2F2D6295E9D}" destId="{FF9435A0-4978-284E-AA35-A4422D5C5AD0}" srcOrd="0" destOrd="0" presId="urn:microsoft.com/office/officeart/2008/layout/HorizontalMultiLevelHierarchy"/>
    <dgm:cxn modelId="{ABE7036C-5A3E-F041-92B2-C1CA770F0E7E}" type="presOf" srcId="{907B321D-D54F-6147-B278-CF03187CE80F}" destId="{A5B92895-2027-2940-8920-35FF740D97DC}" srcOrd="1" destOrd="0" presId="urn:microsoft.com/office/officeart/2008/layout/HorizontalMultiLevelHierarchy"/>
    <dgm:cxn modelId="{8577D17B-71D3-1146-BCD4-F8C19A1BD39B}" srcId="{D2696F23-08D1-DB40-B322-C2F2D6295E9D}" destId="{456CA937-8C48-2A4A-8570-1258600E44DA}" srcOrd="0" destOrd="0" parTransId="{34D11469-440B-9F4D-B007-AF0820D7C66F}" sibTransId="{DCFA5627-5E45-0745-ACF7-84DC147189DB}"/>
    <dgm:cxn modelId="{5E65A17E-5B6F-6A4E-A756-51A5F51C1E6A}" type="presOf" srcId="{907B321D-D54F-6147-B278-CF03187CE80F}" destId="{4FDACFA1-FD3B-FD4E-BE0D-2B712CBBC482}" srcOrd="0" destOrd="0" presId="urn:microsoft.com/office/officeart/2008/layout/HorizontalMultiLevelHierarchy"/>
    <dgm:cxn modelId="{B59D59B4-3B4F-9D4F-8B2B-5C66E775B30B}" type="presOf" srcId="{37A7EEB6-13FD-164A-95E2-FDD19C155582}" destId="{B4EBE04D-6D9A-6848-8004-357581DBAF8B}" srcOrd="0" destOrd="0" presId="urn:microsoft.com/office/officeart/2008/layout/HorizontalMultiLevelHierarchy"/>
    <dgm:cxn modelId="{A635AEC0-6F29-5F42-B7CC-2751D1B82D62}" type="presOf" srcId="{F45E436A-E14B-C849-94A2-2C00F14A8052}" destId="{2717DA62-8ABC-C943-B4C9-28133B925DBA}" srcOrd="0" destOrd="0" presId="urn:microsoft.com/office/officeart/2008/layout/HorizontalMultiLevelHierarchy"/>
    <dgm:cxn modelId="{8DC65CC8-1A31-F746-92F5-AC433175373A}" srcId="{456CA937-8C48-2A4A-8570-1258600E44DA}" destId="{F45E436A-E14B-C849-94A2-2C00F14A8052}" srcOrd="2" destOrd="0" parTransId="{0DB229C7-AE0F-7041-9A7D-2E51F14DA819}" sibTransId="{409FE5B5-FB4D-5E49-A7A9-4A2B589F7428}"/>
    <dgm:cxn modelId="{31170DE6-87D8-4D4E-AF0B-3A2C11AE84CF}" type="presOf" srcId="{7E9FF3D5-FCC8-6B46-AAEF-2D8EA7F4AB05}" destId="{9BAD7035-20C9-EA4C-BEE3-50EE07DB8E30}" srcOrd="0" destOrd="0" presId="urn:microsoft.com/office/officeart/2008/layout/HorizontalMultiLevelHierarchy"/>
    <dgm:cxn modelId="{E0DCA5F7-A8EE-564F-BF96-C06BA8A43888}" type="presOf" srcId="{37A7EEB6-13FD-164A-95E2-FDD19C155582}" destId="{7BADF21C-AB4B-A84D-A4FC-7703FF98A095}" srcOrd="1" destOrd="0" presId="urn:microsoft.com/office/officeart/2008/layout/HorizontalMultiLevelHierarchy"/>
    <dgm:cxn modelId="{F8B2AD3C-E2B3-CA41-983C-1D143451C033}" type="presParOf" srcId="{FF9435A0-4978-284E-AA35-A4422D5C5AD0}" destId="{2FF6A8BB-89E9-8749-9D35-EBF66C7408C2}" srcOrd="0" destOrd="0" presId="urn:microsoft.com/office/officeart/2008/layout/HorizontalMultiLevelHierarchy"/>
    <dgm:cxn modelId="{C1AE04FC-A686-6340-A50F-1366F4BE87E6}" type="presParOf" srcId="{2FF6A8BB-89E9-8749-9D35-EBF66C7408C2}" destId="{0581B713-3B67-D441-A1B9-5B118D3C90C2}" srcOrd="0" destOrd="0" presId="urn:microsoft.com/office/officeart/2008/layout/HorizontalMultiLevelHierarchy"/>
    <dgm:cxn modelId="{6BC36261-8119-9743-A8C5-2CA4050A2A18}" type="presParOf" srcId="{2FF6A8BB-89E9-8749-9D35-EBF66C7408C2}" destId="{8A89BD94-BA16-E44E-A504-F907D920D70D}" srcOrd="1" destOrd="0" presId="urn:microsoft.com/office/officeart/2008/layout/HorizontalMultiLevelHierarchy"/>
    <dgm:cxn modelId="{22746491-A16F-0346-8842-9994CA12F27E}" type="presParOf" srcId="{8A89BD94-BA16-E44E-A504-F907D920D70D}" destId="{B4EBE04D-6D9A-6848-8004-357581DBAF8B}" srcOrd="0" destOrd="0" presId="urn:microsoft.com/office/officeart/2008/layout/HorizontalMultiLevelHierarchy"/>
    <dgm:cxn modelId="{99BE3725-D55A-4144-99BF-E4B0F7586F0A}" type="presParOf" srcId="{B4EBE04D-6D9A-6848-8004-357581DBAF8B}" destId="{7BADF21C-AB4B-A84D-A4FC-7703FF98A095}" srcOrd="0" destOrd="0" presId="urn:microsoft.com/office/officeart/2008/layout/HorizontalMultiLevelHierarchy"/>
    <dgm:cxn modelId="{191188C8-88A0-3C44-B108-B5D6DBD0EA03}" type="presParOf" srcId="{8A89BD94-BA16-E44E-A504-F907D920D70D}" destId="{06CBD0D2-E70F-F94B-95B4-95D6090F28AF}" srcOrd="1" destOrd="0" presId="urn:microsoft.com/office/officeart/2008/layout/HorizontalMultiLevelHierarchy"/>
    <dgm:cxn modelId="{731B4EA6-65C4-C84E-9FCB-C792C90B45DD}" type="presParOf" srcId="{06CBD0D2-E70F-F94B-95B4-95D6090F28AF}" destId="{9BAD7035-20C9-EA4C-BEE3-50EE07DB8E30}" srcOrd="0" destOrd="0" presId="urn:microsoft.com/office/officeart/2008/layout/HorizontalMultiLevelHierarchy"/>
    <dgm:cxn modelId="{5E688F14-CEE3-8447-9F3D-D203ABE172C8}" type="presParOf" srcId="{06CBD0D2-E70F-F94B-95B4-95D6090F28AF}" destId="{6826440D-4B7A-4A41-AEFE-45D6D0F75FBA}" srcOrd="1" destOrd="0" presId="urn:microsoft.com/office/officeart/2008/layout/HorizontalMultiLevelHierarchy"/>
    <dgm:cxn modelId="{1BB573C2-7C5B-A84F-8162-39A2CA5D96F1}" type="presParOf" srcId="{8A89BD94-BA16-E44E-A504-F907D920D70D}" destId="{4FDACFA1-FD3B-FD4E-BE0D-2B712CBBC482}" srcOrd="2" destOrd="0" presId="urn:microsoft.com/office/officeart/2008/layout/HorizontalMultiLevelHierarchy"/>
    <dgm:cxn modelId="{A427BBFC-31D4-AB49-9779-4BB5548DE92E}" type="presParOf" srcId="{4FDACFA1-FD3B-FD4E-BE0D-2B712CBBC482}" destId="{A5B92895-2027-2940-8920-35FF740D97DC}" srcOrd="0" destOrd="0" presId="urn:microsoft.com/office/officeart/2008/layout/HorizontalMultiLevelHierarchy"/>
    <dgm:cxn modelId="{F3E13E50-1EB2-E449-9CB7-611E5934B0C8}" type="presParOf" srcId="{8A89BD94-BA16-E44E-A504-F907D920D70D}" destId="{B850902A-F012-DF4B-8CE6-7A507B96C5AE}" srcOrd="3" destOrd="0" presId="urn:microsoft.com/office/officeart/2008/layout/HorizontalMultiLevelHierarchy"/>
    <dgm:cxn modelId="{AE47D1F4-68A1-CA4B-8712-664E37310246}" type="presParOf" srcId="{B850902A-F012-DF4B-8CE6-7A507B96C5AE}" destId="{51400B1F-3D9A-F94C-82F1-810CF0C003A1}" srcOrd="0" destOrd="0" presId="urn:microsoft.com/office/officeart/2008/layout/HorizontalMultiLevelHierarchy"/>
    <dgm:cxn modelId="{E16F592E-FCD3-9C4D-B28D-4978023DA72E}" type="presParOf" srcId="{B850902A-F012-DF4B-8CE6-7A507B96C5AE}" destId="{23E19011-CBF2-D344-BEB8-AB88674D9832}" srcOrd="1" destOrd="0" presId="urn:microsoft.com/office/officeart/2008/layout/HorizontalMultiLevelHierarchy"/>
    <dgm:cxn modelId="{D99B71E8-6CD3-0C4F-9773-85606D3B6873}" type="presParOf" srcId="{8A89BD94-BA16-E44E-A504-F907D920D70D}" destId="{12B2E92F-D779-D74B-8F5B-925ADEC4AEC9}" srcOrd="4" destOrd="0" presId="urn:microsoft.com/office/officeart/2008/layout/HorizontalMultiLevelHierarchy"/>
    <dgm:cxn modelId="{629D64F5-CA6B-EC40-A9B6-9E0515B1253A}" type="presParOf" srcId="{12B2E92F-D779-D74B-8F5B-925ADEC4AEC9}" destId="{40E35F2A-0B7D-3741-95AA-D3D3FF1AA8D3}" srcOrd="0" destOrd="0" presId="urn:microsoft.com/office/officeart/2008/layout/HorizontalMultiLevelHierarchy"/>
    <dgm:cxn modelId="{FDDFABC2-CF4F-0746-870C-62DE28389144}" type="presParOf" srcId="{8A89BD94-BA16-E44E-A504-F907D920D70D}" destId="{DE042E08-7517-F740-87B9-2217E8FD4E75}" srcOrd="5" destOrd="0" presId="urn:microsoft.com/office/officeart/2008/layout/HorizontalMultiLevelHierarchy"/>
    <dgm:cxn modelId="{1BE83F35-1C5F-E14E-B111-5EAA32BFEC11}" type="presParOf" srcId="{DE042E08-7517-F740-87B9-2217E8FD4E75}" destId="{2717DA62-8ABC-C943-B4C9-28133B925DBA}" srcOrd="0" destOrd="0" presId="urn:microsoft.com/office/officeart/2008/layout/HorizontalMultiLevelHierarchy"/>
    <dgm:cxn modelId="{4B0C08BF-813F-7244-B118-7583165B5CB5}" type="presParOf" srcId="{DE042E08-7517-F740-87B9-2217E8FD4E75}" destId="{036AED31-06E1-1D41-BE8F-E0F9FCFE38E2}"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2696F23-08D1-DB40-B322-C2F2D6295E9D}" type="doc">
      <dgm:prSet loTypeId="urn:microsoft.com/office/officeart/2008/layout/HorizontalMultiLevelHierarchy" loCatId="" qsTypeId="urn:microsoft.com/office/officeart/2005/8/quickstyle/simple1" qsCatId="simple" csTypeId="urn:microsoft.com/office/officeart/2005/8/colors/accent1_3" csCatId="accent1" phldr="1"/>
      <dgm:spPr/>
      <dgm:t>
        <a:bodyPr/>
        <a:lstStyle/>
        <a:p>
          <a:endParaRPr lang="pt-BR"/>
        </a:p>
      </dgm:t>
    </dgm:pt>
    <dgm:pt modelId="{F45E436A-E14B-C849-94A2-2C00F14A8052}">
      <dgm:prSet phldrT="[Texto]"/>
      <dgm:spPr/>
      <dgm:t>
        <a:bodyPr/>
        <a:lstStyle/>
        <a:p>
          <a:r>
            <a:rPr lang="it-IT" dirty="0"/>
            <a:t>È consentito l'uso della gomma</a:t>
          </a:r>
          <a:endParaRPr lang="pt-BR" dirty="0"/>
        </a:p>
      </dgm:t>
    </dgm:pt>
    <dgm:pt modelId="{409FE5B5-FB4D-5E49-A7A9-4A2B589F7428}" type="sibTrans" cxnId="{8DC65CC8-1A31-F746-92F5-AC433175373A}">
      <dgm:prSet/>
      <dgm:spPr/>
      <dgm:t>
        <a:bodyPr/>
        <a:lstStyle/>
        <a:p>
          <a:endParaRPr lang="pt-BR"/>
        </a:p>
      </dgm:t>
    </dgm:pt>
    <dgm:pt modelId="{0DB229C7-AE0F-7041-9A7D-2E51F14DA819}" type="parTrans" cxnId="{8DC65CC8-1A31-F746-92F5-AC433175373A}">
      <dgm:prSet/>
      <dgm:spPr/>
      <dgm:t>
        <a:bodyPr/>
        <a:lstStyle/>
        <a:p>
          <a:endParaRPr lang="pt-BR"/>
        </a:p>
      </dgm:t>
    </dgm:pt>
    <dgm:pt modelId="{7E9FF3D5-FCC8-6B46-AAEF-2D8EA7F4AB05}">
      <dgm:prSet phldrT="[Texto]"/>
      <dgm:spPr/>
      <dgm:t>
        <a:bodyPr/>
        <a:lstStyle/>
        <a:p>
          <a:r>
            <a:rPr lang="pt-BR" dirty="0"/>
            <a:t>Copia</a:t>
          </a:r>
        </a:p>
      </dgm:t>
    </dgm:pt>
    <dgm:pt modelId="{F26F22D0-9AA7-A34A-BB5C-C824195DF36C}" type="sibTrans" cxnId="{7E3FCD13-E99D-7A40-A156-685C24AEB0A5}">
      <dgm:prSet/>
      <dgm:spPr/>
      <dgm:t>
        <a:bodyPr/>
        <a:lstStyle/>
        <a:p>
          <a:endParaRPr lang="pt-BR"/>
        </a:p>
      </dgm:t>
    </dgm:pt>
    <dgm:pt modelId="{37A7EEB6-13FD-164A-95E2-FDD19C155582}" type="parTrans" cxnId="{7E3FCD13-E99D-7A40-A156-685C24AEB0A5}">
      <dgm:prSet/>
      <dgm:spPr/>
      <dgm:t>
        <a:bodyPr/>
        <a:lstStyle/>
        <a:p>
          <a:endParaRPr lang="pt-BR"/>
        </a:p>
      </dgm:t>
    </dgm:pt>
    <dgm:pt modelId="{456CA937-8C48-2A4A-8570-1258600E44DA}">
      <dgm:prSet phldrT="[Texto]"/>
      <dgm:spPr/>
      <dgm:t>
        <a:bodyPr/>
        <a:lstStyle/>
        <a:p>
          <a:r>
            <a:rPr lang="it-IT" b="1" dirty="0"/>
            <a:t>Scrittura Calligrafica</a:t>
          </a:r>
          <a:endParaRPr lang="pt-BR" b="1" dirty="0"/>
        </a:p>
      </dgm:t>
    </dgm:pt>
    <dgm:pt modelId="{DCFA5627-5E45-0745-ACF7-84DC147189DB}" type="sibTrans" cxnId="{8577D17B-71D3-1146-BCD4-F8C19A1BD39B}">
      <dgm:prSet/>
      <dgm:spPr/>
      <dgm:t>
        <a:bodyPr/>
        <a:lstStyle/>
        <a:p>
          <a:endParaRPr lang="pt-BR"/>
        </a:p>
      </dgm:t>
    </dgm:pt>
    <dgm:pt modelId="{34D11469-440B-9F4D-B007-AF0820D7C66F}" type="parTrans" cxnId="{8577D17B-71D3-1146-BCD4-F8C19A1BD39B}">
      <dgm:prSet/>
      <dgm:spPr/>
      <dgm:t>
        <a:bodyPr/>
        <a:lstStyle/>
        <a:p>
          <a:endParaRPr lang="pt-BR"/>
        </a:p>
      </dgm:t>
    </dgm:pt>
    <dgm:pt modelId="{427F7EAD-182A-4049-A7EC-6CF9613E8A59}">
      <dgm:prSet phldrT="[Texto]"/>
      <dgm:spPr/>
      <dgm:t>
        <a:bodyPr/>
        <a:lstStyle/>
        <a:p>
          <a:r>
            <a:rPr lang="pt-BR" dirty="0" err="1"/>
            <a:t>Migliore</a:t>
          </a:r>
          <a:r>
            <a:rPr lang="pt-BR" dirty="0"/>
            <a:t> cópia </a:t>
          </a:r>
        </a:p>
      </dgm:t>
    </dgm:pt>
    <dgm:pt modelId="{151554CD-9280-AA4A-9575-32C1A2A9406B}" type="parTrans" cxnId="{DD36AB54-CD50-C545-AE67-42CB0F0714D8}">
      <dgm:prSet/>
      <dgm:spPr/>
      <dgm:t>
        <a:bodyPr/>
        <a:lstStyle/>
        <a:p>
          <a:endParaRPr lang="pt-BR"/>
        </a:p>
      </dgm:t>
    </dgm:pt>
    <dgm:pt modelId="{8A9BD4CD-565B-9E4D-8728-2FA9D022868E}" type="sibTrans" cxnId="{DD36AB54-CD50-C545-AE67-42CB0F0714D8}">
      <dgm:prSet/>
      <dgm:spPr/>
      <dgm:t>
        <a:bodyPr/>
        <a:lstStyle/>
        <a:p>
          <a:endParaRPr lang="pt-BR"/>
        </a:p>
      </dgm:t>
    </dgm:pt>
    <dgm:pt modelId="{FF9435A0-4978-284E-AA35-A4422D5C5AD0}" type="pres">
      <dgm:prSet presAssocID="{D2696F23-08D1-DB40-B322-C2F2D6295E9D}" presName="Name0" presStyleCnt="0">
        <dgm:presLayoutVars>
          <dgm:chPref val="1"/>
          <dgm:dir/>
          <dgm:animOne val="branch"/>
          <dgm:animLvl val="lvl"/>
          <dgm:resizeHandles val="exact"/>
        </dgm:presLayoutVars>
      </dgm:prSet>
      <dgm:spPr/>
    </dgm:pt>
    <dgm:pt modelId="{2FF6A8BB-89E9-8749-9D35-EBF66C7408C2}" type="pres">
      <dgm:prSet presAssocID="{456CA937-8C48-2A4A-8570-1258600E44DA}" presName="root1" presStyleCnt="0"/>
      <dgm:spPr/>
    </dgm:pt>
    <dgm:pt modelId="{0581B713-3B67-D441-A1B9-5B118D3C90C2}" type="pres">
      <dgm:prSet presAssocID="{456CA937-8C48-2A4A-8570-1258600E44DA}" presName="LevelOneTextNode" presStyleLbl="node0" presStyleIdx="0" presStyleCnt="1">
        <dgm:presLayoutVars>
          <dgm:chPref val="3"/>
        </dgm:presLayoutVars>
      </dgm:prSet>
      <dgm:spPr/>
    </dgm:pt>
    <dgm:pt modelId="{8A89BD94-BA16-E44E-A504-F907D920D70D}" type="pres">
      <dgm:prSet presAssocID="{456CA937-8C48-2A4A-8570-1258600E44DA}" presName="level2hierChild" presStyleCnt="0"/>
      <dgm:spPr/>
    </dgm:pt>
    <dgm:pt modelId="{B4EBE04D-6D9A-6848-8004-357581DBAF8B}" type="pres">
      <dgm:prSet presAssocID="{37A7EEB6-13FD-164A-95E2-FDD19C155582}" presName="conn2-1" presStyleLbl="parChTrans1D2" presStyleIdx="0" presStyleCnt="3"/>
      <dgm:spPr/>
    </dgm:pt>
    <dgm:pt modelId="{7BADF21C-AB4B-A84D-A4FC-7703FF98A095}" type="pres">
      <dgm:prSet presAssocID="{37A7EEB6-13FD-164A-95E2-FDD19C155582}" presName="connTx" presStyleLbl="parChTrans1D2" presStyleIdx="0" presStyleCnt="3"/>
      <dgm:spPr/>
    </dgm:pt>
    <dgm:pt modelId="{06CBD0D2-E70F-F94B-95B4-95D6090F28AF}" type="pres">
      <dgm:prSet presAssocID="{7E9FF3D5-FCC8-6B46-AAEF-2D8EA7F4AB05}" presName="root2" presStyleCnt="0"/>
      <dgm:spPr/>
    </dgm:pt>
    <dgm:pt modelId="{9BAD7035-20C9-EA4C-BEE3-50EE07DB8E30}" type="pres">
      <dgm:prSet presAssocID="{7E9FF3D5-FCC8-6B46-AAEF-2D8EA7F4AB05}" presName="LevelTwoTextNode" presStyleLbl="node2" presStyleIdx="0" presStyleCnt="3">
        <dgm:presLayoutVars>
          <dgm:chPref val="3"/>
        </dgm:presLayoutVars>
      </dgm:prSet>
      <dgm:spPr/>
    </dgm:pt>
    <dgm:pt modelId="{6826440D-4B7A-4A41-AEFE-45D6D0F75FBA}" type="pres">
      <dgm:prSet presAssocID="{7E9FF3D5-FCC8-6B46-AAEF-2D8EA7F4AB05}" presName="level3hierChild" presStyleCnt="0"/>
      <dgm:spPr/>
    </dgm:pt>
    <dgm:pt modelId="{DDFFDF49-F502-054A-8E49-CE465979E872}" type="pres">
      <dgm:prSet presAssocID="{151554CD-9280-AA4A-9575-32C1A2A9406B}" presName="conn2-1" presStyleLbl="parChTrans1D2" presStyleIdx="1" presStyleCnt="3"/>
      <dgm:spPr/>
    </dgm:pt>
    <dgm:pt modelId="{D83DCC64-5B4D-6247-AB60-CD8D0BDB25C8}" type="pres">
      <dgm:prSet presAssocID="{151554CD-9280-AA4A-9575-32C1A2A9406B}" presName="connTx" presStyleLbl="parChTrans1D2" presStyleIdx="1" presStyleCnt="3"/>
      <dgm:spPr/>
    </dgm:pt>
    <dgm:pt modelId="{2290EB1E-8B17-F642-86A4-B9A453B7F67D}" type="pres">
      <dgm:prSet presAssocID="{427F7EAD-182A-4049-A7EC-6CF9613E8A59}" presName="root2" presStyleCnt="0"/>
      <dgm:spPr/>
    </dgm:pt>
    <dgm:pt modelId="{386914E3-2565-0444-89E2-D4104BD706C1}" type="pres">
      <dgm:prSet presAssocID="{427F7EAD-182A-4049-A7EC-6CF9613E8A59}" presName="LevelTwoTextNode" presStyleLbl="node2" presStyleIdx="1" presStyleCnt="3">
        <dgm:presLayoutVars>
          <dgm:chPref val="3"/>
        </dgm:presLayoutVars>
      </dgm:prSet>
      <dgm:spPr/>
    </dgm:pt>
    <dgm:pt modelId="{3739CEA7-F40B-F243-9E3D-C634E1251A48}" type="pres">
      <dgm:prSet presAssocID="{427F7EAD-182A-4049-A7EC-6CF9613E8A59}" presName="level3hierChild" presStyleCnt="0"/>
      <dgm:spPr/>
    </dgm:pt>
    <dgm:pt modelId="{12B2E92F-D779-D74B-8F5B-925ADEC4AEC9}" type="pres">
      <dgm:prSet presAssocID="{0DB229C7-AE0F-7041-9A7D-2E51F14DA819}" presName="conn2-1" presStyleLbl="parChTrans1D2" presStyleIdx="2" presStyleCnt="3"/>
      <dgm:spPr/>
    </dgm:pt>
    <dgm:pt modelId="{40E35F2A-0B7D-3741-95AA-D3D3FF1AA8D3}" type="pres">
      <dgm:prSet presAssocID="{0DB229C7-AE0F-7041-9A7D-2E51F14DA819}" presName="connTx" presStyleLbl="parChTrans1D2" presStyleIdx="2" presStyleCnt="3"/>
      <dgm:spPr/>
    </dgm:pt>
    <dgm:pt modelId="{DE042E08-7517-F740-87B9-2217E8FD4E75}" type="pres">
      <dgm:prSet presAssocID="{F45E436A-E14B-C849-94A2-2C00F14A8052}" presName="root2" presStyleCnt="0"/>
      <dgm:spPr/>
    </dgm:pt>
    <dgm:pt modelId="{2717DA62-8ABC-C943-B4C9-28133B925DBA}" type="pres">
      <dgm:prSet presAssocID="{F45E436A-E14B-C849-94A2-2C00F14A8052}" presName="LevelTwoTextNode" presStyleLbl="node2" presStyleIdx="2" presStyleCnt="3">
        <dgm:presLayoutVars>
          <dgm:chPref val="3"/>
        </dgm:presLayoutVars>
      </dgm:prSet>
      <dgm:spPr/>
    </dgm:pt>
    <dgm:pt modelId="{036AED31-06E1-1D41-BE8F-E0F9FCFE38E2}" type="pres">
      <dgm:prSet presAssocID="{F45E436A-E14B-C849-94A2-2C00F14A8052}" presName="level3hierChild" presStyleCnt="0"/>
      <dgm:spPr/>
    </dgm:pt>
  </dgm:ptLst>
  <dgm:cxnLst>
    <dgm:cxn modelId="{7E3FCD13-E99D-7A40-A156-685C24AEB0A5}" srcId="{456CA937-8C48-2A4A-8570-1258600E44DA}" destId="{7E9FF3D5-FCC8-6B46-AAEF-2D8EA7F4AB05}" srcOrd="0" destOrd="0" parTransId="{37A7EEB6-13FD-164A-95E2-FDD19C155582}" sibTransId="{F26F22D0-9AA7-A34A-BB5C-C824195DF36C}"/>
    <dgm:cxn modelId="{E5E57614-9268-5741-8BA3-B82F5B6E5CC2}" type="presOf" srcId="{0DB229C7-AE0F-7041-9A7D-2E51F14DA819}" destId="{40E35F2A-0B7D-3741-95AA-D3D3FF1AA8D3}" srcOrd="1" destOrd="0" presId="urn:microsoft.com/office/officeart/2008/layout/HorizontalMultiLevelHierarchy"/>
    <dgm:cxn modelId="{FE3FE533-901F-574C-89F4-42FB2ED01DFC}" type="presOf" srcId="{151554CD-9280-AA4A-9575-32C1A2A9406B}" destId="{D83DCC64-5B4D-6247-AB60-CD8D0BDB25C8}" srcOrd="1" destOrd="0" presId="urn:microsoft.com/office/officeart/2008/layout/HorizontalMultiLevelHierarchy"/>
    <dgm:cxn modelId="{9790573A-7FDA-754E-9009-672696ED2293}" type="presOf" srcId="{0DB229C7-AE0F-7041-9A7D-2E51F14DA819}" destId="{12B2E92F-D779-D74B-8F5B-925ADEC4AEC9}" srcOrd="0" destOrd="0" presId="urn:microsoft.com/office/officeart/2008/layout/HorizontalMultiLevelHierarchy"/>
    <dgm:cxn modelId="{43E2AD4E-E124-DB4F-80D8-23639D3DD7F6}" type="presOf" srcId="{456CA937-8C48-2A4A-8570-1258600E44DA}" destId="{0581B713-3B67-D441-A1B9-5B118D3C90C2}" srcOrd="0" destOrd="0" presId="urn:microsoft.com/office/officeart/2008/layout/HorizontalMultiLevelHierarchy"/>
    <dgm:cxn modelId="{DD36AB54-CD50-C545-AE67-42CB0F0714D8}" srcId="{456CA937-8C48-2A4A-8570-1258600E44DA}" destId="{427F7EAD-182A-4049-A7EC-6CF9613E8A59}" srcOrd="1" destOrd="0" parTransId="{151554CD-9280-AA4A-9575-32C1A2A9406B}" sibTransId="{8A9BD4CD-565B-9E4D-8728-2FA9D022868E}"/>
    <dgm:cxn modelId="{33933D58-E63D-3344-88DF-361868A188DA}" type="presOf" srcId="{D2696F23-08D1-DB40-B322-C2F2D6295E9D}" destId="{FF9435A0-4978-284E-AA35-A4422D5C5AD0}" srcOrd="0" destOrd="0" presId="urn:microsoft.com/office/officeart/2008/layout/HorizontalMultiLevelHierarchy"/>
    <dgm:cxn modelId="{149B5267-8056-8144-B4A0-ED904C1138B3}" type="presOf" srcId="{151554CD-9280-AA4A-9575-32C1A2A9406B}" destId="{DDFFDF49-F502-054A-8E49-CE465979E872}" srcOrd="0" destOrd="0" presId="urn:microsoft.com/office/officeart/2008/layout/HorizontalMultiLevelHierarchy"/>
    <dgm:cxn modelId="{8577D17B-71D3-1146-BCD4-F8C19A1BD39B}" srcId="{D2696F23-08D1-DB40-B322-C2F2D6295E9D}" destId="{456CA937-8C48-2A4A-8570-1258600E44DA}" srcOrd="0" destOrd="0" parTransId="{34D11469-440B-9F4D-B007-AF0820D7C66F}" sibTransId="{DCFA5627-5E45-0745-ACF7-84DC147189DB}"/>
    <dgm:cxn modelId="{B59D59B4-3B4F-9D4F-8B2B-5C66E775B30B}" type="presOf" srcId="{37A7EEB6-13FD-164A-95E2-FDD19C155582}" destId="{B4EBE04D-6D9A-6848-8004-357581DBAF8B}" srcOrd="0" destOrd="0" presId="urn:microsoft.com/office/officeart/2008/layout/HorizontalMultiLevelHierarchy"/>
    <dgm:cxn modelId="{A635AEC0-6F29-5F42-B7CC-2751D1B82D62}" type="presOf" srcId="{F45E436A-E14B-C849-94A2-2C00F14A8052}" destId="{2717DA62-8ABC-C943-B4C9-28133B925DBA}" srcOrd="0" destOrd="0" presId="urn:microsoft.com/office/officeart/2008/layout/HorizontalMultiLevelHierarchy"/>
    <dgm:cxn modelId="{8DC65CC8-1A31-F746-92F5-AC433175373A}" srcId="{456CA937-8C48-2A4A-8570-1258600E44DA}" destId="{F45E436A-E14B-C849-94A2-2C00F14A8052}" srcOrd="2" destOrd="0" parTransId="{0DB229C7-AE0F-7041-9A7D-2E51F14DA819}" sibTransId="{409FE5B5-FB4D-5E49-A7A9-4A2B589F7428}"/>
    <dgm:cxn modelId="{31170DE6-87D8-4D4E-AF0B-3A2C11AE84CF}" type="presOf" srcId="{7E9FF3D5-FCC8-6B46-AAEF-2D8EA7F4AB05}" destId="{9BAD7035-20C9-EA4C-BEE3-50EE07DB8E30}" srcOrd="0" destOrd="0" presId="urn:microsoft.com/office/officeart/2008/layout/HorizontalMultiLevelHierarchy"/>
    <dgm:cxn modelId="{04D86CEA-AD7B-7D4D-BE4F-36ED9C9C6C89}" type="presOf" srcId="{427F7EAD-182A-4049-A7EC-6CF9613E8A59}" destId="{386914E3-2565-0444-89E2-D4104BD706C1}" srcOrd="0" destOrd="0" presId="urn:microsoft.com/office/officeart/2008/layout/HorizontalMultiLevelHierarchy"/>
    <dgm:cxn modelId="{E0DCA5F7-A8EE-564F-BF96-C06BA8A43888}" type="presOf" srcId="{37A7EEB6-13FD-164A-95E2-FDD19C155582}" destId="{7BADF21C-AB4B-A84D-A4FC-7703FF98A095}" srcOrd="1" destOrd="0" presId="urn:microsoft.com/office/officeart/2008/layout/HorizontalMultiLevelHierarchy"/>
    <dgm:cxn modelId="{F8B2AD3C-E2B3-CA41-983C-1D143451C033}" type="presParOf" srcId="{FF9435A0-4978-284E-AA35-A4422D5C5AD0}" destId="{2FF6A8BB-89E9-8749-9D35-EBF66C7408C2}" srcOrd="0" destOrd="0" presId="urn:microsoft.com/office/officeart/2008/layout/HorizontalMultiLevelHierarchy"/>
    <dgm:cxn modelId="{C1AE04FC-A686-6340-A50F-1366F4BE87E6}" type="presParOf" srcId="{2FF6A8BB-89E9-8749-9D35-EBF66C7408C2}" destId="{0581B713-3B67-D441-A1B9-5B118D3C90C2}" srcOrd="0" destOrd="0" presId="urn:microsoft.com/office/officeart/2008/layout/HorizontalMultiLevelHierarchy"/>
    <dgm:cxn modelId="{6BC36261-8119-9743-A8C5-2CA4050A2A18}" type="presParOf" srcId="{2FF6A8BB-89E9-8749-9D35-EBF66C7408C2}" destId="{8A89BD94-BA16-E44E-A504-F907D920D70D}" srcOrd="1" destOrd="0" presId="urn:microsoft.com/office/officeart/2008/layout/HorizontalMultiLevelHierarchy"/>
    <dgm:cxn modelId="{22746491-A16F-0346-8842-9994CA12F27E}" type="presParOf" srcId="{8A89BD94-BA16-E44E-A504-F907D920D70D}" destId="{B4EBE04D-6D9A-6848-8004-357581DBAF8B}" srcOrd="0" destOrd="0" presId="urn:microsoft.com/office/officeart/2008/layout/HorizontalMultiLevelHierarchy"/>
    <dgm:cxn modelId="{99BE3725-D55A-4144-99BF-E4B0F7586F0A}" type="presParOf" srcId="{B4EBE04D-6D9A-6848-8004-357581DBAF8B}" destId="{7BADF21C-AB4B-A84D-A4FC-7703FF98A095}" srcOrd="0" destOrd="0" presId="urn:microsoft.com/office/officeart/2008/layout/HorizontalMultiLevelHierarchy"/>
    <dgm:cxn modelId="{191188C8-88A0-3C44-B108-B5D6DBD0EA03}" type="presParOf" srcId="{8A89BD94-BA16-E44E-A504-F907D920D70D}" destId="{06CBD0D2-E70F-F94B-95B4-95D6090F28AF}" srcOrd="1" destOrd="0" presId="urn:microsoft.com/office/officeart/2008/layout/HorizontalMultiLevelHierarchy"/>
    <dgm:cxn modelId="{731B4EA6-65C4-C84E-9FCB-C792C90B45DD}" type="presParOf" srcId="{06CBD0D2-E70F-F94B-95B4-95D6090F28AF}" destId="{9BAD7035-20C9-EA4C-BEE3-50EE07DB8E30}" srcOrd="0" destOrd="0" presId="urn:microsoft.com/office/officeart/2008/layout/HorizontalMultiLevelHierarchy"/>
    <dgm:cxn modelId="{5E688F14-CEE3-8447-9F3D-D203ABE172C8}" type="presParOf" srcId="{06CBD0D2-E70F-F94B-95B4-95D6090F28AF}" destId="{6826440D-4B7A-4A41-AEFE-45D6D0F75FBA}" srcOrd="1" destOrd="0" presId="urn:microsoft.com/office/officeart/2008/layout/HorizontalMultiLevelHierarchy"/>
    <dgm:cxn modelId="{9707D10B-177C-9741-9661-B10D8D55CCC8}" type="presParOf" srcId="{8A89BD94-BA16-E44E-A504-F907D920D70D}" destId="{DDFFDF49-F502-054A-8E49-CE465979E872}" srcOrd="2" destOrd="0" presId="urn:microsoft.com/office/officeart/2008/layout/HorizontalMultiLevelHierarchy"/>
    <dgm:cxn modelId="{F8427E8C-D6B7-0143-9F71-9EF87868A806}" type="presParOf" srcId="{DDFFDF49-F502-054A-8E49-CE465979E872}" destId="{D83DCC64-5B4D-6247-AB60-CD8D0BDB25C8}" srcOrd="0" destOrd="0" presId="urn:microsoft.com/office/officeart/2008/layout/HorizontalMultiLevelHierarchy"/>
    <dgm:cxn modelId="{11D18409-2A2E-474C-A1D3-19E14083F9C5}" type="presParOf" srcId="{8A89BD94-BA16-E44E-A504-F907D920D70D}" destId="{2290EB1E-8B17-F642-86A4-B9A453B7F67D}" srcOrd="3" destOrd="0" presId="urn:microsoft.com/office/officeart/2008/layout/HorizontalMultiLevelHierarchy"/>
    <dgm:cxn modelId="{00D8046F-7252-954D-A2C7-838C94161E59}" type="presParOf" srcId="{2290EB1E-8B17-F642-86A4-B9A453B7F67D}" destId="{386914E3-2565-0444-89E2-D4104BD706C1}" srcOrd="0" destOrd="0" presId="urn:microsoft.com/office/officeart/2008/layout/HorizontalMultiLevelHierarchy"/>
    <dgm:cxn modelId="{8A18C023-6CEA-A540-B436-A3651931B6E7}" type="presParOf" srcId="{2290EB1E-8B17-F642-86A4-B9A453B7F67D}" destId="{3739CEA7-F40B-F243-9E3D-C634E1251A48}" srcOrd="1" destOrd="0" presId="urn:microsoft.com/office/officeart/2008/layout/HorizontalMultiLevelHierarchy"/>
    <dgm:cxn modelId="{D99B71E8-6CD3-0C4F-9773-85606D3B6873}" type="presParOf" srcId="{8A89BD94-BA16-E44E-A504-F907D920D70D}" destId="{12B2E92F-D779-D74B-8F5B-925ADEC4AEC9}" srcOrd="4" destOrd="0" presId="urn:microsoft.com/office/officeart/2008/layout/HorizontalMultiLevelHierarchy"/>
    <dgm:cxn modelId="{629D64F5-CA6B-EC40-A9B6-9E0515B1253A}" type="presParOf" srcId="{12B2E92F-D779-D74B-8F5B-925ADEC4AEC9}" destId="{40E35F2A-0B7D-3741-95AA-D3D3FF1AA8D3}" srcOrd="0" destOrd="0" presId="urn:microsoft.com/office/officeart/2008/layout/HorizontalMultiLevelHierarchy"/>
    <dgm:cxn modelId="{FDDFABC2-CF4F-0746-870C-62DE28389144}" type="presParOf" srcId="{8A89BD94-BA16-E44E-A504-F907D920D70D}" destId="{DE042E08-7517-F740-87B9-2217E8FD4E75}" srcOrd="5" destOrd="0" presId="urn:microsoft.com/office/officeart/2008/layout/HorizontalMultiLevelHierarchy"/>
    <dgm:cxn modelId="{1BE83F35-1C5F-E14E-B111-5EAA32BFEC11}" type="presParOf" srcId="{DE042E08-7517-F740-87B9-2217E8FD4E75}" destId="{2717DA62-8ABC-C943-B4C9-28133B925DBA}" srcOrd="0" destOrd="0" presId="urn:microsoft.com/office/officeart/2008/layout/HorizontalMultiLevelHierarchy"/>
    <dgm:cxn modelId="{4B0C08BF-813F-7244-B118-7583165B5CB5}" type="presParOf" srcId="{DE042E08-7517-F740-87B9-2217E8FD4E75}" destId="{036AED31-06E1-1D41-BE8F-E0F9FCFE38E2}"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F73AD6-BCFC-6D4C-8259-46398BCF36CB}">
      <dsp:nvSpPr>
        <dsp:cNvPr id="0" name=""/>
        <dsp:cNvSpPr/>
      </dsp:nvSpPr>
      <dsp:spPr>
        <a:xfrm>
          <a:off x="4167291" y="1954876"/>
          <a:ext cx="487311" cy="464283"/>
        </a:xfrm>
        <a:custGeom>
          <a:avLst/>
          <a:gdLst/>
          <a:ahLst/>
          <a:cxnLst/>
          <a:rect l="0" t="0" r="0" b="0"/>
          <a:pathLst>
            <a:path>
              <a:moveTo>
                <a:pt x="0" y="0"/>
              </a:moveTo>
              <a:lnTo>
                <a:pt x="243655" y="0"/>
              </a:lnTo>
              <a:lnTo>
                <a:pt x="243655" y="464283"/>
              </a:lnTo>
              <a:lnTo>
                <a:pt x="487311" y="464283"/>
              </a:lnTo>
            </a:path>
          </a:pathLst>
        </a:custGeom>
        <a:noFill/>
        <a:ln w="1905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p>
      </dsp:txBody>
      <dsp:txXfrm>
        <a:off x="4394120" y="2170190"/>
        <a:ext cx="33653" cy="33653"/>
      </dsp:txXfrm>
    </dsp:sp>
    <dsp:sp modelId="{CA3972FF-55C1-E144-B666-8D25B4491BAD}">
      <dsp:nvSpPr>
        <dsp:cNvPr id="0" name=""/>
        <dsp:cNvSpPr/>
      </dsp:nvSpPr>
      <dsp:spPr>
        <a:xfrm>
          <a:off x="4167291" y="1490592"/>
          <a:ext cx="487311" cy="464283"/>
        </a:xfrm>
        <a:custGeom>
          <a:avLst/>
          <a:gdLst/>
          <a:ahLst/>
          <a:cxnLst/>
          <a:rect l="0" t="0" r="0" b="0"/>
          <a:pathLst>
            <a:path>
              <a:moveTo>
                <a:pt x="0" y="464283"/>
              </a:moveTo>
              <a:lnTo>
                <a:pt x="243655" y="464283"/>
              </a:lnTo>
              <a:lnTo>
                <a:pt x="243655" y="0"/>
              </a:lnTo>
              <a:lnTo>
                <a:pt x="487311" y="0"/>
              </a:lnTo>
            </a:path>
          </a:pathLst>
        </a:custGeom>
        <a:noFill/>
        <a:ln w="1905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p>
      </dsp:txBody>
      <dsp:txXfrm>
        <a:off x="4394120" y="1705907"/>
        <a:ext cx="33653" cy="33653"/>
      </dsp:txXfrm>
    </dsp:sp>
    <dsp:sp modelId="{C92B883A-CC1A-F74E-AD1E-8BE8F9B110A0}">
      <dsp:nvSpPr>
        <dsp:cNvPr id="0" name=""/>
        <dsp:cNvSpPr/>
      </dsp:nvSpPr>
      <dsp:spPr>
        <a:xfrm rot="16200000">
          <a:off x="1840989" y="1583449"/>
          <a:ext cx="3909752" cy="742852"/>
        </a:xfrm>
        <a:prstGeom prst="rect">
          <a:avLst/>
        </a:prstGeom>
        <a:solidFill>
          <a:schemeClr val="accent1">
            <a:alpha val="80000"/>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pt-BR" sz="4800" kern="1200" dirty="0"/>
            <a:t>Prima </a:t>
          </a:r>
          <a:r>
            <a:rPr lang="pt-BR" sz="4800" kern="1200" dirty="0" err="1"/>
            <a:t>Infanzia</a:t>
          </a:r>
          <a:endParaRPr lang="pt-BR" sz="4800" kern="1200" dirty="0"/>
        </a:p>
      </dsp:txBody>
      <dsp:txXfrm>
        <a:off x="1840989" y="1583449"/>
        <a:ext cx="3909752" cy="742852"/>
      </dsp:txXfrm>
    </dsp:sp>
    <dsp:sp modelId="{63346FE8-4B4B-444D-A247-37CCB87F153F}">
      <dsp:nvSpPr>
        <dsp:cNvPr id="0" name=""/>
        <dsp:cNvSpPr/>
      </dsp:nvSpPr>
      <dsp:spPr>
        <a:xfrm>
          <a:off x="4654603" y="1119166"/>
          <a:ext cx="2436557" cy="742852"/>
        </a:xfrm>
        <a:prstGeom prst="rect">
          <a:avLst/>
        </a:prstGeom>
        <a:solidFill>
          <a:schemeClr val="accent1">
            <a:alpha val="70000"/>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pt-BR" sz="2500" kern="1200" dirty="0" err="1"/>
            <a:t>Periodo</a:t>
          </a:r>
          <a:r>
            <a:rPr lang="pt-BR" sz="2500" kern="1200" dirty="0"/>
            <a:t> </a:t>
          </a:r>
          <a:r>
            <a:rPr lang="pt-BR" sz="2500" kern="1200" dirty="0" err="1"/>
            <a:t>Delicato</a:t>
          </a:r>
          <a:endParaRPr lang="pt-BR" sz="2500" kern="1200" dirty="0"/>
        </a:p>
      </dsp:txBody>
      <dsp:txXfrm>
        <a:off x="4654603" y="1119166"/>
        <a:ext cx="2436557" cy="742852"/>
      </dsp:txXfrm>
    </dsp:sp>
    <dsp:sp modelId="{643F54B6-635C-1444-AFA1-BB040A96CF21}">
      <dsp:nvSpPr>
        <dsp:cNvPr id="0" name=""/>
        <dsp:cNvSpPr/>
      </dsp:nvSpPr>
      <dsp:spPr>
        <a:xfrm>
          <a:off x="4654603" y="2047732"/>
          <a:ext cx="2436557" cy="742852"/>
        </a:xfrm>
        <a:prstGeom prst="rect">
          <a:avLst/>
        </a:prstGeom>
        <a:solidFill>
          <a:schemeClr val="accent1">
            <a:alpha val="70000"/>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pt-BR" sz="2500" kern="1200" dirty="0" err="1"/>
            <a:t>Plasticità</a:t>
          </a:r>
          <a:r>
            <a:rPr lang="pt-BR" sz="2500" kern="1200" dirty="0"/>
            <a:t> </a:t>
          </a:r>
          <a:r>
            <a:rPr lang="pt-BR" sz="2500" kern="1200" dirty="0" err="1"/>
            <a:t>Cerebrale</a:t>
          </a:r>
          <a:endParaRPr lang="pt-BR" sz="2500" kern="1200" dirty="0"/>
        </a:p>
      </dsp:txBody>
      <dsp:txXfrm>
        <a:off x="4654603" y="2047732"/>
        <a:ext cx="2436557" cy="7428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4B20D2-EA2A-8E49-BEAC-6BFA83E3C435}">
      <dsp:nvSpPr>
        <dsp:cNvPr id="0" name=""/>
        <dsp:cNvSpPr/>
      </dsp:nvSpPr>
      <dsp:spPr>
        <a:xfrm rot="5400000">
          <a:off x="2220717" y="1310179"/>
          <a:ext cx="1158740" cy="1319185"/>
        </a:xfrm>
        <a:prstGeom prst="bentUpArrow">
          <a:avLst>
            <a:gd name="adj1" fmla="val 32840"/>
            <a:gd name="adj2" fmla="val 25000"/>
            <a:gd name="adj3" fmla="val 35780"/>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7F8106-390E-614A-8098-2D5402C93420}">
      <dsp:nvSpPr>
        <dsp:cNvPr id="0" name=""/>
        <dsp:cNvSpPr/>
      </dsp:nvSpPr>
      <dsp:spPr>
        <a:xfrm>
          <a:off x="1913721" y="25692"/>
          <a:ext cx="1950636" cy="1365382"/>
        </a:xfrm>
        <a:prstGeom prst="roundRect">
          <a:avLst>
            <a:gd name="adj" fmla="val 166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it-IT" sz="2400" kern="1200" dirty="0"/>
            <a:t>Imparare a scrivere</a:t>
          </a:r>
          <a:endParaRPr lang="pt-BR" sz="2400" kern="1200" dirty="0"/>
        </a:p>
      </dsp:txBody>
      <dsp:txXfrm>
        <a:off x="1980385" y="92356"/>
        <a:ext cx="1817308" cy="1232054"/>
      </dsp:txXfrm>
    </dsp:sp>
    <dsp:sp modelId="{3DA5EBF7-7A2F-2B47-AC0A-0EADB90DD621}">
      <dsp:nvSpPr>
        <dsp:cNvPr id="0" name=""/>
        <dsp:cNvSpPr/>
      </dsp:nvSpPr>
      <dsp:spPr>
        <a:xfrm>
          <a:off x="3864358" y="155912"/>
          <a:ext cx="1418707" cy="1103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it-IT" sz="1600" kern="1200" dirty="0"/>
            <a:t>Processo complesso</a:t>
          </a:r>
          <a:endParaRPr lang="pt-BR" sz="1600" kern="1200" dirty="0"/>
        </a:p>
      </dsp:txBody>
      <dsp:txXfrm>
        <a:off x="3864358" y="155912"/>
        <a:ext cx="1418707" cy="1103562"/>
      </dsp:txXfrm>
    </dsp:sp>
    <dsp:sp modelId="{7322CAC6-A98D-FF43-9AFB-1D722181E634}">
      <dsp:nvSpPr>
        <dsp:cNvPr id="0" name=""/>
        <dsp:cNvSpPr/>
      </dsp:nvSpPr>
      <dsp:spPr>
        <a:xfrm rot="5400000">
          <a:off x="3838002" y="2843954"/>
          <a:ext cx="1158740" cy="1319185"/>
        </a:xfrm>
        <a:prstGeom prst="bentUpArrow">
          <a:avLst>
            <a:gd name="adj1" fmla="val 32840"/>
            <a:gd name="adj2" fmla="val 25000"/>
            <a:gd name="adj3" fmla="val 35780"/>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B6241F-402F-E641-9915-E935A521743B}">
      <dsp:nvSpPr>
        <dsp:cNvPr id="0" name=""/>
        <dsp:cNvSpPr/>
      </dsp:nvSpPr>
      <dsp:spPr>
        <a:xfrm>
          <a:off x="3531006" y="1559467"/>
          <a:ext cx="1950636" cy="1365382"/>
        </a:xfrm>
        <a:prstGeom prst="roundRect">
          <a:avLst>
            <a:gd name="adj" fmla="val 166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BR" sz="2400" b="0" i="0" u="none" kern="1200" dirty="0" err="1"/>
            <a:t>Abilità</a:t>
          </a:r>
          <a:r>
            <a:rPr lang="pt-BR" sz="2400" b="0" i="0" u="none" kern="1200" dirty="0"/>
            <a:t> </a:t>
          </a:r>
          <a:r>
            <a:rPr lang="pt-BR" sz="2400" b="0" i="0" u="none" kern="1200" dirty="0" err="1"/>
            <a:t>di</a:t>
          </a:r>
          <a:r>
            <a:rPr lang="pt-BR" sz="2400" b="0" i="0" u="none" kern="1200" dirty="0"/>
            <a:t> </a:t>
          </a:r>
          <a:r>
            <a:rPr lang="pt-BR" sz="2400" b="0" i="0" u="none" kern="1200" dirty="0" err="1"/>
            <a:t>livello</a:t>
          </a:r>
          <a:r>
            <a:rPr lang="pt-BR" sz="2400" b="0" i="0" u="none" kern="1200" dirty="0"/>
            <a:t> </a:t>
          </a:r>
          <a:r>
            <a:rPr lang="pt-BR" sz="2400" b="0" i="0" u="none" kern="1200" dirty="0" err="1"/>
            <a:t>superiore</a:t>
          </a:r>
          <a:endParaRPr lang="pt-BR" sz="2400" kern="1200" dirty="0"/>
        </a:p>
      </dsp:txBody>
      <dsp:txXfrm>
        <a:off x="3597670" y="1626131"/>
        <a:ext cx="1817308" cy="1232054"/>
      </dsp:txXfrm>
    </dsp:sp>
    <dsp:sp modelId="{C1C86313-20DC-814F-A270-124135E1018B}">
      <dsp:nvSpPr>
        <dsp:cNvPr id="0" name=""/>
        <dsp:cNvSpPr/>
      </dsp:nvSpPr>
      <dsp:spPr>
        <a:xfrm>
          <a:off x="5481643" y="1689687"/>
          <a:ext cx="1418707" cy="1103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it-IT" sz="1600" kern="1200" dirty="0"/>
            <a:t>Abilità cognitivo-linguistiche</a:t>
          </a:r>
          <a:endParaRPr lang="pt-BR" sz="1600" kern="1200" dirty="0"/>
        </a:p>
        <a:p>
          <a:pPr marL="171450" lvl="1" indent="-171450" algn="l" defTabSz="711200">
            <a:lnSpc>
              <a:spcPct val="90000"/>
            </a:lnSpc>
            <a:spcBef>
              <a:spcPct val="0"/>
            </a:spcBef>
            <a:spcAft>
              <a:spcPct val="15000"/>
            </a:spcAft>
            <a:buChar char="•"/>
          </a:pPr>
          <a:r>
            <a:rPr lang="it-IT" sz="1600" kern="1200" dirty="0"/>
            <a:t>Abilità di percezione visiva</a:t>
          </a:r>
          <a:endParaRPr lang="pt-BR" sz="1600" kern="1200" dirty="0"/>
        </a:p>
      </dsp:txBody>
      <dsp:txXfrm>
        <a:off x="5481643" y="1689687"/>
        <a:ext cx="1418707" cy="1103562"/>
      </dsp:txXfrm>
    </dsp:sp>
    <dsp:sp modelId="{CE800CF9-1816-E84E-86CA-66EA7B8AC086}">
      <dsp:nvSpPr>
        <dsp:cNvPr id="0" name=""/>
        <dsp:cNvSpPr/>
      </dsp:nvSpPr>
      <dsp:spPr>
        <a:xfrm>
          <a:off x="5148291" y="3093242"/>
          <a:ext cx="1950636" cy="1365382"/>
        </a:xfrm>
        <a:prstGeom prst="roundRect">
          <a:avLst>
            <a:gd name="adj" fmla="val 166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BR" sz="2400" b="0" i="0" u="none" kern="1200" dirty="0" err="1"/>
            <a:t>Abilità</a:t>
          </a:r>
          <a:r>
            <a:rPr lang="pt-BR" sz="2400" b="0" i="0" u="none" kern="1200" dirty="0"/>
            <a:t> </a:t>
          </a:r>
          <a:r>
            <a:rPr lang="pt-BR" sz="2400" b="0" i="0" u="none" kern="1200" dirty="0" err="1"/>
            <a:t>di</a:t>
          </a:r>
          <a:r>
            <a:rPr lang="pt-BR" sz="2400" b="0" i="0" u="none" kern="1200" dirty="0"/>
            <a:t> </a:t>
          </a:r>
          <a:r>
            <a:rPr lang="pt-BR" sz="2400" b="0" i="0" u="none" kern="1200" dirty="0" err="1"/>
            <a:t>livello</a:t>
          </a:r>
          <a:r>
            <a:rPr lang="pt-BR" sz="2400" b="0" i="0" u="none" kern="1200" dirty="0"/>
            <a:t> </a:t>
          </a:r>
          <a:r>
            <a:rPr lang="pt-BR" sz="2400" b="0" i="0" u="none" kern="1200" dirty="0" err="1"/>
            <a:t>inferiore</a:t>
          </a:r>
          <a:endParaRPr lang="pt-BR" sz="2400" kern="1200" dirty="0"/>
        </a:p>
      </dsp:txBody>
      <dsp:txXfrm>
        <a:off x="5214955" y="3159906"/>
        <a:ext cx="1817308" cy="1232054"/>
      </dsp:txXfrm>
    </dsp:sp>
    <dsp:sp modelId="{BC85C9BC-AF13-0D44-82D7-C5E7FD351F91}">
      <dsp:nvSpPr>
        <dsp:cNvPr id="0" name=""/>
        <dsp:cNvSpPr/>
      </dsp:nvSpPr>
      <dsp:spPr>
        <a:xfrm>
          <a:off x="7139943" y="3211478"/>
          <a:ext cx="1587193" cy="1103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it-IT" sz="1600" kern="1200" dirty="0"/>
            <a:t>Progettazione ed esecuzione motoria</a:t>
          </a:r>
          <a:endParaRPr lang="pt-BR" sz="1600" kern="1200" dirty="0"/>
        </a:p>
      </dsp:txBody>
      <dsp:txXfrm>
        <a:off x="7139943" y="3211478"/>
        <a:ext cx="1587193" cy="11035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E30C7A-2798-E44C-97CD-D9226C4AF380}">
      <dsp:nvSpPr>
        <dsp:cNvPr id="0" name=""/>
        <dsp:cNvSpPr/>
      </dsp:nvSpPr>
      <dsp:spPr>
        <a:xfrm>
          <a:off x="5230" y="0"/>
          <a:ext cx="2463977" cy="2164953"/>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5000" r="-5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D2B9D7-3E6E-8646-A7EA-8A6A7BFE65B4}">
      <dsp:nvSpPr>
        <dsp:cNvPr id="0" name=""/>
        <dsp:cNvSpPr/>
      </dsp:nvSpPr>
      <dsp:spPr>
        <a:xfrm>
          <a:off x="406342" y="1298971"/>
          <a:ext cx="2463977" cy="216495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it-IT" sz="2400" b="1" kern="1200" dirty="0"/>
            <a:t>Processi Centrali</a:t>
          </a:r>
        </a:p>
        <a:p>
          <a:pPr marL="0" lvl="0" indent="0" algn="ctr" defTabSz="1066800">
            <a:lnSpc>
              <a:spcPct val="90000"/>
            </a:lnSpc>
            <a:spcBef>
              <a:spcPct val="0"/>
            </a:spcBef>
            <a:spcAft>
              <a:spcPct val="35000"/>
            </a:spcAft>
            <a:buNone/>
          </a:pPr>
          <a:r>
            <a:rPr lang="it-IT" sz="2000" kern="1200" dirty="0"/>
            <a:t>Selezione e attivazione delle rappresentazioni ortografiche</a:t>
          </a:r>
          <a:endParaRPr lang="pt-BR" sz="2000" b="1" kern="1200" dirty="0"/>
        </a:p>
      </dsp:txBody>
      <dsp:txXfrm>
        <a:off x="469751" y="1362380"/>
        <a:ext cx="2337159" cy="2038135"/>
      </dsp:txXfrm>
    </dsp:sp>
    <dsp:sp modelId="{A83843C2-4090-0647-AF4C-18182CE50B16}">
      <dsp:nvSpPr>
        <dsp:cNvPr id="0" name=""/>
        <dsp:cNvSpPr/>
      </dsp:nvSpPr>
      <dsp:spPr>
        <a:xfrm>
          <a:off x="2964788" y="786446"/>
          <a:ext cx="495581" cy="59205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pt-BR" sz="2500" kern="1200">
            <a:solidFill>
              <a:schemeClr val="bg1"/>
            </a:solidFill>
          </a:endParaRPr>
        </a:p>
      </dsp:txBody>
      <dsp:txXfrm>
        <a:off x="2964788" y="904858"/>
        <a:ext cx="346907" cy="355235"/>
      </dsp:txXfrm>
    </dsp:sp>
    <dsp:sp modelId="{2A69FB86-8A83-F14F-8687-F2572DFEE49F}">
      <dsp:nvSpPr>
        <dsp:cNvPr id="0" name=""/>
        <dsp:cNvSpPr/>
      </dsp:nvSpPr>
      <dsp:spPr>
        <a:xfrm>
          <a:off x="3885154" y="0"/>
          <a:ext cx="2463977" cy="2164953"/>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07000" r="-207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32F158-F54C-0B48-8571-E0F28D491BE3}">
      <dsp:nvSpPr>
        <dsp:cNvPr id="0" name=""/>
        <dsp:cNvSpPr/>
      </dsp:nvSpPr>
      <dsp:spPr>
        <a:xfrm>
          <a:off x="4226367" y="1298971"/>
          <a:ext cx="2463977" cy="216495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it-IT" sz="2400" b="1" kern="1200" dirty="0"/>
            <a:t>Processi Periferici</a:t>
          </a:r>
        </a:p>
        <a:p>
          <a:pPr marL="0" lvl="0" indent="0" algn="ctr" defTabSz="1066800">
            <a:lnSpc>
              <a:spcPct val="90000"/>
            </a:lnSpc>
            <a:spcBef>
              <a:spcPct val="0"/>
            </a:spcBef>
            <a:spcAft>
              <a:spcPct val="35000"/>
            </a:spcAft>
            <a:buNone/>
          </a:pPr>
          <a:r>
            <a:rPr lang="pt-BR" sz="2000" b="0" i="0" u="none" kern="1200" dirty="0" err="1"/>
            <a:t>Pianificazione</a:t>
          </a:r>
          <a:r>
            <a:rPr lang="pt-BR" sz="2000" b="0" i="0" u="none" kern="1200" dirty="0"/>
            <a:t> e </a:t>
          </a:r>
          <a:r>
            <a:rPr lang="pt-BR" sz="2000" b="0" i="0" u="none" kern="1200" dirty="0" err="1"/>
            <a:t>programmazione</a:t>
          </a:r>
          <a:r>
            <a:rPr lang="pt-BR" sz="2000" b="0" i="0" u="none" kern="1200" dirty="0"/>
            <a:t> </a:t>
          </a:r>
          <a:r>
            <a:rPr lang="pt-BR" sz="2000" b="0" i="0" u="none" kern="1200" dirty="0" err="1"/>
            <a:t>motoria</a:t>
          </a:r>
          <a:r>
            <a:rPr lang="pt-BR" sz="2000" b="0" i="0" u="none" kern="1200" dirty="0"/>
            <a:t> </a:t>
          </a:r>
          <a:r>
            <a:rPr lang="pt-BR" sz="2000" b="0" i="0" u="none" kern="1200" dirty="0" err="1"/>
            <a:t>delle</a:t>
          </a:r>
          <a:r>
            <a:rPr lang="pt-BR" sz="2000" b="0" i="0" u="none" kern="1200" dirty="0"/>
            <a:t> </a:t>
          </a:r>
          <a:r>
            <a:rPr lang="pt-BR" sz="2000" b="0" i="0" u="none" kern="1200" dirty="0" err="1"/>
            <a:t>lettere</a:t>
          </a:r>
          <a:endParaRPr lang="pt-BR" sz="2000" b="1" kern="1200" dirty="0"/>
        </a:p>
      </dsp:txBody>
      <dsp:txXfrm>
        <a:off x="4289776" y="1362380"/>
        <a:ext cx="2337159" cy="2038135"/>
      </dsp:txXfrm>
    </dsp:sp>
    <dsp:sp modelId="{1329992A-2EBD-C946-9669-315CF51AC716}">
      <dsp:nvSpPr>
        <dsp:cNvPr id="0" name=""/>
        <dsp:cNvSpPr/>
      </dsp:nvSpPr>
      <dsp:spPr>
        <a:xfrm>
          <a:off x="6802783" y="786446"/>
          <a:ext cx="453651" cy="59205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pt-BR" sz="2500" kern="1200">
            <a:solidFill>
              <a:schemeClr val="bg1"/>
            </a:solidFill>
          </a:endParaRPr>
        </a:p>
      </dsp:txBody>
      <dsp:txXfrm>
        <a:off x="6802783" y="904858"/>
        <a:ext cx="317556" cy="355235"/>
      </dsp:txXfrm>
    </dsp:sp>
    <dsp:sp modelId="{0FCFD830-237A-7F47-AEAF-71DAD531CEB0}">
      <dsp:nvSpPr>
        <dsp:cNvPr id="0" name=""/>
        <dsp:cNvSpPr/>
      </dsp:nvSpPr>
      <dsp:spPr>
        <a:xfrm>
          <a:off x="7645279" y="0"/>
          <a:ext cx="2463977" cy="2164953"/>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01000" r="-101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CE1F40-7722-B34A-A80B-CAC41082401B}">
      <dsp:nvSpPr>
        <dsp:cNvPr id="0" name=""/>
        <dsp:cNvSpPr/>
      </dsp:nvSpPr>
      <dsp:spPr>
        <a:xfrm>
          <a:off x="8046392" y="1298971"/>
          <a:ext cx="2463977" cy="216495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b="1" kern="1200" dirty="0"/>
            <a:t>Memoria Lessicale Ortografica</a:t>
          </a:r>
        </a:p>
        <a:p>
          <a:pPr marL="0" lvl="0" indent="0" algn="ctr" defTabSz="889000">
            <a:lnSpc>
              <a:spcPct val="90000"/>
            </a:lnSpc>
            <a:spcBef>
              <a:spcPct val="0"/>
            </a:spcBef>
            <a:spcAft>
              <a:spcPct val="35000"/>
            </a:spcAft>
            <a:buNone/>
          </a:pPr>
          <a:r>
            <a:rPr lang="it-IT" sz="1800" kern="1200" dirty="0"/>
            <a:t>Mappa sensomotoria per la produzione della forma e della direzionalità delle lettere</a:t>
          </a:r>
          <a:endParaRPr lang="pt-BR" sz="1800" b="1" kern="1200" dirty="0"/>
        </a:p>
      </dsp:txBody>
      <dsp:txXfrm>
        <a:off x="8109801" y="1362380"/>
        <a:ext cx="2337159" cy="20381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D16E3F-9A87-4444-8923-77BBA521E7DA}">
      <dsp:nvSpPr>
        <dsp:cNvPr id="0" name=""/>
        <dsp:cNvSpPr/>
      </dsp:nvSpPr>
      <dsp:spPr>
        <a:xfrm>
          <a:off x="2734091" y="2680626"/>
          <a:ext cx="601176" cy="2256102"/>
        </a:xfrm>
        <a:custGeom>
          <a:avLst/>
          <a:gdLst/>
          <a:ahLst/>
          <a:cxnLst/>
          <a:rect l="0" t="0" r="0" b="0"/>
          <a:pathLst>
            <a:path>
              <a:moveTo>
                <a:pt x="0" y="0"/>
              </a:moveTo>
              <a:lnTo>
                <a:pt x="300588" y="0"/>
              </a:lnTo>
              <a:lnTo>
                <a:pt x="300588" y="2256102"/>
              </a:lnTo>
              <a:lnTo>
                <a:pt x="601176" y="2256102"/>
              </a:lnTo>
            </a:path>
          </a:pathLst>
        </a:custGeom>
        <a:noFill/>
        <a:ln w="19050" cap="flat" cmpd="sng" algn="ctr">
          <a:solidFill>
            <a:schemeClr val="accent1">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pt-BR" sz="800" kern="1200">
            <a:solidFill>
              <a:schemeClr val="bg1"/>
            </a:solidFill>
          </a:endParaRPr>
        </a:p>
      </dsp:txBody>
      <dsp:txXfrm>
        <a:off x="2976308" y="3750306"/>
        <a:ext cx="116741" cy="116741"/>
      </dsp:txXfrm>
    </dsp:sp>
    <dsp:sp modelId="{164D0502-1539-A14D-80F3-0DB6BEAB0388}">
      <dsp:nvSpPr>
        <dsp:cNvPr id="0" name=""/>
        <dsp:cNvSpPr/>
      </dsp:nvSpPr>
      <dsp:spPr>
        <a:xfrm>
          <a:off x="2734091" y="2680626"/>
          <a:ext cx="601176" cy="1134286"/>
        </a:xfrm>
        <a:custGeom>
          <a:avLst/>
          <a:gdLst/>
          <a:ahLst/>
          <a:cxnLst/>
          <a:rect l="0" t="0" r="0" b="0"/>
          <a:pathLst>
            <a:path>
              <a:moveTo>
                <a:pt x="0" y="0"/>
              </a:moveTo>
              <a:lnTo>
                <a:pt x="300588" y="0"/>
              </a:lnTo>
              <a:lnTo>
                <a:pt x="300588" y="1134286"/>
              </a:lnTo>
              <a:lnTo>
                <a:pt x="601176" y="1134286"/>
              </a:lnTo>
            </a:path>
          </a:pathLst>
        </a:custGeom>
        <a:noFill/>
        <a:ln w="19050" cap="flat" cmpd="sng" algn="ctr">
          <a:solidFill>
            <a:schemeClr val="accent1">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solidFill>
              <a:schemeClr val="bg1"/>
            </a:solidFill>
          </a:endParaRPr>
        </a:p>
      </dsp:txBody>
      <dsp:txXfrm>
        <a:off x="3002585" y="3215675"/>
        <a:ext cx="64187" cy="64187"/>
      </dsp:txXfrm>
    </dsp:sp>
    <dsp:sp modelId="{3AD16F13-AB4B-894E-A987-A4B604E42D4B}">
      <dsp:nvSpPr>
        <dsp:cNvPr id="0" name=""/>
        <dsp:cNvSpPr/>
      </dsp:nvSpPr>
      <dsp:spPr>
        <a:xfrm>
          <a:off x="2734091" y="2634906"/>
          <a:ext cx="601176" cy="91440"/>
        </a:xfrm>
        <a:custGeom>
          <a:avLst/>
          <a:gdLst/>
          <a:ahLst/>
          <a:cxnLst/>
          <a:rect l="0" t="0" r="0" b="0"/>
          <a:pathLst>
            <a:path>
              <a:moveTo>
                <a:pt x="0" y="45720"/>
              </a:moveTo>
              <a:lnTo>
                <a:pt x="300588" y="45720"/>
              </a:lnTo>
              <a:lnTo>
                <a:pt x="300588" y="58189"/>
              </a:lnTo>
              <a:lnTo>
                <a:pt x="601176" y="58189"/>
              </a:lnTo>
            </a:path>
          </a:pathLst>
        </a:custGeom>
        <a:noFill/>
        <a:ln w="19050" cap="flat" cmpd="sng" algn="ctr">
          <a:solidFill>
            <a:schemeClr val="accent1">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solidFill>
              <a:schemeClr val="bg1"/>
            </a:solidFill>
          </a:endParaRPr>
        </a:p>
      </dsp:txBody>
      <dsp:txXfrm>
        <a:off x="3019646" y="2665593"/>
        <a:ext cx="30065" cy="30065"/>
      </dsp:txXfrm>
    </dsp:sp>
    <dsp:sp modelId="{3DBA5EB9-85AF-2347-8AF0-10E249BE8F91}">
      <dsp:nvSpPr>
        <dsp:cNvPr id="0" name=""/>
        <dsp:cNvSpPr/>
      </dsp:nvSpPr>
      <dsp:spPr>
        <a:xfrm>
          <a:off x="2734091" y="1571279"/>
          <a:ext cx="601176" cy="1109346"/>
        </a:xfrm>
        <a:custGeom>
          <a:avLst/>
          <a:gdLst/>
          <a:ahLst/>
          <a:cxnLst/>
          <a:rect l="0" t="0" r="0" b="0"/>
          <a:pathLst>
            <a:path>
              <a:moveTo>
                <a:pt x="0" y="1109346"/>
              </a:moveTo>
              <a:lnTo>
                <a:pt x="300588" y="1109346"/>
              </a:lnTo>
              <a:lnTo>
                <a:pt x="300588" y="0"/>
              </a:lnTo>
              <a:lnTo>
                <a:pt x="601176" y="0"/>
              </a:lnTo>
            </a:path>
          </a:pathLst>
        </a:custGeom>
        <a:noFill/>
        <a:ln w="19050" cap="flat" cmpd="sng" algn="ctr">
          <a:solidFill>
            <a:schemeClr val="accent1">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solidFill>
              <a:schemeClr val="bg1"/>
            </a:solidFill>
          </a:endParaRPr>
        </a:p>
      </dsp:txBody>
      <dsp:txXfrm>
        <a:off x="3003135" y="2094408"/>
        <a:ext cx="63088" cy="63088"/>
      </dsp:txXfrm>
    </dsp:sp>
    <dsp:sp modelId="{CA03BF37-3B9C-1144-8516-FB0D8D62D574}">
      <dsp:nvSpPr>
        <dsp:cNvPr id="0" name=""/>
        <dsp:cNvSpPr/>
      </dsp:nvSpPr>
      <dsp:spPr>
        <a:xfrm>
          <a:off x="2734091" y="449462"/>
          <a:ext cx="601176" cy="2231163"/>
        </a:xfrm>
        <a:custGeom>
          <a:avLst/>
          <a:gdLst/>
          <a:ahLst/>
          <a:cxnLst/>
          <a:rect l="0" t="0" r="0" b="0"/>
          <a:pathLst>
            <a:path>
              <a:moveTo>
                <a:pt x="0" y="2231163"/>
              </a:moveTo>
              <a:lnTo>
                <a:pt x="300588" y="2231163"/>
              </a:lnTo>
              <a:lnTo>
                <a:pt x="300588" y="0"/>
              </a:lnTo>
              <a:lnTo>
                <a:pt x="601176" y="0"/>
              </a:lnTo>
            </a:path>
          </a:pathLst>
        </a:custGeom>
        <a:noFill/>
        <a:ln w="19050" cap="flat" cmpd="sng" algn="ctr">
          <a:solidFill>
            <a:schemeClr val="accent1">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pt-BR" sz="800" kern="1200">
            <a:solidFill>
              <a:schemeClr val="bg1"/>
            </a:solidFill>
          </a:endParaRPr>
        </a:p>
      </dsp:txBody>
      <dsp:txXfrm>
        <a:off x="2976911" y="1507276"/>
        <a:ext cx="115536" cy="115536"/>
      </dsp:txXfrm>
    </dsp:sp>
    <dsp:sp modelId="{14A75424-CA26-E34C-9DAB-FF681EAD1893}">
      <dsp:nvSpPr>
        <dsp:cNvPr id="0" name=""/>
        <dsp:cNvSpPr/>
      </dsp:nvSpPr>
      <dsp:spPr>
        <a:xfrm rot="16200000">
          <a:off x="-76354" y="2231899"/>
          <a:ext cx="4723437" cy="897453"/>
        </a:xfrm>
        <a:prstGeom prst="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it-IT" sz="3000" b="1" kern="1200"/>
            <a:t>Valutazione  multidimensionale</a:t>
          </a:r>
          <a:endParaRPr lang="pt-BR" sz="3000" b="1" kern="1200" dirty="0"/>
        </a:p>
      </dsp:txBody>
      <dsp:txXfrm>
        <a:off x="-76354" y="2231899"/>
        <a:ext cx="4723437" cy="897453"/>
      </dsp:txXfrm>
    </dsp:sp>
    <dsp:sp modelId="{4191D507-26E3-8E41-943F-B16AD62D4313}">
      <dsp:nvSpPr>
        <dsp:cNvPr id="0" name=""/>
        <dsp:cNvSpPr/>
      </dsp:nvSpPr>
      <dsp:spPr>
        <a:xfrm>
          <a:off x="3335267" y="736"/>
          <a:ext cx="2943646" cy="897453"/>
        </a:xfrm>
        <a:prstGeom prst="rect">
          <a:avLst/>
        </a:prstGeom>
        <a:solidFill>
          <a:schemeClr val="accent1">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kern="1200"/>
            <a:t>Informazioni sul livello di ortografia</a:t>
          </a:r>
          <a:endParaRPr lang="pt-BR" sz="2000" b="0" kern="1200" dirty="0"/>
        </a:p>
      </dsp:txBody>
      <dsp:txXfrm>
        <a:off x="3335267" y="736"/>
        <a:ext cx="2943646" cy="897453"/>
      </dsp:txXfrm>
    </dsp:sp>
    <dsp:sp modelId="{4F5FB815-0ED0-3042-B5AF-76BA9082690A}">
      <dsp:nvSpPr>
        <dsp:cNvPr id="0" name=""/>
        <dsp:cNvSpPr/>
      </dsp:nvSpPr>
      <dsp:spPr>
        <a:xfrm>
          <a:off x="3335267" y="1122552"/>
          <a:ext cx="2943646" cy="897453"/>
        </a:xfrm>
        <a:prstGeom prst="rect">
          <a:avLst/>
        </a:prstGeom>
        <a:solidFill>
          <a:schemeClr val="accent1">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kern="1200"/>
            <a:t>Tipo di errori di ortografia</a:t>
          </a:r>
          <a:endParaRPr lang="pt-BR" sz="2000" b="0" kern="1200" dirty="0"/>
        </a:p>
      </dsp:txBody>
      <dsp:txXfrm>
        <a:off x="3335267" y="1122552"/>
        <a:ext cx="2943646" cy="897453"/>
      </dsp:txXfrm>
    </dsp:sp>
    <dsp:sp modelId="{4872AB76-0757-9A40-A8CE-4426968A8AB4}">
      <dsp:nvSpPr>
        <dsp:cNvPr id="0" name=""/>
        <dsp:cNvSpPr/>
      </dsp:nvSpPr>
      <dsp:spPr>
        <a:xfrm>
          <a:off x="3335267" y="2244369"/>
          <a:ext cx="2943646" cy="897453"/>
        </a:xfrm>
        <a:prstGeom prst="rect">
          <a:avLst/>
        </a:prstGeom>
        <a:solidFill>
          <a:schemeClr val="accent1">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kern="1200"/>
            <a:t>Frequenza con cui si verificano errori nella scrittura</a:t>
          </a:r>
          <a:endParaRPr lang="pt-BR" sz="2000" b="0" kern="1200" dirty="0"/>
        </a:p>
      </dsp:txBody>
      <dsp:txXfrm>
        <a:off x="3335267" y="2244369"/>
        <a:ext cx="2943646" cy="897453"/>
      </dsp:txXfrm>
    </dsp:sp>
    <dsp:sp modelId="{68C893A4-8979-A34C-AB3B-53184FDD4D07}">
      <dsp:nvSpPr>
        <dsp:cNvPr id="0" name=""/>
        <dsp:cNvSpPr/>
      </dsp:nvSpPr>
      <dsp:spPr>
        <a:xfrm>
          <a:off x="3335267" y="3366185"/>
          <a:ext cx="2943646" cy="897453"/>
        </a:xfrm>
        <a:prstGeom prst="rect">
          <a:avLst/>
        </a:prstGeom>
        <a:solidFill>
          <a:schemeClr val="accent1">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kern="1200"/>
            <a:t>Analisi della fluidità e della leggibilità della scrittura</a:t>
          </a:r>
          <a:endParaRPr lang="pt-BR" sz="2000" kern="1200" dirty="0"/>
        </a:p>
      </dsp:txBody>
      <dsp:txXfrm>
        <a:off x="3335267" y="3366185"/>
        <a:ext cx="2943646" cy="897453"/>
      </dsp:txXfrm>
    </dsp:sp>
    <dsp:sp modelId="{94068D64-1BB3-614F-8BBA-9785FDBB8817}">
      <dsp:nvSpPr>
        <dsp:cNvPr id="0" name=""/>
        <dsp:cNvSpPr/>
      </dsp:nvSpPr>
      <dsp:spPr>
        <a:xfrm>
          <a:off x="3335267" y="4488002"/>
          <a:ext cx="2943646" cy="897453"/>
        </a:xfrm>
        <a:prstGeom prst="rect">
          <a:avLst/>
        </a:prstGeom>
        <a:solidFill>
          <a:schemeClr val="accent1">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b="0" i="0" u="none" kern="1200"/>
            <a:t>Valutazioni Informatizzate</a:t>
          </a:r>
          <a:endParaRPr lang="pt-BR" sz="2000" kern="1200" dirty="0"/>
        </a:p>
      </dsp:txBody>
      <dsp:txXfrm>
        <a:off x="3335267" y="4488002"/>
        <a:ext cx="2943646" cy="89745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B2E92F-D779-D74B-8F5B-925ADEC4AEC9}">
      <dsp:nvSpPr>
        <dsp:cNvPr id="0" name=""/>
        <dsp:cNvSpPr/>
      </dsp:nvSpPr>
      <dsp:spPr>
        <a:xfrm>
          <a:off x="1685606" y="2442264"/>
          <a:ext cx="608807" cy="1160075"/>
        </a:xfrm>
        <a:custGeom>
          <a:avLst/>
          <a:gdLst/>
          <a:ahLst/>
          <a:cxnLst/>
          <a:rect l="0" t="0" r="0" b="0"/>
          <a:pathLst>
            <a:path>
              <a:moveTo>
                <a:pt x="0" y="0"/>
              </a:moveTo>
              <a:lnTo>
                <a:pt x="304403" y="0"/>
              </a:lnTo>
              <a:lnTo>
                <a:pt x="304403" y="1160075"/>
              </a:lnTo>
              <a:lnTo>
                <a:pt x="608807" y="1160075"/>
              </a:lnTo>
            </a:path>
          </a:pathLst>
        </a:custGeom>
        <a:noFill/>
        <a:ln w="1905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p>
      </dsp:txBody>
      <dsp:txXfrm>
        <a:off x="1957257" y="2989549"/>
        <a:ext cx="65506" cy="65506"/>
      </dsp:txXfrm>
    </dsp:sp>
    <dsp:sp modelId="{4FDACFA1-FD3B-FD4E-BE0D-2B712CBBC482}">
      <dsp:nvSpPr>
        <dsp:cNvPr id="0" name=""/>
        <dsp:cNvSpPr/>
      </dsp:nvSpPr>
      <dsp:spPr>
        <a:xfrm>
          <a:off x="1685606" y="2396545"/>
          <a:ext cx="590513" cy="91440"/>
        </a:xfrm>
        <a:custGeom>
          <a:avLst/>
          <a:gdLst/>
          <a:ahLst/>
          <a:cxnLst/>
          <a:rect l="0" t="0" r="0" b="0"/>
          <a:pathLst>
            <a:path>
              <a:moveTo>
                <a:pt x="0" y="45720"/>
              </a:moveTo>
              <a:lnTo>
                <a:pt x="590513" y="45720"/>
              </a:lnTo>
            </a:path>
          </a:pathLst>
        </a:custGeom>
        <a:noFill/>
        <a:ln w="1905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p>
      </dsp:txBody>
      <dsp:txXfrm>
        <a:off x="1966100" y="2427502"/>
        <a:ext cx="29525" cy="29525"/>
      </dsp:txXfrm>
    </dsp:sp>
    <dsp:sp modelId="{B4EBE04D-6D9A-6848-8004-357581DBAF8B}">
      <dsp:nvSpPr>
        <dsp:cNvPr id="0" name=""/>
        <dsp:cNvSpPr/>
      </dsp:nvSpPr>
      <dsp:spPr>
        <a:xfrm>
          <a:off x="1685606" y="1282189"/>
          <a:ext cx="608807" cy="1160075"/>
        </a:xfrm>
        <a:custGeom>
          <a:avLst/>
          <a:gdLst/>
          <a:ahLst/>
          <a:cxnLst/>
          <a:rect l="0" t="0" r="0" b="0"/>
          <a:pathLst>
            <a:path>
              <a:moveTo>
                <a:pt x="0" y="1160075"/>
              </a:moveTo>
              <a:lnTo>
                <a:pt x="304403" y="1160075"/>
              </a:lnTo>
              <a:lnTo>
                <a:pt x="304403" y="0"/>
              </a:lnTo>
              <a:lnTo>
                <a:pt x="608807" y="0"/>
              </a:lnTo>
            </a:path>
          </a:pathLst>
        </a:custGeom>
        <a:noFill/>
        <a:ln w="1905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p>
      </dsp:txBody>
      <dsp:txXfrm>
        <a:off x="1957257" y="1829473"/>
        <a:ext cx="65506" cy="65506"/>
      </dsp:txXfrm>
    </dsp:sp>
    <dsp:sp modelId="{0581B713-3B67-D441-A1B9-5B118D3C90C2}">
      <dsp:nvSpPr>
        <dsp:cNvPr id="0" name=""/>
        <dsp:cNvSpPr/>
      </dsp:nvSpPr>
      <dsp:spPr>
        <a:xfrm rot="16200000">
          <a:off x="-1220688" y="1978234"/>
          <a:ext cx="4884529" cy="928060"/>
        </a:xfrm>
        <a:prstGeom prst="rect">
          <a:avLst/>
        </a:prstGeom>
        <a:solidFill>
          <a:schemeClr val="accent1">
            <a:shade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it-IT" sz="4000" b="1" kern="1200" dirty="0"/>
            <a:t>Scrittura Ortografica</a:t>
          </a:r>
          <a:endParaRPr lang="pt-BR" sz="4000" b="1" kern="1200" dirty="0"/>
        </a:p>
      </dsp:txBody>
      <dsp:txXfrm>
        <a:off x="-1220688" y="1978234"/>
        <a:ext cx="4884529" cy="928060"/>
      </dsp:txXfrm>
    </dsp:sp>
    <dsp:sp modelId="{9BAD7035-20C9-EA4C-BEE3-50EE07DB8E30}">
      <dsp:nvSpPr>
        <dsp:cNvPr id="0" name=""/>
        <dsp:cNvSpPr/>
      </dsp:nvSpPr>
      <dsp:spPr>
        <a:xfrm>
          <a:off x="2294414" y="818158"/>
          <a:ext cx="3044039" cy="928060"/>
        </a:xfrm>
        <a:prstGeom prst="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it-IT" sz="2900" kern="1200" dirty="0"/>
            <a:t>Conoscenza dell'alfabeto</a:t>
          </a:r>
          <a:endParaRPr lang="pt-BR" sz="2900" kern="1200" dirty="0"/>
        </a:p>
      </dsp:txBody>
      <dsp:txXfrm>
        <a:off x="2294414" y="818158"/>
        <a:ext cx="3044039" cy="928060"/>
      </dsp:txXfrm>
    </dsp:sp>
    <dsp:sp modelId="{51400B1F-3D9A-F94C-82F1-810CF0C003A1}">
      <dsp:nvSpPr>
        <dsp:cNvPr id="0" name=""/>
        <dsp:cNvSpPr/>
      </dsp:nvSpPr>
      <dsp:spPr>
        <a:xfrm>
          <a:off x="2276120" y="1978234"/>
          <a:ext cx="3044039" cy="928060"/>
        </a:xfrm>
        <a:prstGeom prst="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pt-BR" sz="2900" kern="1200" dirty="0" err="1"/>
            <a:t>Dettatura</a:t>
          </a:r>
          <a:r>
            <a:rPr lang="pt-BR" sz="2900" kern="1200" dirty="0"/>
            <a:t> </a:t>
          </a:r>
          <a:r>
            <a:rPr lang="pt-BR" sz="2900" kern="1200" dirty="0" err="1"/>
            <a:t>di</a:t>
          </a:r>
          <a:r>
            <a:rPr lang="pt-BR" sz="2900" kern="1200" dirty="0"/>
            <a:t> parole e </a:t>
          </a:r>
          <a:r>
            <a:rPr lang="pt-BR" sz="2900" kern="1200" dirty="0" err="1"/>
            <a:t>pseudoparole</a:t>
          </a:r>
          <a:endParaRPr lang="pt-BR" sz="2900" kern="1200" dirty="0"/>
        </a:p>
      </dsp:txBody>
      <dsp:txXfrm>
        <a:off x="2276120" y="1978234"/>
        <a:ext cx="3044039" cy="928060"/>
      </dsp:txXfrm>
    </dsp:sp>
    <dsp:sp modelId="{2717DA62-8ABC-C943-B4C9-28133B925DBA}">
      <dsp:nvSpPr>
        <dsp:cNvPr id="0" name=""/>
        <dsp:cNvSpPr/>
      </dsp:nvSpPr>
      <dsp:spPr>
        <a:xfrm>
          <a:off x="2294414" y="3138310"/>
          <a:ext cx="3044039" cy="928060"/>
        </a:xfrm>
        <a:prstGeom prst="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it-IT" sz="2900" kern="1200" dirty="0"/>
            <a:t>Non è consentito l'uso della gomma</a:t>
          </a:r>
          <a:endParaRPr lang="pt-BR" sz="2900" kern="1200" dirty="0"/>
        </a:p>
      </dsp:txBody>
      <dsp:txXfrm>
        <a:off x="2294414" y="3138310"/>
        <a:ext cx="3044039" cy="9280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B2E92F-D779-D74B-8F5B-925ADEC4AEC9}">
      <dsp:nvSpPr>
        <dsp:cNvPr id="0" name=""/>
        <dsp:cNvSpPr/>
      </dsp:nvSpPr>
      <dsp:spPr>
        <a:xfrm>
          <a:off x="2089568" y="2581413"/>
          <a:ext cx="643494" cy="1226171"/>
        </a:xfrm>
        <a:custGeom>
          <a:avLst/>
          <a:gdLst/>
          <a:ahLst/>
          <a:cxnLst/>
          <a:rect l="0" t="0" r="0" b="0"/>
          <a:pathLst>
            <a:path>
              <a:moveTo>
                <a:pt x="0" y="0"/>
              </a:moveTo>
              <a:lnTo>
                <a:pt x="321747" y="0"/>
              </a:lnTo>
              <a:lnTo>
                <a:pt x="321747" y="1226171"/>
              </a:lnTo>
              <a:lnTo>
                <a:pt x="643494" y="1226171"/>
              </a:lnTo>
            </a:path>
          </a:pathLst>
        </a:custGeom>
        <a:noFill/>
        <a:ln w="19050" cap="flat" cmpd="sng" algn="ctr">
          <a:solidFill>
            <a:schemeClr val="accent1">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p>
      </dsp:txBody>
      <dsp:txXfrm>
        <a:off x="2376696" y="3159879"/>
        <a:ext cx="69238" cy="69238"/>
      </dsp:txXfrm>
    </dsp:sp>
    <dsp:sp modelId="{DDFFDF49-F502-054A-8E49-CE465979E872}">
      <dsp:nvSpPr>
        <dsp:cNvPr id="0" name=""/>
        <dsp:cNvSpPr/>
      </dsp:nvSpPr>
      <dsp:spPr>
        <a:xfrm>
          <a:off x="2089568" y="2535693"/>
          <a:ext cx="643494" cy="91440"/>
        </a:xfrm>
        <a:custGeom>
          <a:avLst/>
          <a:gdLst/>
          <a:ahLst/>
          <a:cxnLst/>
          <a:rect l="0" t="0" r="0" b="0"/>
          <a:pathLst>
            <a:path>
              <a:moveTo>
                <a:pt x="0" y="45720"/>
              </a:moveTo>
              <a:lnTo>
                <a:pt x="643494" y="45720"/>
              </a:lnTo>
            </a:path>
          </a:pathLst>
        </a:custGeom>
        <a:noFill/>
        <a:ln w="19050" cap="flat" cmpd="sng" algn="ctr">
          <a:solidFill>
            <a:schemeClr val="accent1">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p>
      </dsp:txBody>
      <dsp:txXfrm>
        <a:off x="2395228" y="2565325"/>
        <a:ext cx="32174" cy="32174"/>
      </dsp:txXfrm>
    </dsp:sp>
    <dsp:sp modelId="{B4EBE04D-6D9A-6848-8004-357581DBAF8B}">
      <dsp:nvSpPr>
        <dsp:cNvPr id="0" name=""/>
        <dsp:cNvSpPr/>
      </dsp:nvSpPr>
      <dsp:spPr>
        <a:xfrm>
          <a:off x="2089568" y="1355241"/>
          <a:ext cx="643494" cy="1226171"/>
        </a:xfrm>
        <a:custGeom>
          <a:avLst/>
          <a:gdLst/>
          <a:ahLst/>
          <a:cxnLst/>
          <a:rect l="0" t="0" r="0" b="0"/>
          <a:pathLst>
            <a:path>
              <a:moveTo>
                <a:pt x="0" y="1226171"/>
              </a:moveTo>
              <a:lnTo>
                <a:pt x="321747" y="1226171"/>
              </a:lnTo>
              <a:lnTo>
                <a:pt x="321747" y="0"/>
              </a:lnTo>
              <a:lnTo>
                <a:pt x="643494" y="0"/>
              </a:lnTo>
            </a:path>
          </a:pathLst>
        </a:custGeom>
        <a:noFill/>
        <a:ln w="19050" cap="flat" cmpd="sng" algn="ctr">
          <a:solidFill>
            <a:schemeClr val="accent1">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p>
      </dsp:txBody>
      <dsp:txXfrm>
        <a:off x="2376696" y="1933708"/>
        <a:ext cx="69238" cy="69238"/>
      </dsp:txXfrm>
    </dsp:sp>
    <dsp:sp modelId="{0581B713-3B67-D441-A1B9-5B118D3C90C2}">
      <dsp:nvSpPr>
        <dsp:cNvPr id="0" name=""/>
        <dsp:cNvSpPr/>
      </dsp:nvSpPr>
      <dsp:spPr>
        <a:xfrm rot="16200000">
          <a:off x="-982312" y="2090944"/>
          <a:ext cx="5162826" cy="980936"/>
        </a:xfrm>
        <a:prstGeom prst="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1866900">
            <a:lnSpc>
              <a:spcPct val="90000"/>
            </a:lnSpc>
            <a:spcBef>
              <a:spcPct val="0"/>
            </a:spcBef>
            <a:spcAft>
              <a:spcPct val="35000"/>
            </a:spcAft>
            <a:buNone/>
          </a:pPr>
          <a:r>
            <a:rPr lang="it-IT" sz="4200" b="1" kern="1200" dirty="0"/>
            <a:t>Scrittura Calligrafica</a:t>
          </a:r>
          <a:endParaRPr lang="pt-BR" sz="4200" b="1" kern="1200" dirty="0"/>
        </a:p>
      </dsp:txBody>
      <dsp:txXfrm>
        <a:off x="-982312" y="2090944"/>
        <a:ext cx="5162826" cy="980936"/>
      </dsp:txXfrm>
    </dsp:sp>
    <dsp:sp modelId="{9BAD7035-20C9-EA4C-BEE3-50EE07DB8E30}">
      <dsp:nvSpPr>
        <dsp:cNvPr id="0" name=""/>
        <dsp:cNvSpPr/>
      </dsp:nvSpPr>
      <dsp:spPr>
        <a:xfrm>
          <a:off x="2733063" y="864773"/>
          <a:ext cx="3217473" cy="980936"/>
        </a:xfrm>
        <a:prstGeom prst="rect">
          <a:avLst/>
        </a:prstGeom>
        <a:solidFill>
          <a:schemeClr val="accent1">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pt-BR" sz="3200" kern="1200" dirty="0"/>
            <a:t>Copia</a:t>
          </a:r>
        </a:p>
      </dsp:txBody>
      <dsp:txXfrm>
        <a:off x="2733063" y="864773"/>
        <a:ext cx="3217473" cy="980936"/>
      </dsp:txXfrm>
    </dsp:sp>
    <dsp:sp modelId="{386914E3-2565-0444-89E2-D4104BD706C1}">
      <dsp:nvSpPr>
        <dsp:cNvPr id="0" name=""/>
        <dsp:cNvSpPr/>
      </dsp:nvSpPr>
      <dsp:spPr>
        <a:xfrm>
          <a:off x="2733063" y="2090944"/>
          <a:ext cx="3217473" cy="980936"/>
        </a:xfrm>
        <a:prstGeom prst="rect">
          <a:avLst/>
        </a:prstGeom>
        <a:solidFill>
          <a:schemeClr val="accent1">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pt-BR" sz="3200" kern="1200" dirty="0" err="1"/>
            <a:t>Migliore</a:t>
          </a:r>
          <a:r>
            <a:rPr lang="pt-BR" sz="3200" kern="1200" dirty="0"/>
            <a:t> cópia </a:t>
          </a:r>
        </a:p>
      </dsp:txBody>
      <dsp:txXfrm>
        <a:off x="2733063" y="2090944"/>
        <a:ext cx="3217473" cy="980936"/>
      </dsp:txXfrm>
    </dsp:sp>
    <dsp:sp modelId="{2717DA62-8ABC-C943-B4C9-28133B925DBA}">
      <dsp:nvSpPr>
        <dsp:cNvPr id="0" name=""/>
        <dsp:cNvSpPr/>
      </dsp:nvSpPr>
      <dsp:spPr>
        <a:xfrm>
          <a:off x="2733063" y="3317115"/>
          <a:ext cx="3217473" cy="980936"/>
        </a:xfrm>
        <a:prstGeom prst="rect">
          <a:avLst/>
        </a:prstGeom>
        <a:solidFill>
          <a:schemeClr val="accent1">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it-IT" sz="3200" kern="1200" dirty="0"/>
            <a:t>È consentito l'uso della gomma</a:t>
          </a:r>
          <a:endParaRPr lang="pt-BR" sz="3200" kern="1200" dirty="0"/>
        </a:p>
      </dsp:txBody>
      <dsp:txXfrm>
        <a:off x="2733063" y="3317115"/>
        <a:ext cx="3217473" cy="980936"/>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954F9A-9E3F-4DC1-99DA-2E4ED2736755}"/>
              </a:ext>
            </a:extLst>
          </p:cNvPr>
          <p:cNvSpPr>
            <a:spLocks noGrp="1"/>
          </p:cNvSpPr>
          <p:nvPr>
            <p:ph type="ctrTitle"/>
          </p:nvPr>
        </p:nvSpPr>
        <p:spPr>
          <a:xfrm>
            <a:off x="1524000" y="1122363"/>
            <a:ext cx="9144000" cy="2387600"/>
          </a:xfrm>
        </p:spPr>
        <p:txBody>
          <a:bodyPr anchor="b"/>
          <a:lstStyle>
            <a:lvl1pPr algn="ctr">
              <a:defRPr sz="6000" b="1">
                <a:solidFill>
                  <a:srgbClr val="3483B9"/>
                </a:solidFill>
              </a:defRPr>
            </a:lvl1pPr>
          </a:lstStyle>
          <a:p>
            <a:r>
              <a:rPr lang="pt-BR"/>
              <a:t>Clique para editar o título Mestre</a:t>
            </a:r>
            <a:endParaRPr lang="it-IT" dirty="0"/>
          </a:p>
        </p:txBody>
      </p:sp>
      <p:sp>
        <p:nvSpPr>
          <p:cNvPr id="3" name="Sottotitolo 2">
            <a:extLst>
              <a:ext uri="{FF2B5EF4-FFF2-40B4-BE49-F238E27FC236}">
                <a16:creationId xmlns:a16="http://schemas.microsoft.com/office/drawing/2014/main" id="{8AC2AAE6-9047-0F7E-1921-95FAE155D3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it-IT"/>
          </a:p>
        </p:txBody>
      </p:sp>
      <p:sp>
        <p:nvSpPr>
          <p:cNvPr id="4" name="Segnaposto data 3">
            <a:extLst>
              <a:ext uri="{FF2B5EF4-FFF2-40B4-BE49-F238E27FC236}">
                <a16:creationId xmlns:a16="http://schemas.microsoft.com/office/drawing/2014/main" id="{4BC97116-2591-B674-B42C-38C0F140B701}"/>
              </a:ext>
            </a:extLst>
          </p:cNvPr>
          <p:cNvSpPr>
            <a:spLocks noGrp="1"/>
          </p:cNvSpPr>
          <p:nvPr>
            <p:ph type="dt" sz="half" idx="10"/>
          </p:nvPr>
        </p:nvSpPr>
        <p:spPr>
          <a:xfrm>
            <a:off x="9503596" y="6492875"/>
            <a:ext cx="1393004" cy="365125"/>
          </a:xfrm>
        </p:spPr>
        <p:txBody>
          <a:bodyPr/>
          <a:lstStyle>
            <a:lvl1pPr>
              <a:defRPr>
                <a:solidFill>
                  <a:schemeClr val="bg1"/>
                </a:solidFill>
              </a:defRPr>
            </a:lvl1pPr>
          </a:lstStyle>
          <a:p>
            <a:fld id="{C6F5A2BD-DCFB-154F-982B-3A3B56038AB8}" type="datetimeFigureOut">
              <a:rPr lang="it-IT" smtClean="0"/>
              <a:pPr/>
              <a:t>18/03/24</a:t>
            </a:fld>
            <a:endParaRPr lang="it-IT" dirty="0"/>
          </a:p>
        </p:txBody>
      </p:sp>
      <p:sp>
        <p:nvSpPr>
          <p:cNvPr id="6" name="Segnaposto numero diapositiva 5">
            <a:extLst>
              <a:ext uri="{FF2B5EF4-FFF2-40B4-BE49-F238E27FC236}">
                <a16:creationId xmlns:a16="http://schemas.microsoft.com/office/drawing/2014/main" id="{AF6C2319-7BFB-94E9-35F6-783D5BA1C1BC}"/>
              </a:ext>
            </a:extLst>
          </p:cNvPr>
          <p:cNvSpPr>
            <a:spLocks noGrp="1"/>
          </p:cNvSpPr>
          <p:nvPr>
            <p:ph type="sldNum" sz="quarter" idx="12"/>
          </p:nvPr>
        </p:nvSpPr>
        <p:spPr>
          <a:xfrm>
            <a:off x="11263901" y="6492874"/>
            <a:ext cx="685800" cy="365125"/>
          </a:xfrm>
        </p:spPr>
        <p:txBody>
          <a:bodyPr/>
          <a:lstStyle>
            <a:lvl1pPr>
              <a:defRPr>
                <a:solidFill>
                  <a:schemeClr val="bg1"/>
                </a:solidFill>
              </a:defRPr>
            </a:lvl1pPr>
          </a:lstStyle>
          <a:p>
            <a:fld id="{31593D90-BF89-C14B-AACA-48866CB15330}" type="slidenum">
              <a:rPr lang="it-IT" smtClean="0"/>
              <a:pPr/>
              <a:t>‹nº›</a:t>
            </a:fld>
            <a:endParaRPr lang="it-IT" dirty="0"/>
          </a:p>
        </p:txBody>
      </p:sp>
    </p:spTree>
    <p:extLst>
      <p:ext uri="{BB962C8B-B14F-4D97-AF65-F5344CB8AC3E}">
        <p14:creationId xmlns:p14="http://schemas.microsoft.com/office/powerpoint/2010/main" val="3890040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EC5DE7-2338-1EE7-21D2-D09E47769357}"/>
              </a:ext>
            </a:extLst>
          </p:cNvPr>
          <p:cNvSpPr>
            <a:spLocks noGrp="1"/>
          </p:cNvSpPr>
          <p:nvPr>
            <p:ph type="title"/>
          </p:nvPr>
        </p:nvSpPr>
        <p:spPr/>
        <p:txBody>
          <a:bodyPr/>
          <a:lstStyle/>
          <a:p>
            <a:r>
              <a:rPr lang="pt-BR"/>
              <a:t>Clique para editar o título Mestre</a:t>
            </a:r>
            <a:endParaRPr lang="it-IT"/>
          </a:p>
        </p:txBody>
      </p:sp>
      <p:sp>
        <p:nvSpPr>
          <p:cNvPr id="3" name="Segnaposto testo verticale 2">
            <a:extLst>
              <a:ext uri="{FF2B5EF4-FFF2-40B4-BE49-F238E27FC236}">
                <a16:creationId xmlns:a16="http://schemas.microsoft.com/office/drawing/2014/main" id="{8443D02B-F9C2-40D3-2D90-6C71E54153E5}"/>
              </a:ext>
            </a:extLst>
          </p:cNvPr>
          <p:cNvSpPr>
            <a:spLocks noGrp="1"/>
          </p:cNvSpPr>
          <p:nvPr>
            <p:ph type="body" orient="vert" idx="1"/>
          </p:nvPr>
        </p:nvSpPr>
        <p:spPr>
          <a:xfrm>
            <a:off x="838200" y="2352783"/>
            <a:ext cx="10515600" cy="325690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it-IT"/>
          </a:p>
        </p:txBody>
      </p:sp>
      <p:sp>
        <p:nvSpPr>
          <p:cNvPr id="4" name="Segnaposto data 3">
            <a:extLst>
              <a:ext uri="{FF2B5EF4-FFF2-40B4-BE49-F238E27FC236}">
                <a16:creationId xmlns:a16="http://schemas.microsoft.com/office/drawing/2014/main" id="{5A19EDBF-B8B6-C10F-F9C8-B79DED2AB27F}"/>
              </a:ext>
            </a:extLst>
          </p:cNvPr>
          <p:cNvSpPr>
            <a:spLocks noGrp="1"/>
          </p:cNvSpPr>
          <p:nvPr>
            <p:ph type="dt" sz="half" idx="10"/>
          </p:nvPr>
        </p:nvSpPr>
        <p:spPr/>
        <p:txBody>
          <a:bodyPr/>
          <a:lstStyle/>
          <a:p>
            <a:fld id="{C6F5A2BD-DCFB-154F-982B-3A3B56038AB8}" type="datetimeFigureOut">
              <a:rPr lang="it-IT" smtClean="0"/>
              <a:t>18/03/24</a:t>
            </a:fld>
            <a:endParaRPr lang="it-IT"/>
          </a:p>
        </p:txBody>
      </p:sp>
      <p:sp>
        <p:nvSpPr>
          <p:cNvPr id="6" name="Segnaposto numero diapositiva 5">
            <a:extLst>
              <a:ext uri="{FF2B5EF4-FFF2-40B4-BE49-F238E27FC236}">
                <a16:creationId xmlns:a16="http://schemas.microsoft.com/office/drawing/2014/main" id="{D1F4A4C4-BD12-9AE7-8701-B1228AA0FD9B}"/>
              </a:ext>
            </a:extLst>
          </p:cNvPr>
          <p:cNvSpPr>
            <a:spLocks noGrp="1"/>
          </p:cNvSpPr>
          <p:nvPr>
            <p:ph type="sldNum" sz="quarter" idx="12"/>
          </p:nvPr>
        </p:nvSpPr>
        <p:spPr/>
        <p:txBody>
          <a:bodyPr/>
          <a:lstStyle/>
          <a:p>
            <a:fld id="{31593D90-BF89-C14B-AACA-48866CB15330}" type="slidenum">
              <a:rPr lang="it-IT" smtClean="0"/>
              <a:t>‹nº›</a:t>
            </a:fld>
            <a:endParaRPr lang="it-IT"/>
          </a:p>
        </p:txBody>
      </p:sp>
    </p:spTree>
    <p:extLst>
      <p:ext uri="{BB962C8B-B14F-4D97-AF65-F5344CB8AC3E}">
        <p14:creationId xmlns:p14="http://schemas.microsoft.com/office/powerpoint/2010/main" val="722615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4B97C17-2160-9366-AD8B-149054AB62EA}"/>
              </a:ext>
            </a:extLst>
          </p:cNvPr>
          <p:cNvSpPr>
            <a:spLocks noGrp="1"/>
          </p:cNvSpPr>
          <p:nvPr>
            <p:ph type="title" orient="vert"/>
          </p:nvPr>
        </p:nvSpPr>
        <p:spPr>
          <a:xfrm>
            <a:off x="8724900" y="904125"/>
            <a:ext cx="2628900" cy="5272837"/>
          </a:xfrm>
        </p:spPr>
        <p:txBody>
          <a:bodyPr vert="eaVert"/>
          <a:lstStyle/>
          <a:p>
            <a:r>
              <a:rPr lang="pt-BR"/>
              <a:t>Clique para editar o título Mestre</a:t>
            </a:r>
            <a:endParaRPr lang="it-IT"/>
          </a:p>
        </p:txBody>
      </p:sp>
      <p:sp>
        <p:nvSpPr>
          <p:cNvPr id="3" name="Segnaposto testo verticale 2">
            <a:extLst>
              <a:ext uri="{FF2B5EF4-FFF2-40B4-BE49-F238E27FC236}">
                <a16:creationId xmlns:a16="http://schemas.microsoft.com/office/drawing/2014/main" id="{6931D25F-71D9-2E0A-DD40-392D89A36CDE}"/>
              </a:ext>
            </a:extLst>
          </p:cNvPr>
          <p:cNvSpPr>
            <a:spLocks noGrp="1"/>
          </p:cNvSpPr>
          <p:nvPr>
            <p:ph type="body" orient="vert" idx="1"/>
          </p:nvPr>
        </p:nvSpPr>
        <p:spPr>
          <a:xfrm>
            <a:off x="838200" y="904125"/>
            <a:ext cx="7734300" cy="5272837"/>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it-IT"/>
          </a:p>
        </p:txBody>
      </p:sp>
      <p:sp>
        <p:nvSpPr>
          <p:cNvPr id="4" name="Segnaposto data 3">
            <a:extLst>
              <a:ext uri="{FF2B5EF4-FFF2-40B4-BE49-F238E27FC236}">
                <a16:creationId xmlns:a16="http://schemas.microsoft.com/office/drawing/2014/main" id="{7E11CF48-DDD0-28D4-3D2E-9EE8A0315AD8}"/>
              </a:ext>
            </a:extLst>
          </p:cNvPr>
          <p:cNvSpPr>
            <a:spLocks noGrp="1"/>
          </p:cNvSpPr>
          <p:nvPr>
            <p:ph type="dt" sz="half" idx="10"/>
          </p:nvPr>
        </p:nvSpPr>
        <p:spPr/>
        <p:txBody>
          <a:bodyPr/>
          <a:lstStyle/>
          <a:p>
            <a:fld id="{C6F5A2BD-DCFB-154F-982B-3A3B56038AB8}" type="datetimeFigureOut">
              <a:rPr lang="it-IT" smtClean="0"/>
              <a:t>18/03/24</a:t>
            </a:fld>
            <a:endParaRPr lang="it-IT"/>
          </a:p>
        </p:txBody>
      </p:sp>
      <p:sp>
        <p:nvSpPr>
          <p:cNvPr id="6" name="Segnaposto numero diapositiva 5">
            <a:extLst>
              <a:ext uri="{FF2B5EF4-FFF2-40B4-BE49-F238E27FC236}">
                <a16:creationId xmlns:a16="http://schemas.microsoft.com/office/drawing/2014/main" id="{FE9D3878-39C3-B4DE-A54D-C7FBE60F1F96}"/>
              </a:ext>
            </a:extLst>
          </p:cNvPr>
          <p:cNvSpPr>
            <a:spLocks noGrp="1"/>
          </p:cNvSpPr>
          <p:nvPr>
            <p:ph type="sldNum" sz="quarter" idx="12"/>
          </p:nvPr>
        </p:nvSpPr>
        <p:spPr/>
        <p:txBody>
          <a:bodyPr/>
          <a:lstStyle/>
          <a:p>
            <a:fld id="{31593D90-BF89-C14B-AACA-48866CB15330}" type="slidenum">
              <a:rPr lang="it-IT" smtClean="0"/>
              <a:t>‹nº›</a:t>
            </a:fld>
            <a:endParaRPr lang="it-IT"/>
          </a:p>
        </p:txBody>
      </p:sp>
    </p:spTree>
    <p:extLst>
      <p:ext uri="{BB962C8B-B14F-4D97-AF65-F5344CB8AC3E}">
        <p14:creationId xmlns:p14="http://schemas.microsoft.com/office/powerpoint/2010/main" val="3308387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B20C41-8A26-9766-A6B3-25365D0F0868}"/>
              </a:ext>
            </a:extLst>
          </p:cNvPr>
          <p:cNvSpPr>
            <a:spLocks noGrp="1"/>
          </p:cNvSpPr>
          <p:nvPr>
            <p:ph type="title"/>
          </p:nvPr>
        </p:nvSpPr>
        <p:spPr/>
        <p:txBody>
          <a:bodyPr/>
          <a:lstStyle/>
          <a:p>
            <a:r>
              <a:rPr lang="pt-BR"/>
              <a:t>Clique para editar o título Mestre</a:t>
            </a:r>
            <a:endParaRPr lang="it-IT"/>
          </a:p>
        </p:txBody>
      </p:sp>
      <p:sp>
        <p:nvSpPr>
          <p:cNvPr id="3" name="Segnaposto contenuto 2">
            <a:extLst>
              <a:ext uri="{FF2B5EF4-FFF2-40B4-BE49-F238E27FC236}">
                <a16:creationId xmlns:a16="http://schemas.microsoft.com/office/drawing/2014/main" id="{6BDC5475-6859-5119-5FE3-2F93471740A7}"/>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it-IT"/>
          </a:p>
        </p:txBody>
      </p:sp>
      <p:sp>
        <p:nvSpPr>
          <p:cNvPr id="4" name="Segnaposto data 3">
            <a:extLst>
              <a:ext uri="{FF2B5EF4-FFF2-40B4-BE49-F238E27FC236}">
                <a16:creationId xmlns:a16="http://schemas.microsoft.com/office/drawing/2014/main" id="{D4A2F41A-F0CA-357C-F8CE-6A816B0BB4B3}"/>
              </a:ext>
            </a:extLst>
          </p:cNvPr>
          <p:cNvSpPr>
            <a:spLocks noGrp="1"/>
          </p:cNvSpPr>
          <p:nvPr>
            <p:ph type="dt" sz="half" idx="10"/>
          </p:nvPr>
        </p:nvSpPr>
        <p:spPr/>
        <p:txBody>
          <a:bodyPr/>
          <a:lstStyle/>
          <a:p>
            <a:fld id="{C6F5A2BD-DCFB-154F-982B-3A3B56038AB8}" type="datetimeFigureOut">
              <a:rPr lang="it-IT" smtClean="0"/>
              <a:t>18/03/24</a:t>
            </a:fld>
            <a:endParaRPr lang="it-IT"/>
          </a:p>
        </p:txBody>
      </p:sp>
      <p:sp>
        <p:nvSpPr>
          <p:cNvPr id="6" name="Segnaposto numero diapositiva 5">
            <a:extLst>
              <a:ext uri="{FF2B5EF4-FFF2-40B4-BE49-F238E27FC236}">
                <a16:creationId xmlns:a16="http://schemas.microsoft.com/office/drawing/2014/main" id="{E5ECB2D3-ECC6-421A-94BC-DD6C2FEB7534}"/>
              </a:ext>
            </a:extLst>
          </p:cNvPr>
          <p:cNvSpPr>
            <a:spLocks noGrp="1"/>
          </p:cNvSpPr>
          <p:nvPr>
            <p:ph type="sldNum" sz="quarter" idx="12"/>
          </p:nvPr>
        </p:nvSpPr>
        <p:spPr/>
        <p:txBody>
          <a:bodyPr/>
          <a:lstStyle/>
          <a:p>
            <a:fld id="{31593D90-BF89-C14B-AACA-48866CB15330}" type="slidenum">
              <a:rPr lang="it-IT" smtClean="0"/>
              <a:t>‹nº›</a:t>
            </a:fld>
            <a:endParaRPr lang="it-IT"/>
          </a:p>
        </p:txBody>
      </p:sp>
    </p:spTree>
    <p:extLst>
      <p:ext uri="{BB962C8B-B14F-4D97-AF65-F5344CB8AC3E}">
        <p14:creationId xmlns:p14="http://schemas.microsoft.com/office/powerpoint/2010/main" val="2894308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9E980C-862F-70DA-1835-90BF4A775DC5}"/>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endParaRPr lang="it-IT"/>
          </a:p>
        </p:txBody>
      </p:sp>
      <p:sp>
        <p:nvSpPr>
          <p:cNvPr id="3" name="Segnaposto testo 2">
            <a:extLst>
              <a:ext uri="{FF2B5EF4-FFF2-40B4-BE49-F238E27FC236}">
                <a16:creationId xmlns:a16="http://schemas.microsoft.com/office/drawing/2014/main" id="{D210DE84-044D-D8F3-27DF-70D15BEFEF1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Segnaposto data 3">
            <a:extLst>
              <a:ext uri="{FF2B5EF4-FFF2-40B4-BE49-F238E27FC236}">
                <a16:creationId xmlns:a16="http://schemas.microsoft.com/office/drawing/2014/main" id="{9B1A4461-1777-E3F5-F14E-3846FB613B15}"/>
              </a:ext>
            </a:extLst>
          </p:cNvPr>
          <p:cNvSpPr>
            <a:spLocks noGrp="1"/>
          </p:cNvSpPr>
          <p:nvPr>
            <p:ph type="dt" sz="half" idx="10"/>
          </p:nvPr>
        </p:nvSpPr>
        <p:spPr/>
        <p:txBody>
          <a:bodyPr/>
          <a:lstStyle/>
          <a:p>
            <a:fld id="{C6F5A2BD-DCFB-154F-982B-3A3B56038AB8}" type="datetimeFigureOut">
              <a:rPr lang="it-IT" smtClean="0"/>
              <a:t>18/03/24</a:t>
            </a:fld>
            <a:endParaRPr lang="it-IT"/>
          </a:p>
        </p:txBody>
      </p:sp>
      <p:sp>
        <p:nvSpPr>
          <p:cNvPr id="6" name="Segnaposto numero diapositiva 5">
            <a:extLst>
              <a:ext uri="{FF2B5EF4-FFF2-40B4-BE49-F238E27FC236}">
                <a16:creationId xmlns:a16="http://schemas.microsoft.com/office/drawing/2014/main" id="{81784533-A0DE-DE62-FAC0-7AAC400011EF}"/>
              </a:ext>
            </a:extLst>
          </p:cNvPr>
          <p:cNvSpPr>
            <a:spLocks noGrp="1"/>
          </p:cNvSpPr>
          <p:nvPr>
            <p:ph type="sldNum" sz="quarter" idx="12"/>
          </p:nvPr>
        </p:nvSpPr>
        <p:spPr/>
        <p:txBody>
          <a:bodyPr/>
          <a:lstStyle/>
          <a:p>
            <a:fld id="{31593D90-BF89-C14B-AACA-48866CB15330}" type="slidenum">
              <a:rPr lang="it-IT" smtClean="0"/>
              <a:t>‹nº›</a:t>
            </a:fld>
            <a:endParaRPr lang="it-IT"/>
          </a:p>
        </p:txBody>
      </p:sp>
    </p:spTree>
    <p:extLst>
      <p:ext uri="{BB962C8B-B14F-4D97-AF65-F5344CB8AC3E}">
        <p14:creationId xmlns:p14="http://schemas.microsoft.com/office/powerpoint/2010/main" val="2286171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258A53-8F72-D185-E4CE-4291760599FC}"/>
              </a:ext>
            </a:extLst>
          </p:cNvPr>
          <p:cNvSpPr>
            <a:spLocks noGrp="1"/>
          </p:cNvSpPr>
          <p:nvPr>
            <p:ph type="title"/>
          </p:nvPr>
        </p:nvSpPr>
        <p:spPr/>
        <p:txBody>
          <a:bodyPr/>
          <a:lstStyle/>
          <a:p>
            <a:r>
              <a:rPr lang="pt-BR"/>
              <a:t>Clique para editar o título Mestre</a:t>
            </a:r>
            <a:endParaRPr lang="it-IT" dirty="0"/>
          </a:p>
        </p:txBody>
      </p:sp>
      <p:sp>
        <p:nvSpPr>
          <p:cNvPr id="3" name="Segnaposto contenuto 2">
            <a:extLst>
              <a:ext uri="{FF2B5EF4-FFF2-40B4-BE49-F238E27FC236}">
                <a16:creationId xmlns:a16="http://schemas.microsoft.com/office/drawing/2014/main" id="{CC2C68DC-B666-113F-9277-9B3CD9B04BD3}"/>
              </a:ext>
            </a:extLst>
          </p:cNvPr>
          <p:cNvSpPr>
            <a:spLocks noGrp="1"/>
          </p:cNvSpPr>
          <p:nvPr>
            <p:ph sz="half" idx="1"/>
          </p:nvPr>
        </p:nvSpPr>
        <p:spPr>
          <a:xfrm>
            <a:off x="838200" y="2661007"/>
            <a:ext cx="5181600" cy="3515956"/>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it-IT" dirty="0"/>
          </a:p>
        </p:txBody>
      </p:sp>
      <p:sp>
        <p:nvSpPr>
          <p:cNvPr id="4" name="Segnaposto contenuto 3">
            <a:extLst>
              <a:ext uri="{FF2B5EF4-FFF2-40B4-BE49-F238E27FC236}">
                <a16:creationId xmlns:a16="http://schemas.microsoft.com/office/drawing/2014/main" id="{67105968-15E4-ADCC-BF39-E0CB341F86DB}"/>
              </a:ext>
            </a:extLst>
          </p:cNvPr>
          <p:cNvSpPr>
            <a:spLocks noGrp="1"/>
          </p:cNvSpPr>
          <p:nvPr>
            <p:ph sz="half" idx="2"/>
          </p:nvPr>
        </p:nvSpPr>
        <p:spPr>
          <a:xfrm>
            <a:off x="6172200" y="2661007"/>
            <a:ext cx="5181600" cy="3515956"/>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it-IT"/>
          </a:p>
        </p:txBody>
      </p:sp>
      <p:sp>
        <p:nvSpPr>
          <p:cNvPr id="5" name="Segnaposto data 4">
            <a:extLst>
              <a:ext uri="{FF2B5EF4-FFF2-40B4-BE49-F238E27FC236}">
                <a16:creationId xmlns:a16="http://schemas.microsoft.com/office/drawing/2014/main" id="{480E84ED-5A1F-7592-6D0C-8121EDF006F0}"/>
              </a:ext>
            </a:extLst>
          </p:cNvPr>
          <p:cNvSpPr>
            <a:spLocks noGrp="1"/>
          </p:cNvSpPr>
          <p:nvPr>
            <p:ph type="dt" sz="half" idx="10"/>
          </p:nvPr>
        </p:nvSpPr>
        <p:spPr/>
        <p:txBody>
          <a:bodyPr/>
          <a:lstStyle/>
          <a:p>
            <a:fld id="{C6F5A2BD-DCFB-154F-982B-3A3B56038AB8}" type="datetimeFigureOut">
              <a:rPr lang="it-IT" smtClean="0"/>
              <a:t>18/03/24</a:t>
            </a:fld>
            <a:endParaRPr lang="it-IT"/>
          </a:p>
        </p:txBody>
      </p:sp>
      <p:sp>
        <p:nvSpPr>
          <p:cNvPr id="7" name="Segnaposto numero diapositiva 6">
            <a:extLst>
              <a:ext uri="{FF2B5EF4-FFF2-40B4-BE49-F238E27FC236}">
                <a16:creationId xmlns:a16="http://schemas.microsoft.com/office/drawing/2014/main" id="{E366E155-1294-7E6A-C5B1-4513886F7AB3}"/>
              </a:ext>
            </a:extLst>
          </p:cNvPr>
          <p:cNvSpPr>
            <a:spLocks noGrp="1"/>
          </p:cNvSpPr>
          <p:nvPr>
            <p:ph type="sldNum" sz="quarter" idx="12"/>
          </p:nvPr>
        </p:nvSpPr>
        <p:spPr/>
        <p:txBody>
          <a:bodyPr/>
          <a:lstStyle/>
          <a:p>
            <a:fld id="{31593D90-BF89-C14B-AACA-48866CB15330}" type="slidenum">
              <a:rPr lang="it-IT" smtClean="0"/>
              <a:t>‹nº›</a:t>
            </a:fld>
            <a:endParaRPr lang="it-IT"/>
          </a:p>
        </p:txBody>
      </p:sp>
    </p:spTree>
    <p:extLst>
      <p:ext uri="{BB962C8B-B14F-4D97-AF65-F5344CB8AC3E}">
        <p14:creationId xmlns:p14="http://schemas.microsoft.com/office/powerpoint/2010/main" val="1306421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CF9361-AFAB-2207-3332-7BAFF54C29B5}"/>
              </a:ext>
            </a:extLst>
          </p:cNvPr>
          <p:cNvSpPr>
            <a:spLocks noGrp="1"/>
          </p:cNvSpPr>
          <p:nvPr>
            <p:ph type="title"/>
          </p:nvPr>
        </p:nvSpPr>
        <p:spPr>
          <a:xfrm>
            <a:off x="839788" y="1068512"/>
            <a:ext cx="10515600" cy="622176"/>
          </a:xfrm>
        </p:spPr>
        <p:txBody>
          <a:bodyPr/>
          <a:lstStyle/>
          <a:p>
            <a:r>
              <a:rPr lang="pt-BR"/>
              <a:t>Clique para editar o título Mestre</a:t>
            </a:r>
            <a:endParaRPr lang="it-IT" dirty="0"/>
          </a:p>
        </p:txBody>
      </p:sp>
      <p:sp>
        <p:nvSpPr>
          <p:cNvPr id="3" name="Segnaposto testo 2">
            <a:extLst>
              <a:ext uri="{FF2B5EF4-FFF2-40B4-BE49-F238E27FC236}">
                <a16:creationId xmlns:a16="http://schemas.microsoft.com/office/drawing/2014/main" id="{9600699B-15CB-3B82-50EB-A98486CE8107}"/>
              </a:ext>
            </a:extLst>
          </p:cNvPr>
          <p:cNvSpPr>
            <a:spLocks noGrp="1"/>
          </p:cNvSpPr>
          <p:nvPr>
            <p:ph type="body" idx="1"/>
          </p:nvPr>
        </p:nvSpPr>
        <p:spPr>
          <a:xfrm>
            <a:off x="839787" y="2214938"/>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Segnaposto contenuto 3">
            <a:extLst>
              <a:ext uri="{FF2B5EF4-FFF2-40B4-BE49-F238E27FC236}">
                <a16:creationId xmlns:a16="http://schemas.microsoft.com/office/drawing/2014/main" id="{4A1ECBCE-7ECA-6CCE-8DF2-7A6B53297C02}"/>
              </a:ext>
            </a:extLst>
          </p:cNvPr>
          <p:cNvSpPr>
            <a:spLocks noGrp="1"/>
          </p:cNvSpPr>
          <p:nvPr>
            <p:ph sz="half" idx="2"/>
          </p:nvPr>
        </p:nvSpPr>
        <p:spPr>
          <a:xfrm>
            <a:off x="839788" y="3205537"/>
            <a:ext cx="5157787" cy="2984126"/>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it-IT" dirty="0"/>
          </a:p>
        </p:txBody>
      </p:sp>
      <p:sp>
        <p:nvSpPr>
          <p:cNvPr id="5" name="Segnaposto testo 4">
            <a:extLst>
              <a:ext uri="{FF2B5EF4-FFF2-40B4-BE49-F238E27FC236}">
                <a16:creationId xmlns:a16="http://schemas.microsoft.com/office/drawing/2014/main" id="{65F4B1D8-098D-A58A-3A73-AAE1DD0EB8B5}"/>
              </a:ext>
            </a:extLst>
          </p:cNvPr>
          <p:cNvSpPr>
            <a:spLocks noGrp="1"/>
          </p:cNvSpPr>
          <p:nvPr>
            <p:ph type="body" sz="quarter" idx="3"/>
          </p:nvPr>
        </p:nvSpPr>
        <p:spPr>
          <a:xfrm>
            <a:off x="6169024" y="2214938"/>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Segnaposto contenuto 5">
            <a:extLst>
              <a:ext uri="{FF2B5EF4-FFF2-40B4-BE49-F238E27FC236}">
                <a16:creationId xmlns:a16="http://schemas.microsoft.com/office/drawing/2014/main" id="{578708F9-C4E4-EE85-721D-3DB6257BC7E7}"/>
              </a:ext>
            </a:extLst>
          </p:cNvPr>
          <p:cNvSpPr>
            <a:spLocks noGrp="1"/>
          </p:cNvSpPr>
          <p:nvPr>
            <p:ph sz="quarter" idx="4"/>
          </p:nvPr>
        </p:nvSpPr>
        <p:spPr>
          <a:xfrm>
            <a:off x="6172200" y="3205537"/>
            <a:ext cx="5183188" cy="2984126"/>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it-IT"/>
          </a:p>
        </p:txBody>
      </p:sp>
      <p:sp>
        <p:nvSpPr>
          <p:cNvPr id="7" name="Segnaposto data 6">
            <a:extLst>
              <a:ext uri="{FF2B5EF4-FFF2-40B4-BE49-F238E27FC236}">
                <a16:creationId xmlns:a16="http://schemas.microsoft.com/office/drawing/2014/main" id="{A11FBC38-1FDB-2C2B-171F-C844B0C15ECA}"/>
              </a:ext>
            </a:extLst>
          </p:cNvPr>
          <p:cNvSpPr>
            <a:spLocks noGrp="1"/>
          </p:cNvSpPr>
          <p:nvPr>
            <p:ph type="dt" sz="half" idx="10"/>
          </p:nvPr>
        </p:nvSpPr>
        <p:spPr/>
        <p:txBody>
          <a:bodyPr/>
          <a:lstStyle/>
          <a:p>
            <a:fld id="{C6F5A2BD-DCFB-154F-982B-3A3B56038AB8}" type="datetimeFigureOut">
              <a:rPr lang="it-IT" smtClean="0"/>
              <a:t>18/03/24</a:t>
            </a:fld>
            <a:endParaRPr lang="it-IT"/>
          </a:p>
        </p:txBody>
      </p:sp>
      <p:sp>
        <p:nvSpPr>
          <p:cNvPr id="9" name="Segnaposto numero diapositiva 8">
            <a:extLst>
              <a:ext uri="{FF2B5EF4-FFF2-40B4-BE49-F238E27FC236}">
                <a16:creationId xmlns:a16="http://schemas.microsoft.com/office/drawing/2014/main" id="{294E39D6-01DE-52C2-BC43-22FAFDD031EA}"/>
              </a:ext>
            </a:extLst>
          </p:cNvPr>
          <p:cNvSpPr>
            <a:spLocks noGrp="1"/>
          </p:cNvSpPr>
          <p:nvPr>
            <p:ph type="sldNum" sz="quarter" idx="12"/>
          </p:nvPr>
        </p:nvSpPr>
        <p:spPr/>
        <p:txBody>
          <a:bodyPr/>
          <a:lstStyle/>
          <a:p>
            <a:fld id="{31593D90-BF89-C14B-AACA-48866CB15330}" type="slidenum">
              <a:rPr lang="it-IT" smtClean="0"/>
              <a:t>‹nº›</a:t>
            </a:fld>
            <a:endParaRPr lang="it-IT"/>
          </a:p>
        </p:txBody>
      </p:sp>
    </p:spTree>
    <p:extLst>
      <p:ext uri="{BB962C8B-B14F-4D97-AF65-F5344CB8AC3E}">
        <p14:creationId xmlns:p14="http://schemas.microsoft.com/office/powerpoint/2010/main" val="4680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339C3F-9522-E507-4709-888B5E486DC3}"/>
              </a:ext>
            </a:extLst>
          </p:cNvPr>
          <p:cNvSpPr>
            <a:spLocks noGrp="1"/>
          </p:cNvSpPr>
          <p:nvPr>
            <p:ph type="title"/>
          </p:nvPr>
        </p:nvSpPr>
        <p:spPr/>
        <p:txBody>
          <a:bodyPr/>
          <a:lstStyle/>
          <a:p>
            <a:r>
              <a:rPr lang="pt-BR"/>
              <a:t>Clique para editar o título Mestre</a:t>
            </a:r>
            <a:endParaRPr lang="it-IT"/>
          </a:p>
        </p:txBody>
      </p:sp>
      <p:sp>
        <p:nvSpPr>
          <p:cNvPr id="3" name="Segnaposto data 2">
            <a:extLst>
              <a:ext uri="{FF2B5EF4-FFF2-40B4-BE49-F238E27FC236}">
                <a16:creationId xmlns:a16="http://schemas.microsoft.com/office/drawing/2014/main" id="{A40BCEFC-5734-ACEE-9DB4-B16DBF1A757E}"/>
              </a:ext>
            </a:extLst>
          </p:cNvPr>
          <p:cNvSpPr>
            <a:spLocks noGrp="1"/>
          </p:cNvSpPr>
          <p:nvPr>
            <p:ph type="dt" sz="half" idx="10"/>
          </p:nvPr>
        </p:nvSpPr>
        <p:spPr/>
        <p:txBody>
          <a:bodyPr/>
          <a:lstStyle/>
          <a:p>
            <a:fld id="{C6F5A2BD-DCFB-154F-982B-3A3B56038AB8}" type="datetimeFigureOut">
              <a:rPr lang="it-IT" smtClean="0"/>
              <a:t>18/03/24</a:t>
            </a:fld>
            <a:endParaRPr lang="it-IT"/>
          </a:p>
        </p:txBody>
      </p:sp>
      <p:sp>
        <p:nvSpPr>
          <p:cNvPr id="5" name="Segnaposto numero diapositiva 4">
            <a:extLst>
              <a:ext uri="{FF2B5EF4-FFF2-40B4-BE49-F238E27FC236}">
                <a16:creationId xmlns:a16="http://schemas.microsoft.com/office/drawing/2014/main" id="{A8DC8505-649B-DE14-6FEC-984F1A100380}"/>
              </a:ext>
            </a:extLst>
          </p:cNvPr>
          <p:cNvSpPr>
            <a:spLocks noGrp="1"/>
          </p:cNvSpPr>
          <p:nvPr>
            <p:ph type="sldNum" sz="quarter" idx="12"/>
          </p:nvPr>
        </p:nvSpPr>
        <p:spPr/>
        <p:txBody>
          <a:bodyPr/>
          <a:lstStyle/>
          <a:p>
            <a:fld id="{31593D90-BF89-C14B-AACA-48866CB15330}" type="slidenum">
              <a:rPr lang="it-IT" smtClean="0"/>
              <a:t>‹nº›</a:t>
            </a:fld>
            <a:endParaRPr lang="it-IT"/>
          </a:p>
        </p:txBody>
      </p:sp>
    </p:spTree>
    <p:extLst>
      <p:ext uri="{BB962C8B-B14F-4D97-AF65-F5344CB8AC3E}">
        <p14:creationId xmlns:p14="http://schemas.microsoft.com/office/powerpoint/2010/main" val="888979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1B8EB7ED-6F66-706C-3F0D-00742C03B638}"/>
              </a:ext>
            </a:extLst>
          </p:cNvPr>
          <p:cNvSpPr>
            <a:spLocks noGrp="1"/>
          </p:cNvSpPr>
          <p:nvPr>
            <p:ph type="dt" sz="half" idx="10"/>
          </p:nvPr>
        </p:nvSpPr>
        <p:spPr/>
        <p:txBody>
          <a:bodyPr/>
          <a:lstStyle/>
          <a:p>
            <a:fld id="{C6F5A2BD-DCFB-154F-982B-3A3B56038AB8}" type="datetimeFigureOut">
              <a:rPr lang="it-IT" smtClean="0"/>
              <a:t>18/03/24</a:t>
            </a:fld>
            <a:endParaRPr lang="it-IT"/>
          </a:p>
        </p:txBody>
      </p:sp>
      <p:sp>
        <p:nvSpPr>
          <p:cNvPr id="4" name="Segnaposto numero diapositiva 3">
            <a:extLst>
              <a:ext uri="{FF2B5EF4-FFF2-40B4-BE49-F238E27FC236}">
                <a16:creationId xmlns:a16="http://schemas.microsoft.com/office/drawing/2014/main" id="{E084A374-801D-7A84-817E-F94762651C9F}"/>
              </a:ext>
            </a:extLst>
          </p:cNvPr>
          <p:cNvSpPr>
            <a:spLocks noGrp="1"/>
          </p:cNvSpPr>
          <p:nvPr>
            <p:ph type="sldNum" sz="quarter" idx="12"/>
          </p:nvPr>
        </p:nvSpPr>
        <p:spPr/>
        <p:txBody>
          <a:bodyPr/>
          <a:lstStyle/>
          <a:p>
            <a:fld id="{31593D90-BF89-C14B-AACA-48866CB15330}" type="slidenum">
              <a:rPr lang="it-IT" smtClean="0"/>
              <a:t>‹nº›</a:t>
            </a:fld>
            <a:endParaRPr lang="it-IT"/>
          </a:p>
        </p:txBody>
      </p:sp>
    </p:spTree>
    <p:extLst>
      <p:ext uri="{BB962C8B-B14F-4D97-AF65-F5344CB8AC3E}">
        <p14:creationId xmlns:p14="http://schemas.microsoft.com/office/powerpoint/2010/main" val="1778369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FE19CB-56AB-E179-D546-8EF184A9D886}"/>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it-IT"/>
          </a:p>
        </p:txBody>
      </p:sp>
      <p:sp>
        <p:nvSpPr>
          <p:cNvPr id="3" name="Segnaposto contenuto 2">
            <a:extLst>
              <a:ext uri="{FF2B5EF4-FFF2-40B4-BE49-F238E27FC236}">
                <a16:creationId xmlns:a16="http://schemas.microsoft.com/office/drawing/2014/main" id="{736CD2DB-36B4-62FB-ABBF-CBE5E3BA76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it-IT"/>
          </a:p>
        </p:txBody>
      </p:sp>
      <p:sp>
        <p:nvSpPr>
          <p:cNvPr id="4" name="Segnaposto testo 3">
            <a:extLst>
              <a:ext uri="{FF2B5EF4-FFF2-40B4-BE49-F238E27FC236}">
                <a16:creationId xmlns:a16="http://schemas.microsoft.com/office/drawing/2014/main" id="{5728442E-9177-6DF7-2954-4648EF4119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Segnaposto data 4">
            <a:extLst>
              <a:ext uri="{FF2B5EF4-FFF2-40B4-BE49-F238E27FC236}">
                <a16:creationId xmlns:a16="http://schemas.microsoft.com/office/drawing/2014/main" id="{A50C7615-94AA-353C-B074-24107CFF71EA}"/>
              </a:ext>
            </a:extLst>
          </p:cNvPr>
          <p:cNvSpPr>
            <a:spLocks noGrp="1"/>
          </p:cNvSpPr>
          <p:nvPr>
            <p:ph type="dt" sz="half" idx="10"/>
          </p:nvPr>
        </p:nvSpPr>
        <p:spPr/>
        <p:txBody>
          <a:bodyPr/>
          <a:lstStyle/>
          <a:p>
            <a:fld id="{C6F5A2BD-DCFB-154F-982B-3A3B56038AB8}" type="datetimeFigureOut">
              <a:rPr lang="it-IT" smtClean="0"/>
              <a:t>18/03/24</a:t>
            </a:fld>
            <a:endParaRPr lang="it-IT"/>
          </a:p>
        </p:txBody>
      </p:sp>
      <p:sp>
        <p:nvSpPr>
          <p:cNvPr id="6" name="Segnaposto piè di pagina 5">
            <a:extLst>
              <a:ext uri="{FF2B5EF4-FFF2-40B4-BE49-F238E27FC236}">
                <a16:creationId xmlns:a16="http://schemas.microsoft.com/office/drawing/2014/main" id="{EC551268-F4D7-1D19-0DF6-F66A99650549}"/>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7" name="Segnaposto numero diapositiva 6">
            <a:extLst>
              <a:ext uri="{FF2B5EF4-FFF2-40B4-BE49-F238E27FC236}">
                <a16:creationId xmlns:a16="http://schemas.microsoft.com/office/drawing/2014/main" id="{A7422E6E-9516-AE59-999C-832AA3FC6842}"/>
              </a:ext>
            </a:extLst>
          </p:cNvPr>
          <p:cNvSpPr>
            <a:spLocks noGrp="1"/>
          </p:cNvSpPr>
          <p:nvPr>
            <p:ph type="sldNum" sz="quarter" idx="12"/>
          </p:nvPr>
        </p:nvSpPr>
        <p:spPr/>
        <p:txBody>
          <a:bodyPr/>
          <a:lstStyle/>
          <a:p>
            <a:fld id="{31593D90-BF89-C14B-AACA-48866CB15330}" type="slidenum">
              <a:rPr lang="it-IT" smtClean="0"/>
              <a:t>‹nº›</a:t>
            </a:fld>
            <a:endParaRPr lang="it-IT"/>
          </a:p>
        </p:txBody>
      </p:sp>
    </p:spTree>
    <p:extLst>
      <p:ext uri="{BB962C8B-B14F-4D97-AF65-F5344CB8AC3E}">
        <p14:creationId xmlns:p14="http://schemas.microsoft.com/office/powerpoint/2010/main" val="405580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092261-E420-356E-3EDF-0F532C843643}"/>
              </a:ext>
            </a:extLst>
          </p:cNvPr>
          <p:cNvSpPr>
            <a:spLocks noGrp="1"/>
          </p:cNvSpPr>
          <p:nvPr>
            <p:ph type="title"/>
          </p:nvPr>
        </p:nvSpPr>
        <p:spPr>
          <a:xfrm>
            <a:off x="839788" y="1089060"/>
            <a:ext cx="3932237" cy="1571947"/>
          </a:xfrm>
        </p:spPr>
        <p:txBody>
          <a:bodyPr anchor="b"/>
          <a:lstStyle>
            <a:lvl1pPr>
              <a:defRPr sz="3200"/>
            </a:lvl1pPr>
          </a:lstStyle>
          <a:p>
            <a:r>
              <a:rPr lang="pt-BR"/>
              <a:t>Clique para editar o título Mestre</a:t>
            </a:r>
            <a:endParaRPr lang="it-IT"/>
          </a:p>
        </p:txBody>
      </p:sp>
      <p:sp>
        <p:nvSpPr>
          <p:cNvPr id="3" name="Segnaposto immagine 2">
            <a:extLst>
              <a:ext uri="{FF2B5EF4-FFF2-40B4-BE49-F238E27FC236}">
                <a16:creationId xmlns:a16="http://schemas.microsoft.com/office/drawing/2014/main" id="{D1900131-A107-ECCB-80BB-2F5BADEE39DB}"/>
              </a:ext>
            </a:extLst>
          </p:cNvPr>
          <p:cNvSpPr>
            <a:spLocks noGrp="1"/>
          </p:cNvSpPr>
          <p:nvPr>
            <p:ph type="pic" idx="1"/>
          </p:nvPr>
        </p:nvSpPr>
        <p:spPr>
          <a:xfrm>
            <a:off x="5183188" y="1089060"/>
            <a:ext cx="6172200" cy="477199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it-IT" dirty="0"/>
          </a:p>
        </p:txBody>
      </p:sp>
      <p:sp>
        <p:nvSpPr>
          <p:cNvPr id="4" name="Segnaposto testo 3">
            <a:extLst>
              <a:ext uri="{FF2B5EF4-FFF2-40B4-BE49-F238E27FC236}">
                <a16:creationId xmlns:a16="http://schemas.microsoft.com/office/drawing/2014/main" id="{07806F1F-7F65-7F4E-98E0-D27DEAC1736C}"/>
              </a:ext>
            </a:extLst>
          </p:cNvPr>
          <p:cNvSpPr>
            <a:spLocks noGrp="1"/>
          </p:cNvSpPr>
          <p:nvPr>
            <p:ph type="body" sz="half" idx="2"/>
          </p:nvPr>
        </p:nvSpPr>
        <p:spPr>
          <a:xfrm>
            <a:off x="839788" y="2732926"/>
            <a:ext cx="3932237" cy="313606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Segnaposto data 4">
            <a:extLst>
              <a:ext uri="{FF2B5EF4-FFF2-40B4-BE49-F238E27FC236}">
                <a16:creationId xmlns:a16="http://schemas.microsoft.com/office/drawing/2014/main" id="{5B48DAB3-8CD6-176E-63D2-0EFECAA5664E}"/>
              </a:ext>
            </a:extLst>
          </p:cNvPr>
          <p:cNvSpPr>
            <a:spLocks noGrp="1"/>
          </p:cNvSpPr>
          <p:nvPr>
            <p:ph type="dt" sz="half" idx="10"/>
          </p:nvPr>
        </p:nvSpPr>
        <p:spPr/>
        <p:txBody>
          <a:bodyPr/>
          <a:lstStyle/>
          <a:p>
            <a:fld id="{C6F5A2BD-DCFB-154F-982B-3A3B56038AB8}" type="datetimeFigureOut">
              <a:rPr lang="it-IT" smtClean="0"/>
              <a:t>18/03/24</a:t>
            </a:fld>
            <a:endParaRPr lang="it-IT"/>
          </a:p>
        </p:txBody>
      </p:sp>
      <p:sp>
        <p:nvSpPr>
          <p:cNvPr id="7" name="Segnaposto numero diapositiva 6">
            <a:extLst>
              <a:ext uri="{FF2B5EF4-FFF2-40B4-BE49-F238E27FC236}">
                <a16:creationId xmlns:a16="http://schemas.microsoft.com/office/drawing/2014/main" id="{83A7F999-305A-17B0-82D0-FBA4600747FE}"/>
              </a:ext>
            </a:extLst>
          </p:cNvPr>
          <p:cNvSpPr>
            <a:spLocks noGrp="1"/>
          </p:cNvSpPr>
          <p:nvPr>
            <p:ph type="sldNum" sz="quarter" idx="12"/>
          </p:nvPr>
        </p:nvSpPr>
        <p:spPr/>
        <p:txBody>
          <a:bodyPr/>
          <a:lstStyle/>
          <a:p>
            <a:fld id="{31593D90-BF89-C14B-AACA-48866CB15330}" type="slidenum">
              <a:rPr lang="it-IT" smtClean="0"/>
              <a:t>‹nº›</a:t>
            </a:fld>
            <a:endParaRPr lang="it-IT"/>
          </a:p>
        </p:txBody>
      </p:sp>
    </p:spTree>
    <p:extLst>
      <p:ext uri="{BB962C8B-B14F-4D97-AF65-F5344CB8AC3E}">
        <p14:creationId xmlns:p14="http://schemas.microsoft.com/office/powerpoint/2010/main" val="2191944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6BDA77D1-08A7-F2EC-396A-A25084D7C93F}"/>
              </a:ext>
            </a:extLst>
          </p:cNvPr>
          <p:cNvSpPr>
            <a:spLocks noGrp="1"/>
          </p:cNvSpPr>
          <p:nvPr>
            <p:ph type="title"/>
          </p:nvPr>
        </p:nvSpPr>
        <p:spPr>
          <a:xfrm>
            <a:off x="838200" y="1387011"/>
            <a:ext cx="10515600" cy="694095"/>
          </a:xfrm>
          <a:prstGeom prst="rect">
            <a:avLst/>
          </a:prstGeom>
        </p:spPr>
        <p:txBody>
          <a:bodyPr vert="horz" lIns="91440" tIns="45720" rIns="91440" bIns="45720" rtlCol="0" anchor="ctr">
            <a:normAutofit/>
          </a:body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id="{88D43B89-B150-2176-32BC-EEE93597B6A4}"/>
              </a:ext>
            </a:extLst>
          </p:cNvPr>
          <p:cNvSpPr>
            <a:spLocks noGrp="1"/>
          </p:cNvSpPr>
          <p:nvPr>
            <p:ph type="body" idx="1"/>
          </p:nvPr>
        </p:nvSpPr>
        <p:spPr>
          <a:xfrm>
            <a:off x="838200" y="2712377"/>
            <a:ext cx="10515600" cy="3464585"/>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a:extLst>
              <a:ext uri="{FF2B5EF4-FFF2-40B4-BE49-F238E27FC236}">
                <a16:creationId xmlns:a16="http://schemas.microsoft.com/office/drawing/2014/main" id="{7391954E-6CA7-C0F2-E9A8-8E2A74F35732}"/>
              </a:ext>
            </a:extLst>
          </p:cNvPr>
          <p:cNvSpPr>
            <a:spLocks noGrp="1"/>
          </p:cNvSpPr>
          <p:nvPr>
            <p:ph type="dt" sz="half" idx="2"/>
          </p:nvPr>
        </p:nvSpPr>
        <p:spPr>
          <a:xfrm>
            <a:off x="9317803" y="6492873"/>
            <a:ext cx="1136151" cy="365125"/>
          </a:xfrm>
          <a:prstGeom prst="rect">
            <a:avLst/>
          </a:prstGeom>
        </p:spPr>
        <p:txBody>
          <a:bodyPr vert="horz" lIns="91440" tIns="45720" rIns="91440" bIns="45720" rtlCol="0" anchor="ctr"/>
          <a:lstStyle>
            <a:lvl1pPr algn="l">
              <a:defRPr sz="1200">
                <a:solidFill>
                  <a:schemeClr val="bg1"/>
                </a:solidFill>
              </a:defRPr>
            </a:lvl1pPr>
          </a:lstStyle>
          <a:p>
            <a:fld id="{C6F5A2BD-DCFB-154F-982B-3A3B56038AB8}" type="datetimeFigureOut">
              <a:rPr lang="it-IT" smtClean="0"/>
              <a:pPr/>
              <a:t>18/03/24</a:t>
            </a:fld>
            <a:endParaRPr lang="it-IT" dirty="0"/>
          </a:p>
        </p:txBody>
      </p:sp>
      <p:sp>
        <p:nvSpPr>
          <p:cNvPr id="6" name="Segnaposto numero diapositiva 5">
            <a:extLst>
              <a:ext uri="{FF2B5EF4-FFF2-40B4-BE49-F238E27FC236}">
                <a16:creationId xmlns:a16="http://schemas.microsoft.com/office/drawing/2014/main" id="{E10A1F32-0258-FF0D-E5B6-121250BF135A}"/>
              </a:ext>
            </a:extLst>
          </p:cNvPr>
          <p:cNvSpPr>
            <a:spLocks noGrp="1"/>
          </p:cNvSpPr>
          <p:nvPr>
            <p:ph type="sldNum" sz="quarter" idx="4"/>
          </p:nvPr>
        </p:nvSpPr>
        <p:spPr>
          <a:xfrm>
            <a:off x="10695398" y="6492874"/>
            <a:ext cx="658402" cy="365125"/>
          </a:xfrm>
          <a:prstGeom prst="rect">
            <a:avLst/>
          </a:prstGeom>
        </p:spPr>
        <p:txBody>
          <a:bodyPr vert="horz" lIns="91440" tIns="45720" rIns="91440" bIns="45720" rtlCol="0" anchor="ctr"/>
          <a:lstStyle>
            <a:lvl1pPr algn="r">
              <a:defRPr sz="1200">
                <a:solidFill>
                  <a:schemeClr val="bg1"/>
                </a:solidFill>
              </a:defRPr>
            </a:lvl1pPr>
          </a:lstStyle>
          <a:p>
            <a:fld id="{31593D90-BF89-C14B-AACA-48866CB15330}" type="slidenum">
              <a:rPr lang="it-IT" smtClean="0"/>
              <a:pPr/>
              <a:t>‹nº›</a:t>
            </a:fld>
            <a:endParaRPr lang="it-IT" dirty="0"/>
          </a:p>
        </p:txBody>
      </p:sp>
    </p:spTree>
    <p:extLst>
      <p:ext uri="{BB962C8B-B14F-4D97-AF65-F5344CB8AC3E}">
        <p14:creationId xmlns:p14="http://schemas.microsoft.com/office/powerpoint/2010/main" val="9538057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rgbClr val="3483B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olo 9">
            <a:extLst>
              <a:ext uri="{FF2B5EF4-FFF2-40B4-BE49-F238E27FC236}">
                <a16:creationId xmlns:a16="http://schemas.microsoft.com/office/drawing/2014/main" id="{426C8202-A649-5D27-6525-CB6B7C5753E1}"/>
              </a:ext>
            </a:extLst>
          </p:cNvPr>
          <p:cNvSpPr>
            <a:spLocks noGrp="1"/>
          </p:cNvSpPr>
          <p:nvPr>
            <p:ph type="title"/>
          </p:nvPr>
        </p:nvSpPr>
        <p:spPr>
          <a:xfrm>
            <a:off x="838200" y="2266132"/>
            <a:ext cx="10515600" cy="2852737"/>
          </a:xfrm>
        </p:spPr>
        <p:txBody>
          <a:bodyPr>
            <a:normAutofit fontScale="90000"/>
          </a:bodyPr>
          <a:lstStyle/>
          <a:p>
            <a:pPr algn="ctr"/>
            <a:r>
              <a:rPr lang="it-IT" dirty="0">
                <a:solidFill>
                  <a:srgbClr val="0070C0"/>
                </a:solidFill>
              </a:rPr>
              <a:t>E-Hand. </a:t>
            </a:r>
            <a:r>
              <a:rPr lang="it-IT" dirty="0" err="1">
                <a:solidFill>
                  <a:srgbClr val="0070C0"/>
                </a:solidFill>
              </a:rPr>
              <a:t>Empowering</a:t>
            </a:r>
            <a:r>
              <a:rPr lang="it-IT" dirty="0">
                <a:solidFill>
                  <a:srgbClr val="0070C0"/>
                </a:solidFill>
              </a:rPr>
              <a:t> Middle </a:t>
            </a:r>
            <a:r>
              <a:rPr lang="it-IT" dirty="0" err="1">
                <a:solidFill>
                  <a:srgbClr val="0070C0"/>
                </a:solidFill>
              </a:rPr>
              <a:t>Childhood</a:t>
            </a:r>
            <a:r>
              <a:rPr lang="it-IT" dirty="0">
                <a:solidFill>
                  <a:srgbClr val="0070C0"/>
                </a:solidFill>
              </a:rPr>
              <a:t> </a:t>
            </a:r>
            <a:r>
              <a:rPr lang="it-IT" dirty="0" err="1">
                <a:solidFill>
                  <a:srgbClr val="0070C0"/>
                </a:solidFill>
              </a:rPr>
              <a:t>Handwriting</a:t>
            </a:r>
            <a:r>
              <a:rPr lang="it-IT" dirty="0">
                <a:solidFill>
                  <a:srgbClr val="0070C0"/>
                </a:solidFill>
              </a:rPr>
              <a:t>:</a:t>
            </a:r>
            <a:br>
              <a:rPr lang="it-IT" dirty="0">
                <a:solidFill>
                  <a:srgbClr val="0070C0"/>
                </a:solidFill>
              </a:rPr>
            </a:br>
            <a:br>
              <a:rPr lang="it-IT" dirty="0">
                <a:solidFill>
                  <a:srgbClr val="0070C0"/>
                </a:solidFill>
              </a:rPr>
            </a:br>
            <a:r>
              <a:rPr lang="it-IT" sz="4900" dirty="0">
                <a:solidFill>
                  <a:srgbClr val="0070C0"/>
                </a:solidFill>
              </a:rPr>
              <a:t>Valutazione e intervento percettivo-visivo-motorio di scrittura</a:t>
            </a:r>
            <a:br>
              <a:rPr lang="it-IT" sz="4900" dirty="0">
                <a:solidFill>
                  <a:srgbClr val="0070C0"/>
                </a:solidFill>
              </a:rPr>
            </a:br>
            <a:endParaRPr lang="it-IT" sz="4900" dirty="0">
              <a:solidFill>
                <a:srgbClr val="0070C0"/>
              </a:solidFill>
            </a:endParaRPr>
          </a:p>
        </p:txBody>
      </p:sp>
      <p:sp>
        <p:nvSpPr>
          <p:cNvPr id="11" name="Segnaposto testo 10">
            <a:extLst>
              <a:ext uri="{FF2B5EF4-FFF2-40B4-BE49-F238E27FC236}">
                <a16:creationId xmlns:a16="http://schemas.microsoft.com/office/drawing/2014/main" id="{D4AD136A-5A86-6528-830E-C96D004523B0}"/>
              </a:ext>
            </a:extLst>
          </p:cNvPr>
          <p:cNvSpPr>
            <a:spLocks noGrp="1"/>
          </p:cNvSpPr>
          <p:nvPr>
            <p:ph type="body" idx="1"/>
          </p:nvPr>
        </p:nvSpPr>
        <p:spPr>
          <a:xfrm>
            <a:off x="838200" y="5231265"/>
            <a:ext cx="10515600" cy="1500187"/>
          </a:xfrm>
        </p:spPr>
        <p:txBody>
          <a:bodyPr/>
          <a:lstStyle/>
          <a:p>
            <a:pPr algn="ctr"/>
            <a:r>
              <a:rPr lang="en-US" sz="4400" b="1" i="1" dirty="0" err="1">
                <a:solidFill>
                  <a:srgbClr val="0070C0"/>
                </a:solidFill>
                <a:latin typeface="+mj-lt"/>
                <a:cs typeface="Arial" charset="0"/>
              </a:rPr>
              <a:t>Prof.ssa</a:t>
            </a:r>
            <a:r>
              <a:rPr lang="en-US" sz="4400" b="1" i="1" dirty="0">
                <a:solidFill>
                  <a:srgbClr val="0070C0"/>
                </a:solidFill>
                <a:latin typeface="+mj-lt"/>
                <a:cs typeface="Arial" charset="0"/>
              </a:rPr>
              <a:t> Simone Aparecida Capellini</a:t>
            </a:r>
            <a:endParaRPr lang="en-US" sz="4400" dirty="0">
              <a:solidFill>
                <a:srgbClr val="0070C0"/>
              </a:solidFill>
              <a:latin typeface="+mj-lt"/>
              <a:cs typeface="Arial" charset="0"/>
            </a:endParaRPr>
          </a:p>
          <a:p>
            <a:endParaRPr lang="it-IT" dirty="0"/>
          </a:p>
        </p:txBody>
      </p:sp>
      <p:pic>
        <p:nvPicPr>
          <p:cNvPr id="2" name="Picture 4" descr="Af Logo Lida 01B.png">
            <a:extLst>
              <a:ext uri="{FF2B5EF4-FFF2-40B4-BE49-F238E27FC236}">
                <a16:creationId xmlns:a16="http://schemas.microsoft.com/office/drawing/2014/main" id="{8BBF0043-8E7C-F9DE-5850-B467E1E4AB37}"/>
              </a:ext>
            </a:extLst>
          </p:cNvPr>
          <p:cNvPicPr>
            <a:picLocks noChangeAspect="1"/>
          </p:cNvPicPr>
          <p:nvPr/>
        </p:nvPicPr>
        <p:blipFill>
          <a:blip r:embed="rId2">
            <a:extLst>
              <a:ext uri="{28A0092B-C50C-407E-A947-70E740481C1C}">
                <a14:useLocalDpi xmlns:a14="http://schemas.microsoft.com/office/drawing/2010/main" val="0"/>
              </a:ext>
            </a:extLst>
          </a:blip>
          <a:srcRect b="16391"/>
          <a:stretch>
            <a:fillRect/>
          </a:stretch>
        </p:blipFill>
        <p:spPr bwMode="auto">
          <a:xfrm>
            <a:off x="10760750" y="5254148"/>
            <a:ext cx="1350962" cy="1031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6" descr="Logo Unesp PR B.png">
            <a:extLst>
              <a:ext uri="{FF2B5EF4-FFF2-40B4-BE49-F238E27FC236}">
                <a16:creationId xmlns:a16="http://schemas.microsoft.com/office/drawing/2014/main" id="{29325F69-87DD-85CD-A266-19FEBD52BE6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288" y="5790859"/>
            <a:ext cx="1095375"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9847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BD5605C2-B462-18E1-E6BE-690C87164005}"/>
              </a:ext>
            </a:extLst>
          </p:cNvPr>
          <p:cNvGraphicFramePr/>
          <p:nvPr>
            <p:extLst>
              <p:ext uri="{D42A27DB-BD31-4B8C-83A1-F6EECF244321}">
                <p14:modId xmlns:p14="http://schemas.microsoft.com/office/powerpoint/2010/main" val="4020705936"/>
              </p:ext>
            </p:extLst>
          </p:nvPr>
        </p:nvGraphicFramePr>
        <p:xfrm>
          <a:off x="2980944" y="660753"/>
          <a:ext cx="7059168" cy="51628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36913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TROCA CF-G SJIP.png">
            <a:extLst>
              <a:ext uri="{FF2B5EF4-FFF2-40B4-BE49-F238E27FC236}">
                <a16:creationId xmlns:a16="http://schemas.microsoft.com/office/drawing/2014/main" id="{0F128C4A-1D7B-E80A-622F-BFF9F41D6D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8883" y="1016793"/>
            <a:ext cx="5463709"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m 2" descr="TROCA CF-G.png">
            <a:extLst>
              <a:ext uri="{FF2B5EF4-FFF2-40B4-BE49-F238E27FC236}">
                <a16:creationId xmlns:a16="http://schemas.microsoft.com/office/drawing/2014/main" id="{02A8DF3C-D7D8-A6A3-5ACB-6B03365C61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00805" y="815625"/>
            <a:ext cx="6310523" cy="3565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763A93E2-59E1-2387-99E1-BFC89F981798}"/>
              </a:ext>
            </a:extLst>
          </p:cNvPr>
          <p:cNvPicPr>
            <a:picLocks noChangeAspect="1" noChangeArrowheads="1"/>
          </p:cNvPicPr>
          <p:nvPr/>
        </p:nvPicPr>
        <p:blipFill>
          <a:blip r:embed="rId4">
            <a:lum bright="-10000"/>
            <a:extLst>
              <a:ext uri="{28A0092B-C50C-407E-A947-70E740481C1C}">
                <a14:useLocalDpi xmlns:a14="http://schemas.microsoft.com/office/drawing/2010/main" val="0"/>
              </a:ext>
            </a:extLst>
          </a:blip>
          <a:srcRect/>
          <a:stretch>
            <a:fillRect/>
          </a:stretch>
        </p:blipFill>
        <p:spPr bwMode="auto">
          <a:xfrm>
            <a:off x="6600805" y="3844878"/>
            <a:ext cx="5382311"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46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EEC3E144-5B76-3AD2-041D-C5E34274070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r="13835" b="7562"/>
          <a:stretch/>
        </p:blipFill>
        <p:spPr bwMode="auto">
          <a:xfrm>
            <a:off x="175366" y="801666"/>
            <a:ext cx="4972830" cy="2743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 name="Imagem 2" descr="Pessoa na frente de um laptop&#10;&#10;Descrição gerada automaticamente">
            <a:extLst>
              <a:ext uri="{FF2B5EF4-FFF2-40B4-BE49-F238E27FC236}">
                <a16:creationId xmlns:a16="http://schemas.microsoft.com/office/drawing/2014/main" id="{87F6E870-7DA2-A3DA-48D2-1ED55897BC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365" y="3591078"/>
            <a:ext cx="4972831" cy="2743200"/>
          </a:xfrm>
          <a:prstGeom prst="rect">
            <a:avLst/>
          </a:prstGeom>
        </p:spPr>
      </p:pic>
      <p:pic>
        <p:nvPicPr>
          <p:cNvPr id="6" name="Picture 2">
            <a:extLst>
              <a:ext uri="{FF2B5EF4-FFF2-40B4-BE49-F238E27FC236}">
                <a16:creationId xmlns:a16="http://schemas.microsoft.com/office/drawing/2014/main" id="{9A8BD23D-572F-491F-DE42-8397E53019A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4104" b="6250"/>
          <a:stretch/>
        </p:blipFill>
        <p:spPr bwMode="auto">
          <a:xfrm>
            <a:off x="5270128" y="1277655"/>
            <a:ext cx="6617072" cy="45093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1642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Interface gráfica do usuário, Texto, Aplicativo&#10;&#10;Descrição gerada automaticamente">
            <a:extLst>
              <a:ext uri="{FF2B5EF4-FFF2-40B4-BE49-F238E27FC236}">
                <a16:creationId xmlns:a16="http://schemas.microsoft.com/office/drawing/2014/main" id="{77E50581-39CF-4E74-7F02-73968DDC52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8929" y="0"/>
            <a:ext cx="7461250" cy="5915025"/>
          </a:xfrm>
          <a:prstGeom prst="rect">
            <a:avLst/>
          </a:prstGeom>
        </p:spPr>
      </p:pic>
      <p:sp>
        <p:nvSpPr>
          <p:cNvPr id="4" name="CaixaDeTexto 3">
            <a:extLst>
              <a:ext uri="{FF2B5EF4-FFF2-40B4-BE49-F238E27FC236}">
                <a16:creationId xmlns:a16="http://schemas.microsoft.com/office/drawing/2014/main" id="{C8DC0A69-B1F4-74DF-E911-73AB61C92464}"/>
              </a:ext>
            </a:extLst>
          </p:cNvPr>
          <p:cNvSpPr txBox="1"/>
          <p:nvPr/>
        </p:nvSpPr>
        <p:spPr>
          <a:xfrm>
            <a:off x="9283700" y="1667708"/>
            <a:ext cx="2800931" cy="4247317"/>
          </a:xfrm>
          <a:prstGeom prst="rect">
            <a:avLst/>
          </a:prstGeom>
          <a:noFill/>
        </p:spPr>
        <p:txBody>
          <a:bodyPr wrap="square" rtlCol="0">
            <a:spAutoFit/>
          </a:bodyPr>
          <a:lstStyle/>
          <a:p>
            <a:pPr marL="285750" indent="-285750" algn="just">
              <a:buFont typeface="Arial" panose="020B0604020202020204" pitchFamily="34" charset="0"/>
              <a:buChar char="•"/>
            </a:pPr>
            <a:r>
              <a:rPr lang="it-IT" dirty="0"/>
              <a:t>Risultati hanno indicato una differenza tra la lettera dell'alfabeto e il suo corrispondente </a:t>
            </a:r>
            <a:r>
              <a:rPr lang="it-IT" dirty="0" err="1"/>
              <a:t>pseudocarattere</a:t>
            </a:r>
            <a:r>
              <a:rPr lang="it-IT" dirty="0"/>
              <a:t>, con maggiore latenza per lo </a:t>
            </a:r>
            <a:r>
              <a:rPr lang="it-IT" dirty="0" err="1"/>
              <a:t>pseudocarattere</a:t>
            </a:r>
            <a:r>
              <a:rPr lang="it-IT" dirty="0"/>
              <a:t>. </a:t>
            </a:r>
          </a:p>
          <a:p>
            <a:pPr marL="285750" indent="-285750" algn="just">
              <a:buFont typeface="Arial" panose="020B0604020202020204" pitchFamily="34" charset="0"/>
              <a:buChar char="•"/>
            </a:pPr>
            <a:r>
              <a:rPr lang="it-IT" dirty="0"/>
              <a:t>Questa constatazione suggerisce che non era stabilita una sequenza motoria, quindi non si può presumere che la produzione delle lettere dell'alfabeto fosse automatica.</a:t>
            </a:r>
            <a:endParaRPr lang="pt-BR" dirty="0"/>
          </a:p>
        </p:txBody>
      </p:sp>
      <p:sp>
        <p:nvSpPr>
          <p:cNvPr id="5" name="CaixaDeTexto 4">
            <a:extLst>
              <a:ext uri="{FF2B5EF4-FFF2-40B4-BE49-F238E27FC236}">
                <a16:creationId xmlns:a16="http://schemas.microsoft.com/office/drawing/2014/main" id="{4FE4B799-5F6F-E146-ABC1-20F06C338448}"/>
              </a:ext>
            </a:extLst>
          </p:cNvPr>
          <p:cNvSpPr txBox="1"/>
          <p:nvPr/>
        </p:nvSpPr>
        <p:spPr>
          <a:xfrm>
            <a:off x="0" y="1362908"/>
            <a:ext cx="2641600" cy="5078313"/>
          </a:xfrm>
          <a:prstGeom prst="rect">
            <a:avLst/>
          </a:prstGeom>
          <a:noFill/>
        </p:spPr>
        <p:txBody>
          <a:bodyPr wrap="square" rtlCol="0">
            <a:spAutoFit/>
          </a:bodyPr>
          <a:lstStyle/>
          <a:p>
            <a:pPr marL="285750" indent="-285750" algn="just">
              <a:buFont typeface="Arial" panose="020B0604020202020204" pitchFamily="34" charset="0"/>
              <a:buChar char="•"/>
            </a:pPr>
            <a:r>
              <a:rPr lang="it-IT" dirty="0"/>
              <a:t>Bambini di età tra 8 anni e 11 anni e 11 mesi, sono stati assegnati compiti di produzione di lettere e </a:t>
            </a:r>
            <a:r>
              <a:rPr lang="it-IT" dirty="0" err="1"/>
              <a:t>pseudocaratteri</a:t>
            </a:r>
            <a:r>
              <a:rPr lang="it-IT" dirty="0"/>
              <a:t> scritti a mano per valutare le variabili di latenza, durata della produzione delle lettere e fluidità del movimento. </a:t>
            </a:r>
          </a:p>
          <a:p>
            <a:pPr marL="285750" indent="-285750" algn="just">
              <a:buFont typeface="Arial" panose="020B0604020202020204" pitchFamily="34" charset="0"/>
              <a:buChar char="•"/>
            </a:pPr>
            <a:r>
              <a:rPr lang="it-IT" dirty="0"/>
              <a:t>La presentazione dello stimolo e l'analisi dei movimenti sono stati analizzati dal software Ductus.</a:t>
            </a:r>
            <a:endParaRPr lang="pt-BR" dirty="0"/>
          </a:p>
        </p:txBody>
      </p:sp>
    </p:spTree>
    <p:extLst>
      <p:ext uri="{BB962C8B-B14F-4D97-AF65-F5344CB8AC3E}">
        <p14:creationId xmlns:p14="http://schemas.microsoft.com/office/powerpoint/2010/main" val="280219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Texto&#10;&#10;Descrição gerada automaticamente">
            <a:extLst>
              <a:ext uri="{FF2B5EF4-FFF2-40B4-BE49-F238E27FC236}">
                <a16:creationId xmlns:a16="http://schemas.microsoft.com/office/drawing/2014/main" id="{B7624C5D-0B25-596A-263C-CFC5381400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2280" y="0"/>
            <a:ext cx="6716917" cy="5969000"/>
          </a:xfrm>
          <a:prstGeom prst="rect">
            <a:avLst/>
          </a:prstGeom>
        </p:spPr>
      </p:pic>
      <p:sp>
        <p:nvSpPr>
          <p:cNvPr id="4" name="CaixaDeTexto 3">
            <a:extLst>
              <a:ext uri="{FF2B5EF4-FFF2-40B4-BE49-F238E27FC236}">
                <a16:creationId xmlns:a16="http://schemas.microsoft.com/office/drawing/2014/main" id="{49CB2606-43B8-3F3D-5684-966F9A3C48DB}"/>
              </a:ext>
            </a:extLst>
          </p:cNvPr>
          <p:cNvSpPr txBox="1"/>
          <p:nvPr/>
        </p:nvSpPr>
        <p:spPr>
          <a:xfrm>
            <a:off x="101600" y="1443841"/>
            <a:ext cx="2641600" cy="3970318"/>
          </a:xfrm>
          <a:prstGeom prst="rect">
            <a:avLst/>
          </a:prstGeom>
          <a:noFill/>
        </p:spPr>
        <p:txBody>
          <a:bodyPr wrap="square" rtlCol="0">
            <a:spAutoFit/>
          </a:bodyPr>
          <a:lstStyle/>
          <a:p>
            <a:pPr marL="285750" indent="-285750">
              <a:buFont typeface="Arial" panose="020B0604020202020204" pitchFamily="34" charset="0"/>
              <a:buChar char="•"/>
            </a:pPr>
            <a:r>
              <a:rPr lang="it-IT" dirty="0"/>
              <a:t>95 bambini, dal livello 3° al 5° grado. Procedure di valutazione computerizzata della scrittura e sottoposti al compito di scrivere 15 parole ad AF e 15 a BF, selezionate secondo i criteri di frequenza e classificate secondo la regola di codifica della scrittura</a:t>
            </a:r>
            <a:endParaRPr lang="pt-BR" dirty="0"/>
          </a:p>
        </p:txBody>
      </p:sp>
      <p:sp>
        <p:nvSpPr>
          <p:cNvPr id="5" name="CaixaDeTexto 4">
            <a:extLst>
              <a:ext uri="{FF2B5EF4-FFF2-40B4-BE49-F238E27FC236}">
                <a16:creationId xmlns:a16="http://schemas.microsoft.com/office/drawing/2014/main" id="{A829AC95-2849-09DB-492D-5AC00A51D583}"/>
              </a:ext>
            </a:extLst>
          </p:cNvPr>
          <p:cNvSpPr txBox="1"/>
          <p:nvPr/>
        </p:nvSpPr>
        <p:spPr>
          <a:xfrm>
            <a:off x="9058277" y="1674674"/>
            <a:ext cx="2641600" cy="1754326"/>
          </a:xfrm>
          <a:prstGeom prst="rect">
            <a:avLst/>
          </a:prstGeom>
          <a:noFill/>
        </p:spPr>
        <p:txBody>
          <a:bodyPr wrap="square" rtlCol="0">
            <a:spAutoFit/>
          </a:bodyPr>
          <a:lstStyle/>
          <a:p>
            <a:pPr marL="285750" indent="-285750">
              <a:buFont typeface="Arial" panose="020B0604020202020204" pitchFamily="34" charset="0"/>
              <a:buChar char="•"/>
            </a:pPr>
            <a:r>
              <a:rPr lang="it-IT" dirty="0"/>
              <a:t>Questo studio ha rivelato che l’attivazione lessicale e </a:t>
            </a:r>
            <a:r>
              <a:rPr lang="it-IT" dirty="0" err="1"/>
              <a:t>sublessicale</a:t>
            </a:r>
            <a:r>
              <a:rPr lang="it-IT" dirty="0"/>
              <a:t> influenza la produzione motoria. </a:t>
            </a:r>
            <a:endParaRPr lang="pt-BR" dirty="0"/>
          </a:p>
        </p:txBody>
      </p:sp>
    </p:spTree>
    <p:extLst>
      <p:ext uri="{BB962C8B-B14F-4D97-AF65-F5344CB8AC3E}">
        <p14:creationId xmlns:p14="http://schemas.microsoft.com/office/powerpoint/2010/main" val="685379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Interface gráfica do usuário, Aplicativo, Word&#10;&#10;Descrição gerada automaticamente">
            <a:extLst>
              <a:ext uri="{FF2B5EF4-FFF2-40B4-BE49-F238E27FC236}">
                <a16:creationId xmlns:a16="http://schemas.microsoft.com/office/drawing/2014/main" id="{EC1EAE9A-C3C5-BAD4-A899-9069B7F6EF00}"/>
              </a:ext>
            </a:extLst>
          </p:cNvPr>
          <p:cNvPicPr>
            <a:picLocks noChangeAspect="1"/>
          </p:cNvPicPr>
          <p:nvPr/>
        </p:nvPicPr>
        <p:blipFill>
          <a:blip r:embed="rId2"/>
          <a:stretch>
            <a:fillRect/>
          </a:stretch>
        </p:blipFill>
        <p:spPr>
          <a:xfrm>
            <a:off x="2209800" y="792480"/>
            <a:ext cx="7772400" cy="5039716"/>
          </a:xfrm>
          <a:prstGeom prst="rect">
            <a:avLst/>
          </a:prstGeom>
        </p:spPr>
      </p:pic>
    </p:spTree>
    <p:extLst>
      <p:ext uri="{BB962C8B-B14F-4D97-AF65-F5344CB8AC3E}">
        <p14:creationId xmlns:p14="http://schemas.microsoft.com/office/powerpoint/2010/main" val="3374331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Interface gráfica do usuário, Texto, Carta&#10;&#10;Descrição gerada automaticamente">
            <a:extLst>
              <a:ext uri="{FF2B5EF4-FFF2-40B4-BE49-F238E27FC236}">
                <a16:creationId xmlns:a16="http://schemas.microsoft.com/office/drawing/2014/main" id="{B3545DB5-F8C3-4277-FC6A-6033444CB961}"/>
              </a:ext>
            </a:extLst>
          </p:cNvPr>
          <p:cNvPicPr>
            <a:picLocks noChangeAspect="1"/>
          </p:cNvPicPr>
          <p:nvPr/>
        </p:nvPicPr>
        <p:blipFill>
          <a:blip r:embed="rId2"/>
          <a:stretch>
            <a:fillRect/>
          </a:stretch>
        </p:blipFill>
        <p:spPr>
          <a:xfrm>
            <a:off x="2209800" y="98525"/>
            <a:ext cx="7772400" cy="6035575"/>
          </a:xfrm>
          <a:prstGeom prst="rect">
            <a:avLst/>
          </a:prstGeom>
        </p:spPr>
      </p:pic>
      <p:sp>
        <p:nvSpPr>
          <p:cNvPr id="8" name="CaixaDeTexto 7">
            <a:extLst>
              <a:ext uri="{FF2B5EF4-FFF2-40B4-BE49-F238E27FC236}">
                <a16:creationId xmlns:a16="http://schemas.microsoft.com/office/drawing/2014/main" id="{4E959DE9-AB15-A608-0130-9DA4D7538979}"/>
              </a:ext>
            </a:extLst>
          </p:cNvPr>
          <p:cNvSpPr txBox="1"/>
          <p:nvPr/>
        </p:nvSpPr>
        <p:spPr>
          <a:xfrm>
            <a:off x="0" y="1443841"/>
            <a:ext cx="2641600" cy="3139321"/>
          </a:xfrm>
          <a:prstGeom prst="rect">
            <a:avLst/>
          </a:prstGeom>
          <a:noFill/>
        </p:spPr>
        <p:txBody>
          <a:bodyPr wrap="square" rtlCol="0">
            <a:spAutoFit/>
          </a:bodyPr>
          <a:lstStyle/>
          <a:p>
            <a:pPr marL="285750" indent="-285750">
              <a:buFont typeface="Arial" panose="020B0604020202020204" pitchFamily="34" charset="0"/>
              <a:buChar char="•"/>
            </a:pPr>
            <a:r>
              <a:rPr lang="it-IT" dirty="0"/>
              <a:t>25 studenti al secondo anno</a:t>
            </a:r>
          </a:p>
          <a:p>
            <a:pPr marL="285750" indent="-285750">
              <a:buFont typeface="Arial" panose="020B0604020202020204" pitchFamily="34" charset="0"/>
              <a:buChar char="•"/>
            </a:pPr>
            <a:r>
              <a:rPr lang="it-IT" dirty="0"/>
              <a:t>I dati ottenuti sono stati analizzati statisticamente per confrontare i risultati del primo e del secondo tentativo degli studenti di scrivere la parola “Educazione”</a:t>
            </a:r>
            <a:endParaRPr lang="pt-BR" dirty="0"/>
          </a:p>
        </p:txBody>
      </p:sp>
      <p:sp>
        <p:nvSpPr>
          <p:cNvPr id="9" name="CaixaDeTexto 8">
            <a:extLst>
              <a:ext uri="{FF2B5EF4-FFF2-40B4-BE49-F238E27FC236}">
                <a16:creationId xmlns:a16="http://schemas.microsoft.com/office/drawing/2014/main" id="{0FD6CF54-A1A8-267C-BAE6-170D5F07F371}"/>
              </a:ext>
            </a:extLst>
          </p:cNvPr>
          <p:cNvSpPr txBox="1"/>
          <p:nvPr/>
        </p:nvSpPr>
        <p:spPr>
          <a:xfrm>
            <a:off x="9448800" y="1217474"/>
            <a:ext cx="2641600" cy="5078313"/>
          </a:xfrm>
          <a:prstGeom prst="rect">
            <a:avLst/>
          </a:prstGeom>
          <a:noFill/>
        </p:spPr>
        <p:txBody>
          <a:bodyPr wrap="square" rtlCol="0">
            <a:spAutoFit/>
          </a:bodyPr>
          <a:lstStyle/>
          <a:p>
            <a:pPr marL="285750" indent="-285750">
              <a:buFont typeface="Arial" panose="020B0604020202020204" pitchFamily="34" charset="0"/>
              <a:buChar char="•"/>
            </a:pPr>
            <a:r>
              <a:rPr lang="it-IT" dirty="0"/>
              <a:t>I risultati di questo studio hanno permesso di concludere che nella fase iniziale di alfabetizzazione hanno la stessa velocità indipendentemente dal numero di tentativi di scrittura, mentre la pressione mostra variabilità dimostrando che il numero di tentativi di scrittura può influenzare questa capacità.</a:t>
            </a:r>
            <a:endParaRPr lang="pt-BR" dirty="0"/>
          </a:p>
        </p:txBody>
      </p:sp>
    </p:spTree>
    <p:extLst>
      <p:ext uri="{BB962C8B-B14F-4D97-AF65-F5344CB8AC3E}">
        <p14:creationId xmlns:p14="http://schemas.microsoft.com/office/powerpoint/2010/main" val="305656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82C79B70-D801-7A14-BDDA-7AB8C35085A1}"/>
              </a:ext>
            </a:extLst>
          </p:cNvPr>
          <p:cNvSpPr>
            <a:spLocks noGrp="1"/>
          </p:cNvSpPr>
          <p:nvPr>
            <p:ph type="title"/>
          </p:nvPr>
        </p:nvSpPr>
        <p:spPr>
          <a:xfrm>
            <a:off x="838200" y="333990"/>
            <a:ext cx="10515600" cy="694095"/>
          </a:xfrm>
        </p:spPr>
        <p:txBody>
          <a:bodyPr>
            <a:noAutofit/>
          </a:bodyPr>
          <a:lstStyle/>
          <a:p>
            <a:pPr algn="ctr"/>
            <a:r>
              <a:rPr lang="pt-BR" sz="4400" i="0" u="none" strike="noStrike" dirty="0">
                <a:solidFill>
                  <a:srgbClr val="0070C0"/>
                </a:solidFill>
                <a:effectLst/>
                <a:highlight>
                  <a:srgbClr val="F8F9FA"/>
                </a:highlight>
                <a:latin typeface="+mj-lt"/>
              </a:rPr>
              <a:t>4. </a:t>
            </a:r>
            <a:r>
              <a:rPr lang="pt-BR" sz="4400" i="0" u="none" strike="noStrike" dirty="0" err="1">
                <a:solidFill>
                  <a:srgbClr val="0070C0"/>
                </a:solidFill>
                <a:effectLst/>
                <a:highlight>
                  <a:srgbClr val="F8F9FA"/>
                </a:highlight>
                <a:latin typeface="+mj-lt"/>
              </a:rPr>
              <a:t>Strumenti</a:t>
            </a:r>
            <a:r>
              <a:rPr lang="pt-BR" sz="4400" i="0" u="none" strike="noStrike" dirty="0">
                <a:solidFill>
                  <a:srgbClr val="0070C0"/>
                </a:solidFill>
                <a:effectLst/>
                <a:highlight>
                  <a:srgbClr val="F8F9FA"/>
                </a:highlight>
                <a:latin typeface="+mj-lt"/>
              </a:rPr>
              <a:t> </a:t>
            </a:r>
            <a:r>
              <a:rPr lang="pt-BR" sz="4400" i="0" u="none" strike="noStrike" dirty="0" err="1">
                <a:solidFill>
                  <a:srgbClr val="0070C0"/>
                </a:solidFill>
                <a:effectLst/>
                <a:highlight>
                  <a:srgbClr val="F8F9FA"/>
                </a:highlight>
                <a:latin typeface="+mj-lt"/>
              </a:rPr>
              <a:t>di</a:t>
            </a:r>
            <a:r>
              <a:rPr lang="pt-BR" sz="4400" i="0" u="none" strike="noStrike" dirty="0">
                <a:solidFill>
                  <a:srgbClr val="0070C0"/>
                </a:solidFill>
                <a:effectLst/>
                <a:highlight>
                  <a:srgbClr val="F8F9FA"/>
                </a:highlight>
                <a:latin typeface="+mj-lt"/>
              </a:rPr>
              <a:t> </a:t>
            </a:r>
            <a:r>
              <a:rPr lang="pt-BR" sz="4400" i="0" u="none" strike="noStrike" dirty="0" err="1">
                <a:solidFill>
                  <a:srgbClr val="0070C0"/>
                </a:solidFill>
                <a:effectLst/>
                <a:highlight>
                  <a:srgbClr val="F8F9FA"/>
                </a:highlight>
                <a:latin typeface="+mj-lt"/>
              </a:rPr>
              <a:t>intervento</a:t>
            </a:r>
            <a:endParaRPr lang="it-IT" dirty="0">
              <a:solidFill>
                <a:srgbClr val="0070C0"/>
              </a:solidFill>
            </a:endParaRPr>
          </a:p>
        </p:txBody>
      </p:sp>
      <p:pic>
        <p:nvPicPr>
          <p:cNvPr id="7" name="Imagem 6" descr="Texto, Carta&#10;&#10;Descrição gerada automaticamente">
            <a:extLst>
              <a:ext uri="{FF2B5EF4-FFF2-40B4-BE49-F238E27FC236}">
                <a16:creationId xmlns:a16="http://schemas.microsoft.com/office/drawing/2014/main" id="{8B1A38FA-2F0B-5BAE-F128-C71D5912257D}"/>
              </a:ext>
            </a:extLst>
          </p:cNvPr>
          <p:cNvPicPr>
            <a:picLocks noChangeAspect="1"/>
          </p:cNvPicPr>
          <p:nvPr/>
        </p:nvPicPr>
        <p:blipFill>
          <a:blip r:embed="rId2"/>
          <a:stretch>
            <a:fillRect/>
          </a:stretch>
        </p:blipFill>
        <p:spPr>
          <a:xfrm>
            <a:off x="2076450" y="1028085"/>
            <a:ext cx="7772400" cy="4979015"/>
          </a:xfrm>
          <a:prstGeom prst="rect">
            <a:avLst/>
          </a:prstGeom>
        </p:spPr>
      </p:pic>
    </p:spTree>
    <p:extLst>
      <p:ext uri="{BB962C8B-B14F-4D97-AF65-F5344CB8AC3E}">
        <p14:creationId xmlns:p14="http://schemas.microsoft.com/office/powerpoint/2010/main" val="2886854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AC365FCB-5138-AEEC-9033-A4E7274FA0CC}"/>
              </a:ext>
            </a:extLst>
          </p:cNvPr>
          <p:cNvPicPr>
            <a:picLocks noChangeAspect="1"/>
          </p:cNvPicPr>
          <p:nvPr/>
        </p:nvPicPr>
        <p:blipFill>
          <a:blip r:embed="rId2"/>
          <a:stretch>
            <a:fillRect/>
          </a:stretch>
        </p:blipFill>
        <p:spPr>
          <a:xfrm>
            <a:off x="0" y="766313"/>
            <a:ext cx="5886451" cy="2465881"/>
          </a:xfrm>
          <a:prstGeom prst="rect">
            <a:avLst/>
          </a:prstGeom>
        </p:spPr>
      </p:pic>
      <p:pic>
        <p:nvPicPr>
          <p:cNvPr id="5" name="Imagem 4">
            <a:extLst>
              <a:ext uri="{FF2B5EF4-FFF2-40B4-BE49-F238E27FC236}">
                <a16:creationId xmlns:a16="http://schemas.microsoft.com/office/drawing/2014/main" id="{BA0EB720-D404-798D-0112-A8A83BD474B2}"/>
              </a:ext>
            </a:extLst>
          </p:cNvPr>
          <p:cNvPicPr>
            <a:picLocks noChangeAspect="1"/>
          </p:cNvPicPr>
          <p:nvPr/>
        </p:nvPicPr>
        <p:blipFill>
          <a:blip r:embed="rId3"/>
          <a:stretch>
            <a:fillRect/>
          </a:stretch>
        </p:blipFill>
        <p:spPr>
          <a:xfrm>
            <a:off x="1" y="3625807"/>
            <a:ext cx="5886450" cy="2414726"/>
          </a:xfrm>
          <a:prstGeom prst="rect">
            <a:avLst/>
          </a:prstGeom>
        </p:spPr>
      </p:pic>
      <p:pic>
        <p:nvPicPr>
          <p:cNvPr id="7" name="Imagem 6">
            <a:extLst>
              <a:ext uri="{FF2B5EF4-FFF2-40B4-BE49-F238E27FC236}">
                <a16:creationId xmlns:a16="http://schemas.microsoft.com/office/drawing/2014/main" id="{A1BD0DB3-B54D-00C5-2D6C-D5757EB93A37}"/>
              </a:ext>
            </a:extLst>
          </p:cNvPr>
          <p:cNvPicPr>
            <a:picLocks noChangeAspect="1"/>
          </p:cNvPicPr>
          <p:nvPr/>
        </p:nvPicPr>
        <p:blipFill>
          <a:blip r:embed="rId4"/>
          <a:stretch>
            <a:fillRect/>
          </a:stretch>
        </p:blipFill>
        <p:spPr>
          <a:xfrm>
            <a:off x="5886451" y="963119"/>
            <a:ext cx="6086474" cy="2662688"/>
          </a:xfrm>
          <a:prstGeom prst="rect">
            <a:avLst/>
          </a:prstGeom>
        </p:spPr>
      </p:pic>
      <p:pic>
        <p:nvPicPr>
          <p:cNvPr id="10" name="Imagem 9">
            <a:extLst>
              <a:ext uri="{FF2B5EF4-FFF2-40B4-BE49-F238E27FC236}">
                <a16:creationId xmlns:a16="http://schemas.microsoft.com/office/drawing/2014/main" id="{F4451039-D4EE-4C4B-FBCA-9BEBCCD152C5}"/>
              </a:ext>
            </a:extLst>
          </p:cNvPr>
          <p:cNvPicPr>
            <a:picLocks noChangeAspect="1"/>
          </p:cNvPicPr>
          <p:nvPr/>
        </p:nvPicPr>
        <p:blipFill>
          <a:blip r:embed="rId5"/>
          <a:stretch>
            <a:fillRect/>
          </a:stretch>
        </p:blipFill>
        <p:spPr>
          <a:xfrm>
            <a:off x="6800850" y="4261061"/>
            <a:ext cx="5172075" cy="1936635"/>
          </a:xfrm>
          <a:prstGeom prst="rect">
            <a:avLst/>
          </a:prstGeom>
        </p:spPr>
      </p:pic>
      <p:pic>
        <p:nvPicPr>
          <p:cNvPr id="14" name="Imagem 13">
            <a:extLst>
              <a:ext uri="{FF2B5EF4-FFF2-40B4-BE49-F238E27FC236}">
                <a16:creationId xmlns:a16="http://schemas.microsoft.com/office/drawing/2014/main" id="{BB6A4F26-FE00-BADF-3AE7-4718E6382697}"/>
              </a:ext>
            </a:extLst>
          </p:cNvPr>
          <p:cNvPicPr>
            <a:picLocks noChangeAspect="1"/>
          </p:cNvPicPr>
          <p:nvPr/>
        </p:nvPicPr>
        <p:blipFill>
          <a:blip r:embed="rId6"/>
          <a:stretch>
            <a:fillRect/>
          </a:stretch>
        </p:blipFill>
        <p:spPr>
          <a:xfrm>
            <a:off x="6029326" y="-8431"/>
            <a:ext cx="2900362" cy="1693564"/>
          </a:xfrm>
          <a:prstGeom prst="rect">
            <a:avLst/>
          </a:prstGeom>
        </p:spPr>
      </p:pic>
    </p:spTree>
    <p:extLst>
      <p:ext uri="{BB962C8B-B14F-4D97-AF65-F5344CB8AC3E}">
        <p14:creationId xmlns:p14="http://schemas.microsoft.com/office/powerpoint/2010/main" val="47059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C12F73CC-C73A-BECA-9618-C0C5FE979B69}"/>
              </a:ext>
            </a:extLst>
          </p:cNvPr>
          <p:cNvPicPr>
            <a:picLocks noChangeAspect="1"/>
          </p:cNvPicPr>
          <p:nvPr/>
        </p:nvPicPr>
        <p:blipFill>
          <a:blip r:embed="rId2"/>
          <a:stretch>
            <a:fillRect/>
          </a:stretch>
        </p:blipFill>
        <p:spPr>
          <a:xfrm>
            <a:off x="421413" y="1230086"/>
            <a:ext cx="4673101" cy="4397828"/>
          </a:xfrm>
          <a:prstGeom prst="rect">
            <a:avLst/>
          </a:prstGeom>
        </p:spPr>
      </p:pic>
      <p:pic>
        <p:nvPicPr>
          <p:cNvPr id="11" name="Imagem 10">
            <a:extLst>
              <a:ext uri="{FF2B5EF4-FFF2-40B4-BE49-F238E27FC236}">
                <a16:creationId xmlns:a16="http://schemas.microsoft.com/office/drawing/2014/main" id="{685A820F-B53E-2FC0-7A1F-7C13373C670F}"/>
              </a:ext>
            </a:extLst>
          </p:cNvPr>
          <p:cNvPicPr>
            <a:picLocks noChangeAspect="1"/>
          </p:cNvPicPr>
          <p:nvPr/>
        </p:nvPicPr>
        <p:blipFill>
          <a:blip r:embed="rId3"/>
          <a:stretch>
            <a:fillRect/>
          </a:stretch>
        </p:blipFill>
        <p:spPr>
          <a:xfrm>
            <a:off x="5370285" y="842963"/>
            <a:ext cx="6630307" cy="1800226"/>
          </a:xfrm>
          <a:prstGeom prst="rect">
            <a:avLst/>
          </a:prstGeom>
        </p:spPr>
      </p:pic>
      <p:pic>
        <p:nvPicPr>
          <p:cNvPr id="13" name="Imagem 12">
            <a:extLst>
              <a:ext uri="{FF2B5EF4-FFF2-40B4-BE49-F238E27FC236}">
                <a16:creationId xmlns:a16="http://schemas.microsoft.com/office/drawing/2014/main" id="{EA6758F9-6D11-CE62-A30A-6FB20C52AD53}"/>
              </a:ext>
            </a:extLst>
          </p:cNvPr>
          <p:cNvPicPr>
            <a:picLocks noChangeAspect="1"/>
          </p:cNvPicPr>
          <p:nvPr/>
        </p:nvPicPr>
        <p:blipFill>
          <a:blip r:embed="rId4"/>
          <a:stretch>
            <a:fillRect/>
          </a:stretch>
        </p:blipFill>
        <p:spPr>
          <a:xfrm>
            <a:off x="5309505" y="2828925"/>
            <a:ext cx="6691087" cy="1988457"/>
          </a:xfrm>
          <a:prstGeom prst="rect">
            <a:avLst/>
          </a:prstGeom>
        </p:spPr>
      </p:pic>
      <p:pic>
        <p:nvPicPr>
          <p:cNvPr id="15" name="Imagem 14">
            <a:extLst>
              <a:ext uri="{FF2B5EF4-FFF2-40B4-BE49-F238E27FC236}">
                <a16:creationId xmlns:a16="http://schemas.microsoft.com/office/drawing/2014/main" id="{A761C8E7-C14F-CA6B-C48C-8DC010B09365}"/>
              </a:ext>
            </a:extLst>
          </p:cNvPr>
          <p:cNvPicPr>
            <a:picLocks noChangeAspect="1"/>
          </p:cNvPicPr>
          <p:nvPr/>
        </p:nvPicPr>
        <p:blipFill>
          <a:blip r:embed="rId5"/>
          <a:stretch>
            <a:fillRect/>
          </a:stretch>
        </p:blipFill>
        <p:spPr>
          <a:xfrm>
            <a:off x="5094514" y="5003118"/>
            <a:ext cx="7097486" cy="1497695"/>
          </a:xfrm>
          <a:prstGeom prst="rect">
            <a:avLst/>
          </a:prstGeom>
        </p:spPr>
      </p:pic>
    </p:spTree>
    <p:extLst>
      <p:ext uri="{BB962C8B-B14F-4D97-AF65-F5344CB8AC3E}">
        <p14:creationId xmlns:p14="http://schemas.microsoft.com/office/powerpoint/2010/main" val="2336409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82C79B70-D801-7A14-BDDA-7AB8C35085A1}"/>
              </a:ext>
            </a:extLst>
          </p:cNvPr>
          <p:cNvSpPr>
            <a:spLocks noGrp="1"/>
          </p:cNvSpPr>
          <p:nvPr>
            <p:ph type="title"/>
          </p:nvPr>
        </p:nvSpPr>
        <p:spPr/>
        <p:txBody>
          <a:bodyPr>
            <a:noAutofit/>
          </a:bodyPr>
          <a:lstStyle/>
          <a:p>
            <a:pPr algn="ctr"/>
            <a:r>
              <a:rPr lang="it-IT" dirty="0"/>
              <a:t>Presentazione</a:t>
            </a:r>
          </a:p>
        </p:txBody>
      </p:sp>
      <p:sp>
        <p:nvSpPr>
          <p:cNvPr id="5" name="Segnaposto contenuto 4">
            <a:extLst>
              <a:ext uri="{FF2B5EF4-FFF2-40B4-BE49-F238E27FC236}">
                <a16:creationId xmlns:a16="http://schemas.microsoft.com/office/drawing/2014/main" id="{D78376B0-F35E-E64D-2F3E-BDCF0AB4F38D}"/>
              </a:ext>
            </a:extLst>
          </p:cNvPr>
          <p:cNvSpPr>
            <a:spLocks noGrp="1"/>
          </p:cNvSpPr>
          <p:nvPr>
            <p:ph idx="1"/>
          </p:nvPr>
        </p:nvSpPr>
        <p:spPr/>
        <p:txBody>
          <a:bodyPr/>
          <a:lstStyle/>
          <a:p>
            <a:pPr marL="514350" indent="-514350">
              <a:buAutoNum type="arabicPeriod"/>
            </a:pPr>
            <a:r>
              <a:rPr lang="it-IT" sz="3200" dirty="0">
                <a:latin typeface="+mj-lt"/>
              </a:rPr>
              <a:t>Sviluppo della scrittura: il concetto di riciclo neuronale;</a:t>
            </a:r>
          </a:p>
          <a:p>
            <a:pPr marL="514350" indent="-514350">
              <a:buAutoNum type="arabicPeriod"/>
            </a:pPr>
            <a:r>
              <a:rPr lang="pt-BR" sz="3200" b="0" i="0" u="none" strike="noStrike" dirty="0" err="1">
                <a:solidFill>
                  <a:srgbClr val="202124"/>
                </a:solidFill>
                <a:effectLst/>
                <a:highlight>
                  <a:srgbClr val="F8F9FA"/>
                </a:highlight>
                <a:latin typeface="+mj-lt"/>
              </a:rPr>
              <a:t>Valutazione</a:t>
            </a:r>
            <a:r>
              <a:rPr lang="pt-BR" sz="3200" b="0" i="0" u="none" strike="noStrike" dirty="0">
                <a:solidFill>
                  <a:srgbClr val="202124"/>
                </a:solidFill>
                <a:effectLst/>
                <a:highlight>
                  <a:srgbClr val="F8F9FA"/>
                </a:highlight>
                <a:latin typeface="+mj-lt"/>
              </a:rPr>
              <a:t> e </a:t>
            </a:r>
            <a:r>
              <a:rPr lang="pt-BR" sz="3200" b="0" i="0" u="none" strike="noStrike" dirty="0" err="1">
                <a:solidFill>
                  <a:srgbClr val="202124"/>
                </a:solidFill>
                <a:effectLst/>
                <a:highlight>
                  <a:srgbClr val="F8F9FA"/>
                </a:highlight>
                <a:latin typeface="+mj-lt"/>
              </a:rPr>
              <a:t>intervento</a:t>
            </a:r>
            <a:r>
              <a:rPr lang="pt-BR" sz="3200" b="0" i="0" u="none" strike="noStrike" dirty="0">
                <a:solidFill>
                  <a:srgbClr val="202124"/>
                </a:solidFill>
                <a:effectLst/>
                <a:highlight>
                  <a:srgbClr val="F8F9FA"/>
                </a:highlight>
                <a:latin typeface="+mj-lt"/>
              </a:rPr>
              <a:t> </a:t>
            </a:r>
            <a:r>
              <a:rPr lang="pt-BR" sz="3200" b="0" i="0" u="none" strike="noStrike" dirty="0" err="1">
                <a:solidFill>
                  <a:srgbClr val="202124"/>
                </a:solidFill>
                <a:effectLst/>
                <a:highlight>
                  <a:srgbClr val="F8F9FA"/>
                </a:highlight>
                <a:latin typeface="+mj-lt"/>
              </a:rPr>
              <a:t>della</a:t>
            </a:r>
            <a:r>
              <a:rPr lang="pt-BR" sz="3200" b="0" i="0" u="none" strike="noStrike" dirty="0">
                <a:solidFill>
                  <a:srgbClr val="202124"/>
                </a:solidFill>
                <a:effectLst/>
                <a:highlight>
                  <a:srgbClr val="F8F9FA"/>
                </a:highlight>
                <a:latin typeface="+mj-lt"/>
              </a:rPr>
              <a:t> </a:t>
            </a:r>
            <a:r>
              <a:rPr lang="pt-BR" sz="3200" b="0" i="0" u="none" strike="noStrike" dirty="0" err="1">
                <a:solidFill>
                  <a:srgbClr val="202124"/>
                </a:solidFill>
                <a:effectLst/>
                <a:highlight>
                  <a:srgbClr val="F8F9FA"/>
                </a:highlight>
                <a:latin typeface="+mj-lt"/>
              </a:rPr>
              <a:t>scrittura</a:t>
            </a:r>
            <a:r>
              <a:rPr lang="pt-BR" sz="3200" b="0" i="0" u="none" strike="noStrike" dirty="0">
                <a:solidFill>
                  <a:srgbClr val="202124"/>
                </a:solidFill>
                <a:effectLst/>
                <a:highlight>
                  <a:srgbClr val="F8F9FA"/>
                </a:highlight>
                <a:latin typeface="+mj-lt"/>
              </a:rPr>
              <a:t>: cambiamento </a:t>
            </a:r>
            <a:r>
              <a:rPr lang="pt-BR" sz="3200" b="0" i="0" u="none" strike="noStrike" dirty="0" err="1">
                <a:solidFill>
                  <a:srgbClr val="202124"/>
                </a:solidFill>
                <a:effectLst/>
                <a:highlight>
                  <a:srgbClr val="F8F9FA"/>
                </a:highlight>
                <a:latin typeface="+mj-lt"/>
              </a:rPr>
              <a:t>del</a:t>
            </a:r>
            <a:r>
              <a:rPr lang="pt-BR" sz="3200" b="0" i="0" u="none" strike="noStrike" dirty="0">
                <a:solidFill>
                  <a:srgbClr val="202124"/>
                </a:solidFill>
                <a:effectLst/>
                <a:highlight>
                  <a:srgbClr val="F8F9FA"/>
                </a:highlight>
                <a:latin typeface="+mj-lt"/>
              </a:rPr>
              <a:t> paradigma </a:t>
            </a:r>
            <a:r>
              <a:rPr lang="pt-BR" sz="3200" b="0" i="0" u="none" strike="noStrike" dirty="0" err="1">
                <a:solidFill>
                  <a:srgbClr val="202124"/>
                </a:solidFill>
                <a:effectLst/>
                <a:highlight>
                  <a:srgbClr val="F8F9FA"/>
                </a:highlight>
                <a:latin typeface="+mj-lt"/>
              </a:rPr>
              <a:t>di</a:t>
            </a:r>
            <a:r>
              <a:rPr lang="pt-BR" sz="3200" b="0" i="0" u="none" strike="noStrike" dirty="0">
                <a:solidFill>
                  <a:srgbClr val="202124"/>
                </a:solidFill>
                <a:effectLst/>
                <a:highlight>
                  <a:srgbClr val="F8F9FA"/>
                </a:highlight>
                <a:latin typeface="+mj-lt"/>
              </a:rPr>
              <a:t> </a:t>
            </a:r>
            <a:r>
              <a:rPr lang="pt-BR" sz="3200" b="0" i="0" u="none" strike="noStrike" dirty="0" err="1">
                <a:solidFill>
                  <a:srgbClr val="202124"/>
                </a:solidFill>
                <a:effectLst/>
                <a:highlight>
                  <a:srgbClr val="F8F9FA"/>
                </a:highlight>
                <a:latin typeface="+mj-lt"/>
              </a:rPr>
              <a:t>scrittura</a:t>
            </a:r>
            <a:r>
              <a:rPr lang="pt-BR" sz="3200" b="0" i="0" u="none" strike="noStrike" dirty="0">
                <a:solidFill>
                  <a:srgbClr val="202124"/>
                </a:solidFill>
                <a:effectLst/>
                <a:highlight>
                  <a:srgbClr val="F8F9FA"/>
                </a:highlight>
                <a:latin typeface="+mj-lt"/>
              </a:rPr>
              <a:t>;</a:t>
            </a:r>
          </a:p>
          <a:p>
            <a:pPr marL="514350" indent="-514350">
              <a:buAutoNum type="arabicPeriod"/>
            </a:pPr>
            <a:r>
              <a:rPr lang="it-IT" sz="3200" dirty="0">
                <a:latin typeface="+mj-lt"/>
              </a:rPr>
              <a:t>Strumenti di valutazione</a:t>
            </a:r>
            <a:r>
              <a:rPr lang="pt-BR" sz="3200" dirty="0">
                <a:solidFill>
                  <a:srgbClr val="202124"/>
                </a:solidFill>
                <a:highlight>
                  <a:srgbClr val="F8F9FA"/>
                </a:highlight>
                <a:latin typeface="+mj-lt"/>
              </a:rPr>
              <a:t>;</a:t>
            </a:r>
          </a:p>
          <a:p>
            <a:pPr marL="514350" indent="-514350">
              <a:buAutoNum type="arabicPeriod"/>
            </a:pPr>
            <a:r>
              <a:rPr lang="pt-BR" sz="3200" b="0" i="0" u="none" strike="noStrike" dirty="0" err="1">
                <a:solidFill>
                  <a:srgbClr val="202124"/>
                </a:solidFill>
                <a:effectLst/>
                <a:highlight>
                  <a:srgbClr val="F8F9FA"/>
                </a:highlight>
                <a:latin typeface="+mj-lt"/>
              </a:rPr>
              <a:t>Strumenti</a:t>
            </a:r>
            <a:r>
              <a:rPr lang="pt-BR" sz="3200" b="0" i="0" u="none" strike="noStrike" dirty="0">
                <a:solidFill>
                  <a:srgbClr val="202124"/>
                </a:solidFill>
                <a:effectLst/>
                <a:highlight>
                  <a:srgbClr val="F8F9FA"/>
                </a:highlight>
                <a:latin typeface="+mj-lt"/>
              </a:rPr>
              <a:t> </a:t>
            </a:r>
            <a:r>
              <a:rPr lang="pt-BR" sz="3200" b="0" i="0" u="none" strike="noStrike" dirty="0" err="1">
                <a:solidFill>
                  <a:srgbClr val="202124"/>
                </a:solidFill>
                <a:effectLst/>
                <a:highlight>
                  <a:srgbClr val="F8F9FA"/>
                </a:highlight>
                <a:latin typeface="+mj-lt"/>
              </a:rPr>
              <a:t>di</a:t>
            </a:r>
            <a:r>
              <a:rPr lang="pt-BR" sz="3200" b="0" i="0" u="none" strike="noStrike" dirty="0">
                <a:solidFill>
                  <a:srgbClr val="202124"/>
                </a:solidFill>
                <a:effectLst/>
                <a:highlight>
                  <a:srgbClr val="F8F9FA"/>
                </a:highlight>
                <a:latin typeface="+mj-lt"/>
              </a:rPr>
              <a:t> </a:t>
            </a:r>
            <a:r>
              <a:rPr lang="pt-BR" sz="3200" b="0" i="0" u="none" strike="noStrike" dirty="0" err="1">
                <a:solidFill>
                  <a:srgbClr val="202124"/>
                </a:solidFill>
                <a:effectLst/>
                <a:highlight>
                  <a:srgbClr val="F8F9FA"/>
                </a:highlight>
                <a:latin typeface="+mj-lt"/>
              </a:rPr>
              <a:t>intervento</a:t>
            </a:r>
            <a:r>
              <a:rPr lang="pt-BR" sz="3200" b="0" i="0" u="none" strike="noStrike" dirty="0">
                <a:solidFill>
                  <a:srgbClr val="202124"/>
                </a:solidFill>
                <a:effectLst/>
                <a:highlight>
                  <a:srgbClr val="F8F9FA"/>
                </a:highlight>
                <a:latin typeface="+mj-lt"/>
              </a:rPr>
              <a:t>.</a:t>
            </a:r>
          </a:p>
          <a:p>
            <a:pPr marL="514350" indent="-514350">
              <a:buAutoNum type="arabicPeriod"/>
            </a:pPr>
            <a:endParaRPr lang="it-IT" dirty="0"/>
          </a:p>
        </p:txBody>
      </p:sp>
    </p:spTree>
    <p:extLst>
      <p:ext uri="{BB962C8B-B14F-4D97-AF65-F5344CB8AC3E}">
        <p14:creationId xmlns:p14="http://schemas.microsoft.com/office/powerpoint/2010/main" val="31232063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A6B9B068-D49B-D4CF-97E4-B4FB80B8B88A}"/>
              </a:ext>
            </a:extLst>
          </p:cNvPr>
          <p:cNvPicPr>
            <a:picLocks noChangeAspect="1"/>
          </p:cNvPicPr>
          <p:nvPr/>
        </p:nvPicPr>
        <p:blipFill>
          <a:blip r:embed="rId2"/>
          <a:stretch>
            <a:fillRect/>
          </a:stretch>
        </p:blipFill>
        <p:spPr>
          <a:xfrm>
            <a:off x="2320706" y="342900"/>
            <a:ext cx="7772400" cy="5700373"/>
          </a:xfrm>
          <a:prstGeom prst="rect">
            <a:avLst/>
          </a:prstGeom>
        </p:spPr>
      </p:pic>
      <p:pic>
        <p:nvPicPr>
          <p:cNvPr id="5" name="Imagem 4">
            <a:extLst>
              <a:ext uri="{FF2B5EF4-FFF2-40B4-BE49-F238E27FC236}">
                <a16:creationId xmlns:a16="http://schemas.microsoft.com/office/drawing/2014/main" id="{B996D5BF-5C1E-3AF4-C406-825B0C94A20A}"/>
              </a:ext>
            </a:extLst>
          </p:cNvPr>
          <p:cNvPicPr>
            <a:picLocks noChangeAspect="1"/>
          </p:cNvPicPr>
          <p:nvPr/>
        </p:nvPicPr>
        <p:blipFill>
          <a:blip r:embed="rId3"/>
          <a:stretch>
            <a:fillRect/>
          </a:stretch>
        </p:blipFill>
        <p:spPr>
          <a:xfrm>
            <a:off x="82769" y="1757362"/>
            <a:ext cx="2016125" cy="3875087"/>
          </a:xfrm>
          <a:prstGeom prst="rect">
            <a:avLst/>
          </a:prstGeom>
        </p:spPr>
      </p:pic>
    </p:spTree>
    <p:extLst>
      <p:ext uri="{BB962C8B-B14F-4D97-AF65-F5344CB8AC3E}">
        <p14:creationId xmlns:p14="http://schemas.microsoft.com/office/powerpoint/2010/main" val="38845944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11A47CD8-5C0A-EDC4-CBF3-BA117537D532}"/>
              </a:ext>
            </a:extLst>
          </p:cNvPr>
          <p:cNvPicPr>
            <a:picLocks noChangeAspect="1"/>
          </p:cNvPicPr>
          <p:nvPr/>
        </p:nvPicPr>
        <p:blipFill>
          <a:blip r:embed="rId2"/>
          <a:stretch>
            <a:fillRect/>
          </a:stretch>
        </p:blipFill>
        <p:spPr>
          <a:xfrm>
            <a:off x="577850" y="1157288"/>
            <a:ext cx="2922588" cy="4286250"/>
          </a:xfrm>
          <a:prstGeom prst="rect">
            <a:avLst/>
          </a:prstGeom>
        </p:spPr>
      </p:pic>
      <p:pic>
        <p:nvPicPr>
          <p:cNvPr id="6" name="Imagem 5">
            <a:extLst>
              <a:ext uri="{FF2B5EF4-FFF2-40B4-BE49-F238E27FC236}">
                <a16:creationId xmlns:a16="http://schemas.microsoft.com/office/drawing/2014/main" id="{64E88073-AEA1-3034-58B1-3598144C469D}"/>
              </a:ext>
            </a:extLst>
          </p:cNvPr>
          <p:cNvPicPr>
            <a:picLocks noChangeAspect="1"/>
          </p:cNvPicPr>
          <p:nvPr/>
        </p:nvPicPr>
        <p:blipFill>
          <a:blip r:embed="rId3"/>
          <a:stretch>
            <a:fillRect/>
          </a:stretch>
        </p:blipFill>
        <p:spPr>
          <a:xfrm>
            <a:off x="3769128" y="1057274"/>
            <a:ext cx="3788959" cy="4643438"/>
          </a:xfrm>
          <a:prstGeom prst="rect">
            <a:avLst/>
          </a:prstGeom>
        </p:spPr>
      </p:pic>
      <p:pic>
        <p:nvPicPr>
          <p:cNvPr id="8" name="Imagem 7">
            <a:extLst>
              <a:ext uri="{FF2B5EF4-FFF2-40B4-BE49-F238E27FC236}">
                <a16:creationId xmlns:a16="http://schemas.microsoft.com/office/drawing/2014/main" id="{00018440-4DBE-6741-CC23-9A949B0BDDD6}"/>
              </a:ext>
            </a:extLst>
          </p:cNvPr>
          <p:cNvPicPr>
            <a:picLocks noChangeAspect="1"/>
          </p:cNvPicPr>
          <p:nvPr/>
        </p:nvPicPr>
        <p:blipFill>
          <a:blip r:embed="rId4"/>
          <a:stretch>
            <a:fillRect/>
          </a:stretch>
        </p:blipFill>
        <p:spPr>
          <a:xfrm>
            <a:off x="7826777" y="1371599"/>
            <a:ext cx="3981450" cy="4500564"/>
          </a:xfrm>
          <a:prstGeom prst="rect">
            <a:avLst/>
          </a:prstGeom>
        </p:spPr>
      </p:pic>
    </p:spTree>
    <p:extLst>
      <p:ext uri="{BB962C8B-B14F-4D97-AF65-F5344CB8AC3E}">
        <p14:creationId xmlns:p14="http://schemas.microsoft.com/office/powerpoint/2010/main" val="14894745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506954BE-3554-08E2-0286-6F5796F27BA6}"/>
              </a:ext>
            </a:extLst>
          </p:cNvPr>
          <p:cNvPicPr>
            <a:picLocks noChangeAspect="1"/>
          </p:cNvPicPr>
          <p:nvPr/>
        </p:nvPicPr>
        <p:blipFill>
          <a:blip r:embed="rId2"/>
          <a:stretch>
            <a:fillRect/>
          </a:stretch>
        </p:blipFill>
        <p:spPr>
          <a:xfrm>
            <a:off x="496709" y="857251"/>
            <a:ext cx="3446641" cy="4786312"/>
          </a:xfrm>
          <a:prstGeom prst="rect">
            <a:avLst/>
          </a:prstGeom>
        </p:spPr>
      </p:pic>
      <p:pic>
        <p:nvPicPr>
          <p:cNvPr id="7" name="Imagem 6">
            <a:extLst>
              <a:ext uri="{FF2B5EF4-FFF2-40B4-BE49-F238E27FC236}">
                <a16:creationId xmlns:a16="http://schemas.microsoft.com/office/drawing/2014/main" id="{F990C3B1-576D-970D-2B15-D7D771A90079}"/>
              </a:ext>
            </a:extLst>
          </p:cNvPr>
          <p:cNvPicPr>
            <a:picLocks noChangeAspect="1"/>
          </p:cNvPicPr>
          <p:nvPr/>
        </p:nvPicPr>
        <p:blipFill>
          <a:blip r:embed="rId3"/>
          <a:stretch>
            <a:fillRect/>
          </a:stretch>
        </p:blipFill>
        <p:spPr>
          <a:xfrm>
            <a:off x="4086226" y="857251"/>
            <a:ext cx="3343275" cy="5143498"/>
          </a:xfrm>
          <a:prstGeom prst="rect">
            <a:avLst/>
          </a:prstGeom>
        </p:spPr>
      </p:pic>
      <p:pic>
        <p:nvPicPr>
          <p:cNvPr id="10" name="Imagem 9">
            <a:extLst>
              <a:ext uri="{FF2B5EF4-FFF2-40B4-BE49-F238E27FC236}">
                <a16:creationId xmlns:a16="http://schemas.microsoft.com/office/drawing/2014/main" id="{804E594E-4DC2-CEE0-299F-32422534103E}"/>
              </a:ext>
            </a:extLst>
          </p:cNvPr>
          <p:cNvPicPr>
            <a:picLocks noChangeAspect="1"/>
          </p:cNvPicPr>
          <p:nvPr/>
        </p:nvPicPr>
        <p:blipFill>
          <a:blip r:embed="rId4"/>
          <a:stretch>
            <a:fillRect/>
          </a:stretch>
        </p:blipFill>
        <p:spPr>
          <a:xfrm>
            <a:off x="7786687" y="971549"/>
            <a:ext cx="4029074" cy="2743202"/>
          </a:xfrm>
          <a:prstGeom prst="rect">
            <a:avLst/>
          </a:prstGeom>
        </p:spPr>
      </p:pic>
      <p:pic>
        <p:nvPicPr>
          <p:cNvPr id="12" name="Imagem 11">
            <a:extLst>
              <a:ext uri="{FF2B5EF4-FFF2-40B4-BE49-F238E27FC236}">
                <a16:creationId xmlns:a16="http://schemas.microsoft.com/office/drawing/2014/main" id="{0B56BE69-7849-ECF0-BFFE-D9FFCF2FC4CF}"/>
              </a:ext>
            </a:extLst>
          </p:cNvPr>
          <p:cNvPicPr>
            <a:picLocks noChangeAspect="1"/>
          </p:cNvPicPr>
          <p:nvPr/>
        </p:nvPicPr>
        <p:blipFill>
          <a:blip r:embed="rId5"/>
          <a:stretch>
            <a:fillRect/>
          </a:stretch>
        </p:blipFill>
        <p:spPr>
          <a:xfrm>
            <a:off x="7429501" y="3714751"/>
            <a:ext cx="4619623" cy="2600324"/>
          </a:xfrm>
          <a:prstGeom prst="rect">
            <a:avLst/>
          </a:prstGeom>
        </p:spPr>
      </p:pic>
    </p:spTree>
    <p:extLst>
      <p:ext uri="{BB962C8B-B14F-4D97-AF65-F5344CB8AC3E}">
        <p14:creationId xmlns:p14="http://schemas.microsoft.com/office/powerpoint/2010/main" val="31659756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243525C3-97CF-49D2-090E-31ECF2F8EC6F}"/>
              </a:ext>
            </a:extLst>
          </p:cNvPr>
          <p:cNvSpPr txBox="1"/>
          <p:nvPr/>
        </p:nvSpPr>
        <p:spPr>
          <a:xfrm>
            <a:off x="4393405" y="2458521"/>
            <a:ext cx="8070057" cy="1938992"/>
          </a:xfrm>
          <a:prstGeom prst="rect">
            <a:avLst/>
          </a:prstGeom>
          <a:noFill/>
        </p:spPr>
        <p:txBody>
          <a:bodyPr wrap="square">
            <a:spAutoFit/>
          </a:bodyPr>
          <a:lstStyle/>
          <a:p>
            <a:r>
              <a:rPr lang="pt-BR" sz="4400" b="1" dirty="0" err="1">
                <a:solidFill>
                  <a:srgbClr val="0070C0"/>
                </a:solidFill>
                <a:effectLst/>
                <a:highlight>
                  <a:srgbClr val="FFFFFF"/>
                </a:highlight>
                <a:latin typeface="+mj-lt"/>
              </a:rPr>
              <a:t>Grazie</a:t>
            </a:r>
            <a:r>
              <a:rPr lang="pt-BR" sz="4400" b="1" dirty="0">
                <a:solidFill>
                  <a:srgbClr val="0070C0"/>
                </a:solidFill>
                <a:effectLst/>
                <a:highlight>
                  <a:srgbClr val="FFFFFF"/>
                </a:highlight>
                <a:latin typeface="+mj-lt"/>
              </a:rPr>
              <a:t> per </a:t>
            </a:r>
            <a:r>
              <a:rPr lang="pt-BR" sz="4400" b="1" dirty="0" err="1">
                <a:solidFill>
                  <a:srgbClr val="0070C0"/>
                </a:solidFill>
                <a:effectLst/>
                <a:highlight>
                  <a:srgbClr val="FFFFFF"/>
                </a:highlight>
                <a:latin typeface="+mj-lt"/>
              </a:rPr>
              <a:t>la</a:t>
            </a:r>
            <a:r>
              <a:rPr lang="pt-BR" sz="4400" b="1" dirty="0">
                <a:solidFill>
                  <a:srgbClr val="0070C0"/>
                </a:solidFill>
                <a:effectLst/>
                <a:highlight>
                  <a:srgbClr val="FFFFFF"/>
                </a:highlight>
                <a:latin typeface="+mj-lt"/>
              </a:rPr>
              <a:t> </a:t>
            </a:r>
            <a:r>
              <a:rPr lang="pt-BR" sz="4400" b="1" dirty="0" err="1">
                <a:solidFill>
                  <a:srgbClr val="0070C0"/>
                </a:solidFill>
                <a:effectLst/>
                <a:highlight>
                  <a:srgbClr val="FFFFFF"/>
                </a:highlight>
                <a:latin typeface="+mj-lt"/>
              </a:rPr>
              <a:t>vostra</a:t>
            </a:r>
            <a:r>
              <a:rPr lang="pt-BR" sz="4400" b="1" dirty="0">
                <a:solidFill>
                  <a:srgbClr val="0070C0"/>
                </a:solidFill>
                <a:effectLst/>
                <a:highlight>
                  <a:srgbClr val="FFFFFF"/>
                </a:highlight>
                <a:latin typeface="+mj-lt"/>
              </a:rPr>
              <a:t> </a:t>
            </a:r>
            <a:r>
              <a:rPr lang="pt-BR" sz="4400" b="1" dirty="0" err="1">
                <a:solidFill>
                  <a:srgbClr val="0070C0"/>
                </a:solidFill>
                <a:effectLst/>
                <a:highlight>
                  <a:srgbClr val="FFFFFF"/>
                </a:highlight>
                <a:latin typeface="+mj-lt"/>
              </a:rPr>
              <a:t>attenzione</a:t>
            </a:r>
            <a:r>
              <a:rPr lang="pt-BR" sz="4400" b="1" dirty="0">
                <a:solidFill>
                  <a:srgbClr val="0070C0"/>
                </a:solidFill>
                <a:effectLst/>
                <a:highlight>
                  <a:srgbClr val="FFFFFF"/>
                </a:highlight>
                <a:latin typeface="+mj-lt"/>
              </a:rPr>
              <a:t>!!</a:t>
            </a:r>
          </a:p>
          <a:p>
            <a:endParaRPr lang="pt-BR" sz="4400" b="1" dirty="0">
              <a:solidFill>
                <a:srgbClr val="0070C0"/>
              </a:solidFill>
              <a:effectLst/>
              <a:highlight>
                <a:srgbClr val="FFFFFF"/>
              </a:highlight>
              <a:latin typeface="+mj-lt"/>
            </a:endParaRPr>
          </a:p>
          <a:p>
            <a:pPr algn="ctr"/>
            <a:r>
              <a:rPr lang="pt-BR" sz="3200" i="1" dirty="0" err="1">
                <a:solidFill>
                  <a:srgbClr val="0070C0"/>
                </a:solidFill>
                <a:highlight>
                  <a:srgbClr val="FFFFFF"/>
                </a:highlight>
                <a:latin typeface="+mj-lt"/>
              </a:rPr>
              <a:t>simone.a.capellini@unesp.br</a:t>
            </a:r>
            <a:r>
              <a:rPr lang="pt-BR" sz="3200" i="1" dirty="0">
                <a:solidFill>
                  <a:srgbClr val="0070C0"/>
                </a:solidFill>
                <a:effectLst/>
                <a:highlight>
                  <a:srgbClr val="FFFFFF"/>
                </a:highlight>
                <a:latin typeface="+mj-lt"/>
              </a:rPr>
              <a:t> </a:t>
            </a:r>
          </a:p>
        </p:txBody>
      </p:sp>
      <p:pic>
        <p:nvPicPr>
          <p:cNvPr id="5" name="Imagem 4">
            <a:extLst>
              <a:ext uri="{FF2B5EF4-FFF2-40B4-BE49-F238E27FC236}">
                <a16:creationId xmlns:a16="http://schemas.microsoft.com/office/drawing/2014/main" id="{7ECE0A8D-9514-44B0-81AA-4738B4556169}"/>
              </a:ext>
            </a:extLst>
          </p:cNvPr>
          <p:cNvPicPr>
            <a:picLocks noChangeAspect="1"/>
          </p:cNvPicPr>
          <p:nvPr/>
        </p:nvPicPr>
        <p:blipFill>
          <a:blip r:embed="rId2"/>
          <a:stretch>
            <a:fillRect/>
          </a:stretch>
        </p:blipFill>
        <p:spPr>
          <a:xfrm>
            <a:off x="673445" y="1828799"/>
            <a:ext cx="3594100" cy="3200401"/>
          </a:xfrm>
          <a:prstGeom prst="rect">
            <a:avLst/>
          </a:prstGeom>
        </p:spPr>
      </p:pic>
    </p:spTree>
    <p:extLst>
      <p:ext uri="{BB962C8B-B14F-4D97-AF65-F5344CB8AC3E}">
        <p14:creationId xmlns:p14="http://schemas.microsoft.com/office/powerpoint/2010/main" val="2726316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82C79B70-D801-7A14-BDDA-7AB8C35085A1}"/>
              </a:ext>
            </a:extLst>
          </p:cNvPr>
          <p:cNvSpPr>
            <a:spLocks noGrp="1"/>
          </p:cNvSpPr>
          <p:nvPr>
            <p:ph type="title"/>
          </p:nvPr>
        </p:nvSpPr>
        <p:spPr/>
        <p:txBody>
          <a:bodyPr>
            <a:normAutofit fontScale="90000"/>
          </a:bodyPr>
          <a:lstStyle/>
          <a:p>
            <a:pPr algn="ctr"/>
            <a:r>
              <a:rPr lang="it-IT" sz="4400" dirty="0">
                <a:latin typeface="+mj-lt"/>
              </a:rPr>
              <a:t>1. Sviluppo della scrittura: il concetto di riciclo neuronale</a:t>
            </a:r>
            <a:endParaRPr lang="it-IT" dirty="0"/>
          </a:p>
        </p:txBody>
      </p:sp>
      <p:graphicFrame>
        <p:nvGraphicFramePr>
          <p:cNvPr id="2" name="Espaço Reservado para Conteúdo 1">
            <a:extLst>
              <a:ext uri="{FF2B5EF4-FFF2-40B4-BE49-F238E27FC236}">
                <a16:creationId xmlns:a16="http://schemas.microsoft.com/office/drawing/2014/main" id="{0CFA1342-C134-49B4-C894-05E1CF1A0435}"/>
              </a:ext>
            </a:extLst>
          </p:cNvPr>
          <p:cNvGraphicFramePr>
            <a:graphicFrameLocks noGrp="1"/>
          </p:cNvGraphicFramePr>
          <p:nvPr>
            <p:ph idx="1"/>
            <p:extLst>
              <p:ext uri="{D42A27DB-BD31-4B8C-83A1-F6EECF244321}">
                <p14:modId xmlns:p14="http://schemas.microsoft.com/office/powerpoint/2010/main" val="4193244469"/>
              </p:ext>
            </p:extLst>
          </p:nvPr>
        </p:nvGraphicFramePr>
        <p:xfrm>
          <a:off x="16040" y="2267212"/>
          <a:ext cx="10515600" cy="3909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aixaDeTexto 2">
            <a:extLst>
              <a:ext uri="{FF2B5EF4-FFF2-40B4-BE49-F238E27FC236}">
                <a16:creationId xmlns:a16="http://schemas.microsoft.com/office/drawing/2014/main" id="{E355CC7F-BBA9-CA88-8206-A3B97A047F98}"/>
              </a:ext>
            </a:extLst>
          </p:cNvPr>
          <p:cNvSpPr txBox="1"/>
          <p:nvPr/>
        </p:nvSpPr>
        <p:spPr>
          <a:xfrm>
            <a:off x="9190696" y="3852756"/>
            <a:ext cx="2681888" cy="461665"/>
          </a:xfrm>
          <a:prstGeom prst="rect">
            <a:avLst/>
          </a:prstGeom>
          <a:noFill/>
        </p:spPr>
        <p:txBody>
          <a:bodyPr wrap="none" rtlCol="0">
            <a:spAutoFit/>
          </a:bodyPr>
          <a:lstStyle/>
          <a:p>
            <a:pPr algn="ctr"/>
            <a:r>
              <a:rPr lang="pt-BR" sz="2400" b="1" dirty="0" err="1"/>
              <a:t>Riciclo</a:t>
            </a:r>
            <a:r>
              <a:rPr lang="pt-BR" sz="2400" b="1" dirty="0"/>
              <a:t> </a:t>
            </a:r>
            <a:r>
              <a:rPr lang="pt-BR" sz="2400" b="1" dirty="0" err="1"/>
              <a:t>Neuronale</a:t>
            </a:r>
            <a:endParaRPr lang="pt-BR" sz="2400" b="1" dirty="0"/>
          </a:p>
        </p:txBody>
      </p:sp>
      <p:sp>
        <p:nvSpPr>
          <p:cNvPr id="6" name="Seta para a Direita 5">
            <a:extLst>
              <a:ext uri="{FF2B5EF4-FFF2-40B4-BE49-F238E27FC236}">
                <a16:creationId xmlns:a16="http://schemas.microsoft.com/office/drawing/2014/main" id="{AF084AB7-080E-5B3D-660D-F85967D9AC43}"/>
              </a:ext>
            </a:extLst>
          </p:cNvPr>
          <p:cNvSpPr/>
          <p:nvPr/>
        </p:nvSpPr>
        <p:spPr>
          <a:xfrm>
            <a:off x="7690459" y="3656422"/>
            <a:ext cx="1295400" cy="762000"/>
          </a:xfrm>
          <a:prstGeom prst="rightArrow">
            <a:avLst/>
          </a:prstGeom>
          <a:solidFill>
            <a:srgbClr val="3483B9"/>
          </a:solidFill>
          <a:ln>
            <a:solidFill>
              <a:srgbClr val="3483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0070C0"/>
              </a:solidFill>
            </a:endParaRPr>
          </a:p>
        </p:txBody>
      </p:sp>
      <p:sp>
        <p:nvSpPr>
          <p:cNvPr id="7" name="CaixaDeTexto 6">
            <a:extLst>
              <a:ext uri="{FF2B5EF4-FFF2-40B4-BE49-F238E27FC236}">
                <a16:creationId xmlns:a16="http://schemas.microsoft.com/office/drawing/2014/main" id="{8CEB5B9C-1CE2-A05F-780B-F87E4224340D}"/>
              </a:ext>
            </a:extLst>
          </p:cNvPr>
          <p:cNvSpPr txBox="1"/>
          <p:nvPr/>
        </p:nvSpPr>
        <p:spPr>
          <a:xfrm>
            <a:off x="9641706" y="6011121"/>
            <a:ext cx="2242922" cy="400110"/>
          </a:xfrm>
          <a:prstGeom prst="rect">
            <a:avLst/>
          </a:prstGeom>
          <a:noFill/>
        </p:spPr>
        <p:txBody>
          <a:bodyPr wrap="none" rtlCol="0">
            <a:spAutoFit/>
          </a:bodyPr>
          <a:lstStyle/>
          <a:p>
            <a:r>
              <a:rPr lang="pt-BR" sz="2000" dirty="0"/>
              <a:t>Costa et al. (2016) </a:t>
            </a:r>
          </a:p>
        </p:txBody>
      </p:sp>
    </p:spTree>
    <p:extLst>
      <p:ext uri="{BB962C8B-B14F-4D97-AF65-F5344CB8AC3E}">
        <p14:creationId xmlns:p14="http://schemas.microsoft.com/office/powerpoint/2010/main" val="2628383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9B8AEE6B-4B07-E7A4-C28B-E78CA776126D}"/>
              </a:ext>
            </a:extLst>
          </p:cNvPr>
          <p:cNvPicPr>
            <a:picLocks noChangeAspect="1"/>
          </p:cNvPicPr>
          <p:nvPr/>
        </p:nvPicPr>
        <p:blipFill>
          <a:blip r:embed="rId2"/>
          <a:stretch>
            <a:fillRect/>
          </a:stretch>
        </p:blipFill>
        <p:spPr>
          <a:xfrm>
            <a:off x="2430049" y="178904"/>
            <a:ext cx="7603299" cy="5758433"/>
          </a:xfrm>
          <a:prstGeom prst="rect">
            <a:avLst/>
          </a:prstGeom>
        </p:spPr>
      </p:pic>
      <p:sp>
        <p:nvSpPr>
          <p:cNvPr id="3" name="Retângulo 2">
            <a:extLst>
              <a:ext uri="{FF2B5EF4-FFF2-40B4-BE49-F238E27FC236}">
                <a16:creationId xmlns:a16="http://schemas.microsoft.com/office/drawing/2014/main" id="{E0FE8CA9-DF16-7506-AFDE-1C0744A83CA9}"/>
              </a:ext>
            </a:extLst>
          </p:cNvPr>
          <p:cNvSpPr/>
          <p:nvPr/>
        </p:nvSpPr>
        <p:spPr>
          <a:xfrm>
            <a:off x="3594969" y="178904"/>
            <a:ext cx="5649239" cy="61023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400" b="1" dirty="0"/>
              <a:t>Architettura Cerebrale della Lettura</a:t>
            </a:r>
            <a:endParaRPr lang="pt-BR" sz="2400" b="1" dirty="0"/>
          </a:p>
        </p:txBody>
      </p:sp>
      <p:sp>
        <p:nvSpPr>
          <p:cNvPr id="6" name="Retângulo 5">
            <a:extLst>
              <a:ext uri="{FF2B5EF4-FFF2-40B4-BE49-F238E27FC236}">
                <a16:creationId xmlns:a16="http://schemas.microsoft.com/office/drawing/2014/main" id="{32B3862F-4145-17C8-65F1-2F29A06DD1A0}"/>
              </a:ext>
            </a:extLst>
          </p:cNvPr>
          <p:cNvSpPr/>
          <p:nvPr/>
        </p:nvSpPr>
        <p:spPr>
          <a:xfrm>
            <a:off x="2430049" y="920663"/>
            <a:ext cx="5649239" cy="61023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Imparare a leggere consiste nell'accedere, attraverso la visione, alle aree della lingua parlata</a:t>
            </a:r>
            <a:endParaRPr lang="pt-BR" dirty="0"/>
          </a:p>
        </p:txBody>
      </p:sp>
      <p:sp>
        <p:nvSpPr>
          <p:cNvPr id="7" name="Retângulo 6">
            <a:extLst>
              <a:ext uri="{FF2B5EF4-FFF2-40B4-BE49-F238E27FC236}">
                <a16:creationId xmlns:a16="http://schemas.microsoft.com/office/drawing/2014/main" id="{D7C5E21B-4548-787D-59D5-1607FA93E6B6}"/>
              </a:ext>
            </a:extLst>
          </p:cNvPr>
          <p:cNvSpPr/>
          <p:nvPr/>
        </p:nvSpPr>
        <p:spPr>
          <a:xfrm>
            <a:off x="2582449" y="1530900"/>
            <a:ext cx="1814187" cy="74175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Pronuncia e articolazione</a:t>
            </a:r>
            <a:endParaRPr lang="pt-BR" dirty="0"/>
          </a:p>
        </p:txBody>
      </p:sp>
      <p:sp>
        <p:nvSpPr>
          <p:cNvPr id="8" name="Retângulo 7">
            <a:extLst>
              <a:ext uri="{FF2B5EF4-FFF2-40B4-BE49-F238E27FC236}">
                <a16:creationId xmlns:a16="http://schemas.microsoft.com/office/drawing/2014/main" id="{27FC8233-C265-2BFB-FE02-52FE2C44B67E}"/>
              </a:ext>
            </a:extLst>
          </p:cNvPr>
          <p:cNvSpPr/>
          <p:nvPr/>
        </p:nvSpPr>
        <p:spPr>
          <a:xfrm>
            <a:off x="7787014" y="2702694"/>
            <a:ext cx="2137776" cy="8862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Attivazione di aree di lingua parlata</a:t>
            </a:r>
            <a:endParaRPr lang="pt-BR" dirty="0"/>
          </a:p>
        </p:txBody>
      </p:sp>
      <p:sp>
        <p:nvSpPr>
          <p:cNvPr id="9" name="Retângulo 8">
            <a:extLst>
              <a:ext uri="{FF2B5EF4-FFF2-40B4-BE49-F238E27FC236}">
                <a16:creationId xmlns:a16="http://schemas.microsoft.com/office/drawing/2014/main" id="{38726F82-C02D-12DF-05D8-80A24B6B31F3}"/>
              </a:ext>
            </a:extLst>
          </p:cNvPr>
          <p:cNvSpPr/>
          <p:nvPr/>
        </p:nvSpPr>
        <p:spPr>
          <a:xfrm>
            <a:off x="7787014" y="4433374"/>
            <a:ext cx="1707715" cy="4392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Parole visive</a:t>
            </a:r>
            <a:endParaRPr lang="pt-BR" dirty="0"/>
          </a:p>
        </p:txBody>
      </p:sp>
      <p:sp>
        <p:nvSpPr>
          <p:cNvPr id="10" name="Retângulo 9">
            <a:extLst>
              <a:ext uri="{FF2B5EF4-FFF2-40B4-BE49-F238E27FC236}">
                <a16:creationId xmlns:a16="http://schemas.microsoft.com/office/drawing/2014/main" id="{AE0FE5D8-C173-961E-AA95-9BF25D3A3403}"/>
              </a:ext>
            </a:extLst>
          </p:cNvPr>
          <p:cNvSpPr/>
          <p:nvPr/>
        </p:nvSpPr>
        <p:spPr>
          <a:xfrm>
            <a:off x="3079315" y="4761138"/>
            <a:ext cx="2169090" cy="4392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Accesso al significato</a:t>
            </a:r>
            <a:endParaRPr lang="pt-BR" dirty="0"/>
          </a:p>
        </p:txBody>
      </p:sp>
      <p:sp>
        <p:nvSpPr>
          <p:cNvPr id="11" name="Retângulo 10">
            <a:extLst>
              <a:ext uri="{FF2B5EF4-FFF2-40B4-BE49-F238E27FC236}">
                <a16:creationId xmlns:a16="http://schemas.microsoft.com/office/drawing/2014/main" id="{1340F788-2902-7E87-9E3F-19CD92868450}"/>
              </a:ext>
            </a:extLst>
          </p:cNvPr>
          <p:cNvSpPr/>
          <p:nvPr/>
        </p:nvSpPr>
        <p:spPr>
          <a:xfrm>
            <a:off x="5131496" y="5025229"/>
            <a:ext cx="3210838" cy="8862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Regione </a:t>
            </a:r>
            <a:r>
              <a:rPr lang="it-IT" dirty="0" err="1"/>
              <a:t>Occipto</a:t>
            </a:r>
            <a:r>
              <a:rPr lang="it-IT" dirty="0"/>
              <a:t>-Temporale: area per il riconoscimento della forma visiva della parola</a:t>
            </a:r>
            <a:endParaRPr lang="pt-BR" dirty="0"/>
          </a:p>
        </p:txBody>
      </p:sp>
      <p:cxnSp>
        <p:nvCxnSpPr>
          <p:cNvPr id="13" name="Conector de Seta Reta 12">
            <a:extLst>
              <a:ext uri="{FF2B5EF4-FFF2-40B4-BE49-F238E27FC236}">
                <a16:creationId xmlns:a16="http://schemas.microsoft.com/office/drawing/2014/main" id="{433C1BDD-9AD0-9E3A-F5A3-801FF125167F}"/>
              </a:ext>
            </a:extLst>
          </p:cNvPr>
          <p:cNvCxnSpPr/>
          <p:nvPr/>
        </p:nvCxnSpPr>
        <p:spPr>
          <a:xfrm>
            <a:off x="4396636" y="1891430"/>
            <a:ext cx="851769" cy="90187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5" name="Conector de Seta Reta 14">
            <a:extLst>
              <a:ext uri="{FF2B5EF4-FFF2-40B4-BE49-F238E27FC236}">
                <a16:creationId xmlns:a16="http://schemas.microsoft.com/office/drawing/2014/main" id="{7E905A19-C40D-4713-A530-7B9F714756DB}"/>
              </a:ext>
            </a:extLst>
          </p:cNvPr>
          <p:cNvCxnSpPr>
            <a:cxnSpLocks/>
          </p:cNvCxnSpPr>
          <p:nvPr/>
        </p:nvCxnSpPr>
        <p:spPr>
          <a:xfrm flipV="1">
            <a:off x="3832964" y="3883068"/>
            <a:ext cx="789140" cy="87807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21" name="CaixaDeTexto 20">
            <a:extLst>
              <a:ext uri="{FF2B5EF4-FFF2-40B4-BE49-F238E27FC236}">
                <a16:creationId xmlns:a16="http://schemas.microsoft.com/office/drawing/2014/main" id="{E0FB89B1-8AA9-6A89-5767-29F6C01C9AD1}"/>
              </a:ext>
            </a:extLst>
          </p:cNvPr>
          <p:cNvSpPr txBox="1"/>
          <p:nvPr/>
        </p:nvSpPr>
        <p:spPr>
          <a:xfrm>
            <a:off x="10330774" y="6036184"/>
            <a:ext cx="1758815" cy="369332"/>
          </a:xfrm>
          <a:prstGeom prst="rect">
            <a:avLst/>
          </a:prstGeom>
          <a:noFill/>
        </p:spPr>
        <p:txBody>
          <a:bodyPr wrap="none" rtlCol="0">
            <a:spAutoFit/>
          </a:bodyPr>
          <a:lstStyle/>
          <a:p>
            <a:r>
              <a:rPr lang="pt-BR" dirty="0" err="1"/>
              <a:t>Dehaene</a:t>
            </a:r>
            <a:r>
              <a:rPr lang="pt-BR" dirty="0"/>
              <a:t> (2013)</a:t>
            </a:r>
          </a:p>
        </p:txBody>
      </p:sp>
    </p:spTree>
    <p:extLst>
      <p:ext uri="{BB962C8B-B14F-4D97-AF65-F5344CB8AC3E}">
        <p14:creationId xmlns:p14="http://schemas.microsoft.com/office/powerpoint/2010/main" val="2274742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Linha do tempo&#10;&#10;Descrição gerada automaticamente">
            <a:extLst>
              <a:ext uri="{FF2B5EF4-FFF2-40B4-BE49-F238E27FC236}">
                <a16:creationId xmlns:a16="http://schemas.microsoft.com/office/drawing/2014/main" id="{5E3FE099-0B08-BA47-13A0-B1D1878321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2915" y="1277657"/>
            <a:ext cx="8843375" cy="4584525"/>
          </a:xfrm>
          <a:prstGeom prst="rect">
            <a:avLst/>
          </a:prstGeom>
        </p:spPr>
      </p:pic>
      <p:sp>
        <p:nvSpPr>
          <p:cNvPr id="5" name="Retângulo 4">
            <a:extLst>
              <a:ext uri="{FF2B5EF4-FFF2-40B4-BE49-F238E27FC236}">
                <a16:creationId xmlns:a16="http://schemas.microsoft.com/office/drawing/2014/main" id="{41DF2777-FE65-FAA3-F8EB-74CC9A5A5266}"/>
              </a:ext>
            </a:extLst>
          </p:cNvPr>
          <p:cNvSpPr/>
          <p:nvPr/>
        </p:nvSpPr>
        <p:spPr>
          <a:xfrm>
            <a:off x="1805836" y="3697903"/>
            <a:ext cx="2189967" cy="52336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Otto tratti di natura astratta</a:t>
            </a:r>
            <a:endParaRPr lang="pt-BR" dirty="0"/>
          </a:p>
        </p:txBody>
      </p:sp>
      <p:sp>
        <p:nvSpPr>
          <p:cNvPr id="12" name="Retângulo 11">
            <a:extLst>
              <a:ext uri="{FF2B5EF4-FFF2-40B4-BE49-F238E27FC236}">
                <a16:creationId xmlns:a16="http://schemas.microsoft.com/office/drawing/2014/main" id="{3CB10272-D046-9534-BC22-508F99AAFABE}"/>
              </a:ext>
            </a:extLst>
          </p:cNvPr>
          <p:cNvSpPr/>
          <p:nvPr/>
        </p:nvSpPr>
        <p:spPr>
          <a:xfrm>
            <a:off x="3260942" y="2872867"/>
            <a:ext cx="2189967" cy="52336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viene aggiunto</a:t>
            </a:r>
            <a:endParaRPr lang="pt-BR" dirty="0"/>
          </a:p>
        </p:txBody>
      </p:sp>
      <p:sp>
        <p:nvSpPr>
          <p:cNvPr id="14" name="Retângulo 13">
            <a:extLst>
              <a:ext uri="{FF2B5EF4-FFF2-40B4-BE49-F238E27FC236}">
                <a16:creationId xmlns:a16="http://schemas.microsoft.com/office/drawing/2014/main" id="{CD937107-F0CE-F8BE-7835-7318D752A40E}"/>
              </a:ext>
            </a:extLst>
          </p:cNvPr>
          <p:cNvSpPr/>
          <p:nvPr/>
        </p:nvSpPr>
        <p:spPr>
          <a:xfrm>
            <a:off x="4847573" y="1478071"/>
            <a:ext cx="1553228" cy="33820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da uno a sei</a:t>
            </a:r>
            <a:endParaRPr lang="pt-BR" dirty="0"/>
          </a:p>
        </p:txBody>
      </p:sp>
      <p:sp>
        <p:nvSpPr>
          <p:cNvPr id="16" name="Retângulo 15">
            <a:extLst>
              <a:ext uri="{FF2B5EF4-FFF2-40B4-BE49-F238E27FC236}">
                <a16:creationId xmlns:a16="http://schemas.microsoft.com/office/drawing/2014/main" id="{0CDCC4C0-D774-F2E5-3FBD-CE40D2933355}"/>
              </a:ext>
            </a:extLst>
          </p:cNvPr>
          <p:cNvSpPr/>
          <p:nvPr/>
        </p:nvSpPr>
        <p:spPr>
          <a:xfrm>
            <a:off x="7553194" y="1377864"/>
            <a:ext cx="1453020" cy="4384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vertice in basso</a:t>
            </a:r>
            <a:endParaRPr lang="pt-BR" dirty="0"/>
          </a:p>
        </p:txBody>
      </p:sp>
      <p:sp>
        <p:nvSpPr>
          <p:cNvPr id="18" name="Retângulo 17">
            <a:extLst>
              <a:ext uri="{FF2B5EF4-FFF2-40B4-BE49-F238E27FC236}">
                <a16:creationId xmlns:a16="http://schemas.microsoft.com/office/drawing/2014/main" id="{5FD17CF6-BCAE-776A-A373-41F3ED045445}"/>
              </a:ext>
            </a:extLst>
          </p:cNvPr>
          <p:cNvSpPr/>
          <p:nvPr/>
        </p:nvSpPr>
        <p:spPr>
          <a:xfrm>
            <a:off x="7578246" y="2068883"/>
            <a:ext cx="2467628" cy="2860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400" dirty="0"/>
              <a:t>semicerchio con apertura a destra</a:t>
            </a:r>
            <a:endParaRPr lang="pt-BR" sz="1400" dirty="0"/>
          </a:p>
        </p:txBody>
      </p:sp>
      <p:sp>
        <p:nvSpPr>
          <p:cNvPr id="19" name="Retângulo 18">
            <a:extLst>
              <a:ext uri="{FF2B5EF4-FFF2-40B4-BE49-F238E27FC236}">
                <a16:creationId xmlns:a16="http://schemas.microsoft.com/office/drawing/2014/main" id="{10E63DA8-5F3D-DE34-C927-CD4686621A55}"/>
              </a:ext>
            </a:extLst>
          </p:cNvPr>
          <p:cNvSpPr/>
          <p:nvPr/>
        </p:nvSpPr>
        <p:spPr>
          <a:xfrm>
            <a:off x="7578246" y="2369508"/>
            <a:ext cx="651354" cy="23799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0" name="Retângulo 19">
            <a:extLst>
              <a:ext uri="{FF2B5EF4-FFF2-40B4-BE49-F238E27FC236}">
                <a16:creationId xmlns:a16="http://schemas.microsoft.com/office/drawing/2014/main" id="{1B0F5360-3D04-8119-7E5B-F41761B83D37}"/>
              </a:ext>
            </a:extLst>
          </p:cNvPr>
          <p:cNvSpPr/>
          <p:nvPr/>
        </p:nvSpPr>
        <p:spPr>
          <a:xfrm>
            <a:off x="6350694" y="2912533"/>
            <a:ext cx="2041743" cy="48370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400" dirty="0"/>
              <a:t>dimensioni diverse dello stesso carattere</a:t>
            </a:r>
            <a:endParaRPr lang="pt-BR" sz="1400" dirty="0"/>
          </a:p>
        </p:txBody>
      </p:sp>
      <p:sp>
        <p:nvSpPr>
          <p:cNvPr id="21" name="Retângulo 20">
            <a:extLst>
              <a:ext uri="{FF2B5EF4-FFF2-40B4-BE49-F238E27FC236}">
                <a16:creationId xmlns:a16="http://schemas.microsoft.com/office/drawing/2014/main" id="{A664707C-CEB1-60DF-711F-9A312E355BA2}"/>
              </a:ext>
            </a:extLst>
          </p:cNvPr>
          <p:cNvSpPr/>
          <p:nvPr/>
        </p:nvSpPr>
        <p:spPr>
          <a:xfrm>
            <a:off x="4949867" y="3668907"/>
            <a:ext cx="2041743" cy="48370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400" dirty="0"/>
              <a:t>numero di traccia</a:t>
            </a:r>
            <a:endParaRPr lang="pt-BR" sz="1400" dirty="0"/>
          </a:p>
        </p:txBody>
      </p:sp>
      <p:sp>
        <p:nvSpPr>
          <p:cNvPr id="22" name="Retângulo 21">
            <a:extLst>
              <a:ext uri="{FF2B5EF4-FFF2-40B4-BE49-F238E27FC236}">
                <a16:creationId xmlns:a16="http://schemas.microsoft.com/office/drawing/2014/main" id="{20DE5C20-0D68-7F0B-0404-DA62B29F535B}"/>
              </a:ext>
            </a:extLst>
          </p:cNvPr>
          <p:cNvSpPr/>
          <p:nvPr/>
        </p:nvSpPr>
        <p:spPr>
          <a:xfrm>
            <a:off x="7791188" y="3697903"/>
            <a:ext cx="2041743" cy="48370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400" dirty="0"/>
              <a:t>direzione e combinazione di tratti</a:t>
            </a:r>
            <a:endParaRPr lang="pt-BR" sz="1400" dirty="0"/>
          </a:p>
        </p:txBody>
      </p:sp>
      <p:sp>
        <p:nvSpPr>
          <p:cNvPr id="23" name="Retângulo 22">
            <a:extLst>
              <a:ext uri="{FF2B5EF4-FFF2-40B4-BE49-F238E27FC236}">
                <a16:creationId xmlns:a16="http://schemas.microsoft.com/office/drawing/2014/main" id="{FC10E09E-12F7-7980-70CD-7BBED4441D50}"/>
              </a:ext>
            </a:extLst>
          </p:cNvPr>
          <p:cNvSpPr/>
          <p:nvPr/>
        </p:nvSpPr>
        <p:spPr>
          <a:xfrm>
            <a:off x="2867414" y="4353837"/>
            <a:ext cx="3044872" cy="102609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posizione in linea retta: orizzontale, verticale o inclinata</a:t>
            </a:r>
            <a:endParaRPr lang="pt-BR" dirty="0"/>
          </a:p>
        </p:txBody>
      </p:sp>
      <p:sp>
        <p:nvSpPr>
          <p:cNvPr id="24" name="Retângulo 23">
            <a:extLst>
              <a:ext uri="{FF2B5EF4-FFF2-40B4-BE49-F238E27FC236}">
                <a16:creationId xmlns:a16="http://schemas.microsoft.com/office/drawing/2014/main" id="{073285DF-8E8E-25C9-F806-4E838E583662}"/>
              </a:ext>
            </a:extLst>
          </p:cNvPr>
          <p:cNvSpPr/>
          <p:nvPr/>
        </p:nvSpPr>
        <p:spPr>
          <a:xfrm>
            <a:off x="5912286" y="4308603"/>
            <a:ext cx="1878902" cy="43064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linea maggiore o minore</a:t>
            </a:r>
            <a:endParaRPr lang="pt-BR" dirty="0"/>
          </a:p>
        </p:txBody>
      </p:sp>
      <p:sp>
        <p:nvSpPr>
          <p:cNvPr id="26" name="CaixaDeTexto 25">
            <a:extLst>
              <a:ext uri="{FF2B5EF4-FFF2-40B4-BE49-F238E27FC236}">
                <a16:creationId xmlns:a16="http://schemas.microsoft.com/office/drawing/2014/main" id="{7EF2C9D1-5EE3-E1CF-6C2A-8F4FFBFA8B89}"/>
              </a:ext>
            </a:extLst>
          </p:cNvPr>
          <p:cNvSpPr txBox="1"/>
          <p:nvPr/>
        </p:nvSpPr>
        <p:spPr>
          <a:xfrm>
            <a:off x="6910973" y="5732974"/>
            <a:ext cx="6100174" cy="646331"/>
          </a:xfrm>
          <a:prstGeom prst="rect">
            <a:avLst/>
          </a:prstGeom>
          <a:noFill/>
        </p:spPr>
        <p:txBody>
          <a:bodyPr wrap="square">
            <a:spAutoFit/>
          </a:bodyPr>
          <a:lstStyle/>
          <a:p>
            <a:pPr algn="ctr"/>
            <a:r>
              <a:rPr lang="it-IT" dirty="0">
                <a:latin typeface="+mj-lt"/>
              </a:rPr>
              <a:t>Riconoscimento delle Invarianze delle Lettere</a:t>
            </a:r>
          </a:p>
          <a:p>
            <a:pPr algn="ctr"/>
            <a:r>
              <a:rPr lang="pt-BR" sz="1800" dirty="0" err="1">
                <a:effectLst/>
                <a:latin typeface="+mj-lt"/>
                <a:ea typeface="Calibri" panose="020F0502020204030204" pitchFamily="34" charset="0"/>
              </a:rPr>
              <a:t>Adattato</a:t>
            </a:r>
            <a:r>
              <a:rPr lang="pt-BR" sz="1800" dirty="0">
                <a:effectLst/>
                <a:latin typeface="+mj-lt"/>
                <a:ea typeface="Calibri" panose="020F0502020204030204" pitchFamily="34" charset="0"/>
              </a:rPr>
              <a:t> da Scliar-Cabral (2021)</a:t>
            </a:r>
            <a:r>
              <a:rPr lang="pt-BR" dirty="0">
                <a:effectLst/>
                <a:latin typeface="+mj-lt"/>
              </a:rPr>
              <a:t> </a:t>
            </a:r>
            <a:endParaRPr lang="pt-BR" dirty="0">
              <a:latin typeface="+mj-lt"/>
            </a:endParaRPr>
          </a:p>
        </p:txBody>
      </p:sp>
    </p:spTree>
    <p:extLst>
      <p:ext uri="{BB962C8B-B14F-4D97-AF65-F5344CB8AC3E}">
        <p14:creationId xmlns:p14="http://schemas.microsoft.com/office/powerpoint/2010/main" val="2087697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82C79B70-D801-7A14-BDDA-7AB8C35085A1}"/>
              </a:ext>
            </a:extLst>
          </p:cNvPr>
          <p:cNvSpPr>
            <a:spLocks noGrp="1"/>
          </p:cNvSpPr>
          <p:nvPr>
            <p:ph type="title"/>
          </p:nvPr>
        </p:nvSpPr>
        <p:spPr>
          <a:xfrm>
            <a:off x="963461" y="965428"/>
            <a:ext cx="10515600" cy="694095"/>
          </a:xfrm>
        </p:spPr>
        <p:txBody>
          <a:bodyPr>
            <a:normAutofit fontScale="90000"/>
          </a:bodyPr>
          <a:lstStyle/>
          <a:p>
            <a:pPr algn="ctr"/>
            <a:r>
              <a:rPr lang="pt-BR" sz="4000" i="0" u="none" strike="noStrike" dirty="0">
                <a:solidFill>
                  <a:srgbClr val="0070C0"/>
                </a:solidFill>
                <a:effectLst/>
                <a:highlight>
                  <a:srgbClr val="F8F9FA"/>
                </a:highlight>
                <a:latin typeface="+mj-lt"/>
              </a:rPr>
              <a:t>2. </a:t>
            </a:r>
            <a:r>
              <a:rPr lang="pt-BR" sz="4000" i="0" u="none" strike="noStrike" dirty="0" err="1">
                <a:solidFill>
                  <a:srgbClr val="0070C0"/>
                </a:solidFill>
                <a:effectLst/>
                <a:highlight>
                  <a:srgbClr val="F8F9FA"/>
                </a:highlight>
                <a:latin typeface="+mj-lt"/>
              </a:rPr>
              <a:t>Valutazione</a:t>
            </a:r>
            <a:r>
              <a:rPr lang="pt-BR" sz="4000" i="0" u="none" strike="noStrike" dirty="0">
                <a:solidFill>
                  <a:srgbClr val="0070C0"/>
                </a:solidFill>
                <a:effectLst/>
                <a:highlight>
                  <a:srgbClr val="F8F9FA"/>
                </a:highlight>
                <a:latin typeface="+mj-lt"/>
              </a:rPr>
              <a:t> e </a:t>
            </a:r>
            <a:r>
              <a:rPr lang="pt-BR" sz="4000" i="0" u="none" strike="noStrike" dirty="0" err="1">
                <a:solidFill>
                  <a:srgbClr val="0070C0"/>
                </a:solidFill>
                <a:effectLst/>
                <a:highlight>
                  <a:srgbClr val="F8F9FA"/>
                </a:highlight>
                <a:latin typeface="+mj-lt"/>
              </a:rPr>
              <a:t>intervento</a:t>
            </a:r>
            <a:r>
              <a:rPr lang="pt-BR" sz="4000" i="0" u="none" strike="noStrike" dirty="0">
                <a:solidFill>
                  <a:srgbClr val="0070C0"/>
                </a:solidFill>
                <a:effectLst/>
                <a:highlight>
                  <a:srgbClr val="F8F9FA"/>
                </a:highlight>
                <a:latin typeface="+mj-lt"/>
              </a:rPr>
              <a:t> </a:t>
            </a:r>
            <a:r>
              <a:rPr lang="pt-BR" sz="4000" i="0" u="none" strike="noStrike" dirty="0" err="1">
                <a:solidFill>
                  <a:srgbClr val="0070C0"/>
                </a:solidFill>
                <a:effectLst/>
                <a:highlight>
                  <a:srgbClr val="F8F9FA"/>
                </a:highlight>
                <a:latin typeface="+mj-lt"/>
              </a:rPr>
              <a:t>della</a:t>
            </a:r>
            <a:r>
              <a:rPr lang="pt-BR" sz="4000" i="0" u="none" strike="noStrike" dirty="0">
                <a:solidFill>
                  <a:srgbClr val="0070C0"/>
                </a:solidFill>
                <a:effectLst/>
                <a:highlight>
                  <a:srgbClr val="F8F9FA"/>
                </a:highlight>
                <a:latin typeface="+mj-lt"/>
              </a:rPr>
              <a:t> </a:t>
            </a:r>
            <a:r>
              <a:rPr lang="pt-BR" sz="4000" i="0" u="none" strike="noStrike" dirty="0" err="1">
                <a:solidFill>
                  <a:srgbClr val="0070C0"/>
                </a:solidFill>
                <a:effectLst/>
                <a:highlight>
                  <a:srgbClr val="F8F9FA"/>
                </a:highlight>
                <a:latin typeface="+mj-lt"/>
              </a:rPr>
              <a:t>scrittura</a:t>
            </a:r>
            <a:r>
              <a:rPr lang="pt-BR" sz="4000" i="0" u="none" strike="noStrike" dirty="0">
                <a:solidFill>
                  <a:srgbClr val="0070C0"/>
                </a:solidFill>
                <a:effectLst/>
                <a:highlight>
                  <a:srgbClr val="F8F9FA"/>
                </a:highlight>
                <a:latin typeface="+mj-lt"/>
              </a:rPr>
              <a:t>: cambiamento </a:t>
            </a:r>
            <a:r>
              <a:rPr lang="pt-BR" sz="4000" i="0" u="none" strike="noStrike" dirty="0" err="1">
                <a:solidFill>
                  <a:srgbClr val="0070C0"/>
                </a:solidFill>
                <a:effectLst/>
                <a:highlight>
                  <a:srgbClr val="F8F9FA"/>
                </a:highlight>
                <a:latin typeface="+mj-lt"/>
              </a:rPr>
              <a:t>del</a:t>
            </a:r>
            <a:r>
              <a:rPr lang="pt-BR" sz="4000" i="0" u="none" strike="noStrike" dirty="0">
                <a:solidFill>
                  <a:srgbClr val="0070C0"/>
                </a:solidFill>
                <a:effectLst/>
                <a:highlight>
                  <a:srgbClr val="F8F9FA"/>
                </a:highlight>
                <a:latin typeface="+mj-lt"/>
              </a:rPr>
              <a:t> paradigma </a:t>
            </a:r>
            <a:r>
              <a:rPr lang="pt-BR" sz="4000" i="0" u="none" strike="noStrike" dirty="0" err="1">
                <a:solidFill>
                  <a:srgbClr val="0070C0"/>
                </a:solidFill>
                <a:effectLst/>
                <a:highlight>
                  <a:srgbClr val="F8F9FA"/>
                </a:highlight>
                <a:latin typeface="+mj-lt"/>
              </a:rPr>
              <a:t>di</a:t>
            </a:r>
            <a:r>
              <a:rPr lang="pt-BR" sz="4000" i="0" u="none" strike="noStrike" dirty="0">
                <a:solidFill>
                  <a:srgbClr val="0070C0"/>
                </a:solidFill>
                <a:effectLst/>
                <a:highlight>
                  <a:srgbClr val="F8F9FA"/>
                </a:highlight>
                <a:latin typeface="+mj-lt"/>
              </a:rPr>
              <a:t> </a:t>
            </a:r>
            <a:r>
              <a:rPr lang="pt-BR" sz="4000" i="0" u="none" strike="noStrike" dirty="0" err="1">
                <a:solidFill>
                  <a:srgbClr val="0070C0"/>
                </a:solidFill>
                <a:effectLst/>
                <a:highlight>
                  <a:srgbClr val="F8F9FA"/>
                </a:highlight>
                <a:latin typeface="+mj-lt"/>
              </a:rPr>
              <a:t>scrittura</a:t>
            </a:r>
            <a:br>
              <a:rPr lang="pt-BR" sz="4400" i="0" u="none" strike="noStrike" dirty="0">
                <a:solidFill>
                  <a:srgbClr val="0070C0"/>
                </a:solidFill>
                <a:effectLst/>
                <a:highlight>
                  <a:srgbClr val="F8F9FA"/>
                </a:highlight>
                <a:latin typeface="+mj-lt"/>
              </a:rPr>
            </a:br>
            <a:endParaRPr lang="it-IT" dirty="0">
              <a:solidFill>
                <a:srgbClr val="0070C0"/>
              </a:solidFill>
            </a:endParaRPr>
          </a:p>
        </p:txBody>
      </p:sp>
      <p:graphicFrame>
        <p:nvGraphicFramePr>
          <p:cNvPr id="2" name="Espaço Reservado para Conteúdo 1">
            <a:extLst>
              <a:ext uri="{FF2B5EF4-FFF2-40B4-BE49-F238E27FC236}">
                <a16:creationId xmlns:a16="http://schemas.microsoft.com/office/drawing/2014/main" id="{03AF5728-AD4F-4046-FBBD-C435A20F2899}"/>
              </a:ext>
            </a:extLst>
          </p:cNvPr>
          <p:cNvGraphicFramePr>
            <a:graphicFrameLocks noGrp="1"/>
          </p:cNvGraphicFramePr>
          <p:nvPr>
            <p:ph idx="1"/>
            <p:extLst>
              <p:ext uri="{D42A27DB-BD31-4B8C-83A1-F6EECF244321}">
                <p14:modId xmlns:p14="http://schemas.microsoft.com/office/powerpoint/2010/main" val="3557517048"/>
              </p:ext>
            </p:extLst>
          </p:nvPr>
        </p:nvGraphicFramePr>
        <p:xfrm>
          <a:off x="1301663" y="1828800"/>
          <a:ext cx="10515600" cy="44843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aixaDeTexto 2">
            <a:extLst>
              <a:ext uri="{FF2B5EF4-FFF2-40B4-BE49-F238E27FC236}">
                <a16:creationId xmlns:a16="http://schemas.microsoft.com/office/drawing/2014/main" id="{DA1EE480-886A-FA15-1C92-D742E7FB7A21}"/>
              </a:ext>
            </a:extLst>
          </p:cNvPr>
          <p:cNvSpPr txBox="1"/>
          <p:nvPr/>
        </p:nvSpPr>
        <p:spPr>
          <a:xfrm>
            <a:off x="89642" y="6143840"/>
            <a:ext cx="7309413" cy="338554"/>
          </a:xfrm>
          <a:prstGeom prst="rect">
            <a:avLst/>
          </a:prstGeom>
          <a:noFill/>
        </p:spPr>
        <p:txBody>
          <a:bodyPr wrap="square">
            <a:spAutoFit/>
          </a:bodyPr>
          <a:lstStyle/>
          <a:p>
            <a:r>
              <a:rPr lang="pt-BR" sz="1600" dirty="0">
                <a:solidFill>
                  <a:srgbClr val="000000"/>
                </a:solidFill>
                <a:effectLst/>
                <a:latin typeface="Times New Roman" panose="02020603050405020304" pitchFamily="18" charset="0"/>
                <a:ea typeface="Times New Roman" panose="02020603050405020304" pitchFamily="18" charset="0"/>
              </a:rPr>
              <a:t>(</a:t>
            </a:r>
            <a:r>
              <a:rPr lang="pt-BR"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Kandel; </a:t>
            </a:r>
            <a:r>
              <a:rPr lang="pt-BR" sz="1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Perret</a:t>
            </a:r>
            <a:r>
              <a:rPr lang="pt-BR"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2015a, 2015b; Germano; </a:t>
            </a:r>
            <a:r>
              <a:rPr lang="pt-BR" sz="1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Capellini</a:t>
            </a:r>
            <a:r>
              <a:rPr lang="pt-BR"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2019)</a:t>
            </a:r>
            <a:r>
              <a:rPr lang="pt-BR" sz="1600" dirty="0">
                <a:effectLst/>
                <a:latin typeface="Arial" panose="020B0604020202020204" pitchFamily="34" charset="0"/>
                <a:cs typeface="Arial" panose="020B0604020202020204" pitchFamily="34" charset="0"/>
              </a:rPr>
              <a:t> </a:t>
            </a:r>
            <a:endParaRPr lang="pt-BR"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5223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Espaço Reservado para Conteúdo 1">
            <a:extLst>
              <a:ext uri="{FF2B5EF4-FFF2-40B4-BE49-F238E27FC236}">
                <a16:creationId xmlns:a16="http://schemas.microsoft.com/office/drawing/2014/main" id="{6DE0DA20-E06A-82A5-47F2-3504DBDA1533}"/>
              </a:ext>
            </a:extLst>
          </p:cNvPr>
          <p:cNvGraphicFramePr>
            <a:graphicFrameLocks noGrp="1"/>
          </p:cNvGraphicFramePr>
          <p:nvPr>
            <p:ph idx="1"/>
            <p:extLst>
              <p:ext uri="{D42A27DB-BD31-4B8C-83A1-F6EECF244321}">
                <p14:modId xmlns:p14="http://schemas.microsoft.com/office/powerpoint/2010/main" val="628833899"/>
              </p:ext>
            </p:extLst>
          </p:nvPr>
        </p:nvGraphicFramePr>
        <p:xfrm>
          <a:off x="838200" y="1697038"/>
          <a:ext cx="10515600" cy="3463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aixaDeTexto 2">
            <a:extLst>
              <a:ext uri="{FF2B5EF4-FFF2-40B4-BE49-F238E27FC236}">
                <a16:creationId xmlns:a16="http://schemas.microsoft.com/office/drawing/2014/main" id="{FA516B1E-D909-1C83-5FA0-9E9DEE0A78B3}"/>
              </a:ext>
            </a:extLst>
          </p:cNvPr>
          <p:cNvSpPr txBox="1"/>
          <p:nvPr/>
        </p:nvSpPr>
        <p:spPr>
          <a:xfrm>
            <a:off x="5942411" y="5979293"/>
            <a:ext cx="7286262" cy="463397"/>
          </a:xfrm>
          <a:prstGeom prst="rect">
            <a:avLst/>
          </a:prstGeom>
          <a:noFill/>
        </p:spPr>
        <p:txBody>
          <a:bodyPr wrap="square">
            <a:spAutoFit/>
          </a:bodyPr>
          <a:lstStyle/>
          <a:p>
            <a:pPr indent="449580" algn="just">
              <a:lnSpc>
                <a:spcPct val="150000"/>
              </a:lnSpc>
            </a:pPr>
            <a:r>
              <a:rPr lang="pt-BR" sz="1800" dirty="0">
                <a:effectLst/>
                <a:latin typeface="Times New Roman" panose="02020603050405020304" pitchFamily="18" charset="0"/>
                <a:ea typeface="Times New Roman" panose="02020603050405020304" pitchFamily="18" charset="0"/>
              </a:rPr>
              <a:t>(</a:t>
            </a:r>
            <a:r>
              <a:rPr lang="pt-BR" sz="1800" dirty="0" err="1">
                <a:effectLst/>
                <a:latin typeface="Times New Roman" panose="02020603050405020304" pitchFamily="18" charset="0"/>
                <a:ea typeface="Times New Roman" panose="02020603050405020304" pitchFamily="18" charset="0"/>
              </a:rPr>
              <a:t>McCloskey</a:t>
            </a:r>
            <a:r>
              <a:rPr lang="pt-BR" sz="1800" dirty="0">
                <a:effectLst/>
                <a:latin typeface="Times New Roman" panose="02020603050405020304" pitchFamily="18" charset="0"/>
                <a:ea typeface="Times New Roman" panose="02020603050405020304" pitchFamily="18" charset="0"/>
              </a:rPr>
              <a:t> &amp; </a:t>
            </a:r>
            <a:r>
              <a:rPr lang="pt-BR" sz="1800" dirty="0" err="1">
                <a:effectLst/>
                <a:latin typeface="Times New Roman" panose="02020603050405020304" pitchFamily="18" charset="0"/>
                <a:ea typeface="Times New Roman" panose="02020603050405020304" pitchFamily="18" charset="0"/>
              </a:rPr>
              <a:t>Rapp</a:t>
            </a:r>
            <a:r>
              <a:rPr lang="pt-BR" sz="1800" dirty="0">
                <a:effectLst/>
                <a:latin typeface="Times New Roman" panose="02020603050405020304" pitchFamily="18" charset="0"/>
                <a:ea typeface="Times New Roman" panose="02020603050405020304" pitchFamily="18" charset="0"/>
              </a:rPr>
              <a:t>, 2017; </a:t>
            </a:r>
            <a:r>
              <a:rPr lang="pt-BR" sz="1800" dirty="0" err="1">
                <a:effectLst/>
                <a:latin typeface="Times New Roman" panose="02020603050405020304" pitchFamily="18" charset="0"/>
                <a:ea typeface="Times New Roman" panose="02020603050405020304" pitchFamily="18" charset="0"/>
              </a:rPr>
              <a:t>Bosse</a:t>
            </a:r>
            <a:r>
              <a:rPr lang="pt-BR" sz="1800" dirty="0">
                <a:effectLst/>
                <a:latin typeface="Times New Roman" panose="02020603050405020304" pitchFamily="18" charset="0"/>
                <a:ea typeface="Times New Roman" panose="02020603050405020304" pitchFamily="18" charset="0"/>
              </a:rPr>
              <a:t>, Chaves &amp; </a:t>
            </a:r>
            <a:r>
              <a:rPr lang="pt-BR" sz="1800" dirty="0" err="1">
                <a:effectLst/>
                <a:latin typeface="Times New Roman" panose="02020603050405020304" pitchFamily="18" charset="0"/>
                <a:ea typeface="Times New Roman" panose="02020603050405020304" pitchFamily="18" charset="0"/>
              </a:rPr>
              <a:t>Valdois</a:t>
            </a:r>
            <a:r>
              <a:rPr lang="pt-BR" sz="1800" dirty="0">
                <a:effectLst/>
                <a:latin typeface="Times New Roman" panose="02020603050405020304" pitchFamily="18" charset="0"/>
                <a:ea typeface="Times New Roman" panose="02020603050405020304" pitchFamily="18" charset="0"/>
              </a:rPr>
              <a:t>, 2014)</a:t>
            </a:r>
          </a:p>
        </p:txBody>
      </p:sp>
    </p:spTree>
    <p:extLst>
      <p:ext uri="{BB962C8B-B14F-4D97-AF65-F5344CB8AC3E}">
        <p14:creationId xmlns:p14="http://schemas.microsoft.com/office/powerpoint/2010/main" val="527118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C3793F30-FD7C-BAF3-6D26-EC9D60C780FB}"/>
              </a:ext>
            </a:extLst>
          </p:cNvPr>
          <p:cNvGraphicFramePr/>
          <p:nvPr>
            <p:extLst>
              <p:ext uri="{D42A27DB-BD31-4B8C-83A1-F6EECF244321}">
                <p14:modId xmlns:p14="http://schemas.microsoft.com/office/powerpoint/2010/main" val="1303091615"/>
              </p:ext>
            </p:extLst>
          </p:nvPr>
        </p:nvGraphicFramePr>
        <p:xfrm>
          <a:off x="-531301" y="964504"/>
          <a:ext cx="8128000" cy="53861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aixaDeTexto 5">
            <a:extLst>
              <a:ext uri="{FF2B5EF4-FFF2-40B4-BE49-F238E27FC236}">
                <a16:creationId xmlns:a16="http://schemas.microsoft.com/office/drawing/2014/main" id="{ABBA0159-D5D5-E780-FD5F-5871A149AF11}"/>
              </a:ext>
            </a:extLst>
          </p:cNvPr>
          <p:cNvSpPr txBox="1"/>
          <p:nvPr/>
        </p:nvSpPr>
        <p:spPr>
          <a:xfrm>
            <a:off x="3150297" y="117757"/>
            <a:ext cx="6100174" cy="646331"/>
          </a:xfrm>
          <a:prstGeom prst="rect">
            <a:avLst/>
          </a:prstGeom>
          <a:noFill/>
        </p:spPr>
        <p:txBody>
          <a:bodyPr wrap="square">
            <a:spAutoFit/>
          </a:bodyPr>
          <a:lstStyle/>
          <a:p>
            <a:r>
              <a:rPr lang="pt-BR" sz="3600" b="1" dirty="0">
                <a:solidFill>
                  <a:srgbClr val="0070C0"/>
                </a:solidFill>
                <a:highlight>
                  <a:srgbClr val="F8F9FA"/>
                </a:highlight>
                <a:latin typeface="+mj-lt"/>
              </a:rPr>
              <a:t>3</a:t>
            </a:r>
            <a:r>
              <a:rPr lang="pt-BR" sz="3600" b="1" i="0" u="none" strike="noStrike" dirty="0">
                <a:solidFill>
                  <a:srgbClr val="0070C0"/>
                </a:solidFill>
                <a:effectLst/>
                <a:highlight>
                  <a:srgbClr val="F8F9FA"/>
                </a:highlight>
                <a:latin typeface="+mj-lt"/>
              </a:rPr>
              <a:t>. </a:t>
            </a:r>
            <a:r>
              <a:rPr lang="it-IT" sz="3600" b="1" dirty="0">
                <a:solidFill>
                  <a:srgbClr val="0070C0"/>
                </a:solidFill>
                <a:latin typeface="+mj-lt"/>
              </a:rPr>
              <a:t>Strumenti di Valutazione</a:t>
            </a:r>
            <a:endParaRPr lang="pt-BR" sz="3600" b="1" dirty="0">
              <a:solidFill>
                <a:srgbClr val="0070C0"/>
              </a:solidFill>
            </a:endParaRPr>
          </a:p>
        </p:txBody>
      </p:sp>
      <p:sp>
        <p:nvSpPr>
          <p:cNvPr id="7" name="Chave Direita 6">
            <a:extLst>
              <a:ext uri="{FF2B5EF4-FFF2-40B4-BE49-F238E27FC236}">
                <a16:creationId xmlns:a16="http://schemas.microsoft.com/office/drawing/2014/main" id="{B2B8E4B3-5D13-A158-6A52-B6AFC95EDAFB}"/>
              </a:ext>
            </a:extLst>
          </p:cNvPr>
          <p:cNvSpPr/>
          <p:nvPr/>
        </p:nvSpPr>
        <p:spPr>
          <a:xfrm>
            <a:off x="5912285" y="1089764"/>
            <a:ext cx="814192" cy="273067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dirty="0"/>
          </a:p>
        </p:txBody>
      </p:sp>
      <p:sp>
        <p:nvSpPr>
          <p:cNvPr id="8" name="Chave Direita 7">
            <a:extLst>
              <a:ext uri="{FF2B5EF4-FFF2-40B4-BE49-F238E27FC236}">
                <a16:creationId xmlns:a16="http://schemas.microsoft.com/office/drawing/2014/main" id="{BCB76BCB-4591-7A95-57C1-16E86C22E495}"/>
              </a:ext>
            </a:extLst>
          </p:cNvPr>
          <p:cNvSpPr/>
          <p:nvPr/>
        </p:nvSpPr>
        <p:spPr>
          <a:xfrm>
            <a:off x="5858377" y="4532530"/>
            <a:ext cx="868100" cy="161775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dirty="0"/>
          </a:p>
        </p:txBody>
      </p:sp>
      <p:sp>
        <p:nvSpPr>
          <p:cNvPr id="10" name="CaixaDeTexto 9">
            <a:extLst>
              <a:ext uri="{FF2B5EF4-FFF2-40B4-BE49-F238E27FC236}">
                <a16:creationId xmlns:a16="http://schemas.microsoft.com/office/drawing/2014/main" id="{D4CA98F7-521F-8CD7-3B9A-4C57F13A8A23}"/>
              </a:ext>
            </a:extLst>
          </p:cNvPr>
          <p:cNvSpPr txBox="1"/>
          <p:nvPr/>
        </p:nvSpPr>
        <p:spPr>
          <a:xfrm>
            <a:off x="6896753" y="2209236"/>
            <a:ext cx="2880147" cy="461665"/>
          </a:xfrm>
          <a:prstGeom prst="rect">
            <a:avLst/>
          </a:prstGeom>
          <a:noFill/>
        </p:spPr>
        <p:txBody>
          <a:bodyPr wrap="none" rtlCol="0">
            <a:spAutoFit/>
          </a:bodyPr>
          <a:lstStyle/>
          <a:p>
            <a:r>
              <a:rPr lang="it-IT" sz="2400" dirty="0"/>
              <a:t>Scrittura Ortografica</a:t>
            </a:r>
            <a:endParaRPr lang="pt-BR" sz="2400" dirty="0"/>
          </a:p>
        </p:txBody>
      </p:sp>
      <p:sp>
        <p:nvSpPr>
          <p:cNvPr id="11" name="CaixaDeTexto 10">
            <a:extLst>
              <a:ext uri="{FF2B5EF4-FFF2-40B4-BE49-F238E27FC236}">
                <a16:creationId xmlns:a16="http://schemas.microsoft.com/office/drawing/2014/main" id="{098C0763-0F2D-F809-9829-C7A0C6AAF91E}"/>
              </a:ext>
            </a:extLst>
          </p:cNvPr>
          <p:cNvSpPr txBox="1"/>
          <p:nvPr/>
        </p:nvSpPr>
        <p:spPr>
          <a:xfrm>
            <a:off x="6896753" y="5141350"/>
            <a:ext cx="2894447" cy="461665"/>
          </a:xfrm>
          <a:prstGeom prst="rect">
            <a:avLst/>
          </a:prstGeom>
          <a:noFill/>
        </p:spPr>
        <p:txBody>
          <a:bodyPr wrap="none" rtlCol="0">
            <a:spAutoFit/>
          </a:bodyPr>
          <a:lstStyle/>
          <a:p>
            <a:r>
              <a:rPr lang="it-IT" sz="2400" dirty="0"/>
              <a:t>Scrittura Calligrafica</a:t>
            </a:r>
            <a:endParaRPr lang="pt-BR" sz="2400" dirty="0"/>
          </a:p>
        </p:txBody>
      </p:sp>
    </p:spTree>
    <p:extLst>
      <p:ext uri="{BB962C8B-B14F-4D97-AF65-F5344CB8AC3E}">
        <p14:creationId xmlns:p14="http://schemas.microsoft.com/office/powerpoint/2010/main" val="3454404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F20AEAC5-7BFC-A834-FB67-7DE3C33C0F9A}"/>
              </a:ext>
            </a:extLst>
          </p:cNvPr>
          <p:cNvGraphicFramePr/>
          <p:nvPr>
            <p:extLst>
              <p:ext uri="{D42A27DB-BD31-4B8C-83A1-F6EECF244321}">
                <p14:modId xmlns:p14="http://schemas.microsoft.com/office/powerpoint/2010/main" val="1258048535"/>
              </p:ext>
            </p:extLst>
          </p:nvPr>
        </p:nvGraphicFramePr>
        <p:xfrm>
          <a:off x="3048000" y="986735"/>
          <a:ext cx="6096000" cy="48845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00833025"/>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zione standard1" id="{D55002C4-151B-3243-8A1A-E7BAC9D2BF82}" vid="{CD964F69-AEF5-CB40-AB63-CFC4FA54D98C}"/>
    </a:ext>
  </a:extLst>
</a:theme>
</file>

<file path=docProps/app.xml><?xml version="1.0" encoding="utf-8"?>
<Properties xmlns="http://schemas.openxmlformats.org/officeDocument/2006/extended-properties" xmlns:vt="http://schemas.openxmlformats.org/officeDocument/2006/docPropsVTypes">
  <Template>Tema di Office</Template>
  <TotalTime>274</TotalTime>
  <Words>610</Words>
  <Application>Microsoft Macintosh PowerPoint</Application>
  <PresentationFormat>Widescreen</PresentationFormat>
  <Paragraphs>79</Paragraphs>
  <Slides>23</Slides>
  <Notes>0</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23</vt:i4>
      </vt:variant>
    </vt:vector>
  </HeadingPairs>
  <TitlesOfParts>
    <vt:vector size="28" baseType="lpstr">
      <vt:lpstr>Aptos</vt:lpstr>
      <vt:lpstr>Aptos Display</vt:lpstr>
      <vt:lpstr>Arial</vt:lpstr>
      <vt:lpstr>Times New Roman</vt:lpstr>
      <vt:lpstr>Tema di Office</vt:lpstr>
      <vt:lpstr>E-Hand. Empowering Middle Childhood Handwriting:  Valutazione e intervento percettivo-visivo-motorio di scrittura </vt:lpstr>
      <vt:lpstr>Presentazione</vt:lpstr>
      <vt:lpstr>1. Sviluppo della scrittura: il concetto di riciclo neuronale</vt:lpstr>
      <vt:lpstr>Apresentação do PowerPoint</vt:lpstr>
      <vt:lpstr>Apresentação do PowerPoint</vt:lpstr>
      <vt:lpstr>2. Valutazione e intervento della scrittura: cambiamento del paradigma di scrittura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4. Strumenti di intervento</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Simone Aparecida Capellini</dc:creator>
  <cp:lastModifiedBy>Simone Aparecida Capellini</cp:lastModifiedBy>
  <cp:revision>9</cp:revision>
  <dcterms:created xsi:type="dcterms:W3CDTF">2024-03-14T22:44:57Z</dcterms:created>
  <dcterms:modified xsi:type="dcterms:W3CDTF">2024-03-18T10:43:58Z</dcterms:modified>
</cp:coreProperties>
</file>