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66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5F358E2B-1B77-407E-90D9-69CB641A1B46}">
          <p14:sldIdLst>
            <p14:sldId id="265"/>
            <p14:sldId id="256"/>
            <p14:sldId id="266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</p14:sldIdLst>
        </p14:section>
        <p14:section name="Sezione senza titolo" id="{2DF17C20-A3CA-47F5-93E9-72D1B5F56FD8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1EADC0"/>
    <a:srgbClr val="05B3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05745D-2055-43A0-8A1D-08D5B5C0B424}" v="49" dt="2023-03-31T10:05:24.6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eva mandrelli" userId="b923d5e499251d87" providerId="LiveId" clId="{8E05745D-2055-43A0-8A1D-08D5B5C0B424}"/>
    <pc:docChg chg="undo custSel addSld delSld modSld modSection">
      <pc:chgData name="sveva mandrelli" userId="b923d5e499251d87" providerId="LiveId" clId="{8E05745D-2055-43A0-8A1D-08D5B5C0B424}" dt="2023-03-31T10:09:42.374" v="2172" actId="2711"/>
      <pc:docMkLst>
        <pc:docMk/>
      </pc:docMkLst>
      <pc:sldChg chg="del">
        <pc:chgData name="sveva mandrelli" userId="b923d5e499251d87" providerId="LiveId" clId="{8E05745D-2055-43A0-8A1D-08D5B5C0B424}" dt="2023-03-31T09:56:39.220" v="2079" actId="2696"/>
        <pc:sldMkLst>
          <pc:docMk/>
          <pc:sldMk cId="446152610" sldId="257"/>
        </pc:sldMkLst>
      </pc:sldChg>
      <pc:sldChg chg="del">
        <pc:chgData name="sveva mandrelli" userId="b923d5e499251d87" providerId="LiveId" clId="{8E05745D-2055-43A0-8A1D-08D5B5C0B424}" dt="2023-03-31T09:56:44.314" v="2081" actId="2696"/>
        <pc:sldMkLst>
          <pc:docMk/>
          <pc:sldMk cId="97122119" sldId="258"/>
        </pc:sldMkLst>
      </pc:sldChg>
      <pc:sldChg chg="del">
        <pc:chgData name="sveva mandrelli" userId="b923d5e499251d87" providerId="LiveId" clId="{8E05745D-2055-43A0-8A1D-08D5B5C0B424}" dt="2023-03-31T09:56:41.647" v="2080" actId="2696"/>
        <pc:sldMkLst>
          <pc:docMk/>
          <pc:sldMk cId="3345117989" sldId="260"/>
        </pc:sldMkLst>
      </pc:sldChg>
      <pc:sldChg chg="del">
        <pc:chgData name="sveva mandrelli" userId="b923d5e499251d87" providerId="LiveId" clId="{8E05745D-2055-43A0-8A1D-08D5B5C0B424}" dt="2023-03-31T09:56:47.965" v="2082" actId="2696"/>
        <pc:sldMkLst>
          <pc:docMk/>
          <pc:sldMk cId="1202735187" sldId="261"/>
        </pc:sldMkLst>
      </pc:sldChg>
      <pc:sldChg chg="del">
        <pc:chgData name="sveva mandrelli" userId="b923d5e499251d87" providerId="LiveId" clId="{8E05745D-2055-43A0-8A1D-08D5B5C0B424}" dt="2023-03-31T09:56:51.130" v="2083" actId="2696"/>
        <pc:sldMkLst>
          <pc:docMk/>
          <pc:sldMk cId="2355454844" sldId="262"/>
        </pc:sldMkLst>
      </pc:sldChg>
      <pc:sldChg chg="del">
        <pc:chgData name="sveva mandrelli" userId="b923d5e499251d87" providerId="LiveId" clId="{8E05745D-2055-43A0-8A1D-08D5B5C0B424}" dt="2023-03-31T09:59:11.343" v="2084" actId="2696"/>
        <pc:sldMkLst>
          <pc:docMk/>
          <pc:sldMk cId="3301806288" sldId="263"/>
        </pc:sldMkLst>
      </pc:sldChg>
      <pc:sldChg chg="del">
        <pc:chgData name="sveva mandrelli" userId="b923d5e499251d87" providerId="LiveId" clId="{8E05745D-2055-43A0-8A1D-08D5B5C0B424}" dt="2023-03-31T09:59:14.467" v="2085" actId="2696"/>
        <pc:sldMkLst>
          <pc:docMk/>
          <pc:sldMk cId="3529086881" sldId="264"/>
        </pc:sldMkLst>
      </pc:sldChg>
      <pc:sldChg chg="modSp mod">
        <pc:chgData name="sveva mandrelli" userId="b923d5e499251d87" providerId="LiveId" clId="{8E05745D-2055-43A0-8A1D-08D5B5C0B424}" dt="2023-03-31T10:03:03.201" v="2122" actId="20577"/>
        <pc:sldMkLst>
          <pc:docMk/>
          <pc:sldMk cId="2513714773" sldId="266"/>
        </pc:sldMkLst>
        <pc:spChg chg="mod">
          <ac:chgData name="sveva mandrelli" userId="b923d5e499251d87" providerId="LiveId" clId="{8E05745D-2055-43A0-8A1D-08D5B5C0B424}" dt="2023-03-31T10:03:03.201" v="2122" actId="20577"/>
          <ac:spMkLst>
            <pc:docMk/>
            <pc:sldMk cId="2513714773" sldId="266"/>
            <ac:spMk id="2" creationId="{2719FF84-A9A5-529F-8D84-3022E61C5AA9}"/>
          </ac:spMkLst>
        </pc:spChg>
      </pc:sldChg>
      <pc:sldChg chg="del">
        <pc:chgData name="sveva mandrelli" userId="b923d5e499251d87" providerId="LiveId" clId="{8E05745D-2055-43A0-8A1D-08D5B5C0B424}" dt="2023-03-31T09:56:36.676" v="2078" actId="2696"/>
        <pc:sldMkLst>
          <pc:docMk/>
          <pc:sldMk cId="2338131647" sldId="267"/>
        </pc:sldMkLst>
      </pc:sldChg>
      <pc:sldChg chg="modSp mod">
        <pc:chgData name="sveva mandrelli" userId="b923d5e499251d87" providerId="LiveId" clId="{8E05745D-2055-43A0-8A1D-08D5B5C0B424}" dt="2023-03-31T09:03:55.646" v="367" actId="1076"/>
        <pc:sldMkLst>
          <pc:docMk/>
          <pc:sldMk cId="2195137783" sldId="268"/>
        </pc:sldMkLst>
        <pc:spChg chg="mod">
          <ac:chgData name="sveva mandrelli" userId="b923d5e499251d87" providerId="LiveId" clId="{8E05745D-2055-43A0-8A1D-08D5B5C0B424}" dt="2023-03-31T09:03:50.267" v="366" actId="1076"/>
          <ac:spMkLst>
            <pc:docMk/>
            <pc:sldMk cId="2195137783" sldId="268"/>
            <ac:spMk id="4" creationId="{E5B88520-FB48-558D-A941-12C77CB1C4F1}"/>
          </ac:spMkLst>
        </pc:spChg>
        <pc:spChg chg="mod">
          <ac:chgData name="sveva mandrelli" userId="b923d5e499251d87" providerId="LiveId" clId="{8E05745D-2055-43A0-8A1D-08D5B5C0B424}" dt="2023-03-31T09:03:47.989" v="365" actId="1076"/>
          <ac:spMkLst>
            <pc:docMk/>
            <pc:sldMk cId="2195137783" sldId="268"/>
            <ac:spMk id="5" creationId="{D695ACCF-A85D-F7F3-F4C6-BBEC400394E5}"/>
          </ac:spMkLst>
        </pc:spChg>
        <pc:spChg chg="mod">
          <ac:chgData name="sveva mandrelli" userId="b923d5e499251d87" providerId="LiveId" clId="{8E05745D-2055-43A0-8A1D-08D5B5C0B424}" dt="2023-03-31T09:03:55.646" v="367" actId="1076"/>
          <ac:spMkLst>
            <pc:docMk/>
            <pc:sldMk cId="2195137783" sldId="268"/>
            <ac:spMk id="8" creationId="{F011464B-B33B-04E6-43C5-17AFF595C116}"/>
          </ac:spMkLst>
        </pc:spChg>
      </pc:sldChg>
      <pc:sldChg chg="modSp mod setBg">
        <pc:chgData name="sveva mandrelli" userId="b923d5e499251d87" providerId="LiveId" clId="{8E05745D-2055-43A0-8A1D-08D5B5C0B424}" dt="2023-03-31T09:31:57.236" v="1508"/>
        <pc:sldMkLst>
          <pc:docMk/>
          <pc:sldMk cId="1323898629" sldId="269"/>
        </pc:sldMkLst>
        <pc:spChg chg="mod">
          <ac:chgData name="sveva mandrelli" userId="b923d5e499251d87" providerId="LiveId" clId="{8E05745D-2055-43A0-8A1D-08D5B5C0B424}" dt="2023-03-31T09:04:38.287" v="369" actId="115"/>
          <ac:spMkLst>
            <pc:docMk/>
            <pc:sldMk cId="1323898629" sldId="269"/>
            <ac:spMk id="21" creationId="{B1EC7478-CF01-B2BF-28B4-72CE819F05E5}"/>
          </ac:spMkLst>
        </pc:spChg>
        <pc:spChg chg="mod">
          <ac:chgData name="sveva mandrelli" userId="b923d5e499251d87" providerId="LiveId" clId="{8E05745D-2055-43A0-8A1D-08D5B5C0B424}" dt="2023-03-31T09:04:44.365" v="371" actId="114"/>
          <ac:spMkLst>
            <pc:docMk/>
            <pc:sldMk cId="1323898629" sldId="269"/>
            <ac:spMk id="23" creationId="{DB86E90C-2378-C2B5-C77F-6928DF1ECE52}"/>
          </ac:spMkLst>
        </pc:spChg>
        <pc:spChg chg="mod">
          <ac:chgData name="sveva mandrelli" userId="b923d5e499251d87" providerId="LiveId" clId="{8E05745D-2055-43A0-8A1D-08D5B5C0B424}" dt="2023-03-31T09:17:59.902" v="772" actId="20577"/>
          <ac:spMkLst>
            <pc:docMk/>
            <pc:sldMk cId="1323898629" sldId="269"/>
            <ac:spMk id="26" creationId="{13BE3B99-1B35-618B-17E4-FEBAAE346F42}"/>
          </ac:spMkLst>
        </pc:spChg>
      </pc:sldChg>
      <pc:sldChg chg="addSp delSp modSp new mod setBg">
        <pc:chgData name="sveva mandrelli" userId="b923d5e499251d87" providerId="LiveId" clId="{8E05745D-2055-43A0-8A1D-08D5B5C0B424}" dt="2023-03-31T10:06:48.092" v="2162" actId="20577"/>
        <pc:sldMkLst>
          <pc:docMk/>
          <pc:sldMk cId="125430212" sldId="270"/>
        </pc:sldMkLst>
        <pc:spChg chg="mod">
          <ac:chgData name="sveva mandrelli" userId="b923d5e499251d87" providerId="LiveId" clId="{8E05745D-2055-43A0-8A1D-08D5B5C0B424}" dt="2023-03-31T09:00:46.223" v="331" actId="207"/>
          <ac:spMkLst>
            <pc:docMk/>
            <pc:sldMk cId="125430212" sldId="270"/>
            <ac:spMk id="2" creationId="{FA3B117E-4A14-758C-4F53-AB909CFE6D00}"/>
          </ac:spMkLst>
        </pc:spChg>
        <pc:spChg chg="del">
          <ac:chgData name="sveva mandrelli" userId="b923d5e499251d87" providerId="LiveId" clId="{8E05745D-2055-43A0-8A1D-08D5B5C0B424}" dt="2023-03-30T17:30:36.709" v="60" actId="478"/>
          <ac:spMkLst>
            <pc:docMk/>
            <pc:sldMk cId="125430212" sldId="270"/>
            <ac:spMk id="3" creationId="{82D59675-C72F-75B6-67F6-97071E944519}"/>
          </ac:spMkLst>
        </pc:spChg>
        <pc:spChg chg="add mod">
          <ac:chgData name="sveva mandrelli" userId="b923d5e499251d87" providerId="LiveId" clId="{8E05745D-2055-43A0-8A1D-08D5B5C0B424}" dt="2023-03-31T10:06:40.037" v="2158" actId="20577"/>
          <ac:spMkLst>
            <pc:docMk/>
            <pc:sldMk cId="125430212" sldId="270"/>
            <ac:spMk id="4" creationId="{7B06637B-71F5-D3F4-F813-BF060B463D40}"/>
          </ac:spMkLst>
        </pc:spChg>
        <pc:spChg chg="add mod">
          <ac:chgData name="sveva mandrelli" userId="b923d5e499251d87" providerId="LiveId" clId="{8E05745D-2055-43A0-8A1D-08D5B5C0B424}" dt="2023-03-31T10:06:44.560" v="2160" actId="20577"/>
          <ac:spMkLst>
            <pc:docMk/>
            <pc:sldMk cId="125430212" sldId="270"/>
            <ac:spMk id="5" creationId="{988836BD-E2B6-69E1-13B0-39A668E7FEF2}"/>
          </ac:spMkLst>
        </pc:spChg>
        <pc:spChg chg="add mod">
          <ac:chgData name="sveva mandrelli" userId="b923d5e499251d87" providerId="LiveId" clId="{8E05745D-2055-43A0-8A1D-08D5B5C0B424}" dt="2023-03-31T10:06:48.092" v="2162" actId="20577"/>
          <ac:spMkLst>
            <pc:docMk/>
            <pc:sldMk cId="125430212" sldId="270"/>
            <ac:spMk id="6" creationId="{B12DF3AA-3998-0EB7-F0DD-100673A7BDA6}"/>
          </ac:spMkLst>
        </pc:spChg>
        <pc:spChg chg="add del">
          <ac:chgData name="sveva mandrelli" userId="b923d5e499251d87" providerId="LiveId" clId="{8E05745D-2055-43A0-8A1D-08D5B5C0B424}" dt="2023-03-30T17:31:34.407" v="68" actId="478"/>
          <ac:spMkLst>
            <pc:docMk/>
            <pc:sldMk cId="125430212" sldId="270"/>
            <ac:spMk id="7" creationId="{01C03B28-07E5-1FA8-E1D8-225750E47553}"/>
          </ac:spMkLst>
        </pc:spChg>
        <pc:spChg chg="add del">
          <ac:chgData name="sveva mandrelli" userId="b923d5e499251d87" providerId="LiveId" clId="{8E05745D-2055-43A0-8A1D-08D5B5C0B424}" dt="2023-03-31T08:59:22.609" v="314" actId="22"/>
          <ac:spMkLst>
            <pc:docMk/>
            <pc:sldMk cId="125430212" sldId="270"/>
            <ac:spMk id="7" creationId="{469D0E0C-CC40-18DE-911E-31D262D6B3FD}"/>
          </ac:spMkLst>
        </pc:spChg>
        <pc:spChg chg="add mod">
          <ac:chgData name="sveva mandrelli" userId="b923d5e499251d87" providerId="LiveId" clId="{8E05745D-2055-43A0-8A1D-08D5B5C0B424}" dt="2023-03-31T09:01:26.073" v="336" actId="207"/>
          <ac:spMkLst>
            <pc:docMk/>
            <pc:sldMk cId="125430212" sldId="270"/>
            <ac:spMk id="8" creationId="{B83CAED6-0CD6-25BA-62EA-2EE0C7FA93CA}"/>
          </ac:spMkLst>
        </pc:spChg>
        <pc:spChg chg="add mod">
          <ac:chgData name="sveva mandrelli" userId="b923d5e499251d87" providerId="LiveId" clId="{8E05745D-2055-43A0-8A1D-08D5B5C0B424}" dt="2023-03-31T09:01:30.906" v="337" actId="207"/>
          <ac:spMkLst>
            <pc:docMk/>
            <pc:sldMk cId="125430212" sldId="270"/>
            <ac:spMk id="9" creationId="{6A8D9176-3FFD-F5BD-0C62-5362908C7103}"/>
          </ac:spMkLst>
        </pc:spChg>
        <pc:spChg chg="add mod">
          <ac:chgData name="sveva mandrelli" userId="b923d5e499251d87" providerId="LiveId" clId="{8E05745D-2055-43A0-8A1D-08D5B5C0B424}" dt="2023-03-31T09:01:35.654" v="338" actId="207"/>
          <ac:spMkLst>
            <pc:docMk/>
            <pc:sldMk cId="125430212" sldId="270"/>
            <ac:spMk id="10" creationId="{336FBC50-87F6-66D6-D26D-F1D6320A2042}"/>
          </ac:spMkLst>
        </pc:spChg>
        <pc:spChg chg="add del mod">
          <ac:chgData name="sveva mandrelli" userId="b923d5e499251d87" providerId="LiveId" clId="{8E05745D-2055-43A0-8A1D-08D5B5C0B424}" dt="2023-03-30T17:34:53.049" v="192" actId="478"/>
          <ac:spMkLst>
            <pc:docMk/>
            <pc:sldMk cId="125430212" sldId="270"/>
            <ac:spMk id="12" creationId="{C65F6C4F-4CDD-138B-D666-AD6F53F79AC9}"/>
          </ac:spMkLst>
        </pc:spChg>
      </pc:sldChg>
      <pc:sldChg chg="addSp delSp modSp new mod setBg">
        <pc:chgData name="sveva mandrelli" userId="b923d5e499251d87" providerId="LiveId" clId="{8E05745D-2055-43A0-8A1D-08D5B5C0B424}" dt="2023-03-31T09:19:16.492" v="813" actId="6549"/>
        <pc:sldMkLst>
          <pc:docMk/>
          <pc:sldMk cId="699870616" sldId="271"/>
        </pc:sldMkLst>
        <pc:spChg chg="mod">
          <ac:chgData name="sveva mandrelli" userId="b923d5e499251d87" providerId="LiveId" clId="{8E05745D-2055-43A0-8A1D-08D5B5C0B424}" dt="2023-03-31T09:06:16.852" v="409" actId="207"/>
          <ac:spMkLst>
            <pc:docMk/>
            <pc:sldMk cId="699870616" sldId="271"/>
            <ac:spMk id="2" creationId="{CEA87CED-6EAF-0765-1609-F4F80E1BD5A4}"/>
          </ac:spMkLst>
        </pc:spChg>
        <pc:spChg chg="del">
          <ac:chgData name="sveva mandrelli" userId="b923d5e499251d87" providerId="LiveId" clId="{8E05745D-2055-43A0-8A1D-08D5B5C0B424}" dt="2023-03-31T09:03:36.291" v="364" actId="478"/>
          <ac:spMkLst>
            <pc:docMk/>
            <pc:sldMk cId="699870616" sldId="271"/>
            <ac:spMk id="3" creationId="{6100EA0E-EA93-D406-1869-F09691163A44}"/>
          </ac:spMkLst>
        </pc:spChg>
        <pc:spChg chg="add mod">
          <ac:chgData name="sveva mandrelli" userId="b923d5e499251d87" providerId="LiveId" clId="{8E05745D-2055-43A0-8A1D-08D5B5C0B424}" dt="2023-03-31T09:13:07.349" v="590" actId="1076"/>
          <ac:spMkLst>
            <pc:docMk/>
            <pc:sldMk cId="699870616" sldId="271"/>
            <ac:spMk id="4" creationId="{40A884B4-635C-257C-85DC-07A431866C0E}"/>
          </ac:spMkLst>
        </pc:spChg>
        <pc:spChg chg="add del mod">
          <ac:chgData name="sveva mandrelli" userId="b923d5e499251d87" providerId="LiveId" clId="{8E05745D-2055-43A0-8A1D-08D5B5C0B424}" dt="2023-03-31T09:12:35.736" v="585" actId="478"/>
          <ac:spMkLst>
            <pc:docMk/>
            <pc:sldMk cId="699870616" sldId="271"/>
            <ac:spMk id="5" creationId="{E93D1944-1E27-A7BA-EEE0-B4DD631ACEAF}"/>
          </ac:spMkLst>
        </pc:spChg>
        <pc:spChg chg="add del mod">
          <ac:chgData name="sveva mandrelli" userId="b923d5e499251d87" providerId="LiveId" clId="{8E05745D-2055-43A0-8A1D-08D5B5C0B424}" dt="2023-03-31T09:12:10.805" v="576" actId="478"/>
          <ac:spMkLst>
            <pc:docMk/>
            <pc:sldMk cId="699870616" sldId="271"/>
            <ac:spMk id="6" creationId="{C94F25E0-4E3F-EC6C-DD6A-795DE96054FC}"/>
          </ac:spMkLst>
        </pc:spChg>
        <pc:spChg chg="add mod">
          <ac:chgData name="sveva mandrelli" userId="b923d5e499251d87" providerId="LiveId" clId="{8E05745D-2055-43A0-8A1D-08D5B5C0B424}" dt="2023-03-31T09:19:01.107" v="799" actId="20577"/>
          <ac:spMkLst>
            <pc:docMk/>
            <pc:sldMk cId="699870616" sldId="271"/>
            <ac:spMk id="7" creationId="{86447744-38AF-2AD1-A362-32B094FD5C1F}"/>
          </ac:spMkLst>
        </pc:spChg>
        <pc:spChg chg="add mod">
          <ac:chgData name="sveva mandrelli" userId="b923d5e499251d87" providerId="LiveId" clId="{8E05745D-2055-43A0-8A1D-08D5B5C0B424}" dt="2023-03-31T09:19:16.492" v="813" actId="6549"/>
          <ac:spMkLst>
            <pc:docMk/>
            <pc:sldMk cId="699870616" sldId="271"/>
            <ac:spMk id="8" creationId="{29F5F45F-FC65-6793-0468-22E638F6D437}"/>
          </ac:spMkLst>
        </pc:spChg>
        <pc:spChg chg="add del">
          <ac:chgData name="sveva mandrelli" userId="b923d5e499251d87" providerId="LiveId" clId="{8E05745D-2055-43A0-8A1D-08D5B5C0B424}" dt="2023-03-31T09:08:57.862" v="452" actId="22"/>
          <ac:spMkLst>
            <pc:docMk/>
            <pc:sldMk cId="699870616" sldId="271"/>
            <ac:spMk id="10" creationId="{77B471E8-029D-C966-6720-326E210F8022}"/>
          </ac:spMkLst>
        </pc:spChg>
        <pc:spChg chg="add mod">
          <ac:chgData name="sveva mandrelli" userId="b923d5e499251d87" providerId="LiveId" clId="{8E05745D-2055-43A0-8A1D-08D5B5C0B424}" dt="2023-03-31T09:13:12.088" v="591" actId="1076"/>
          <ac:spMkLst>
            <pc:docMk/>
            <pc:sldMk cId="699870616" sldId="271"/>
            <ac:spMk id="11" creationId="{446720EB-60C0-B1E3-4F5D-0449AB79B2C0}"/>
          </ac:spMkLst>
        </pc:spChg>
        <pc:spChg chg="add del mod">
          <ac:chgData name="sveva mandrelli" userId="b923d5e499251d87" providerId="LiveId" clId="{8E05745D-2055-43A0-8A1D-08D5B5C0B424}" dt="2023-03-31T09:14:29.310" v="720" actId="478"/>
          <ac:spMkLst>
            <pc:docMk/>
            <pc:sldMk cId="699870616" sldId="271"/>
            <ac:spMk id="12" creationId="{B25A841D-E0F9-CEEC-8512-92E2CCB7FBA6}"/>
          </ac:spMkLst>
        </pc:spChg>
        <pc:spChg chg="add mod">
          <ac:chgData name="sveva mandrelli" userId="b923d5e499251d87" providerId="LiveId" clId="{8E05745D-2055-43A0-8A1D-08D5B5C0B424}" dt="2023-03-31T09:15:45.762" v="757" actId="14100"/>
          <ac:spMkLst>
            <pc:docMk/>
            <pc:sldMk cId="699870616" sldId="271"/>
            <ac:spMk id="13" creationId="{DB88670C-2D4D-CB7D-1D61-953814DB5214}"/>
          </ac:spMkLst>
        </pc:spChg>
        <pc:cxnChg chg="add mod">
          <ac:chgData name="sveva mandrelli" userId="b923d5e499251d87" providerId="LiveId" clId="{8E05745D-2055-43A0-8A1D-08D5B5C0B424}" dt="2023-03-31T09:16:28.540" v="763" actId="14100"/>
          <ac:cxnSpMkLst>
            <pc:docMk/>
            <pc:sldMk cId="699870616" sldId="271"/>
            <ac:cxnSpMk id="15" creationId="{FCD0C491-199B-4A8F-6582-4BE2EC2ED7E0}"/>
          </ac:cxnSpMkLst>
        </pc:cxnChg>
        <pc:cxnChg chg="add mod">
          <ac:chgData name="sveva mandrelli" userId="b923d5e499251d87" providerId="LiveId" clId="{8E05745D-2055-43A0-8A1D-08D5B5C0B424}" dt="2023-03-31T09:16:44.296" v="767" actId="14100"/>
          <ac:cxnSpMkLst>
            <pc:docMk/>
            <pc:sldMk cId="699870616" sldId="271"/>
            <ac:cxnSpMk id="18" creationId="{D0D50BF0-A3AA-A932-41E0-5AF12F22550C}"/>
          </ac:cxnSpMkLst>
        </pc:cxnChg>
        <pc:cxnChg chg="add mod">
          <ac:chgData name="sveva mandrelli" userId="b923d5e499251d87" providerId="LiveId" clId="{8E05745D-2055-43A0-8A1D-08D5B5C0B424}" dt="2023-03-31T09:17:05.663" v="771" actId="14100"/>
          <ac:cxnSpMkLst>
            <pc:docMk/>
            <pc:sldMk cId="699870616" sldId="271"/>
            <ac:cxnSpMk id="21" creationId="{D4DB9F71-9FED-6C5A-0344-801E180236A4}"/>
          </ac:cxnSpMkLst>
        </pc:cxnChg>
      </pc:sldChg>
      <pc:sldChg chg="addSp delSp modSp new mod setBg">
        <pc:chgData name="sveva mandrelli" userId="b923d5e499251d87" providerId="LiveId" clId="{8E05745D-2055-43A0-8A1D-08D5B5C0B424}" dt="2023-03-31T09:28:21.349" v="1410" actId="27636"/>
        <pc:sldMkLst>
          <pc:docMk/>
          <pc:sldMk cId="4126844200" sldId="272"/>
        </pc:sldMkLst>
        <pc:spChg chg="add del mod">
          <ac:chgData name="sveva mandrelli" userId="b923d5e499251d87" providerId="LiveId" clId="{8E05745D-2055-43A0-8A1D-08D5B5C0B424}" dt="2023-03-31T09:22:57.260" v="972" actId="27636"/>
          <ac:spMkLst>
            <pc:docMk/>
            <pc:sldMk cId="4126844200" sldId="272"/>
            <ac:spMk id="2" creationId="{0F88FFBA-D5B3-E616-ACC7-042A0F7B8328}"/>
          </ac:spMkLst>
        </pc:spChg>
        <pc:spChg chg="del">
          <ac:chgData name="sveva mandrelli" userId="b923d5e499251d87" providerId="LiveId" clId="{8E05745D-2055-43A0-8A1D-08D5B5C0B424}" dt="2023-03-31T09:19:28.524" v="815" actId="478"/>
          <ac:spMkLst>
            <pc:docMk/>
            <pc:sldMk cId="4126844200" sldId="272"/>
            <ac:spMk id="3" creationId="{F5981EBA-2934-A978-388A-2C4846A7AE3D}"/>
          </ac:spMkLst>
        </pc:spChg>
        <pc:spChg chg="add mod">
          <ac:chgData name="sveva mandrelli" userId="b923d5e499251d87" providerId="LiveId" clId="{8E05745D-2055-43A0-8A1D-08D5B5C0B424}" dt="2023-03-31T09:28:15.058" v="1408" actId="14100"/>
          <ac:spMkLst>
            <pc:docMk/>
            <pc:sldMk cId="4126844200" sldId="272"/>
            <ac:spMk id="4" creationId="{5BEF5496-A9B5-8E42-AA3A-9DE1D1E7654C}"/>
          </ac:spMkLst>
        </pc:spChg>
        <pc:spChg chg="add mod">
          <ac:chgData name="sveva mandrelli" userId="b923d5e499251d87" providerId="LiveId" clId="{8E05745D-2055-43A0-8A1D-08D5B5C0B424}" dt="2023-03-31T09:28:12.372" v="1407" actId="1076"/>
          <ac:spMkLst>
            <pc:docMk/>
            <pc:sldMk cId="4126844200" sldId="272"/>
            <ac:spMk id="5" creationId="{B78A25F5-85E8-EFAA-EA1F-D456494FA242}"/>
          </ac:spMkLst>
        </pc:spChg>
        <pc:spChg chg="add mod">
          <ac:chgData name="sveva mandrelli" userId="b923d5e499251d87" providerId="LiveId" clId="{8E05745D-2055-43A0-8A1D-08D5B5C0B424}" dt="2023-03-31T09:27:54.148" v="1405" actId="1076"/>
          <ac:spMkLst>
            <pc:docMk/>
            <pc:sldMk cId="4126844200" sldId="272"/>
            <ac:spMk id="6" creationId="{3233EF43-581B-46D7-63E4-B59BFBBE354A}"/>
          </ac:spMkLst>
        </pc:spChg>
        <pc:spChg chg="add mod">
          <ac:chgData name="sveva mandrelli" userId="b923d5e499251d87" providerId="LiveId" clId="{8E05745D-2055-43A0-8A1D-08D5B5C0B424}" dt="2023-03-31T09:28:21.349" v="1410" actId="27636"/>
          <ac:spMkLst>
            <pc:docMk/>
            <pc:sldMk cId="4126844200" sldId="272"/>
            <ac:spMk id="7" creationId="{C886DDDF-42A9-CCA3-D535-BBB53248405A}"/>
          </ac:spMkLst>
        </pc:spChg>
        <pc:spChg chg="add mod">
          <ac:chgData name="sveva mandrelli" userId="b923d5e499251d87" providerId="LiveId" clId="{8E05745D-2055-43A0-8A1D-08D5B5C0B424}" dt="2023-03-31T09:27:42.006" v="1404" actId="14100"/>
          <ac:spMkLst>
            <pc:docMk/>
            <pc:sldMk cId="4126844200" sldId="272"/>
            <ac:spMk id="8" creationId="{BDCEEAFB-95EC-CC53-5205-C6DC98CF29FF}"/>
          </ac:spMkLst>
        </pc:spChg>
        <pc:spChg chg="add del mod">
          <ac:chgData name="sveva mandrelli" userId="b923d5e499251d87" providerId="LiveId" clId="{8E05745D-2055-43A0-8A1D-08D5B5C0B424}" dt="2023-03-31T09:26:55.307" v="1390" actId="478"/>
          <ac:spMkLst>
            <pc:docMk/>
            <pc:sldMk cId="4126844200" sldId="272"/>
            <ac:spMk id="9" creationId="{C7CEF350-1640-AD74-0A14-3AD095A21440}"/>
          </ac:spMkLst>
        </pc:spChg>
        <pc:spChg chg="add del">
          <ac:chgData name="sveva mandrelli" userId="b923d5e499251d87" providerId="LiveId" clId="{8E05745D-2055-43A0-8A1D-08D5B5C0B424}" dt="2023-03-31T09:27:04.084" v="1392" actId="22"/>
          <ac:spMkLst>
            <pc:docMk/>
            <pc:sldMk cId="4126844200" sldId="272"/>
            <ac:spMk id="11" creationId="{1A0BFCDB-2982-6A26-64BB-D1863853DF61}"/>
          </ac:spMkLst>
        </pc:spChg>
      </pc:sldChg>
      <pc:sldChg chg="addSp delSp modSp new mod setBg">
        <pc:chgData name="sveva mandrelli" userId="b923d5e499251d87" providerId="LiveId" clId="{8E05745D-2055-43A0-8A1D-08D5B5C0B424}" dt="2023-03-31T09:32:10.890" v="1510" actId="14100"/>
        <pc:sldMkLst>
          <pc:docMk/>
          <pc:sldMk cId="433918450" sldId="273"/>
        </pc:sldMkLst>
        <pc:spChg chg="mod">
          <ac:chgData name="sveva mandrelli" userId="b923d5e499251d87" providerId="LiveId" clId="{8E05745D-2055-43A0-8A1D-08D5B5C0B424}" dt="2023-03-31T09:32:10.890" v="1510" actId="14100"/>
          <ac:spMkLst>
            <pc:docMk/>
            <pc:sldMk cId="433918450" sldId="273"/>
            <ac:spMk id="2" creationId="{AA18218F-65FD-4865-ABA2-DB8ED1972853}"/>
          </ac:spMkLst>
        </pc:spChg>
        <pc:spChg chg="del">
          <ac:chgData name="sveva mandrelli" userId="b923d5e499251d87" providerId="LiveId" clId="{8E05745D-2055-43A0-8A1D-08D5B5C0B424}" dt="2023-03-31T09:29:50.224" v="1481" actId="478"/>
          <ac:spMkLst>
            <pc:docMk/>
            <pc:sldMk cId="433918450" sldId="273"/>
            <ac:spMk id="3" creationId="{67961523-B141-B428-3337-0DAFFB290283}"/>
          </ac:spMkLst>
        </pc:spChg>
        <pc:spChg chg="add mod">
          <ac:chgData name="sveva mandrelli" userId="b923d5e499251d87" providerId="LiveId" clId="{8E05745D-2055-43A0-8A1D-08D5B5C0B424}" dt="2023-03-31T09:31:20.747" v="1502" actId="113"/>
          <ac:spMkLst>
            <pc:docMk/>
            <pc:sldMk cId="433918450" sldId="273"/>
            <ac:spMk id="4" creationId="{7A3D35D2-4D3F-F0B1-EDEB-A65E3E8C07D4}"/>
          </ac:spMkLst>
        </pc:spChg>
      </pc:sldChg>
      <pc:sldChg chg="addSp delSp modSp new mod setBg">
        <pc:chgData name="sveva mandrelli" userId="b923d5e499251d87" providerId="LiveId" clId="{8E05745D-2055-43A0-8A1D-08D5B5C0B424}" dt="2023-03-31T10:08:47.483" v="2163" actId="6549"/>
        <pc:sldMkLst>
          <pc:docMk/>
          <pc:sldMk cId="2855675604" sldId="274"/>
        </pc:sldMkLst>
        <pc:spChg chg="mod">
          <ac:chgData name="sveva mandrelli" userId="b923d5e499251d87" providerId="LiveId" clId="{8E05745D-2055-43A0-8A1D-08D5B5C0B424}" dt="2023-03-31T09:39:13.596" v="1676" actId="207"/>
          <ac:spMkLst>
            <pc:docMk/>
            <pc:sldMk cId="2855675604" sldId="274"/>
            <ac:spMk id="2" creationId="{AD2BEAF5-5D4B-8417-F591-D330F57BB5A8}"/>
          </ac:spMkLst>
        </pc:spChg>
        <pc:spChg chg="del">
          <ac:chgData name="sveva mandrelli" userId="b923d5e499251d87" providerId="LiveId" clId="{8E05745D-2055-43A0-8A1D-08D5B5C0B424}" dt="2023-03-31T09:34:05.496" v="1555" actId="478"/>
          <ac:spMkLst>
            <pc:docMk/>
            <pc:sldMk cId="2855675604" sldId="274"/>
            <ac:spMk id="3" creationId="{F094CA78-15A3-D36B-FF2B-64E9C5FAA386}"/>
          </ac:spMkLst>
        </pc:spChg>
        <pc:spChg chg="add mod">
          <ac:chgData name="sveva mandrelli" userId="b923d5e499251d87" providerId="LiveId" clId="{8E05745D-2055-43A0-8A1D-08D5B5C0B424}" dt="2023-03-31T09:40:07.183" v="1683" actId="1076"/>
          <ac:spMkLst>
            <pc:docMk/>
            <pc:sldMk cId="2855675604" sldId="274"/>
            <ac:spMk id="4" creationId="{375390A9-3671-BD55-3784-664BCAD074A0}"/>
          </ac:spMkLst>
        </pc:spChg>
        <pc:spChg chg="add del mod">
          <ac:chgData name="sveva mandrelli" userId="b923d5e499251d87" providerId="LiveId" clId="{8E05745D-2055-43A0-8A1D-08D5B5C0B424}" dt="2023-03-31T09:37:18.613" v="1655" actId="478"/>
          <ac:spMkLst>
            <pc:docMk/>
            <pc:sldMk cId="2855675604" sldId="274"/>
            <ac:spMk id="5" creationId="{263EF025-1CC6-B926-AB1E-4E5CA1395869}"/>
          </ac:spMkLst>
        </pc:spChg>
        <pc:spChg chg="add mod">
          <ac:chgData name="sveva mandrelli" userId="b923d5e499251d87" providerId="LiveId" clId="{8E05745D-2055-43A0-8A1D-08D5B5C0B424}" dt="2023-03-31T09:39:44.114" v="1680" actId="207"/>
          <ac:spMkLst>
            <pc:docMk/>
            <pc:sldMk cId="2855675604" sldId="274"/>
            <ac:spMk id="6" creationId="{8C57AD47-53C2-0EC3-EC47-00D5D391774B}"/>
          </ac:spMkLst>
        </pc:spChg>
        <pc:spChg chg="add mod">
          <ac:chgData name="sveva mandrelli" userId="b923d5e499251d87" providerId="LiveId" clId="{8E05745D-2055-43A0-8A1D-08D5B5C0B424}" dt="2023-03-31T10:08:47.483" v="2163" actId="6549"/>
          <ac:spMkLst>
            <pc:docMk/>
            <pc:sldMk cId="2855675604" sldId="274"/>
            <ac:spMk id="7" creationId="{3EE80A33-7ED5-509A-3068-C4D7DD13FBE6}"/>
          </ac:spMkLst>
        </pc:spChg>
        <pc:spChg chg="add mod">
          <ac:chgData name="sveva mandrelli" userId="b923d5e499251d87" providerId="LiveId" clId="{8E05745D-2055-43A0-8A1D-08D5B5C0B424}" dt="2023-03-31T09:39:57.746" v="1682" actId="1076"/>
          <ac:spMkLst>
            <pc:docMk/>
            <pc:sldMk cId="2855675604" sldId="274"/>
            <ac:spMk id="8" creationId="{8FF92370-D7BC-7266-7248-260C152690B4}"/>
          </ac:spMkLst>
        </pc:spChg>
      </pc:sldChg>
      <pc:sldChg chg="addSp delSp modSp new mod setBg">
        <pc:chgData name="sveva mandrelli" userId="b923d5e499251d87" providerId="LiveId" clId="{8E05745D-2055-43A0-8A1D-08D5B5C0B424}" dt="2023-03-31T10:09:42.374" v="2172" actId="2711"/>
        <pc:sldMkLst>
          <pc:docMk/>
          <pc:sldMk cId="2880628292" sldId="275"/>
        </pc:sldMkLst>
        <pc:spChg chg="mod">
          <ac:chgData name="sveva mandrelli" userId="b923d5e499251d87" providerId="LiveId" clId="{8E05745D-2055-43A0-8A1D-08D5B5C0B424}" dt="2023-03-31T09:48:38.910" v="1837" actId="403"/>
          <ac:spMkLst>
            <pc:docMk/>
            <pc:sldMk cId="2880628292" sldId="275"/>
            <ac:spMk id="2" creationId="{EFC1B5DD-FE41-BD38-4118-FCCD1A3AA954}"/>
          </ac:spMkLst>
        </pc:spChg>
        <pc:spChg chg="del">
          <ac:chgData name="sveva mandrelli" userId="b923d5e499251d87" providerId="LiveId" clId="{8E05745D-2055-43A0-8A1D-08D5B5C0B424}" dt="2023-03-31T09:41:27.837" v="1685" actId="478"/>
          <ac:spMkLst>
            <pc:docMk/>
            <pc:sldMk cId="2880628292" sldId="275"/>
            <ac:spMk id="3" creationId="{450B9F78-FC6E-480E-1A03-F80DEAC307D7}"/>
          </ac:spMkLst>
        </pc:spChg>
        <pc:spChg chg="add mod">
          <ac:chgData name="sveva mandrelli" userId="b923d5e499251d87" providerId="LiveId" clId="{8E05745D-2055-43A0-8A1D-08D5B5C0B424}" dt="2023-03-31T09:52:22.404" v="1888" actId="1076"/>
          <ac:spMkLst>
            <pc:docMk/>
            <pc:sldMk cId="2880628292" sldId="275"/>
            <ac:spMk id="4" creationId="{B7D5C9B2-4D0E-284D-B261-5B6A90F895A2}"/>
          </ac:spMkLst>
        </pc:spChg>
        <pc:spChg chg="add mod">
          <ac:chgData name="sveva mandrelli" userId="b923d5e499251d87" providerId="LiveId" clId="{8E05745D-2055-43A0-8A1D-08D5B5C0B424}" dt="2023-03-31T09:52:16.851" v="1887" actId="1076"/>
          <ac:spMkLst>
            <pc:docMk/>
            <pc:sldMk cId="2880628292" sldId="275"/>
            <ac:spMk id="5" creationId="{13299FFF-85F8-F20E-4D32-B80B828D7EC7}"/>
          </ac:spMkLst>
        </pc:spChg>
        <pc:spChg chg="add mod">
          <ac:chgData name="sveva mandrelli" userId="b923d5e499251d87" providerId="LiveId" clId="{8E05745D-2055-43A0-8A1D-08D5B5C0B424}" dt="2023-03-31T09:52:27.753" v="1890" actId="14100"/>
          <ac:spMkLst>
            <pc:docMk/>
            <pc:sldMk cId="2880628292" sldId="275"/>
            <ac:spMk id="6" creationId="{BB11B010-83C5-A781-5DCC-4FA655E3385C}"/>
          </ac:spMkLst>
        </pc:spChg>
        <pc:spChg chg="add mod">
          <ac:chgData name="sveva mandrelli" userId="b923d5e499251d87" providerId="LiveId" clId="{8E05745D-2055-43A0-8A1D-08D5B5C0B424}" dt="2023-03-31T10:09:09.095" v="2169" actId="20577"/>
          <ac:spMkLst>
            <pc:docMk/>
            <pc:sldMk cId="2880628292" sldId="275"/>
            <ac:spMk id="7" creationId="{DFF55D27-D168-46C7-E008-8A6DEC0D774A}"/>
          </ac:spMkLst>
        </pc:spChg>
        <pc:spChg chg="add del">
          <ac:chgData name="sveva mandrelli" userId="b923d5e499251d87" providerId="LiveId" clId="{8E05745D-2055-43A0-8A1D-08D5B5C0B424}" dt="2023-03-31T09:50:52.053" v="1862" actId="478"/>
          <ac:spMkLst>
            <pc:docMk/>
            <pc:sldMk cId="2880628292" sldId="275"/>
            <ac:spMk id="9" creationId="{4ED57636-C15B-B203-FE0F-9A3AE4888079}"/>
          </ac:spMkLst>
        </pc:spChg>
        <pc:spChg chg="add mod">
          <ac:chgData name="sveva mandrelli" userId="b923d5e499251d87" providerId="LiveId" clId="{8E05745D-2055-43A0-8A1D-08D5B5C0B424}" dt="2023-03-31T10:09:42.374" v="2172" actId="2711"/>
          <ac:spMkLst>
            <pc:docMk/>
            <pc:sldMk cId="2880628292" sldId="275"/>
            <ac:spMk id="10" creationId="{2BA500B8-1BA9-0C6D-5075-2A36C1134D85}"/>
          </ac:spMkLst>
        </pc:spChg>
      </pc:sldChg>
      <pc:sldChg chg="addSp delSp modSp new mod setBg">
        <pc:chgData name="sveva mandrelli" userId="b923d5e499251d87" providerId="LiveId" clId="{8E05745D-2055-43A0-8A1D-08D5B5C0B424}" dt="2023-03-31T09:56:23.867" v="2077" actId="20577"/>
        <pc:sldMkLst>
          <pc:docMk/>
          <pc:sldMk cId="2499636108" sldId="276"/>
        </pc:sldMkLst>
        <pc:spChg chg="add del mod">
          <ac:chgData name="sveva mandrelli" userId="b923d5e499251d87" providerId="LiveId" clId="{8E05745D-2055-43A0-8A1D-08D5B5C0B424}" dt="2023-03-31T09:53:44.544" v="1936" actId="20577"/>
          <ac:spMkLst>
            <pc:docMk/>
            <pc:sldMk cId="2499636108" sldId="276"/>
            <ac:spMk id="2" creationId="{5C4734E0-6C87-46C8-6D88-D1A1D2E19AAC}"/>
          </ac:spMkLst>
        </pc:spChg>
        <pc:spChg chg="add del">
          <ac:chgData name="sveva mandrelli" userId="b923d5e499251d87" providerId="LiveId" clId="{8E05745D-2055-43A0-8A1D-08D5B5C0B424}" dt="2023-03-31T09:53:00.377" v="1901" actId="478"/>
          <ac:spMkLst>
            <pc:docMk/>
            <pc:sldMk cId="2499636108" sldId="276"/>
            <ac:spMk id="3" creationId="{96ACFC9F-F718-4F35-1B4B-30A852D84906}"/>
          </ac:spMkLst>
        </pc:spChg>
        <pc:spChg chg="add mod">
          <ac:chgData name="sveva mandrelli" userId="b923d5e499251d87" providerId="LiveId" clId="{8E05745D-2055-43A0-8A1D-08D5B5C0B424}" dt="2023-03-31T09:55:06.507" v="1976" actId="1076"/>
          <ac:spMkLst>
            <pc:docMk/>
            <pc:sldMk cId="2499636108" sldId="276"/>
            <ac:spMk id="4" creationId="{38481F88-B117-B45E-0FEF-D92F4478CEA7}"/>
          </ac:spMkLst>
        </pc:spChg>
        <pc:spChg chg="add mod">
          <ac:chgData name="sveva mandrelli" userId="b923d5e499251d87" providerId="LiveId" clId="{8E05745D-2055-43A0-8A1D-08D5B5C0B424}" dt="2023-03-31T09:55:08.568" v="1977" actId="1076"/>
          <ac:spMkLst>
            <pc:docMk/>
            <pc:sldMk cId="2499636108" sldId="276"/>
            <ac:spMk id="5" creationId="{28D6B200-8BA1-89B8-4E5C-9062AD0F2921}"/>
          </ac:spMkLst>
        </pc:spChg>
        <pc:spChg chg="add mod">
          <ac:chgData name="sveva mandrelli" userId="b923d5e499251d87" providerId="LiveId" clId="{8E05745D-2055-43A0-8A1D-08D5B5C0B424}" dt="2023-03-31T09:56:23.867" v="2077" actId="20577"/>
          <ac:spMkLst>
            <pc:docMk/>
            <pc:sldMk cId="2499636108" sldId="276"/>
            <ac:spMk id="6" creationId="{CD886E10-05D5-A0E5-873B-B76CB52D8F56}"/>
          </ac:spMkLst>
        </pc:spChg>
      </pc:sldChg>
      <pc:sldChg chg="addSp delSp modSp new mod setBg">
        <pc:chgData name="sveva mandrelli" userId="b923d5e499251d87" providerId="LiveId" clId="{8E05745D-2055-43A0-8A1D-08D5B5C0B424}" dt="2023-03-31T10:00:47.230" v="2119" actId="478"/>
        <pc:sldMkLst>
          <pc:docMk/>
          <pc:sldMk cId="1185328225" sldId="277"/>
        </pc:sldMkLst>
        <pc:spChg chg="del mod">
          <ac:chgData name="sveva mandrelli" userId="b923d5e499251d87" providerId="LiveId" clId="{8E05745D-2055-43A0-8A1D-08D5B5C0B424}" dt="2023-03-31T10:00:25.802" v="2105" actId="478"/>
          <ac:spMkLst>
            <pc:docMk/>
            <pc:sldMk cId="1185328225" sldId="277"/>
            <ac:spMk id="2" creationId="{B3594D9D-B6CD-903A-B86F-40E09F8E65EF}"/>
          </ac:spMkLst>
        </pc:spChg>
        <pc:spChg chg="del">
          <ac:chgData name="sveva mandrelli" userId="b923d5e499251d87" providerId="LiveId" clId="{8E05745D-2055-43A0-8A1D-08D5B5C0B424}" dt="2023-03-31T09:59:40.166" v="2101" actId="478"/>
          <ac:spMkLst>
            <pc:docMk/>
            <pc:sldMk cId="1185328225" sldId="277"/>
            <ac:spMk id="3" creationId="{5A82C52A-DA3E-D90D-A3EA-E93A55C76F35}"/>
          </ac:spMkLst>
        </pc:spChg>
        <pc:spChg chg="add del mod">
          <ac:chgData name="sveva mandrelli" userId="b923d5e499251d87" providerId="LiveId" clId="{8E05745D-2055-43A0-8A1D-08D5B5C0B424}" dt="2023-03-31T10:00:47.230" v="2119" actId="478"/>
          <ac:spMkLst>
            <pc:docMk/>
            <pc:sldMk cId="1185328225" sldId="277"/>
            <ac:spMk id="4" creationId="{30118760-6436-FE32-9CCD-7499E44F94D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74AD-FC55-4A49-A341-38E1C45A74DD}" type="datetimeFigureOut">
              <a:rPr lang="it-IT" smtClean="0"/>
              <a:t>07/04/2023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2EFF-F0B1-46FC-8E42-79FD495F3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0305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74AD-FC55-4A49-A341-38E1C45A74DD}" type="datetimeFigureOut">
              <a:rPr lang="it-IT" smtClean="0"/>
              <a:t>07/04/2023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2EFF-F0B1-46FC-8E42-79FD495F3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7814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74AD-FC55-4A49-A341-38E1C45A74DD}" type="datetimeFigureOut">
              <a:rPr lang="it-IT" smtClean="0"/>
              <a:t>07/04/2023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2EFF-F0B1-46FC-8E42-79FD495F3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5780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74AD-FC55-4A49-A341-38E1C45A74DD}" type="datetimeFigureOut">
              <a:rPr lang="it-IT" smtClean="0"/>
              <a:t>07/04/2023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2EFF-F0B1-46FC-8E42-79FD495F3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3752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74AD-FC55-4A49-A341-38E1C45A74DD}" type="datetimeFigureOut">
              <a:rPr lang="it-IT" smtClean="0"/>
              <a:t>07/04/2023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2EFF-F0B1-46FC-8E42-79FD495F3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7538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74AD-FC55-4A49-A341-38E1C45A74DD}" type="datetimeFigureOut">
              <a:rPr lang="it-IT" smtClean="0"/>
              <a:t>07/04/2023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2EFF-F0B1-46FC-8E42-79FD495F3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773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74AD-FC55-4A49-A341-38E1C45A74DD}" type="datetimeFigureOut">
              <a:rPr lang="it-IT" smtClean="0"/>
              <a:t>07/04/2023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2EFF-F0B1-46FC-8E42-79FD495F3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8460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74AD-FC55-4A49-A341-38E1C45A74DD}" type="datetimeFigureOut">
              <a:rPr lang="it-IT" smtClean="0"/>
              <a:t>07/04/2023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2EFF-F0B1-46FC-8E42-79FD495F3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160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74AD-FC55-4A49-A341-38E1C45A74DD}" type="datetimeFigureOut">
              <a:rPr lang="it-IT" smtClean="0"/>
              <a:t>07/04/2023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2EFF-F0B1-46FC-8E42-79FD495F3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5358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74AD-FC55-4A49-A341-38E1C45A74DD}" type="datetimeFigureOut">
              <a:rPr lang="it-IT" smtClean="0"/>
              <a:t>07/04/2023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2EFF-F0B1-46FC-8E42-79FD495F3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68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74AD-FC55-4A49-A341-38E1C45A74DD}" type="datetimeFigureOut">
              <a:rPr lang="it-IT" smtClean="0"/>
              <a:t>07/04/2023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2EFF-F0B1-46FC-8E42-79FD495F3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4619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A74AD-FC55-4A49-A341-38E1C45A74DD}" type="datetimeFigureOut">
              <a:rPr lang="it-IT" smtClean="0"/>
              <a:t>07/04/2023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A2EFF-F0B1-46FC-8E42-79FD495F3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456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70760855-CBD6-050F-7D6A-2625DAEF2477}"/>
              </a:ext>
            </a:extLst>
          </p:cNvPr>
          <p:cNvSpPr/>
          <p:nvPr/>
        </p:nvSpPr>
        <p:spPr>
          <a:xfrm>
            <a:off x="0" y="962526"/>
            <a:ext cx="176463" cy="5895474"/>
          </a:xfrm>
          <a:prstGeom prst="rect">
            <a:avLst/>
          </a:prstGeom>
          <a:solidFill>
            <a:srgbClr val="1EADC0"/>
          </a:solidFill>
          <a:ln>
            <a:solidFill>
              <a:srgbClr val="1EAD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42803B22-16B2-5C50-DD75-96E6786B4060}"/>
              </a:ext>
            </a:extLst>
          </p:cNvPr>
          <p:cNvSpPr/>
          <p:nvPr/>
        </p:nvSpPr>
        <p:spPr>
          <a:xfrm>
            <a:off x="5630780" y="0"/>
            <a:ext cx="176463" cy="5895474"/>
          </a:xfrm>
          <a:prstGeom prst="rect">
            <a:avLst/>
          </a:prstGeom>
          <a:solidFill>
            <a:srgbClr val="1EADC0"/>
          </a:solidFill>
          <a:ln>
            <a:solidFill>
              <a:srgbClr val="1EAD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9" name="Immagine 8" descr="Immagine che contiene testo&#10;&#10;Descrizione generata automaticamente">
            <a:extLst>
              <a:ext uri="{FF2B5EF4-FFF2-40B4-BE49-F238E27FC236}">
                <a16:creationId xmlns:a16="http://schemas.microsoft.com/office/drawing/2014/main" id="{A056E809-3703-8CF0-0589-C97246DB4E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121" y="0"/>
            <a:ext cx="4915001" cy="6858000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7DC8733-C303-5B9D-94BC-347DB1136DAF}"/>
              </a:ext>
            </a:extLst>
          </p:cNvPr>
          <p:cNvSpPr txBox="1"/>
          <p:nvPr/>
        </p:nvSpPr>
        <p:spPr>
          <a:xfrm>
            <a:off x="6304546" y="834189"/>
            <a:ext cx="577515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b="1" dirty="0">
                <a:solidFill>
                  <a:schemeClr val="bg1"/>
                </a:solidFill>
              </a:rPr>
              <a:t>INTERRUZIONE DI GRAVIDANZA</a:t>
            </a:r>
          </a:p>
          <a:p>
            <a:endParaRPr lang="it-IT" sz="3600" dirty="0">
              <a:solidFill>
                <a:srgbClr val="1EADC0"/>
              </a:solidFill>
            </a:endParaRPr>
          </a:p>
          <a:p>
            <a:r>
              <a:rPr lang="it-IT" sz="3600" dirty="0">
                <a:solidFill>
                  <a:srgbClr val="1EADC0"/>
                </a:solidFill>
              </a:rPr>
              <a:t>PROFILI POLITICO GIURIDICI</a:t>
            </a:r>
          </a:p>
          <a:p>
            <a:endParaRPr lang="it-IT" dirty="0">
              <a:solidFill>
                <a:schemeClr val="bg1"/>
              </a:solidFill>
            </a:endParaRPr>
          </a:p>
          <a:p>
            <a:endParaRPr lang="it-IT" dirty="0">
              <a:solidFill>
                <a:schemeClr val="bg1"/>
              </a:solidFill>
            </a:endParaRPr>
          </a:p>
          <a:p>
            <a:endParaRPr lang="it-IT" dirty="0">
              <a:solidFill>
                <a:schemeClr val="bg1"/>
              </a:solidFill>
            </a:endParaRPr>
          </a:p>
          <a:p>
            <a:endParaRPr lang="it-IT" dirty="0">
              <a:solidFill>
                <a:schemeClr val="bg1"/>
              </a:solidFill>
            </a:endParaRPr>
          </a:p>
          <a:p>
            <a:endParaRPr lang="it-IT" dirty="0">
              <a:solidFill>
                <a:schemeClr val="bg1"/>
              </a:solidFill>
            </a:endParaRPr>
          </a:p>
          <a:p>
            <a:endParaRPr lang="it-IT" dirty="0">
              <a:solidFill>
                <a:schemeClr val="bg1"/>
              </a:solidFill>
            </a:endParaRPr>
          </a:p>
          <a:p>
            <a:endParaRPr lang="it-IT" dirty="0">
              <a:solidFill>
                <a:schemeClr val="bg1"/>
              </a:solidFill>
            </a:endParaRPr>
          </a:p>
          <a:p>
            <a:r>
              <a:rPr lang="it-IT" dirty="0">
                <a:solidFill>
                  <a:schemeClr val="bg1"/>
                </a:solidFill>
              </a:rPr>
              <a:t>Ines Corti, Università di Macerata</a:t>
            </a:r>
          </a:p>
        </p:txBody>
      </p:sp>
    </p:spTree>
    <p:extLst>
      <p:ext uri="{BB962C8B-B14F-4D97-AF65-F5344CB8AC3E}">
        <p14:creationId xmlns:p14="http://schemas.microsoft.com/office/powerpoint/2010/main" val="3871686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2BEAF5-5D4B-8417-F591-D330F57BB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COSA DEVONO FARE LE ISTITUZIONI?</a:t>
            </a:r>
            <a:endParaRPr lang="en-US" b="1" dirty="0"/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375390A9-3671-BD55-3784-664BCAD074A0}"/>
              </a:ext>
            </a:extLst>
          </p:cNvPr>
          <p:cNvSpPr/>
          <p:nvPr/>
        </p:nvSpPr>
        <p:spPr>
          <a:xfrm rot="2414326">
            <a:off x="7697229" y="1839265"/>
            <a:ext cx="1862538" cy="539566"/>
          </a:xfrm>
          <a:prstGeom prst="rightArrow">
            <a:avLst>
              <a:gd name="adj1" fmla="val 32936"/>
              <a:gd name="adj2" fmla="val 50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8C57AD47-53C2-0EC3-EC47-00D5D391774B}"/>
              </a:ext>
            </a:extLst>
          </p:cNvPr>
          <p:cNvSpPr/>
          <p:nvPr/>
        </p:nvSpPr>
        <p:spPr>
          <a:xfrm>
            <a:off x="445997" y="2851347"/>
            <a:ext cx="5257800" cy="3753853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>
                <a:sym typeface="Wingdings" panose="05000000000000000000" pitchFamily="2" charset="2"/>
              </a:rPr>
              <a:t>LE REGIONI</a:t>
            </a:r>
            <a:endParaRPr lang="it-IT" dirty="0">
              <a:sym typeface="Wingdings" panose="05000000000000000000" pitchFamily="2" charset="2"/>
            </a:endParaRPr>
          </a:p>
          <a:p>
            <a:pPr algn="ctr"/>
            <a:r>
              <a:rPr lang="it-IT" sz="2400" b="1" dirty="0"/>
              <a:t>le regioni devono promuovere aggiornamento del personale sanitario ed esercente le</a:t>
            </a:r>
          </a:p>
          <a:p>
            <a:pPr algn="ctr"/>
            <a:r>
              <a:rPr lang="it-IT" sz="2400" b="1" dirty="0"/>
              <a:t>arti ausiliario (art.15) e sono tenute a fornire informazioni necessarie al Ministro della</a:t>
            </a:r>
          </a:p>
          <a:p>
            <a:pPr algn="ctr"/>
            <a:r>
              <a:rPr lang="it-IT" sz="2400" b="1" dirty="0"/>
              <a:t>sanità al fine della redazione della Relazione annuale</a:t>
            </a:r>
            <a:endParaRPr lang="en-US" sz="2400" b="1" dirty="0"/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3EE80A33-7ED5-509A-3068-C4D7DD13FBE6}"/>
              </a:ext>
            </a:extLst>
          </p:cNvPr>
          <p:cNvSpPr/>
          <p:nvPr/>
        </p:nvSpPr>
        <p:spPr>
          <a:xfrm>
            <a:off x="6488204" y="2851348"/>
            <a:ext cx="5257800" cy="3753853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/>
              <a:t>IL MINISTRO DELLA SANITA</a:t>
            </a:r>
          </a:p>
          <a:p>
            <a:pPr algn="ctr"/>
            <a:endParaRPr lang="it-IT" sz="2400" dirty="0"/>
          </a:p>
          <a:p>
            <a:pPr algn="ctr"/>
            <a:r>
              <a:rPr lang="it-IT" sz="2400" b="1" dirty="0"/>
              <a:t>Il Ministro della sanità deve presentare al Parlamento la Relazione annuale</a:t>
            </a:r>
          </a:p>
          <a:p>
            <a:pPr algn="ctr"/>
            <a:r>
              <a:rPr lang="it-IT" sz="2400" b="1" dirty="0"/>
              <a:t>sull’attuazione della legge e sui suoi effetti, anche in riferimento al problema della</a:t>
            </a:r>
          </a:p>
          <a:p>
            <a:pPr algn="ctr"/>
            <a:r>
              <a:rPr lang="it-IT" sz="2400" b="1" dirty="0"/>
              <a:t>prevenzione</a:t>
            </a:r>
            <a:endParaRPr lang="en-US" sz="2400" b="1" dirty="0"/>
          </a:p>
        </p:txBody>
      </p:sp>
      <p:sp>
        <p:nvSpPr>
          <p:cNvPr id="8" name="Freccia a destra 7">
            <a:extLst>
              <a:ext uri="{FF2B5EF4-FFF2-40B4-BE49-F238E27FC236}">
                <a16:creationId xmlns:a16="http://schemas.microsoft.com/office/drawing/2014/main" id="{8FF92370-D7BC-7266-7248-260C152690B4}"/>
              </a:ext>
            </a:extLst>
          </p:cNvPr>
          <p:cNvSpPr/>
          <p:nvPr/>
        </p:nvSpPr>
        <p:spPr>
          <a:xfrm rot="8455695">
            <a:off x="3036668" y="1828170"/>
            <a:ext cx="1862538" cy="539566"/>
          </a:xfrm>
          <a:prstGeom prst="rightArrow">
            <a:avLst>
              <a:gd name="adj1" fmla="val 32936"/>
              <a:gd name="adj2" fmla="val 50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75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C1B5DD-FE41-BD38-4118-FCCD1A3AA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6600" b="1" dirty="0">
                <a:solidFill>
                  <a:schemeClr val="bg1"/>
                </a:solidFill>
                <a:cs typeface="Times New Roman" panose="02020603050405020304" pitchFamily="18" charset="0"/>
              </a:rPr>
              <a:t>CRITICITÀ</a:t>
            </a:r>
            <a:r>
              <a:rPr lang="it-IT" sz="6600" b="1" dirty="0">
                <a:solidFill>
                  <a:schemeClr val="bg1"/>
                </a:solidFill>
              </a:rPr>
              <a:t>?</a:t>
            </a:r>
            <a:endParaRPr lang="en-US" sz="6600" b="1" dirty="0">
              <a:solidFill>
                <a:schemeClr val="bg1"/>
              </a:solidFill>
            </a:endParaRP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B7D5C9B2-4D0E-284D-B261-5B6A90F895A2}"/>
              </a:ext>
            </a:extLst>
          </p:cNvPr>
          <p:cNvSpPr/>
          <p:nvPr/>
        </p:nvSpPr>
        <p:spPr>
          <a:xfrm>
            <a:off x="120317" y="1684827"/>
            <a:ext cx="2807368" cy="155608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L’OBIEZIONE DI COSCIENZA</a:t>
            </a:r>
            <a:endParaRPr lang="en-US" sz="2400" b="1" dirty="0"/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13299FFF-85F8-F20E-4D32-B80B828D7EC7}"/>
              </a:ext>
            </a:extLst>
          </p:cNvPr>
          <p:cNvSpPr/>
          <p:nvPr/>
        </p:nvSpPr>
        <p:spPr>
          <a:xfrm>
            <a:off x="4363453" y="1684827"/>
            <a:ext cx="2807368" cy="1556085"/>
          </a:xfrm>
          <a:prstGeom prst="ellipse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LA PILLOLA DEL GIORNO DOPO</a:t>
            </a:r>
            <a:endParaRPr lang="en-US" sz="2400" b="1" dirty="0"/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BB11B010-83C5-A781-5DCC-4FA655E3385C}"/>
              </a:ext>
            </a:extLst>
          </p:cNvPr>
          <p:cNvSpPr/>
          <p:nvPr/>
        </p:nvSpPr>
        <p:spPr>
          <a:xfrm>
            <a:off x="8145380" y="1684827"/>
            <a:ext cx="3625515" cy="1556085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L’ABORTO FARMACOLOGICO</a:t>
            </a:r>
            <a:endParaRPr lang="en-US" sz="2400" b="1" dirty="0"/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DFF55D27-D168-46C7-E008-8A6DEC0D774A}"/>
              </a:ext>
            </a:extLst>
          </p:cNvPr>
          <p:cNvSpPr/>
          <p:nvPr/>
        </p:nvSpPr>
        <p:spPr>
          <a:xfrm>
            <a:off x="4046622" y="3573212"/>
            <a:ext cx="3441031" cy="3079084"/>
          </a:xfrm>
          <a:prstGeom prst="roundRect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b="1" dirty="0"/>
              <a:t>assunta dopo un rapporto sessuale non protetto impedisce la gravidanza agendo come ostacolo alla fecondazione, TAR Lazio </a:t>
            </a:r>
            <a:r>
              <a:rPr lang="it-IT" b="1" dirty="0" err="1"/>
              <a:t>sent</a:t>
            </a:r>
            <a:r>
              <a:rPr lang="it-IT" b="1" dirty="0"/>
              <a:t>. n. 8465/2001: agisce prima dell’annidamento e dunque deve considerarsi farmaco contraccettivo</a:t>
            </a:r>
            <a:endParaRPr lang="en-US" b="1" dirty="0"/>
          </a:p>
        </p:txBody>
      </p:sp>
      <p:sp>
        <p:nvSpPr>
          <p:cNvPr id="10" name="Rettangolo con angoli arrotondati 9">
            <a:extLst>
              <a:ext uri="{FF2B5EF4-FFF2-40B4-BE49-F238E27FC236}">
                <a16:creationId xmlns:a16="http://schemas.microsoft.com/office/drawing/2014/main" id="{2BA500B8-1BA9-0C6D-5075-2A36C1134D85}"/>
              </a:ext>
            </a:extLst>
          </p:cNvPr>
          <p:cNvSpPr/>
          <p:nvPr/>
        </p:nvSpPr>
        <p:spPr>
          <a:xfrm>
            <a:off x="8145379" y="3573212"/>
            <a:ext cx="3625516" cy="3079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1800" b="1" i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 486, autorizzazione alla commercializzazione 2009; circola re  Ministro della salute 12 agosto 2020, procedura può attuarsi entro le 9 settimane gestazionali-63 giorni di gravidanza, può essere eseguita in day hospital, presso strutture ambulatoriali pubbliche o presso consultori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628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4734E0-6C87-46C8-6D88-D1A1D2E19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6600" b="1" dirty="0">
                <a:solidFill>
                  <a:schemeClr val="bg1"/>
                </a:solidFill>
              </a:rPr>
              <a:t>RIFLESSIONI SULLA LEGGE 194</a:t>
            </a:r>
            <a:endParaRPr lang="en-US" sz="6600" b="1" dirty="0">
              <a:solidFill>
                <a:schemeClr val="bg1"/>
              </a:solidFill>
            </a:endParaRP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38481F88-B117-B45E-0FEF-D92F4478CEA7}"/>
              </a:ext>
            </a:extLst>
          </p:cNvPr>
          <p:cNvSpPr/>
          <p:nvPr/>
        </p:nvSpPr>
        <p:spPr>
          <a:xfrm>
            <a:off x="1411706" y="2209800"/>
            <a:ext cx="3625516" cy="2438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400" b="1" dirty="0">
                <a:latin typeface="+mj-lt"/>
              </a:rPr>
              <a:t>LIBERT</a:t>
            </a:r>
            <a:r>
              <a:rPr lang="it-IT" sz="5400" b="1" dirty="0">
                <a:latin typeface="+mj-lt"/>
                <a:cs typeface="Times New Roman" panose="02020603050405020304" pitchFamily="18" charset="0"/>
              </a:rPr>
              <a:t>À</a:t>
            </a:r>
            <a:endParaRPr lang="en-US" sz="5400" b="1" dirty="0">
              <a:latin typeface="+mj-lt"/>
            </a:endParaRPr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28D6B200-8BA1-89B8-4E5C-9062AD0F2921}"/>
              </a:ext>
            </a:extLst>
          </p:cNvPr>
          <p:cNvSpPr/>
          <p:nvPr/>
        </p:nvSpPr>
        <p:spPr>
          <a:xfrm>
            <a:off x="6906127" y="2209800"/>
            <a:ext cx="3625516" cy="2438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400" b="1" dirty="0">
                <a:latin typeface="+mj-lt"/>
              </a:rPr>
              <a:t>DIGNIT</a:t>
            </a:r>
            <a:r>
              <a:rPr lang="it-IT" sz="5400" b="1" dirty="0">
                <a:latin typeface="+mj-lt"/>
                <a:cs typeface="Times New Roman" panose="02020603050405020304" pitchFamily="18" charset="0"/>
              </a:rPr>
              <a:t>À</a:t>
            </a:r>
            <a:endParaRPr lang="en-US" sz="5400" b="1" dirty="0">
              <a:latin typeface="+mj-lt"/>
            </a:endParaRPr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CD886E10-05D5-A0E5-873B-B76CB52D8F56}"/>
              </a:ext>
            </a:extLst>
          </p:cNvPr>
          <p:cNvSpPr/>
          <p:nvPr/>
        </p:nvSpPr>
        <p:spPr>
          <a:xfrm>
            <a:off x="4371475" y="4275221"/>
            <a:ext cx="2783305" cy="2438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>
                <a:latin typeface="+mj-lt"/>
              </a:rPr>
              <a:t>RISOLUZIONE N.302/22 DEL PARLAMENTO EUROPEO</a:t>
            </a:r>
            <a:endParaRPr lang="en-US" sz="1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99636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5328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704181"/>
            <a:ext cx="9144000" cy="3449637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1EAD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b="1" dirty="0">
                <a:solidFill>
                  <a:srgbClr val="1EAD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DISCIPLINA DELL’INTERRUZIONE VOLONTARIA DI GRAVIDANZA, L. 22 MAGGIO 1978, N.194</a:t>
            </a:r>
            <a:br>
              <a:rPr lang="it-IT" sz="3600" b="1" dirty="0">
                <a:solidFill>
                  <a:srgbClr val="1EAD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3600" b="1" dirty="0">
                <a:solidFill>
                  <a:srgbClr val="1EAD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it-IT" sz="3600" b="1" dirty="0">
                <a:solidFill>
                  <a:srgbClr val="1EAD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3600" b="1" dirty="0">
                <a:solidFill>
                  <a:srgbClr val="1EAD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it-IT" sz="3600" b="1" dirty="0">
                <a:solidFill>
                  <a:srgbClr val="1EAD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700" b="1" dirty="0">
                <a:solidFill>
                  <a:srgbClr val="1EAD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Norme per la tutela sociale della maternità e sull’interruzione volontaria della gravidanza</a:t>
            </a:r>
          </a:p>
        </p:txBody>
      </p:sp>
    </p:spTree>
    <p:extLst>
      <p:ext uri="{BB962C8B-B14F-4D97-AF65-F5344CB8AC3E}">
        <p14:creationId xmlns:p14="http://schemas.microsoft.com/office/powerpoint/2010/main" val="2627273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19FF84-A9A5-529F-8D84-3022E61C5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PRIMA DELLA LEGGE 194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F8E17B24-0597-D496-2DB5-28CFC30A2113}"/>
              </a:ext>
            </a:extLst>
          </p:cNvPr>
          <p:cNvSpPr/>
          <p:nvPr/>
        </p:nvSpPr>
        <p:spPr>
          <a:xfrm>
            <a:off x="1828799" y="1690688"/>
            <a:ext cx="3144253" cy="2129422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ccia a destra 4">
            <a:extLst>
              <a:ext uri="{FF2B5EF4-FFF2-40B4-BE49-F238E27FC236}">
                <a16:creationId xmlns:a16="http://schemas.microsoft.com/office/drawing/2014/main" id="{23EFFF3B-CA72-0858-8F95-DFA9871979FE}"/>
              </a:ext>
            </a:extLst>
          </p:cNvPr>
          <p:cNvSpPr/>
          <p:nvPr/>
        </p:nvSpPr>
        <p:spPr>
          <a:xfrm>
            <a:off x="7559840" y="1677557"/>
            <a:ext cx="3144253" cy="2129422"/>
          </a:xfrm>
          <a:prstGeom prst="rightArrow">
            <a:avLst/>
          </a:prstGeom>
          <a:solidFill>
            <a:srgbClr val="1EAD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ACA3EB1-AA10-86F5-8BCC-A2C228B04492}"/>
              </a:ext>
            </a:extLst>
          </p:cNvPr>
          <p:cNvSpPr txBox="1"/>
          <p:nvPr/>
        </p:nvSpPr>
        <p:spPr>
          <a:xfrm>
            <a:off x="2342147" y="2339900"/>
            <a:ext cx="17967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Artt.545 e s. </a:t>
            </a:r>
          </a:p>
          <a:p>
            <a:r>
              <a:rPr lang="it-IT" sz="2400" b="1" dirty="0"/>
              <a:t>del c.p</a:t>
            </a:r>
            <a:r>
              <a:rPr lang="it-IT" b="1" dirty="0"/>
              <a:t>.</a:t>
            </a:r>
            <a:endParaRPr lang="en-US" b="1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1577285-9146-F660-BA37-38EECD7543A8}"/>
              </a:ext>
            </a:extLst>
          </p:cNvPr>
          <p:cNvSpPr txBox="1"/>
          <p:nvPr/>
        </p:nvSpPr>
        <p:spPr>
          <a:xfrm>
            <a:off x="7948862" y="2339900"/>
            <a:ext cx="23662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Corte cost. </a:t>
            </a:r>
            <a:r>
              <a:rPr lang="it-IT" sz="2400" b="1" dirty="0" err="1"/>
              <a:t>sent</a:t>
            </a:r>
            <a:r>
              <a:rPr lang="it-IT" sz="2400" b="1" dirty="0"/>
              <a:t>. n.27/1975</a:t>
            </a:r>
            <a:endParaRPr lang="en-US" b="1" dirty="0"/>
          </a:p>
        </p:txBody>
      </p:sp>
      <p:sp>
        <p:nvSpPr>
          <p:cNvPr id="9" name="Ovale 8">
            <a:extLst>
              <a:ext uri="{FF2B5EF4-FFF2-40B4-BE49-F238E27FC236}">
                <a16:creationId xmlns:a16="http://schemas.microsoft.com/office/drawing/2014/main" id="{1DCFD4BC-D36B-697F-0D26-2506BDA9D6AE}"/>
              </a:ext>
            </a:extLst>
          </p:cNvPr>
          <p:cNvSpPr/>
          <p:nvPr/>
        </p:nvSpPr>
        <p:spPr>
          <a:xfrm>
            <a:off x="1171073" y="4178322"/>
            <a:ext cx="4138864" cy="2310063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i="0" u="none" strike="noStrike" dirty="0">
                <a:solidFill>
                  <a:srgbClr val="191919"/>
                </a:solidFill>
                <a:effectLst/>
              </a:rPr>
              <a:t>L’aborto veniva configurato come reato contro l’integrità e la sanità della stirpe (titolo X del libro II del c.p.</a:t>
            </a:r>
            <a:endParaRPr lang="en-US" b="1" dirty="0"/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4F813450-E2BF-188A-9334-3DFBA3105E38}"/>
              </a:ext>
            </a:extLst>
          </p:cNvPr>
          <p:cNvSpPr/>
          <p:nvPr/>
        </p:nvSpPr>
        <p:spPr>
          <a:xfrm>
            <a:off x="6414835" y="3887876"/>
            <a:ext cx="5434265" cy="2899934"/>
          </a:xfrm>
          <a:prstGeom prst="ellipse">
            <a:avLst/>
          </a:prstGeom>
          <a:solidFill>
            <a:srgbClr val="1EAD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86912C8D-AD3E-72EE-9D75-C7C75BC3578B}"/>
              </a:ext>
            </a:extLst>
          </p:cNvPr>
          <p:cNvSpPr txBox="1"/>
          <p:nvPr/>
        </p:nvSpPr>
        <p:spPr>
          <a:xfrm>
            <a:off x="7066544" y="4456191"/>
            <a:ext cx="41308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/>
              <a:t>Illegittimità dell’art. 546 c.p. (aborto di donna consenziente) nella parte in cui non prevedeva che la gravidanza potesse venire interrotta quando l’ulteriore gestazione implicasse danno, o pericolo, grave perla salute della donna.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13714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E5B88520-FB48-558D-A941-12C77CB1C4F1}"/>
              </a:ext>
            </a:extLst>
          </p:cNvPr>
          <p:cNvSpPr/>
          <p:nvPr/>
        </p:nvSpPr>
        <p:spPr>
          <a:xfrm>
            <a:off x="617621" y="930442"/>
            <a:ext cx="10956758" cy="150795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600" dirty="0"/>
              <a:t>La legge 194 determina il passaggio da una prospettiva sanzionatoria ad una di</a:t>
            </a:r>
          </a:p>
          <a:p>
            <a:pPr algn="ctr"/>
            <a:r>
              <a:rPr lang="it-IT" sz="2600" dirty="0"/>
              <a:t>legalizzazione del fenomeno (escludendo quella di semplice depenalizzazione)</a:t>
            </a:r>
            <a:endParaRPr lang="en-US" sz="2600" dirty="0"/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D695ACCF-A85D-F7F3-F4C6-BBEC400394E5}"/>
              </a:ext>
            </a:extLst>
          </p:cNvPr>
          <p:cNvSpPr/>
          <p:nvPr/>
        </p:nvSpPr>
        <p:spPr>
          <a:xfrm>
            <a:off x="617621" y="2911643"/>
            <a:ext cx="10956758" cy="15079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600" dirty="0"/>
              <a:t>Interruzione volontaria della gravidanza non viene riconosciuta in termini di</a:t>
            </a:r>
          </a:p>
          <a:p>
            <a:pPr algn="ctr"/>
            <a:r>
              <a:rPr lang="it-IT" sz="2600" dirty="0"/>
              <a:t>diritto e/o libertà. Non si configura un diritto all’aborto.</a:t>
            </a:r>
            <a:endParaRPr lang="en-US" sz="2600" dirty="0"/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F011464B-B33B-04E6-43C5-17AFF595C116}"/>
              </a:ext>
            </a:extLst>
          </p:cNvPr>
          <p:cNvSpPr/>
          <p:nvPr/>
        </p:nvSpPr>
        <p:spPr>
          <a:xfrm>
            <a:off x="617621" y="4892844"/>
            <a:ext cx="10956758" cy="150795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La scelta abortiva si determina nell’ambito del diritto alla salute della donna, quale prestazione medico-sanitaria ammessa dall’ordinamento alle condizioni fissate dalla legge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95137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470D42-B297-3AAB-EC4E-739304986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24751"/>
            <a:ext cx="10515600" cy="1325563"/>
          </a:xfrm>
        </p:spPr>
        <p:txBody>
          <a:bodyPr>
            <a:normAutofit/>
          </a:bodyPr>
          <a:lstStyle/>
          <a:p>
            <a:r>
              <a:rPr lang="it-IT" sz="4000" b="1" dirty="0"/>
              <a:t>Principi fondamentali alla base della legge 194/78</a:t>
            </a:r>
            <a:endParaRPr lang="en-US" sz="4000" b="1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51E6956-66BB-16EC-C0B2-8ABDB5AEE6C8}"/>
              </a:ext>
            </a:extLst>
          </p:cNvPr>
          <p:cNvSpPr txBox="1"/>
          <p:nvPr/>
        </p:nvSpPr>
        <p:spPr>
          <a:xfrm>
            <a:off x="731920" y="1135923"/>
            <a:ext cx="1072815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/>
              <a:t>“</a:t>
            </a:r>
            <a:r>
              <a:rPr lang="en-US" sz="2400" b="1" i="1" dirty="0"/>
              <a:t>Nella </a:t>
            </a:r>
            <a:r>
              <a:rPr lang="en-US" sz="2400" b="1" i="1" dirty="0" err="1"/>
              <a:t>legge</a:t>
            </a:r>
            <a:r>
              <a:rPr lang="en-US" sz="2400" b="1" i="1" dirty="0"/>
              <a:t> tutela </a:t>
            </a:r>
            <a:r>
              <a:rPr lang="en-US" sz="2400" b="1" i="1" dirty="0" err="1"/>
              <a:t>sociale</a:t>
            </a:r>
            <a:r>
              <a:rPr lang="en-US" sz="2400" b="1" i="1" dirty="0"/>
              <a:t> </a:t>
            </a:r>
            <a:r>
              <a:rPr lang="en-US" sz="2400" b="1" i="1" dirty="0" err="1"/>
              <a:t>della</a:t>
            </a:r>
            <a:r>
              <a:rPr lang="en-US" sz="2400" b="1" i="1" dirty="0"/>
              <a:t> </a:t>
            </a:r>
            <a:r>
              <a:rPr lang="en-US" sz="2400" b="1" i="1" dirty="0" err="1"/>
              <a:t>maternità</a:t>
            </a:r>
            <a:r>
              <a:rPr lang="en-US" sz="2400" b="1" i="1" dirty="0"/>
              <a:t> e </a:t>
            </a:r>
            <a:r>
              <a:rPr lang="en-US" sz="2400" b="1" i="1" dirty="0" err="1"/>
              <a:t>interruzione</a:t>
            </a:r>
            <a:r>
              <a:rPr lang="en-US" sz="2400" b="1" i="1" dirty="0"/>
              <a:t> </a:t>
            </a:r>
            <a:r>
              <a:rPr lang="en-US" sz="2400" b="1" i="1" dirty="0" err="1"/>
              <a:t>della</a:t>
            </a:r>
            <a:r>
              <a:rPr lang="en-US" sz="2400" b="1" i="1" dirty="0"/>
              <a:t> </a:t>
            </a:r>
            <a:r>
              <a:rPr lang="en-US" sz="2400" b="1" i="1" dirty="0" err="1"/>
              <a:t>gravidanza</a:t>
            </a:r>
            <a:r>
              <a:rPr lang="en-US" sz="2400" b="1" i="1" dirty="0"/>
              <a:t>, come </a:t>
            </a:r>
            <a:r>
              <a:rPr lang="en-US" sz="2400" b="1" i="1" dirty="0" err="1"/>
              <a:t>si</a:t>
            </a:r>
            <a:r>
              <a:rPr lang="en-US" sz="2400" b="1" i="1" dirty="0"/>
              <a:t> </a:t>
            </a:r>
            <a:r>
              <a:rPr lang="en-US" sz="2400" b="1" i="1" dirty="0" err="1"/>
              <a:t>afferma</a:t>
            </a:r>
            <a:r>
              <a:rPr lang="en-US" sz="2400" b="1" i="1" dirty="0"/>
              <a:t> </a:t>
            </a:r>
            <a:r>
              <a:rPr lang="en-US" sz="2400" b="1" i="1" dirty="0" err="1"/>
              <a:t>anche</a:t>
            </a:r>
            <a:r>
              <a:rPr lang="en-US" sz="2400" b="1" i="1" dirty="0"/>
              <a:t> </a:t>
            </a:r>
            <a:r>
              <a:rPr lang="en-US" sz="2400" b="1" i="1" dirty="0" err="1"/>
              <a:t>nel</a:t>
            </a:r>
            <a:r>
              <a:rPr lang="en-US" sz="2400" b="1" i="1" dirty="0"/>
              <a:t> </a:t>
            </a:r>
            <a:r>
              <a:rPr lang="en-US" sz="2400" b="1" i="1" dirty="0" err="1"/>
              <a:t>titolo</a:t>
            </a:r>
            <a:r>
              <a:rPr lang="en-US" sz="2400" b="1" i="1" dirty="0"/>
              <a:t>, </a:t>
            </a:r>
            <a:r>
              <a:rPr lang="en-US" sz="2400" b="1" i="1" dirty="0" err="1"/>
              <a:t>coesistono</a:t>
            </a:r>
            <a:r>
              <a:rPr lang="en-US" sz="2400" b="1" i="1" dirty="0"/>
              <a:t> </a:t>
            </a:r>
            <a:r>
              <a:rPr lang="en-US" sz="2400" b="1" i="1" dirty="0" err="1"/>
              <a:t>implicandosi</a:t>
            </a:r>
            <a:r>
              <a:rPr lang="en-US" sz="2400" b="1" i="1" dirty="0"/>
              <a:t> </a:t>
            </a:r>
            <a:r>
              <a:rPr lang="en-US" sz="2400" b="1" i="1" dirty="0" err="1"/>
              <a:t>reciprocamente</a:t>
            </a:r>
            <a:r>
              <a:rPr lang="en-US" sz="2400" b="1" i="1" dirty="0"/>
              <a:t>. </a:t>
            </a:r>
            <a:r>
              <a:rPr lang="en-US" sz="2400" b="1" i="1" dirty="0" err="1"/>
              <a:t>L’interruzione</a:t>
            </a:r>
            <a:r>
              <a:rPr lang="en-US" sz="2400" b="1" i="1" dirty="0"/>
              <a:t> di </a:t>
            </a:r>
            <a:r>
              <a:rPr lang="en-US" sz="2400" b="1" i="1" dirty="0" err="1"/>
              <a:t>gravidanza</a:t>
            </a:r>
            <a:r>
              <a:rPr lang="en-US" sz="2400" b="1" i="1" dirty="0"/>
              <a:t> è vista come uno </a:t>
            </a:r>
            <a:r>
              <a:rPr lang="en-US" sz="2400" b="1" i="1" dirty="0" err="1"/>
              <a:t>degli</a:t>
            </a:r>
            <a:r>
              <a:rPr lang="en-US" sz="2400" b="1" i="1" dirty="0"/>
              <a:t> </a:t>
            </a:r>
            <a:r>
              <a:rPr lang="en-US" sz="2400" b="1" i="1" dirty="0" err="1"/>
              <a:t>aspetti</a:t>
            </a:r>
            <a:r>
              <a:rPr lang="en-US" sz="2400" b="1" i="1" dirty="0"/>
              <a:t> </a:t>
            </a:r>
            <a:r>
              <a:rPr lang="en-US" sz="2400" b="1" i="1" dirty="0" err="1"/>
              <a:t>della</a:t>
            </a:r>
            <a:r>
              <a:rPr lang="en-US" sz="2400" b="1" i="1" dirty="0"/>
              <a:t> </a:t>
            </a:r>
            <a:r>
              <a:rPr lang="en-US" sz="2400" b="1" i="1" dirty="0" err="1"/>
              <a:t>gravidanza</a:t>
            </a:r>
            <a:r>
              <a:rPr lang="en-US" sz="2400" b="1" i="1" dirty="0"/>
              <a:t>” </a:t>
            </a:r>
            <a:r>
              <a:rPr lang="en-US" sz="2400" b="1" dirty="0"/>
              <a:t>(B. </a:t>
            </a:r>
            <a:r>
              <a:rPr lang="en-US" sz="2400" b="1" dirty="0" err="1"/>
              <a:t>Pezzini</a:t>
            </a:r>
            <a:r>
              <a:rPr lang="en-US" sz="2400" b="1" dirty="0"/>
              <a:t>).</a:t>
            </a:r>
            <a:endParaRPr lang="en-US" b="1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DF6FF23-F24D-9875-32F8-FA762217108E}"/>
              </a:ext>
            </a:extLst>
          </p:cNvPr>
          <p:cNvSpPr txBox="1"/>
          <p:nvPr/>
        </p:nvSpPr>
        <p:spPr>
          <a:xfrm>
            <a:off x="685800" y="2680316"/>
            <a:ext cx="35613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Art.1 – Finalità della legge</a:t>
            </a:r>
          </a:p>
          <a:p>
            <a:endParaRPr lang="it-IT" sz="2000" b="1" dirty="0"/>
          </a:p>
          <a:p>
            <a:pPr marL="342900" indent="-342900">
              <a:buAutoNum type="alphaLcParenR"/>
            </a:pPr>
            <a:r>
              <a:rPr lang="it-IT" sz="2000" b="1" dirty="0"/>
              <a:t>garanzia di un diritto alla procreazione cosciente e responsabile</a:t>
            </a:r>
          </a:p>
          <a:p>
            <a:pPr marL="342900" indent="-342900">
              <a:buAutoNum type="alphaLcParenR"/>
            </a:pPr>
            <a:endParaRPr lang="it-IT" sz="2000" b="1" dirty="0"/>
          </a:p>
          <a:p>
            <a:pPr marL="342900" indent="-342900">
              <a:buAutoNum type="alphaLcParenR"/>
            </a:pPr>
            <a:endParaRPr lang="it-IT" sz="2000" b="1" dirty="0"/>
          </a:p>
          <a:p>
            <a:pPr marL="342900" indent="-342900">
              <a:buAutoNum type="alphaLcParenR"/>
            </a:pPr>
            <a:r>
              <a:rPr lang="it-IT" sz="2000" b="1" dirty="0"/>
              <a:t>riconoscimento del valore sociale della maternità </a:t>
            </a:r>
          </a:p>
          <a:p>
            <a:pPr marL="342900" indent="-342900">
              <a:buAutoNum type="alphaLcParenR"/>
            </a:pPr>
            <a:endParaRPr lang="it-IT" sz="2000" b="1" dirty="0"/>
          </a:p>
          <a:p>
            <a:pPr marL="342900" indent="-342900">
              <a:buAutoNum type="alphaLcParenR"/>
            </a:pPr>
            <a:r>
              <a:rPr lang="it-IT" sz="2000" b="1" dirty="0"/>
              <a:t>tutela della vita umana dal suo inizio</a:t>
            </a:r>
            <a:endParaRPr lang="en-US" sz="2000" b="1" dirty="0"/>
          </a:p>
        </p:txBody>
      </p:sp>
      <p:cxnSp>
        <p:nvCxnSpPr>
          <p:cNvPr id="12" name="Connettore 2 11">
            <a:extLst>
              <a:ext uri="{FF2B5EF4-FFF2-40B4-BE49-F238E27FC236}">
                <a16:creationId xmlns:a16="http://schemas.microsoft.com/office/drawing/2014/main" id="{A7027AAA-17E5-9936-8640-06D3BDF776E4}"/>
              </a:ext>
            </a:extLst>
          </p:cNvPr>
          <p:cNvCxnSpPr/>
          <p:nvPr/>
        </p:nvCxnSpPr>
        <p:spPr>
          <a:xfrm flipV="1">
            <a:off x="3833162" y="3061949"/>
            <a:ext cx="1941095" cy="4211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>
            <a:extLst>
              <a:ext uri="{FF2B5EF4-FFF2-40B4-BE49-F238E27FC236}">
                <a16:creationId xmlns:a16="http://schemas.microsoft.com/office/drawing/2014/main" id="{048B7C6F-83B6-2DE9-A411-FD6E97410BB7}"/>
              </a:ext>
            </a:extLst>
          </p:cNvPr>
          <p:cNvCxnSpPr>
            <a:cxnSpLocks/>
          </p:cNvCxnSpPr>
          <p:nvPr/>
        </p:nvCxnSpPr>
        <p:spPr>
          <a:xfrm>
            <a:off x="3833162" y="3829287"/>
            <a:ext cx="1985211" cy="3132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A15D89BB-6359-5CF0-46A9-0C506C60E4D1}"/>
              </a:ext>
            </a:extLst>
          </p:cNvPr>
          <p:cNvCxnSpPr>
            <a:cxnSpLocks/>
          </p:cNvCxnSpPr>
          <p:nvPr/>
        </p:nvCxnSpPr>
        <p:spPr>
          <a:xfrm>
            <a:off x="3917383" y="5246314"/>
            <a:ext cx="190099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9A5B98B2-81A3-DD62-3B6B-9B9CE3C1E93F}"/>
              </a:ext>
            </a:extLst>
          </p:cNvPr>
          <p:cNvCxnSpPr>
            <a:cxnSpLocks/>
          </p:cNvCxnSpPr>
          <p:nvPr/>
        </p:nvCxnSpPr>
        <p:spPr>
          <a:xfrm>
            <a:off x="4022557" y="5978958"/>
            <a:ext cx="190099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B1EC7478-CF01-B2BF-28B4-72CE819F05E5}"/>
              </a:ext>
            </a:extLst>
          </p:cNvPr>
          <p:cNvSpPr txBox="1"/>
          <p:nvPr/>
        </p:nvSpPr>
        <p:spPr>
          <a:xfrm>
            <a:off x="5818373" y="2392080"/>
            <a:ext cx="55826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-«</a:t>
            </a:r>
            <a:r>
              <a:rPr lang="it-IT" i="1" u="sng" dirty="0"/>
              <a:t>cosciente</a:t>
            </a:r>
            <a:r>
              <a:rPr lang="it-IT" dirty="0"/>
              <a:t>», ovvero libera determinazione della persona rispetto alla scelta procreativa che viene sottratta alla sfera della necessità naturale</a:t>
            </a:r>
            <a:endParaRPr lang="en-US" dirty="0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DB86E90C-2378-C2B5-C77F-6928DF1ECE52}"/>
              </a:ext>
            </a:extLst>
          </p:cNvPr>
          <p:cNvSpPr txBox="1"/>
          <p:nvPr/>
        </p:nvSpPr>
        <p:spPr>
          <a:xfrm>
            <a:off x="5774257" y="3429000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-«</a:t>
            </a:r>
            <a:r>
              <a:rPr lang="en-US" i="1" u="sng" dirty="0" err="1"/>
              <a:t>responsabile</a:t>
            </a:r>
            <a:r>
              <a:rPr lang="en-US" dirty="0"/>
              <a:t>» </a:t>
            </a:r>
            <a:r>
              <a:rPr lang="en-US" dirty="0" err="1"/>
              <a:t>termine</a:t>
            </a:r>
            <a:r>
              <a:rPr lang="en-US" dirty="0"/>
              <a:t> </a:t>
            </a:r>
            <a:r>
              <a:rPr lang="en-US" dirty="0" err="1"/>
              <a:t>coerente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precedente</a:t>
            </a:r>
            <a:r>
              <a:rPr lang="en-US" dirty="0"/>
              <a:t> </a:t>
            </a:r>
            <a:r>
              <a:rPr lang="en-US" dirty="0" err="1"/>
              <a:t>legge</a:t>
            </a:r>
            <a:r>
              <a:rPr lang="en-US" dirty="0"/>
              <a:t> sui </a:t>
            </a:r>
            <a:r>
              <a:rPr lang="en-US" dirty="0" err="1"/>
              <a:t>consultori</a:t>
            </a:r>
            <a:r>
              <a:rPr lang="en-US" dirty="0"/>
              <a:t> del 1975 (l.405/75 </a:t>
            </a:r>
            <a:r>
              <a:rPr lang="en-US" dirty="0" err="1"/>
              <a:t>Istituzione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consultori</a:t>
            </a:r>
            <a:r>
              <a:rPr lang="en-US" dirty="0"/>
              <a:t> </a:t>
            </a:r>
            <a:r>
              <a:rPr lang="en-US" dirty="0" err="1"/>
              <a:t>familiari</a:t>
            </a:r>
            <a:r>
              <a:rPr lang="en-US" dirty="0"/>
              <a:t>)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già</a:t>
            </a:r>
            <a:r>
              <a:rPr lang="en-US" dirty="0"/>
              <a:t> </a:t>
            </a:r>
            <a:r>
              <a:rPr lang="en-US" dirty="0" err="1"/>
              <a:t>individuava</a:t>
            </a:r>
            <a:r>
              <a:rPr lang="en-US" dirty="0"/>
              <a:t> la </a:t>
            </a:r>
            <a:r>
              <a:rPr lang="en-US" dirty="0" err="1"/>
              <a:t>questione</a:t>
            </a:r>
            <a:r>
              <a:rPr lang="en-US" dirty="0"/>
              <a:t> di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maternità</a:t>
            </a:r>
            <a:r>
              <a:rPr lang="en-US" dirty="0"/>
              <a:t>, </a:t>
            </a:r>
            <a:r>
              <a:rPr lang="en-US" dirty="0" err="1"/>
              <a:t>paternità</a:t>
            </a:r>
            <a:r>
              <a:rPr lang="en-US" dirty="0"/>
              <a:t> e</a:t>
            </a:r>
          </a:p>
          <a:p>
            <a:r>
              <a:rPr lang="en-US" dirty="0" err="1"/>
              <a:t>procreazione</a:t>
            </a:r>
            <a:r>
              <a:rPr lang="en-US" dirty="0"/>
              <a:t> </a:t>
            </a:r>
            <a:r>
              <a:rPr lang="en-US" dirty="0" err="1"/>
              <a:t>responsabile</a:t>
            </a:r>
            <a:r>
              <a:rPr lang="en-US" dirty="0"/>
              <a:t> (in </a:t>
            </a:r>
            <a:r>
              <a:rPr lang="en-US" dirty="0" err="1"/>
              <a:t>particolare</a:t>
            </a:r>
            <a:r>
              <a:rPr lang="en-US" dirty="0"/>
              <a:t> rispetto </a:t>
            </a:r>
            <a:r>
              <a:rPr lang="en-US" dirty="0" err="1"/>
              <a:t>all’uso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anticoncezionali</a:t>
            </a:r>
            <a:r>
              <a:rPr lang="en-US" dirty="0"/>
              <a:t>)</a:t>
            </a: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D3D19CA7-9A97-A1C5-5A74-6A12785891A1}"/>
              </a:ext>
            </a:extLst>
          </p:cNvPr>
          <p:cNvSpPr txBox="1"/>
          <p:nvPr/>
        </p:nvSpPr>
        <p:spPr>
          <a:xfrm>
            <a:off x="5818373" y="5034982"/>
            <a:ext cx="4395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Così come espresso Art.31 Cost.</a:t>
            </a:r>
            <a:endParaRPr lang="en-US" dirty="0"/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13BE3B99-1B35-618B-17E4-FEBAAE346F42}"/>
              </a:ext>
            </a:extLst>
          </p:cNvPr>
          <p:cNvSpPr txBox="1"/>
          <p:nvPr/>
        </p:nvSpPr>
        <p:spPr>
          <a:xfrm>
            <a:off x="5923547" y="5722077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Per </a:t>
            </a:r>
            <a:r>
              <a:rPr lang="en-US" dirty="0" err="1"/>
              <a:t>quanto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avverta</a:t>
            </a:r>
            <a:r>
              <a:rPr lang="en-US" dirty="0"/>
              <a:t> la </a:t>
            </a:r>
            <a:r>
              <a:rPr lang="en-US" dirty="0" err="1"/>
              <a:t>necessità</a:t>
            </a:r>
            <a:r>
              <a:rPr lang="en-US" dirty="0"/>
              <a:t> di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terminologia</a:t>
            </a:r>
            <a:r>
              <a:rPr lang="en-US" dirty="0"/>
              <a:t> </a:t>
            </a:r>
            <a:r>
              <a:rPr lang="en-US" dirty="0" err="1"/>
              <a:t>più</a:t>
            </a:r>
            <a:endParaRPr lang="en-US" dirty="0"/>
          </a:p>
          <a:p>
            <a:r>
              <a:rPr lang="en-US" dirty="0" err="1"/>
              <a:t>precisa</a:t>
            </a:r>
            <a:r>
              <a:rPr lang="en-US" dirty="0"/>
              <a:t> (</a:t>
            </a:r>
            <a:r>
              <a:rPr lang="en-US" dirty="0" err="1"/>
              <a:t>M.Mori</a:t>
            </a:r>
            <a:r>
              <a:rPr lang="en-US" dirty="0"/>
              <a:t>), il </a:t>
            </a:r>
            <a:r>
              <a:rPr lang="en-US" dirty="0" err="1"/>
              <a:t>riferimento</a:t>
            </a:r>
            <a:r>
              <a:rPr lang="en-US" dirty="0"/>
              <a:t> è a </a:t>
            </a:r>
            <a:r>
              <a:rPr lang="en-US" dirty="0" err="1"/>
              <a:t>tutta</a:t>
            </a:r>
            <a:r>
              <a:rPr lang="en-US" dirty="0"/>
              <a:t> la </a:t>
            </a:r>
            <a:r>
              <a:rPr lang="en-US" dirty="0" err="1"/>
              <a:t>gravidanza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3898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3B117E-4A14-758C-4F53-AB909CFE6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7" y="136273"/>
            <a:ext cx="10515600" cy="1325563"/>
          </a:xfrm>
        </p:spPr>
        <p:txBody>
          <a:bodyPr/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CONDIZIONI PER L’INTERRUZIONE DI GRAVIDANZA, 3 FASI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7B06637B-71F5-D3F4-F813-BF060B463D40}"/>
              </a:ext>
            </a:extLst>
          </p:cNvPr>
          <p:cNvSpPr/>
          <p:nvPr/>
        </p:nvSpPr>
        <p:spPr>
          <a:xfrm>
            <a:off x="381001" y="1548882"/>
            <a:ext cx="4876801" cy="5050524"/>
          </a:xfrm>
          <a:prstGeom prst="roundRect">
            <a:avLst/>
          </a:prstGeom>
          <a:solidFill>
            <a:srgbClr val="1EAD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 sz="1900" b="1" dirty="0">
              <a:solidFill>
                <a:schemeClr val="tx1"/>
              </a:solidFill>
            </a:endParaRPr>
          </a:p>
          <a:p>
            <a:pPr algn="just"/>
            <a:endParaRPr lang="it-IT" sz="1900" b="1" dirty="0">
              <a:solidFill>
                <a:schemeClr val="tx1"/>
              </a:solidFill>
            </a:endParaRPr>
          </a:p>
          <a:p>
            <a:pPr algn="just"/>
            <a:r>
              <a:rPr lang="it-IT" sz="1900" b="1" dirty="0">
                <a:solidFill>
                  <a:schemeClr val="tx1"/>
                </a:solidFill>
              </a:rPr>
              <a:t>Primi 90 gg </a:t>
            </a:r>
            <a:r>
              <a:rPr lang="it-IT" sz="19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it-IT" sz="1900" b="1" dirty="0">
                <a:solidFill>
                  <a:schemeClr val="tx1"/>
                </a:solidFill>
              </a:rPr>
              <a:t>raggiungimento dello stadio di sviluppo in cui l’embrione manifesta un’attività motoria propria, al contempo diverso rischio per la donna</a:t>
            </a:r>
          </a:p>
          <a:p>
            <a:pPr algn="just"/>
            <a:r>
              <a:rPr lang="it-IT" sz="1900" b="1" dirty="0">
                <a:solidFill>
                  <a:schemeClr val="tx1"/>
                </a:solidFill>
              </a:rPr>
              <a:t>Quando la donna accusi circostanze per cui il proseguo della gravidanza , il parto e la maternità stessa comporterebbero un serio pericolo per la sua salute fisica o psichica, in relazione o al suo stato di salute, o alle sue condizioni economiche, o sociali, o familiari, o alle circostanze in cui è avvenuto il concepimento, o a previsioni di anomalie o malformazioni del concepito</a:t>
            </a:r>
            <a:endParaRPr lang="en-US" sz="1900" b="1" dirty="0">
              <a:solidFill>
                <a:schemeClr val="tx1"/>
              </a:solidFill>
            </a:endParaRPr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988836BD-E2B6-69E1-13B0-39A668E7FEF2}"/>
              </a:ext>
            </a:extLst>
          </p:cNvPr>
          <p:cNvSpPr/>
          <p:nvPr/>
        </p:nvSpPr>
        <p:spPr>
          <a:xfrm>
            <a:off x="5449303" y="1694530"/>
            <a:ext cx="3304673" cy="4904875"/>
          </a:xfrm>
          <a:prstGeom prst="roundRect">
            <a:avLst/>
          </a:prstGeom>
          <a:solidFill>
            <a:srgbClr val="1EAD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 sz="2000" b="1" dirty="0">
              <a:solidFill>
                <a:schemeClr val="tx1"/>
              </a:solidFill>
            </a:endParaRPr>
          </a:p>
          <a:p>
            <a:pPr algn="just"/>
            <a:r>
              <a:rPr lang="it-IT" sz="1900" b="1" dirty="0">
                <a:solidFill>
                  <a:schemeClr val="tx1"/>
                </a:solidFill>
              </a:rPr>
              <a:t>Quando la gravidanza o il parto comportino un grave pericolo per la donna o quando siano accertati processi patologici, tra cui quelli relativi a rilevanti anomalie o malformazioni del nascituro, che determinino un grave pericolo per la salute fisica o psichica della donna.</a:t>
            </a:r>
            <a:endParaRPr lang="en-US" sz="1900" b="1" dirty="0">
              <a:solidFill>
                <a:schemeClr val="tx1"/>
              </a:solidFill>
            </a:endParaRP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B12DF3AA-3998-0EB7-F0DD-100673A7BDA6}"/>
              </a:ext>
            </a:extLst>
          </p:cNvPr>
          <p:cNvSpPr/>
          <p:nvPr/>
        </p:nvSpPr>
        <p:spPr>
          <a:xfrm>
            <a:off x="8945475" y="1694532"/>
            <a:ext cx="2845471" cy="4904876"/>
          </a:xfrm>
          <a:prstGeom prst="roundRect">
            <a:avLst/>
          </a:prstGeom>
          <a:solidFill>
            <a:srgbClr val="1EAD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 b="1" dirty="0">
              <a:solidFill>
                <a:schemeClr val="tx1"/>
              </a:solidFill>
            </a:endParaRPr>
          </a:p>
          <a:p>
            <a:pPr algn="just"/>
            <a:endParaRPr lang="it-IT" b="1" dirty="0">
              <a:solidFill>
                <a:schemeClr val="tx1"/>
              </a:solidFill>
            </a:endParaRPr>
          </a:p>
          <a:p>
            <a:pPr algn="just"/>
            <a:r>
              <a:rPr lang="it-IT" b="1" dirty="0">
                <a:solidFill>
                  <a:schemeClr val="tx1"/>
                </a:solidFill>
              </a:rPr>
              <a:t>Quando sussiste la possibilità di vita autonoma del feto, l’interruzione può praticarsi solo nei casi in cui la gravidanza o il parto comportino un grave pericolo per la vita della donna (art.6,a) e il medico che esegue l’intervento deve adottare ogni misura idonea a salvaguardare</a:t>
            </a:r>
          </a:p>
          <a:p>
            <a:pPr algn="just"/>
            <a:r>
              <a:rPr lang="it-IT" b="1" dirty="0">
                <a:solidFill>
                  <a:schemeClr val="tx1"/>
                </a:solidFill>
              </a:rPr>
              <a:t>la vita del feto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B83CAED6-0CD6-25BA-62EA-2EE0C7FA93CA}"/>
              </a:ext>
            </a:extLst>
          </p:cNvPr>
          <p:cNvSpPr/>
          <p:nvPr/>
        </p:nvSpPr>
        <p:spPr>
          <a:xfrm>
            <a:off x="395042" y="1380747"/>
            <a:ext cx="4862760" cy="928437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ART. 4, I PRIMI 90 GG</a:t>
            </a:r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6A8D9176-3FFD-F5BD-0C62-5362908C7103}"/>
              </a:ext>
            </a:extLst>
          </p:cNvPr>
          <p:cNvSpPr/>
          <p:nvPr/>
        </p:nvSpPr>
        <p:spPr>
          <a:xfrm>
            <a:off x="5449302" y="1380746"/>
            <a:ext cx="3304673" cy="928437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ART. 6, DOPO I PRIMI 90 GG</a:t>
            </a:r>
          </a:p>
        </p:txBody>
      </p:sp>
      <p:sp>
        <p:nvSpPr>
          <p:cNvPr id="10" name="Rettangolo con angoli arrotondati 9">
            <a:extLst>
              <a:ext uri="{FF2B5EF4-FFF2-40B4-BE49-F238E27FC236}">
                <a16:creationId xmlns:a16="http://schemas.microsoft.com/office/drawing/2014/main" id="{336FBC50-87F6-66D6-D26D-F1D6320A2042}"/>
              </a:ext>
            </a:extLst>
          </p:cNvPr>
          <p:cNvSpPr/>
          <p:nvPr/>
        </p:nvSpPr>
        <p:spPr>
          <a:xfrm>
            <a:off x="8945475" y="1380748"/>
            <a:ext cx="2826416" cy="928437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bg1"/>
                </a:solidFill>
              </a:rPr>
              <a:t>ART.7, TERZO COMMA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30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A87CED-6EAF-0765-1609-F4F80E1BD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7822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ART.12 </a:t>
            </a:r>
            <a:r>
              <a:rPr lang="it-IT" b="1" dirty="0">
                <a:solidFill>
                  <a:schemeClr val="bg1"/>
                </a:solidFill>
                <a:sym typeface="Wingdings" panose="05000000000000000000" pitchFamily="2" charset="2"/>
              </a:rPr>
              <a:t>La Richiesta interruzione di gravidanza è atto personale della donna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40A884B4-635C-257C-85DC-07A431866C0E}"/>
              </a:ext>
            </a:extLst>
          </p:cNvPr>
          <p:cNvSpPr/>
          <p:nvPr/>
        </p:nvSpPr>
        <p:spPr>
          <a:xfrm>
            <a:off x="543425" y="1636462"/>
            <a:ext cx="3172326" cy="757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Se la donna è minorenne?</a:t>
            </a:r>
            <a:endParaRPr lang="en-US" sz="2000" b="1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86447744-38AF-2AD1-A362-32B094FD5C1F}"/>
              </a:ext>
            </a:extLst>
          </p:cNvPr>
          <p:cNvSpPr/>
          <p:nvPr/>
        </p:nvSpPr>
        <p:spPr>
          <a:xfrm>
            <a:off x="529389" y="5461460"/>
            <a:ext cx="3172326" cy="757822"/>
          </a:xfrm>
          <a:prstGeom prst="rect">
            <a:avLst/>
          </a:prstGeom>
          <a:solidFill>
            <a:srgbClr val="05B3A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Se la donna è interdetta?</a:t>
            </a:r>
            <a:endParaRPr lang="en-US" sz="2000" b="1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29F5F45F-FC65-6793-0468-22E638F6D437}"/>
              </a:ext>
            </a:extLst>
          </p:cNvPr>
          <p:cNvSpPr/>
          <p:nvPr/>
        </p:nvSpPr>
        <p:spPr>
          <a:xfrm>
            <a:off x="4748463" y="5205664"/>
            <a:ext cx="6914148" cy="1269414"/>
          </a:xfrm>
          <a:prstGeom prst="rect">
            <a:avLst/>
          </a:prstGeom>
          <a:solidFill>
            <a:srgbClr val="05B3A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000" b="1" dirty="0"/>
              <a:t>Art.13 </a:t>
            </a:r>
            <a:r>
              <a:rPr lang="it-IT" sz="2000" b="1" dirty="0">
                <a:sym typeface="Wingdings" panose="05000000000000000000" pitchFamily="2" charset="2"/>
              </a:rPr>
              <a:t> </a:t>
            </a:r>
            <a:r>
              <a:rPr lang="it-IT" sz="2000" b="1" dirty="0"/>
              <a:t>la richiesta può essere presentata, oltre che da lei personalmente, anche dal tutore o dal marito non tutore. Il giudice decide (con atto non soggetto a reclamo)</a:t>
            </a:r>
            <a:endParaRPr lang="en-US" sz="2000" b="1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446720EB-60C0-B1E3-4F5D-0449AB79B2C0}"/>
              </a:ext>
            </a:extLst>
          </p:cNvPr>
          <p:cNvSpPr/>
          <p:nvPr/>
        </p:nvSpPr>
        <p:spPr>
          <a:xfrm>
            <a:off x="493295" y="3023144"/>
            <a:ext cx="3172326" cy="10326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(anche in questo caso la richiesta è presentata personalmente)</a:t>
            </a:r>
            <a:endParaRPr lang="en-US" sz="2000" b="1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DB88670C-2D4D-CB7D-1D61-953814DB5214}"/>
              </a:ext>
            </a:extLst>
          </p:cNvPr>
          <p:cNvSpPr/>
          <p:nvPr/>
        </p:nvSpPr>
        <p:spPr>
          <a:xfrm>
            <a:off x="4229100" y="1636462"/>
            <a:ext cx="7241006" cy="30317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endParaRPr lang="it-IT" sz="20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it-IT" sz="2000" b="1" dirty="0"/>
              <a:t> I primi 90 gg </a:t>
            </a:r>
            <a:r>
              <a:rPr lang="it-IT" sz="2000" b="1" dirty="0">
                <a:sym typeface="Wingdings" panose="05000000000000000000" pitchFamily="2" charset="2"/>
              </a:rPr>
              <a:t> è richiesto l’assenso dei genitori o del tutore (tuttavia, quando seri motivi impediscano o sconsiglino la consultazione dei genitori o in caso di diniego dell’assenso o di parere difforme dei genitori, la decisione della minore può essere autorizzata dal giudice con atto non soggetto a reclamo)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it-IT" sz="2000" b="1" dirty="0">
              <a:sym typeface="Wingdings" panose="05000000000000000000" pitchFamily="2" charset="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it-IT" sz="2000" b="1" dirty="0">
                <a:sym typeface="Wingdings" panose="05000000000000000000" pitchFamily="2" charset="2"/>
              </a:rPr>
              <a:t>Dopo i 90 gg  è sufficiente l’accertamento medico come per la maggiorenne.</a:t>
            </a:r>
          </a:p>
          <a:p>
            <a:pPr algn="just"/>
            <a:endParaRPr lang="en-US" sz="2000" b="1" dirty="0"/>
          </a:p>
        </p:txBody>
      </p: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FCD0C491-199B-4A8F-6582-4BE2EC2ED7E0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2129588" y="2394284"/>
            <a:ext cx="0" cy="6288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D0D50BF0-A3AA-A932-41E0-5AF12F22550C}"/>
              </a:ext>
            </a:extLst>
          </p:cNvPr>
          <p:cNvCxnSpPr>
            <a:cxnSpLocks/>
          </p:cNvCxnSpPr>
          <p:nvPr/>
        </p:nvCxnSpPr>
        <p:spPr>
          <a:xfrm>
            <a:off x="3715751" y="2079854"/>
            <a:ext cx="51334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D4DB9F71-9FED-6C5A-0344-801E180236A4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3701715" y="5840371"/>
            <a:ext cx="104674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870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88FFBA-D5B3-E616-ACC7-042A0F7B8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471737" cy="1495759"/>
          </a:xfrm>
        </p:spPr>
        <p:txBody>
          <a:bodyPr>
            <a:normAutofit/>
          </a:bodyPr>
          <a:lstStyle/>
          <a:p>
            <a:r>
              <a:rPr lang="it-IT" sz="3900" b="1" dirty="0">
                <a:solidFill>
                  <a:schemeClr val="bg1"/>
                </a:solidFill>
              </a:rPr>
              <a:t>A chi può rivolgersi la donna?</a:t>
            </a:r>
            <a:endParaRPr lang="en-US" sz="3900" b="1" dirty="0">
              <a:solidFill>
                <a:schemeClr val="bg1"/>
              </a:solidFill>
            </a:endParaRP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5BEF5496-A9B5-8E42-AA3A-9DE1D1E7654C}"/>
              </a:ext>
            </a:extLst>
          </p:cNvPr>
          <p:cNvSpPr txBox="1">
            <a:spLocks/>
          </p:cNvSpPr>
          <p:nvPr/>
        </p:nvSpPr>
        <p:spPr>
          <a:xfrm>
            <a:off x="5992295" y="365125"/>
            <a:ext cx="6039283" cy="17203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900" b="1" dirty="0">
                <a:solidFill>
                  <a:schemeClr val="bg1"/>
                </a:solidFill>
              </a:rPr>
              <a:t>Quali strutture sono autorizzate ad effettuare interventi abortivi?</a:t>
            </a:r>
            <a:endParaRPr lang="en-US" sz="3900" b="1" dirty="0">
              <a:solidFill>
                <a:schemeClr val="bg1"/>
              </a:solidFill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B78A25F5-85E8-EFAA-EA1F-D456494FA242}"/>
              </a:ext>
            </a:extLst>
          </p:cNvPr>
          <p:cNvSpPr/>
          <p:nvPr/>
        </p:nvSpPr>
        <p:spPr>
          <a:xfrm>
            <a:off x="5511463" y="1"/>
            <a:ext cx="279306" cy="5165558"/>
          </a:xfrm>
          <a:prstGeom prst="rect">
            <a:avLst/>
          </a:prstGeom>
          <a:solidFill>
            <a:srgbClr val="1EAD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3233EF43-581B-46D7-63E4-B59BFBBE354A}"/>
              </a:ext>
            </a:extLst>
          </p:cNvPr>
          <p:cNvSpPr txBox="1">
            <a:spLocks/>
          </p:cNvSpPr>
          <p:nvPr/>
        </p:nvSpPr>
        <p:spPr>
          <a:xfrm>
            <a:off x="754552" y="2253916"/>
            <a:ext cx="4471737" cy="291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900" b="1" dirty="0">
                <a:solidFill>
                  <a:schemeClr val="bg1"/>
                </a:solidFill>
              </a:rPr>
              <a:t>Articolo 4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it-IT" sz="3900" b="1" dirty="0">
                <a:solidFill>
                  <a:schemeClr val="bg1"/>
                </a:solidFill>
              </a:rPr>
              <a:t>ad un consultorio pubblico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it-IT" sz="3900" b="1" dirty="0">
                <a:solidFill>
                  <a:schemeClr val="bg1"/>
                </a:solidFill>
              </a:rPr>
              <a:t>ad una struttura socio-sanitaria a ciò abilitata dalla regione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900" b="1" dirty="0">
                <a:solidFill>
                  <a:schemeClr val="bg1"/>
                </a:solidFill>
              </a:rPr>
              <a:t>ad un medico di </a:t>
            </a:r>
            <a:r>
              <a:rPr lang="en-US" sz="3900" b="1" dirty="0" err="1">
                <a:solidFill>
                  <a:schemeClr val="bg1"/>
                </a:solidFill>
              </a:rPr>
              <a:t>sua</a:t>
            </a:r>
            <a:r>
              <a:rPr lang="en-US" sz="3900" b="1" dirty="0">
                <a:solidFill>
                  <a:schemeClr val="bg1"/>
                </a:solidFill>
              </a:rPr>
              <a:t> fiducia</a:t>
            </a:r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C886DDDF-42A9-CCA3-D535-BBB53248405A}"/>
              </a:ext>
            </a:extLst>
          </p:cNvPr>
          <p:cNvSpPr txBox="1">
            <a:spLocks/>
          </p:cNvSpPr>
          <p:nvPr/>
        </p:nvSpPr>
        <p:spPr>
          <a:xfrm>
            <a:off x="6096001" y="2253916"/>
            <a:ext cx="5422232" cy="31362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900" b="1" dirty="0">
                <a:solidFill>
                  <a:schemeClr val="bg1"/>
                </a:solidFill>
              </a:rPr>
              <a:t>Articolo 8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it-IT" sz="3900" b="1" dirty="0">
                <a:solidFill>
                  <a:schemeClr val="bg1"/>
                </a:solidFill>
              </a:rPr>
              <a:t>ospedali pubblici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it-IT" sz="3900" b="1" dirty="0">
                <a:solidFill>
                  <a:schemeClr val="bg1"/>
                </a:solidFill>
              </a:rPr>
              <a:t>case di cura specificatamente autorizzate (nel rispetto dei requisiti indicati e di un tetto di interventi)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it-IT" sz="3900" b="1" dirty="0">
                <a:solidFill>
                  <a:schemeClr val="bg1"/>
                </a:solidFill>
              </a:rPr>
              <a:t>poliambulatori pubblici (solo per le interruzioni nei primi 90 gg)</a:t>
            </a:r>
            <a:endParaRPr lang="en-US" sz="3900" b="1" dirty="0">
              <a:solidFill>
                <a:schemeClr val="bg1"/>
              </a:solidFill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BDCEEAFB-95EC-CC53-5205-C6DC98CF29FF}"/>
              </a:ext>
            </a:extLst>
          </p:cNvPr>
          <p:cNvSpPr/>
          <p:nvPr/>
        </p:nvSpPr>
        <p:spPr>
          <a:xfrm>
            <a:off x="673768" y="5366085"/>
            <a:ext cx="10844464" cy="1235242"/>
          </a:xfrm>
          <a:prstGeom prst="rect">
            <a:avLst/>
          </a:prstGeom>
          <a:solidFill>
            <a:srgbClr val="1EAD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2000" b="1" dirty="0"/>
              <a:t>L’inserimento dell’interruzione di gravidanza nel servizio sanitario nazionale, conduce , nell’ambito del sistema di ripartizione delle competenza tra Stato e regioni, alla definizione della stessa tra i livelli essenziali di assistenza e al riconoscimento delle competenze regionali in materia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126844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18218F-65FD-4865-ABA2-DB8ED1972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0749"/>
          </a:xfrm>
        </p:spPr>
        <p:txBody>
          <a:bodyPr/>
          <a:lstStyle/>
          <a:p>
            <a:pPr algn="ctr"/>
            <a:r>
              <a:rPr lang="it-IT" b="1" dirty="0"/>
              <a:t>Art.9 </a:t>
            </a:r>
            <a:r>
              <a:rPr lang="it-IT" b="1" dirty="0">
                <a:sym typeface="Wingdings" panose="05000000000000000000" pitchFamily="2" charset="2"/>
              </a:rPr>
              <a:t> OBIEZIONE DI COSCIENZA</a:t>
            </a:r>
            <a:endParaRPr lang="en-US" b="1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A3D35D2-4D3F-F0B1-EDEB-A65E3E8C07D4}"/>
              </a:ext>
            </a:extLst>
          </p:cNvPr>
          <p:cNvSpPr txBox="1"/>
          <p:nvPr/>
        </p:nvSpPr>
        <p:spPr>
          <a:xfrm>
            <a:off x="320843" y="1475874"/>
            <a:ext cx="1147010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Possono sollevare obiezione di coscienza e quindi non prendere parte alle procedure abortive:</a:t>
            </a:r>
          </a:p>
          <a:p>
            <a:r>
              <a:rPr lang="it-IT" sz="2000" b="1" dirty="0"/>
              <a:t>il personale sanitario ed esercente le attività ausiliarie (con esplicita dichiarazione preventiva, sempre revocabile o anche successiva).</a:t>
            </a:r>
          </a:p>
          <a:p>
            <a:r>
              <a:rPr lang="it-IT" sz="2000" b="1" dirty="0"/>
              <a:t>L'obiezione di coscienza esonera il personale sanitario ed esercente le attività ausiliarie dal compimento delle procedure e delle attività specificamente e necessariamente dirette a determinare l'interruzione della gravidanza, ma non dall'assistenza antecedente e conseguente all'intervento.</a:t>
            </a:r>
          </a:p>
          <a:p>
            <a:r>
              <a:rPr lang="it-IT" sz="2000" b="1" dirty="0"/>
              <a:t>L'obiezione di coscienza non può essere invocata dal personale sanitario ed esercente le attività ausiliarie quando, data la particolarità delle circostanze, il loro personale intervento è indispensabile per salvare la vita della donna in imminente pericolo.</a:t>
            </a:r>
          </a:p>
          <a:p>
            <a:r>
              <a:rPr lang="it-IT" sz="2000" b="1" dirty="0"/>
              <a:t>Gli enti ospedalieri e le case di cura autorizzate sono tenuti comunque e in ogni caso ad assicurare l'espletamento delle procedure previste e l'effettuazione degli interventi di interruzione della gravidanza richiesti .</a:t>
            </a:r>
          </a:p>
          <a:p>
            <a:r>
              <a:rPr lang="it-IT" sz="2000" b="1" dirty="0"/>
              <a:t>La regione ne controlla e garantisce l'attuazione anche attraverso la mobilità del personale.</a:t>
            </a:r>
          </a:p>
          <a:p>
            <a:r>
              <a:rPr lang="it-IT" sz="2000" b="1" dirty="0"/>
              <a:t>L'obiezione di coscienza si intende revocata, con effetto immediato, se chi l'ha sollevata prende parte a procedure o a interventi per l'interruzione della gravidanza previsti dalla presente legge, al di fuori dei casi di cui al comma precedente.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339184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1141</Words>
  <Application>Microsoft Office PowerPoint</Application>
  <PresentationFormat>Widescreen</PresentationFormat>
  <Paragraphs>101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Tema di Office</vt:lpstr>
      <vt:lpstr>Presentazione standard di PowerPoint</vt:lpstr>
      <vt:lpstr> DISCIPLINA DELL’INTERRUZIONE VOLONTARIA DI GRAVIDANZA, L. 22 MAGGIO 1978, N.194   Norme per la tutela sociale della maternità e sull’interruzione volontaria della gravidanza</vt:lpstr>
      <vt:lpstr>PRIMA DELLA LEGGE 194</vt:lpstr>
      <vt:lpstr>Presentazione standard di PowerPoint</vt:lpstr>
      <vt:lpstr>Principi fondamentali alla base della legge 194/78</vt:lpstr>
      <vt:lpstr>CONDIZIONI PER L’INTERRUZIONE DI GRAVIDANZA, 3 FASI</vt:lpstr>
      <vt:lpstr>ART.12 La Richiesta interruzione di gravidanza è atto personale della donna</vt:lpstr>
      <vt:lpstr>A chi può rivolgersi la donna?</vt:lpstr>
      <vt:lpstr>Art.9  OBIEZIONE DI COSCIENZA</vt:lpstr>
      <vt:lpstr>COSA DEVONO FARE LE ISTITUZIONI?</vt:lpstr>
      <vt:lpstr>CRITICITÀ?</vt:lpstr>
      <vt:lpstr>RIFLESSIONI SULLA LEGGE 194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Disciplina dell’interruzione volontaria di gravidanza l. 22 maggio 1978, n.194 (Norme per la tutela sociale della maternità e sull’interruzione volontaria della gravidanza)</dc:title>
  <dc:creator>utente</dc:creator>
  <cp:lastModifiedBy>utente</cp:lastModifiedBy>
  <cp:revision>34</cp:revision>
  <dcterms:created xsi:type="dcterms:W3CDTF">2023-03-23T09:30:42Z</dcterms:created>
  <dcterms:modified xsi:type="dcterms:W3CDTF">2023-04-07T16:01:19Z</dcterms:modified>
</cp:coreProperties>
</file>