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690"/>
    <p:restoredTop sz="50000"/>
  </p:normalViewPr>
  <p:slideViewPr>
    <p:cSldViewPr snapToGrid="0" snapToObjects="1">
      <p:cViewPr>
        <p:scale>
          <a:sx n="41" d="100"/>
          <a:sy n="41" d="100"/>
        </p:scale>
        <p:origin x="10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5335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065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101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4754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4095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5641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03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395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538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789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897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4948D-0077-CD43-B100-6330E33A898B}" type="datetimeFigureOut">
              <a:rPr lang="it-IT" smtClean="0"/>
              <a:t>21/02/21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7CD58-A6C1-084E-AAEA-AB73D406D6B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723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Relationship Id="rId3" Type="http://schemas.openxmlformats.org/officeDocument/2006/relationships/image" Target="../media/image8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Relationship Id="rId3" Type="http://schemas.openxmlformats.org/officeDocument/2006/relationships/image" Target="../media/image5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Relationship Id="rId3" Type="http://schemas.openxmlformats.org/officeDocument/2006/relationships/image" Target="../media/image6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Relationship Id="rId3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51338" y="469221"/>
            <a:ext cx="10820708" cy="4922586"/>
          </a:xfrm>
        </p:spPr>
        <p:txBody>
          <a:bodyPr>
            <a:normAutofit/>
          </a:bodyPr>
          <a:lstStyle/>
          <a:p>
            <a:pPr algn="l"/>
            <a:r>
              <a:rPr lang="it-IT" sz="2000" b="1" dirty="0" smtClean="0"/>
              <a:t>1</a:t>
            </a:r>
            <a:r>
              <a:rPr lang="it-IT" sz="2000" dirty="0" smtClean="0"/>
              <a:t>) Vi darò da risolvere una serie di classici “problemi” </a:t>
            </a:r>
            <a:br>
              <a:rPr lang="it-IT" sz="2000" dirty="0" smtClean="0"/>
            </a:br>
            <a:r>
              <a:rPr lang="it-IT" sz="2000" dirty="0" smtClean="0"/>
              <a:t>(10 </a:t>
            </a:r>
            <a:r>
              <a:rPr lang="it-IT" sz="2000" dirty="0" err="1" smtClean="0"/>
              <a:t>min</a:t>
            </a:r>
            <a:r>
              <a:rPr lang="it-IT" sz="2000" dirty="0" smtClean="0"/>
              <a:t> a problema).  Usate pure il foglio per fare i vostri ragionamenti/disegni. </a:t>
            </a:r>
            <a:br>
              <a:rPr lang="it-IT" sz="2000" dirty="0" smtClean="0"/>
            </a:b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b="1" dirty="0" smtClean="0"/>
              <a:t>2</a:t>
            </a:r>
            <a:r>
              <a:rPr lang="it-IT" sz="2000" dirty="0" smtClean="0"/>
              <a:t>) Vi farò vedere la soluzione</a:t>
            </a:r>
            <a:br>
              <a:rPr lang="it-IT" sz="2000" dirty="0" smtClean="0"/>
            </a:b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/>
              <a:t/>
            </a:r>
            <a:br>
              <a:rPr lang="it-IT" sz="2000" dirty="0"/>
            </a:br>
            <a:r>
              <a:rPr lang="it-IT" sz="2000" b="1" dirty="0" smtClean="0"/>
              <a:t>3</a:t>
            </a:r>
            <a:r>
              <a:rPr lang="it-IT" sz="2000" dirty="0" smtClean="0"/>
              <a:t>) Alla luce della soluzione, riflettete su quali “mosse”/”passaggi” vi siete fissati  [su quali vincoli non siete riusciti a rompere] nei vostri tentativi ed elencateli.</a:t>
            </a:r>
            <a:br>
              <a:rPr lang="it-IT" sz="2000" dirty="0" smtClean="0"/>
            </a:br>
            <a:r>
              <a:rPr lang="it-IT" sz="2000" dirty="0" smtClean="0"/>
              <a:t>(gli “errori tipici” che bloccano la ricerca della soluzione/che impediscono di vedere la soluzione)</a:t>
            </a: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 smtClean="0"/>
              <a:t/>
            </a:r>
            <a:br>
              <a:rPr lang="it-IT" sz="2000" dirty="0" smtClean="0"/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78463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32" y="305238"/>
            <a:ext cx="5660234" cy="322623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551" y="2585545"/>
            <a:ext cx="7327449" cy="427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2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350" y="1403350"/>
            <a:ext cx="76073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9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050" y="1073150"/>
            <a:ext cx="7581900" cy="47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11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0" y="895350"/>
            <a:ext cx="73660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0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450" y="1282700"/>
            <a:ext cx="75311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7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95800" y="2456246"/>
            <a:ext cx="3103179" cy="1325563"/>
          </a:xfrm>
        </p:spPr>
        <p:txBody>
          <a:bodyPr/>
          <a:lstStyle/>
          <a:p>
            <a:r>
              <a:rPr lang="it-IT" smtClean="0"/>
              <a:t>SOLUZIONI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0466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64" y="0"/>
            <a:ext cx="6094905" cy="3245868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460" y="1606254"/>
            <a:ext cx="6696540" cy="51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75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33" y="474060"/>
            <a:ext cx="5199336" cy="323107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69" y="2089599"/>
            <a:ext cx="6513194" cy="427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2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198"/>
            <a:ext cx="5665347" cy="3897368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130" y="1520068"/>
            <a:ext cx="7435870" cy="547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7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14</Words>
  <Application>Microsoft Macintosh PowerPoint</Application>
  <PresentationFormat>Widescreen</PresentationFormat>
  <Paragraphs>2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Tema di Office</vt:lpstr>
      <vt:lpstr>1) Vi darò da risolvere una serie di classici “problemi”  (10 min a problema).  Usate pure il foglio per fare i vostri ragionamenti/disegni.     2) Vi farò vedere la soluzione    3) Alla luce della soluzione, riflettete su quali “mosse”/”passaggi” vi siete fissati  [su quali vincoli non siete riusciti a rompere] nei vostri tentativi ed elencateli. (gli “errori tipici” che bloccano la ricerca della soluzione/che impediscono di vedere la soluzione)  </vt:lpstr>
      <vt:lpstr>Presentazione di PowerPoint</vt:lpstr>
      <vt:lpstr>Presentazione di PowerPoint</vt:lpstr>
      <vt:lpstr>Presentazione di PowerPoint</vt:lpstr>
      <vt:lpstr>Presentazione di PowerPoint</vt:lpstr>
      <vt:lpstr>SOLUZIONI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1) Vi darò da risolvere una serie di classici “problemi”  (10 min a problema).  Usate pure il foglio per fare i vostri ragionamenti/disegni.     2) Vi farò vedere la soluzione    3) Alla luce della soluzione, riflettete su quali “mosse”/”passaggi” vi siete fissati  [su quali vincoli non siete riusciti a rompere] nei vostri tentativi ed elencateli. (gli “errori tipici” che bloccano la ricerca della soluzione/che impediscono di vedere la soluzione)  </dc:title>
  <dc:creator>Ivana</dc:creator>
  <cp:lastModifiedBy>Ivana</cp:lastModifiedBy>
  <cp:revision>10</cp:revision>
  <dcterms:created xsi:type="dcterms:W3CDTF">2016-10-11T15:03:23Z</dcterms:created>
  <dcterms:modified xsi:type="dcterms:W3CDTF">2021-02-21T17:08:35Z</dcterms:modified>
</cp:coreProperties>
</file>