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2.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22.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27" roundtripDataSignature="AMtx7mgMEfdgqSCwo52OGkI0kBhUwd6Xg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22" Type="http://schemas.openxmlformats.org/officeDocument/2006/relationships/slide" Target="slides/slide18.xml"/><Relationship Id="rId21" Type="http://schemas.openxmlformats.org/officeDocument/2006/relationships/slide" Target="slides/slide17.xml"/><Relationship Id="rId24" Type="http://schemas.openxmlformats.org/officeDocument/2006/relationships/slide" Target="slides/slide20.xml"/><Relationship Id="rId23" Type="http://schemas.openxmlformats.org/officeDocument/2006/relationships/slide" Target="slides/slide19.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26" Type="http://schemas.openxmlformats.org/officeDocument/2006/relationships/slide" Target="slides/slide22.xml"/><Relationship Id="rId25" Type="http://schemas.openxmlformats.org/officeDocument/2006/relationships/slide" Target="slides/slide21.xml"/><Relationship Id="rId27" Type="http://customschemas.google.com/relationships/presentationmetadata" Target="metadata"/><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19" Type="http://schemas.openxmlformats.org/officeDocument/2006/relationships/slide" Target="slides/slide15.xml"/><Relationship Id="rId18"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8" name="Shape 198"/>
        <p:cNvGrpSpPr/>
        <p:nvPr/>
      </p:nvGrpSpPr>
      <p:grpSpPr>
        <a:xfrm>
          <a:off x="0" y="0"/>
          <a:ext cx="0" cy="0"/>
          <a:chOff x="0" y="0"/>
          <a:chExt cx="0" cy="0"/>
        </a:xfrm>
      </p:grpSpPr>
      <p:sp>
        <p:nvSpPr>
          <p:cNvPr id="199" name="Google Shape;199;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00" name="Google Shape;200;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3" name="Shape 283"/>
        <p:cNvGrpSpPr/>
        <p:nvPr/>
      </p:nvGrpSpPr>
      <p:grpSpPr>
        <a:xfrm>
          <a:off x="0" y="0"/>
          <a:ext cx="0" cy="0"/>
          <a:chOff x="0" y="0"/>
          <a:chExt cx="0" cy="0"/>
        </a:xfrm>
      </p:grpSpPr>
      <p:sp>
        <p:nvSpPr>
          <p:cNvPr id="284" name="Google Shape;284;p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85" name="Google Shape;285;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9" name="Shape 289"/>
        <p:cNvGrpSpPr/>
        <p:nvPr/>
      </p:nvGrpSpPr>
      <p:grpSpPr>
        <a:xfrm>
          <a:off x="0" y="0"/>
          <a:ext cx="0" cy="0"/>
          <a:chOff x="0" y="0"/>
          <a:chExt cx="0" cy="0"/>
        </a:xfrm>
      </p:grpSpPr>
      <p:sp>
        <p:nvSpPr>
          <p:cNvPr id="290" name="Google Shape;290;p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91" name="Google Shape;291;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5" name="Shape 295"/>
        <p:cNvGrpSpPr/>
        <p:nvPr/>
      </p:nvGrpSpPr>
      <p:grpSpPr>
        <a:xfrm>
          <a:off x="0" y="0"/>
          <a:ext cx="0" cy="0"/>
          <a:chOff x="0" y="0"/>
          <a:chExt cx="0" cy="0"/>
        </a:xfrm>
      </p:grpSpPr>
      <p:sp>
        <p:nvSpPr>
          <p:cNvPr id="296" name="Google Shape;296;p1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97" name="Google Shape;297;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1" name="Shape 301"/>
        <p:cNvGrpSpPr/>
        <p:nvPr/>
      </p:nvGrpSpPr>
      <p:grpSpPr>
        <a:xfrm>
          <a:off x="0" y="0"/>
          <a:ext cx="0" cy="0"/>
          <a:chOff x="0" y="0"/>
          <a:chExt cx="0" cy="0"/>
        </a:xfrm>
      </p:grpSpPr>
      <p:sp>
        <p:nvSpPr>
          <p:cNvPr id="302" name="Google Shape;302;p1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03" name="Google Shape;303;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7" name="Shape 307"/>
        <p:cNvGrpSpPr/>
        <p:nvPr/>
      </p:nvGrpSpPr>
      <p:grpSpPr>
        <a:xfrm>
          <a:off x="0" y="0"/>
          <a:ext cx="0" cy="0"/>
          <a:chOff x="0" y="0"/>
          <a:chExt cx="0" cy="0"/>
        </a:xfrm>
      </p:grpSpPr>
      <p:sp>
        <p:nvSpPr>
          <p:cNvPr id="308" name="Google Shape;308;p1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09" name="Google Shape;309;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3" name="Shape 313"/>
        <p:cNvGrpSpPr/>
        <p:nvPr/>
      </p:nvGrpSpPr>
      <p:grpSpPr>
        <a:xfrm>
          <a:off x="0" y="0"/>
          <a:ext cx="0" cy="0"/>
          <a:chOff x="0" y="0"/>
          <a:chExt cx="0" cy="0"/>
        </a:xfrm>
      </p:grpSpPr>
      <p:sp>
        <p:nvSpPr>
          <p:cNvPr id="314" name="Google Shape;314;p1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15" name="Google Shape;315;p1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9" name="Shape 319"/>
        <p:cNvGrpSpPr/>
        <p:nvPr/>
      </p:nvGrpSpPr>
      <p:grpSpPr>
        <a:xfrm>
          <a:off x="0" y="0"/>
          <a:ext cx="0" cy="0"/>
          <a:chOff x="0" y="0"/>
          <a:chExt cx="0" cy="0"/>
        </a:xfrm>
      </p:grpSpPr>
      <p:sp>
        <p:nvSpPr>
          <p:cNvPr id="320" name="Google Shape;320;p1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21" name="Google Shape;321;p1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0" name="Shape 330"/>
        <p:cNvGrpSpPr/>
        <p:nvPr/>
      </p:nvGrpSpPr>
      <p:grpSpPr>
        <a:xfrm>
          <a:off x="0" y="0"/>
          <a:ext cx="0" cy="0"/>
          <a:chOff x="0" y="0"/>
          <a:chExt cx="0" cy="0"/>
        </a:xfrm>
      </p:grpSpPr>
      <p:sp>
        <p:nvSpPr>
          <p:cNvPr id="331" name="Google Shape;331;p1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32" name="Google Shape;332;p1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0" name="Shape 340"/>
        <p:cNvGrpSpPr/>
        <p:nvPr/>
      </p:nvGrpSpPr>
      <p:grpSpPr>
        <a:xfrm>
          <a:off x="0" y="0"/>
          <a:ext cx="0" cy="0"/>
          <a:chOff x="0" y="0"/>
          <a:chExt cx="0" cy="0"/>
        </a:xfrm>
      </p:grpSpPr>
      <p:sp>
        <p:nvSpPr>
          <p:cNvPr id="341" name="Google Shape;341;p1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42" name="Google Shape;342;p1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2" name="Shape 352"/>
        <p:cNvGrpSpPr/>
        <p:nvPr/>
      </p:nvGrpSpPr>
      <p:grpSpPr>
        <a:xfrm>
          <a:off x="0" y="0"/>
          <a:ext cx="0" cy="0"/>
          <a:chOff x="0" y="0"/>
          <a:chExt cx="0" cy="0"/>
        </a:xfrm>
      </p:grpSpPr>
      <p:sp>
        <p:nvSpPr>
          <p:cNvPr id="353" name="Google Shape;353;p1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54" name="Google Shape;354;p1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8" name="Shape 208"/>
        <p:cNvGrpSpPr/>
        <p:nvPr/>
      </p:nvGrpSpPr>
      <p:grpSpPr>
        <a:xfrm>
          <a:off x="0" y="0"/>
          <a:ext cx="0" cy="0"/>
          <a:chOff x="0" y="0"/>
          <a:chExt cx="0" cy="0"/>
        </a:xfrm>
      </p:grpSpPr>
      <p:sp>
        <p:nvSpPr>
          <p:cNvPr id="209" name="Google Shape;209;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10" name="Google Shape;210;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4" name="Shape 364"/>
        <p:cNvGrpSpPr/>
        <p:nvPr/>
      </p:nvGrpSpPr>
      <p:grpSpPr>
        <a:xfrm>
          <a:off x="0" y="0"/>
          <a:ext cx="0" cy="0"/>
          <a:chOff x="0" y="0"/>
          <a:chExt cx="0" cy="0"/>
        </a:xfrm>
      </p:grpSpPr>
      <p:sp>
        <p:nvSpPr>
          <p:cNvPr id="365" name="Google Shape;365;p1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66" name="Google Shape;366;p1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6" name="Shape 376"/>
        <p:cNvGrpSpPr/>
        <p:nvPr/>
      </p:nvGrpSpPr>
      <p:grpSpPr>
        <a:xfrm>
          <a:off x="0" y="0"/>
          <a:ext cx="0" cy="0"/>
          <a:chOff x="0" y="0"/>
          <a:chExt cx="0" cy="0"/>
        </a:xfrm>
      </p:grpSpPr>
      <p:sp>
        <p:nvSpPr>
          <p:cNvPr id="377" name="Google Shape;377;p1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78" name="Google Shape;378;p1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2" name="Shape 382"/>
        <p:cNvGrpSpPr/>
        <p:nvPr/>
      </p:nvGrpSpPr>
      <p:grpSpPr>
        <a:xfrm>
          <a:off x="0" y="0"/>
          <a:ext cx="0" cy="0"/>
          <a:chOff x="0" y="0"/>
          <a:chExt cx="0" cy="0"/>
        </a:xfrm>
      </p:grpSpPr>
      <p:sp>
        <p:nvSpPr>
          <p:cNvPr id="383" name="Google Shape;383;p2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84" name="Google Shape;384;p2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9" name="Shape 219"/>
        <p:cNvGrpSpPr/>
        <p:nvPr/>
      </p:nvGrpSpPr>
      <p:grpSpPr>
        <a:xfrm>
          <a:off x="0" y="0"/>
          <a:ext cx="0" cy="0"/>
          <a:chOff x="0" y="0"/>
          <a:chExt cx="0" cy="0"/>
        </a:xfrm>
      </p:grpSpPr>
      <p:sp>
        <p:nvSpPr>
          <p:cNvPr id="220" name="Google Shape;220;p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21" name="Google Shape;221;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9" name="Shape 229"/>
        <p:cNvGrpSpPr/>
        <p:nvPr/>
      </p:nvGrpSpPr>
      <p:grpSpPr>
        <a:xfrm>
          <a:off x="0" y="0"/>
          <a:ext cx="0" cy="0"/>
          <a:chOff x="0" y="0"/>
          <a:chExt cx="0" cy="0"/>
        </a:xfrm>
      </p:grpSpPr>
      <p:sp>
        <p:nvSpPr>
          <p:cNvPr id="230" name="Google Shape;230;p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31" name="Google Shape;231;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9" name="Shape 239"/>
        <p:cNvGrpSpPr/>
        <p:nvPr/>
      </p:nvGrpSpPr>
      <p:grpSpPr>
        <a:xfrm>
          <a:off x="0" y="0"/>
          <a:ext cx="0" cy="0"/>
          <a:chOff x="0" y="0"/>
          <a:chExt cx="0" cy="0"/>
        </a:xfrm>
      </p:grpSpPr>
      <p:sp>
        <p:nvSpPr>
          <p:cNvPr id="240" name="Google Shape;240;p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41" name="Google Shape;241;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9" name="Shape 249"/>
        <p:cNvGrpSpPr/>
        <p:nvPr/>
      </p:nvGrpSpPr>
      <p:grpSpPr>
        <a:xfrm>
          <a:off x="0" y="0"/>
          <a:ext cx="0" cy="0"/>
          <a:chOff x="0" y="0"/>
          <a:chExt cx="0" cy="0"/>
        </a:xfrm>
      </p:grpSpPr>
      <p:sp>
        <p:nvSpPr>
          <p:cNvPr id="250" name="Google Shape;250;p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51" name="Google Shape;251;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9" name="Shape 259"/>
        <p:cNvGrpSpPr/>
        <p:nvPr/>
      </p:nvGrpSpPr>
      <p:grpSpPr>
        <a:xfrm>
          <a:off x="0" y="0"/>
          <a:ext cx="0" cy="0"/>
          <a:chOff x="0" y="0"/>
          <a:chExt cx="0" cy="0"/>
        </a:xfrm>
      </p:grpSpPr>
      <p:sp>
        <p:nvSpPr>
          <p:cNvPr id="260" name="Google Shape;260;g3067128468b_0_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61" name="Google Shape;261;g3067128468b_0_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5" name="Shape 265"/>
        <p:cNvGrpSpPr/>
        <p:nvPr/>
      </p:nvGrpSpPr>
      <p:grpSpPr>
        <a:xfrm>
          <a:off x="0" y="0"/>
          <a:ext cx="0" cy="0"/>
          <a:chOff x="0" y="0"/>
          <a:chExt cx="0" cy="0"/>
        </a:xfrm>
      </p:grpSpPr>
      <p:sp>
        <p:nvSpPr>
          <p:cNvPr id="266" name="Google Shape;266;g3067128468b_0_11: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67" name="Google Shape;267;g3067128468b_0_1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1" name="Shape 271"/>
        <p:cNvGrpSpPr/>
        <p:nvPr/>
      </p:nvGrpSpPr>
      <p:grpSpPr>
        <a:xfrm>
          <a:off x="0" y="0"/>
          <a:ext cx="0" cy="0"/>
          <a:chOff x="0" y="0"/>
          <a:chExt cx="0" cy="0"/>
        </a:xfrm>
      </p:grpSpPr>
      <p:sp>
        <p:nvSpPr>
          <p:cNvPr id="272" name="Google Shape;272;p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73" name="Google Shape;273;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1.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1.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1.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1.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1.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1.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1.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1.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1.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1.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1.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1.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1.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1.pn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iapositiva titolo" type="title">
  <p:cSld name="TITLE">
    <p:spTree>
      <p:nvGrpSpPr>
        <p:cNvPr id="12" name="Shape 12"/>
        <p:cNvGrpSpPr/>
        <p:nvPr/>
      </p:nvGrpSpPr>
      <p:grpSpPr>
        <a:xfrm>
          <a:off x="0" y="0"/>
          <a:ext cx="0" cy="0"/>
          <a:chOff x="0" y="0"/>
          <a:chExt cx="0" cy="0"/>
        </a:xfrm>
      </p:grpSpPr>
      <p:pic>
        <p:nvPicPr>
          <p:cNvPr descr="HD-ShadowLong.png" id="13" name="Google Shape;13;p22"/>
          <p:cNvPicPr preferRelativeResize="0"/>
          <p:nvPr/>
        </p:nvPicPr>
        <p:blipFill rotWithShape="1">
          <a:blip r:embed="rId2">
            <a:alphaModFix/>
          </a:blip>
          <a:srcRect b="0" l="0" r="0" t="0"/>
          <a:stretch/>
        </p:blipFill>
        <p:spPr>
          <a:xfrm>
            <a:off x="1" y="4242851"/>
            <a:ext cx="8968084" cy="275942"/>
          </a:xfrm>
          <a:prstGeom prst="rect">
            <a:avLst/>
          </a:prstGeom>
          <a:noFill/>
          <a:ln>
            <a:noFill/>
          </a:ln>
        </p:spPr>
      </p:pic>
      <p:pic>
        <p:nvPicPr>
          <p:cNvPr descr="HD-ShadowShort.png" id="14" name="Google Shape;14;p22"/>
          <p:cNvPicPr preferRelativeResize="0"/>
          <p:nvPr/>
        </p:nvPicPr>
        <p:blipFill rotWithShape="1">
          <a:blip r:embed="rId3">
            <a:alphaModFix/>
          </a:blip>
          <a:srcRect b="0" l="0" r="0" t="0"/>
          <a:stretch/>
        </p:blipFill>
        <p:spPr>
          <a:xfrm>
            <a:off x="9111716" y="4243845"/>
            <a:ext cx="3077108" cy="276940"/>
          </a:xfrm>
          <a:prstGeom prst="rect">
            <a:avLst/>
          </a:prstGeom>
          <a:noFill/>
          <a:ln>
            <a:noFill/>
          </a:ln>
        </p:spPr>
      </p:pic>
      <p:sp>
        <p:nvSpPr>
          <p:cNvPr id="15" name="Google Shape;15;p22"/>
          <p:cNvSpPr/>
          <p:nvPr/>
        </p:nvSpPr>
        <p:spPr>
          <a:xfrm>
            <a:off x="0" y="2590078"/>
            <a:ext cx="8968085" cy="1660332"/>
          </a:xfrm>
          <a:prstGeom prst="rect">
            <a:avLst/>
          </a:prstGeom>
          <a:solidFill>
            <a:srgbClr val="26262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 name="Google Shape;16;p22"/>
          <p:cNvSpPr/>
          <p:nvPr/>
        </p:nvSpPr>
        <p:spPr>
          <a:xfrm>
            <a:off x="9111715" y="2590078"/>
            <a:ext cx="3077109" cy="1660332"/>
          </a:xfrm>
          <a:prstGeom prst="rect">
            <a:avLst/>
          </a:pr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 name="Google Shape;17;p22"/>
          <p:cNvSpPr txBox="1"/>
          <p:nvPr>
            <p:ph type="ctrTitle"/>
          </p:nvPr>
        </p:nvSpPr>
        <p:spPr>
          <a:xfrm>
            <a:off x="680322" y="2733709"/>
            <a:ext cx="8144134" cy="1373070"/>
          </a:xfrm>
          <a:prstGeom prst="rect">
            <a:avLst/>
          </a:prstGeom>
          <a:noFill/>
          <a:ln>
            <a:noFill/>
          </a:ln>
        </p:spPr>
        <p:txBody>
          <a:bodyPr anchorCtr="0" anchor="b" bIns="45700" lIns="91425" spcFirstLastPara="1" rIns="91425" wrap="square" tIns="45700">
            <a:noAutofit/>
          </a:bodyPr>
          <a:lstStyle>
            <a:lvl1pPr lvl="0" algn="r">
              <a:lnSpc>
                <a:spcPct val="90000"/>
              </a:lnSpc>
              <a:spcBef>
                <a:spcPts val="0"/>
              </a:spcBef>
              <a:spcAft>
                <a:spcPts val="0"/>
              </a:spcAft>
              <a:buClr>
                <a:schemeClr val="lt1"/>
              </a:buClr>
              <a:buSzPts val="5400"/>
              <a:buFont typeface="Trebuchet MS"/>
              <a:buNone/>
              <a:defRPr sz="5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8" name="Google Shape;18;p22"/>
          <p:cNvSpPr txBox="1"/>
          <p:nvPr>
            <p:ph idx="1" type="subTitle"/>
          </p:nvPr>
        </p:nvSpPr>
        <p:spPr>
          <a:xfrm>
            <a:off x="680322" y="4394039"/>
            <a:ext cx="8144134" cy="1117687"/>
          </a:xfrm>
          <a:prstGeom prst="rect">
            <a:avLst/>
          </a:prstGeom>
          <a:noFill/>
          <a:ln>
            <a:noFill/>
          </a:ln>
        </p:spPr>
        <p:txBody>
          <a:bodyPr anchorCtr="0" anchor="t" bIns="45700" lIns="91425" spcFirstLastPara="1" rIns="91425" wrap="square" tIns="45700">
            <a:normAutofit/>
          </a:bodyPr>
          <a:lstStyle>
            <a:lvl1pPr lvl="0" algn="r">
              <a:lnSpc>
                <a:spcPct val="90000"/>
              </a:lnSpc>
              <a:spcBef>
                <a:spcPts val="1000"/>
              </a:spcBef>
              <a:spcAft>
                <a:spcPts val="0"/>
              </a:spcAft>
              <a:buClr>
                <a:schemeClr val="lt1"/>
              </a:buClr>
              <a:buSzPts val="2000"/>
              <a:buNone/>
              <a:defRPr sz="2000"/>
            </a:lvl1pPr>
            <a:lvl2pPr lvl="1" algn="ctr">
              <a:lnSpc>
                <a:spcPct val="90000"/>
              </a:lnSpc>
              <a:spcBef>
                <a:spcPts val="500"/>
              </a:spcBef>
              <a:spcAft>
                <a:spcPts val="0"/>
              </a:spcAft>
              <a:buClr>
                <a:schemeClr val="lt1"/>
              </a:buClr>
              <a:buSzPts val="2000"/>
              <a:buNone/>
              <a:defRPr sz="2000"/>
            </a:lvl2pPr>
            <a:lvl3pPr lvl="2" algn="ctr">
              <a:lnSpc>
                <a:spcPct val="90000"/>
              </a:lnSpc>
              <a:spcBef>
                <a:spcPts val="500"/>
              </a:spcBef>
              <a:spcAft>
                <a:spcPts val="0"/>
              </a:spcAft>
              <a:buClr>
                <a:schemeClr val="lt1"/>
              </a:buClr>
              <a:buSzPts val="1800"/>
              <a:buNone/>
              <a:defRPr sz="1800"/>
            </a:lvl3pPr>
            <a:lvl4pPr lvl="3" algn="ctr">
              <a:lnSpc>
                <a:spcPct val="90000"/>
              </a:lnSpc>
              <a:spcBef>
                <a:spcPts val="500"/>
              </a:spcBef>
              <a:spcAft>
                <a:spcPts val="0"/>
              </a:spcAft>
              <a:buClr>
                <a:schemeClr val="lt1"/>
              </a:buClr>
              <a:buSzPts val="1600"/>
              <a:buNone/>
              <a:defRPr sz="1600"/>
            </a:lvl4pPr>
            <a:lvl5pPr lvl="4" algn="ctr">
              <a:lnSpc>
                <a:spcPct val="90000"/>
              </a:lnSpc>
              <a:spcBef>
                <a:spcPts val="500"/>
              </a:spcBef>
              <a:spcAft>
                <a:spcPts val="0"/>
              </a:spcAft>
              <a:buClr>
                <a:schemeClr val="lt1"/>
              </a:buClr>
              <a:buSzPts val="1600"/>
              <a:buNone/>
              <a:defRPr sz="1600"/>
            </a:lvl5pPr>
            <a:lvl6pPr lvl="5" algn="ctr">
              <a:lnSpc>
                <a:spcPct val="90000"/>
              </a:lnSpc>
              <a:spcBef>
                <a:spcPts val="500"/>
              </a:spcBef>
              <a:spcAft>
                <a:spcPts val="0"/>
              </a:spcAft>
              <a:buClr>
                <a:schemeClr val="lt1"/>
              </a:buClr>
              <a:buSzPts val="1600"/>
              <a:buNone/>
              <a:defRPr sz="1600"/>
            </a:lvl6pPr>
            <a:lvl7pPr lvl="6" algn="ctr">
              <a:lnSpc>
                <a:spcPct val="90000"/>
              </a:lnSpc>
              <a:spcBef>
                <a:spcPts val="500"/>
              </a:spcBef>
              <a:spcAft>
                <a:spcPts val="0"/>
              </a:spcAft>
              <a:buClr>
                <a:schemeClr val="lt1"/>
              </a:buClr>
              <a:buSzPts val="1600"/>
              <a:buNone/>
              <a:defRPr sz="1600"/>
            </a:lvl7pPr>
            <a:lvl8pPr lvl="7" algn="ctr">
              <a:lnSpc>
                <a:spcPct val="90000"/>
              </a:lnSpc>
              <a:spcBef>
                <a:spcPts val="500"/>
              </a:spcBef>
              <a:spcAft>
                <a:spcPts val="0"/>
              </a:spcAft>
              <a:buClr>
                <a:schemeClr val="lt1"/>
              </a:buClr>
              <a:buSzPts val="1600"/>
              <a:buNone/>
              <a:defRPr sz="1600"/>
            </a:lvl8pPr>
            <a:lvl9pPr lvl="8" algn="ctr">
              <a:lnSpc>
                <a:spcPct val="90000"/>
              </a:lnSpc>
              <a:spcBef>
                <a:spcPts val="500"/>
              </a:spcBef>
              <a:spcAft>
                <a:spcPts val="0"/>
              </a:spcAft>
              <a:buClr>
                <a:schemeClr val="lt1"/>
              </a:buClr>
              <a:buSzPts val="1600"/>
              <a:buNone/>
              <a:defRPr sz="1600"/>
            </a:lvl9pPr>
          </a:lstStyle>
          <a:p/>
        </p:txBody>
      </p:sp>
      <p:sp>
        <p:nvSpPr>
          <p:cNvPr id="19" name="Google Shape;19;p22"/>
          <p:cNvSpPr txBox="1"/>
          <p:nvPr>
            <p:ph idx="10" type="dt"/>
          </p:nvPr>
        </p:nvSpPr>
        <p:spPr>
          <a:xfrm>
            <a:off x="7550981" y="5936187"/>
            <a:ext cx="2743200"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 name="Google Shape;20;p22"/>
          <p:cNvSpPr txBox="1"/>
          <p:nvPr>
            <p:ph idx="11" type="ftr"/>
          </p:nvPr>
        </p:nvSpPr>
        <p:spPr>
          <a:xfrm>
            <a:off x="680321" y="5936188"/>
            <a:ext cx="687066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 name="Google Shape;21;p22"/>
          <p:cNvSpPr txBox="1"/>
          <p:nvPr>
            <p:ph idx="12" type="sldNum"/>
          </p:nvPr>
        </p:nvSpPr>
        <p:spPr>
          <a:xfrm>
            <a:off x="9255346" y="2750337"/>
            <a:ext cx="1171888" cy="1356442"/>
          </a:xfrm>
          <a:prstGeom prst="rect">
            <a:avLst/>
          </a:prstGeom>
          <a:noFill/>
          <a:ln>
            <a:noFill/>
          </a:ln>
        </p:spPr>
        <p:txBody>
          <a:bodyPr anchorCtr="0" anchor="ctr" bIns="45700" lIns="91425" spcFirstLastPara="1" rIns="91425" wrap="square" tIns="45700">
            <a:noAutofit/>
          </a:bodyPr>
          <a:lstStyle>
            <a:lvl1pPr indent="0" lvl="0"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1pPr>
            <a:lvl2pPr indent="0" lvl="1"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2pPr>
            <a:lvl3pPr indent="0" lvl="2"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3pPr>
            <a:lvl4pPr indent="0" lvl="3"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4pPr>
            <a:lvl5pPr indent="0" lvl="4"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5pPr>
            <a:lvl6pPr indent="0" lvl="5"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6pPr>
            <a:lvl7pPr indent="0" lvl="6"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7pPr>
            <a:lvl8pPr indent="0" lvl="7"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8pPr>
            <a:lvl9pPr indent="0" lvl="8"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9pPr>
          </a:lstStyle>
          <a:p>
            <a:pPr indent="0" lvl="0" marL="0" rtl="0" algn="l">
              <a:spcBef>
                <a:spcPts val="0"/>
              </a:spcBef>
              <a:spcAft>
                <a:spcPts val="0"/>
              </a:spcAft>
              <a:buNone/>
            </a:pPr>
            <a:fld id="{00000000-1234-1234-1234-123412341234}" type="slidenum">
              <a:rPr lang="it-IT"/>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Immagine panoramica con didascalia">
  <p:cSld name="Immagine panoramica con didascalia">
    <p:spTree>
      <p:nvGrpSpPr>
        <p:cNvPr id="103" name="Shape 103"/>
        <p:cNvGrpSpPr/>
        <p:nvPr/>
      </p:nvGrpSpPr>
      <p:grpSpPr>
        <a:xfrm>
          <a:off x="0" y="0"/>
          <a:ext cx="0" cy="0"/>
          <a:chOff x="0" y="0"/>
          <a:chExt cx="0" cy="0"/>
        </a:xfrm>
      </p:grpSpPr>
      <p:pic>
        <p:nvPicPr>
          <p:cNvPr descr="HD-ShadowLong.png" id="104" name="Google Shape;104;p31"/>
          <p:cNvPicPr preferRelativeResize="0"/>
          <p:nvPr/>
        </p:nvPicPr>
        <p:blipFill rotWithShape="1">
          <a:blip r:embed="rId2">
            <a:alphaModFix/>
          </a:blip>
          <a:srcRect b="0" l="0" r="0" t="0"/>
          <a:stretch/>
        </p:blipFill>
        <p:spPr>
          <a:xfrm>
            <a:off x="1" y="5928628"/>
            <a:ext cx="10437812" cy="321164"/>
          </a:xfrm>
          <a:prstGeom prst="rect">
            <a:avLst/>
          </a:prstGeom>
          <a:noFill/>
          <a:ln>
            <a:noFill/>
          </a:ln>
        </p:spPr>
      </p:pic>
      <p:pic>
        <p:nvPicPr>
          <p:cNvPr descr="HD-ShadowShort.png" id="105" name="Google Shape;105;p31"/>
          <p:cNvPicPr preferRelativeResize="0"/>
          <p:nvPr/>
        </p:nvPicPr>
        <p:blipFill rotWithShape="1">
          <a:blip r:embed="rId3">
            <a:alphaModFix/>
          </a:blip>
          <a:srcRect b="0" l="0" r="0" t="0"/>
          <a:stretch/>
        </p:blipFill>
        <p:spPr>
          <a:xfrm>
            <a:off x="10585826" y="5929622"/>
            <a:ext cx="1602997" cy="144270"/>
          </a:xfrm>
          <a:prstGeom prst="rect">
            <a:avLst/>
          </a:prstGeom>
          <a:noFill/>
          <a:ln>
            <a:noFill/>
          </a:ln>
        </p:spPr>
      </p:pic>
      <p:sp>
        <p:nvSpPr>
          <p:cNvPr id="106" name="Google Shape;106;p31"/>
          <p:cNvSpPr/>
          <p:nvPr/>
        </p:nvSpPr>
        <p:spPr>
          <a:xfrm>
            <a:off x="0" y="4567988"/>
            <a:ext cx="10437812" cy="1368198"/>
          </a:xfrm>
          <a:prstGeom prst="rect">
            <a:avLst/>
          </a:prstGeom>
          <a:solidFill>
            <a:srgbClr val="26262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7" name="Google Shape;107;p31"/>
          <p:cNvSpPr/>
          <p:nvPr/>
        </p:nvSpPr>
        <p:spPr>
          <a:xfrm>
            <a:off x="10585827" y="4567988"/>
            <a:ext cx="1602997" cy="1368198"/>
          </a:xfrm>
          <a:prstGeom prst="rect">
            <a:avLst/>
          </a:pr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8" name="Google Shape;108;p31"/>
          <p:cNvSpPr txBox="1"/>
          <p:nvPr>
            <p:ph type="title"/>
          </p:nvPr>
        </p:nvSpPr>
        <p:spPr>
          <a:xfrm>
            <a:off x="680322" y="4711616"/>
            <a:ext cx="9613859" cy="453051"/>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2400"/>
              <a:buFont typeface="Trebuchet MS"/>
              <a:buNone/>
              <a:defRPr sz="2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9" name="Google Shape;109;p31"/>
          <p:cNvSpPr/>
          <p:nvPr>
            <p:ph idx="2" type="pic"/>
          </p:nvPr>
        </p:nvSpPr>
        <p:spPr>
          <a:xfrm>
            <a:off x="680322" y="609597"/>
            <a:ext cx="9613859" cy="3589575"/>
          </a:xfrm>
          <a:prstGeom prst="rect">
            <a:avLst/>
          </a:prstGeom>
          <a:noFill/>
          <a:ln>
            <a:noFill/>
          </a:ln>
          <a:effectLst>
            <a:outerShdw blurRad="76200" rotWithShape="0" algn="tl" dir="5040000" dist="63500">
              <a:srgbClr val="000000">
                <a:alpha val="40392"/>
              </a:srgbClr>
            </a:outerShdw>
          </a:effectLst>
        </p:spPr>
      </p:sp>
      <p:sp>
        <p:nvSpPr>
          <p:cNvPr id="110" name="Google Shape;110;p31"/>
          <p:cNvSpPr txBox="1"/>
          <p:nvPr>
            <p:ph idx="1" type="body"/>
          </p:nvPr>
        </p:nvSpPr>
        <p:spPr>
          <a:xfrm>
            <a:off x="680319" y="5169583"/>
            <a:ext cx="9613862" cy="622971"/>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1600"/>
              <a:buNone/>
              <a:defRPr sz="1600"/>
            </a:lvl1pPr>
            <a:lvl2pPr indent="-228600" lvl="1" marL="914400" algn="l">
              <a:lnSpc>
                <a:spcPct val="90000"/>
              </a:lnSpc>
              <a:spcBef>
                <a:spcPts val="500"/>
              </a:spcBef>
              <a:spcAft>
                <a:spcPts val="0"/>
              </a:spcAft>
              <a:buClr>
                <a:schemeClr val="lt1"/>
              </a:buClr>
              <a:buSzPts val="1400"/>
              <a:buNone/>
              <a:defRPr sz="1400"/>
            </a:lvl2pPr>
            <a:lvl3pPr indent="-228600" lvl="2" marL="1371600" algn="l">
              <a:lnSpc>
                <a:spcPct val="90000"/>
              </a:lnSpc>
              <a:spcBef>
                <a:spcPts val="500"/>
              </a:spcBef>
              <a:spcAft>
                <a:spcPts val="0"/>
              </a:spcAft>
              <a:buClr>
                <a:schemeClr val="lt1"/>
              </a:buClr>
              <a:buSzPts val="1200"/>
              <a:buNone/>
              <a:defRPr sz="1200"/>
            </a:lvl3pPr>
            <a:lvl4pPr indent="-228600" lvl="3" marL="1828800" algn="l">
              <a:lnSpc>
                <a:spcPct val="90000"/>
              </a:lnSpc>
              <a:spcBef>
                <a:spcPts val="500"/>
              </a:spcBef>
              <a:spcAft>
                <a:spcPts val="0"/>
              </a:spcAft>
              <a:buClr>
                <a:schemeClr val="lt1"/>
              </a:buClr>
              <a:buSzPts val="1000"/>
              <a:buNone/>
              <a:defRPr sz="1000"/>
            </a:lvl4pPr>
            <a:lvl5pPr indent="-228600" lvl="4" marL="2286000" algn="l">
              <a:lnSpc>
                <a:spcPct val="90000"/>
              </a:lnSpc>
              <a:spcBef>
                <a:spcPts val="500"/>
              </a:spcBef>
              <a:spcAft>
                <a:spcPts val="0"/>
              </a:spcAft>
              <a:buClr>
                <a:schemeClr val="lt1"/>
              </a:buClr>
              <a:buSzPts val="1000"/>
              <a:buNone/>
              <a:defRPr sz="1000"/>
            </a:lvl5pPr>
            <a:lvl6pPr indent="-228600" lvl="5" marL="2743200" algn="l">
              <a:lnSpc>
                <a:spcPct val="90000"/>
              </a:lnSpc>
              <a:spcBef>
                <a:spcPts val="500"/>
              </a:spcBef>
              <a:spcAft>
                <a:spcPts val="0"/>
              </a:spcAft>
              <a:buClr>
                <a:schemeClr val="lt1"/>
              </a:buClr>
              <a:buSzPts val="1000"/>
              <a:buNone/>
              <a:defRPr sz="1000"/>
            </a:lvl6pPr>
            <a:lvl7pPr indent="-228600" lvl="6" marL="3200400" algn="l">
              <a:lnSpc>
                <a:spcPct val="90000"/>
              </a:lnSpc>
              <a:spcBef>
                <a:spcPts val="500"/>
              </a:spcBef>
              <a:spcAft>
                <a:spcPts val="0"/>
              </a:spcAft>
              <a:buClr>
                <a:schemeClr val="lt1"/>
              </a:buClr>
              <a:buSzPts val="1000"/>
              <a:buNone/>
              <a:defRPr sz="1000"/>
            </a:lvl7pPr>
            <a:lvl8pPr indent="-228600" lvl="7" marL="3657600" algn="l">
              <a:lnSpc>
                <a:spcPct val="90000"/>
              </a:lnSpc>
              <a:spcBef>
                <a:spcPts val="500"/>
              </a:spcBef>
              <a:spcAft>
                <a:spcPts val="0"/>
              </a:spcAft>
              <a:buClr>
                <a:schemeClr val="lt1"/>
              </a:buClr>
              <a:buSzPts val="1000"/>
              <a:buNone/>
              <a:defRPr sz="1000"/>
            </a:lvl8pPr>
            <a:lvl9pPr indent="-228600" lvl="8" marL="4114800" algn="l">
              <a:lnSpc>
                <a:spcPct val="90000"/>
              </a:lnSpc>
              <a:spcBef>
                <a:spcPts val="500"/>
              </a:spcBef>
              <a:spcAft>
                <a:spcPts val="0"/>
              </a:spcAft>
              <a:buClr>
                <a:schemeClr val="lt1"/>
              </a:buClr>
              <a:buSzPts val="1000"/>
              <a:buNone/>
              <a:defRPr sz="1000"/>
            </a:lvl9pPr>
          </a:lstStyle>
          <a:p/>
        </p:txBody>
      </p:sp>
      <p:sp>
        <p:nvSpPr>
          <p:cNvPr id="111" name="Google Shape;111;p31"/>
          <p:cNvSpPr txBox="1"/>
          <p:nvPr>
            <p:ph idx="10" type="dt"/>
          </p:nvPr>
        </p:nvSpPr>
        <p:spPr>
          <a:xfrm>
            <a:off x="7550981" y="5936187"/>
            <a:ext cx="2743200"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2" name="Google Shape;112;p31"/>
          <p:cNvSpPr txBox="1"/>
          <p:nvPr>
            <p:ph idx="11" type="ftr"/>
          </p:nvPr>
        </p:nvSpPr>
        <p:spPr>
          <a:xfrm>
            <a:off x="680321" y="5936188"/>
            <a:ext cx="687066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3" name="Google Shape;113;p31"/>
          <p:cNvSpPr txBox="1"/>
          <p:nvPr>
            <p:ph idx="12" type="sldNum"/>
          </p:nvPr>
        </p:nvSpPr>
        <p:spPr>
          <a:xfrm>
            <a:off x="10729455" y="4711309"/>
            <a:ext cx="1154151" cy="1090789"/>
          </a:xfrm>
          <a:prstGeom prst="rect">
            <a:avLst/>
          </a:prstGeom>
          <a:noFill/>
          <a:ln>
            <a:noFill/>
          </a:ln>
        </p:spPr>
        <p:txBody>
          <a:bodyPr anchorCtr="0" anchor="ctr" bIns="45700" lIns="91425" spcFirstLastPara="1" rIns="91425" wrap="square" tIns="45700">
            <a:noAutofit/>
          </a:bodyPr>
          <a:lstStyle>
            <a:lvl1pPr indent="0" lvl="0"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1pPr>
            <a:lvl2pPr indent="0" lvl="1"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2pPr>
            <a:lvl3pPr indent="0" lvl="2"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3pPr>
            <a:lvl4pPr indent="0" lvl="3"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4pPr>
            <a:lvl5pPr indent="0" lvl="4"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5pPr>
            <a:lvl6pPr indent="0" lvl="5"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6pPr>
            <a:lvl7pPr indent="0" lvl="6"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7pPr>
            <a:lvl8pPr indent="0" lvl="7"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8pPr>
            <a:lvl9pPr indent="0" lvl="8"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9pPr>
          </a:lstStyle>
          <a:p>
            <a:pPr indent="0" lvl="0" marL="0" rtl="0" algn="l">
              <a:spcBef>
                <a:spcPts val="0"/>
              </a:spcBef>
              <a:spcAft>
                <a:spcPts val="0"/>
              </a:spcAft>
              <a:buNone/>
            </a:pPr>
            <a:fld id="{00000000-1234-1234-1234-123412341234}" type="slidenum">
              <a:rPr lang="it-IT"/>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olo e sottotitolo">
  <p:cSld name="Titolo e sottotitolo">
    <p:spTree>
      <p:nvGrpSpPr>
        <p:cNvPr id="114" name="Shape 114"/>
        <p:cNvGrpSpPr/>
        <p:nvPr/>
      </p:nvGrpSpPr>
      <p:grpSpPr>
        <a:xfrm>
          <a:off x="0" y="0"/>
          <a:ext cx="0" cy="0"/>
          <a:chOff x="0" y="0"/>
          <a:chExt cx="0" cy="0"/>
        </a:xfrm>
      </p:grpSpPr>
      <p:pic>
        <p:nvPicPr>
          <p:cNvPr descr="HD-ShadowLong.png" id="115" name="Google Shape;115;p32"/>
          <p:cNvPicPr preferRelativeResize="0"/>
          <p:nvPr/>
        </p:nvPicPr>
        <p:blipFill rotWithShape="1">
          <a:blip r:embed="rId2">
            <a:alphaModFix/>
          </a:blip>
          <a:srcRect b="0" l="0" r="0" t="0"/>
          <a:stretch/>
        </p:blipFill>
        <p:spPr>
          <a:xfrm>
            <a:off x="1" y="5928628"/>
            <a:ext cx="10437812" cy="321164"/>
          </a:xfrm>
          <a:prstGeom prst="rect">
            <a:avLst/>
          </a:prstGeom>
          <a:noFill/>
          <a:ln>
            <a:noFill/>
          </a:ln>
        </p:spPr>
      </p:pic>
      <p:pic>
        <p:nvPicPr>
          <p:cNvPr descr="HD-ShadowShort.png" id="116" name="Google Shape;116;p32"/>
          <p:cNvPicPr preferRelativeResize="0"/>
          <p:nvPr/>
        </p:nvPicPr>
        <p:blipFill rotWithShape="1">
          <a:blip r:embed="rId3">
            <a:alphaModFix/>
          </a:blip>
          <a:srcRect b="0" l="0" r="0" t="0"/>
          <a:stretch/>
        </p:blipFill>
        <p:spPr>
          <a:xfrm>
            <a:off x="10585826" y="5929622"/>
            <a:ext cx="1602997" cy="144270"/>
          </a:xfrm>
          <a:prstGeom prst="rect">
            <a:avLst/>
          </a:prstGeom>
          <a:noFill/>
          <a:ln>
            <a:noFill/>
          </a:ln>
        </p:spPr>
      </p:pic>
      <p:sp>
        <p:nvSpPr>
          <p:cNvPr id="117" name="Google Shape;117;p32"/>
          <p:cNvSpPr/>
          <p:nvPr/>
        </p:nvSpPr>
        <p:spPr>
          <a:xfrm>
            <a:off x="0" y="4567988"/>
            <a:ext cx="10437812" cy="1368198"/>
          </a:xfrm>
          <a:prstGeom prst="rect">
            <a:avLst/>
          </a:prstGeom>
          <a:solidFill>
            <a:srgbClr val="26262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8" name="Google Shape;118;p32"/>
          <p:cNvSpPr/>
          <p:nvPr/>
        </p:nvSpPr>
        <p:spPr>
          <a:xfrm>
            <a:off x="10585827" y="4567988"/>
            <a:ext cx="1602997" cy="1368198"/>
          </a:xfrm>
          <a:prstGeom prst="rect">
            <a:avLst/>
          </a:pr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9" name="Google Shape;119;p32"/>
          <p:cNvSpPr txBox="1"/>
          <p:nvPr>
            <p:ph type="title"/>
          </p:nvPr>
        </p:nvSpPr>
        <p:spPr>
          <a:xfrm>
            <a:off x="680322" y="609597"/>
            <a:ext cx="9613858" cy="359275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3200"/>
              <a:buFont typeface="Trebuchet MS"/>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0" name="Google Shape;120;p32"/>
          <p:cNvSpPr txBox="1"/>
          <p:nvPr>
            <p:ph idx="1" type="body"/>
          </p:nvPr>
        </p:nvSpPr>
        <p:spPr>
          <a:xfrm>
            <a:off x="680322" y="4711615"/>
            <a:ext cx="9613859" cy="1090789"/>
          </a:xfrm>
          <a:prstGeom prst="rect">
            <a:avLst/>
          </a:prstGeom>
          <a:noFill/>
          <a:ln>
            <a:noFill/>
          </a:ln>
        </p:spPr>
        <p:txBody>
          <a:bodyPr anchorCtr="0" anchor="ctr"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1600"/>
              <a:buNone/>
              <a:defRPr sz="1600"/>
            </a:lvl1pPr>
            <a:lvl2pPr indent="-228600" lvl="1" marL="914400" algn="l">
              <a:lnSpc>
                <a:spcPct val="90000"/>
              </a:lnSpc>
              <a:spcBef>
                <a:spcPts val="500"/>
              </a:spcBef>
              <a:spcAft>
                <a:spcPts val="0"/>
              </a:spcAft>
              <a:buClr>
                <a:schemeClr val="lt1"/>
              </a:buClr>
              <a:buSzPts val="1400"/>
              <a:buNone/>
              <a:defRPr sz="1400"/>
            </a:lvl2pPr>
            <a:lvl3pPr indent="-228600" lvl="2" marL="1371600" algn="l">
              <a:lnSpc>
                <a:spcPct val="90000"/>
              </a:lnSpc>
              <a:spcBef>
                <a:spcPts val="500"/>
              </a:spcBef>
              <a:spcAft>
                <a:spcPts val="0"/>
              </a:spcAft>
              <a:buClr>
                <a:schemeClr val="lt1"/>
              </a:buClr>
              <a:buSzPts val="1200"/>
              <a:buNone/>
              <a:defRPr sz="1200"/>
            </a:lvl3pPr>
            <a:lvl4pPr indent="-228600" lvl="3" marL="1828800" algn="l">
              <a:lnSpc>
                <a:spcPct val="90000"/>
              </a:lnSpc>
              <a:spcBef>
                <a:spcPts val="500"/>
              </a:spcBef>
              <a:spcAft>
                <a:spcPts val="0"/>
              </a:spcAft>
              <a:buClr>
                <a:schemeClr val="lt1"/>
              </a:buClr>
              <a:buSzPts val="1000"/>
              <a:buNone/>
              <a:defRPr sz="1000"/>
            </a:lvl4pPr>
            <a:lvl5pPr indent="-228600" lvl="4" marL="2286000" algn="l">
              <a:lnSpc>
                <a:spcPct val="90000"/>
              </a:lnSpc>
              <a:spcBef>
                <a:spcPts val="500"/>
              </a:spcBef>
              <a:spcAft>
                <a:spcPts val="0"/>
              </a:spcAft>
              <a:buClr>
                <a:schemeClr val="lt1"/>
              </a:buClr>
              <a:buSzPts val="1000"/>
              <a:buNone/>
              <a:defRPr sz="1000"/>
            </a:lvl5pPr>
            <a:lvl6pPr indent="-228600" lvl="5" marL="2743200" algn="l">
              <a:lnSpc>
                <a:spcPct val="90000"/>
              </a:lnSpc>
              <a:spcBef>
                <a:spcPts val="500"/>
              </a:spcBef>
              <a:spcAft>
                <a:spcPts val="0"/>
              </a:spcAft>
              <a:buClr>
                <a:schemeClr val="lt1"/>
              </a:buClr>
              <a:buSzPts val="1000"/>
              <a:buNone/>
              <a:defRPr sz="1000"/>
            </a:lvl6pPr>
            <a:lvl7pPr indent="-228600" lvl="6" marL="3200400" algn="l">
              <a:lnSpc>
                <a:spcPct val="90000"/>
              </a:lnSpc>
              <a:spcBef>
                <a:spcPts val="500"/>
              </a:spcBef>
              <a:spcAft>
                <a:spcPts val="0"/>
              </a:spcAft>
              <a:buClr>
                <a:schemeClr val="lt1"/>
              </a:buClr>
              <a:buSzPts val="1000"/>
              <a:buNone/>
              <a:defRPr sz="1000"/>
            </a:lvl7pPr>
            <a:lvl8pPr indent="-228600" lvl="7" marL="3657600" algn="l">
              <a:lnSpc>
                <a:spcPct val="90000"/>
              </a:lnSpc>
              <a:spcBef>
                <a:spcPts val="500"/>
              </a:spcBef>
              <a:spcAft>
                <a:spcPts val="0"/>
              </a:spcAft>
              <a:buClr>
                <a:schemeClr val="lt1"/>
              </a:buClr>
              <a:buSzPts val="1000"/>
              <a:buNone/>
              <a:defRPr sz="1000"/>
            </a:lvl8pPr>
            <a:lvl9pPr indent="-228600" lvl="8" marL="4114800" algn="l">
              <a:lnSpc>
                <a:spcPct val="90000"/>
              </a:lnSpc>
              <a:spcBef>
                <a:spcPts val="500"/>
              </a:spcBef>
              <a:spcAft>
                <a:spcPts val="0"/>
              </a:spcAft>
              <a:buClr>
                <a:schemeClr val="lt1"/>
              </a:buClr>
              <a:buSzPts val="1000"/>
              <a:buNone/>
              <a:defRPr sz="1000"/>
            </a:lvl9pPr>
          </a:lstStyle>
          <a:p/>
        </p:txBody>
      </p:sp>
      <p:sp>
        <p:nvSpPr>
          <p:cNvPr id="121" name="Google Shape;121;p32"/>
          <p:cNvSpPr txBox="1"/>
          <p:nvPr>
            <p:ph idx="10" type="dt"/>
          </p:nvPr>
        </p:nvSpPr>
        <p:spPr>
          <a:xfrm>
            <a:off x="7550981" y="5936187"/>
            <a:ext cx="2743200"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2" name="Google Shape;122;p32"/>
          <p:cNvSpPr txBox="1"/>
          <p:nvPr>
            <p:ph idx="11" type="ftr"/>
          </p:nvPr>
        </p:nvSpPr>
        <p:spPr>
          <a:xfrm>
            <a:off x="680321" y="5936188"/>
            <a:ext cx="687066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3" name="Google Shape;123;p32"/>
          <p:cNvSpPr txBox="1"/>
          <p:nvPr>
            <p:ph idx="12" type="sldNum"/>
          </p:nvPr>
        </p:nvSpPr>
        <p:spPr>
          <a:xfrm>
            <a:off x="10729455" y="4711615"/>
            <a:ext cx="1154151" cy="1090789"/>
          </a:xfrm>
          <a:prstGeom prst="rect">
            <a:avLst/>
          </a:prstGeom>
          <a:noFill/>
          <a:ln>
            <a:noFill/>
          </a:ln>
        </p:spPr>
        <p:txBody>
          <a:bodyPr anchorCtr="0" anchor="ctr" bIns="45700" lIns="91425" spcFirstLastPara="1" rIns="91425" wrap="square" tIns="45700">
            <a:noAutofit/>
          </a:bodyPr>
          <a:lstStyle>
            <a:lvl1pPr indent="0" lvl="0"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1pPr>
            <a:lvl2pPr indent="0" lvl="1"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2pPr>
            <a:lvl3pPr indent="0" lvl="2"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3pPr>
            <a:lvl4pPr indent="0" lvl="3"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4pPr>
            <a:lvl5pPr indent="0" lvl="4"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5pPr>
            <a:lvl6pPr indent="0" lvl="5"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6pPr>
            <a:lvl7pPr indent="0" lvl="6"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7pPr>
            <a:lvl8pPr indent="0" lvl="7"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8pPr>
            <a:lvl9pPr indent="0" lvl="8"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9pPr>
          </a:lstStyle>
          <a:p>
            <a:pPr indent="0" lvl="0" marL="0" rtl="0" algn="l">
              <a:spcBef>
                <a:spcPts val="0"/>
              </a:spcBef>
              <a:spcAft>
                <a:spcPts val="0"/>
              </a:spcAft>
              <a:buNone/>
            </a:pPr>
            <a:fld id="{00000000-1234-1234-1234-123412341234}" type="slidenum">
              <a:rPr lang="it-IT"/>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itazione con didascalia">
  <p:cSld name="Citazione con didascalia">
    <p:spTree>
      <p:nvGrpSpPr>
        <p:cNvPr id="124" name="Shape 124"/>
        <p:cNvGrpSpPr/>
        <p:nvPr/>
      </p:nvGrpSpPr>
      <p:grpSpPr>
        <a:xfrm>
          <a:off x="0" y="0"/>
          <a:ext cx="0" cy="0"/>
          <a:chOff x="0" y="0"/>
          <a:chExt cx="0" cy="0"/>
        </a:xfrm>
      </p:grpSpPr>
      <p:pic>
        <p:nvPicPr>
          <p:cNvPr descr="HD-ShadowLong.png" id="125" name="Google Shape;125;p33"/>
          <p:cNvPicPr preferRelativeResize="0"/>
          <p:nvPr/>
        </p:nvPicPr>
        <p:blipFill rotWithShape="1">
          <a:blip r:embed="rId2">
            <a:alphaModFix/>
          </a:blip>
          <a:srcRect b="0" l="0" r="0" t="0"/>
          <a:stretch/>
        </p:blipFill>
        <p:spPr>
          <a:xfrm>
            <a:off x="1" y="5928628"/>
            <a:ext cx="10437812" cy="321164"/>
          </a:xfrm>
          <a:prstGeom prst="rect">
            <a:avLst/>
          </a:prstGeom>
          <a:noFill/>
          <a:ln>
            <a:noFill/>
          </a:ln>
        </p:spPr>
      </p:pic>
      <p:pic>
        <p:nvPicPr>
          <p:cNvPr descr="HD-ShadowShort.png" id="126" name="Google Shape;126;p33"/>
          <p:cNvPicPr preferRelativeResize="0"/>
          <p:nvPr/>
        </p:nvPicPr>
        <p:blipFill rotWithShape="1">
          <a:blip r:embed="rId3">
            <a:alphaModFix/>
          </a:blip>
          <a:srcRect b="0" l="0" r="0" t="0"/>
          <a:stretch/>
        </p:blipFill>
        <p:spPr>
          <a:xfrm>
            <a:off x="10585826" y="5929622"/>
            <a:ext cx="1602997" cy="144270"/>
          </a:xfrm>
          <a:prstGeom prst="rect">
            <a:avLst/>
          </a:prstGeom>
          <a:noFill/>
          <a:ln>
            <a:noFill/>
          </a:ln>
        </p:spPr>
      </p:pic>
      <p:sp>
        <p:nvSpPr>
          <p:cNvPr id="127" name="Google Shape;127;p33"/>
          <p:cNvSpPr/>
          <p:nvPr/>
        </p:nvSpPr>
        <p:spPr>
          <a:xfrm>
            <a:off x="0" y="4567988"/>
            <a:ext cx="10437812" cy="1368198"/>
          </a:xfrm>
          <a:prstGeom prst="rect">
            <a:avLst/>
          </a:prstGeom>
          <a:solidFill>
            <a:srgbClr val="26262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8" name="Google Shape;128;p33"/>
          <p:cNvSpPr/>
          <p:nvPr/>
        </p:nvSpPr>
        <p:spPr>
          <a:xfrm>
            <a:off x="10585827" y="4567988"/>
            <a:ext cx="1602997" cy="1368198"/>
          </a:xfrm>
          <a:prstGeom prst="rect">
            <a:avLst/>
          </a:pr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9" name="Google Shape;129;p33"/>
          <p:cNvSpPr txBox="1"/>
          <p:nvPr>
            <p:ph type="title"/>
          </p:nvPr>
        </p:nvSpPr>
        <p:spPr>
          <a:xfrm>
            <a:off x="1127856" y="609598"/>
            <a:ext cx="8718877" cy="3036061"/>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3200"/>
              <a:buFont typeface="Trebuchet MS"/>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0" name="Google Shape;130;p33"/>
          <p:cNvSpPr txBox="1"/>
          <p:nvPr>
            <p:ph idx="1" type="body"/>
          </p:nvPr>
        </p:nvSpPr>
        <p:spPr>
          <a:xfrm>
            <a:off x="1402288" y="3653379"/>
            <a:ext cx="8156579" cy="54896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1400"/>
              <a:buNone/>
              <a:defRPr sz="1400"/>
            </a:lvl1pPr>
            <a:lvl2pPr indent="-228600" lvl="1" marL="914400" algn="l">
              <a:lnSpc>
                <a:spcPct val="90000"/>
              </a:lnSpc>
              <a:spcBef>
                <a:spcPts val="500"/>
              </a:spcBef>
              <a:spcAft>
                <a:spcPts val="0"/>
              </a:spcAft>
              <a:buClr>
                <a:schemeClr val="lt1"/>
              </a:buClr>
              <a:buSzPts val="1400"/>
              <a:buNone/>
              <a:defRPr sz="1400"/>
            </a:lvl2pPr>
            <a:lvl3pPr indent="-228600" lvl="2" marL="1371600" algn="l">
              <a:lnSpc>
                <a:spcPct val="90000"/>
              </a:lnSpc>
              <a:spcBef>
                <a:spcPts val="500"/>
              </a:spcBef>
              <a:spcAft>
                <a:spcPts val="0"/>
              </a:spcAft>
              <a:buClr>
                <a:schemeClr val="lt1"/>
              </a:buClr>
              <a:buSzPts val="1200"/>
              <a:buNone/>
              <a:defRPr sz="1200"/>
            </a:lvl3pPr>
            <a:lvl4pPr indent="-228600" lvl="3" marL="1828800" algn="l">
              <a:lnSpc>
                <a:spcPct val="90000"/>
              </a:lnSpc>
              <a:spcBef>
                <a:spcPts val="500"/>
              </a:spcBef>
              <a:spcAft>
                <a:spcPts val="0"/>
              </a:spcAft>
              <a:buClr>
                <a:schemeClr val="lt1"/>
              </a:buClr>
              <a:buSzPts val="1000"/>
              <a:buNone/>
              <a:defRPr sz="1000"/>
            </a:lvl4pPr>
            <a:lvl5pPr indent="-228600" lvl="4" marL="2286000" algn="l">
              <a:lnSpc>
                <a:spcPct val="90000"/>
              </a:lnSpc>
              <a:spcBef>
                <a:spcPts val="500"/>
              </a:spcBef>
              <a:spcAft>
                <a:spcPts val="0"/>
              </a:spcAft>
              <a:buClr>
                <a:schemeClr val="lt1"/>
              </a:buClr>
              <a:buSzPts val="1000"/>
              <a:buNone/>
              <a:defRPr sz="1000"/>
            </a:lvl5pPr>
            <a:lvl6pPr indent="-228600" lvl="5" marL="2743200" algn="l">
              <a:lnSpc>
                <a:spcPct val="90000"/>
              </a:lnSpc>
              <a:spcBef>
                <a:spcPts val="500"/>
              </a:spcBef>
              <a:spcAft>
                <a:spcPts val="0"/>
              </a:spcAft>
              <a:buClr>
                <a:schemeClr val="lt1"/>
              </a:buClr>
              <a:buSzPts val="1000"/>
              <a:buNone/>
              <a:defRPr sz="1000"/>
            </a:lvl6pPr>
            <a:lvl7pPr indent="-228600" lvl="6" marL="3200400" algn="l">
              <a:lnSpc>
                <a:spcPct val="90000"/>
              </a:lnSpc>
              <a:spcBef>
                <a:spcPts val="500"/>
              </a:spcBef>
              <a:spcAft>
                <a:spcPts val="0"/>
              </a:spcAft>
              <a:buClr>
                <a:schemeClr val="lt1"/>
              </a:buClr>
              <a:buSzPts val="1000"/>
              <a:buNone/>
              <a:defRPr sz="1000"/>
            </a:lvl7pPr>
            <a:lvl8pPr indent="-228600" lvl="7" marL="3657600" algn="l">
              <a:lnSpc>
                <a:spcPct val="90000"/>
              </a:lnSpc>
              <a:spcBef>
                <a:spcPts val="500"/>
              </a:spcBef>
              <a:spcAft>
                <a:spcPts val="0"/>
              </a:spcAft>
              <a:buClr>
                <a:schemeClr val="lt1"/>
              </a:buClr>
              <a:buSzPts val="1000"/>
              <a:buNone/>
              <a:defRPr sz="1000"/>
            </a:lvl8pPr>
            <a:lvl9pPr indent="-228600" lvl="8" marL="4114800" algn="l">
              <a:lnSpc>
                <a:spcPct val="90000"/>
              </a:lnSpc>
              <a:spcBef>
                <a:spcPts val="500"/>
              </a:spcBef>
              <a:spcAft>
                <a:spcPts val="0"/>
              </a:spcAft>
              <a:buClr>
                <a:schemeClr val="lt1"/>
              </a:buClr>
              <a:buSzPts val="1000"/>
              <a:buNone/>
              <a:defRPr sz="1000"/>
            </a:lvl9pPr>
          </a:lstStyle>
          <a:p/>
        </p:txBody>
      </p:sp>
      <p:sp>
        <p:nvSpPr>
          <p:cNvPr id="131" name="Google Shape;131;p33"/>
          <p:cNvSpPr txBox="1"/>
          <p:nvPr>
            <p:ph idx="2" type="body"/>
          </p:nvPr>
        </p:nvSpPr>
        <p:spPr>
          <a:xfrm>
            <a:off x="680322" y="4711615"/>
            <a:ext cx="9613859" cy="1090789"/>
          </a:xfrm>
          <a:prstGeom prst="rect">
            <a:avLst/>
          </a:prstGeom>
          <a:noFill/>
          <a:ln>
            <a:noFill/>
          </a:ln>
        </p:spPr>
        <p:txBody>
          <a:bodyPr anchorCtr="0" anchor="ctr"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1600"/>
              <a:buNone/>
              <a:defRPr sz="1600"/>
            </a:lvl1pPr>
            <a:lvl2pPr indent="-228600" lvl="1" marL="914400" algn="l">
              <a:lnSpc>
                <a:spcPct val="90000"/>
              </a:lnSpc>
              <a:spcBef>
                <a:spcPts val="500"/>
              </a:spcBef>
              <a:spcAft>
                <a:spcPts val="0"/>
              </a:spcAft>
              <a:buClr>
                <a:schemeClr val="lt1"/>
              </a:buClr>
              <a:buSzPts val="1400"/>
              <a:buNone/>
              <a:defRPr sz="1400"/>
            </a:lvl2pPr>
            <a:lvl3pPr indent="-228600" lvl="2" marL="1371600" algn="l">
              <a:lnSpc>
                <a:spcPct val="90000"/>
              </a:lnSpc>
              <a:spcBef>
                <a:spcPts val="500"/>
              </a:spcBef>
              <a:spcAft>
                <a:spcPts val="0"/>
              </a:spcAft>
              <a:buClr>
                <a:schemeClr val="lt1"/>
              </a:buClr>
              <a:buSzPts val="1200"/>
              <a:buNone/>
              <a:defRPr sz="1200"/>
            </a:lvl3pPr>
            <a:lvl4pPr indent="-228600" lvl="3" marL="1828800" algn="l">
              <a:lnSpc>
                <a:spcPct val="90000"/>
              </a:lnSpc>
              <a:spcBef>
                <a:spcPts val="500"/>
              </a:spcBef>
              <a:spcAft>
                <a:spcPts val="0"/>
              </a:spcAft>
              <a:buClr>
                <a:schemeClr val="lt1"/>
              </a:buClr>
              <a:buSzPts val="1000"/>
              <a:buNone/>
              <a:defRPr sz="1000"/>
            </a:lvl4pPr>
            <a:lvl5pPr indent="-228600" lvl="4" marL="2286000" algn="l">
              <a:lnSpc>
                <a:spcPct val="90000"/>
              </a:lnSpc>
              <a:spcBef>
                <a:spcPts val="500"/>
              </a:spcBef>
              <a:spcAft>
                <a:spcPts val="0"/>
              </a:spcAft>
              <a:buClr>
                <a:schemeClr val="lt1"/>
              </a:buClr>
              <a:buSzPts val="1000"/>
              <a:buNone/>
              <a:defRPr sz="1000"/>
            </a:lvl5pPr>
            <a:lvl6pPr indent="-228600" lvl="5" marL="2743200" algn="l">
              <a:lnSpc>
                <a:spcPct val="90000"/>
              </a:lnSpc>
              <a:spcBef>
                <a:spcPts val="500"/>
              </a:spcBef>
              <a:spcAft>
                <a:spcPts val="0"/>
              </a:spcAft>
              <a:buClr>
                <a:schemeClr val="lt1"/>
              </a:buClr>
              <a:buSzPts val="1000"/>
              <a:buNone/>
              <a:defRPr sz="1000"/>
            </a:lvl6pPr>
            <a:lvl7pPr indent="-228600" lvl="6" marL="3200400" algn="l">
              <a:lnSpc>
                <a:spcPct val="90000"/>
              </a:lnSpc>
              <a:spcBef>
                <a:spcPts val="500"/>
              </a:spcBef>
              <a:spcAft>
                <a:spcPts val="0"/>
              </a:spcAft>
              <a:buClr>
                <a:schemeClr val="lt1"/>
              </a:buClr>
              <a:buSzPts val="1000"/>
              <a:buNone/>
              <a:defRPr sz="1000"/>
            </a:lvl7pPr>
            <a:lvl8pPr indent="-228600" lvl="7" marL="3657600" algn="l">
              <a:lnSpc>
                <a:spcPct val="90000"/>
              </a:lnSpc>
              <a:spcBef>
                <a:spcPts val="500"/>
              </a:spcBef>
              <a:spcAft>
                <a:spcPts val="0"/>
              </a:spcAft>
              <a:buClr>
                <a:schemeClr val="lt1"/>
              </a:buClr>
              <a:buSzPts val="1000"/>
              <a:buNone/>
              <a:defRPr sz="1000"/>
            </a:lvl8pPr>
            <a:lvl9pPr indent="-228600" lvl="8" marL="4114800" algn="l">
              <a:lnSpc>
                <a:spcPct val="90000"/>
              </a:lnSpc>
              <a:spcBef>
                <a:spcPts val="500"/>
              </a:spcBef>
              <a:spcAft>
                <a:spcPts val="0"/>
              </a:spcAft>
              <a:buClr>
                <a:schemeClr val="lt1"/>
              </a:buClr>
              <a:buSzPts val="1000"/>
              <a:buNone/>
              <a:defRPr sz="1000"/>
            </a:lvl9pPr>
          </a:lstStyle>
          <a:p/>
        </p:txBody>
      </p:sp>
      <p:sp>
        <p:nvSpPr>
          <p:cNvPr id="132" name="Google Shape;132;p33"/>
          <p:cNvSpPr txBox="1"/>
          <p:nvPr>
            <p:ph idx="10" type="dt"/>
          </p:nvPr>
        </p:nvSpPr>
        <p:spPr>
          <a:xfrm>
            <a:off x="7550981" y="5936187"/>
            <a:ext cx="2743200"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3" name="Google Shape;133;p33"/>
          <p:cNvSpPr txBox="1"/>
          <p:nvPr>
            <p:ph idx="11" type="ftr"/>
          </p:nvPr>
        </p:nvSpPr>
        <p:spPr>
          <a:xfrm>
            <a:off x="680321" y="5936188"/>
            <a:ext cx="687066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4" name="Google Shape;134;p33"/>
          <p:cNvSpPr txBox="1"/>
          <p:nvPr>
            <p:ph idx="12" type="sldNum"/>
          </p:nvPr>
        </p:nvSpPr>
        <p:spPr>
          <a:xfrm>
            <a:off x="10729455" y="4709925"/>
            <a:ext cx="1154151" cy="1090789"/>
          </a:xfrm>
          <a:prstGeom prst="rect">
            <a:avLst/>
          </a:prstGeom>
          <a:noFill/>
          <a:ln>
            <a:noFill/>
          </a:ln>
        </p:spPr>
        <p:txBody>
          <a:bodyPr anchorCtr="0" anchor="ctr" bIns="45700" lIns="91425" spcFirstLastPara="1" rIns="91425" wrap="square" tIns="45700">
            <a:noAutofit/>
          </a:bodyPr>
          <a:lstStyle>
            <a:lvl1pPr indent="0" lvl="0"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1pPr>
            <a:lvl2pPr indent="0" lvl="1"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2pPr>
            <a:lvl3pPr indent="0" lvl="2"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3pPr>
            <a:lvl4pPr indent="0" lvl="3"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4pPr>
            <a:lvl5pPr indent="0" lvl="4"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5pPr>
            <a:lvl6pPr indent="0" lvl="5"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6pPr>
            <a:lvl7pPr indent="0" lvl="6"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7pPr>
            <a:lvl8pPr indent="0" lvl="7"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8pPr>
            <a:lvl9pPr indent="0" lvl="8"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9pPr>
          </a:lstStyle>
          <a:p>
            <a:pPr indent="0" lvl="0" marL="0" rtl="0" algn="l">
              <a:spcBef>
                <a:spcPts val="0"/>
              </a:spcBef>
              <a:spcAft>
                <a:spcPts val="0"/>
              </a:spcAft>
              <a:buNone/>
            </a:pPr>
            <a:fld id="{00000000-1234-1234-1234-123412341234}" type="slidenum">
              <a:rPr lang="it-IT"/>
              <a:t>‹#›</a:t>
            </a:fld>
            <a:endParaRPr/>
          </a:p>
        </p:txBody>
      </p:sp>
      <p:sp>
        <p:nvSpPr>
          <p:cNvPr id="135" name="Google Shape;135;p33"/>
          <p:cNvSpPr txBox="1"/>
          <p:nvPr/>
        </p:nvSpPr>
        <p:spPr>
          <a:xfrm>
            <a:off x="583572" y="748116"/>
            <a:ext cx="609600" cy="584776"/>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chemeClr val="lt1"/>
              </a:buClr>
              <a:buSzPts val="7200"/>
              <a:buFont typeface="Trebuchet MS"/>
              <a:buNone/>
            </a:pPr>
            <a:r>
              <a:rPr b="0" i="0" lang="it-IT" sz="7200" u="none" cap="none" strike="noStrike">
                <a:solidFill>
                  <a:schemeClr val="lt1"/>
                </a:solidFill>
                <a:latin typeface="Trebuchet MS"/>
                <a:ea typeface="Trebuchet MS"/>
                <a:cs typeface="Trebuchet MS"/>
                <a:sym typeface="Trebuchet MS"/>
              </a:rPr>
              <a:t>“</a:t>
            </a:r>
            <a:endParaRPr b="0" i="0" sz="1400" u="none" cap="none" strike="noStrike">
              <a:solidFill>
                <a:srgbClr val="000000"/>
              </a:solidFill>
              <a:latin typeface="Arial"/>
              <a:ea typeface="Arial"/>
              <a:cs typeface="Arial"/>
              <a:sym typeface="Arial"/>
            </a:endParaRPr>
          </a:p>
        </p:txBody>
      </p:sp>
      <p:sp>
        <p:nvSpPr>
          <p:cNvPr id="136" name="Google Shape;136;p33"/>
          <p:cNvSpPr txBox="1"/>
          <p:nvPr/>
        </p:nvSpPr>
        <p:spPr>
          <a:xfrm>
            <a:off x="9662809" y="3033524"/>
            <a:ext cx="609600" cy="584776"/>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chemeClr val="lt1"/>
              </a:buClr>
              <a:buSzPts val="7200"/>
              <a:buFont typeface="Trebuchet MS"/>
              <a:buNone/>
            </a:pPr>
            <a:r>
              <a:rPr b="0" i="0" lang="it-IT" sz="7200" u="none" cap="none" strike="noStrike">
                <a:solidFill>
                  <a:schemeClr val="lt1"/>
                </a:solidFill>
                <a:latin typeface="Trebuchet MS"/>
                <a:ea typeface="Trebuchet MS"/>
                <a:cs typeface="Trebuchet MS"/>
                <a:sym typeface="Trebuchet MS"/>
              </a:rPr>
              <a:t>”</a:t>
            </a:r>
            <a:endParaRPr b="0" i="0" sz="1400" u="none" cap="none" strike="noStrike">
              <a:solidFill>
                <a:srgbClr val="000000"/>
              </a:solidFill>
              <a:latin typeface="Arial"/>
              <a:ea typeface="Arial"/>
              <a:cs typeface="Arial"/>
              <a:sym typeface="Aria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cheda nome">
  <p:cSld name="Scheda nome">
    <p:spTree>
      <p:nvGrpSpPr>
        <p:cNvPr id="137" name="Shape 137"/>
        <p:cNvGrpSpPr/>
        <p:nvPr/>
      </p:nvGrpSpPr>
      <p:grpSpPr>
        <a:xfrm>
          <a:off x="0" y="0"/>
          <a:ext cx="0" cy="0"/>
          <a:chOff x="0" y="0"/>
          <a:chExt cx="0" cy="0"/>
        </a:xfrm>
      </p:grpSpPr>
      <p:pic>
        <p:nvPicPr>
          <p:cNvPr descr="HD-ShadowLong.png" id="138" name="Google Shape;138;p34"/>
          <p:cNvPicPr preferRelativeResize="0"/>
          <p:nvPr/>
        </p:nvPicPr>
        <p:blipFill rotWithShape="1">
          <a:blip r:embed="rId2">
            <a:alphaModFix/>
          </a:blip>
          <a:srcRect b="0" l="0" r="0" t="0"/>
          <a:stretch/>
        </p:blipFill>
        <p:spPr>
          <a:xfrm>
            <a:off x="1" y="5928628"/>
            <a:ext cx="10437812" cy="321164"/>
          </a:xfrm>
          <a:prstGeom prst="rect">
            <a:avLst/>
          </a:prstGeom>
          <a:noFill/>
          <a:ln>
            <a:noFill/>
          </a:ln>
        </p:spPr>
      </p:pic>
      <p:pic>
        <p:nvPicPr>
          <p:cNvPr descr="HD-ShadowShort.png" id="139" name="Google Shape;139;p34"/>
          <p:cNvPicPr preferRelativeResize="0"/>
          <p:nvPr/>
        </p:nvPicPr>
        <p:blipFill rotWithShape="1">
          <a:blip r:embed="rId3">
            <a:alphaModFix/>
          </a:blip>
          <a:srcRect b="0" l="0" r="0" t="0"/>
          <a:stretch/>
        </p:blipFill>
        <p:spPr>
          <a:xfrm>
            <a:off x="10585826" y="5929622"/>
            <a:ext cx="1602997" cy="144270"/>
          </a:xfrm>
          <a:prstGeom prst="rect">
            <a:avLst/>
          </a:prstGeom>
          <a:noFill/>
          <a:ln>
            <a:noFill/>
          </a:ln>
        </p:spPr>
      </p:pic>
      <p:sp>
        <p:nvSpPr>
          <p:cNvPr id="140" name="Google Shape;140;p34"/>
          <p:cNvSpPr/>
          <p:nvPr/>
        </p:nvSpPr>
        <p:spPr>
          <a:xfrm>
            <a:off x="0" y="4567988"/>
            <a:ext cx="10437812" cy="1368198"/>
          </a:xfrm>
          <a:prstGeom prst="rect">
            <a:avLst/>
          </a:prstGeom>
          <a:solidFill>
            <a:srgbClr val="26262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1" name="Google Shape;141;p34"/>
          <p:cNvSpPr/>
          <p:nvPr/>
        </p:nvSpPr>
        <p:spPr>
          <a:xfrm>
            <a:off x="10585827" y="4567988"/>
            <a:ext cx="1602997" cy="1368198"/>
          </a:xfrm>
          <a:prstGeom prst="rect">
            <a:avLst/>
          </a:pr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2" name="Google Shape;142;p34"/>
          <p:cNvSpPr txBox="1"/>
          <p:nvPr>
            <p:ph type="title"/>
          </p:nvPr>
        </p:nvSpPr>
        <p:spPr>
          <a:xfrm>
            <a:off x="680319" y="4711615"/>
            <a:ext cx="9613862" cy="588535"/>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3200"/>
              <a:buFont typeface="Trebuchet MS"/>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43" name="Google Shape;143;p34"/>
          <p:cNvSpPr txBox="1"/>
          <p:nvPr>
            <p:ph idx="1" type="body"/>
          </p:nvPr>
        </p:nvSpPr>
        <p:spPr>
          <a:xfrm>
            <a:off x="680320" y="5300149"/>
            <a:ext cx="9613862" cy="502255"/>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1600"/>
              <a:buNone/>
              <a:defRPr sz="1600"/>
            </a:lvl1pPr>
            <a:lvl2pPr indent="-228600" lvl="1" marL="914400" algn="l">
              <a:lnSpc>
                <a:spcPct val="90000"/>
              </a:lnSpc>
              <a:spcBef>
                <a:spcPts val="500"/>
              </a:spcBef>
              <a:spcAft>
                <a:spcPts val="0"/>
              </a:spcAft>
              <a:buClr>
                <a:schemeClr val="lt1"/>
              </a:buClr>
              <a:buSzPts val="1400"/>
              <a:buNone/>
              <a:defRPr sz="1400"/>
            </a:lvl2pPr>
            <a:lvl3pPr indent="-228600" lvl="2" marL="1371600" algn="l">
              <a:lnSpc>
                <a:spcPct val="90000"/>
              </a:lnSpc>
              <a:spcBef>
                <a:spcPts val="500"/>
              </a:spcBef>
              <a:spcAft>
                <a:spcPts val="0"/>
              </a:spcAft>
              <a:buClr>
                <a:schemeClr val="lt1"/>
              </a:buClr>
              <a:buSzPts val="1200"/>
              <a:buNone/>
              <a:defRPr sz="1200"/>
            </a:lvl3pPr>
            <a:lvl4pPr indent="-228600" lvl="3" marL="1828800" algn="l">
              <a:lnSpc>
                <a:spcPct val="90000"/>
              </a:lnSpc>
              <a:spcBef>
                <a:spcPts val="500"/>
              </a:spcBef>
              <a:spcAft>
                <a:spcPts val="0"/>
              </a:spcAft>
              <a:buClr>
                <a:schemeClr val="lt1"/>
              </a:buClr>
              <a:buSzPts val="1000"/>
              <a:buNone/>
              <a:defRPr sz="1000"/>
            </a:lvl4pPr>
            <a:lvl5pPr indent="-228600" lvl="4" marL="2286000" algn="l">
              <a:lnSpc>
                <a:spcPct val="90000"/>
              </a:lnSpc>
              <a:spcBef>
                <a:spcPts val="500"/>
              </a:spcBef>
              <a:spcAft>
                <a:spcPts val="0"/>
              </a:spcAft>
              <a:buClr>
                <a:schemeClr val="lt1"/>
              </a:buClr>
              <a:buSzPts val="1000"/>
              <a:buNone/>
              <a:defRPr sz="1000"/>
            </a:lvl5pPr>
            <a:lvl6pPr indent="-228600" lvl="5" marL="2743200" algn="l">
              <a:lnSpc>
                <a:spcPct val="90000"/>
              </a:lnSpc>
              <a:spcBef>
                <a:spcPts val="500"/>
              </a:spcBef>
              <a:spcAft>
                <a:spcPts val="0"/>
              </a:spcAft>
              <a:buClr>
                <a:schemeClr val="lt1"/>
              </a:buClr>
              <a:buSzPts val="1000"/>
              <a:buNone/>
              <a:defRPr sz="1000"/>
            </a:lvl6pPr>
            <a:lvl7pPr indent="-228600" lvl="6" marL="3200400" algn="l">
              <a:lnSpc>
                <a:spcPct val="90000"/>
              </a:lnSpc>
              <a:spcBef>
                <a:spcPts val="500"/>
              </a:spcBef>
              <a:spcAft>
                <a:spcPts val="0"/>
              </a:spcAft>
              <a:buClr>
                <a:schemeClr val="lt1"/>
              </a:buClr>
              <a:buSzPts val="1000"/>
              <a:buNone/>
              <a:defRPr sz="1000"/>
            </a:lvl7pPr>
            <a:lvl8pPr indent="-228600" lvl="7" marL="3657600" algn="l">
              <a:lnSpc>
                <a:spcPct val="90000"/>
              </a:lnSpc>
              <a:spcBef>
                <a:spcPts val="500"/>
              </a:spcBef>
              <a:spcAft>
                <a:spcPts val="0"/>
              </a:spcAft>
              <a:buClr>
                <a:schemeClr val="lt1"/>
              </a:buClr>
              <a:buSzPts val="1000"/>
              <a:buNone/>
              <a:defRPr sz="1000"/>
            </a:lvl8pPr>
            <a:lvl9pPr indent="-228600" lvl="8" marL="4114800" algn="l">
              <a:lnSpc>
                <a:spcPct val="90000"/>
              </a:lnSpc>
              <a:spcBef>
                <a:spcPts val="500"/>
              </a:spcBef>
              <a:spcAft>
                <a:spcPts val="0"/>
              </a:spcAft>
              <a:buClr>
                <a:schemeClr val="lt1"/>
              </a:buClr>
              <a:buSzPts val="1000"/>
              <a:buNone/>
              <a:defRPr sz="1000"/>
            </a:lvl9pPr>
          </a:lstStyle>
          <a:p/>
        </p:txBody>
      </p:sp>
      <p:sp>
        <p:nvSpPr>
          <p:cNvPr id="144" name="Google Shape;144;p34"/>
          <p:cNvSpPr txBox="1"/>
          <p:nvPr>
            <p:ph idx="10" type="dt"/>
          </p:nvPr>
        </p:nvSpPr>
        <p:spPr>
          <a:xfrm>
            <a:off x="7550981" y="5936187"/>
            <a:ext cx="2743200"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45" name="Google Shape;145;p34"/>
          <p:cNvSpPr txBox="1"/>
          <p:nvPr>
            <p:ph idx="11" type="ftr"/>
          </p:nvPr>
        </p:nvSpPr>
        <p:spPr>
          <a:xfrm>
            <a:off x="680321" y="5936188"/>
            <a:ext cx="687066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46" name="Google Shape;146;p34"/>
          <p:cNvSpPr txBox="1"/>
          <p:nvPr>
            <p:ph idx="12" type="sldNum"/>
          </p:nvPr>
        </p:nvSpPr>
        <p:spPr>
          <a:xfrm>
            <a:off x="10729455" y="4709925"/>
            <a:ext cx="1154151" cy="1090789"/>
          </a:xfrm>
          <a:prstGeom prst="rect">
            <a:avLst/>
          </a:prstGeom>
          <a:noFill/>
          <a:ln>
            <a:noFill/>
          </a:ln>
        </p:spPr>
        <p:txBody>
          <a:bodyPr anchorCtr="0" anchor="ctr" bIns="45700" lIns="91425" spcFirstLastPara="1" rIns="91425" wrap="square" tIns="45700">
            <a:noAutofit/>
          </a:bodyPr>
          <a:lstStyle>
            <a:lvl1pPr indent="0" lvl="0"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1pPr>
            <a:lvl2pPr indent="0" lvl="1"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2pPr>
            <a:lvl3pPr indent="0" lvl="2"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3pPr>
            <a:lvl4pPr indent="0" lvl="3"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4pPr>
            <a:lvl5pPr indent="0" lvl="4"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5pPr>
            <a:lvl6pPr indent="0" lvl="5"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6pPr>
            <a:lvl7pPr indent="0" lvl="6"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7pPr>
            <a:lvl8pPr indent="0" lvl="7"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8pPr>
            <a:lvl9pPr indent="0" lvl="8"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9pPr>
          </a:lstStyle>
          <a:p>
            <a:pPr indent="0" lvl="0" marL="0" rtl="0" algn="l">
              <a:spcBef>
                <a:spcPts val="0"/>
              </a:spcBef>
              <a:spcAft>
                <a:spcPts val="0"/>
              </a:spcAft>
              <a:buNone/>
            </a:pPr>
            <a:fld id="{00000000-1234-1234-1234-123412341234}" type="slidenum">
              <a:rPr lang="it-IT"/>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 colonne">
  <p:cSld name="3 colonne">
    <p:spTree>
      <p:nvGrpSpPr>
        <p:cNvPr id="147" name="Shape 147"/>
        <p:cNvGrpSpPr/>
        <p:nvPr/>
      </p:nvGrpSpPr>
      <p:grpSpPr>
        <a:xfrm>
          <a:off x="0" y="0"/>
          <a:ext cx="0" cy="0"/>
          <a:chOff x="0" y="0"/>
          <a:chExt cx="0" cy="0"/>
        </a:xfrm>
      </p:grpSpPr>
      <p:pic>
        <p:nvPicPr>
          <p:cNvPr descr="HD-ShadowLong.png" id="148" name="Google Shape;148;p35"/>
          <p:cNvPicPr preferRelativeResize="0"/>
          <p:nvPr/>
        </p:nvPicPr>
        <p:blipFill rotWithShape="1">
          <a:blip r:embed="rId2">
            <a:alphaModFix/>
          </a:blip>
          <a:srcRect b="0" l="0" r="0" t="0"/>
          <a:stretch/>
        </p:blipFill>
        <p:spPr>
          <a:xfrm>
            <a:off x="1" y="1970240"/>
            <a:ext cx="10437812" cy="321164"/>
          </a:xfrm>
          <a:prstGeom prst="rect">
            <a:avLst/>
          </a:prstGeom>
          <a:noFill/>
          <a:ln>
            <a:noFill/>
          </a:ln>
        </p:spPr>
      </p:pic>
      <p:pic>
        <p:nvPicPr>
          <p:cNvPr descr="HD-ShadowShort.png" id="149" name="Google Shape;149;p35"/>
          <p:cNvPicPr preferRelativeResize="0"/>
          <p:nvPr/>
        </p:nvPicPr>
        <p:blipFill rotWithShape="1">
          <a:blip r:embed="rId3">
            <a:alphaModFix/>
          </a:blip>
          <a:srcRect b="0" l="0" r="0" t="0"/>
          <a:stretch/>
        </p:blipFill>
        <p:spPr>
          <a:xfrm>
            <a:off x="10585826" y="1971234"/>
            <a:ext cx="1602997" cy="144270"/>
          </a:xfrm>
          <a:prstGeom prst="rect">
            <a:avLst/>
          </a:prstGeom>
          <a:noFill/>
          <a:ln>
            <a:noFill/>
          </a:ln>
        </p:spPr>
      </p:pic>
      <p:sp>
        <p:nvSpPr>
          <p:cNvPr id="150" name="Google Shape;150;p35"/>
          <p:cNvSpPr/>
          <p:nvPr/>
        </p:nvSpPr>
        <p:spPr>
          <a:xfrm>
            <a:off x="0" y="609600"/>
            <a:ext cx="10437812" cy="1368198"/>
          </a:xfrm>
          <a:prstGeom prst="rect">
            <a:avLst/>
          </a:prstGeom>
          <a:solidFill>
            <a:srgbClr val="26262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1" name="Google Shape;151;p35"/>
          <p:cNvSpPr/>
          <p:nvPr/>
        </p:nvSpPr>
        <p:spPr>
          <a:xfrm>
            <a:off x="10585827" y="609600"/>
            <a:ext cx="1602997" cy="1368198"/>
          </a:xfrm>
          <a:prstGeom prst="rect">
            <a:avLst/>
          </a:pr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2" name="Google Shape;152;p35"/>
          <p:cNvSpPr txBox="1"/>
          <p:nvPr>
            <p:ph type="title"/>
          </p:nvPr>
        </p:nvSpPr>
        <p:spPr>
          <a:xfrm>
            <a:off x="669222" y="753228"/>
            <a:ext cx="9624960" cy="1080938"/>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3" name="Google Shape;153;p35"/>
          <p:cNvSpPr txBox="1"/>
          <p:nvPr>
            <p:ph idx="1" type="body"/>
          </p:nvPr>
        </p:nvSpPr>
        <p:spPr>
          <a:xfrm>
            <a:off x="660946" y="2336873"/>
            <a:ext cx="3070034" cy="576262"/>
          </a:xfrm>
          <a:prstGeom prst="rect">
            <a:avLst/>
          </a:prstGeom>
          <a:noFill/>
          <a:ln>
            <a:noFill/>
          </a:ln>
        </p:spPr>
        <p:txBody>
          <a:bodyPr anchorCtr="0" anchor="b" bIns="45700" lIns="91425" spcFirstLastPara="1" rIns="91425" wrap="square" tIns="45700">
            <a:noAutofit/>
          </a:bodyPr>
          <a:lstStyle>
            <a:lvl1pPr indent="-228600" lvl="0" marL="457200" algn="l">
              <a:lnSpc>
                <a:spcPct val="90000"/>
              </a:lnSpc>
              <a:spcBef>
                <a:spcPts val="1000"/>
              </a:spcBef>
              <a:spcAft>
                <a:spcPts val="0"/>
              </a:spcAft>
              <a:buClr>
                <a:schemeClr val="lt1"/>
              </a:buClr>
              <a:buSzPts val="2400"/>
              <a:buNone/>
              <a:defRPr b="0" sz="2400">
                <a:solidFill>
                  <a:schemeClr val="lt1"/>
                </a:solidFill>
              </a:defRPr>
            </a:lvl1pPr>
            <a:lvl2pPr indent="-228600" lvl="1" marL="914400" algn="l">
              <a:lnSpc>
                <a:spcPct val="90000"/>
              </a:lnSpc>
              <a:spcBef>
                <a:spcPts val="500"/>
              </a:spcBef>
              <a:spcAft>
                <a:spcPts val="0"/>
              </a:spcAft>
              <a:buClr>
                <a:schemeClr val="lt1"/>
              </a:buClr>
              <a:buSzPts val="2000"/>
              <a:buNone/>
              <a:defRPr b="1" sz="2000"/>
            </a:lvl2pPr>
            <a:lvl3pPr indent="-228600" lvl="2" marL="1371600" algn="l">
              <a:lnSpc>
                <a:spcPct val="90000"/>
              </a:lnSpc>
              <a:spcBef>
                <a:spcPts val="500"/>
              </a:spcBef>
              <a:spcAft>
                <a:spcPts val="0"/>
              </a:spcAft>
              <a:buClr>
                <a:schemeClr val="lt1"/>
              </a:buClr>
              <a:buSzPts val="1800"/>
              <a:buNone/>
              <a:defRPr b="1" sz="1800"/>
            </a:lvl3pPr>
            <a:lvl4pPr indent="-228600" lvl="3" marL="1828800" algn="l">
              <a:lnSpc>
                <a:spcPct val="90000"/>
              </a:lnSpc>
              <a:spcBef>
                <a:spcPts val="500"/>
              </a:spcBef>
              <a:spcAft>
                <a:spcPts val="0"/>
              </a:spcAft>
              <a:buClr>
                <a:schemeClr val="lt1"/>
              </a:buClr>
              <a:buSzPts val="1600"/>
              <a:buNone/>
              <a:defRPr b="1" sz="1600"/>
            </a:lvl4pPr>
            <a:lvl5pPr indent="-228600" lvl="4" marL="2286000" algn="l">
              <a:lnSpc>
                <a:spcPct val="90000"/>
              </a:lnSpc>
              <a:spcBef>
                <a:spcPts val="500"/>
              </a:spcBef>
              <a:spcAft>
                <a:spcPts val="0"/>
              </a:spcAft>
              <a:buClr>
                <a:schemeClr val="lt1"/>
              </a:buClr>
              <a:buSzPts val="1600"/>
              <a:buNone/>
              <a:defRPr b="1" sz="1600"/>
            </a:lvl5pPr>
            <a:lvl6pPr indent="-228600" lvl="5" marL="2743200" algn="l">
              <a:lnSpc>
                <a:spcPct val="90000"/>
              </a:lnSpc>
              <a:spcBef>
                <a:spcPts val="500"/>
              </a:spcBef>
              <a:spcAft>
                <a:spcPts val="0"/>
              </a:spcAft>
              <a:buClr>
                <a:schemeClr val="lt1"/>
              </a:buClr>
              <a:buSzPts val="1600"/>
              <a:buNone/>
              <a:defRPr b="1" sz="1600"/>
            </a:lvl6pPr>
            <a:lvl7pPr indent="-228600" lvl="6" marL="3200400" algn="l">
              <a:lnSpc>
                <a:spcPct val="90000"/>
              </a:lnSpc>
              <a:spcBef>
                <a:spcPts val="500"/>
              </a:spcBef>
              <a:spcAft>
                <a:spcPts val="0"/>
              </a:spcAft>
              <a:buClr>
                <a:schemeClr val="lt1"/>
              </a:buClr>
              <a:buSzPts val="1600"/>
              <a:buNone/>
              <a:defRPr b="1" sz="1600"/>
            </a:lvl7pPr>
            <a:lvl8pPr indent="-228600" lvl="7" marL="3657600" algn="l">
              <a:lnSpc>
                <a:spcPct val="90000"/>
              </a:lnSpc>
              <a:spcBef>
                <a:spcPts val="500"/>
              </a:spcBef>
              <a:spcAft>
                <a:spcPts val="0"/>
              </a:spcAft>
              <a:buClr>
                <a:schemeClr val="lt1"/>
              </a:buClr>
              <a:buSzPts val="1600"/>
              <a:buNone/>
              <a:defRPr b="1" sz="1600"/>
            </a:lvl8pPr>
            <a:lvl9pPr indent="-228600" lvl="8" marL="4114800" algn="l">
              <a:lnSpc>
                <a:spcPct val="90000"/>
              </a:lnSpc>
              <a:spcBef>
                <a:spcPts val="500"/>
              </a:spcBef>
              <a:spcAft>
                <a:spcPts val="0"/>
              </a:spcAft>
              <a:buClr>
                <a:schemeClr val="lt1"/>
              </a:buClr>
              <a:buSzPts val="1600"/>
              <a:buNone/>
              <a:defRPr b="1" sz="1600"/>
            </a:lvl9pPr>
          </a:lstStyle>
          <a:p/>
        </p:txBody>
      </p:sp>
      <p:sp>
        <p:nvSpPr>
          <p:cNvPr id="154" name="Google Shape;154;p35"/>
          <p:cNvSpPr txBox="1"/>
          <p:nvPr>
            <p:ph idx="2" type="body"/>
          </p:nvPr>
        </p:nvSpPr>
        <p:spPr>
          <a:xfrm>
            <a:off x="680322" y="3022673"/>
            <a:ext cx="3049702" cy="2913513"/>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1400"/>
              <a:buNone/>
              <a:defRPr sz="1400"/>
            </a:lvl1pPr>
            <a:lvl2pPr indent="-228600" lvl="1" marL="914400" algn="l">
              <a:lnSpc>
                <a:spcPct val="90000"/>
              </a:lnSpc>
              <a:spcBef>
                <a:spcPts val="500"/>
              </a:spcBef>
              <a:spcAft>
                <a:spcPts val="0"/>
              </a:spcAft>
              <a:buClr>
                <a:schemeClr val="lt1"/>
              </a:buClr>
              <a:buSzPts val="1200"/>
              <a:buNone/>
              <a:defRPr sz="1200"/>
            </a:lvl2pPr>
            <a:lvl3pPr indent="-228600" lvl="2" marL="1371600" algn="l">
              <a:lnSpc>
                <a:spcPct val="90000"/>
              </a:lnSpc>
              <a:spcBef>
                <a:spcPts val="500"/>
              </a:spcBef>
              <a:spcAft>
                <a:spcPts val="0"/>
              </a:spcAft>
              <a:buClr>
                <a:schemeClr val="lt1"/>
              </a:buClr>
              <a:buSzPts val="1000"/>
              <a:buNone/>
              <a:defRPr sz="1000"/>
            </a:lvl3pPr>
            <a:lvl4pPr indent="-228600" lvl="3" marL="1828800" algn="l">
              <a:lnSpc>
                <a:spcPct val="90000"/>
              </a:lnSpc>
              <a:spcBef>
                <a:spcPts val="500"/>
              </a:spcBef>
              <a:spcAft>
                <a:spcPts val="0"/>
              </a:spcAft>
              <a:buClr>
                <a:schemeClr val="lt1"/>
              </a:buClr>
              <a:buSzPts val="900"/>
              <a:buNone/>
              <a:defRPr sz="900"/>
            </a:lvl4pPr>
            <a:lvl5pPr indent="-228600" lvl="4" marL="2286000" algn="l">
              <a:lnSpc>
                <a:spcPct val="90000"/>
              </a:lnSpc>
              <a:spcBef>
                <a:spcPts val="500"/>
              </a:spcBef>
              <a:spcAft>
                <a:spcPts val="0"/>
              </a:spcAft>
              <a:buClr>
                <a:schemeClr val="lt1"/>
              </a:buClr>
              <a:buSzPts val="900"/>
              <a:buNone/>
              <a:defRPr sz="900"/>
            </a:lvl5pPr>
            <a:lvl6pPr indent="-228600" lvl="5" marL="2743200" algn="l">
              <a:lnSpc>
                <a:spcPct val="90000"/>
              </a:lnSpc>
              <a:spcBef>
                <a:spcPts val="500"/>
              </a:spcBef>
              <a:spcAft>
                <a:spcPts val="0"/>
              </a:spcAft>
              <a:buClr>
                <a:schemeClr val="lt1"/>
              </a:buClr>
              <a:buSzPts val="900"/>
              <a:buNone/>
              <a:defRPr sz="900"/>
            </a:lvl6pPr>
            <a:lvl7pPr indent="-228600" lvl="6" marL="3200400" algn="l">
              <a:lnSpc>
                <a:spcPct val="90000"/>
              </a:lnSpc>
              <a:spcBef>
                <a:spcPts val="500"/>
              </a:spcBef>
              <a:spcAft>
                <a:spcPts val="0"/>
              </a:spcAft>
              <a:buClr>
                <a:schemeClr val="lt1"/>
              </a:buClr>
              <a:buSzPts val="900"/>
              <a:buNone/>
              <a:defRPr sz="900"/>
            </a:lvl7pPr>
            <a:lvl8pPr indent="-228600" lvl="7" marL="3657600" algn="l">
              <a:lnSpc>
                <a:spcPct val="90000"/>
              </a:lnSpc>
              <a:spcBef>
                <a:spcPts val="500"/>
              </a:spcBef>
              <a:spcAft>
                <a:spcPts val="0"/>
              </a:spcAft>
              <a:buClr>
                <a:schemeClr val="lt1"/>
              </a:buClr>
              <a:buSzPts val="900"/>
              <a:buNone/>
              <a:defRPr sz="900"/>
            </a:lvl8pPr>
            <a:lvl9pPr indent="-228600" lvl="8" marL="4114800" algn="l">
              <a:lnSpc>
                <a:spcPct val="90000"/>
              </a:lnSpc>
              <a:spcBef>
                <a:spcPts val="500"/>
              </a:spcBef>
              <a:spcAft>
                <a:spcPts val="0"/>
              </a:spcAft>
              <a:buClr>
                <a:schemeClr val="lt1"/>
              </a:buClr>
              <a:buSzPts val="900"/>
              <a:buNone/>
              <a:defRPr sz="900"/>
            </a:lvl9pPr>
          </a:lstStyle>
          <a:p/>
        </p:txBody>
      </p:sp>
      <p:sp>
        <p:nvSpPr>
          <p:cNvPr id="155" name="Google Shape;155;p35"/>
          <p:cNvSpPr txBox="1"/>
          <p:nvPr>
            <p:ph idx="3" type="body"/>
          </p:nvPr>
        </p:nvSpPr>
        <p:spPr>
          <a:xfrm>
            <a:off x="3956025" y="2336873"/>
            <a:ext cx="3063240" cy="576262"/>
          </a:xfrm>
          <a:prstGeom prst="rect">
            <a:avLst/>
          </a:prstGeom>
          <a:noFill/>
          <a:ln>
            <a:noFill/>
          </a:ln>
        </p:spPr>
        <p:txBody>
          <a:bodyPr anchorCtr="0" anchor="b" bIns="45700" lIns="91425" spcFirstLastPara="1" rIns="91425" wrap="square" tIns="45700">
            <a:noAutofit/>
          </a:bodyPr>
          <a:lstStyle>
            <a:lvl1pPr indent="-228600" lvl="0" marL="457200" algn="l">
              <a:lnSpc>
                <a:spcPct val="90000"/>
              </a:lnSpc>
              <a:spcBef>
                <a:spcPts val="1000"/>
              </a:spcBef>
              <a:spcAft>
                <a:spcPts val="0"/>
              </a:spcAft>
              <a:buClr>
                <a:schemeClr val="lt1"/>
              </a:buClr>
              <a:buSzPts val="2400"/>
              <a:buNone/>
              <a:defRPr b="0" sz="2400">
                <a:solidFill>
                  <a:schemeClr val="lt1"/>
                </a:solidFill>
              </a:defRPr>
            </a:lvl1pPr>
            <a:lvl2pPr indent="-228600" lvl="1" marL="914400" algn="l">
              <a:lnSpc>
                <a:spcPct val="90000"/>
              </a:lnSpc>
              <a:spcBef>
                <a:spcPts val="500"/>
              </a:spcBef>
              <a:spcAft>
                <a:spcPts val="0"/>
              </a:spcAft>
              <a:buClr>
                <a:schemeClr val="lt1"/>
              </a:buClr>
              <a:buSzPts val="2000"/>
              <a:buNone/>
              <a:defRPr b="1" sz="2000"/>
            </a:lvl2pPr>
            <a:lvl3pPr indent="-228600" lvl="2" marL="1371600" algn="l">
              <a:lnSpc>
                <a:spcPct val="90000"/>
              </a:lnSpc>
              <a:spcBef>
                <a:spcPts val="500"/>
              </a:spcBef>
              <a:spcAft>
                <a:spcPts val="0"/>
              </a:spcAft>
              <a:buClr>
                <a:schemeClr val="lt1"/>
              </a:buClr>
              <a:buSzPts val="1800"/>
              <a:buNone/>
              <a:defRPr b="1" sz="1800"/>
            </a:lvl3pPr>
            <a:lvl4pPr indent="-228600" lvl="3" marL="1828800" algn="l">
              <a:lnSpc>
                <a:spcPct val="90000"/>
              </a:lnSpc>
              <a:spcBef>
                <a:spcPts val="500"/>
              </a:spcBef>
              <a:spcAft>
                <a:spcPts val="0"/>
              </a:spcAft>
              <a:buClr>
                <a:schemeClr val="lt1"/>
              </a:buClr>
              <a:buSzPts val="1600"/>
              <a:buNone/>
              <a:defRPr b="1" sz="1600"/>
            </a:lvl4pPr>
            <a:lvl5pPr indent="-228600" lvl="4" marL="2286000" algn="l">
              <a:lnSpc>
                <a:spcPct val="90000"/>
              </a:lnSpc>
              <a:spcBef>
                <a:spcPts val="500"/>
              </a:spcBef>
              <a:spcAft>
                <a:spcPts val="0"/>
              </a:spcAft>
              <a:buClr>
                <a:schemeClr val="lt1"/>
              </a:buClr>
              <a:buSzPts val="1600"/>
              <a:buNone/>
              <a:defRPr b="1" sz="1600"/>
            </a:lvl5pPr>
            <a:lvl6pPr indent="-228600" lvl="5" marL="2743200" algn="l">
              <a:lnSpc>
                <a:spcPct val="90000"/>
              </a:lnSpc>
              <a:spcBef>
                <a:spcPts val="500"/>
              </a:spcBef>
              <a:spcAft>
                <a:spcPts val="0"/>
              </a:spcAft>
              <a:buClr>
                <a:schemeClr val="lt1"/>
              </a:buClr>
              <a:buSzPts val="1600"/>
              <a:buNone/>
              <a:defRPr b="1" sz="1600"/>
            </a:lvl6pPr>
            <a:lvl7pPr indent="-228600" lvl="6" marL="3200400" algn="l">
              <a:lnSpc>
                <a:spcPct val="90000"/>
              </a:lnSpc>
              <a:spcBef>
                <a:spcPts val="500"/>
              </a:spcBef>
              <a:spcAft>
                <a:spcPts val="0"/>
              </a:spcAft>
              <a:buClr>
                <a:schemeClr val="lt1"/>
              </a:buClr>
              <a:buSzPts val="1600"/>
              <a:buNone/>
              <a:defRPr b="1" sz="1600"/>
            </a:lvl7pPr>
            <a:lvl8pPr indent="-228600" lvl="7" marL="3657600" algn="l">
              <a:lnSpc>
                <a:spcPct val="90000"/>
              </a:lnSpc>
              <a:spcBef>
                <a:spcPts val="500"/>
              </a:spcBef>
              <a:spcAft>
                <a:spcPts val="0"/>
              </a:spcAft>
              <a:buClr>
                <a:schemeClr val="lt1"/>
              </a:buClr>
              <a:buSzPts val="1600"/>
              <a:buNone/>
              <a:defRPr b="1" sz="1600"/>
            </a:lvl8pPr>
            <a:lvl9pPr indent="-228600" lvl="8" marL="4114800" algn="l">
              <a:lnSpc>
                <a:spcPct val="90000"/>
              </a:lnSpc>
              <a:spcBef>
                <a:spcPts val="500"/>
              </a:spcBef>
              <a:spcAft>
                <a:spcPts val="0"/>
              </a:spcAft>
              <a:buClr>
                <a:schemeClr val="lt1"/>
              </a:buClr>
              <a:buSzPts val="1600"/>
              <a:buNone/>
              <a:defRPr b="1" sz="1600"/>
            </a:lvl9pPr>
          </a:lstStyle>
          <a:p/>
        </p:txBody>
      </p:sp>
      <p:sp>
        <p:nvSpPr>
          <p:cNvPr id="156" name="Google Shape;156;p35"/>
          <p:cNvSpPr txBox="1"/>
          <p:nvPr>
            <p:ph idx="4" type="body"/>
          </p:nvPr>
        </p:nvSpPr>
        <p:spPr>
          <a:xfrm>
            <a:off x="3945470" y="3022673"/>
            <a:ext cx="3063240" cy="2913513"/>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1400"/>
              <a:buNone/>
              <a:defRPr sz="1400"/>
            </a:lvl1pPr>
            <a:lvl2pPr indent="-228600" lvl="1" marL="914400" algn="l">
              <a:lnSpc>
                <a:spcPct val="90000"/>
              </a:lnSpc>
              <a:spcBef>
                <a:spcPts val="500"/>
              </a:spcBef>
              <a:spcAft>
                <a:spcPts val="0"/>
              </a:spcAft>
              <a:buClr>
                <a:schemeClr val="lt1"/>
              </a:buClr>
              <a:buSzPts val="1200"/>
              <a:buNone/>
              <a:defRPr sz="1200"/>
            </a:lvl2pPr>
            <a:lvl3pPr indent="-228600" lvl="2" marL="1371600" algn="l">
              <a:lnSpc>
                <a:spcPct val="90000"/>
              </a:lnSpc>
              <a:spcBef>
                <a:spcPts val="500"/>
              </a:spcBef>
              <a:spcAft>
                <a:spcPts val="0"/>
              </a:spcAft>
              <a:buClr>
                <a:schemeClr val="lt1"/>
              </a:buClr>
              <a:buSzPts val="1000"/>
              <a:buNone/>
              <a:defRPr sz="1000"/>
            </a:lvl3pPr>
            <a:lvl4pPr indent="-228600" lvl="3" marL="1828800" algn="l">
              <a:lnSpc>
                <a:spcPct val="90000"/>
              </a:lnSpc>
              <a:spcBef>
                <a:spcPts val="500"/>
              </a:spcBef>
              <a:spcAft>
                <a:spcPts val="0"/>
              </a:spcAft>
              <a:buClr>
                <a:schemeClr val="lt1"/>
              </a:buClr>
              <a:buSzPts val="900"/>
              <a:buNone/>
              <a:defRPr sz="900"/>
            </a:lvl4pPr>
            <a:lvl5pPr indent="-228600" lvl="4" marL="2286000" algn="l">
              <a:lnSpc>
                <a:spcPct val="90000"/>
              </a:lnSpc>
              <a:spcBef>
                <a:spcPts val="500"/>
              </a:spcBef>
              <a:spcAft>
                <a:spcPts val="0"/>
              </a:spcAft>
              <a:buClr>
                <a:schemeClr val="lt1"/>
              </a:buClr>
              <a:buSzPts val="900"/>
              <a:buNone/>
              <a:defRPr sz="900"/>
            </a:lvl5pPr>
            <a:lvl6pPr indent="-228600" lvl="5" marL="2743200" algn="l">
              <a:lnSpc>
                <a:spcPct val="90000"/>
              </a:lnSpc>
              <a:spcBef>
                <a:spcPts val="500"/>
              </a:spcBef>
              <a:spcAft>
                <a:spcPts val="0"/>
              </a:spcAft>
              <a:buClr>
                <a:schemeClr val="lt1"/>
              </a:buClr>
              <a:buSzPts val="900"/>
              <a:buNone/>
              <a:defRPr sz="900"/>
            </a:lvl6pPr>
            <a:lvl7pPr indent="-228600" lvl="6" marL="3200400" algn="l">
              <a:lnSpc>
                <a:spcPct val="90000"/>
              </a:lnSpc>
              <a:spcBef>
                <a:spcPts val="500"/>
              </a:spcBef>
              <a:spcAft>
                <a:spcPts val="0"/>
              </a:spcAft>
              <a:buClr>
                <a:schemeClr val="lt1"/>
              </a:buClr>
              <a:buSzPts val="900"/>
              <a:buNone/>
              <a:defRPr sz="900"/>
            </a:lvl7pPr>
            <a:lvl8pPr indent="-228600" lvl="7" marL="3657600" algn="l">
              <a:lnSpc>
                <a:spcPct val="90000"/>
              </a:lnSpc>
              <a:spcBef>
                <a:spcPts val="500"/>
              </a:spcBef>
              <a:spcAft>
                <a:spcPts val="0"/>
              </a:spcAft>
              <a:buClr>
                <a:schemeClr val="lt1"/>
              </a:buClr>
              <a:buSzPts val="900"/>
              <a:buNone/>
              <a:defRPr sz="900"/>
            </a:lvl8pPr>
            <a:lvl9pPr indent="-228600" lvl="8" marL="4114800" algn="l">
              <a:lnSpc>
                <a:spcPct val="90000"/>
              </a:lnSpc>
              <a:spcBef>
                <a:spcPts val="500"/>
              </a:spcBef>
              <a:spcAft>
                <a:spcPts val="0"/>
              </a:spcAft>
              <a:buClr>
                <a:schemeClr val="lt1"/>
              </a:buClr>
              <a:buSzPts val="900"/>
              <a:buNone/>
              <a:defRPr sz="900"/>
            </a:lvl9pPr>
          </a:lstStyle>
          <a:p/>
        </p:txBody>
      </p:sp>
      <p:sp>
        <p:nvSpPr>
          <p:cNvPr id="157" name="Google Shape;157;p35"/>
          <p:cNvSpPr txBox="1"/>
          <p:nvPr>
            <p:ph idx="5" type="body"/>
          </p:nvPr>
        </p:nvSpPr>
        <p:spPr>
          <a:xfrm>
            <a:off x="7224156" y="2336873"/>
            <a:ext cx="3070025" cy="576262"/>
          </a:xfrm>
          <a:prstGeom prst="rect">
            <a:avLst/>
          </a:prstGeom>
          <a:noFill/>
          <a:ln>
            <a:noFill/>
          </a:ln>
        </p:spPr>
        <p:txBody>
          <a:bodyPr anchorCtr="0" anchor="b" bIns="45700" lIns="91425" spcFirstLastPara="1" rIns="91425" wrap="square" tIns="45700">
            <a:noAutofit/>
          </a:bodyPr>
          <a:lstStyle>
            <a:lvl1pPr indent="-228600" lvl="0" marL="457200" algn="l">
              <a:lnSpc>
                <a:spcPct val="90000"/>
              </a:lnSpc>
              <a:spcBef>
                <a:spcPts val="1000"/>
              </a:spcBef>
              <a:spcAft>
                <a:spcPts val="0"/>
              </a:spcAft>
              <a:buClr>
                <a:schemeClr val="lt1"/>
              </a:buClr>
              <a:buSzPts val="2400"/>
              <a:buNone/>
              <a:defRPr b="0" sz="2400">
                <a:solidFill>
                  <a:schemeClr val="lt1"/>
                </a:solidFill>
              </a:defRPr>
            </a:lvl1pPr>
            <a:lvl2pPr indent="-228600" lvl="1" marL="914400" algn="l">
              <a:lnSpc>
                <a:spcPct val="90000"/>
              </a:lnSpc>
              <a:spcBef>
                <a:spcPts val="500"/>
              </a:spcBef>
              <a:spcAft>
                <a:spcPts val="0"/>
              </a:spcAft>
              <a:buClr>
                <a:schemeClr val="lt1"/>
              </a:buClr>
              <a:buSzPts val="2000"/>
              <a:buNone/>
              <a:defRPr b="1" sz="2000"/>
            </a:lvl2pPr>
            <a:lvl3pPr indent="-228600" lvl="2" marL="1371600" algn="l">
              <a:lnSpc>
                <a:spcPct val="90000"/>
              </a:lnSpc>
              <a:spcBef>
                <a:spcPts val="500"/>
              </a:spcBef>
              <a:spcAft>
                <a:spcPts val="0"/>
              </a:spcAft>
              <a:buClr>
                <a:schemeClr val="lt1"/>
              </a:buClr>
              <a:buSzPts val="1800"/>
              <a:buNone/>
              <a:defRPr b="1" sz="1800"/>
            </a:lvl3pPr>
            <a:lvl4pPr indent="-228600" lvl="3" marL="1828800" algn="l">
              <a:lnSpc>
                <a:spcPct val="90000"/>
              </a:lnSpc>
              <a:spcBef>
                <a:spcPts val="500"/>
              </a:spcBef>
              <a:spcAft>
                <a:spcPts val="0"/>
              </a:spcAft>
              <a:buClr>
                <a:schemeClr val="lt1"/>
              </a:buClr>
              <a:buSzPts val="1600"/>
              <a:buNone/>
              <a:defRPr b="1" sz="1600"/>
            </a:lvl4pPr>
            <a:lvl5pPr indent="-228600" lvl="4" marL="2286000" algn="l">
              <a:lnSpc>
                <a:spcPct val="90000"/>
              </a:lnSpc>
              <a:spcBef>
                <a:spcPts val="500"/>
              </a:spcBef>
              <a:spcAft>
                <a:spcPts val="0"/>
              </a:spcAft>
              <a:buClr>
                <a:schemeClr val="lt1"/>
              </a:buClr>
              <a:buSzPts val="1600"/>
              <a:buNone/>
              <a:defRPr b="1" sz="1600"/>
            </a:lvl5pPr>
            <a:lvl6pPr indent="-228600" lvl="5" marL="2743200" algn="l">
              <a:lnSpc>
                <a:spcPct val="90000"/>
              </a:lnSpc>
              <a:spcBef>
                <a:spcPts val="500"/>
              </a:spcBef>
              <a:spcAft>
                <a:spcPts val="0"/>
              </a:spcAft>
              <a:buClr>
                <a:schemeClr val="lt1"/>
              </a:buClr>
              <a:buSzPts val="1600"/>
              <a:buNone/>
              <a:defRPr b="1" sz="1600"/>
            </a:lvl6pPr>
            <a:lvl7pPr indent="-228600" lvl="6" marL="3200400" algn="l">
              <a:lnSpc>
                <a:spcPct val="90000"/>
              </a:lnSpc>
              <a:spcBef>
                <a:spcPts val="500"/>
              </a:spcBef>
              <a:spcAft>
                <a:spcPts val="0"/>
              </a:spcAft>
              <a:buClr>
                <a:schemeClr val="lt1"/>
              </a:buClr>
              <a:buSzPts val="1600"/>
              <a:buNone/>
              <a:defRPr b="1" sz="1600"/>
            </a:lvl7pPr>
            <a:lvl8pPr indent="-228600" lvl="7" marL="3657600" algn="l">
              <a:lnSpc>
                <a:spcPct val="90000"/>
              </a:lnSpc>
              <a:spcBef>
                <a:spcPts val="500"/>
              </a:spcBef>
              <a:spcAft>
                <a:spcPts val="0"/>
              </a:spcAft>
              <a:buClr>
                <a:schemeClr val="lt1"/>
              </a:buClr>
              <a:buSzPts val="1600"/>
              <a:buNone/>
              <a:defRPr b="1" sz="1600"/>
            </a:lvl8pPr>
            <a:lvl9pPr indent="-228600" lvl="8" marL="4114800" algn="l">
              <a:lnSpc>
                <a:spcPct val="90000"/>
              </a:lnSpc>
              <a:spcBef>
                <a:spcPts val="500"/>
              </a:spcBef>
              <a:spcAft>
                <a:spcPts val="0"/>
              </a:spcAft>
              <a:buClr>
                <a:schemeClr val="lt1"/>
              </a:buClr>
              <a:buSzPts val="1600"/>
              <a:buNone/>
              <a:defRPr b="1" sz="1600"/>
            </a:lvl9pPr>
          </a:lstStyle>
          <a:p/>
        </p:txBody>
      </p:sp>
      <p:sp>
        <p:nvSpPr>
          <p:cNvPr id="158" name="Google Shape;158;p35"/>
          <p:cNvSpPr txBox="1"/>
          <p:nvPr>
            <p:ph idx="6" type="body"/>
          </p:nvPr>
        </p:nvSpPr>
        <p:spPr>
          <a:xfrm>
            <a:off x="7224156" y="3022673"/>
            <a:ext cx="3070025" cy="2913513"/>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1400"/>
              <a:buNone/>
              <a:defRPr sz="1400"/>
            </a:lvl1pPr>
            <a:lvl2pPr indent="-228600" lvl="1" marL="914400" algn="l">
              <a:lnSpc>
                <a:spcPct val="90000"/>
              </a:lnSpc>
              <a:spcBef>
                <a:spcPts val="500"/>
              </a:spcBef>
              <a:spcAft>
                <a:spcPts val="0"/>
              </a:spcAft>
              <a:buClr>
                <a:schemeClr val="lt1"/>
              </a:buClr>
              <a:buSzPts val="1200"/>
              <a:buNone/>
              <a:defRPr sz="1200"/>
            </a:lvl2pPr>
            <a:lvl3pPr indent="-228600" lvl="2" marL="1371600" algn="l">
              <a:lnSpc>
                <a:spcPct val="90000"/>
              </a:lnSpc>
              <a:spcBef>
                <a:spcPts val="500"/>
              </a:spcBef>
              <a:spcAft>
                <a:spcPts val="0"/>
              </a:spcAft>
              <a:buClr>
                <a:schemeClr val="lt1"/>
              </a:buClr>
              <a:buSzPts val="1000"/>
              <a:buNone/>
              <a:defRPr sz="1000"/>
            </a:lvl3pPr>
            <a:lvl4pPr indent="-228600" lvl="3" marL="1828800" algn="l">
              <a:lnSpc>
                <a:spcPct val="90000"/>
              </a:lnSpc>
              <a:spcBef>
                <a:spcPts val="500"/>
              </a:spcBef>
              <a:spcAft>
                <a:spcPts val="0"/>
              </a:spcAft>
              <a:buClr>
                <a:schemeClr val="lt1"/>
              </a:buClr>
              <a:buSzPts val="900"/>
              <a:buNone/>
              <a:defRPr sz="900"/>
            </a:lvl4pPr>
            <a:lvl5pPr indent="-228600" lvl="4" marL="2286000" algn="l">
              <a:lnSpc>
                <a:spcPct val="90000"/>
              </a:lnSpc>
              <a:spcBef>
                <a:spcPts val="500"/>
              </a:spcBef>
              <a:spcAft>
                <a:spcPts val="0"/>
              </a:spcAft>
              <a:buClr>
                <a:schemeClr val="lt1"/>
              </a:buClr>
              <a:buSzPts val="900"/>
              <a:buNone/>
              <a:defRPr sz="900"/>
            </a:lvl5pPr>
            <a:lvl6pPr indent="-228600" lvl="5" marL="2743200" algn="l">
              <a:lnSpc>
                <a:spcPct val="90000"/>
              </a:lnSpc>
              <a:spcBef>
                <a:spcPts val="500"/>
              </a:spcBef>
              <a:spcAft>
                <a:spcPts val="0"/>
              </a:spcAft>
              <a:buClr>
                <a:schemeClr val="lt1"/>
              </a:buClr>
              <a:buSzPts val="900"/>
              <a:buNone/>
              <a:defRPr sz="900"/>
            </a:lvl6pPr>
            <a:lvl7pPr indent="-228600" lvl="6" marL="3200400" algn="l">
              <a:lnSpc>
                <a:spcPct val="90000"/>
              </a:lnSpc>
              <a:spcBef>
                <a:spcPts val="500"/>
              </a:spcBef>
              <a:spcAft>
                <a:spcPts val="0"/>
              </a:spcAft>
              <a:buClr>
                <a:schemeClr val="lt1"/>
              </a:buClr>
              <a:buSzPts val="900"/>
              <a:buNone/>
              <a:defRPr sz="900"/>
            </a:lvl7pPr>
            <a:lvl8pPr indent="-228600" lvl="7" marL="3657600" algn="l">
              <a:lnSpc>
                <a:spcPct val="90000"/>
              </a:lnSpc>
              <a:spcBef>
                <a:spcPts val="500"/>
              </a:spcBef>
              <a:spcAft>
                <a:spcPts val="0"/>
              </a:spcAft>
              <a:buClr>
                <a:schemeClr val="lt1"/>
              </a:buClr>
              <a:buSzPts val="900"/>
              <a:buNone/>
              <a:defRPr sz="900"/>
            </a:lvl8pPr>
            <a:lvl9pPr indent="-228600" lvl="8" marL="4114800" algn="l">
              <a:lnSpc>
                <a:spcPct val="90000"/>
              </a:lnSpc>
              <a:spcBef>
                <a:spcPts val="500"/>
              </a:spcBef>
              <a:spcAft>
                <a:spcPts val="0"/>
              </a:spcAft>
              <a:buClr>
                <a:schemeClr val="lt1"/>
              </a:buClr>
              <a:buSzPts val="900"/>
              <a:buNone/>
              <a:defRPr sz="900"/>
            </a:lvl9pPr>
          </a:lstStyle>
          <a:p/>
        </p:txBody>
      </p:sp>
      <p:sp>
        <p:nvSpPr>
          <p:cNvPr id="159" name="Google Shape;159;p35"/>
          <p:cNvSpPr txBox="1"/>
          <p:nvPr>
            <p:ph idx="10" type="dt"/>
          </p:nvPr>
        </p:nvSpPr>
        <p:spPr>
          <a:xfrm>
            <a:off x="7550981" y="5936187"/>
            <a:ext cx="2743200"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0" name="Google Shape;160;p35"/>
          <p:cNvSpPr txBox="1"/>
          <p:nvPr>
            <p:ph idx="11" type="ftr"/>
          </p:nvPr>
        </p:nvSpPr>
        <p:spPr>
          <a:xfrm>
            <a:off x="680321" y="5936188"/>
            <a:ext cx="687066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1" name="Google Shape;161;p35"/>
          <p:cNvSpPr txBox="1"/>
          <p:nvPr>
            <p:ph idx="12" type="sldNum"/>
          </p:nvPr>
        </p:nvSpPr>
        <p:spPr>
          <a:xfrm>
            <a:off x="10729455" y="753227"/>
            <a:ext cx="1154151" cy="1090789"/>
          </a:xfrm>
          <a:prstGeom prst="rect">
            <a:avLst/>
          </a:prstGeom>
          <a:noFill/>
          <a:ln>
            <a:noFill/>
          </a:ln>
        </p:spPr>
        <p:txBody>
          <a:bodyPr anchorCtr="0" anchor="ctr" bIns="45700" lIns="91425" spcFirstLastPara="1" rIns="91425" wrap="square" tIns="45700">
            <a:noAutofit/>
          </a:bodyPr>
          <a:lstStyle>
            <a:lvl1pPr indent="0" lvl="0"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1pPr>
            <a:lvl2pPr indent="0" lvl="1"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2pPr>
            <a:lvl3pPr indent="0" lvl="2"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3pPr>
            <a:lvl4pPr indent="0" lvl="3"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4pPr>
            <a:lvl5pPr indent="0" lvl="4"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5pPr>
            <a:lvl6pPr indent="0" lvl="5"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6pPr>
            <a:lvl7pPr indent="0" lvl="6"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7pPr>
            <a:lvl8pPr indent="0" lvl="7"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8pPr>
            <a:lvl9pPr indent="0" lvl="8"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9pPr>
          </a:lstStyle>
          <a:p>
            <a:pPr indent="0" lvl="0" marL="0" rtl="0" algn="l">
              <a:spcBef>
                <a:spcPts val="0"/>
              </a:spcBef>
              <a:spcAft>
                <a:spcPts val="0"/>
              </a:spcAft>
              <a:buNone/>
            </a:pPr>
            <a:fld id="{00000000-1234-1234-1234-123412341234}" type="slidenum">
              <a:rPr lang="it-IT"/>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 colonne immagine">
  <p:cSld name="3 colonne immagine">
    <p:spTree>
      <p:nvGrpSpPr>
        <p:cNvPr id="162" name="Shape 162"/>
        <p:cNvGrpSpPr/>
        <p:nvPr/>
      </p:nvGrpSpPr>
      <p:grpSpPr>
        <a:xfrm>
          <a:off x="0" y="0"/>
          <a:ext cx="0" cy="0"/>
          <a:chOff x="0" y="0"/>
          <a:chExt cx="0" cy="0"/>
        </a:xfrm>
      </p:grpSpPr>
      <p:pic>
        <p:nvPicPr>
          <p:cNvPr descr="HD-ShadowLong.png" id="163" name="Google Shape;163;p36"/>
          <p:cNvPicPr preferRelativeResize="0"/>
          <p:nvPr/>
        </p:nvPicPr>
        <p:blipFill rotWithShape="1">
          <a:blip r:embed="rId2">
            <a:alphaModFix/>
          </a:blip>
          <a:srcRect b="0" l="0" r="0" t="0"/>
          <a:stretch/>
        </p:blipFill>
        <p:spPr>
          <a:xfrm>
            <a:off x="1" y="1970240"/>
            <a:ext cx="10437812" cy="321164"/>
          </a:xfrm>
          <a:prstGeom prst="rect">
            <a:avLst/>
          </a:prstGeom>
          <a:noFill/>
          <a:ln>
            <a:noFill/>
          </a:ln>
        </p:spPr>
      </p:pic>
      <p:pic>
        <p:nvPicPr>
          <p:cNvPr descr="HD-ShadowShort.png" id="164" name="Google Shape;164;p36"/>
          <p:cNvPicPr preferRelativeResize="0"/>
          <p:nvPr/>
        </p:nvPicPr>
        <p:blipFill rotWithShape="1">
          <a:blip r:embed="rId3">
            <a:alphaModFix/>
          </a:blip>
          <a:srcRect b="0" l="0" r="0" t="0"/>
          <a:stretch/>
        </p:blipFill>
        <p:spPr>
          <a:xfrm>
            <a:off x="10585826" y="1971234"/>
            <a:ext cx="1602997" cy="144270"/>
          </a:xfrm>
          <a:prstGeom prst="rect">
            <a:avLst/>
          </a:prstGeom>
          <a:noFill/>
          <a:ln>
            <a:noFill/>
          </a:ln>
        </p:spPr>
      </p:pic>
      <p:sp>
        <p:nvSpPr>
          <p:cNvPr id="165" name="Google Shape;165;p36"/>
          <p:cNvSpPr/>
          <p:nvPr/>
        </p:nvSpPr>
        <p:spPr>
          <a:xfrm>
            <a:off x="0" y="609600"/>
            <a:ext cx="10437812" cy="1368198"/>
          </a:xfrm>
          <a:prstGeom prst="rect">
            <a:avLst/>
          </a:prstGeom>
          <a:solidFill>
            <a:srgbClr val="26262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6" name="Google Shape;166;p36"/>
          <p:cNvSpPr/>
          <p:nvPr/>
        </p:nvSpPr>
        <p:spPr>
          <a:xfrm>
            <a:off x="10585827" y="609600"/>
            <a:ext cx="1602997" cy="1368198"/>
          </a:xfrm>
          <a:prstGeom prst="rect">
            <a:avLst/>
          </a:pr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7" name="Google Shape;167;p36"/>
          <p:cNvSpPr txBox="1"/>
          <p:nvPr>
            <p:ph type="title"/>
          </p:nvPr>
        </p:nvSpPr>
        <p:spPr>
          <a:xfrm>
            <a:off x="680322" y="753228"/>
            <a:ext cx="9613860" cy="1080938"/>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8" name="Google Shape;168;p36"/>
          <p:cNvSpPr txBox="1"/>
          <p:nvPr>
            <p:ph idx="1" type="body"/>
          </p:nvPr>
        </p:nvSpPr>
        <p:spPr>
          <a:xfrm>
            <a:off x="680318" y="4297503"/>
            <a:ext cx="3049705" cy="576262"/>
          </a:xfrm>
          <a:prstGeom prst="rect">
            <a:avLst/>
          </a:prstGeom>
          <a:noFill/>
          <a:ln>
            <a:noFill/>
          </a:ln>
        </p:spPr>
        <p:txBody>
          <a:bodyPr anchorCtr="0" anchor="b" bIns="45700" lIns="91425" spcFirstLastPara="1" rIns="91425" wrap="square" tIns="45700">
            <a:noAutofit/>
          </a:bodyPr>
          <a:lstStyle>
            <a:lvl1pPr indent="-228600" lvl="0" marL="457200" algn="l">
              <a:lnSpc>
                <a:spcPct val="90000"/>
              </a:lnSpc>
              <a:spcBef>
                <a:spcPts val="1000"/>
              </a:spcBef>
              <a:spcAft>
                <a:spcPts val="0"/>
              </a:spcAft>
              <a:buClr>
                <a:schemeClr val="lt1"/>
              </a:buClr>
              <a:buSzPts val="2400"/>
              <a:buNone/>
              <a:defRPr b="0" sz="2400">
                <a:solidFill>
                  <a:schemeClr val="lt1"/>
                </a:solidFill>
              </a:defRPr>
            </a:lvl1pPr>
            <a:lvl2pPr indent="-228600" lvl="1" marL="914400" algn="l">
              <a:lnSpc>
                <a:spcPct val="90000"/>
              </a:lnSpc>
              <a:spcBef>
                <a:spcPts val="500"/>
              </a:spcBef>
              <a:spcAft>
                <a:spcPts val="0"/>
              </a:spcAft>
              <a:buClr>
                <a:schemeClr val="lt1"/>
              </a:buClr>
              <a:buSzPts val="2000"/>
              <a:buNone/>
              <a:defRPr b="1" sz="2000"/>
            </a:lvl2pPr>
            <a:lvl3pPr indent="-228600" lvl="2" marL="1371600" algn="l">
              <a:lnSpc>
                <a:spcPct val="90000"/>
              </a:lnSpc>
              <a:spcBef>
                <a:spcPts val="500"/>
              </a:spcBef>
              <a:spcAft>
                <a:spcPts val="0"/>
              </a:spcAft>
              <a:buClr>
                <a:schemeClr val="lt1"/>
              </a:buClr>
              <a:buSzPts val="1800"/>
              <a:buNone/>
              <a:defRPr b="1" sz="1800"/>
            </a:lvl3pPr>
            <a:lvl4pPr indent="-228600" lvl="3" marL="1828800" algn="l">
              <a:lnSpc>
                <a:spcPct val="90000"/>
              </a:lnSpc>
              <a:spcBef>
                <a:spcPts val="500"/>
              </a:spcBef>
              <a:spcAft>
                <a:spcPts val="0"/>
              </a:spcAft>
              <a:buClr>
                <a:schemeClr val="lt1"/>
              </a:buClr>
              <a:buSzPts val="1600"/>
              <a:buNone/>
              <a:defRPr b="1" sz="1600"/>
            </a:lvl4pPr>
            <a:lvl5pPr indent="-228600" lvl="4" marL="2286000" algn="l">
              <a:lnSpc>
                <a:spcPct val="90000"/>
              </a:lnSpc>
              <a:spcBef>
                <a:spcPts val="500"/>
              </a:spcBef>
              <a:spcAft>
                <a:spcPts val="0"/>
              </a:spcAft>
              <a:buClr>
                <a:schemeClr val="lt1"/>
              </a:buClr>
              <a:buSzPts val="1600"/>
              <a:buNone/>
              <a:defRPr b="1" sz="1600"/>
            </a:lvl5pPr>
            <a:lvl6pPr indent="-228600" lvl="5" marL="2743200" algn="l">
              <a:lnSpc>
                <a:spcPct val="90000"/>
              </a:lnSpc>
              <a:spcBef>
                <a:spcPts val="500"/>
              </a:spcBef>
              <a:spcAft>
                <a:spcPts val="0"/>
              </a:spcAft>
              <a:buClr>
                <a:schemeClr val="lt1"/>
              </a:buClr>
              <a:buSzPts val="1600"/>
              <a:buNone/>
              <a:defRPr b="1" sz="1600"/>
            </a:lvl6pPr>
            <a:lvl7pPr indent="-228600" lvl="6" marL="3200400" algn="l">
              <a:lnSpc>
                <a:spcPct val="90000"/>
              </a:lnSpc>
              <a:spcBef>
                <a:spcPts val="500"/>
              </a:spcBef>
              <a:spcAft>
                <a:spcPts val="0"/>
              </a:spcAft>
              <a:buClr>
                <a:schemeClr val="lt1"/>
              </a:buClr>
              <a:buSzPts val="1600"/>
              <a:buNone/>
              <a:defRPr b="1" sz="1600"/>
            </a:lvl7pPr>
            <a:lvl8pPr indent="-228600" lvl="7" marL="3657600" algn="l">
              <a:lnSpc>
                <a:spcPct val="90000"/>
              </a:lnSpc>
              <a:spcBef>
                <a:spcPts val="500"/>
              </a:spcBef>
              <a:spcAft>
                <a:spcPts val="0"/>
              </a:spcAft>
              <a:buClr>
                <a:schemeClr val="lt1"/>
              </a:buClr>
              <a:buSzPts val="1600"/>
              <a:buNone/>
              <a:defRPr b="1" sz="1600"/>
            </a:lvl8pPr>
            <a:lvl9pPr indent="-228600" lvl="8" marL="4114800" algn="l">
              <a:lnSpc>
                <a:spcPct val="90000"/>
              </a:lnSpc>
              <a:spcBef>
                <a:spcPts val="500"/>
              </a:spcBef>
              <a:spcAft>
                <a:spcPts val="0"/>
              </a:spcAft>
              <a:buClr>
                <a:schemeClr val="lt1"/>
              </a:buClr>
              <a:buSzPts val="1600"/>
              <a:buNone/>
              <a:defRPr b="1" sz="1600"/>
            </a:lvl9pPr>
          </a:lstStyle>
          <a:p/>
        </p:txBody>
      </p:sp>
      <p:sp>
        <p:nvSpPr>
          <p:cNvPr id="169" name="Google Shape;169;p36"/>
          <p:cNvSpPr/>
          <p:nvPr>
            <p:ph idx="2" type="pic"/>
          </p:nvPr>
        </p:nvSpPr>
        <p:spPr>
          <a:xfrm>
            <a:off x="680318" y="2336873"/>
            <a:ext cx="3049705" cy="1524000"/>
          </a:xfrm>
          <a:prstGeom prst="roundRect">
            <a:avLst>
              <a:gd fmla="val 0" name="adj"/>
            </a:avLst>
          </a:prstGeom>
          <a:noFill/>
          <a:ln>
            <a:noFill/>
          </a:ln>
          <a:effectLst>
            <a:outerShdw blurRad="50800" rotWithShape="0" algn="tl" dir="5400000" dist="50800">
              <a:srgbClr val="000000">
                <a:alpha val="42352"/>
              </a:srgbClr>
            </a:outerShdw>
          </a:effectLst>
        </p:spPr>
      </p:sp>
      <p:sp>
        <p:nvSpPr>
          <p:cNvPr id="170" name="Google Shape;170;p36"/>
          <p:cNvSpPr txBox="1"/>
          <p:nvPr>
            <p:ph idx="3" type="body"/>
          </p:nvPr>
        </p:nvSpPr>
        <p:spPr>
          <a:xfrm>
            <a:off x="680318" y="4873765"/>
            <a:ext cx="3049705" cy="1062422"/>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1400"/>
              <a:buNone/>
              <a:defRPr sz="1400"/>
            </a:lvl1pPr>
            <a:lvl2pPr indent="-228600" lvl="1" marL="914400" algn="l">
              <a:lnSpc>
                <a:spcPct val="90000"/>
              </a:lnSpc>
              <a:spcBef>
                <a:spcPts val="500"/>
              </a:spcBef>
              <a:spcAft>
                <a:spcPts val="0"/>
              </a:spcAft>
              <a:buClr>
                <a:schemeClr val="lt1"/>
              </a:buClr>
              <a:buSzPts val="1200"/>
              <a:buNone/>
              <a:defRPr sz="1200"/>
            </a:lvl2pPr>
            <a:lvl3pPr indent="-228600" lvl="2" marL="1371600" algn="l">
              <a:lnSpc>
                <a:spcPct val="90000"/>
              </a:lnSpc>
              <a:spcBef>
                <a:spcPts val="500"/>
              </a:spcBef>
              <a:spcAft>
                <a:spcPts val="0"/>
              </a:spcAft>
              <a:buClr>
                <a:schemeClr val="lt1"/>
              </a:buClr>
              <a:buSzPts val="1000"/>
              <a:buNone/>
              <a:defRPr sz="1000"/>
            </a:lvl3pPr>
            <a:lvl4pPr indent="-228600" lvl="3" marL="1828800" algn="l">
              <a:lnSpc>
                <a:spcPct val="90000"/>
              </a:lnSpc>
              <a:spcBef>
                <a:spcPts val="500"/>
              </a:spcBef>
              <a:spcAft>
                <a:spcPts val="0"/>
              </a:spcAft>
              <a:buClr>
                <a:schemeClr val="lt1"/>
              </a:buClr>
              <a:buSzPts val="900"/>
              <a:buNone/>
              <a:defRPr sz="900"/>
            </a:lvl4pPr>
            <a:lvl5pPr indent="-228600" lvl="4" marL="2286000" algn="l">
              <a:lnSpc>
                <a:spcPct val="90000"/>
              </a:lnSpc>
              <a:spcBef>
                <a:spcPts val="500"/>
              </a:spcBef>
              <a:spcAft>
                <a:spcPts val="0"/>
              </a:spcAft>
              <a:buClr>
                <a:schemeClr val="lt1"/>
              </a:buClr>
              <a:buSzPts val="900"/>
              <a:buNone/>
              <a:defRPr sz="900"/>
            </a:lvl5pPr>
            <a:lvl6pPr indent="-228600" lvl="5" marL="2743200" algn="l">
              <a:lnSpc>
                <a:spcPct val="90000"/>
              </a:lnSpc>
              <a:spcBef>
                <a:spcPts val="500"/>
              </a:spcBef>
              <a:spcAft>
                <a:spcPts val="0"/>
              </a:spcAft>
              <a:buClr>
                <a:schemeClr val="lt1"/>
              </a:buClr>
              <a:buSzPts val="900"/>
              <a:buNone/>
              <a:defRPr sz="900"/>
            </a:lvl6pPr>
            <a:lvl7pPr indent="-228600" lvl="6" marL="3200400" algn="l">
              <a:lnSpc>
                <a:spcPct val="90000"/>
              </a:lnSpc>
              <a:spcBef>
                <a:spcPts val="500"/>
              </a:spcBef>
              <a:spcAft>
                <a:spcPts val="0"/>
              </a:spcAft>
              <a:buClr>
                <a:schemeClr val="lt1"/>
              </a:buClr>
              <a:buSzPts val="900"/>
              <a:buNone/>
              <a:defRPr sz="900"/>
            </a:lvl7pPr>
            <a:lvl8pPr indent="-228600" lvl="7" marL="3657600" algn="l">
              <a:lnSpc>
                <a:spcPct val="90000"/>
              </a:lnSpc>
              <a:spcBef>
                <a:spcPts val="500"/>
              </a:spcBef>
              <a:spcAft>
                <a:spcPts val="0"/>
              </a:spcAft>
              <a:buClr>
                <a:schemeClr val="lt1"/>
              </a:buClr>
              <a:buSzPts val="900"/>
              <a:buNone/>
              <a:defRPr sz="900"/>
            </a:lvl8pPr>
            <a:lvl9pPr indent="-228600" lvl="8" marL="4114800" algn="l">
              <a:lnSpc>
                <a:spcPct val="90000"/>
              </a:lnSpc>
              <a:spcBef>
                <a:spcPts val="500"/>
              </a:spcBef>
              <a:spcAft>
                <a:spcPts val="0"/>
              </a:spcAft>
              <a:buClr>
                <a:schemeClr val="lt1"/>
              </a:buClr>
              <a:buSzPts val="900"/>
              <a:buNone/>
              <a:defRPr sz="900"/>
            </a:lvl9pPr>
          </a:lstStyle>
          <a:p/>
        </p:txBody>
      </p:sp>
      <p:sp>
        <p:nvSpPr>
          <p:cNvPr id="171" name="Google Shape;171;p36"/>
          <p:cNvSpPr txBox="1"/>
          <p:nvPr>
            <p:ph idx="4" type="body"/>
          </p:nvPr>
        </p:nvSpPr>
        <p:spPr>
          <a:xfrm>
            <a:off x="3945471" y="4297503"/>
            <a:ext cx="3063240" cy="576262"/>
          </a:xfrm>
          <a:prstGeom prst="rect">
            <a:avLst/>
          </a:prstGeom>
          <a:noFill/>
          <a:ln>
            <a:noFill/>
          </a:ln>
        </p:spPr>
        <p:txBody>
          <a:bodyPr anchorCtr="0" anchor="b" bIns="45700" lIns="91425" spcFirstLastPara="1" rIns="91425" wrap="square" tIns="45700">
            <a:noAutofit/>
          </a:bodyPr>
          <a:lstStyle>
            <a:lvl1pPr indent="-228600" lvl="0" marL="457200" algn="l">
              <a:lnSpc>
                <a:spcPct val="90000"/>
              </a:lnSpc>
              <a:spcBef>
                <a:spcPts val="1000"/>
              </a:spcBef>
              <a:spcAft>
                <a:spcPts val="0"/>
              </a:spcAft>
              <a:buClr>
                <a:schemeClr val="lt1"/>
              </a:buClr>
              <a:buSzPts val="2400"/>
              <a:buNone/>
              <a:defRPr b="0" sz="2400">
                <a:solidFill>
                  <a:schemeClr val="lt1"/>
                </a:solidFill>
              </a:defRPr>
            </a:lvl1pPr>
            <a:lvl2pPr indent="-228600" lvl="1" marL="914400" algn="l">
              <a:lnSpc>
                <a:spcPct val="90000"/>
              </a:lnSpc>
              <a:spcBef>
                <a:spcPts val="500"/>
              </a:spcBef>
              <a:spcAft>
                <a:spcPts val="0"/>
              </a:spcAft>
              <a:buClr>
                <a:schemeClr val="lt1"/>
              </a:buClr>
              <a:buSzPts val="2000"/>
              <a:buNone/>
              <a:defRPr b="1" sz="2000"/>
            </a:lvl2pPr>
            <a:lvl3pPr indent="-228600" lvl="2" marL="1371600" algn="l">
              <a:lnSpc>
                <a:spcPct val="90000"/>
              </a:lnSpc>
              <a:spcBef>
                <a:spcPts val="500"/>
              </a:spcBef>
              <a:spcAft>
                <a:spcPts val="0"/>
              </a:spcAft>
              <a:buClr>
                <a:schemeClr val="lt1"/>
              </a:buClr>
              <a:buSzPts val="1800"/>
              <a:buNone/>
              <a:defRPr b="1" sz="1800"/>
            </a:lvl3pPr>
            <a:lvl4pPr indent="-228600" lvl="3" marL="1828800" algn="l">
              <a:lnSpc>
                <a:spcPct val="90000"/>
              </a:lnSpc>
              <a:spcBef>
                <a:spcPts val="500"/>
              </a:spcBef>
              <a:spcAft>
                <a:spcPts val="0"/>
              </a:spcAft>
              <a:buClr>
                <a:schemeClr val="lt1"/>
              </a:buClr>
              <a:buSzPts val="1600"/>
              <a:buNone/>
              <a:defRPr b="1" sz="1600"/>
            </a:lvl4pPr>
            <a:lvl5pPr indent="-228600" lvl="4" marL="2286000" algn="l">
              <a:lnSpc>
                <a:spcPct val="90000"/>
              </a:lnSpc>
              <a:spcBef>
                <a:spcPts val="500"/>
              </a:spcBef>
              <a:spcAft>
                <a:spcPts val="0"/>
              </a:spcAft>
              <a:buClr>
                <a:schemeClr val="lt1"/>
              </a:buClr>
              <a:buSzPts val="1600"/>
              <a:buNone/>
              <a:defRPr b="1" sz="1600"/>
            </a:lvl5pPr>
            <a:lvl6pPr indent="-228600" lvl="5" marL="2743200" algn="l">
              <a:lnSpc>
                <a:spcPct val="90000"/>
              </a:lnSpc>
              <a:spcBef>
                <a:spcPts val="500"/>
              </a:spcBef>
              <a:spcAft>
                <a:spcPts val="0"/>
              </a:spcAft>
              <a:buClr>
                <a:schemeClr val="lt1"/>
              </a:buClr>
              <a:buSzPts val="1600"/>
              <a:buNone/>
              <a:defRPr b="1" sz="1600"/>
            </a:lvl6pPr>
            <a:lvl7pPr indent="-228600" lvl="6" marL="3200400" algn="l">
              <a:lnSpc>
                <a:spcPct val="90000"/>
              </a:lnSpc>
              <a:spcBef>
                <a:spcPts val="500"/>
              </a:spcBef>
              <a:spcAft>
                <a:spcPts val="0"/>
              </a:spcAft>
              <a:buClr>
                <a:schemeClr val="lt1"/>
              </a:buClr>
              <a:buSzPts val="1600"/>
              <a:buNone/>
              <a:defRPr b="1" sz="1600"/>
            </a:lvl7pPr>
            <a:lvl8pPr indent="-228600" lvl="7" marL="3657600" algn="l">
              <a:lnSpc>
                <a:spcPct val="90000"/>
              </a:lnSpc>
              <a:spcBef>
                <a:spcPts val="500"/>
              </a:spcBef>
              <a:spcAft>
                <a:spcPts val="0"/>
              </a:spcAft>
              <a:buClr>
                <a:schemeClr val="lt1"/>
              </a:buClr>
              <a:buSzPts val="1600"/>
              <a:buNone/>
              <a:defRPr b="1" sz="1600"/>
            </a:lvl8pPr>
            <a:lvl9pPr indent="-228600" lvl="8" marL="4114800" algn="l">
              <a:lnSpc>
                <a:spcPct val="90000"/>
              </a:lnSpc>
              <a:spcBef>
                <a:spcPts val="500"/>
              </a:spcBef>
              <a:spcAft>
                <a:spcPts val="0"/>
              </a:spcAft>
              <a:buClr>
                <a:schemeClr val="lt1"/>
              </a:buClr>
              <a:buSzPts val="1600"/>
              <a:buNone/>
              <a:defRPr b="1" sz="1600"/>
            </a:lvl9pPr>
          </a:lstStyle>
          <a:p/>
        </p:txBody>
      </p:sp>
      <p:sp>
        <p:nvSpPr>
          <p:cNvPr id="172" name="Google Shape;172;p36"/>
          <p:cNvSpPr/>
          <p:nvPr>
            <p:ph idx="5" type="pic"/>
          </p:nvPr>
        </p:nvSpPr>
        <p:spPr>
          <a:xfrm>
            <a:off x="3945470" y="2336873"/>
            <a:ext cx="3063240" cy="1524000"/>
          </a:xfrm>
          <a:prstGeom prst="roundRect">
            <a:avLst>
              <a:gd fmla="val 0" name="adj"/>
            </a:avLst>
          </a:prstGeom>
          <a:noFill/>
          <a:ln>
            <a:noFill/>
          </a:ln>
          <a:effectLst>
            <a:outerShdw blurRad="50800" rotWithShape="0" algn="tl" dir="5400000" dist="50800">
              <a:srgbClr val="000000">
                <a:alpha val="42352"/>
              </a:srgbClr>
            </a:outerShdw>
          </a:effectLst>
        </p:spPr>
      </p:sp>
      <p:sp>
        <p:nvSpPr>
          <p:cNvPr id="173" name="Google Shape;173;p36"/>
          <p:cNvSpPr txBox="1"/>
          <p:nvPr>
            <p:ph idx="6" type="body"/>
          </p:nvPr>
        </p:nvSpPr>
        <p:spPr>
          <a:xfrm>
            <a:off x="3944117" y="4873764"/>
            <a:ext cx="3067297" cy="1062422"/>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1400"/>
              <a:buNone/>
              <a:defRPr sz="1400"/>
            </a:lvl1pPr>
            <a:lvl2pPr indent="-228600" lvl="1" marL="914400" algn="l">
              <a:lnSpc>
                <a:spcPct val="90000"/>
              </a:lnSpc>
              <a:spcBef>
                <a:spcPts val="500"/>
              </a:spcBef>
              <a:spcAft>
                <a:spcPts val="0"/>
              </a:spcAft>
              <a:buClr>
                <a:schemeClr val="lt1"/>
              </a:buClr>
              <a:buSzPts val="1200"/>
              <a:buNone/>
              <a:defRPr sz="1200"/>
            </a:lvl2pPr>
            <a:lvl3pPr indent="-228600" lvl="2" marL="1371600" algn="l">
              <a:lnSpc>
                <a:spcPct val="90000"/>
              </a:lnSpc>
              <a:spcBef>
                <a:spcPts val="500"/>
              </a:spcBef>
              <a:spcAft>
                <a:spcPts val="0"/>
              </a:spcAft>
              <a:buClr>
                <a:schemeClr val="lt1"/>
              </a:buClr>
              <a:buSzPts val="1000"/>
              <a:buNone/>
              <a:defRPr sz="1000"/>
            </a:lvl3pPr>
            <a:lvl4pPr indent="-228600" lvl="3" marL="1828800" algn="l">
              <a:lnSpc>
                <a:spcPct val="90000"/>
              </a:lnSpc>
              <a:spcBef>
                <a:spcPts val="500"/>
              </a:spcBef>
              <a:spcAft>
                <a:spcPts val="0"/>
              </a:spcAft>
              <a:buClr>
                <a:schemeClr val="lt1"/>
              </a:buClr>
              <a:buSzPts val="900"/>
              <a:buNone/>
              <a:defRPr sz="900"/>
            </a:lvl4pPr>
            <a:lvl5pPr indent="-228600" lvl="4" marL="2286000" algn="l">
              <a:lnSpc>
                <a:spcPct val="90000"/>
              </a:lnSpc>
              <a:spcBef>
                <a:spcPts val="500"/>
              </a:spcBef>
              <a:spcAft>
                <a:spcPts val="0"/>
              </a:spcAft>
              <a:buClr>
                <a:schemeClr val="lt1"/>
              </a:buClr>
              <a:buSzPts val="900"/>
              <a:buNone/>
              <a:defRPr sz="900"/>
            </a:lvl5pPr>
            <a:lvl6pPr indent="-228600" lvl="5" marL="2743200" algn="l">
              <a:lnSpc>
                <a:spcPct val="90000"/>
              </a:lnSpc>
              <a:spcBef>
                <a:spcPts val="500"/>
              </a:spcBef>
              <a:spcAft>
                <a:spcPts val="0"/>
              </a:spcAft>
              <a:buClr>
                <a:schemeClr val="lt1"/>
              </a:buClr>
              <a:buSzPts val="900"/>
              <a:buNone/>
              <a:defRPr sz="900"/>
            </a:lvl6pPr>
            <a:lvl7pPr indent="-228600" lvl="6" marL="3200400" algn="l">
              <a:lnSpc>
                <a:spcPct val="90000"/>
              </a:lnSpc>
              <a:spcBef>
                <a:spcPts val="500"/>
              </a:spcBef>
              <a:spcAft>
                <a:spcPts val="0"/>
              </a:spcAft>
              <a:buClr>
                <a:schemeClr val="lt1"/>
              </a:buClr>
              <a:buSzPts val="900"/>
              <a:buNone/>
              <a:defRPr sz="900"/>
            </a:lvl7pPr>
            <a:lvl8pPr indent="-228600" lvl="7" marL="3657600" algn="l">
              <a:lnSpc>
                <a:spcPct val="90000"/>
              </a:lnSpc>
              <a:spcBef>
                <a:spcPts val="500"/>
              </a:spcBef>
              <a:spcAft>
                <a:spcPts val="0"/>
              </a:spcAft>
              <a:buClr>
                <a:schemeClr val="lt1"/>
              </a:buClr>
              <a:buSzPts val="900"/>
              <a:buNone/>
              <a:defRPr sz="900"/>
            </a:lvl8pPr>
            <a:lvl9pPr indent="-228600" lvl="8" marL="4114800" algn="l">
              <a:lnSpc>
                <a:spcPct val="90000"/>
              </a:lnSpc>
              <a:spcBef>
                <a:spcPts val="500"/>
              </a:spcBef>
              <a:spcAft>
                <a:spcPts val="0"/>
              </a:spcAft>
              <a:buClr>
                <a:schemeClr val="lt1"/>
              </a:buClr>
              <a:buSzPts val="900"/>
              <a:buNone/>
              <a:defRPr sz="900"/>
            </a:lvl9pPr>
          </a:lstStyle>
          <a:p/>
        </p:txBody>
      </p:sp>
      <p:sp>
        <p:nvSpPr>
          <p:cNvPr id="174" name="Google Shape;174;p36"/>
          <p:cNvSpPr txBox="1"/>
          <p:nvPr>
            <p:ph idx="7" type="body"/>
          </p:nvPr>
        </p:nvSpPr>
        <p:spPr>
          <a:xfrm>
            <a:off x="7230678" y="4297503"/>
            <a:ext cx="3063505" cy="576262"/>
          </a:xfrm>
          <a:prstGeom prst="rect">
            <a:avLst/>
          </a:prstGeom>
          <a:noFill/>
          <a:ln>
            <a:noFill/>
          </a:ln>
        </p:spPr>
        <p:txBody>
          <a:bodyPr anchorCtr="0" anchor="b" bIns="45700" lIns="91425" spcFirstLastPara="1" rIns="91425" wrap="square" tIns="45700">
            <a:noAutofit/>
          </a:bodyPr>
          <a:lstStyle>
            <a:lvl1pPr indent="-228600" lvl="0" marL="457200" algn="l">
              <a:lnSpc>
                <a:spcPct val="90000"/>
              </a:lnSpc>
              <a:spcBef>
                <a:spcPts val="1000"/>
              </a:spcBef>
              <a:spcAft>
                <a:spcPts val="0"/>
              </a:spcAft>
              <a:buClr>
                <a:schemeClr val="lt1"/>
              </a:buClr>
              <a:buSzPts val="2400"/>
              <a:buNone/>
              <a:defRPr b="0" sz="2400">
                <a:solidFill>
                  <a:schemeClr val="lt1"/>
                </a:solidFill>
              </a:defRPr>
            </a:lvl1pPr>
            <a:lvl2pPr indent="-228600" lvl="1" marL="914400" algn="l">
              <a:lnSpc>
                <a:spcPct val="90000"/>
              </a:lnSpc>
              <a:spcBef>
                <a:spcPts val="500"/>
              </a:spcBef>
              <a:spcAft>
                <a:spcPts val="0"/>
              </a:spcAft>
              <a:buClr>
                <a:schemeClr val="lt1"/>
              </a:buClr>
              <a:buSzPts val="2000"/>
              <a:buNone/>
              <a:defRPr b="1" sz="2000"/>
            </a:lvl2pPr>
            <a:lvl3pPr indent="-228600" lvl="2" marL="1371600" algn="l">
              <a:lnSpc>
                <a:spcPct val="90000"/>
              </a:lnSpc>
              <a:spcBef>
                <a:spcPts val="500"/>
              </a:spcBef>
              <a:spcAft>
                <a:spcPts val="0"/>
              </a:spcAft>
              <a:buClr>
                <a:schemeClr val="lt1"/>
              </a:buClr>
              <a:buSzPts val="1800"/>
              <a:buNone/>
              <a:defRPr b="1" sz="1800"/>
            </a:lvl3pPr>
            <a:lvl4pPr indent="-228600" lvl="3" marL="1828800" algn="l">
              <a:lnSpc>
                <a:spcPct val="90000"/>
              </a:lnSpc>
              <a:spcBef>
                <a:spcPts val="500"/>
              </a:spcBef>
              <a:spcAft>
                <a:spcPts val="0"/>
              </a:spcAft>
              <a:buClr>
                <a:schemeClr val="lt1"/>
              </a:buClr>
              <a:buSzPts val="1600"/>
              <a:buNone/>
              <a:defRPr b="1" sz="1600"/>
            </a:lvl4pPr>
            <a:lvl5pPr indent="-228600" lvl="4" marL="2286000" algn="l">
              <a:lnSpc>
                <a:spcPct val="90000"/>
              </a:lnSpc>
              <a:spcBef>
                <a:spcPts val="500"/>
              </a:spcBef>
              <a:spcAft>
                <a:spcPts val="0"/>
              </a:spcAft>
              <a:buClr>
                <a:schemeClr val="lt1"/>
              </a:buClr>
              <a:buSzPts val="1600"/>
              <a:buNone/>
              <a:defRPr b="1" sz="1600"/>
            </a:lvl5pPr>
            <a:lvl6pPr indent="-228600" lvl="5" marL="2743200" algn="l">
              <a:lnSpc>
                <a:spcPct val="90000"/>
              </a:lnSpc>
              <a:spcBef>
                <a:spcPts val="500"/>
              </a:spcBef>
              <a:spcAft>
                <a:spcPts val="0"/>
              </a:spcAft>
              <a:buClr>
                <a:schemeClr val="lt1"/>
              </a:buClr>
              <a:buSzPts val="1600"/>
              <a:buNone/>
              <a:defRPr b="1" sz="1600"/>
            </a:lvl6pPr>
            <a:lvl7pPr indent="-228600" lvl="6" marL="3200400" algn="l">
              <a:lnSpc>
                <a:spcPct val="90000"/>
              </a:lnSpc>
              <a:spcBef>
                <a:spcPts val="500"/>
              </a:spcBef>
              <a:spcAft>
                <a:spcPts val="0"/>
              </a:spcAft>
              <a:buClr>
                <a:schemeClr val="lt1"/>
              </a:buClr>
              <a:buSzPts val="1600"/>
              <a:buNone/>
              <a:defRPr b="1" sz="1600"/>
            </a:lvl7pPr>
            <a:lvl8pPr indent="-228600" lvl="7" marL="3657600" algn="l">
              <a:lnSpc>
                <a:spcPct val="90000"/>
              </a:lnSpc>
              <a:spcBef>
                <a:spcPts val="500"/>
              </a:spcBef>
              <a:spcAft>
                <a:spcPts val="0"/>
              </a:spcAft>
              <a:buClr>
                <a:schemeClr val="lt1"/>
              </a:buClr>
              <a:buSzPts val="1600"/>
              <a:buNone/>
              <a:defRPr b="1" sz="1600"/>
            </a:lvl8pPr>
            <a:lvl9pPr indent="-228600" lvl="8" marL="4114800" algn="l">
              <a:lnSpc>
                <a:spcPct val="90000"/>
              </a:lnSpc>
              <a:spcBef>
                <a:spcPts val="500"/>
              </a:spcBef>
              <a:spcAft>
                <a:spcPts val="0"/>
              </a:spcAft>
              <a:buClr>
                <a:schemeClr val="lt1"/>
              </a:buClr>
              <a:buSzPts val="1600"/>
              <a:buNone/>
              <a:defRPr b="1" sz="1600"/>
            </a:lvl9pPr>
          </a:lstStyle>
          <a:p/>
        </p:txBody>
      </p:sp>
      <p:sp>
        <p:nvSpPr>
          <p:cNvPr id="175" name="Google Shape;175;p36"/>
          <p:cNvSpPr/>
          <p:nvPr>
            <p:ph idx="8" type="pic"/>
          </p:nvPr>
        </p:nvSpPr>
        <p:spPr>
          <a:xfrm>
            <a:off x="7230677" y="2336873"/>
            <a:ext cx="3063505" cy="1524000"/>
          </a:xfrm>
          <a:prstGeom prst="roundRect">
            <a:avLst>
              <a:gd fmla="val 0" name="adj"/>
            </a:avLst>
          </a:prstGeom>
          <a:noFill/>
          <a:ln>
            <a:noFill/>
          </a:ln>
          <a:effectLst>
            <a:outerShdw blurRad="50800" rotWithShape="0" algn="tl" dir="5400000" dist="50800">
              <a:srgbClr val="000000">
                <a:alpha val="42352"/>
              </a:srgbClr>
            </a:outerShdw>
          </a:effectLst>
        </p:spPr>
      </p:sp>
      <p:sp>
        <p:nvSpPr>
          <p:cNvPr id="176" name="Google Shape;176;p36"/>
          <p:cNvSpPr txBox="1"/>
          <p:nvPr>
            <p:ph idx="9" type="body"/>
          </p:nvPr>
        </p:nvSpPr>
        <p:spPr>
          <a:xfrm>
            <a:off x="7230553" y="4873762"/>
            <a:ext cx="3067563" cy="1062422"/>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1400"/>
              <a:buNone/>
              <a:defRPr sz="1400"/>
            </a:lvl1pPr>
            <a:lvl2pPr indent="-228600" lvl="1" marL="914400" algn="l">
              <a:lnSpc>
                <a:spcPct val="90000"/>
              </a:lnSpc>
              <a:spcBef>
                <a:spcPts val="500"/>
              </a:spcBef>
              <a:spcAft>
                <a:spcPts val="0"/>
              </a:spcAft>
              <a:buClr>
                <a:schemeClr val="lt1"/>
              </a:buClr>
              <a:buSzPts val="1200"/>
              <a:buNone/>
              <a:defRPr sz="1200"/>
            </a:lvl2pPr>
            <a:lvl3pPr indent="-228600" lvl="2" marL="1371600" algn="l">
              <a:lnSpc>
                <a:spcPct val="90000"/>
              </a:lnSpc>
              <a:spcBef>
                <a:spcPts val="500"/>
              </a:spcBef>
              <a:spcAft>
                <a:spcPts val="0"/>
              </a:spcAft>
              <a:buClr>
                <a:schemeClr val="lt1"/>
              </a:buClr>
              <a:buSzPts val="1000"/>
              <a:buNone/>
              <a:defRPr sz="1000"/>
            </a:lvl3pPr>
            <a:lvl4pPr indent="-228600" lvl="3" marL="1828800" algn="l">
              <a:lnSpc>
                <a:spcPct val="90000"/>
              </a:lnSpc>
              <a:spcBef>
                <a:spcPts val="500"/>
              </a:spcBef>
              <a:spcAft>
                <a:spcPts val="0"/>
              </a:spcAft>
              <a:buClr>
                <a:schemeClr val="lt1"/>
              </a:buClr>
              <a:buSzPts val="900"/>
              <a:buNone/>
              <a:defRPr sz="900"/>
            </a:lvl4pPr>
            <a:lvl5pPr indent="-228600" lvl="4" marL="2286000" algn="l">
              <a:lnSpc>
                <a:spcPct val="90000"/>
              </a:lnSpc>
              <a:spcBef>
                <a:spcPts val="500"/>
              </a:spcBef>
              <a:spcAft>
                <a:spcPts val="0"/>
              </a:spcAft>
              <a:buClr>
                <a:schemeClr val="lt1"/>
              </a:buClr>
              <a:buSzPts val="900"/>
              <a:buNone/>
              <a:defRPr sz="900"/>
            </a:lvl5pPr>
            <a:lvl6pPr indent="-228600" lvl="5" marL="2743200" algn="l">
              <a:lnSpc>
                <a:spcPct val="90000"/>
              </a:lnSpc>
              <a:spcBef>
                <a:spcPts val="500"/>
              </a:spcBef>
              <a:spcAft>
                <a:spcPts val="0"/>
              </a:spcAft>
              <a:buClr>
                <a:schemeClr val="lt1"/>
              </a:buClr>
              <a:buSzPts val="900"/>
              <a:buNone/>
              <a:defRPr sz="900"/>
            </a:lvl6pPr>
            <a:lvl7pPr indent="-228600" lvl="6" marL="3200400" algn="l">
              <a:lnSpc>
                <a:spcPct val="90000"/>
              </a:lnSpc>
              <a:spcBef>
                <a:spcPts val="500"/>
              </a:spcBef>
              <a:spcAft>
                <a:spcPts val="0"/>
              </a:spcAft>
              <a:buClr>
                <a:schemeClr val="lt1"/>
              </a:buClr>
              <a:buSzPts val="900"/>
              <a:buNone/>
              <a:defRPr sz="900"/>
            </a:lvl7pPr>
            <a:lvl8pPr indent="-228600" lvl="7" marL="3657600" algn="l">
              <a:lnSpc>
                <a:spcPct val="90000"/>
              </a:lnSpc>
              <a:spcBef>
                <a:spcPts val="500"/>
              </a:spcBef>
              <a:spcAft>
                <a:spcPts val="0"/>
              </a:spcAft>
              <a:buClr>
                <a:schemeClr val="lt1"/>
              </a:buClr>
              <a:buSzPts val="900"/>
              <a:buNone/>
              <a:defRPr sz="900"/>
            </a:lvl8pPr>
            <a:lvl9pPr indent="-228600" lvl="8" marL="4114800" algn="l">
              <a:lnSpc>
                <a:spcPct val="90000"/>
              </a:lnSpc>
              <a:spcBef>
                <a:spcPts val="500"/>
              </a:spcBef>
              <a:spcAft>
                <a:spcPts val="0"/>
              </a:spcAft>
              <a:buClr>
                <a:schemeClr val="lt1"/>
              </a:buClr>
              <a:buSzPts val="900"/>
              <a:buNone/>
              <a:defRPr sz="900"/>
            </a:lvl9pPr>
          </a:lstStyle>
          <a:p/>
        </p:txBody>
      </p:sp>
      <p:sp>
        <p:nvSpPr>
          <p:cNvPr id="177" name="Google Shape;177;p36"/>
          <p:cNvSpPr txBox="1"/>
          <p:nvPr>
            <p:ph idx="10" type="dt"/>
          </p:nvPr>
        </p:nvSpPr>
        <p:spPr>
          <a:xfrm>
            <a:off x="7550981" y="5936187"/>
            <a:ext cx="2743200"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78" name="Google Shape;178;p36"/>
          <p:cNvSpPr txBox="1"/>
          <p:nvPr>
            <p:ph idx="11" type="ftr"/>
          </p:nvPr>
        </p:nvSpPr>
        <p:spPr>
          <a:xfrm>
            <a:off x="680321" y="5936188"/>
            <a:ext cx="687066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79" name="Google Shape;179;p36"/>
          <p:cNvSpPr txBox="1"/>
          <p:nvPr>
            <p:ph idx="12" type="sldNum"/>
          </p:nvPr>
        </p:nvSpPr>
        <p:spPr>
          <a:xfrm>
            <a:off x="10729455" y="753227"/>
            <a:ext cx="1154151" cy="1090789"/>
          </a:xfrm>
          <a:prstGeom prst="rect">
            <a:avLst/>
          </a:prstGeom>
          <a:noFill/>
          <a:ln>
            <a:noFill/>
          </a:ln>
        </p:spPr>
        <p:txBody>
          <a:bodyPr anchorCtr="0" anchor="ctr" bIns="45700" lIns="91425" spcFirstLastPara="1" rIns="91425" wrap="square" tIns="45700">
            <a:noAutofit/>
          </a:bodyPr>
          <a:lstStyle>
            <a:lvl1pPr indent="0" lvl="0"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1pPr>
            <a:lvl2pPr indent="0" lvl="1"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2pPr>
            <a:lvl3pPr indent="0" lvl="2"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3pPr>
            <a:lvl4pPr indent="0" lvl="3"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4pPr>
            <a:lvl5pPr indent="0" lvl="4"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5pPr>
            <a:lvl6pPr indent="0" lvl="5"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6pPr>
            <a:lvl7pPr indent="0" lvl="6"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7pPr>
            <a:lvl8pPr indent="0" lvl="7"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8pPr>
            <a:lvl9pPr indent="0" lvl="8"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9pPr>
          </a:lstStyle>
          <a:p>
            <a:pPr indent="0" lvl="0" marL="0" rtl="0" algn="l">
              <a:spcBef>
                <a:spcPts val="0"/>
              </a:spcBef>
              <a:spcAft>
                <a:spcPts val="0"/>
              </a:spcAft>
              <a:buNone/>
            </a:pPr>
            <a:fld id="{00000000-1234-1234-1234-123412341234}" type="slidenum">
              <a:rPr lang="it-IT"/>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olo e testo verticale" type="vertTx">
  <p:cSld name="VERTICAL_TEXT">
    <p:spTree>
      <p:nvGrpSpPr>
        <p:cNvPr id="180" name="Shape 180"/>
        <p:cNvGrpSpPr/>
        <p:nvPr/>
      </p:nvGrpSpPr>
      <p:grpSpPr>
        <a:xfrm>
          <a:off x="0" y="0"/>
          <a:ext cx="0" cy="0"/>
          <a:chOff x="0" y="0"/>
          <a:chExt cx="0" cy="0"/>
        </a:xfrm>
      </p:grpSpPr>
      <p:pic>
        <p:nvPicPr>
          <p:cNvPr descr="HD-ShadowLong.png" id="181" name="Google Shape;181;p37"/>
          <p:cNvPicPr preferRelativeResize="0"/>
          <p:nvPr/>
        </p:nvPicPr>
        <p:blipFill rotWithShape="1">
          <a:blip r:embed="rId2">
            <a:alphaModFix/>
          </a:blip>
          <a:srcRect b="0" l="0" r="0" t="0"/>
          <a:stretch/>
        </p:blipFill>
        <p:spPr>
          <a:xfrm>
            <a:off x="1" y="1970240"/>
            <a:ext cx="10437812" cy="321164"/>
          </a:xfrm>
          <a:prstGeom prst="rect">
            <a:avLst/>
          </a:prstGeom>
          <a:noFill/>
          <a:ln>
            <a:noFill/>
          </a:ln>
        </p:spPr>
      </p:pic>
      <p:pic>
        <p:nvPicPr>
          <p:cNvPr descr="HD-ShadowShort.png" id="182" name="Google Shape;182;p37"/>
          <p:cNvPicPr preferRelativeResize="0"/>
          <p:nvPr/>
        </p:nvPicPr>
        <p:blipFill rotWithShape="1">
          <a:blip r:embed="rId3">
            <a:alphaModFix/>
          </a:blip>
          <a:srcRect b="0" l="0" r="0" t="0"/>
          <a:stretch/>
        </p:blipFill>
        <p:spPr>
          <a:xfrm>
            <a:off x="10585826" y="1971234"/>
            <a:ext cx="1602997" cy="144270"/>
          </a:xfrm>
          <a:prstGeom prst="rect">
            <a:avLst/>
          </a:prstGeom>
          <a:noFill/>
          <a:ln>
            <a:noFill/>
          </a:ln>
        </p:spPr>
      </p:pic>
      <p:sp>
        <p:nvSpPr>
          <p:cNvPr id="183" name="Google Shape;183;p37"/>
          <p:cNvSpPr/>
          <p:nvPr/>
        </p:nvSpPr>
        <p:spPr>
          <a:xfrm>
            <a:off x="0" y="609600"/>
            <a:ext cx="10437812" cy="1368198"/>
          </a:xfrm>
          <a:prstGeom prst="rect">
            <a:avLst/>
          </a:prstGeom>
          <a:solidFill>
            <a:srgbClr val="26262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4" name="Google Shape;184;p37"/>
          <p:cNvSpPr/>
          <p:nvPr/>
        </p:nvSpPr>
        <p:spPr>
          <a:xfrm>
            <a:off x="10585827" y="609600"/>
            <a:ext cx="1602997" cy="1368198"/>
          </a:xfrm>
          <a:prstGeom prst="rect">
            <a:avLst/>
          </a:pr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5" name="Google Shape;185;p37"/>
          <p:cNvSpPr txBox="1"/>
          <p:nvPr>
            <p:ph type="title"/>
          </p:nvPr>
        </p:nvSpPr>
        <p:spPr>
          <a:xfrm>
            <a:off x="680321" y="753228"/>
            <a:ext cx="9613861" cy="1080938"/>
          </a:xfrm>
          <a:prstGeom prst="rect">
            <a:avLst/>
          </a:prstGeom>
          <a:noFill/>
          <a:ln>
            <a:noFill/>
          </a:ln>
        </p:spPr>
        <p:txBody>
          <a:bodyPr anchorCtr="0" anchor="ctr" bIns="45700" lIns="91425" spcFirstLastPara="1" rIns="91425" wrap="square" tIns="45700">
            <a:normAutofit/>
          </a:bodyPr>
          <a:lstStyle>
            <a:lvl1pPr lvl="0" algn="r">
              <a:lnSpc>
                <a:spcPct val="90000"/>
              </a:lnSpc>
              <a:spcBef>
                <a:spcPts val="0"/>
              </a:spcBef>
              <a:spcAft>
                <a:spcPts val="0"/>
              </a:spcAft>
              <a:buClr>
                <a:schemeClr val="lt1"/>
              </a:buClr>
              <a:buSzPts val="3600"/>
              <a:buFont typeface="Trebuchet MS"/>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86" name="Google Shape;186;p37"/>
          <p:cNvSpPr txBox="1"/>
          <p:nvPr>
            <p:ph idx="1" type="body"/>
          </p:nvPr>
        </p:nvSpPr>
        <p:spPr>
          <a:xfrm rot="5400000">
            <a:off x="3687594" y="-670400"/>
            <a:ext cx="3599316" cy="9613861"/>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187" name="Google Shape;187;p37"/>
          <p:cNvSpPr txBox="1"/>
          <p:nvPr>
            <p:ph idx="10" type="dt"/>
          </p:nvPr>
        </p:nvSpPr>
        <p:spPr>
          <a:xfrm>
            <a:off x="7550981" y="5936187"/>
            <a:ext cx="2743200"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88" name="Google Shape;188;p37"/>
          <p:cNvSpPr txBox="1"/>
          <p:nvPr>
            <p:ph idx="11" type="ftr"/>
          </p:nvPr>
        </p:nvSpPr>
        <p:spPr>
          <a:xfrm>
            <a:off x="680321" y="5936188"/>
            <a:ext cx="687066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89" name="Google Shape;189;p37"/>
          <p:cNvSpPr txBox="1"/>
          <p:nvPr>
            <p:ph idx="12" type="sldNum"/>
          </p:nvPr>
        </p:nvSpPr>
        <p:spPr>
          <a:xfrm>
            <a:off x="10729455" y="753227"/>
            <a:ext cx="1154151" cy="1090789"/>
          </a:xfrm>
          <a:prstGeom prst="rect">
            <a:avLst/>
          </a:prstGeom>
          <a:noFill/>
          <a:ln>
            <a:noFill/>
          </a:ln>
        </p:spPr>
        <p:txBody>
          <a:bodyPr anchorCtr="0" anchor="ctr" bIns="45700" lIns="91425" spcFirstLastPara="1" rIns="91425" wrap="square" tIns="45700">
            <a:noAutofit/>
          </a:bodyPr>
          <a:lstStyle>
            <a:lvl1pPr indent="0" lvl="0"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1pPr>
            <a:lvl2pPr indent="0" lvl="1"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2pPr>
            <a:lvl3pPr indent="0" lvl="2"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3pPr>
            <a:lvl4pPr indent="0" lvl="3"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4pPr>
            <a:lvl5pPr indent="0" lvl="4"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5pPr>
            <a:lvl6pPr indent="0" lvl="5"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6pPr>
            <a:lvl7pPr indent="0" lvl="6"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7pPr>
            <a:lvl8pPr indent="0" lvl="7"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8pPr>
            <a:lvl9pPr indent="0" lvl="8"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9pPr>
          </a:lstStyle>
          <a:p>
            <a:pPr indent="0" lvl="0" marL="0" rtl="0" algn="l">
              <a:spcBef>
                <a:spcPts val="0"/>
              </a:spcBef>
              <a:spcAft>
                <a:spcPts val="0"/>
              </a:spcAft>
              <a:buNone/>
            </a:pPr>
            <a:fld id="{00000000-1234-1234-1234-123412341234}" type="slidenum">
              <a:rPr lang="it-IT"/>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olo e testo verticale" type="vertTitleAndTx">
  <p:cSld name="VERTICAL_TITLE_AND_VERTICAL_TEXT">
    <p:spTree>
      <p:nvGrpSpPr>
        <p:cNvPr id="190" name="Shape 190"/>
        <p:cNvGrpSpPr/>
        <p:nvPr/>
      </p:nvGrpSpPr>
      <p:grpSpPr>
        <a:xfrm>
          <a:off x="0" y="0"/>
          <a:ext cx="0" cy="0"/>
          <a:chOff x="0" y="0"/>
          <a:chExt cx="0" cy="0"/>
        </a:xfrm>
      </p:grpSpPr>
      <p:sp>
        <p:nvSpPr>
          <p:cNvPr id="191" name="Google Shape;191;p38"/>
          <p:cNvSpPr/>
          <p:nvPr/>
        </p:nvSpPr>
        <p:spPr>
          <a:xfrm rot="5400000">
            <a:off x="8116207" y="1869395"/>
            <a:ext cx="5106988" cy="1368198"/>
          </a:xfrm>
          <a:prstGeom prst="rect">
            <a:avLst/>
          </a:prstGeom>
          <a:solidFill>
            <a:srgbClr val="26262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2" name="Google Shape;192;p38"/>
          <p:cNvSpPr/>
          <p:nvPr/>
        </p:nvSpPr>
        <p:spPr>
          <a:xfrm rot="5400000">
            <a:off x="9868202" y="5372403"/>
            <a:ext cx="1602997" cy="1368198"/>
          </a:xfrm>
          <a:prstGeom prst="rect">
            <a:avLst/>
          </a:pr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3" name="Google Shape;193;p38"/>
          <p:cNvSpPr txBox="1"/>
          <p:nvPr>
            <p:ph type="title"/>
          </p:nvPr>
        </p:nvSpPr>
        <p:spPr>
          <a:xfrm rot="5400000">
            <a:off x="8489252" y="2249576"/>
            <a:ext cx="4353760" cy="107380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4" name="Google Shape;194;p38"/>
          <p:cNvSpPr txBox="1"/>
          <p:nvPr>
            <p:ph idx="1" type="body"/>
          </p:nvPr>
        </p:nvSpPr>
        <p:spPr>
          <a:xfrm rot="5400000">
            <a:off x="2452030" y="-1162110"/>
            <a:ext cx="5326589" cy="8870004"/>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195" name="Google Shape;195;p38"/>
          <p:cNvSpPr txBox="1"/>
          <p:nvPr>
            <p:ph idx="10" type="dt"/>
          </p:nvPr>
        </p:nvSpPr>
        <p:spPr>
          <a:xfrm>
            <a:off x="6807126" y="5936187"/>
            <a:ext cx="2743200"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6" name="Google Shape;196;p38"/>
          <p:cNvSpPr txBox="1"/>
          <p:nvPr>
            <p:ph idx="11" type="ftr"/>
          </p:nvPr>
        </p:nvSpPr>
        <p:spPr>
          <a:xfrm>
            <a:off x="680321" y="5936188"/>
            <a:ext cx="6126805"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7" name="Google Shape;197;p38"/>
          <p:cNvSpPr txBox="1"/>
          <p:nvPr>
            <p:ph idx="12" type="sldNum"/>
          </p:nvPr>
        </p:nvSpPr>
        <p:spPr>
          <a:xfrm>
            <a:off x="10097550" y="5398633"/>
            <a:ext cx="1154151" cy="1090789"/>
          </a:xfrm>
          <a:prstGeom prst="rect">
            <a:avLst/>
          </a:prstGeom>
          <a:noFill/>
          <a:ln>
            <a:noFill/>
          </a:ln>
        </p:spPr>
        <p:txBody>
          <a:bodyPr anchorCtr="0" anchor="t" bIns="45700" lIns="91425" spcFirstLastPara="1" rIns="91425" wrap="square" tIns="45700">
            <a:noAutofit/>
          </a:bodyPr>
          <a:lstStyle>
            <a:lvl1pPr indent="0" lvl="0" marL="0" marR="0" algn="ctr">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1pPr>
            <a:lvl2pPr indent="0" lvl="1" marL="0" marR="0" algn="ctr">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2pPr>
            <a:lvl3pPr indent="0" lvl="2" marL="0" marR="0" algn="ctr">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3pPr>
            <a:lvl4pPr indent="0" lvl="3" marL="0" marR="0" algn="ctr">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4pPr>
            <a:lvl5pPr indent="0" lvl="4" marL="0" marR="0" algn="ctr">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5pPr>
            <a:lvl6pPr indent="0" lvl="5" marL="0" marR="0" algn="ctr">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6pPr>
            <a:lvl7pPr indent="0" lvl="6" marL="0" marR="0" algn="ctr">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7pPr>
            <a:lvl8pPr indent="0" lvl="7" marL="0" marR="0" algn="ctr">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8pPr>
            <a:lvl9pPr indent="0" lvl="8" marL="0" marR="0" algn="ctr">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9pPr>
          </a:lstStyle>
          <a:p>
            <a:pPr indent="0" lvl="0" marL="0" rtl="0" algn="ctr">
              <a:spcBef>
                <a:spcPts val="0"/>
              </a:spcBef>
              <a:spcAft>
                <a:spcPts val="0"/>
              </a:spcAft>
              <a:buNone/>
            </a:pPr>
            <a:fld id="{00000000-1234-1234-1234-123412341234}" type="slidenum">
              <a:rPr lang="it-IT"/>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olo e contenuto" type="obj">
  <p:cSld name="OBJECT">
    <p:spTree>
      <p:nvGrpSpPr>
        <p:cNvPr id="22" name="Shape 22"/>
        <p:cNvGrpSpPr/>
        <p:nvPr/>
      </p:nvGrpSpPr>
      <p:grpSpPr>
        <a:xfrm>
          <a:off x="0" y="0"/>
          <a:ext cx="0" cy="0"/>
          <a:chOff x="0" y="0"/>
          <a:chExt cx="0" cy="0"/>
        </a:xfrm>
      </p:grpSpPr>
      <p:pic>
        <p:nvPicPr>
          <p:cNvPr descr="HD-ShadowLong.png" id="23" name="Google Shape;23;p23"/>
          <p:cNvPicPr preferRelativeResize="0"/>
          <p:nvPr/>
        </p:nvPicPr>
        <p:blipFill rotWithShape="1">
          <a:blip r:embed="rId2">
            <a:alphaModFix/>
          </a:blip>
          <a:srcRect b="0" l="0" r="0" t="0"/>
          <a:stretch/>
        </p:blipFill>
        <p:spPr>
          <a:xfrm>
            <a:off x="1" y="1970240"/>
            <a:ext cx="10437812" cy="321164"/>
          </a:xfrm>
          <a:prstGeom prst="rect">
            <a:avLst/>
          </a:prstGeom>
          <a:noFill/>
          <a:ln>
            <a:noFill/>
          </a:ln>
        </p:spPr>
      </p:pic>
      <p:pic>
        <p:nvPicPr>
          <p:cNvPr descr="HD-ShadowShort.png" id="24" name="Google Shape;24;p23"/>
          <p:cNvPicPr preferRelativeResize="0"/>
          <p:nvPr/>
        </p:nvPicPr>
        <p:blipFill rotWithShape="1">
          <a:blip r:embed="rId3">
            <a:alphaModFix/>
          </a:blip>
          <a:srcRect b="0" l="0" r="0" t="0"/>
          <a:stretch/>
        </p:blipFill>
        <p:spPr>
          <a:xfrm>
            <a:off x="10585826" y="1971234"/>
            <a:ext cx="1602997" cy="144270"/>
          </a:xfrm>
          <a:prstGeom prst="rect">
            <a:avLst/>
          </a:prstGeom>
          <a:noFill/>
          <a:ln>
            <a:noFill/>
          </a:ln>
        </p:spPr>
      </p:pic>
      <p:sp>
        <p:nvSpPr>
          <p:cNvPr id="25" name="Google Shape;25;p23"/>
          <p:cNvSpPr/>
          <p:nvPr/>
        </p:nvSpPr>
        <p:spPr>
          <a:xfrm>
            <a:off x="0" y="609600"/>
            <a:ext cx="10437812" cy="1368198"/>
          </a:xfrm>
          <a:prstGeom prst="rect">
            <a:avLst/>
          </a:prstGeom>
          <a:solidFill>
            <a:srgbClr val="26262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 name="Google Shape;26;p23"/>
          <p:cNvSpPr/>
          <p:nvPr/>
        </p:nvSpPr>
        <p:spPr>
          <a:xfrm>
            <a:off x="10585827" y="609600"/>
            <a:ext cx="1602997" cy="1368198"/>
          </a:xfrm>
          <a:prstGeom prst="rect">
            <a:avLst/>
          </a:pr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 name="Google Shape;27;p23"/>
          <p:cNvSpPr txBox="1"/>
          <p:nvPr>
            <p:ph type="title"/>
          </p:nvPr>
        </p:nvSpPr>
        <p:spPr>
          <a:xfrm>
            <a:off x="680321" y="753228"/>
            <a:ext cx="9613861" cy="1080938"/>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8" name="Google Shape;28;p23"/>
          <p:cNvSpPr txBox="1"/>
          <p:nvPr>
            <p:ph idx="1" type="body"/>
          </p:nvPr>
        </p:nvSpPr>
        <p:spPr>
          <a:xfrm>
            <a:off x="680321" y="2336873"/>
            <a:ext cx="9613861" cy="3599316"/>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29" name="Google Shape;29;p23"/>
          <p:cNvSpPr txBox="1"/>
          <p:nvPr>
            <p:ph idx="10" type="dt"/>
          </p:nvPr>
        </p:nvSpPr>
        <p:spPr>
          <a:xfrm>
            <a:off x="7550981" y="5936187"/>
            <a:ext cx="2743200"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0" name="Google Shape;30;p23"/>
          <p:cNvSpPr txBox="1"/>
          <p:nvPr>
            <p:ph idx="11" type="ftr"/>
          </p:nvPr>
        </p:nvSpPr>
        <p:spPr>
          <a:xfrm>
            <a:off x="680321" y="5936188"/>
            <a:ext cx="687066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1" name="Google Shape;31;p23"/>
          <p:cNvSpPr txBox="1"/>
          <p:nvPr>
            <p:ph idx="12" type="sldNum"/>
          </p:nvPr>
        </p:nvSpPr>
        <p:spPr>
          <a:xfrm>
            <a:off x="10729455" y="753227"/>
            <a:ext cx="1154151" cy="1090789"/>
          </a:xfrm>
          <a:prstGeom prst="rect">
            <a:avLst/>
          </a:prstGeom>
          <a:noFill/>
          <a:ln>
            <a:noFill/>
          </a:ln>
        </p:spPr>
        <p:txBody>
          <a:bodyPr anchorCtr="0" anchor="ctr" bIns="45700" lIns="91425" spcFirstLastPara="1" rIns="91425" wrap="square" tIns="45700">
            <a:noAutofit/>
          </a:bodyPr>
          <a:lstStyle>
            <a:lvl1pPr indent="0" lvl="0"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1pPr>
            <a:lvl2pPr indent="0" lvl="1"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2pPr>
            <a:lvl3pPr indent="0" lvl="2"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3pPr>
            <a:lvl4pPr indent="0" lvl="3"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4pPr>
            <a:lvl5pPr indent="0" lvl="4"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5pPr>
            <a:lvl6pPr indent="0" lvl="5"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6pPr>
            <a:lvl7pPr indent="0" lvl="6"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7pPr>
            <a:lvl8pPr indent="0" lvl="7"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8pPr>
            <a:lvl9pPr indent="0" lvl="8"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9pPr>
          </a:lstStyle>
          <a:p>
            <a:pPr indent="0" lvl="0" marL="0" rtl="0" algn="l">
              <a:spcBef>
                <a:spcPts val="0"/>
              </a:spcBef>
              <a:spcAft>
                <a:spcPts val="0"/>
              </a:spcAft>
              <a:buNone/>
            </a:pPr>
            <a:fld id="{00000000-1234-1234-1234-123412341234}" type="slidenum">
              <a:rPr lang="it-IT"/>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Intestazione sezione" type="secHead">
  <p:cSld name="SECTION_HEADER">
    <p:spTree>
      <p:nvGrpSpPr>
        <p:cNvPr id="32" name="Shape 32"/>
        <p:cNvGrpSpPr/>
        <p:nvPr/>
      </p:nvGrpSpPr>
      <p:grpSpPr>
        <a:xfrm>
          <a:off x="0" y="0"/>
          <a:ext cx="0" cy="0"/>
          <a:chOff x="0" y="0"/>
          <a:chExt cx="0" cy="0"/>
        </a:xfrm>
      </p:grpSpPr>
      <p:pic>
        <p:nvPicPr>
          <p:cNvPr descr="HD-ShadowLong.png" id="33" name="Google Shape;33;p24"/>
          <p:cNvPicPr preferRelativeResize="0"/>
          <p:nvPr/>
        </p:nvPicPr>
        <p:blipFill rotWithShape="1">
          <a:blip r:embed="rId2">
            <a:alphaModFix/>
          </a:blip>
          <a:srcRect b="0" l="0" r="0" t="0"/>
          <a:stretch/>
        </p:blipFill>
        <p:spPr>
          <a:xfrm>
            <a:off x="-1" y="4086907"/>
            <a:ext cx="10437812" cy="321164"/>
          </a:xfrm>
          <a:prstGeom prst="rect">
            <a:avLst/>
          </a:prstGeom>
          <a:noFill/>
          <a:ln>
            <a:noFill/>
          </a:ln>
        </p:spPr>
      </p:pic>
      <p:pic>
        <p:nvPicPr>
          <p:cNvPr descr="HD-ShadowShort.png" id="34" name="Google Shape;34;p24"/>
          <p:cNvPicPr preferRelativeResize="0"/>
          <p:nvPr/>
        </p:nvPicPr>
        <p:blipFill rotWithShape="1">
          <a:blip r:embed="rId3">
            <a:alphaModFix/>
          </a:blip>
          <a:srcRect b="0" l="0" r="0" t="0"/>
          <a:stretch/>
        </p:blipFill>
        <p:spPr>
          <a:xfrm>
            <a:off x="10585824" y="4087901"/>
            <a:ext cx="1602997" cy="144270"/>
          </a:xfrm>
          <a:prstGeom prst="rect">
            <a:avLst/>
          </a:prstGeom>
          <a:noFill/>
          <a:ln>
            <a:noFill/>
          </a:ln>
        </p:spPr>
      </p:pic>
      <p:sp>
        <p:nvSpPr>
          <p:cNvPr id="35" name="Google Shape;35;p24"/>
          <p:cNvSpPr/>
          <p:nvPr/>
        </p:nvSpPr>
        <p:spPr>
          <a:xfrm>
            <a:off x="-2" y="2726267"/>
            <a:ext cx="10437812" cy="1368198"/>
          </a:xfrm>
          <a:prstGeom prst="rect">
            <a:avLst/>
          </a:prstGeom>
          <a:solidFill>
            <a:srgbClr val="26262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 name="Google Shape;36;p24"/>
          <p:cNvSpPr/>
          <p:nvPr/>
        </p:nvSpPr>
        <p:spPr>
          <a:xfrm>
            <a:off x="10585825" y="2726267"/>
            <a:ext cx="1602997" cy="1368198"/>
          </a:xfrm>
          <a:prstGeom prst="rect">
            <a:avLst/>
          </a:pr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 name="Google Shape;37;p24"/>
          <p:cNvSpPr txBox="1"/>
          <p:nvPr>
            <p:ph type="title"/>
          </p:nvPr>
        </p:nvSpPr>
        <p:spPr>
          <a:xfrm>
            <a:off x="680322" y="2869895"/>
            <a:ext cx="9613860" cy="1090788"/>
          </a:xfrm>
          <a:prstGeom prst="rect">
            <a:avLst/>
          </a:prstGeom>
          <a:noFill/>
          <a:ln>
            <a:noFill/>
          </a:ln>
        </p:spPr>
        <p:txBody>
          <a:bodyPr anchorCtr="0" anchor="ctr" bIns="45700" lIns="91425" spcFirstLastPara="1" rIns="91425" wrap="square" tIns="45700">
            <a:normAutofit/>
          </a:bodyPr>
          <a:lstStyle>
            <a:lvl1pPr lvl="0" algn="r">
              <a:lnSpc>
                <a:spcPct val="90000"/>
              </a:lnSpc>
              <a:spcBef>
                <a:spcPts val="0"/>
              </a:spcBef>
              <a:spcAft>
                <a:spcPts val="0"/>
              </a:spcAft>
              <a:buClr>
                <a:schemeClr val="lt1"/>
              </a:buClr>
              <a:buSzPts val="3600"/>
              <a:buFont typeface="Trebuchet MS"/>
              <a:buNone/>
              <a:defRPr sz="36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24"/>
          <p:cNvSpPr txBox="1"/>
          <p:nvPr>
            <p:ph idx="1" type="body"/>
          </p:nvPr>
        </p:nvSpPr>
        <p:spPr>
          <a:xfrm>
            <a:off x="680322" y="4232171"/>
            <a:ext cx="9613860" cy="1704017"/>
          </a:xfrm>
          <a:prstGeom prst="rect">
            <a:avLst/>
          </a:prstGeom>
          <a:noFill/>
          <a:ln>
            <a:noFill/>
          </a:ln>
        </p:spPr>
        <p:txBody>
          <a:bodyPr anchorCtr="0" anchor="t" bIns="45700" lIns="91425" spcFirstLastPara="1" rIns="91425" wrap="square" tIns="45700">
            <a:normAutofit/>
          </a:bodyPr>
          <a:lstStyle>
            <a:lvl1pPr indent="-228600" lvl="0" marL="457200" algn="r">
              <a:lnSpc>
                <a:spcPct val="90000"/>
              </a:lnSpc>
              <a:spcBef>
                <a:spcPts val="1000"/>
              </a:spcBef>
              <a:spcAft>
                <a:spcPts val="0"/>
              </a:spcAft>
              <a:buClr>
                <a:schemeClr val="lt1"/>
              </a:buClr>
              <a:buSzPts val="2000"/>
              <a:buNone/>
              <a:defRPr sz="2000">
                <a:solidFill>
                  <a:schemeClr val="lt1"/>
                </a:solidFill>
              </a:defRPr>
            </a:lvl1pPr>
            <a:lvl2pPr indent="-228600" lvl="1" marL="914400" algn="l">
              <a:lnSpc>
                <a:spcPct val="90000"/>
              </a:lnSpc>
              <a:spcBef>
                <a:spcPts val="500"/>
              </a:spcBef>
              <a:spcAft>
                <a:spcPts val="0"/>
              </a:spcAft>
              <a:buClr>
                <a:schemeClr val="lt1"/>
              </a:buClr>
              <a:buSzPts val="2000"/>
              <a:buNone/>
              <a:defRPr sz="2000">
                <a:solidFill>
                  <a:schemeClr val="lt1"/>
                </a:solidFill>
              </a:defRPr>
            </a:lvl2pPr>
            <a:lvl3pPr indent="-228600" lvl="2" marL="1371600" algn="l">
              <a:lnSpc>
                <a:spcPct val="90000"/>
              </a:lnSpc>
              <a:spcBef>
                <a:spcPts val="500"/>
              </a:spcBef>
              <a:spcAft>
                <a:spcPts val="0"/>
              </a:spcAft>
              <a:buClr>
                <a:schemeClr val="lt1"/>
              </a:buClr>
              <a:buSzPts val="1800"/>
              <a:buNone/>
              <a:defRPr sz="1800">
                <a:solidFill>
                  <a:schemeClr val="lt1"/>
                </a:solidFill>
              </a:defRPr>
            </a:lvl3pPr>
            <a:lvl4pPr indent="-228600" lvl="3" marL="1828800" algn="l">
              <a:lnSpc>
                <a:spcPct val="90000"/>
              </a:lnSpc>
              <a:spcBef>
                <a:spcPts val="500"/>
              </a:spcBef>
              <a:spcAft>
                <a:spcPts val="0"/>
              </a:spcAft>
              <a:buClr>
                <a:schemeClr val="lt1"/>
              </a:buClr>
              <a:buSzPts val="1600"/>
              <a:buNone/>
              <a:defRPr sz="1600">
                <a:solidFill>
                  <a:schemeClr val="lt1"/>
                </a:solidFill>
              </a:defRPr>
            </a:lvl4pPr>
            <a:lvl5pPr indent="-228600" lvl="4" marL="2286000" algn="l">
              <a:lnSpc>
                <a:spcPct val="90000"/>
              </a:lnSpc>
              <a:spcBef>
                <a:spcPts val="500"/>
              </a:spcBef>
              <a:spcAft>
                <a:spcPts val="0"/>
              </a:spcAft>
              <a:buClr>
                <a:schemeClr val="lt1"/>
              </a:buClr>
              <a:buSzPts val="1600"/>
              <a:buNone/>
              <a:defRPr sz="1600">
                <a:solidFill>
                  <a:schemeClr val="lt1"/>
                </a:solidFill>
              </a:defRPr>
            </a:lvl5pPr>
            <a:lvl6pPr indent="-228600" lvl="5" marL="2743200" algn="l">
              <a:lnSpc>
                <a:spcPct val="90000"/>
              </a:lnSpc>
              <a:spcBef>
                <a:spcPts val="500"/>
              </a:spcBef>
              <a:spcAft>
                <a:spcPts val="0"/>
              </a:spcAft>
              <a:buClr>
                <a:schemeClr val="lt1"/>
              </a:buClr>
              <a:buSzPts val="1600"/>
              <a:buNone/>
              <a:defRPr sz="1600">
                <a:solidFill>
                  <a:schemeClr val="lt1"/>
                </a:solidFill>
              </a:defRPr>
            </a:lvl6pPr>
            <a:lvl7pPr indent="-228600" lvl="6" marL="3200400" algn="l">
              <a:lnSpc>
                <a:spcPct val="90000"/>
              </a:lnSpc>
              <a:spcBef>
                <a:spcPts val="500"/>
              </a:spcBef>
              <a:spcAft>
                <a:spcPts val="0"/>
              </a:spcAft>
              <a:buClr>
                <a:schemeClr val="lt1"/>
              </a:buClr>
              <a:buSzPts val="1600"/>
              <a:buNone/>
              <a:defRPr sz="1600">
                <a:solidFill>
                  <a:schemeClr val="lt1"/>
                </a:solidFill>
              </a:defRPr>
            </a:lvl7pPr>
            <a:lvl8pPr indent="-228600" lvl="7" marL="3657600" algn="l">
              <a:lnSpc>
                <a:spcPct val="90000"/>
              </a:lnSpc>
              <a:spcBef>
                <a:spcPts val="500"/>
              </a:spcBef>
              <a:spcAft>
                <a:spcPts val="0"/>
              </a:spcAft>
              <a:buClr>
                <a:schemeClr val="lt1"/>
              </a:buClr>
              <a:buSzPts val="1600"/>
              <a:buNone/>
              <a:defRPr sz="1600">
                <a:solidFill>
                  <a:schemeClr val="lt1"/>
                </a:solidFill>
              </a:defRPr>
            </a:lvl8pPr>
            <a:lvl9pPr indent="-228600" lvl="8" marL="4114800" algn="l">
              <a:lnSpc>
                <a:spcPct val="90000"/>
              </a:lnSpc>
              <a:spcBef>
                <a:spcPts val="500"/>
              </a:spcBef>
              <a:spcAft>
                <a:spcPts val="0"/>
              </a:spcAft>
              <a:buClr>
                <a:schemeClr val="lt1"/>
              </a:buClr>
              <a:buSzPts val="1600"/>
              <a:buNone/>
              <a:defRPr sz="1600">
                <a:solidFill>
                  <a:schemeClr val="lt1"/>
                </a:solidFill>
              </a:defRPr>
            </a:lvl9pPr>
          </a:lstStyle>
          <a:p/>
        </p:txBody>
      </p:sp>
      <p:sp>
        <p:nvSpPr>
          <p:cNvPr id="39" name="Google Shape;39;p24"/>
          <p:cNvSpPr txBox="1"/>
          <p:nvPr>
            <p:ph idx="10" type="dt"/>
          </p:nvPr>
        </p:nvSpPr>
        <p:spPr>
          <a:xfrm>
            <a:off x="7550981" y="5936187"/>
            <a:ext cx="2743200"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0" name="Google Shape;40;p24"/>
          <p:cNvSpPr txBox="1"/>
          <p:nvPr>
            <p:ph idx="11" type="ftr"/>
          </p:nvPr>
        </p:nvSpPr>
        <p:spPr>
          <a:xfrm>
            <a:off x="680321" y="5936188"/>
            <a:ext cx="687066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1" name="Google Shape;41;p24"/>
          <p:cNvSpPr txBox="1"/>
          <p:nvPr>
            <p:ph idx="12" type="sldNum"/>
          </p:nvPr>
        </p:nvSpPr>
        <p:spPr>
          <a:xfrm>
            <a:off x="10729455" y="2869895"/>
            <a:ext cx="1154151" cy="1090789"/>
          </a:xfrm>
          <a:prstGeom prst="rect">
            <a:avLst/>
          </a:prstGeom>
          <a:noFill/>
          <a:ln>
            <a:noFill/>
          </a:ln>
        </p:spPr>
        <p:txBody>
          <a:bodyPr anchorCtr="0" anchor="ctr" bIns="45700" lIns="91425" spcFirstLastPara="1" rIns="91425" wrap="square" tIns="45700">
            <a:noAutofit/>
          </a:bodyPr>
          <a:lstStyle>
            <a:lvl1pPr indent="0" lvl="0"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1pPr>
            <a:lvl2pPr indent="0" lvl="1"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2pPr>
            <a:lvl3pPr indent="0" lvl="2"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3pPr>
            <a:lvl4pPr indent="0" lvl="3"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4pPr>
            <a:lvl5pPr indent="0" lvl="4"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5pPr>
            <a:lvl6pPr indent="0" lvl="5"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6pPr>
            <a:lvl7pPr indent="0" lvl="6"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7pPr>
            <a:lvl8pPr indent="0" lvl="7"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8pPr>
            <a:lvl9pPr indent="0" lvl="8"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9pPr>
          </a:lstStyle>
          <a:p>
            <a:pPr indent="0" lvl="0" marL="0" rtl="0" algn="l">
              <a:spcBef>
                <a:spcPts val="0"/>
              </a:spcBef>
              <a:spcAft>
                <a:spcPts val="0"/>
              </a:spcAft>
              <a:buNone/>
            </a:pPr>
            <a:fld id="{00000000-1234-1234-1234-123412341234}" type="slidenum">
              <a:rPr lang="it-IT"/>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ue contenuti" type="twoObj">
  <p:cSld name="TWO_OBJECTS">
    <p:spTree>
      <p:nvGrpSpPr>
        <p:cNvPr id="42" name="Shape 42"/>
        <p:cNvGrpSpPr/>
        <p:nvPr/>
      </p:nvGrpSpPr>
      <p:grpSpPr>
        <a:xfrm>
          <a:off x="0" y="0"/>
          <a:ext cx="0" cy="0"/>
          <a:chOff x="0" y="0"/>
          <a:chExt cx="0" cy="0"/>
        </a:xfrm>
      </p:grpSpPr>
      <p:pic>
        <p:nvPicPr>
          <p:cNvPr descr="HD-ShadowLong.png" id="43" name="Google Shape;43;p25"/>
          <p:cNvPicPr preferRelativeResize="0"/>
          <p:nvPr/>
        </p:nvPicPr>
        <p:blipFill rotWithShape="1">
          <a:blip r:embed="rId2">
            <a:alphaModFix/>
          </a:blip>
          <a:srcRect b="0" l="0" r="0" t="0"/>
          <a:stretch/>
        </p:blipFill>
        <p:spPr>
          <a:xfrm>
            <a:off x="1" y="1970240"/>
            <a:ext cx="10437812" cy="321164"/>
          </a:xfrm>
          <a:prstGeom prst="rect">
            <a:avLst/>
          </a:prstGeom>
          <a:noFill/>
          <a:ln>
            <a:noFill/>
          </a:ln>
        </p:spPr>
      </p:pic>
      <p:pic>
        <p:nvPicPr>
          <p:cNvPr descr="HD-ShadowShort.png" id="44" name="Google Shape;44;p25"/>
          <p:cNvPicPr preferRelativeResize="0"/>
          <p:nvPr/>
        </p:nvPicPr>
        <p:blipFill rotWithShape="1">
          <a:blip r:embed="rId3">
            <a:alphaModFix/>
          </a:blip>
          <a:srcRect b="0" l="0" r="0" t="0"/>
          <a:stretch/>
        </p:blipFill>
        <p:spPr>
          <a:xfrm>
            <a:off x="10585826" y="1971234"/>
            <a:ext cx="1602997" cy="144270"/>
          </a:xfrm>
          <a:prstGeom prst="rect">
            <a:avLst/>
          </a:prstGeom>
          <a:noFill/>
          <a:ln>
            <a:noFill/>
          </a:ln>
        </p:spPr>
      </p:pic>
      <p:sp>
        <p:nvSpPr>
          <p:cNvPr id="45" name="Google Shape;45;p25"/>
          <p:cNvSpPr/>
          <p:nvPr/>
        </p:nvSpPr>
        <p:spPr>
          <a:xfrm>
            <a:off x="0" y="609600"/>
            <a:ext cx="10437812" cy="1368198"/>
          </a:xfrm>
          <a:prstGeom prst="rect">
            <a:avLst/>
          </a:prstGeom>
          <a:solidFill>
            <a:srgbClr val="26262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6" name="Google Shape;46;p25"/>
          <p:cNvSpPr/>
          <p:nvPr/>
        </p:nvSpPr>
        <p:spPr>
          <a:xfrm>
            <a:off x="10585827" y="609600"/>
            <a:ext cx="1602997" cy="1368198"/>
          </a:xfrm>
          <a:prstGeom prst="rect">
            <a:avLst/>
          </a:pr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7" name="Google Shape;47;p25"/>
          <p:cNvSpPr txBox="1"/>
          <p:nvPr>
            <p:ph type="title"/>
          </p:nvPr>
        </p:nvSpPr>
        <p:spPr>
          <a:xfrm>
            <a:off x="680321" y="753228"/>
            <a:ext cx="9613861" cy="1080938"/>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 name="Google Shape;48;p25"/>
          <p:cNvSpPr txBox="1"/>
          <p:nvPr>
            <p:ph idx="1" type="body"/>
          </p:nvPr>
        </p:nvSpPr>
        <p:spPr>
          <a:xfrm>
            <a:off x="680320" y="2336873"/>
            <a:ext cx="4698358" cy="3599316"/>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49" name="Google Shape;49;p25"/>
          <p:cNvSpPr txBox="1"/>
          <p:nvPr>
            <p:ph idx="2" type="body"/>
          </p:nvPr>
        </p:nvSpPr>
        <p:spPr>
          <a:xfrm>
            <a:off x="5594123" y="2336873"/>
            <a:ext cx="4700058" cy="3599316"/>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50" name="Google Shape;50;p25"/>
          <p:cNvSpPr txBox="1"/>
          <p:nvPr>
            <p:ph idx="10" type="dt"/>
          </p:nvPr>
        </p:nvSpPr>
        <p:spPr>
          <a:xfrm>
            <a:off x="7550981" y="5936187"/>
            <a:ext cx="2743200"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1" name="Google Shape;51;p25"/>
          <p:cNvSpPr txBox="1"/>
          <p:nvPr>
            <p:ph idx="11" type="ftr"/>
          </p:nvPr>
        </p:nvSpPr>
        <p:spPr>
          <a:xfrm>
            <a:off x="680321" y="5936188"/>
            <a:ext cx="687066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25"/>
          <p:cNvSpPr txBox="1"/>
          <p:nvPr>
            <p:ph idx="12" type="sldNum"/>
          </p:nvPr>
        </p:nvSpPr>
        <p:spPr>
          <a:xfrm>
            <a:off x="10729455" y="753227"/>
            <a:ext cx="1154151" cy="1090789"/>
          </a:xfrm>
          <a:prstGeom prst="rect">
            <a:avLst/>
          </a:prstGeom>
          <a:noFill/>
          <a:ln>
            <a:noFill/>
          </a:ln>
        </p:spPr>
        <p:txBody>
          <a:bodyPr anchorCtr="0" anchor="ctr" bIns="45700" lIns="91425" spcFirstLastPara="1" rIns="91425" wrap="square" tIns="45700">
            <a:noAutofit/>
          </a:bodyPr>
          <a:lstStyle>
            <a:lvl1pPr indent="0" lvl="0"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1pPr>
            <a:lvl2pPr indent="0" lvl="1"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2pPr>
            <a:lvl3pPr indent="0" lvl="2"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3pPr>
            <a:lvl4pPr indent="0" lvl="3"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4pPr>
            <a:lvl5pPr indent="0" lvl="4"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5pPr>
            <a:lvl6pPr indent="0" lvl="5"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6pPr>
            <a:lvl7pPr indent="0" lvl="6"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7pPr>
            <a:lvl8pPr indent="0" lvl="7"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8pPr>
            <a:lvl9pPr indent="0" lvl="8"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9pPr>
          </a:lstStyle>
          <a:p>
            <a:pPr indent="0" lvl="0" marL="0" rtl="0" algn="l">
              <a:spcBef>
                <a:spcPts val="0"/>
              </a:spcBef>
              <a:spcAft>
                <a:spcPts val="0"/>
              </a:spcAft>
              <a:buNone/>
            </a:pPr>
            <a:fld id="{00000000-1234-1234-1234-123412341234}" type="slidenum">
              <a:rPr lang="it-IT"/>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fronto" type="twoTxTwoObj">
  <p:cSld name="TWO_OBJECTS_WITH_TEXT">
    <p:spTree>
      <p:nvGrpSpPr>
        <p:cNvPr id="53" name="Shape 53"/>
        <p:cNvGrpSpPr/>
        <p:nvPr/>
      </p:nvGrpSpPr>
      <p:grpSpPr>
        <a:xfrm>
          <a:off x="0" y="0"/>
          <a:ext cx="0" cy="0"/>
          <a:chOff x="0" y="0"/>
          <a:chExt cx="0" cy="0"/>
        </a:xfrm>
      </p:grpSpPr>
      <p:pic>
        <p:nvPicPr>
          <p:cNvPr descr="HD-ShadowLong.png" id="54" name="Google Shape;54;p26"/>
          <p:cNvPicPr preferRelativeResize="0"/>
          <p:nvPr/>
        </p:nvPicPr>
        <p:blipFill rotWithShape="1">
          <a:blip r:embed="rId2">
            <a:alphaModFix/>
          </a:blip>
          <a:srcRect b="0" l="0" r="0" t="0"/>
          <a:stretch/>
        </p:blipFill>
        <p:spPr>
          <a:xfrm>
            <a:off x="1" y="1970240"/>
            <a:ext cx="10437812" cy="321164"/>
          </a:xfrm>
          <a:prstGeom prst="rect">
            <a:avLst/>
          </a:prstGeom>
          <a:noFill/>
          <a:ln>
            <a:noFill/>
          </a:ln>
        </p:spPr>
      </p:pic>
      <p:pic>
        <p:nvPicPr>
          <p:cNvPr descr="HD-ShadowShort.png" id="55" name="Google Shape;55;p26"/>
          <p:cNvPicPr preferRelativeResize="0"/>
          <p:nvPr/>
        </p:nvPicPr>
        <p:blipFill rotWithShape="1">
          <a:blip r:embed="rId3">
            <a:alphaModFix/>
          </a:blip>
          <a:srcRect b="0" l="0" r="0" t="0"/>
          <a:stretch/>
        </p:blipFill>
        <p:spPr>
          <a:xfrm>
            <a:off x="10585826" y="1971234"/>
            <a:ext cx="1602997" cy="144270"/>
          </a:xfrm>
          <a:prstGeom prst="rect">
            <a:avLst/>
          </a:prstGeom>
          <a:noFill/>
          <a:ln>
            <a:noFill/>
          </a:ln>
        </p:spPr>
      </p:pic>
      <p:sp>
        <p:nvSpPr>
          <p:cNvPr id="56" name="Google Shape;56;p26"/>
          <p:cNvSpPr/>
          <p:nvPr/>
        </p:nvSpPr>
        <p:spPr>
          <a:xfrm>
            <a:off x="0" y="609600"/>
            <a:ext cx="10437812" cy="1368198"/>
          </a:xfrm>
          <a:prstGeom prst="rect">
            <a:avLst/>
          </a:prstGeom>
          <a:solidFill>
            <a:srgbClr val="26262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7" name="Google Shape;57;p26"/>
          <p:cNvSpPr/>
          <p:nvPr/>
        </p:nvSpPr>
        <p:spPr>
          <a:xfrm>
            <a:off x="10585827" y="609600"/>
            <a:ext cx="1602997" cy="1368198"/>
          </a:xfrm>
          <a:prstGeom prst="rect">
            <a:avLst/>
          </a:pr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8" name="Google Shape;58;p26"/>
          <p:cNvSpPr txBox="1"/>
          <p:nvPr>
            <p:ph type="title"/>
          </p:nvPr>
        </p:nvSpPr>
        <p:spPr>
          <a:xfrm>
            <a:off x="680319" y="753229"/>
            <a:ext cx="9613863" cy="1080937"/>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9" name="Google Shape;59;p26"/>
          <p:cNvSpPr txBox="1"/>
          <p:nvPr>
            <p:ph idx="1" type="body"/>
          </p:nvPr>
        </p:nvSpPr>
        <p:spPr>
          <a:xfrm>
            <a:off x="906350" y="2336873"/>
            <a:ext cx="4472327" cy="693135"/>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2400"/>
              <a:buNone/>
              <a:defRPr b="1" sz="2400"/>
            </a:lvl1pPr>
            <a:lvl2pPr indent="-228600" lvl="1" marL="914400" algn="l">
              <a:lnSpc>
                <a:spcPct val="90000"/>
              </a:lnSpc>
              <a:spcBef>
                <a:spcPts val="500"/>
              </a:spcBef>
              <a:spcAft>
                <a:spcPts val="0"/>
              </a:spcAft>
              <a:buClr>
                <a:schemeClr val="lt1"/>
              </a:buClr>
              <a:buSzPts val="2000"/>
              <a:buNone/>
              <a:defRPr b="1" sz="2000"/>
            </a:lvl2pPr>
            <a:lvl3pPr indent="-228600" lvl="2" marL="1371600" algn="l">
              <a:lnSpc>
                <a:spcPct val="90000"/>
              </a:lnSpc>
              <a:spcBef>
                <a:spcPts val="500"/>
              </a:spcBef>
              <a:spcAft>
                <a:spcPts val="0"/>
              </a:spcAft>
              <a:buClr>
                <a:schemeClr val="lt1"/>
              </a:buClr>
              <a:buSzPts val="1800"/>
              <a:buNone/>
              <a:defRPr b="1" sz="1800"/>
            </a:lvl3pPr>
            <a:lvl4pPr indent="-228600" lvl="3" marL="1828800" algn="l">
              <a:lnSpc>
                <a:spcPct val="90000"/>
              </a:lnSpc>
              <a:spcBef>
                <a:spcPts val="500"/>
              </a:spcBef>
              <a:spcAft>
                <a:spcPts val="0"/>
              </a:spcAft>
              <a:buClr>
                <a:schemeClr val="lt1"/>
              </a:buClr>
              <a:buSzPts val="1600"/>
              <a:buNone/>
              <a:defRPr b="1" sz="1600"/>
            </a:lvl4pPr>
            <a:lvl5pPr indent="-228600" lvl="4" marL="2286000" algn="l">
              <a:lnSpc>
                <a:spcPct val="90000"/>
              </a:lnSpc>
              <a:spcBef>
                <a:spcPts val="500"/>
              </a:spcBef>
              <a:spcAft>
                <a:spcPts val="0"/>
              </a:spcAft>
              <a:buClr>
                <a:schemeClr val="lt1"/>
              </a:buClr>
              <a:buSzPts val="1600"/>
              <a:buNone/>
              <a:defRPr b="1" sz="1600"/>
            </a:lvl5pPr>
            <a:lvl6pPr indent="-228600" lvl="5" marL="2743200" algn="l">
              <a:lnSpc>
                <a:spcPct val="90000"/>
              </a:lnSpc>
              <a:spcBef>
                <a:spcPts val="500"/>
              </a:spcBef>
              <a:spcAft>
                <a:spcPts val="0"/>
              </a:spcAft>
              <a:buClr>
                <a:schemeClr val="lt1"/>
              </a:buClr>
              <a:buSzPts val="1600"/>
              <a:buNone/>
              <a:defRPr b="1" sz="1600"/>
            </a:lvl6pPr>
            <a:lvl7pPr indent="-228600" lvl="6" marL="3200400" algn="l">
              <a:lnSpc>
                <a:spcPct val="90000"/>
              </a:lnSpc>
              <a:spcBef>
                <a:spcPts val="500"/>
              </a:spcBef>
              <a:spcAft>
                <a:spcPts val="0"/>
              </a:spcAft>
              <a:buClr>
                <a:schemeClr val="lt1"/>
              </a:buClr>
              <a:buSzPts val="1600"/>
              <a:buNone/>
              <a:defRPr b="1" sz="1600"/>
            </a:lvl7pPr>
            <a:lvl8pPr indent="-228600" lvl="7" marL="3657600" algn="l">
              <a:lnSpc>
                <a:spcPct val="90000"/>
              </a:lnSpc>
              <a:spcBef>
                <a:spcPts val="500"/>
              </a:spcBef>
              <a:spcAft>
                <a:spcPts val="0"/>
              </a:spcAft>
              <a:buClr>
                <a:schemeClr val="lt1"/>
              </a:buClr>
              <a:buSzPts val="1600"/>
              <a:buNone/>
              <a:defRPr b="1" sz="1600"/>
            </a:lvl8pPr>
            <a:lvl9pPr indent="-228600" lvl="8" marL="4114800" algn="l">
              <a:lnSpc>
                <a:spcPct val="90000"/>
              </a:lnSpc>
              <a:spcBef>
                <a:spcPts val="500"/>
              </a:spcBef>
              <a:spcAft>
                <a:spcPts val="0"/>
              </a:spcAft>
              <a:buClr>
                <a:schemeClr val="lt1"/>
              </a:buClr>
              <a:buSzPts val="1600"/>
              <a:buNone/>
              <a:defRPr b="1" sz="1600"/>
            </a:lvl9pPr>
          </a:lstStyle>
          <a:p/>
        </p:txBody>
      </p:sp>
      <p:sp>
        <p:nvSpPr>
          <p:cNvPr id="60" name="Google Shape;60;p26"/>
          <p:cNvSpPr txBox="1"/>
          <p:nvPr>
            <p:ph idx="2" type="body"/>
          </p:nvPr>
        </p:nvSpPr>
        <p:spPr>
          <a:xfrm>
            <a:off x="680322" y="3030008"/>
            <a:ext cx="4698355" cy="2906179"/>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61" name="Google Shape;61;p26"/>
          <p:cNvSpPr txBox="1"/>
          <p:nvPr>
            <p:ph idx="3" type="body"/>
          </p:nvPr>
        </p:nvSpPr>
        <p:spPr>
          <a:xfrm>
            <a:off x="5820154" y="2336873"/>
            <a:ext cx="4474028" cy="692076"/>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2400"/>
              <a:buNone/>
              <a:defRPr b="1" sz="2400"/>
            </a:lvl1pPr>
            <a:lvl2pPr indent="-228600" lvl="1" marL="914400" algn="l">
              <a:lnSpc>
                <a:spcPct val="90000"/>
              </a:lnSpc>
              <a:spcBef>
                <a:spcPts val="500"/>
              </a:spcBef>
              <a:spcAft>
                <a:spcPts val="0"/>
              </a:spcAft>
              <a:buClr>
                <a:schemeClr val="lt1"/>
              </a:buClr>
              <a:buSzPts val="2000"/>
              <a:buNone/>
              <a:defRPr b="1" sz="2000"/>
            </a:lvl2pPr>
            <a:lvl3pPr indent="-228600" lvl="2" marL="1371600" algn="l">
              <a:lnSpc>
                <a:spcPct val="90000"/>
              </a:lnSpc>
              <a:spcBef>
                <a:spcPts val="500"/>
              </a:spcBef>
              <a:spcAft>
                <a:spcPts val="0"/>
              </a:spcAft>
              <a:buClr>
                <a:schemeClr val="lt1"/>
              </a:buClr>
              <a:buSzPts val="1800"/>
              <a:buNone/>
              <a:defRPr b="1" sz="1800"/>
            </a:lvl3pPr>
            <a:lvl4pPr indent="-228600" lvl="3" marL="1828800" algn="l">
              <a:lnSpc>
                <a:spcPct val="90000"/>
              </a:lnSpc>
              <a:spcBef>
                <a:spcPts val="500"/>
              </a:spcBef>
              <a:spcAft>
                <a:spcPts val="0"/>
              </a:spcAft>
              <a:buClr>
                <a:schemeClr val="lt1"/>
              </a:buClr>
              <a:buSzPts val="1600"/>
              <a:buNone/>
              <a:defRPr b="1" sz="1600"/>
            </a:lvl4pPr>
            <a:lvl5pPr indent="-228600" lvl="4" marL="2286000" algn="l">
              <a:lnSpc>
                <a:spcPct val="90000"/>
              </a:lnSpc>
              <a:spcBef>
                <a:spcPts val="500"/>
              </a:spcBef>
              <a:spcAft>
                <a:spcPts val="0"/>
              </a:spcAft>
              <a:buClr>
                <a:schemeClr val="lt1"/>
              </a:buClr>
              <a:buSzPts val="1600"/>
              <a:buNone/>
              <a:defRPr b="1" sz="1600"/>
            </a:lvl5pPr>
            <a:lvl6pPr indent="-228600" lvl="5" marL="2743200" algn="l">
              <a:lnSpc>
                <a:spcPct val="90000"/>
              </a:lnSpc>
              <a:spcBef>
                <a:spcPts val="500"/>
              </a:spcBef>
              <a:spcAft>
                <a:spcPts val="0"/>
              </a:spcAft>
              <a:buClr>
                <a:schemeClr val="lt1"/>
              </a:buClr>
              <a:buSzPts val="1600"/>
              <a:buNone/>
              <a:defRPr b="1" sz="1600"/>
            </a:lvl6pPr>
            <a:lvl7pPr indent="-228600" lvl="6" marL="3200400" algn="l">
              <a:lnSpc>
                <a:spcPct val="90000"/>
              </a:lnSpc>
              <a:spcBef>
                <a:spcPts val="500"/>
              </a:spcBef>
              <a:spcAft>
                <a:spcPts val="0"/>
              </a:spcAft>
              <a:buClr>
                <a:schemeClr val="lt1"/>
              </a:buClr>
              <a:buSzPts val="1600"/>
              <a:buNone/>
              <a:defRPr b="1" sz="1600"/>
            </a:lvl7pPr>
            <a:lvl8pPr indent="-228600" lvl="7" marL="3657600" algn="l">
              <a:lnSpc>
                <a:spcPct val="90000"/>
              </a:lnSpc>
              <a:spcBef>
                <a:spcPts val="500"/>
              </a:spcBef>
              <a:spcAft>
                <a:spcPts val="0"/>
              </a:spcAft>
              <a:buClr>
                <a:schemeClr val="lt1"/>
              </a:buClr>
              <a:buSzPts val="1600"/>
              <a:buNone/>
              <a:defRPr b="1" sz="1600"/>
            </a:lvl8pPr>
            <a:lvl9pPr indent="-228600" lvl="8" marL="4114800" algn="l">
              <a:lnSpc>
                <a:spcPct val="90000"/>
              </a:lnSpc>
              <a:spcBef>
                <a:spcPts val="500"/>
              </a:spcBef>
              <a:spcAft>
                <a:spcPts val="0"/>
              </a:spcAft>
              <a:buClr>
                <a:schemeClr val="lt1"/>
              </a:buClr>
              <a:buSzPts val="1600"/>
              <a:buNone/>
              <a:defRPr b="1" sz="1600"/>
            </a:lvl9pPr>
          </a:lstStyle>
          <a:p/>
        </p:txBody>
      </p:sp>
      <p:sp>
        <p:nvSpPr>
          <p:cNvPr id="62" name="Google Shape;62;p26"/>
          <p:cNvSpPr txBox="1"/>
          <p:nvPr>
            <p:ph idx="4" type="body"/>
          </p:nvPr>
        </p:nvSpPr>
        <p:spPr>
          <a:xfrm>
            <a:off x="5594123" y="3030008"/>
            <a:ext cx="4700059" cy="2906179"/>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63" name="Google Shape;63;p26"/>
          <p:cNvSpPr txBox="1"/>
          <p:nvPr>
            <p:ph idx="10" type="dt"/>
          </p:nvPr>
        </p:nvSpPr>
        <p:spPr>
          <a:xfrm>
            <a:off x="7550981" y="5936187"/>
            <a:ext cx="2743200"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4" name="Google Shape;64;p26"/>
          <p:cNvSpPr txBox="1"/>
          <p:nvPr>
            <p:ph idx="11" type="ftr"/>
          </p:nvPr>
        </p:nvSpPr>
        <p:spPr>
          <a:xfrm>
            <a:off x="680321" y="5936188"/>
            <a:ext cx="687066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5" name="Google Shape;65;p26"/>
          <p:cNvSpPr txBox="1"/>
          <p:nvPr>
            <p:ph idx="12" type="sldNum"/>
          </p:nvPr>
        </p:nvSpPr>
        <p:spPr>
          <a:xfrm>
            <a:off x="10729455" y="753227"/>
            <a:ext cx="1154151" cy="1090789"/>
          </a:xfrm>
          <a:prstGeom prst="rect">
            <a:avLst/>
          </a:prstGeom>
          <a:noFill/>
          <a:ln>
            <a:noFill/>
          </a:ln>
        </p:spPr>
        <p:txBody>
          <a:bodyPr anchorCtr="0" anchor="ctr" bIns="45700" lIns="91425" spcFirstLastPara="1" rIns="91425" wrap="square" tIns="45700">
            <a:noAutofit/>
          </a:bodyPr>
          <a:lstStyle>
            <a:lvl1pPr indent="0" lvl="0"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1pPr>
            <a:lvl2pPr indent="0" lvl="1"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2pPr>
            <a:lvl3pPr indent="0" lvl="2"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3pPr>
            <a:lvl4pPr indent="0" lvl="3"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4pPr>
            <a:lvl5pPr indent="0" lvl="4"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5pPr>
            <a:lvl6pPr indent="0" lvl="5"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6pPr>
            <a:lvl7pPr indent="0" lvl="6"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7pPr>
            <a:lvl8pPr indent="0" lvl="7"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8pPr>
            <a:lvl9pPr indent="0" lvl="8"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9pPr>
          </a:lstStyle>
          <a:p>
            <a:pPr indent="0" lvl="0" marL="0" rtl="0" algn="l">
              <a:spcBef>
                <a:spcPts val="0"/>
              </a:spcBef>
              <a:spcAft>
                <a:spcPts val="0"/>
              </a:spcAft>
              <a:buNone/>
            </a:pPr>
            <a:fld id="{00000000-1234-1234-1234-123412341234}" type="slidenum">
              <a:rPr lang="it-IT"/>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olo titolo" type="titleOnly">
  <p:cSld name="TITLE_ONLY">
    <p:spTree>
      <p:nvGrpSpPr>
        <p:cNvPr id="66" name="Shape 66"/>
        <p:cNvGrpSpPr/>
        <p:nvPr/>
      </p:nvGrpSpPr>
      <p:grpSpPr>
        <a:xfrm>
          <a:off x="0" y="0"/>
          <a:ext cx="0" cy="0"/>
          <a:chOff x="0" y="0"/>
          <a:chExt cx="0" cy="0"/>
        </a:xfrm>
      </p:grpSpPr>
      <p:pic>
        <p:nvPicPr>
          <p:cNvPr descr="HD-ShadowLong.png" id="67" name="Google Shape;67;p27"/>
          <p:cNvPicPr preferRelativeResize="0"/>
          <p:nvPr/>
        </p:nvPicPr>
        <p:blipFill rotWithShape="1">
          <a:blip r:embed="rId2">
            <a:alphaModFix/>
          </a:blip>
          <a:srcRect b="0" l="0" r="0" t="0"/>
          <a:stretch/>
        </p:blipFill>
        <p:spPr>
          <a:xfrm>
            <a:off x="1" y="1970240"/>
            <a:ext cx="10437812" cy="321164"/>
          </a:xfrm>
          <a:prstGeom prst="rect">
            <a:avLst/>
          </a:prstGeom>
          <a:noFill/>
          <a:ln>
            <a:noFill/>
          </a:ln>
        </p:spPr>
      </p:pic>
      <p:pic>
        <p:nvPicPr>
          <p:cNvPr descr="HD-ShadowShort.png" id="68" name="Google Shape;68;p27"/>
          <p:cNvPicPr preferRelativeResize="0"/>
          <p:nvPr/>
        </p:nvPicPr>
        <p:blipFill rotWithShape="1">
          <a:blip r:embed="rId3">
            <a:alphaModFix/>
          </a:blip>
          <a:srcRect b="0" l="0" r="0" t="0"/>
          <a:stretch/>
        </p:blipFill>
        <p:spPr>
          <a:xfrm>
            <a:off x="10585826" y="1971234"/>
            <a:ext cx="1602997" cy="144270"/>
          </a:xfrm>
          <a:prstGeom prst="rect">
            <a:avLst/>
          </a:prstGeom>
          <a:noFill/>
          <a:ln>
            <a:noFill/>
          </a:ln>
        </p:spPr>
      </p:pic>
      <p:sp>
        <p:nvSpPr>
          <p:cNvPr id="69" name="Google Shape;69;p27"/>
          <p:cNvSpPr/>
          <p:nvPr/>
        </p:nvSpPr>
        <p:spPr>
          <a:xfrm>
            <a:off x="0" y="609600"/>
            <a:ext cx="10437812" cy="1368198"/>
          </a:xfrm>
          <a:prstGeom prst="rect">
            <a:avLst/>
          </a:prstGeom>
          <a:solidFill>
            <a:srgbClr val="26262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0" name="Google Shape;70;p27"/>
          <p:cNvSpPr/>
          <p:nvPr/>
        </p:nvSpPr>
        <p:spPr>
          <a:xfrm>
            <a:off x="10585827" y="609600"/>
            <a:ext cx="1602997" cy="1368198"/>
          </a:xfrm>
          <a:prstGeom prst="rect">
            <a:avLst/>
          </a:pr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1" name="Google Shape;71;p27"/>
          <p:cNvSpPr txBox="1"/>
          <p:nvPr>
            <p:ph type="title"/>
          </p:nvPr>
        </p:nvSpPr>
        <p:spPr>
          <a:xfrm>
            <a:off x="680321" y="753228"/>
            <a:ext cx="9613861" cy="1080938"/>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2" name="Google Shape;72;p27"/>
          <p:cNvSpPr txBox="1"/>
          <p:nvPr>
            <p:ph idx="10" type="dt"/>
          </p:nvPr>
        </p:nvSpPr>
        <p:spPr>
          <a:xfrm>
            <a:off x="7550981" y="5936187"/>
            <a:ext cx="2743200"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3" name="Google Shape;73;p27"/>
          <p:cNvSpPr txBox="1"/>
          <p:nvPr>
            <p:ph idx="11" type="ftr"/>
          </p:nvPr>
        </p:nvSpPr>
        <p:spPr>
          <a:xfrm>
            <a:off x="680321" y="5936188"/>
            <a:ext cx="687066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4" name="Google Shape;74;p27"/>
          <p:cNvSpPr txBox="1"/>
          <p:nvPr>
            <p:ph idx="12" type="sldNum"/>
          </p:nvPr>
        </p:nvSpPr>
        <p:spPr>
          <a:xfrm>
            <a:off x="10729455" y="753227"/>
            <a:ext cx="1154151" cy="1090789"/>
          </a:xfrm>
          <a:prstGeom prst="rect">
            <a:avLst/>
          </a:prstGeom>
          <a:noFill/>
          <a:ln>
            <a:noFill/>
          </a:ln>
        </p:spPr>
        <p:txBody>
          <a:bodyPr anchorCtr="0" anchor="ctr" bIns="45700" lIns="91425" spcFirstLastPara="1" rIns="91425" wrap="square" tIns="45700">
            <a:noAutofit/>
          </a:bodyPr>
          <a:lstStyle>
            <a:lvl1pPr indent="0" lvl="0"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1pPr>
            <a:lvl2pPr indent="0" lvl="1"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2pPr>
            <a:lvl3pPr indent="0" lvl="2"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3pPr>
            <a:lvl4pPr indent="0" lvl="3"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4pPr>
            <a:lvl5pPr indent="0" lvl="4"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5pPr>
            <a:lvl6pPr indent="0" lvl="5"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6pPr>
            <a:lvl7pPr indent="0" lvl="6"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7pPr>
            <a:lvl8pPr indent="0" lvl="7"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8pPr>
            <a:lvl9pPr indent="0" lvl="8"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9pPr>
          </a:lstStyle>
          <a:p>
            <a:pPr indent="0" lvl="0" marL="0" rtl="0" algn="l">
              <a:spcBef>
                <a:spcPts val="0"/>
              </a:spcBef>
              <a:spcAft>
                <a:spcPts val="0"/>
              </a:spcAft>
              <a:buNone/>
            </a:pPr>
            <a:fld id="{00000000-1234-1234-1234-123412341234}" type="slidenum">
              <a:rPr lang="it-IT"/>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uota" type="blank">
  <p:cSld name="BLANK">
    <p:spTree>
      <p:nvGrpSpPr>
        <p:cNvPr id="75" name="Shape 75"/>
        <p:cNvGrpSpPr/>
        <p:nvPr/>
      </p:nvGrpSpPr>
      <p:grpSpPr>
        <a:xfrm>
          <a:off x="0" y="0"/>
          <a:ext cx="0" cy="0"/>
          <a:chOff x="0" y="0"/>
          <a:chExt cx="0" cy="0"/>
        </a:xfrm>
      </p:grpSpPr>
      <p:pic>
        <p:nvPicPr>
          <p:cNvPr descr="HD-ShadowShort.png" id="76" name="Google Shape;76;p28"/>
          <p:cNvPicPr preferRelativeResize="0"/>
          <p:nvPr/>
        </p:nvPicPr>
        <p:blipFill rotWithShape="1">
          <a:blip r:embed="rId2">
            <a:alphaModFix/>
          </a:blip>
          <a:srcRect b="0" l="0" r="0" t="0"/>
          <a:stretch/>
        </p:blipFill>
        <p:spPr>
          <a:xfrm>
            <a:off x="10585826" y="1971234"/>
            <a:ext cx="1602997" cy="144270"/>
          </a:xfrm>
          <a:prstGeom prst="rect">
            <a:avLst/>
          </a:prstGeom>
          <a:noFill/>
          <a:ln>
            <a:noFill/>
          </a:ln>
        </p:spPr>
      </p:pic>
      <p:sp>
        <p:nvSpPr>
          <p:cNvPr id="77" name="Google Shape;77;p28"/>
          <p:cNvSpPr/>
          <p:nvPr/>
        </p:nvSpPr>
        <p:spPr>
          <a:xfrm>
            <a:off x="10585827" y="609600"/>
            <a:ext cx="1602997" cy="1368198"/>
          </a:xfrm>
          <a:prstGeom prst="rect">
            <a:avLst/>
          </a:pr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8" name="Google Shape;78;p28"/>
          <p:cNvSpPr txBox="1"/>
          <p:nvPr>
            <p:ph idx="10" type="dt"/>
          </p:nvPr>
        </p:nvSpPr>
        <p:spPr>
          <a:xfrm>
            <a:off x="7550981" y="5936187"/>
            <a:ext cx="2743200"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9" name="Google Shape;79;p28"/>
          <p:cNvSpPr txBox="1"/>
          <p:nvPr>
            <p:ph idx="11" type="ftr"/>
          </p:nvPr>
        </p:nvSpPr>
        <p:spPr>
          <a:xfrm>
            <a:off x="680321" y="5936188"/>
            <a:ext cx="687066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0" name="Google Shape;80;p28"/>
          <p:cNvSpPr txBox="1"/>
          <p:nvPr>
            <p:ph idx="12" type="sldNum"/>
          </p:nvPr>
        </p:nvSpPr>
        <p:spPr>
          <a:xfrm>
            <a:off x="10729455" y="753227"/>
            <a:ext cx="1154151" cy="1090789"/>
          </a:xfrm>
          <a:prstGeom prst="rect">
            <a:avLst/>
          </a:prstGeom>
          <a:noFill/>
          <a:ln>
            <a:noFill/>
          </a:ln>
        </p:spPr>
        <p:txBody>
          <a:bodyPr anchorCtr="0" anchor="ctr" bIns="45700" lIns="91425" spcFirstLastPara="1" rIns="91425" wrap="square" tIns="45700">
            <a:noAutofit/>
          </a:bodyPr>
          <a:lstStyle>
            <a:lvl1pPr indent="0" lvl="0"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1pPr>
            <a:lvl2pPr indent="0" lvl="1"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2pPr>
            <a:lvl3pPr indent="0" lvl="2"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3pPr>
            <a:lvl4pPr indent="0" lvl="3"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4pPr>
            <a:lvl5pPr indent="0" lvl="4"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5pPr>
            <a:lvl6pPr indent="0" lvl="5"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6pPr>
            <a:lvl7pPr indent="0" lvl="6"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7pPr>
            <a:lvl8pPr indent="0" lvl="7"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8pPr>
            <a:lvl9pPr indent="0" lvl="8"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9pPr>
          </a:lstStyle>
          <a:p>
            <a:pPr indent="0" lvl="0" marL="0" rtl="0" algn="l">
              <a:spcBef>
                <a:spcPts val="0"/>
              </a:spcBef>
              <a:spcAft>
                <a:spcPts val="0"/>
              </a:spcAft>
              <a:buNone/>
            </a:pPr>
            <a:fld id="{00000000-1234-1234-1234-123412341234}" type="slidenum">
              <a:rPr lang="it-IT"/>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uto con didascalia" type="objTx">
  <p:cSld name="OBJECT_WITH_CAPTION_TEXT">
    <p:spTree>
      <p:nvGrpSpPr>
        <p:cNvPr id="81" name="Shape 81"/>
        <p:cNvGrpSpPr/>
        <p:nvPr/>
      </p:nvGrpSpPr>
      <p:grpSpPr>
        <a:xfrm>
          <a:off x="0" y="0"/>
          <a:ext cx="0" cy="0"/>
          <a:chOff x="0" y="0"/>
          <a:chExt cx="0" cy="0"/>
        </a:xfrm>
      </p:grpSpPr>
      <p:pic>
        <p:nvPicPr>
          <p:cNvPr descr="HD-ShadowLong.png" id="82" name="Google Shape;82;p29"/>
          <p:cNvPicPr preferRelativeResize="0"/>
          <p:nvPr/>
        </p:nvPicPr>
        <p:blipFill rotWithShape="1">
          <a:blip r:embed="rId2">
            <a:alphaModFix/>
          </a:blip>
          <a:srcRect b="0" l="0" r="0" t="0"/>
          <a:stretch/>
        </p:blipFill>
        <p:spPr>
          <a:xfrm>
            <a:off x="1" y="1970240"/>
            <a:ext cx="10437812" cy="321164"/>
          </a:xfrm>
          <a:prstGeom prst="rect">
            <a:avLst/>
          </a:prstGeom>
          <a:noFill/>
          <a:ln>
            <a:noFill/>
          </a:ln>
        </p:spPr>
      </p:pic>
      <p:pic>
        <p:nvPicPr>
          <p:cNvPr descr="HD-ShadowShort.png" id="83" name="Google Shape;83;p29"/>
          <p:cNvPicPr preferRelativeResize="0"/>
          <p:nvPr/>
        </p:nvPicPr>
        <p:blipFill rotWithShape="1">
          <a:blip r:embed="rId3">
            <a:alphaModFix/>
          </a:blip>
          <a:srcRect b="0" l="0" r="0" t="0"/>
          <a:stretch/>
        </p:blipFill>
        <p:spPr>
          <a:xfrm>
            <a:off x="10585826" y="1971234"/>
            <a:ext cx="1602997" cy="144270"/>
          </a:xfrm>
          <a:prstGeom prst="rect">
            <a:avLst/>
          </a:prstGeom>
          <a:noFill/>
          <a:ln>
            <a:noFill/>
          </a:ln>
        </p:spPr>
      </p:pic>
      <p:sp>
        <p:nvSpPr>
          <p:cNvPr id="84" name="Google Shape;84;p29"/>
          <p:cNvSpPr/>
          <p:nvPr/>
        </p:nvSpPr>
        <p:spPr>
          <a:xfrm>
            <a:off x="0" y="609600"/>
            <a:ext cx="10437812" cy="1368198"/>
          </a:xfrm>
          <a:prstGeom prst="rect">
            <a:avLst/>
          </a:prstGeom>
          <a:solidFill>
            <a:srgbClr val="26262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5" name="Google Shape;85;p29"/>
          <p:cNvSpPr/>
          <p:nvPr/>
        </p:nvSpPr>
        <p:spPr>
          <a:xfrm>
            <a:off x="10585827" y="609600"/>
            <a:ext cx="1602997" cy="1368198"/>
          </a:xfrm>
          <a:prstGeom prst="rect">
            <a:avLst/>
          </a:pr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6" name="Google Shape;86;p29"/>
          <p:cNvSpPr txBox="1"/>
          <p:nvPr>
            <p:ph type="title"/>
          </p:nvPr>
        </p:nvSpPr>
        <p:spPr>
          <a:xfrm>
            <a:off x="680321" y="753227"/>
            <a:ext cx="9613859" cy="108094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3600"/>
              <a:buFont typeface="Trebuchet MS"/>
              <a:buNone/>
              <a:defRPr sz="36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7" name="Google Shape;87;p29"/>
          <p:cNvSpPr txBox="1"/>
          <p:nvPr>
            <p:ph idx="1" type="body"/>
          </p:nvPr>
        </p:nvSpPr>
        <p:spPr>
          <a:xfrm>
            <a:off x="4685846" y="2336873"/>
            <a:ext cx="5608336" cy="3599313"/>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88" name="Google Shape;88;p29"/>
          <p:cNvSpPr txBox="1"/>
          <p:nvPr>
            <p:ph idx="2" type="body"/>
          </p:nvPr>
        </p:nvSpPr>
        <p:spPr>
          <a:xfrm>
            <a:off x="680322" y="2336872"/>
            <a:ext cx="3790078" cy="3599317"/>
          </a:xfrm>
          <a:prstGeom prst="rect">
            <a:avLst/>
          </a:prstGeom>
          <a:noFill/>
          <a:ln>
            <a:noFill/>
          </a:ln>
        </p:spPr>
        <p:txBody>
          <a:bodyPr anchorCtr="0" anchor="ctr"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1600"/>
              <a:buNone/>
              <a:defRPr sz="1600"/>
            </a:lvl1pPr>
            <a:lvl2pPr indent="-228600" lvl="1" marL="914400" algn="l">
              <a:lnSpc>
                <a:spcPct val="90000"/>
              </a:lnSpc>
              <a:spcBef>
                <a:spcPts val="500"/>
              </a:spcBef>
              <a:spcAft>
                <a:spcPts val="0"/>
              </a:spcAft>
              <a:buClr>
                <a:schemeClr val="lt1"/>
              </a:buClr>
              <a:buSzPts val="1400"/>
              <a:buNone/>
              <a:defRPr sz="1400"/>
            </a:lvl2pPr>
            <a:lvl3pPr indent="-228600" lvl="2" marL="1371600" algn="l">
              <a:lnSpc>
                <a:spcPct val="90000"/>
              </a:lnSpc>
              <a:spcBef>
                <a:spcPts val="500"/>
              </a:spcBef>
              <a:spcAft>
                <a:spcPts val="0"/>
              </a:spcAft>
              <a:buClr>
                <a:schemeClr val="lt1"/>
              </a:buClr>
              <a:buSzPts val="1200"/>
              <a:buNone/>
              <a:defRPr sz="1200"/>
            </a:lvl3pPr>
            <a:lvl4pPr indent="-228600" lvl="3" marL="1828800" algn="l">
              <a:lnSpc>
                <a:spcPct val="90000"/>
              </a:lnSpc>
              <a:spcBef>
                <a:spcPts val="500"/>
              </a:spcBef>
              <a:spcAft>
                <a:spcPts val="0"/>
              </a:spcAft>
              <a:buClr>
                <a:schemeClr val="lt1"/>
              </a:buClr>
              <a:buSzPts val="1000"/>
              <a:buNone/>
              <a:defRPr sz="1000"/>
            </a:lvl4pPr>
            <a:lvl5pPr indent="-228600" lvl="4" marL="2286000" algn="l">
              <a:lnSpc>
                <a:spcPct val="90000"/>
              </a:lnSpc>
              <a:spcBef>
                <a:spcPts val="500"/>
              </a:spcBef>
              <a:spcAft>
                <a:spcPts val="0"/>
              </a:spcAft>
              <a:buClr>
                <a:schemeClr val="lt1"/>
              </a:buClr>
              <a:buSzPts val="1000"/>
              <a:buNone/>
              <a:defRPr sz="1000"/>
            </a:lvl5pPr>
            <a:lvl6pPr indent="-228600" lvl="5" marL="2743200" algn="l">
              <a:lnSpc>
                <a:spcPct val="90000"/>
              </a:lnSpc>
              <a:spcBef>
                <a:spcPts val="500"/>
              </a:spcBef>
              <a:spcAft>
                <a:spcPts val="0"/>
              </a:spcAft>
              <a:buClr>
                <a:schemeClr val="lt1"/>
              </a:buClr>
              <a:buSzPts val="1000"/>
              <a:buNone/>
              <a:defRPr sz="1000"/>
            </a:lvl6pPr>
            <a:lvl7pPr indent="-228600" lvl="6" marL="3200400" algn="l">
              <a:lnSpc>
                <a:spcPct val="90000"/>
              </a:lnSpc>
              <a:spcBef>
                <a:spcPts val="500"/>
              </a:spcBef>
              <a:spcAft>
                <a:spcPts val="0"/>
              </a:spcAft>
              <a:buClr>
                <a:schemeClr val="lt1"/>
              </a:buClr>
              <a:buSzPts val="1000"/>
              <a:buNone/>
              <a:defRPr sz="1000"/>
            </a:lvl7pPr>
            <a:lvl8pPr indent="-228600" lvl="7" marL="3657600" algn="l">
              <a:lnSpc>
                <a:spcPct val="90000"/>
              </a:lnSpc>
              <a:spcBef>
                <a:spcPts val="500"/>
              </a:spcBef>
              <a:spcAft>
                <a:spcPts val="0"/>
              </a:spcAft>
              <a:buClr>
                <a:schemeClr val="lt1"/>
              </a:buClr>
              <a:buSzPts val="1000"/>
              <a:buNone/>
              <a:defRPr sz="1000"/>
            </a:lvl8pPr>
            <a:lvl9pPr indent="-228600" lvl="8" marL="4114800" algn="l">
              <a:lnSpc>
                <a:spcPct val="90000"/>
              </a:lnSpc>
              <a:spcBef>
                <a:spcPts val="500"/>
              </a:spcBef>
              <a:spcAft>
                <a:spcPts val="0"/>
              </a:spcAft>
              <a:buClr>
                <a:schemeClr val="lt1"/>
              </a:buClr>
              <a:buSzPts val="1000"/>
              <a:buNone/>
              <a:defRPr sz="1000"/>
            </a:lvl9pPr>
          </a:lstStyle>
          <a:p/>
        </p:txBody>
      </p:sp>
      <p:sp>
        <p:nvSpPr>
          <p:cNvPr id="89" name="Google Shape;89;p29"/>
          <p:cNvSpPr txBox="1"/>
          <p:nvPr>
            <p:ph idx="10" type="dt"/>
          </p:nvPr>
        </p:nvSpPr>
        <p:spPr>
          <a:xfrm>
            <a:off x="7550981" y="5936187"/>
            <a:ext cx="2743200"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0" name="Google Shape;90;p29"/>
          <p:cNvSpPr txBox="1"/>
          <p:nvPr>
            <p:ph idx="11" type="ftr"/>
          </p:nvPr>
        </p:nvSpPr>
        <p:spPr>
          <a:xfrm>
            <a:off x="680321" y="5936188"/>
            <a:ext cx="687066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1" name="Google Shape;91;p29"/>
          <p:cNvSpPr txBox="1"/>
          <p:nvPr>
            <p:ph idx="12" type="sldNum"/>
          </p:nvPr>
        </p:nvSpPr>
        <p:spPr>
          <a:xfrm>
            <a:off x="10729455" y="753227"/>
            <a:ext cx="1154151" cy="1090789"/>
          </a:xfrm>
          <a:prstGeom prst="rect">
            <a:avLst/>
          </a:prstGeom>
          <a:noFill/>
          <a:ln>
            <a:noFill/>
          </a:ln>
        </p:spPr>
        <p:txBody>
          <a:bodyPr anchorCtr="0" anchor="ctr" bIns="45700" lIns="91425" spcFirstLastPara="1" rIns="91425" wrap="square" tIns="45700">
            <a:noAutofit/>
          </a:bodyPr>
          <a:lstStyle>
            <a:lvl1pPr indent="0" lvl="0"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1pPr>
            <a:lvl2pPr indent="0" lvl="1"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2pPr>
            <a:lvl3pPr indent="0" lvl="2"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3pPr>
            <a:lvl4pPr indent="0" lvl="3"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4pPr>
            <a:lvl5pPr indent="0" lvl="4"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5pPr>
            <a:lvl6pPr indent="0" lvl="5"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6pPr>
            <a:lvl7pPr indent="0" lvl="6"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7pPr>
            <a:lvl8pPr indent="0" lvl="7"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8pPr>
            <a:lvl9pPr indent="0" lvl="8"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9pPr>
          </a:lstStyle>
          <a:p>
            <a:pPr indent="0" lvl="0" marL="0" rtl="0" algn="l">
              <a:spcBef>
                <a:spcPts val="0"/>
              </a:spcBef>
              <a:spcAft>
                <a:spcPts val="0"/>
              </a:spcAft>
              <a:buNone/>
            </a:pPr>
            <a:fld id="{00000000-1234-1234-1234-123412341234}" type="slidenum">
              <a:rPr lang="it-IT"/>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Immagine con didascalia" type="picTx">
  <p:cSld name="PICTURE_WITH_CAPTION_TEXT">
    <p:spTree>
      <p:nvGrpSpPr>
        <p:cNvPr id="92" name="Shape 92"/>
        <p:cNvGrpSpPr/>
        <p:nvPr/>
      </p:nvGrpSpPr>
      <p:grpSpPr>
        <a:xfrm>
          <a:off x="0" y="0"/>
          <a:ext cx="0" cy="0"/>
          <a:chOff x="0" y="0"/>
          <a:chExt cx="0" cy="0"/>
        </a:xfrm>
      </p:grpSpPr>
      <p:pic>
        <p:nvPicPr>
          <p:cNvPr descr="HD-ShadowLong.png" id="93" name="Google Shape;93;p30"/>
          <p:cNvPicPr preferRelativeResize="0"/>
          <p:nvPr/>
        </p:nvPicPr>
        <p:blipFill rotWithShape="1">
          <a:blip r:embed="rId2">
            <a:alphaModFix/>
          </a:blip>
          <a:srcRect b="0" l="0" r="0" t="0"/>
          <a:stretch/>
        </p:blipFill>
        <p:spPr>
          <a:xfrm>
            <a:off x="1" y="1970240"/>
            <a:ext cx="10437812" cy="321164"/>
          </a:xfrm>
          <a:prstGeom prst="rect">
            <a:avLst/>
          </a:prstGeom>
          <a:noFill/>
          <a:ln>
            <a:noFill/>
          </a:ln>
        </p:spPr>
      </p:pic>
      <p:pic>
        <p:nvPicPr>
          <p:cNvPr descr="HD-ShadowShort.png" id="94" name="Google Shape;94;p30"/>
          <p:cNvPicPr preferRelativeResize="0"/>
          <p:nvPr/>
        </p:nvPicPr>
        <p:blipFill rotWithShape="1">
          <a:blip r:embed="rId3">
            <a:alphaModFix/>
          </a:blip>
          <a:srcRect b="0" l="0" r="0" t="0"/>
          <a:stretch/>
        </p:blipFill>
        <p:spPr>
          <a:xfrm>
            <a:off x="10585826" y="1971234"/>
            <a:ext cx="1602997" cy="144270"/>
          </a:xfrm>
          <a:prstGeom prst="rect">
            <a:avLst/>
          </a:prstGeom>
          <a:noFill/>
          <a:ln>
            <a:noFill/>
          </a:ln>
        </p:spPr>
      </p:pic>
      <p:sp>
        <p:nvSpPr>
          <p:cNvPr id="95" name="Google Shape;95;p30"/>
          <p:cNvSpPr/>
          <p:nvPr/>
        </p:nvSpPr>
        <p:spPr>
          <a:xfrm>
            <a:off x="0" y="609600"/>
            <a:ext cx="10437812" cy="1368198"/>
          </a:xfrm>
          <a:prstGeom prst="rect">
            <a:avLst/>
          </a:prstGeom>
          <a:solidFill>
            <a:srgbClr val="26262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6" name="Google Shape;96;p30"/>
          <p:cNvSpPr/>
          <p:nvPr/>
        </p:nvSpPr>
        <p:spPr>
          <a:xfrm>
            <a:off x="10585827" y="609600"/>
            <a:ext cx="1602997" cy="1368198"/>
          </a:xfrm>
          <a:prstGeom prst="rect">
            <a:avLst/>
          </a:pr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7" name="Google Shape;97;p30"/>
          <p:cNvSpPr txBox="1"/>
          <p:nvPr>
            <p:ph type="title"/>
          </p:nvPr>
        </p:nvSpPr>
        <p:spPr>
          <a:xfrm>
            <a:off x="680323" y="753228"/>
            <a:ext cx="9613857" cy="1080938"/>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3600"/>
              <a:buFont typeface="Trebuchet MS"/>
              <a:buNone/>
              <a:defRPr sz="36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8" name="Google Shape;98;p30"/>
          <p:cNvSpPr/>
          <p:nvPr>
            <p:ph idx="2" type="pic"/>
          </p:nvPr>
        </p:nvSpPr>
        <p:spPr>
          <a:xfrm>
            <a:off x="4868333" y="2336874"/>
            <a:ext cx="5425849" cy="3599312"/>
          </a:xfrm>
          <a:prstGeom prst="rect">
            <a:avLst/>
          </a:prstGeom>
          <a:noFill/>
          <a:ln>
            <a:noFill/>
          </a:ln>
          <a:effectLst>
            <a:outerShdw blurRad="76200" rotWithShape="0" algn="tl" dir="5040000" dist="63500">
              <a:srgbClr val="000000">
                <a:alpha val="40392"/>
              </a:srgbClr>
            </a:outerShdw>
          </a:effectLst>
        </p:spPr>
      </p:sp>
      <p:sp>
        <p:nvSpPr>
          <p:cNvPr id="99" name="Google Shape;99;p30"/>
          <p:cNvSpPr txBox="1"/>
          <p:nvPr>
            <p:ph idx="1" type="body"/>
          </p:nvPr>
        </p:nvSpPr>
        <p:spPr>
          <a:xfrm>
            <a:off x="680323" y="2336873"/>
            <a:ext cx="3876256" cy="3599315"/>
          </a:xfrm>
          <a:prstGeom prst="rect">
            <a:avLst/>
          </a:prstGeom>
          <a:noFill/>
          <a:ln>
            <a:noFill/>
          </a:ln>
        </p:spPr>
        <p:txBody>
          <a:bodyPr anchorCtr="0" anchor="ctr"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1600"/>
              <a:buNone/>
              <a:defRPr sz="1600"/>
            </a:lvl1pPr>
            <a:lvl2pPr indent="-228600" lvl="1" marL="914400" algn="l">
              <a:lnSpc>
                <a:spcPct val="90000"/>
              </a:lnSpc>
              <a:spcBef>
                <a:spcPts val="500"/>
              </a:spcBef>
              <a:spcAft>
                <a:spcPts val="0"/>
              </a:spcAft>
              <a:buClr>
                <a:schemeClr val="lt1"/>
              </a:buClr>
              <a:buSzPts val="1400"/>
              <a:buNone/>
              <a:defRPr sz="1400"/>
            </a:lvl2pPr>
            <a:lvl3pPr indent="-228600" lvl="2" marL="1371600" algn="l">
              <a:lnSpc>
                <a:spcPct val="90000"/>
              </a:lnSpc>
              <a:spcBef>
                <a:spcPts val="500"/>
              </a:spcBef>
              <a:spcAft>
                <a:spcPts val="0"/>
              </a:spcAft>
              <a:buClr>
                <a:schemeClr val="lt1"/>
              </a:buClr>
              <a:buSzPts val="1200"/>
              <a:buNone/>
              <a:defRPr sz="1200"/>
            </a:lvl3pPr>
            <a:lvl4pPr indent="-228600" lvl="3" marL="1828800" algn="l">
              <a:lnSpc>
                <a:spcPct val="90000"/>
              </a:lnSpc>
              <a:spcBef>
                <a:spcPts val="500"/>
              </a:spcBef>
              <a:spcAft>
                <a:spcPts val="0"/>
              </a:spcAft>
              <a:buClr>
                <a:schemeClr val="lt1"/>
              </a:buClr>
              <a:buSzPts val="1000"/>
              <a:buNone/>
              <a:defRPr sz="1000"/>
            </a:lvl4pPr>
            <a:lvl5pPr indent="-228600" lvl="4" marL="2286000" algn="l">
              <a:lnSpc>
                <a:spcPct val="90000"/>
              </a:lnSpc>
              <a:spcBef>
                <a:spcPts val="500"/>
              </a:spcBef>
              <a:spcAft>
                <a:spcPts val="0"/>
              </a:spcAft>
              <a:buClr>
                <a:schemeClr val="lt1"/>
              </a:buClr>
              <a:buSzPts val="1000"/>
              <a:buNone/>
              <a:defRPr sz="1000"/>
            </a:lvl5pPr>
            <a:lvl6pPr indent="-228600" lvl="5" marL="2743200" algn="l">
              <a:lnSpc>
                <a:spcPct val="90000"/>
              </a:lnSpc>
              <a:spcBef>
                <a:spcPts val="500"/>
              </a:spcBef>
              <a:spcAft>
                <a:spcPts val="0"/>
              </a:spcAft>
              <a:buClr>
                <a:schemeClr val="lt1"/>
              </a:buClr>
              <a:buSzPts val="1000"/>
              <a:buNone/>
              <a:defRPr sz="1000"/>
            </a:lvl6pPr>
            <a:lvl7pPr indent="-228600" lvl="6" marL="3200400" algn="l">
              <a:lnSpc>
                <a:spcPct val="90000"/>
              </a:lnSpc>
              <a:spcBef>
                <a:spcPts val="500"/>
              </a:spcBef>
              <a:spcAft>
                <a:spcPts val="0"/>
              </a:spcAft>
              <a:buClr>
                <a:schemeClr val="lt1"/>
              </a:buClr>
              <a:buSzPts val="1000"/>
              <a:buNone/>
              <a:defRPr sz="1000"/>
            </a:lvl7pPr>
            <a:lvl8pPr indent="-228600" lvl="7" marL="3657600" algn="l">
              <a:lnSpc>
                <a:spcPct val="90000"/>
              </a:lnSpc>
              <a:spcBef>
                <a:spcPts val="500"/>
              </a:spcBef>
              <a:spcAft>
                <a:spcPts val="0"/>
              </a:spcAft>
              <a:buClr>
                <a:schemeClr val="lt1"/>
              </a:buClr>
              <a:buSzPts val="1000"/>
              <a:buNone/>
              <a:defRPr sz="1000"/>
            </a:lvl8pPr>
            <a:lvl9pPr indent="-228600" lvl="8" marL="4114800" algn="l">
              <a:lnSpc>
                <a:spcPct val="90000"/>
              </a:lnSpc>
              <a:spcBef>
                <a:spcPts val="500"/>
              </a:spcBef>
              <a:spcAft>
                <a:spcPts val="0"/>
              </a:spcAft>
              <a:buClr>
                <a:schemeClr val="lt1"/>
              </a:buClr>
              <a:buSzPts val="1000"/>
              <a:buNone/>
              <a:defRPr sz="1000"/>
            </a:lvl9pPr>
          </a:lstStyle>
          <a:p/>
        </p:txBody>
      </p:sp>
      <p:sp>
        <p:nvSpPr>
          <p:cNvPr id="100" name="Google Shape;100;p30"/>
          <p:cNvSpPr txBox="1"/>
          <p:nvPr>
            <p:ph idx="10" type="dt"/>
          </p:nvPr>
        </p:nvSpPr>
        <p:spPr>
          <a:xfrm>
            <a:off x="7550981" y="5936187"/>
            <a:ext cx="2743200"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1" name="Google Shape;101;p30"/>
          <p:cNvSpPr txBox="1"/>
          <p:nvPr>
            <p:ph idx="11" type="ftr"/>
          </p:nvPr>
        </p:nvSpPr>
        <p:spPr>
          <a:xfrm>
            <a:off x="680321" y="5936188"/>
            <a:ext cx="687066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2" name="Google Shape;102;p30"/>
          <p:cNvSpPr txBox="1"/>
          <p:nvPr>
            <p:ph idx="12" type="sldNum"/>
          </p:nvPr>
        </p:nvSpPr>
        <p:spPr>
          <a:xfrm>
            <a:off x="10729455" y="753227"/>
            <a:ext cx="1154151" cy="1090789"/>
          </a:xfrm>
          <a:prstGeom prst="rect">
            <a:avLst/>
          </a:prstGeom>
          <a:noFill/>
          <a:ln>
            <a:noFill/>
          </a:ln>
        </p:spPr>
        <p:txBody>
          <a:bodyPr anchorCtr="0" anchor="ctr" bIns="45700" lIns="91425" spcFirstLastPara="1" rIns="91425" wrap="square" tIns="45700">
            <a:noAutofit/>
          </a:bodyPr>
          <a:lstStyle>
            <a:lvl1pPr indent="0" lvl="0"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1pPr>
            <a:lvl2pPr indent="0" lvl="1"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2pPr>
            <a:lvl3pPr indent="0" lvl="2"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3pPr>
            <a:lvl4pPr indent="0" lvl="3"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4pPr>
            <a:lvl5pPr indent="0" lvl="4"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5pPr>
            <a:lvl6pPr indent="0" lvl="5"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6pPr>
            <a:lvl7pPr indent="0" lvl="6"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7pPr>
            <a:lvl8pPr indent="0" lvl="7"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8pPr>
            <a:lvl9pPr indent="0" lvl="8" marL="0" marR="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9pPr>
          </a:lstStyle>
          <a:p>
            <a:pPr indent="0" lvl="0" marL="0" rtl="0" algn="l">
              <a:spcBef>
                <a:spcPts val="0"/>
              </a:spcBef>
              <a:spcAft>
                <a:spcPts val="0"/>
              </a:spcAft>
              <a:buNone/>
            </a:pPr>
            <a:fld id="{00000000-1234-1234-1234-123412341234}" type="slidenum">
              <a:rPr lang="it-IT"/>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slideLayout" Target="../slideLayouts/slideLayout12.xml"/><Relationship Id="rId12" Type="http://schemas.openxmlformats.org/officeDocument/2006/relationships/slideLayout" Target="../slideLayouts/slideLayout11.xml"/><Relationship Id="rId1" Type="http://schemas.openxmlformats.org/officeDocument/2006/relationships/image" Target="../media/image3.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15" Type="http://schemas.openxmlformats.org/officeDocument/2006/relationships/slideLayout" Target="../slideLayouts/slideLayout14.xml"/><Relationship Id="rId14" Type="http://schemas.openxmlformats.org/officeDocument/2006/relationships/slideLayout" Target="../slideLayouts/slideLayout13.xml"/><Relationship Id="rId17" Type="http://schemas.openxmlformats.org/officeDocument/2006/relationships/slideLayout" Target="../slideLayouts/slideLayout16.xml"/><Relationship Id="rId16" Type="http://schemas.openxmlformats.org/officeDocument/2006/relationships/slideLayout" Target="../slideLayouts/slideLayout15.xml"/><Relationship Id="rId5" Type="http://schemas.openxmlformats.org/officeDocument/2006/relationships/slideLayout" Target="../slideLayouts/slideLayout4.xml"/><Relationship Id="rId19" Type="http://schemas.openxmlformats.org/officeDocument/2006/relationships/theme" Target="../theme/theme2.xml"/><Relationship Id="rId6" Type="http://schemas.openxmlformats.org/officeDocument/2006/relationships/slideLayout" Target="../slideLayouts/slideLayout5.xml"/><Relationship Id="rId18" Type="http://schemas.openxmlformats.org/officeDocument/2006/relationships/slideLayout" Target="../slideLayouts/slideLayout17.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F78121"/>
            </a:gs>
            <a:gs pos="50000">
              <a:srgbClr val="D54006"/>
            </a:gs>
            <a:gs pos="100000">
              <a:srgbClr val="8C0000"/>
            </a:gs>
          </a:gsLst>
          <a:lin ang="2520000" scaled="0"/>
        </a:gradFill>
      </p:bgPr>
    </p:bg>
    <p:spTree>
      <p:nvGrpSpPr>
        <p:cNvPr id="5" name="Shape 5"/>
        <p:cNvGrpSpPr/>
        <p:nvPr/>
      </p:nvGrpSpPr>
      <p:grpSpPr>
        <a:xfrm>
          <a:off x="0" y="0"/>
          <a:ext cx="0" cy="0"/>
          <a:chOff x="0" y="0"/>
          <a:chExt cx="0" cy="0"/>
        </a:xfrm>
      </p:grpSpPr>
      <p:pic>
        <p:nvPicPr>
          <p:cNvPr descr="hashOverlay-FullResolve.png" id="6" name="Google Shape;6;p21"/>
          <p:cNvPicPr preferRelativeResize="0"/>
          <p:nvPr/>
        </p:nvPicPr>
        <p:blipFill rotWithShape="1">
          <a:blip r:embed="rId1">
            <a:alphaModFix amt="10000"/>
          </a:blip>
          <a:srcRect b="0" l="0" r="0" t="0"/>
          <a:stretch/>
        </p:blipFill>
        <p:spPr>
          <a:xfrm>
            <a:off x="0" y="0"/>
            <a:ext cx="12192000" cy="6858000"/>
          </a:xfrm>
          <a:prstGeom prst="rect">
            <a:avLst/>
          </a:prstGeom>
          <a:noFill/>
          <a:ln>
            <a:noFill/>
          </a:ln>
        </p:spPr>
      </p:pic>
      <p:sp>
        <p:nvSpPr>
          <p:cNvPr id="7" name="Google Shape;7;p21"/>
          <p:cNvSpPr txBox="1"/>
          <p:nvPr>
            <p:ph type="title"/>
          </p:nvPr>
        </p:nvSpPr>
        <p:spPr>
          <a:xfrm>
            <a:off x="680321" y="753228"/>
            <a:ext cx="9613861" cy="1080938"/>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lt1"/>
              </a:buClr>
              <a:buSzPts val="3600"/>
              <a:buFont typeface="Trebuchet MS"/>
              <a:buNone/>
              <a:defRPr b="0" i="0" sz="3600" u="none" cap="none" strike="noStrike">
                <a:solidFill>
                  <a:schemeClr val="lt1"/>
                </a:solidFill>
                <a:latin typeface="Trebuchet MS"/>
                <a:ea typeface="Trebuchet MS"/>
                <a:cs typeface="Trebuchet MS"/>
                <a:sym typeface="Trebuchet MS"/>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8" name="Google Shape;8;p21"/>
          <p:cNvSpPr txBox="1"/>
          <p:nvPr>
            <p:ph idx="1" type="body"/>
          </p:nvPr>
        </p:nvSpPr>
        <p:spPr>
          <a:xfrm>
            <a:off x="680321" y="2336873"/>
            <a:ext cx="9613861" cy="3599316"/>
          </a:xfrm>
          <a:prstGeom prst="rect">
            <a:avLst/>
          </a:prstGeom>
          <a:noFill/>
          <a:ln>
            <a:noFill/>
          </a:ln>
        </p:spPr>
        <p:txBody>
          <a:bodyPr anchorCtr="0" anchor="t" bIns="45700" lIns="91425" spcFirstLastPara="1" rIns="91425" wrap="square" tIns="45700">
            <a:normAutofit/>
          </a:bodyPr>
          <a:lstStyle>
            <a:lvl1pPr indent="-381000" lvl="0" marL="457200" marR="0" rtl="0" algn="l">
              <a:lnSpc>
                <a:spcPct val="90000"/>
              </a:lnSpc>
              <a:spcBef>
                <a:spcPts val="1000"/>
              </a:spcBef>
              <a:spcAft>
                <a:spcPts val="0"/>
              </a:spcAft>
              <a:buClr>
                <a:schemeClr val="lt1"/>
              </a:buClr>
              <a:buSzPts val="2400"/>
              <a:buFont typeface="Arial"/>
              <a:buChar char="•"/>
              <a:defRPr b="0" i="0" sz="2400" u="none" cap="none" strike="noStrike">
                <a:solidFill>
                  <a:schemeClr val="lt1"/>
                </a:solidFill>
                <a:latin typeface="Trebuchet MS"/>
                <a:ea typeface="Trebuchet MS"/>
                <a:cs typeface="Trebuchet MS"/>
                <a:sym typeface="Trebuchet MS"/>
              </a:defRPr>
            </a:lvl1pPr>
            <a:lvl2pPr indent="-355600" lvl="1" marL="914400" marR="0" rtl="0" algn="l">
              <a:lnSpc>
                <a:spcPct val="90000"/>
              </a:lnSpc>
              <a:spcBef>
                <a:spcPts val="500"/>
              </a:spcBef>
              <a:spcAft>
                <a:spcPts val="0"/>
              </a:spcAft>
              <a:buClr>
                <a:schemeClr val="lt1"/>
              </a:buClr>
              <a:buSzPts val="2000"/>
              <a:buFont typeface="Arial"/>
              <a:buChar char="•"/>
              <a:defRPr b="0" i="0" sz="2000" u="none" cap="none" strike="noStrike">
                <a:solidFill>
                  <a:schemeClr val="lt1"/>
                </a:solidFill>
                <a:latin typeface="Trebuchet MS"/>
                <a:ea typeface="Trebuchet MS"/>
                <a:cs typeface="Trebuchet MS"/>
                <a:sym typeface="Trebuchet MS"/>
              </a:defRPr>
            </a:lvl2pPr>
            <a:lvl3pPr indent="-342900" lvl="2" marL="13716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Trebuchet MS"/>
                <a:ea typeface="Trebuchet MS"/>
                <a:cs typeface="Trebuchet MS"/>
                <a:sym typeface="Trebuchet MS"/>
              </a:defRPr>
            </a:lvl3pPr>
            <a:lvl4pPr indent="-330200" lvl="3" marL="1828800" marR="0" rtl="0" algn="l">
              <a:lnSpc>
                <a:spcPct val="90000"/>
              </a:lnSpc>
              <a:spcBef>
                <a:spcPts val="500"/>
              </a:spcBef>
              <a:spcAft>
                <a:spcPts val="0"/>
              </a:spcAft>
              <a:buClr>
                <a:schemeClr val="lt1"/>
              </a:buClr>
              <a:buSzPts val="1600"/>
              <a:buFont typeface="Arial"/>
              <a:buChar char="•"/>
              <a:defRPr b="0" i="0" sz="1600" u="none" cap="none" strike="noStrike">
                <a:solidFill>
                  <a:schemeClr val="lt1"/>
                </a:solidFill>
                <a:latin typeface="Trebuchet MS"/>
                <a:ea typeface="Trebuchet MS"/>
                <a:cs typeface="Trebuchet MS"/>
                <a:sym typeface="Trebuchet MS"/>
              </a:defRPr>
            </a:lvl4pPr>
            <a:lvl5pPr indent="-330200" lvl="4" marL="2286000" marR="0" rtl="0" algn="l">
              <a:lnSpc>
                <a:spcPct val="90000"/>
              </a:lnSpc>
              <a:spcBef>
                <a:spcPts val="500"/>
              </a:spcBef>
              <a:spcAft>
                <a:spcPts val="0"/>
              </a:spcAft>
              <a:buClr>
                <a:schemeClr val="lt1"/>
              </a:buClr>
              <a:buSzPts val="1600"/>
              <a:buFont typeface="Arial"/>
              <a:buChar char="•"/>
              <a:defRPr b="0" i="0" sz="1600" u="none" cap="none" strike="noStrike">
                <a:solidFill>
                  <a:schemeClr val="lt1"/>
                </a:solidFill>
                <a:latin typeface="Trebuchet MS"/>
                <a:ea typeface="Trebuchet MS"/>
                <a:cs typeface="Trebuchet MS"/>
                <a:sym typeface="Trebuchet MS"/>
              </a:defRPr>
            </a:lvl5pPr>
            <a:lvl6pPr indent="-317500" lvl="5" marL="2743200" marR="0" rtl="0" algn="l">
              <a:lnSpc>
                <a:spcPct val="90000"/>
              </a:lnSpc>
              <a:spcBef>
                <a:spcPts val="500"/>
              </a:spcBef>
              <a:spcAft>
                <a:spcPts val="0"/>
              </a:spcAft>
              <a:buClr>
                <a:schemeClr val="lt1"/>
              </a:buClr>
              <a:buSzPts val="1400"/>
              <a:buFont typeface="Arial"/>
              <a:buChar char="•"/>
              <a:defRPr b="0" i="0" sz="1400" u="none" cap="none" strike="noStrike">
                <a:solidFill>
                  <a:schemeClr val="lt1"/>
                </a:solidFill>
                <a:latin typeface="Trebuchet MS"/>
                <a:ea typeface="Trebuchet MS"/>
                <a:cs typeface="Trebuchet MS"/>
                <a:sym typeface="Trebuchet MS"/>
              </a:defRPr>
            </a:lvl6pPr>
            <a:lvl7pPr indent="-317500" lvl="6" marL="3200400" marR="0" rtl="0" algn="l">
              <a:lnSpc>
                <a:spcPct val="90000"/>
              </a:lnSpc>
              <a:spcBef>
                <a:spcPts val="500"/>
              </a:spcBef>
              <a:spcAft>
                <a:spcPts val="0"/>
              </a:spcAft>
              <a:buClr>
                <a:schemeClr val="lt1"/>
              </a:buClr>
              <a:buSzPts val="1400"/>
              <a:buFont typeface="Arial"/>
              <a:buChar char="•"/>
              <a:defRPr b="0" i="0" sz="1400" u="none" cap="none" strike="noStrike">
                <a:solidFill>
                  <a:schemeClr val="lt1"/>
                </a:solidFill>
                <a:latin typeface="Trebuchet MS"/>
                <a:ea typeface="Trebuchet MS"/>
                <a:cs typeface="Trebuchet MS"/>
                <a:sym typeface="Trebuchet MS"/>
              </a:defRPr>
            </a:lvl7pPr>
            <a:lvl8pPr indent="-317500" lvl="7" marL="3657600" marR="0" rtl="0" algn="l">
              <a:lnSpc>
                <a:spcPct val="90000"/>
              </a:lnSpc>
              <a:spcBef>
                <a:spcPts val="500"/>
              </a:spcBef>
              <a:spcAft>
                <a:spcPts val="0"/>
              </a:spcAft>
              <a:buClr>
                <a:schemeClr val="lt1"/>
              </a:buClr>
              <a:buSzPts val="1400"/>
              <a:buFont typeface="Arial"/>
              <a:buChar char="•"/>
              <a:defRPr b="0" i="0" sz="1400" u="none" cap="none" strike="noStrike">
                <a:solidFill>
                  <a:schemeClr val="lt1"/>
                </a:solidFill>
                <a:latin typeface="Trebuchet MS"/>
                <a:ea typeface="Trebuchet MS"/>
                <a:cs typeface="Trebuchet MS"/>
                <a:sym typeface="Trebuchet MS"/>
              </a:defRPr>
            </a:lvl8pPr>
            <a:lvl9pPr indent="-317500" lvl="8" marL="4114800" marR="0" rtl="0" algn="l">
              <a:lnSpc>
                <a:spcPct val="90000"/>
              </a:lnSpc>
              <a:spcBef>
                <a:spcPts val="500"/>
              </a:spcBef>
              <a:spcAft>
                <a:spcPts val="0"/>
              </a:spcAft>
              <a:buClr>
                <a:schemeClr val="lt1"/>
              </a:buClr>
              <a:buSzPts val="1400"/>
              <a:buFont typeface="Arial"/>
              <a:buChar char="•"/>
              <a:defRPr b="0" i="0" sz="1400" u="none" cap="none" strike="noStrike">
                <a:solidFill>
                  <a:schemeClr val="lt1"/>
                </a:solidFill>
                <a:latin typeface="Trebuchet MS"/>
                <a:ea typeface="Trebuchet MS"/>
                <a:cs typeface="Trebuchet MS"/>
                <a:sym typeface="Trebuchet MS"/>
              </a:defRPr>
            </a:lvl9pPr>
          </a:lstStyle>
          <a:p/>
        </p:txBody>
      </p:sp>
      <p:sp>
        <p:nvSpPr>
          <p:cNvPr id="9" name="Google Shape;9;p21"/>
          <p:cNvSpPr txBox="1"/>
          <p:nvPr>
            <p:ph idx="10" type="dt"/>
          </p:nvPr>
        </p:nvSpPr>
        <p:spPr>
          <a:xfrm>
            <a:off x="7550981" y="5936187"/>
            <a:ext cx="2743200" cy="365125"/>
          </a:xfrm>
          <a:prstGeom prst="rect">
            <a:avLst/>
          </a:prstGeom>
          <a:noFill/>
          <a:ln>
            <a:noFill/>
          </a:ln>
        </p:spPr>
        <p:txBody>
          <a:bodyPr anchorCtr="0" anchor="ctr"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050" u="none" cap="none" strike="noStrike">
                <a:solidFill>
                  <a:schemeClr val="lt1"/>
                </a:solidFill>
                <a:latin typeface="Trebuchet MS"/>
                <a:ea typeface="Trebuchet MS"/>
                <a:cs typeface="Trebuchet MS"/>
                <a:sym typeface="Trebuchet MS"/>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Trebuchet MS"/>
                <a:ea typeface="Trebuchet MS"/>
                <a:cs typeface="Trebuchet MS"/>
                <a:sym typeface="Trebuchet MS"/>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Trebuchet MS"/>
                <a:ea typeface="Trebuchet MS"/>
                <a:cs typeface="Trebuchet MS"/>
                <a:sym typeface="Trebuchet MS"/>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Trebuchet MS"/>
                <a:ea typeface="Trebuchet MS"/>
                <a:cs typeface="Trebuchet MS"/>
                <a:sym typeface="Trebuchet MS"/>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Trebuchet MS"/>
                <a:ea typeface="Trebuchet MS"/>
                <a:cs typeface="Trebuchet MS"/>
                <a:sym typeface="Trebuchet MS"/>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Trebuchet MS"/>
                <a:ea typeface="Trebuchet MS"/>
                <a:cs typeface="Trebuchet MS"/>
                <a:sym typeface="Trebuchet MS"/>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Trebuchet MS"/>
                <a:ea typeface="Trebuchet MS"/>
                <a:cs typeface="Trebuchet MS"/>
                <a:sym typeface="Trebuchet MS"/>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Trebuchet MS"/>
                <a:ea typeface="Trebuchet MS"/>
                <a:cs typeface="Trebuchet MS"/>
                <a:sym typeface="Trebuchet MS"/>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Trebuchet MS"/>
                <a:ea typeface="Trebuchet MS"/>
                <a:cs typeface="Trebuchet MS"/>
                <a:sym typeface="Trebuchet MS"/>
              </a:defRPr>
            </a:lvl9pPr>
          </a:lstStyle>
          <a:p/>
        </p:txBody>
      </p:sp>
      <p:sp>
        <p:nvSpPr>
          <p:cNvPr id="10" name="Google Shape;10;p21"/>
          <p:cNvSpPr txBox="1"/>
          <p:nvPr>
            <p:ph idx="11" type="ftr"/>
          </p:nvPr>
        </p:nvSpPr>
        <p:spPr>
          <a:xfrm>
            <a:off x="680321" y="5936188"/>
            <a:ext cx="687066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050" u="none" cap="none" strike="noStrike">
                <a:solidFill>
                  <a:schemeClr val="lt1"/>
                </a:solidFill>
                <a:latin typeface="Trebuchet MS"/>
                <a:ea typeface="Trebuchet MS"/>
                <a:cs typeface="Trebuchet MS"/>
                <a:sym typeface="Trebuchet MS"/>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Trebuchet MS"/>
                <a:ea typeface="Trebuchet MS"/>
                <a:cs typeface="Trebuchet MS"/>
                <a:sym typeface="Trebuchet MS"/>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Trebuchet MS"/>
                <a:ea typeface="Trebuchet MS"/>
                <a:cs typeface="Trebuchet MS"/>
                <a:sym typeface="Trebuchet MS"/>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Trebuchet MS"/>
                <a:ea typeface="Trebuchet MS"/>
                <a:cs typeface="Trebuchet MS"/>
                <a:sym typeface="Trebuchet MS"/>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Trebuchet MS"/>
                <a:ea typeface="Trebuchet MS"/>
                <a:cs typeface="Trebuchet MS"/>
                <a:sym typeface="Trebuchet MS"/>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Trebuchet MS"/>
                <a:ea typeface="Trebuchet MS"/>
                <a:cs typeface="Trebuchet MS"/>
                <a:sym typeface="Trebuchet MS"/>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Trebuchet MS"/>
                <a:ea typeface="Trebuchet MS"/>
                <a:cs typeface="Trebuchet MS"/>
                <a:sym typeface="Trebuchet MS"/>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Trebuchet MS"/>
                <a:ea typeface="Trebuchet MS"/>
                <a:cs typeface="Trebuchet MS"/>
                <a:sym typeface="Trebuchet MS"/>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Trebuchet MS"/>
                <a:ea typeface="Trebuchet MS"/>
                <a:cs typeface="Trebuchet MS"/>
                <a:sym typeface="Trebuchet MS"/>
              </a:defRPr>
            </a:lvl9pPr>
          </a:lstStyle>
          <a:p/>
        </p:txBody>
      </p:sp>
      <p:sp>
        <p:nvSpPr>
          <p:cNvPr id="11" name="Google Shape;11;p21"/>
          <p:cNvSpPr txBox="1"/>
          <p:nvPr>
            <p:ph idx="12" type="sldNum"/>
          </p:nvPr>
        </p:nvSpPr>
        <p:spPr>
          <a:xfrm>
            <a:off x="10729455" y="753227"/>
            <a:ext cx="1154151" cy="1090789"/>
          </a:xfrm>
          <a:prstGeom prst="rect">
            <a:avLst/>
          </a:prstGeom>
          <a:noFill/>
          <a:ln>
            <a:noFill/>
          </a:ln>
        </p:spPr>
        <p:txBody>
          <a:bodyPr anchorCtr="0" anchor="ctr" bIns="45700" lIns="91425" spcFirstLastPara="1" rIns="91425" wrap="square" tIns="45700">
            <a:noAutofit/>
          </a:bodyPr>
          <a:lstStyle>
            <a:lvl1pPr indent="0" lvl="0" marL="0" marR="0" rtl="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1pPr>
            <a:lvl2pPr indent="0" lvl="1" marL="0" marR="0" rtl="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2pPr>
            <a:lvl3pPr indent="0" lvl="2" marL="0" marR="0" rtl="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3pPr>
            <a:lvl4pPr indent="0" lvl="3" marL="0" marR="0" rtl="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4pPr>
            <a:lvl5pPr indent="0" lvl="4" marL="0" marR="0" rtl="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5pPr>
            <a:lvl6pPr indent="0" lvl="5" marL="0" marR="0" rtl="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6pPr>
            <a:lvl7pPr indent="0" lvl="6" marL="0" marR="0" rtl="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7pPr>
            <a:lvl8pPr indent="0" lvl="7" marL="0" marR="0" rtl="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8pPr>
            <a:lvl9pPr indent="0" lvl="8" marL="0" marR="0" rtl="0" algn="l">
              <a:lnSpc>
                <a:spcPct val="100000"/>
              </a:lnSpc>
              <a:spcBef>
                <a:spcPts val="0"/>
              </a:spcBef>
              <a:spcAft>
                <a:spcPts val="0"/>
              </a:spcAft>
              <a:buClr>
                <a:srgbClr val="000000"/>
              </a:buClr>
              <a:buSzPts val="3600"/>
              <a:buFont typeface="Arial"/>
              <a:buNone/>
              <a:defRPr b="0" i="0" sz="3600" u="none" cap="none" strike="noStrike">
                <a:solidFill>
                  <a:schemeClr val="lt1"/>
                </a:solidFill>
                <a:latin typeface="Trebuchet MS"/>
                <a:ea typeface="Trebuchet MS"/>
                <a:cs typeface="Trebuchet MS"/>
                <a:sym typeface="Trebuchet MS"/>
              </a:defRPr>
            </a:lvl9pPr>
          </a:lstStyle>
          <a:p>
            <a:pPr indent="0" lvl="0" marL="0" rtl="0" algn="l">
              <a:spcBef>
                <a:spcPts val="0"/>
              </a:spcBef>
              <a:spcAft>
                <a:spcPts val="0"/>
              </a:spcAft>
              <a:buNone/>
            </a:pPr>
            <a:fld id="{00000000-1234-1234-1234-123412341234}" type="slidenum">
              <a:rPr lang="it-IT"/>
              <a:t>‹#›</a:t>
            </a:fld>
            <a:endParaRPr/>
          </a:p>
        </p:txBody>
      </p:sp>
    </p:spTree>
  </p:cSld>
  <p:clrMap accent1="accent1" accent2="accent2" accent3="accent3" accent4="accent4" accent5="accent5" accent6="accent6" bg1="lt1" bg2="dk2" tx1="dk1" tx2="lt2" folHlink="folHlink" hlink="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 id="2147483665" r:id="rId18"/>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8.jpg"/><Relationship Id="rId4" Type="http://schemas.openxmlformats.org/officeDocument/2006/relationships/image" Target="../media/image7.png"/><Relationship Id="rId5" Type="http://schemas.openxmlformats.org/officeDocument/2006/relationships/image" Target="../media/image10.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 Id="rId3" Type="http://schemas.openxmlformats.org/officeDocument/2006/relationships/image" Target="../media/image3.png"/><Relationship Id="rId4" Type="http://schemas.openxmlformats.org/officeDocument/2006/relationships/image" Target="../media/image4.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 Id="rId3" Type="http://schemas.openxmlformats.org/officeDocument/2006/relationships/image" Target="../media/image3.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 Id="rId3" Type="http://schemas.openxmlformats.org/officeDocument/2006/relationships/image" Target="../media/image3.png"/><Relationship Id="rId4" Type="http://schemas.openxmlformats.org/officeDocument/2006/relationships/image" Target="../media/image1.png"/><Relationship Id="rId5" Type="http://schemas.openxmlformats.org/officeDocument/2006/relationships/image" Target="../media/image4.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 Id="rId3" Type="http://schemas.openxmlformats.org/officeDocument/2006/relationships/image" Target="../media/image3.png"/><Relationship Id="rId4" Type="http://schemas.openxmlformats.org/officeDocument/2006/relationships/image" Target="../media/image1.png"/><Relationship Id="rId5"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3.png"/><Relationship Id="rId4" Type="http://schemas.openxmlformats.org/officeDocument/2006/relationships/image" Target="../media/image4.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 Id="rId3" Type="http://schemas.openxmlformats.org/officeDocument/2006/relationships/image" Target="../media/image3.png"/><Relationship Id="rId4" Type="http://schemas.openxmlformats.org/officeDocument/2006/relationships/image" Target="../media/image1.png"/><Relationship Id="rId5" Type="http://schemas.openxmlformats.org/officeDocument/2006/relationships/image" Target="../media/image4.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3.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3.pn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3.pn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3.png"/><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hyperlink" Target="https://www.normattiva.it/uri-res/N2Ls?urn:nir:stato:legge:1992-02-05;104"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3.png"/><Relationship Id="rId4" Type="http://schemas.openxmlformats.org/officeDocument/2006/relationships/image" Target="../media/image7.png"/><Relationship Id="rId5"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F78121"/>
            </a:gs>
            <a:gs pos="50000">
              <a:srgbClr val="D54006"/>
            </a:gs>
            <a:gs pos="100000">
              <a:srgbClr val="8C0000"/>
            </a:gs>
          </a:gsLst>
          <a:lin ang="2520000" scaled="0"/>
        </a:gradFill>
      </p:bgPr>
    </p:bg>
    <p:spTree>
      <p:nvGrpSpPr>
        <p:cNvPr id="201" name="Shape 201"/>
        <p:cNvGrpSpPr/>
        <p:nvPr/>
      </p:nvGrpSpPr>
      <p:grpSpPr>
        <a:xfrm>
          <a:off x="0" y="0"/>
          <a:ext cx="0" cy="0"/>
          <a:chOff x="0" y="0"/>
          <a:chExt cx="0" cy="0"/>
        </a:xfrm>
      </p:grpSpPr>
      <p:pic>
        <p:nvPicPr>
          <p:cNvPr id="202" name="Google Shape;202;p1"/>
          <p:cNvPicPr preferRelativeResize="0"/>
          <p:nvPr/>
        </p:nvPicPr>
        <p:blipFill rotWithShape="1">
          <a:blip r:embed="rId3">
            <a:alphaModFix/>
          </a:blip>
          <a:srcRect b="16822" l="0" r="9090" t="34214"/>
          <a:stretch/>
        </p:blipFill>
        <p:spPr>
          <a:xfrm>
            <a:off x="-3176" y="10"/>
            <a:ext cx="12192000" cy="6857991"/>
          </a:xfrm>
          <a:prstGeom prst="rect">
            <a:avLst/>
          </a:prstGeom>
          <a:noFill/>
          <a:ln>
            <a:noFill/>
          </a:ln>
        </p:spPr>
      </p:pic>
      <p:sp>
        <p:nvSpPr>
          <p:cNvPr id="203" name="Google Shape;203;p1"/>
          <p:cNvSpPr/>
          <p:nvPr/>
        </p:nvSpPr>
        <p:spPr>
          <a:xfrm>
            <a:off x="0" y="4249541"/>
            <a:ext cx="8968085" cy="1660332"/>
          </a:xfrm>
          <a:prstGeom prst="rect">
            <a:avLst/>
          </a:prstGeom>
          <a:solidFill>
            <a:srgbClr val="0C0C0C">
              <a:alpha val="89411"/>
            </a:srgb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04" name="Google Shape;204;p1"/>
          <p:cNvSpPr txBox="1"/>
          <p:nvPr>
            <p:ph type="ctrTitle"/>
          </p:nvPr>
        </p:nvSpPr>
        <p:spPr>
          <a:xfrm>
            <a:off x="77822" y="4402667"/>
            <a:ext cx="8064230" cy="908635"/>
          </a:xfrm>
          <a:prstGeom prst="rect">
            <a:avLst/>
          </a:prstGeom>
          <a:noFill/>
          <a:ln>
            <a:noFill/>
          </a:ln>
        </p:spPr>
        <p:txBody>
          <a:bodyPr anchorCtr="0" anchor="b" bIns="45700" lIns="91425" spcFirstLastPara="1" rIns="91425" wrap="square" tIns="45700">
            <a:normAutofit/>
          </a:bodyPr>
          <a:lstStyle/>
          <a:p>
            <a:pPr indent="0" lvl="0" marL="0" rtl="0" algn="r">
              <a:lnSpc>
                <a:spcPct val="90000"/>
              </a:lnSpc>
              <a:spcBef>
                <a:spcPts val="0"/>
              </a:spcBef>
              <a:spcAft>
                <a:spcPts val="0"/>
              </a:spcAft>
              <a:buClr>
                <a:schemeClr val="lt1"/>
              </a:buClr>
              <a:buSzPts val="3000"/>
              <a:buFont typeface="Trebuchet MS"/>
              <a:buNone/>
            </a:pPr>
            <a:r>
              <a:rPr lang="it-IT" sz="3000"/>
              <a:t>Rete dei servizi per persone con disabilità</a:t>
            </a:r>
            <a:endParaRPr/>
          </a:p>
        </p:txBody>
      </p:sp>
      <p:sp>
        <p:nvSpPr>
          <p:cNvPr id="205" name="Google Shape;205;p1"/>
          <p:cNvSpPr/>
          <p:nvPr/>
        </p:nvSpPr>
        <p:spPr>
          <a:xfrm>
            <a:off x="9111715" y="4249541"/>
            <a:ext cx="3077109" cy="1660332"/>
          </a:xfrm>
          <a:prstGeom prst="rect">
            <a:avLst/>
          </a:pr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06" name="Google Shape;206;p1"/>
          <p:cNvSpPr/>
          <p:nvPr/>
        </p:nvSpPr>
        <p:spPr>
          <a:xfrm>
            <a:off x="0" y="5902314"/>
            <a:ext cx="8968085" cy="275942"/>
          </a:xfrm>
          <a:prstGeom prst="rect">
            <a:avLst/>
          </a:prstGeom>
          <a:blipFill rotWithShape="1">
            <a:blip r:embed="rId4">
              <a:alphaModFix/>
            </a:blip>
            <a:stretch>
              <a:fillRect b="0" l="0" r="0" t="0"/>
            </a:stretch>
          </a:blip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07" name="Google Shape;207;p1"/>
          <p:cNvSpPr/>
          <p:nvPr/>
        </p:nvSpPr>
        <p:spPr>
          <a:xfrm>
            <a:off x="9111715" y="5902314"/>
            <a:ext cx="3080285" cy="275942"/>
          </a:xfrm>
          <a:prstGeom prst="rect">
            <a:avLst/>
          </a:prstGeom>
          <a:blipFill rotWithShape="1">
            <a:blip r:embed="rId5">
              <a:alphaModFix/>
            </a:blip>
            <a:stretch>
              <a:fillRect b="0" l="0" r="0" t="0"/>
            </a:stretch>
          </a:blip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6" name="Shape 286"/>
        <p:cNvGrpSpPr/>
        <p:nvPr/>
      </p:nvGrpSpPr>
      <p:grpSpPr>
        <a:xfrm>
          <a:off x="0" y="0"/>
          <a:ext cx="0" cy="0"/>
          <a:chOff x="0" y="0"/>
          <a:chExt cx="0" cy="0"/>
        </a:xfrm>
      </p:grpSpPr>
      <p:sp>
        <p:nvSpPr>
          <p:cNvPr id="287" name="Google Shape;287;p8"/>
          <p:cNvSpPr txBox="1"/>
          <p:nvPr>
            <p:ph type="title"/>
          </p:nvPr>
        </p:nvSpPr>
        <p:spPr>
          <a:xfrm>
            <a:off x="680321" y="753228"/>
            <a:ext cx="9613861" cy="1080938"/>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lt1"/>
              </a:buClr>
              <a:buSzPts val="3600"/>
              <a:buFont typeface="Trebuchet MS"/>
              <a:buNone/>
            </a:pPr>
            <a:r>
              <a:rPr lang="it-IT"/>
              <a:t>Integrazione scolastica</a:t>
            </a:r>
            <a:endParaRPr/>
          </a:p>
        </p:txBody>
      </p:sp>
      <p:sp>
        <p:nvSpPr>
          <p:cNvPr id="288" name="Google Shape;288;p8"/>
          <p:cNvSpPr txBox="1"/>
          <p:nvPr>
            <p:ph idx="1" type="body"/>
          </p:nvPr>
        </p:nvSpPr>
        <p:spPr>
          <a:xfrm>
            <a:off x="680321" y="2336873"/>
            <a:ext cx="9613861" cy="3599316"/>
          </a:xfrm>
          <a:prstGeom prst="rect">
            <a:avLst/>
          </a:prstGeom>
          <a:noFill/>
          <a:ln>
            <a:noFill/>
          </a:ln>
        </p:spPr>
        <p:txBody>
          <a:bodyPr anchorCtr="0" anchor="t" bIns="45700" lIns="91425" spcFirstLastPara="1" rIns="91425" wrap="square" tIns="45700">
            <a:normAutofit fontScale="92500"/>
          </a:bodyPr>
          <a:lstStyle/>
          <a:p>
            <a:pPr indent="0" lvl="0" marL="0" rtl="0" algn="l">
              <a:lnSpc>
                <a:spcPct val="90000"/>
              </a:lnSpc>
              <a:spcBef>
                <a:spcPts val="0"/>
              </a:spcBef>
              <a:spcAft>
                <a:spcPts val="0"/>
              </a:spcAft>
              <a:buClr>
                <a:schemeClr val="lt1"/>
              </a:buClr>
              <a:buSzPct val="100000"/>
              <a:buNone/>
            </a:pPr>
            <a:r>
              <a:rPr lang="it-IT"/>
              <a:t>L’integrazione scolastica nasce da interventi normativi specifici:</a:t>
            </a:r>
            <a:endParaRPr/>
          </a:p>
          <a:p>
            <a:pPr indent="0" lvl="0" marL="0" rtl="0" algn="l">
              <a:lnSpc>
                <a:spcPct val="90000"/>
              </a:lnSpc>
              <a:spcBef>
                <a:spcPts val="1000"/>
              </a:spcBef>
              <a:spcAft>
                <a:spcPts val="0"/>
              </a:spcAft>
              <a:buClr>
                <a:schemeClr val="lt1"/>
              </a:buClr>
              <a:buSzPct val="100000"/>
              <a:buNone/>
            </a:pPr>
            <a:r>
              <a:t/>
            </a:r>
            <a:endParaRPr/>
          </a:p>
          <a:p>
            <a:pPr indent="-228600" lvl="0" marL="228600" rtl="0" algn="l">
              <a:lnSpc>
                <a:spcPct val="90000"/>
              </a:lnSpc>
              <a:spcBef>
                <a:spcPts val="1000"/>
              </a:spcBef>
              <a:spcAft>
                <a:spcPts val="0"/>
              </a:spcAft>
              <a:buClr>
                <a:schemeClr val="lt1"/>
              </a:buClr>
              <a:buSzPct val="100000"/>
              <a:buChar char="•"/>
            </a:pPr>
            <a:r>
              <a:rPr lang="it-IT"/>
              <a:t>1923 Riforma Gentile: Separazione tra gli alunni con disabilità e gli “altri”, con l'istituzione di scuole speciali fino agli anni Sessanta.</a:t>
            </a:r>
            <a:endParaRPr/>
          </a:p>
          <a:p>
            <a:pPr indent="-228600" lvl="0" marL="228600" rtl="0" algn="l">
              <a:lnSpc>
                <a:spcPct val="90000"/>
              </a:lnSpc>
              <a:spcBef>
                <a:spcPts val="1000"/>
              </a:spcBef>
              <a:spcAft>
                <a:spcPts val="0"/>
              </a:spcAft>
              <a:buClr>
                <a:schemeClr val="lt1"/>
              </a:buClr>
              <a:buSzPct val="100000"/>
              <a:buChar char="•"/>
            </a:pPr>
            <a:r>
              <a:rPr lang="it-IT"/>
              <a:t>Con la legge 517/77 “Norme sulla valutazione degli alunni e l'abolizione degli esami di riparazione , nonché altre norme di modifica dell'ordinamento scolastico”, si pone fine a questo sistema, per la scuola elementare e media. Oltre il concetto dell'integrazione, si effettuano programmi personalizzati e si mette in organico personale docente specializzato nel sostegno didattico.</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2" name="Shape 292"/>
        <p:cNvGrpSpPr/>
        <p:nvPr/>
      </p:nvGrpSpPr>
      <p:grpSpPr>
        <a:xfrm>
          <a:off x="0" y="0"/>
          <a:ext cx="0" cy="0"/>
          <a:chOff x="0" y="0"/>
          <a:chExt cx="0" cy="0"/>
        </a:xfrm>
      </p:grpSpPr>
      <p:sp>
        <p:nvSpPr>
          <p:cNvPr id="293" name="Google Shape;293;p9"/>
          <p:cNvSpPr txBox="1"/>
          <p:nvPr>
            <p:ph type="title"/>
          </p:nvPr>
        </p:nvSpPr>
        <p:spPr>
          <a:xfrm>
            <a:off x="680321" y="753228"/>
            <a:ext cx="9613861" cy="1080938"/>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lt1"/>
              </a:buClr>
              <a:buSzPts val="3600"/>
              <a:buFont typeface="Trebuchet MS"/>
              <a:buNone/>
            </a:pPr>
            <a:r>
              <a:rPr lang="it-IT"/>
              <a:t>Integrazione scolastica</a:t>
            </a:r>
            <a:endParaRPr/>
          </a:p>
        </p:txBody>
      </p:sp>
      <p:sp>
        <p:nvSpPr>
          <p:cNvPr id="294" name="Google Shape;294;p9"/>
          <p:cNvSpPr txBox="1"/>
          <p:nvPr>
            <p:ph idx="1" type="body"/>
          </p:nvPr>
        </p:nvSpPr>
        <p:spPr>
          <a:xfrm>
            <a:off x="680321" y="2336873"/>
            <a:ext cx="9613861" cy="3599316"/>
          </a:xfrm>
          <a:prstGeom prst="rect">
            <a:avLst/>
          </a:prstGeom>
          <a:noFill/>
          <a:ln>
            <a:noFill/>
          </a:ln>
        </p:spPr>
        <p:txBody>
          <a:bodyPr anchorCtr="0" anchor="t" bIns="45700" lIns="91425" spcFirstLastPara="1" rIns="91425" wrap="square" tIns="45700">
            <a:normAutofit fontScale="92500"/>
          </a:bodyPr>
          <a:lstStyle/>
          <a:p>
            <a:pPr indent="0" lvl="0" marL="0" rtl="0" algn="l">
              <a:lnSpc>
                <a:spcPct val="90000"/>
              </a:lnSpc>
              <a:spcBef>
                <a:spcPts val="0"/>
              </a:spcBef>
              <a:spcAft>
                <a:spcPts val="0"/>
              </a:spcAft>
              <a:buClr>
                <a:schemeClr val="lt1"/>
              </a:buClr>
              <a:buSzPct val="100000"/>
              <a:buNone/>
            </a:pPr>
            <a:r>
              <a:rPr lang="it-IT"/>
              <a:t>L'integrazione scolastica presenta problemi complessi che vengono discussi in équipe multidisciplinari volte alla realizzazione di un progetto individualizzato (supporto scolastico, alternanza scuola-lavoro, servizi domiciliari).</a:t>
            </a:r>
            <a:endParaRPr/>
          </a:p>
          <a:p>
            <a:pPr indent="0" lvl="0" marL="0" rtl="0" algn="l">
              <a:lnSpc>
                <a:spcPct val="90000"/>
              </a:lnSpc>
              <a:spcBef>
                <a:spcPts val="1000"/>
              </a:spcBef>
              <a:spcAft>
                <a:spcPts val="0"/>
              </a:spcAft>
              <a:buClr>
                <a:schemeClr val="lt1"/>
              </a:buClr>
              <a:buSzPct val="100000"/>
              <a:buNone/>
            </a:pPr>
            <a:r>
              <a:rPr lang="it-IT"/>
              <a:t>Allievi con disabilità motorie, sensoriali e psichiche sono al centro di progetti mirati che tengono conto delle caratteristiche patologiche, personali, ambientali e familiari.</a:t>
            </a:r>
            <a:endParaRPr/>
          </a:p>
          <a:p>
            <a:pPr indent="0" lvl="0" marL="0" rtl="0" algn="l">
              <a:lnSpc>
                <a:spcPct val="90000"/>
              </a:lnSpc>
              <a:spcBef>
                <a:spcPts val="1000"/>
              </a:spcBef>
              <a:spcAft>
                <a:spcPts val="0"/>
              </a:spcAft>
              <a:buClr>
                <a:schemeClr val="lt1"/>
              </a:buClr>
              <a:buSzPct val="100000"/>
              <a:buNone/>
            </a:pPr>
            <a:r>
              <a:t/>
            </a:r>
            <a:endParaRPr/>
          </a:p>
          <a:p>
            <a:pPr indent="0" lvl="0" marL="0" rtl="0" algn="l">
              <a:lnSpc>
                <a:spcPct val="90000"/>
              </a:lnSpc>
              <a:spcBef>
                <a:spcPts val="1000"/>
              </a:spcBef>
              <a:spcAft>
                <a:spcPts val="0"/>
              </a:spcAft>
              <a:buClr>
                <a:schemeClr val="lt1"/>
              </a:buClr>
              <a:buSzPct val="100000"/>
              <a:buNone/>
            </a:pPr>
            <a:r>
              <a:rPr lang="it-IT"/>
              <a:t>I progetti prevedono il coinvolgimento in équipe di esperti della malattia, assistente sociale, educatore professionale e famiglia del disabile.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8" name="Shape 298"/>
        <p:cNvGrpSpPr/>
        <p:nvPr/>
      </p:nvGrpSpPr>
      <p:grpSpPr>
        <a:xfrm>
          <a:off x="0" y="0"/>
          <a:ext cx="0" cy="0"/>
          <a:chOff x="0" y="0"/>
          <a:chExt cx="0" cy="0"/>
        </a:xfrm>
      </p:grpSpPr>
      <p:sp>
        <p:nvSpPr>
          <p:cNvPr id="299" name="Google Shape;299;p10"/>
          <p:cNvSpPr txBox="1"/>
          <p:nvPr>
            <p:ph type="title"/>
          </p:nvPr>
        </p:nvSpPr>
        <p:spPr>
          <a:xfrm>
            <a:off x="680321" y="753228"/>
            <a:ext cx="9613861" cy="1080938"/>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lt1"/>
              </a:buClr>
              <a:buSzPts val="3600"/>
              <a:buFont typeface="Trebuchet MS"/>
              <a:buNone/>
            </a:pPr>
            <a:r>
              <a:rPr lang="it-IT"/>
              <a:t>I servizi territoriali a supporto dell’integrazione scolastica </a:t>
            </a:r>
            <a:endParaRPr/>
          </a:p>
        </p:txBody>
      </p:sp>
      <p:sp>
        <p:nvSpPr>
          <p:cNvPr id="300" name="Google Shape;300;p10"/>
          <p:cNvSpPr txBox="1"/>
          <p:nvPr>
            <p:ph idx="1" type="body"/>
          </p:nvPr>
        </p:nvSpPr>
        <p:spPr>
          <a:xfrm>
            <a:off x="680321" y="2336873"/>
            <a:ext cx="9613861" cy="3599316"/>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lt1"/>
              </a:buClr>
              <a:buSzPts val="1080"/>
              <a:buFont typeface="Noto Sans Symbols"/>
              <a:buChar char="●"/>
            </a:pPr>
            <a:r>
              <a:rPr lang="it-IT" sz="2400"/>
              <a:t>Integrazione scolastica (educatore professionale, insegnante di sostegno)</a:t>
            </a:r>
            <a:endParaRPr/>
          </a:p>
          <a:p>
            <a:pPr indent="-160020" lvl="0" marL="228600" rtl="0" algn="l">
              <a:lnSpc>
                <a:spcPct val="90000"/>
              </a:lnSpc>
              <a:spcBef>
                <a:spcPts val="1000"/>
              </a:spcBef>
              <a:spcAft>
                <a:spcPts val="0"/>
              </a:spcAft>
              <a:buClr>
                <a:schemeClr val="lt1"/>
              </a:buClr>
              <a:buSzPts val="1080"/>
              <a:buFont typeface="Noto Sans Symbols"/>
              <a:buNone/>
            </a:pPr>
            <a:r>
              <a:t/>
            </a:r>
            <a:endParaRPr sz="2400"/>
          </a:p>
          <a:p>
            <a:pPr indent="-228600" lvl="0" marL="228600" rtl="0" algn="l">
              <a:lnSpc>
                <a:spcPct val="90000"/>
              </a:lnSpc>
              <a:spcBef>
                <a:spcPts val="1000"/>
              </a:spcBef>
              <a:spcAft>
                <a:spcPts val="0"/>
              </a:spcAft>
              <a:buClr>
                <a:schemeClr val="lt1"/>
              </a:buClr>
              <a:buSzPts val="1080"/>
              <a:buFont typeface="Noto Sans Symbols"/>
              <a:buChar char="●"/>
            </a:pPr>
            <a:r>
              <a:rPr lang="it-IT" sz="2400"/>
              <a:t>Educativa domiciliare: presenza di un educatore professionale con accessi domiciliari in continuità con i servizi scolastici. </a:t>
            </a:r>
            <a:endParaRPr/>
          </a:p>
          <a:p>
            <a:pPr indent="-76200" lvl="0" marL="228600" rtl="0" algn="l">
              <a:lnSpc>
                <a:spcPct val="90000"/>
              </a:lnSpc>
              <a:spcBef>
                <a:spcPts val="1000"/>
              </a:spcBef>
              <a:spcAft>
                <a:spcPts val="0"/>
              </a:spcAft>
              <a:buClr>
                <a:schemeClr val="lt1"/>
              </a:buClr>
              <a:buSzPts val="2400"/>
              <a:buNone/>
            </a:pPr>
            <a:r>
              <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4" name="Shape 304"/>
        <p:cNvGrpSpPr/>
        <p:nvPr/>
      </p:nvGrpSpPr>
      <p:grpSpPr>
        <a:xfrm>
          <a:off x="0" y="0"/>
          <a:ext cx="0" cy="0"/>
          <a:chOff x="0" y="0"/>
          <a:chExt cx="0" cy="0"/>
        </a:xfrm>
      </p:grpSpPr>
      <p:sp>
        <p:nvSpPr>
          <p:cNvPr id="305" name="Google Shape;305;p11"/>
          <p:cNvSpPr txBox="1"/>
          <p:nvPr>
            <p:ph type="title"/>
          </p:nvPr>
        </p:nvSpPr>
        <p:spPr>
          <a:xfrm>
            <a:off x="680321" y="753228"/>
            <a:ext cx="9613861" cy="1080938"/>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lt1"/>
              </a:buClr>
              <a:buSzPts val="3600"/>
              <a:buFont typeface="Trebuchet MS"/>
              <a:buNone/>
            </a:pPr>
            <a:r>
              <a:rPr lang="it-IT"/>
              <a:t>Integrazione lavorativa</a:t>
            </a:r>
            <a:endParaRPr/>
          </a:p>
        </p:txBody>
      </p:sp>
      <p:sp>
        <p:nvSpPr>
          <p:cNvPr id="306" name="Google Shape;306;p11"/>
          <p:cNvSpPr txBox="1"/>
          <p:nvPr>
            <p:ph idx="1" type="body"/>
          </p:nvPr>
        </p:nvSpPr>
        <p:spPr>
          <a:xfrm>
            <a:off x="680321" y="2336873"/>
            <a:ext cx="9613861" cy="3599316"/>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lt1"/>
              </a:buClr>
              <a:buSzPts val="2400"/>
              <a:buNone/>
            </a:pPr>
            <a:r>
              <a:rPr lang="it-IT" sz="2400"/>
              <a:t>Il lavoro , come costruzione del diritto di cittadinanza , è fattore fondamentale di socializzazione e costruzione di identità individuale.</a:t>
            </a:r>
            <a:endParaRPr/>
          </a:p>
          <a:p>
            <a:pPr indent="0" lvl="0" marL="0" rtl="0" algn="l">
              <a:lnSpc>
                <a:spcPct val="90000"/>
              </a:lnSpc>
              <a:spcBef>
                <a:spcPts val="1000"/>
              </a:spcBef>
              <a:spcAft>
                <a:spcPts val="0"/>
              </a:spcAft>
              <a:buClr>
                <a:schemeClr val="lt1"/>
              </a:buClr>
              <a:buSzPts val="2400"/>
              <a:buNone/>
            </a:pPr>
            <a:r>
              <a:t/>
            </a:r>
            <a:endParaRPr sz="2400"/>
          </a:p>
          <a:p>
            <a:pPr indent="-228600" lvl="0" marL="228600" rtl="0" algn="just">
              <a:lnSpc>
                <a:spcPct val="90000"/>
              </a:lnSpc>
              <a:spcBef>
                <a:spcPts val="1000"/>
              </a:spcBef>
              <a:spcAft>
                <a:spcPts val="0"/>
              </a:spcAft>
              <a:buClr>
                <a:schemeClr val="lt1"/>
              </a:buClr>
              <a:buSzPts val="2400"/>
              <a:buChar char="•"/>
            </a:pPr>
            <a:r>
              <a:rPr lang="it-IT" sz="2400">
                <a:latin typeface="Arial"/>
                <a:ea typeface="Arial"/>
                <a:cs typeface="Arial"/>
                <a:sym typeface="Arial"/>
              </a:rPr>
              <a:t>L. 68/99 : tirocini, borse lavoro, contratti di formazione lavoro, sperimentazione di lavoro guidato.</a:t>
            </a:r>
            <a:endParaRPr/>
          </a:p>
          <a:p>
            <a:pPr indent="-228600" lvl="0" marL="228600" rtl="0" algn="just">
              <a:lnSpc>
                <a:spcPct val="90000"/>
              </a:lnSpc>
              <a:spcBef>
                <a:spcPts val="1000"/>
              </a:spcBef>
              <a:spcAft>
                <a:spcPts val="0"/>
              </a:spcAft>
              <a:buClr>
                <a:schemeClr val="lt1"/>
              </a:buClr>
              <a:buSzPts val="2400"/>
              <a:buChar char="•"/>
            </a:pPr>
            <a:r>
              <a:rPr lang="it-IT" sz="2400">
                <a:latin typeface="Arial"/>
                <a:ea typeface="Arial"/>
                <a:cs typeface="Arial"/>
                <a:sym typeface="Arial"/>
              </a:rPr>
              <a:t>Introduce la quota obbligatoria nelle aziende (con più di 15 dip</a:t>
            </a:r>
            <a:r>
              <a:rPr lang="it-IT">
                <a:latin typeface="Arial"/>
                <a:ea typeface="Arial"/>
                <a:cs typeface="Arial"/>
                <a:sym typeface="Arial"/>
              </a:rPr>
              <a:t>endenti</a:t>
            </a:r>
            <a:r>
              <a:rPr lang="it-IT" sz="2400">
                <a:latin typeface="Arial"/>
                <a:ea typeface="Arial"/>
                <a:cs typeface="Arial"/>
                <a:sym typeface="Arial"/>
              </a:rPr>
              <a:t> con il “collocamento mirato” (ente pubblico, aziende private e cooperative di tipo B) .</a:t>
            </a:r>
            <a:endParaRPr/>
          </a:p>
          <a:p>
            <a:pPr indent="0" lvl="0" marL="0" rtl="0" algn="l">
              <a:lnSpc>
                <a:spcPct val="90000"/>
              </a:lnSpc>
              <a:spcBef>
                <a:spcPts val="1000"/>
              </a:spcBef>
              <a:spcAft>
                <a:spcPts val="0"/>
              </a:spcAft>
              <a:buClr>
                <a:schemeClr val="lt1"/>
              </a:buClr>
              <a:buSzPts val="2400"/>
              <a:buNone/>
            </a:pPr>
            <a:r>
              <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0" name="Shape 310"/>
        <p:cNvGrpSpPr/>
        <p:nvPr/>
      </p:nvGrpSpPr>
      <p:grpSpPr>
        <a:xfrm>
          <a:off x="0" y="0"/>
          <a:ext cx="0" cy="0"/>
          <a:chOff x="0" y="0"/>
          <a:chExt cx="0" cy="0"/>
        </a:xfrm>
      </p:grpSpPr>
      <p:sp>
        <p:nvSpPr>
          <p:cNvPr id="311" name="Google Shape;311;p12"/>
          <p:cNvSpPr txBox="1"/>
          <p:nvPr>
            <p:ph type="title"/>
          </p:nvPr>
        </p:nvSpPr>
        <p:spPr>
          <a:xfrm>
            <a:off x="680321" y="753228"/>
            <a:ext cx="9613861" cy="1080938"/>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lt1"/>
              </a:buClr>
              <a:buSzPts val="3600"/>
              <a:buFont typeface="Trebuchet MS"/>
              <a:buNone/>
            </a:pPr>
            <a:r>
              <a:rPr lang="it-IT"/>
              <a:t>I servizi territoriali a supporto dell’integrazione lavorativa</a:t>
            </a:r>
            <a:endParaRPr/>
          </a:p>
        </p:txBody>
      </p:sp>
      <p:sp>
        <p:nvSpPr>
          <p:cNvPr id="312" name="Google Shape;312;p12"/>
          <p:cNvSpPr txBox="1"/>
          <p:nvPr>
            <p:ph idx="1" type="body"/>
          </p:nvPr>
        </p:nvSpPr>
        <p:spPr>
          <a:xfrm>
            <a:off x="680321" y="2336873"/>
            <a:ext cx="9613861" cy="3599316"/>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lt1"/>
              </a:buClr>
              <a:buSzPts val="1080"/>
              <a:buFont typeface="Noto Sans Symbols"/>
              <a:buChar char="●"/>
            </a:pPr>
            <a:r>
              <a:rPr lang="it-IT" sz="2400"/>
              <a:t>Alternanza scuola-lavoro;</a:t>
            </a:r>
            <a:endParaRPr/>
          </a:p>
          <a:p>
            <a:pPr indent="-228600" lvl="0" marL="228600" rtl="0" algn="l">
              <a:lnSpc>
                <a:spcPct val="90000"/>
              </a:lnSpc>
              <a:spcBef>
                <a:spcPts val="1000"/>
              </a:spcBef>
              <a:spcAft>
                <a:spcPts val="0"/>
              </a:spcAft>
              <a:buClr>
                <a:schemeClr val="lt1"/>
              </a:buClr>
              <a:buSzPts val="1080"/>
              <a:buFont typeface="Noto Sans Symbols"/>
              <a:buChar char="●"/>
            </a:pPr>
            <a:r>
              <a:rPr lang="it-IT" sz="2400"/>
              <a:t>Formazione professionale;</a:t>
            </a:r>
            <a:endParaRPr/>
          </a:p>
          <a:p>
            <a:pPr indent="-228600" lvl="0" marL="228600" rtl="0" algn="l">
              <a:lnSpc>
                <a:spcPct val="90000"/>
              </a:lnSpc>
              <a:spcBef>
                <a:spcPts val="1000"/>
              </a:spcBef>
              <a:spcAft>
                <a:spcPts val="0"/>
              </a:spcAft>
              <a:buClr>
                <a:schemeClr val="lt1"/>
              </a:buClr>
              <a:buSzPts val="1080"/>
              <a:buFont typeface="Noto Sans Symbols"/>
              <a:buChar char="●"/>
            </a:pPr>
            <a:r>
              <a:rPr lang="it-IT" sz="2400"/>
              <a:t>Tirocini di Inclusione Sociale (D.G.R. 593/18)</a:t>
            </a:r>
            <a:endParaRPr/>
          </a:p>
          <a:p>
            <a:pPr indent="-228600" lvl="0" marL="228600" rtl="0" algn="l">
              <a:lnSpc>
                <a:spcPct val="90000"/>
              </a:lnSpc>
              <a:spcBef>
                <a:spcPts val="1000"/>
              </a:spcBef>
              <a:spcAft>
                <a:spcPts val="0"/>
              </a:spcAft>
              <a:buClr>
                <a:schemeClr val="lt1"/>
              </a:buClr>
              <a:buSzPts val="1080"/>
              <a:buFont typeface="Noto Sans Symbols"/>
              <a:buChar char="●"/>
            </a:pPr>
            <a:r>
              <a:rPr lang="it-IT" sz="2400"/>
              <a:t>Inserimento lavorativo (L. 68/99)</a:t>
            </a:r>
            <a:endParaRPr/>
          </a:p>
          <a:p>
            <a:pPr indent="0" lvl="0" marL="0" rtl="0" algn="l">
              <a:lnSpc>
                <a:spcPct val="90000"/>
              </a:lnSpc>
              <a:spcBef>
                <a:spcPts val="1000"/>
              </a:spcBef>
              <a:spcAft>
                <a:spcPts val="0"/>
              </a:spcAft>
              <a:buClr>
                <a:schemeClr val="lt1"/>
              </a:buClr>
              <a:buSzPts val="2400"/>
              <a:buNone/>
            </a:pPr>
            <a:r>
              <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6" name="Shape 316"/>
        <p:cNvGrpSpPr/>
        <p:nvPr/>
      </p:nvGrpSpPr>
      <p:grpSpPr>
        <a:xfrm>
          <a:off x="0" y="0"/>
          <a:ext cx="0" cy="0"/>
          <a:chOff x="0" y="0"/>
          <a:chExt cx="0" cy="0"/>
        </a:xfrm>
      </p:grpSpPr>
      <p:sp>
        <p:nvSpPr>
          <p:cNvPr id="317" name="Google Shape;317;p13"/>
          <p:cNvSpPr txBox="1"/>
          <p:nvPr>
            <p:ph type="title"/>
          </p:nvPr>
        </p:nvSpPr>
        <p:spPr>
          <a:xfrm>
            <a:off x="680321" y="753228"/>
            <a:ext cx="9613861" cy="1080938"/>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lt1"/>
              </a:buClr>
              <a:buSzPts val="3600"/>
              <a:buFont typeface="Trebuchet MS"/>
              <a:buNone/>
            </a:pPr>
            <a:r>
              <a:rPr lang="it-IT"/>
              <a:t>Integrazione sociale</a:t>
            </a:r>
            <a:endParaRPr/>
          </a:p>
        </p:txBody>
      </p:sp>
      <p:sp>
        <p:nvSpPr>
          <p:cNvPr id="318" name="Google Shape;318;p13"/>
          <p:cNvSpPr txBox="1"/>
          <p:nvPr>
            <p:ph idx="1" type="body"/>
          </p:nvPr>
        </p:nvSpPr>
        <p:spPr>
          <a:xfrm>
            <a:off x="680321" y="2336873"/>
            <a:ext cx="9613861" cy="3599316"/>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lt1"/>
              </a:buClr>
              <a:buSzPts val="2400"/>
              <a:buChar char="•"/>
            </a:pPr>
            <a:r>
              <a:rPr lang="it-IT"/>
              <a:t>Filo conduttore dei precedenti servizi è l’integrazione sociale del disabile nel tessuto di appartenenza. Con integrazione sociale si intende il sistema di servizi e di prestazioni che accompagnano la persona con disabilità nella creazione di relazioni, rapporti e l’appartenenza ad un gruppo di riferimento. </a:t>
            </a:r>
            <a:endParaRPr/>
          </a:p>
          <a:p>
            <a:pPr indent="-76200" lvl="0" marL="228600" rtl="0" algn="l">
              <a:lnSpc>
                <a:spcPct val="90000"/>
              </a:lnSpc>
              <a:spcBef>
                <a:spcPts val="1000"/>
              </a:spcBef>
              <a:spcAft>
                <a:spcPts val="0"/>
              </a:spcAft>
              <a:buClr>
                <a:schemeClr val="lt1"/>
              </a:buClr>
              <a:buSzPts val="2400"/>
              <a:buNone/>
            </a:pPr>
            <a:r>
              <a:t/>
            </a:r>
            <a:endParaRPr/>
          </a:p>
          <a:p>
            <a:pPr indent="-228600" lvl="0" marL="228600" rtl="0" algn="l">
              <a:lnSpc>
                <a:spcPct val="90000"/>
              </a:lnSpc>
              <a:spcBef>
                <a:spcPts val="1000"/>
              </a:spcBef>
              <a:spcAft>
                <a:spcPts val="0"/>
              </a:spcAft>
              <a:buClr>
                <a:schemeClr val="lt1"/>
              </a:buClr>
              <a:buSzPts val="2400"/>
              <a:buChar char="•"/>
            </a:pPr>
            <a:r>
              <a:rPr lang="it-IT"/>
              <a:t>I servizi pensati per favorire l’integrazione sociale riguardano sia interventi preposti ad attività diurne sia di tipo residenziale. </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F78121"/>
            </a:gs>
            <a:gs pos="50000">
              <a:srgbClr val="D54006"/>
            </a:gs>
            <a:gs pos="100000">
              <a:srgbClr val="8C0000"/>
            </a:gs>
          </a:gsLst>
          <a:lin ang="2520000" scaled="0"/>
        </a:gradFill>
      </p:bgPr>
    </p:bg>
    <p:spTree>
      <p:nvGrpSpPr>
        <p:cNvPr id="322" name="Shape 322"/>
        <p:cNvGrpSpPr/>
        <p:nvPr/>
      </p:nvGrpSpPr>
      <p:grpSpPr>
        <a:xfrm>
          <a:off x="0" y="0"/>
          <a:ext cx="0" cy="0"/>
          <a:chOff x="0" y="0"/>
          <a:chExt cx="0" cy="0"/>
        </a:xfrm>
      </p:grpSpPr>
      <p:sp>
        <p:nvSpPr>
          <p:cNvPr id="323" name="Google Shape;323;p14"/>
          <p:cNvSpPr/>
          <p:nvPr/>
        </p:nvSpPr>
        <p:spPr>
          <a:xfrm>
            <a:off x="0" y="0"/>
            <a:ext cx="12188824" cy="6858000"/>
          </a:xfrm>
          <a:prstGeom prst="rect">
            <a:avLst/>
          </a:prstGeom>
          <a:gradFill>
            <a:gsLst>
              <a:gs pos="0">
                <a:srgbClr val="F78121"/>
              </a:gs>
              <a:gs pos="50000">
                <a:srgbClr val="D54006"/>
              </a:gs>
              <a:gs pos="100000">
                <a:srgbClr val="8C0000"/>
              </a:gs>
            </a:gsLst>
            <a:lin ang="2520000" scaled="0"/>
          </a:gra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pic>
        <p:nvPicPr>
          <p:cNvPr id="324" name="Google Shape;324;p14"/>
          <p:cNvPicPr preferRelativeResize="0"/>
          <p:nvPr/>
        </p:nvPicPr>
        <p:blipFill rotWithShape="1">
          <a:blip r:embed="rId3">
            <a:alphaModFix amt="10000"/>
          </a:blip>
          <a:srcRect b="0" l="0" r="0" t="0"/>
          <a:stretch/>
        </p:blipFill>
        <p:spPr>
          <a:xfrm>
            <a:off x="0" y="0"/>
            <a:ext cx="12192000" cy="6858000"/>
          </a:xfrm>
          <a:prstGeom prst="rect">
            <a:avLst/>
          </a:prstGeom>
          <a:noFill/>
          <a:ln>
            <a:noFill/>
          </a:ln>
        </p:spPr>
      </p:pic>
      <p:sp>
        <p:nvSpPr>
          <p:cNvPr id="325" name="Google Shape;325;p14"/>
          <p:cNvSpPr/>
          <p:nvPr/>
        </p:nvSpPr>
        <p:spPr>
          <a:xfrm>
            <a:off x="4644527" y="0"/>
            <a:ext cx="7552944" cy="6858001"/>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pic>
        <p:nvPicPr>
          <p:cNvPr id="326" name="Google Shape;326;p14"/>
          <p:cNvPicPr preferRelativeResize="0"/>
          <p:nvPr/>
        </p:nvPicPr>
        <p:blipFill rotWithShape="1">
          <a:blip r:embed="rId4">
            <a:alphaModFix/>
          </a:blip>
          <a:srcRect b="0" l="0" r="0" t="0"/>
          <a:stretch/>
        </p:blipFill>
        <p:spPr>
          <a:xfrm>
            <a:off x="1" y="5006045"/>
            <a:ext cx="4965192" cy="144668"/>
          </a:xfrm>
          <a:prstGeom prst="rect">
            <a:avLst/>
          </a:prstGeom>
          <a:noFill/>
          <a:ln>
            <a:noFill/>
          </a:ln>
        </p:spPr>
      </p:pic>
      <p:sp>
        <p:nvSpPr>
          <p:cNvPr id="327" name="Google Shape;327;p14"/>
          <p:cNvSpPr/>
          <p:nvPr/>
        </p:nvSpPr>
        <p:spPr>
          <a:xfrm>
            <a:off x="-1" y="1838764"/>
            <a:ext cx="4964567" cy="3180473"/>
          </a:xfrm>
          <a:prstGeom prst="rect">
            <a:avLst/>
          </a:prstGeom>
          <a:solidFill>
            <a:srgbClr val="262626"/>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328" name="Google Shape;328;p14"/>
          <p:cNvSpPr txBox="1"/>
          <p:nvPr>
            <p:ph type="title"/>
          </p:nvPr>
        </p:nvSpPr>
        <p:spPr>
          <a:xfrm>
            <a:off x="680321" y="2063262"/>
            <a:ext cx="3739279" cy="2661052"/>
          </a:xfrm>
          <a:prstGeom prst="rect">
            <a:avLst/>
          </a:prstGeom>
          <a:noFill/>
          <a:ln>
            <a:noFill/>
          </a:ln>
        </p:spPr>
        <p:txBody>
          <a:bodyPr anchorCtr="0" anchor="ctr" bIns="45700" lIns="91425" spcFirstLastPara="1" rIns="91425" wrap="square" tIns="45700">
            <a:normAutofit/>
          </a:bodyPr>
          <a:lstStyle/>
          <a:p>
            <a:pPr indent="0" lvl="0" marL="0" rtl="0" algn="r">
              <a:lnSpc>
                <a:spcPct val="90000"/>
              </a:lnSpc>
              <a:spcBef>
                <a:spcPts val="0"/>
              </a:spcBef>
              <a:spcAft>
                <a:spcPts val="0"/>
              </a:spcAft>
              <a:buClr>
                <a:srgbClr val="FFFFFF"/>
              </a:buClr>
              <a:buSzPts val="3400"/>
              <a:buFont typeface="Trebuchet MS"/>
              <a:buNone/>
            </a:pPr>
            <a:r>
              <a:rPr lang="it-IT" sz="3400">
                <a:solidFill>
                  <a:srgbClr val="FFFFFF"/>
                </a:solidFill>
              </a:rPr>
              <a:t>I servizi territoriali a supporto dell’integrazione sociale</a:t>
            </a:r>
            <a:endParaRPr/>
          </a:p>
        </p:txBody>
      </p:sp>
      <p:sp>
        <p:nvSpPr>
          <p:cNvPr id="329" name="Google Shape;329;p14"/>
          <p:cNvSpPr txBox="1"/>
          <p:nvPr>
            <p:ph idx="1" type="body"/>
          </p:nvPr>
        </p:nvSpPr>
        <p:spPr>
          <a:xfrm>
            <a:off x="4964566" y="68094"/>
            <a:ext cx="6912905" cy="6536987"/>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FFFFFF"/>
              </a:buClr>
              <a:buSzPts val="2000"/>
              <a:buNone/>
            </a:pPr>
            <a:r>
              <a:rPr lang="it-IT" sz="2000">
                <a:solidFill>
                  <a:srgbClr val="FFFFFF"/>
                </a:solidFill>
              </a:rPr>
              <a:t>Servizi semi-residenziali </a:t>
            </a:r>
            <a:endParaRPr/>
          </a:p>
          <a:p>
            <a:pPr indent="0" lvl="0" marL="0" rtl="0" algn="l">
              <a:lnSpc>
                <a:spcPct val="90000"/>
              </a:lnSpc>
              <a:spcBef>
                <a:spcPts val="1000"/>
              </a:spcBef>
              <a:spcAft>
                <a:spcPts val="0"/>
              </a:spcAft>
              <a:buClr>
                <a:schemeClr val="lt1"/>
              </a:buClr>
              <a:buSzPts val="2000"/>
              <a:buNone/>
            </a:pPr>
            <a:r>
              <a:t/>
            </a:r>
            <a:endParaRPr sz="2000">
              <a:solidFill>
                <a:srgbClr val="FFFFFF"/>
              </a:solidFill>
            </a:endParaRPr>
          </a:p>
          <a:p>
            <a:pPr indent="-228600" lvl="0" marL="228600" rtl="0" algn="l">
              <a:lnSpc>
                <a:spcPct val="90000"/>
              </a:lnSpc>
              <a:spcBef>
                <a:spcPts val="1000"/>
              </a:spcBef>
              <a:spcAft>
                <a:spcPts val="0"/>
              </a:spcAft>
              <a:buClr>
                <a:srgbClr val="FFFFFF"/>
              </a:buClr>
              <a:buSzPts val="2000"/>
              <a:buFont typeface="Noto Sans Symbols"/>
              <a:buChar char="❑"/>
            </a:pPr>
            <a:r>
              <a:rPr lang="it-IT" sz="2000">
                <a:solidFill>
                  <a:srgbClr val="FFFFFF"/>
                </a:solidFill>
              </a:rPr>
              <a:t>Assistenza domiciliare</a:t>
            </a:r>
            <a:endParaRPr/>
          </a:p>
          <a:p>
            <a:pPr indent="-228600" lvl="0" marL="228600" rtl="0" algn="l">
              <a:lnSpc>
                <a:spcPct val="90000"/>
              </a:lnSpc>
              <a:spcBef>
                <a:spcPts val="1000"/>
              </a:spcBef>
              <a:spcAft>
                <a:spcPts val="0"/>
              </a:spcAft>
              <a:buClr>
                <a:srgbClr val="FFFFFF"/>
              </a:buClr>
              <a:buSzPts val="2000"/>
              <a:buFont typeface="Noto Sans Symbols"/>
              <a:buChar char="❑"/>
            </a:pPr>
            <a:r>
              <a:rPr lang="it-IT" sz="2000">
                <a:solidFill>
                  <a:srgbClr val="FFFFFF"/>
                </a:solidFill>
              </a:rPr>
              <a:t>Centri socio-educativi riabilitativi (CSER)</a:t>
            </a:r>
            <a:endParaRPr/>
          </a:p>
          <a:p>
            <a:pPr indent="0" lvl="0" marL="0" rtl="0" algn="l">
              <a:lnSpc>
                <a:spcPct val="90000"/>
              </a:lnSpc>
              <a:spcBef>
                <a:spcPts val="1000"/>
              </a:spcBef>
              <a:spcAft>
                <a:spcPts val="0"/>
              </a:spcAft>
              <a:buClr>
                <a:srgbClr val="FFFFFF"/>
              </a:buClr>
              <a:buSzPts val="2000"/>
              <a:buNone/>
            </a:pPr>
            <a:r>
              <a:rPr lang="it-IT" sz="2000">
                <a:solidFill>
                  <a:srgbClr val="FFFFFF"/>
                </a:solidFill>
              </a:rPr>
              <a:t>Dedicati a soggetti con grave deficit psico fisico che hanno adempiuto l'obbligo scolastico dove sono svolti programmi di riabilitazione (presenza di operatori educativo , sociale, sanitario) per il mantenimento delle abilità residue e svolgimento di laboratori protetti ed una vita di relazione tramite la realizzazione di progetti educativi personalizzati (PEP o PEI)</a:t>
            </a:r>
            <a:endParaRPr/>
          </a:p>
          <a:p>
            <a:pPr indent="0" lvl="0" marL="0" rtl="0" algn="l">
              <a:lnSpc>
                <a:spcPct val="90000"/>
              </a:lnSpc>
              <a:spcBef>
                <a:spcPts val="1000"/>
              </a:spcBef>
              <a:spcAft>
                <a:spcPts val="0"/>
              </a:spcAft>
              <a:buClr>
                <a:schemeClr val="lt1"/>
              </a:buClr>
              <a:buSzPts val="700"/>
              <a:buNone/>
            </a:pPr>
            <a:r>
              <a:t/>
            </a:r>
            <a:endParaRPr sz="700">
              <a:solidFill>
                <a:srgbClr val="FFFFFF"/>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333" name="Shape 333"/>
        <p:cNvGrpSpPr/>
        <p:nvPr/>
      </p:nvGrpSpPr>
      <p:grpSpPr>
        <a:xfrm>
          <a:off x="0" y="0"/>
          <a:ext cx="0" cy="0"/>
          <a:chOff x="0" y="0"/>
          <a:chExt cx="0" cy="0"/>
        </a:xfrm>
      </p:grpSpPr>
      <p:sp>
        <p:nvSpPr>
          <p:cNvPr id="334" name="Google Shape;334;p15"/>
          <p:cNvSpPr/>
          <p:nvPr/>
        </p:nvSpPr>
        <p:spPr>
          <a:xfrm>
            <a:off x="0" y="1"/>
            <a:ext cx="12197471" cy="6857999"/>
          </a:xfrm>
          <a:prstGeom prst="rect">
            <a:avLst/>
          </a:prstGeom>
          <a:solidFill>
            <a:srgbClr val="26262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335" name="Google Shape;335;p15"/>
          <p:cNvSpPr/>
          <p:nvPr/>
        </p:nvSpPr>
        <p:spPr>
          <a:xfrm>
            <a:off x="11281776" y="0"/>
            <a:ext cx="917634" cy="6858000"/>
          </a:xfrm>
          <a:prstGeom prst="rect">
            <a:avLst/>
          </a:pr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pic>
        <p:nvPicPr>
          <p:cNvPr id="336" name="Google Shape;336;p15"/>
          <p:cNvPicPr preferRelativeResize="0"/>
          <p:nvPr/>
        </p:nvPicPr>
        <p:blipFill rotWithShape="1">
          <a:blip r:embed="rId3">
            <a:alphaModFix amt="10000"/>
          </a:blip>
          <a:srcRect b="0" l="0" r="0" t="0"/>
          <a:stretch/>
        </p:blipFill>
        <p:spPr>
          <a:xfrm>
            <a:off x="5471" y="0"/>
            <a:ext cx="12192000" cy="6858000"/>
          </a:xfrm>
          <a:prstGeom prst="rect">
            <a:avLst/>
          </a:prstGeom>
          <a:noFill/>
          <a:ln>
            <a:noFill/>
          </a:ln>
        </p:spPr>
      </p:pic>
      <p:sp>
        <p:nvSpPr>
          <p:cNvPr id="337" name="Google Shape;337;p15"/>
          <p:cNvSpPr txBox="1"/>
          <p:nvPr>
            <p:ph type="title"/>
          </p:nvPr>
        </p:nvSpPr>
        <p:spPr>
          <a:xfrm>
            <a:off x="7957456" y="1844218"/>
            <a:ext cx="2928257" cy="4000707"/>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lt1"/>
              </a:buClr>
              <a:buSzPts val="2800"/>
              <a:buFont typeface="Trebuchet MS"/>
              <a:buNone/>
            </a:pPr>
            <a:r>
              <a:rPr lang="it-IT" sz="2800"/>
              <a:t>I servizi territoriali a supporto dell’integrazione sociale</a:t>
            </a:r>
            <a:endParaRPr/>
          </a:p>
        </p:txBody>
      </p:sp>
      <p:sp>
        <p:nvSpPr>
          <p:cNvPr id="338" name="Google Shape;338;p15"/>
          <p:cNvSpPr/>
          <p:nvPr/>
        </p:nvSpPr>
        <p:spPr>
          <a:xfrm>
            <a:off x="-1" y="0"/>
            <a:ext cx="7716417" cy="6858000"/>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339" name="Google Shape;339;p15"/>
          <p:cNvSpPr txBox="1"/>
          <p:nvPr>
            <p:ph idx="1" type="body"/>
          </p:nvPr>
        </p:nvSpPr>
        <p:spPr>
          <a:xfrm>
            <a:off x="116420" y="0"/>
            <a:ext cx="7745189" cy="6759019"/>
          </a:xfrm>
          <a:prstGeom prst="rect">
            <a:avLst/>
          </a:prstGeom>
          <a:solidFill>
            <a:srgbClr val="171616"/>
          </a:solid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Clr>
                <a:schemeClr val="lt1"/>
              </a:buClr>
              <a:buSzPts val="1400"/>
              <a:buNone/>
            </a:pPr>
            <a:r>
              <a:rPr lang="it-IT" sz="1400"/>
              <a:t>Servizi residenziali</a:t>
            </a:r>
            <a:endParaRPr/>
          </a:p>
          <a:p>
            <a:pPr indent="-228600" lvl="0" marL="228600" rtl="0" algn="l">
              <a:lnSpc>
                <a:spcPct val="90000"/>
              </a:lnSpc>
              <a:spcBef>
                <a:spcPts val="1000"/>
              </a:spcBef>
              <a:spcAft>
                <a:spcPts val="0"/>
              </a:spcAft>
              <a:buClr>
                <a:schemeClr val="lt1"/>
              </a:buClr>
              <a:buSzPts val="1400"/>
              <a:buFont typeface="Noto Sans Symbols"/>
              <a:buChar char="❑"/>
            </a:pPr>
            <a:r>
              <a:rPr lang="it-IT" sz="1400"/>
              <a:t>Comunità socio-educativa riabilitativa (COSER) </a:t>
            </a:r>
            <a:endParaRPr/>
          </a:p>
          <a:p>
            <a:pPr indent="0" lvl="0" marL="0" rtl="0" algn="l">
              <a:lnSpc>
                <a:spcPct val="90000"/>
              </a:lnSpc>
              <a:spcBef>
                <a:spcPts val="1000"/>
              </a:spcBef>
              <a:spcAft>
                <a:spcPts val="0"/>
              </a:spcAft>
              <a:buClr>
                <a:schemeClr val="lt1"/>
              </a:buClr>
              <a:buSzPts val="1400"/>
              <a:buNone/>
            </a:pPr>
            <a:r>
              <a:rPr lang="it-IT" sz="1400"/>
              <a:t>Dedicata a soggetti maggiorenni in condizioni di disabilità con nulla o limitata autonomia non richiedenti interventi sanitari continuativi. E' una struttura priva di barriere architettoniche e prevede la presenza di personale educativo che , in collaborazione con operatori di servizi sociali e sanitari,  formula per ogni utente del servizio un progetto educativo personalizzato. Erogazione di attività educative riabilitative finalizzate all'acquisizione e/o mantenimento delle abilità fisiche, cognitive, relazionali.</a:t>
            </a:r>
            <a:endParaRPr/>
          </a:p>
          <a:p>
            <a:pPr indent="-228600" lvl="0" marL="228600" rtl="0" algn="l">
              <a:lnSpc>
                <a:spcPct val="90000"/>
              </a:lnSpc>
              <a:spcBef>
                <a:spcPts val="1000"/>
              </a:spcBef>
              <a:spcAft>
                <a:spcPts val="0"/>
              </a:spcAft>
              <a:buClr>
                <a:schemeClr val="lt1"/>
              </a:buClr>
              <a:buSzPts val="1400"/>
              <a:buFont typeface="Noto Sans Symbols"/>
              <a:buChar char="❑"/>
            </a:pPr>
            <a:r>
              <a:rPr lang="it-IT" sz="1400"/>
              <a:t>Comunità alloggio per disabili</a:t>
            </a:r>
            <a:endParaRPr/>
          </a:p>
          <a:p>
            <a:pPr indent="0" lvl="0" marL="0" rtl="0" algn="l">
              <a:lnSpc>
                <a:spcPct val="90000"/>
              </a:lnSpc>
              <a:spcBef>
                <a:spcPts val="1000"/>
              </a:spcBef>
              <a:spcAft>
                <a:spcPts val="0"/>
              </a:spcAft>
              <a:buClr>
                <a:schemeClr val="lt1"/>
              </a:buClr>
              <a:buSzPts val="1400"/>
              <a:buNone/>
            </a:pPr>
            <a:r>
              <a:rPr lang="it-IT" sz="1400"/>
              <a:t>Ospita soggetti maggiorenni con disabilità fisica, intellettiva o sensoriale con un buon grado di autonomia. Sono alloggi di civile abitazione e prevede la presenza programmata di educatori  Assicura una vita di relazione simile al modello familiare e l'accoglienza abitativa.</a:t>
            </a:r>
            <a:endParaRPr/>
          </a:p>
          <a:p>
            <a:pPr indent="-228600" lvl="0" marL="228600" rtl="0" algn="l">
              <a:lnSpc>
                <a:spcPct val="90000"/>
              </a:lnSpc>
              <a:spcBef>
                <a:spcPts val="1000"/>
              </a:spcBef>
              <a:spcAft>
                <a:spcPts val="0"/>
              </a:spcAft>
              <a:buClr>
                <a:schemeClr val="lt1"/>
              </a:buClr>
              <a:buSzPts val="1400"/>
              <a:buFont typeface="Noto Sans Symbols"/>
              <a:buChar char="❑"/>
            </a:pPr>
            <a:r>
              <a:rPr b="1" lang="it-IT" sz="1400"/>
              <a:t>GRUPPI APPARTAMENTO</a:t>
            </a:r>
            <a:endParaRPr/>
          </a:p>
          <a:p>
            <a:pPr indent="0" lvl="0" marL="0" rtl="0" algn="l">
              <a:lnSpc>
                <a:spcPct val="90000"/>
              </a:lnSpc>
              <a:spcBef>
                <a:spcPts val="1000"/>
              </a:spcBef>
              <a:spcAft>
                <a:spcPts val="0"/>
              </a:spcAft>
              <a:buClr>
                <a:schemeClr val="lt1"/>
              </a:buClr>
              <a:buSzPts val="1400"/>
              <a:buNone/>
            </a:pPr>
            <a:r>
              <a:rPr lang="it-IT" sz="1400"/>
              <a:t>Strutture residenziali aventi caratteristica di abitazioni dove vive un piccolo gruppo di utenti adulti, privi di famiglia o non vogliono vivere in famiglia.</a:t>
            </a:r>
            <a:endParaRPr/>
          </a:p>
          <a:p>
            <a:pPr indent="-228600" lvl="0" marL="228600" rtl="0" algn="l">
              <a:lnSpc>
                <a:spcPct val="90000"/>
              </a:lnSpc>
              <a:spcBef>
                <a:spcPts val="1000"/>
              </a:spcBef>
              <a:spcAft>
                <a:spcPts val="0"/>
              </a:spcAft>
              <a:buClr>
                <a:schemeClr val="lt1"/>
              </a:buClr>
              <a:buSzPts val="1400"/>
              <a:buFont typeface="Noto Sans Symbols"/>
              <a:buChar char="❑"/>
            </a:pPr>
            <a:r>
              <a:rPr b="1" lang="it-IT" sz="1400"/>
              <a:t>CASA FAMIGLIA E COMUNITA' ALLOGGIO</a:t>
            </a:r>
            <a:endParaRPr/>
          </a:p>
          <a:p>
            <a:pPr indent="0" lvl="0" marL="0" rtl="0" algn="l">
              <a:lnSpc>
                <a:spcPct val="90000"/>
              </a:lnSpc>
              <a:spcBef>
                <a:spcPts val="1000"/>
              </a:spcBef>
              <a:spcAft>
                <a:spcPts val="0"/>
              </a:spcAft>
              <a:buClr>
                <a:schemeClr val="lt1"/>
              </a:buClr>
              <a:buSzPts val="1400"/>
              <a:buNone/>
            </a:pPr>
            <a:r>
              <a:rPr lang="it-IT" sz="1400"/>
              <a:t>E' un servizio residenziale che si propone l’accoglienza di persone disabili in stato di necessità; è luogo di riabilitazione sociale strettamente integrata con il Servizio ASL dove vengono svolti interventi che cercano di rispondere ai bisogni della persona provvedendo: Offerta di un ambiente protetto e un ambiente familiare; Mantenere e recuperare i livelli di autonomia delle persone adulte con disabilità, sulla base del piano personalizzato di assistenza; A sostenere le famiglie di origine con difficoltà</a:t>
            </a:r>
            <a:r>
              <a:rPr b="1" lang="it-IT" sz="1400"/>
              <a:t> </a:t>
            </a:r>
            <a:r>
              <a:rPr lang="it-IT" sz="1400"/>
              <a:t>nell’accudimento del familiare con disabilità.</a:t>
            </a:r>
            <a:endParaRPr/>
          </a:p>
          <a:p>
            <a:pPr indent="-228600" lvl="0" marL="228600" rtl="0" algn="l">
              <a:lnSpc>
                <a:spcPct val="90000"/>
              </a:lnSpc>
              <a:spcBef>
                <a:spcPts val="1000"/>
              </a:spcBef>
              <a:spcAft>
                <a:spcPts val="0"/>
              </a:spcAft>
              <a:buClr>
                <a:schemeClr val="lt1"/>
              </a:buClr>
              <a:buSzPts val="1400"/>
              <a:buFont typeface="Noto Sans Symbols"/>
              <a:buChar char="❑"/>
            </a:pPr>
            <a:r>
              <a:rPr lang="it-IT" sz="1400"/>
              <a:t>RESIDENZA PROTETTA PER DISABILI</a:t>
            </a:r>
            <a:endParaRPr/>
          </a:p>
          <a:p>
            <a:pPr indent="0" lvl="0" marL="0" rtl="0" algn="l">
              <a:lnSpc>
                <a:spcPct val="90000"/>
              </a:lnSpc>
              <a:spcBef>
                <a:spcPts val="1000"/>
              </a:spcBef>
              <a:spcAft>
                <a:spcPts val="0"/>
              </a:spcAft>
              <a:buClr>
                <a:schemeClr val="lt1"/>
              </a:buClr>
              <a:buSzPts val="1400"/>
              <a:buNone/>
            </a:pPr>
            <a:r>
              <a:rPr lang="it-IT" sz="1400"/>
              <a:t>Struttura di piccole dimensioni ( anche alloggi) dedicata a  persone maggiorenni in condizioni di disabilità che richiedono un elevato grado di integrazione socio-sanitaria. Prevede la presenza di operatori di tipo educativo e viene formulato per ciascun utente un progetto personalizzato . Servizio di assistenza tutelare diurna e notturna , erogazione di attività educative e riabilitative , prestazioni sanitarie.</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F78121"/>
            </a:gs>
            <a:gs pos="50000">
              <a:srgbClr val="D54006"/>
            </a:gs>
            <a:gs pos="100000">
              <a:srgbClr val="8C0000"/>
            </a:gs>
          </a:gsLst>
          <a:lin ang="2520000" scaled="0"/>
        </a:gradFill>
      </p:bgPr>
    </p:bg>
    <p:spTree>
      <p:nvGrpSpPr>
        <p:cNvPr id="343" name="Shape 343"/>
        <p:cNvGrpSpPr/>
        <p:nvPr/>
      </p:nvGrpSpPr>
      <p:grpSpPr>
        <a:xfrm>
          <a:off x="0" y="0"/>
          <a:ext cx="0" cy="0"/>
          <a:chOff x="0" y="0"/>
          <a:chExt cx="0" cy="0"/>
        </a:xfrm>
      </p:grpSpPr>
      <p:sp>
        <p:nvSpPr>
          <p:cNvPr id="344" name="Google Shape;344;p16"/>
          <p:cNvSpPr/>
          <p:nvPr/>
        </p:nvSpPr>
        <p:spPr>
          <a:xfrm>
            <a:off x="0" y="1"/>
            <a:ext cx="12197471" cy="6857999"/>
          </a:xfrm>
          <a:prstGeom prst="rect">
            <a:avLst/>
          </a:prstGeom>
          <a:gradFill>
            <a:gsLst>
              <a:gs pos="0">
                <a:srgbClr val="F78121"/>
              </a:gs>
              <a:gs pos="50000">
                <a:srgbClr val="D54006"/>
              </a:gs>
              <a:gs pos="100000">
                <a:srgbClr val="8C0000"/>
              </a:gs>
            </a:gsLst>
            <a:lin ang="2520000" scaled="0"/>
          </a:gra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pic>
        <p:nvPicPr>
          <p:cNvPr id="345" name="Google Shape;345;p16"/>
          <p:cNvPicPr preferRelativeResize="0"/>
          <p:nvPr/>
        </p:nvPicPr>
        <p:blipFill rotWithShape="1">
          <a:blip r:embed="rId3">
            <a:alphaModFix amt="10000"/>
          </a:blip>
          <a:srcRect b="0" l="0" r="0" t="0"/>
          <a:stretch/>
        </p:blipFill>
        <p:spPr>
          <a:xfrm>
            <a:off x="0" y="0"/>
            <a:ext cx="12192000" cy="6858000"/>
          </a:xfrm>
          <a:prstGeom prst="rect">
            <a:avLst/>
          </a:prstGeom>
          <a:noFill/>
          <a:ln>
            <a:noFill/>
          </a:ln>
        </p:spPr>
      </p:pic>
      <p:sp>
        <p:nvSpPr>
          <p:cNvPr id="346" name="Google Shape;346;p16"/>
          <p:cNvSpPr txBox="1"/>
          <p:nvPr>
            <p:ph type="title"/>
          </p:nvPr>
        </p:nvSpPr>
        <p:spPr>
          <a:xfrm>
            <a:off x="680322" y="321733"/>
            <a:ext cx="9256566" cy="845983"/>
          </a:xfrm>
          <a:prstGeom prst="rect">
            <a:avLst/>
          </a:prstGeom>
          <a:noFill/>
          <a:ln>
            <a:noFill/>
          </a:ln>
          <a:effectLst>
            <a:outerShdw blurRad="88900" rotWithShape="0" algn="tl" dir="2700000" dist="38100">
              <a:srgbClr val="000000">
                <a:alpha val="29411"/>
              </a:srgbClr>
            </a:outerShdw>
          </a:effectLst>
        </p:spPr>
        <p:txBody>
          <a:bodyPr anchorCtr="0" anchor="b" bIns="45700" lIns="91425" spcFirstLastPara="1" rIns="91425" wrap="square" tIns="45700">
            <a:normAutofit/>
          </a:bodyPr>
          <a:lstStyle/>
          <a:p>
            <a:pPr indent="0" lvl="0" marL="0" rtl="0" algn="l">
              <a:lnSpc>
                <a:spcPct val="90000"/>
              </a:lnSpc>
              <a:spcBef>
                <a:spcPts val="0"/>
              </a:spcBef>
              <a:spcAft>
                <a:spcPts val="0"/>
              </a:spcAft>
              <a:buClr>
                <a:schemeClr val="lt1"/>
              </a:buClr>
              <a:buSzPts val="3600"/>
              <a:buFont typeface="Trebuchet MS"/>
              <a:buNone/>
            </a:pPr>
            <a:r>
              <a:rPr lang="it-IT"/>
              <a:t>Approfondimenti</a:t>
            </a:r>
            <a:endParaRPr/>
          </a:p>
        </p:txBody>
      </p:sp>
      <p:pic>
        <p:nvPicPr>
          <p:cNvPr id="347" name="Google Shape;347;p16"/>
          <p:cNvPicPr preferRelativeResize="0"/>
          <p:nvPr/>
        </p:nvPicPr>
        <p:blipFill rotWithShape="1">
          <a:blip r:embed="rId4">
            <a:alphaModFix/>
          </a:blip>
          <a:srcRect b="0" l="0" r="0" t="0"/>
          <a:stretch/>
        </p:blipFill>
        <p:spPr>
          <a:xfrm>
            <a:off x="10585826" y="2846786"/>
            <a:ext cx="1602997" cy="144270"/>
          </a:xfrm>
          <a:prstGeom prst="rect">
            <a:avLst/>
          </a:prstGeom>
          <a:noFill/>
          <a:ln>
            <a:noFill/>
          </a:ln>
        </p:spPr>
      </p:pic>
      <p:pic>
        <p:nvPicPr>
          <p:cNvPr id="348" name="Google Shape;348;p16"/>
          <p:cNvPicPr preferRelativeResize="0"/>
          <p:nvPr/>
        </p:nvPicPr>
        <p:blipFill rotWithShape="1">
          <a:blip r:embed="rId5">
            <a:alphaModFix/>
          </a:blip>
          <a:srcRect b="0" l="0" r="0" t="0"/>
          <a:stretch/>
        </p:blipFill>
        <p:spPr>
          <a:xfrm>
            <a:off x="1" y="5851041"/>
            <a:ext cx="9936886" cy="321164"/>
          </a:xfrm>
          <a:prstGeom prst="rect">
            <a:avLst/>
          </a:prstGeom>
          <a:noFill/>
          <a:ln>
            <a:noFill/>
          </a:ln>
        </p:spPr>
      </p:pic>
      <p:sp>
        <p:nvSpPr>
          <p:cNvPr id="349" name="Google Shape;349;p16"/>
          <p:cNvSpPr/>
          <p:nvPr/>
        </p:nvSpPr>
        <p:spPr>
          <a:xfrm>
            <a:off x="0" y="1489448"/>
            <a:ext cx="9936887" cy="4381221"/>
          </a:xfrm>
          <a:prstGeom prst="rect">
            <a:avLst/>
          </a:prstGeom>
          <a:solidFill>
            <a:srgbClr val="0D0D0D"/>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350" name="Google Shape;350;p16"/>
          <p:cNvSpPr txBox="1"/>
          <p:nvPr>
            <p:ph idx="1" type="body"/>
          </p:nvPr>
        </p:nvSpPr>
        <p:spPr>
          <a:xfrm>
            <a:off x="113123" y="1602557"/>
            <a:ext cx="9719034" cy="4110086"/>
          </a:xfrm>
          <a:prstGeom prst="rect">
            <a:avLst/>
          </a:prstGeom>
          <a:noFill/>
          <a:ln>
            <a:noFill/>
          </a:ln>
        </p:spPr>
        <p:txBody>
          <a:bodyPr anchorCtr="0" anchor="t" bIns="45700" lIns="91425" spcFirstLastPara="1" rIns="91425" wrap="square" tIns="45700">
            <a:normAutofit fontScale="92500" lnSpcReduction="10000"/>
          </a:bodyPr>
          <a:lstStyle/>
          <a:p>
            <a:pPr indent="0" lvl="0" marL="0" rtl="0" algn="l">
              <a:lnSpc>
                <a:spcPct val="90000"/>
              </a:lnSpc>
              <a:spcBef>
                <a:spcPts val="0"/>
              </a:spcBef>
              <a:spcAft>
                <a:spcPts val="0"/>
              </a:spcAft>
              <a:buClr>
                <a:schemeClr val="lt1"/>
              </a:buClr>
              <a:buSzPct val="100000"/>
              <a:buNone/>
            </a:pPr>
            <a:r>
              <a:rPr b="1" lang="it-IT" sz="2800" u="sng"/>
              <a:t>Progetto “DOPO DI NOI”</a:t>
            </a:r>
            <a:endParaRPr/>
          </a:p>
          <a:p>
            <a:pPr indent="0" lvl="0" marL="0" rtl="0" algn="just">
              <a:lnSpc>
                <a:spcPct val="90000"/>
              </a:lnSpc>
              <a:spcBef>
                <a:spcPts val="1000"/>
              </a:spcBef>
              <a:spcAft>
                <a:spcPts val="0"/>
              </a:spcAft>
              <a:buClr>
                <a:schemeClr val="lt1"/>
              </a:buClr>
              <a:buSzPct val="100000"/>
              <a:buNone/>
            </a:pPr>
            <a:r>
              <a:t/>
            </a:r>
            <a:endParaRPr b="1" sz="2000"/>
          </a:p>
          <a:p>
            <a:pPr indent="0" lvl="0" marL="0" rtl="0" algn="just">
              <a:lnSpc>
                <a:spcPct val="90000"/>
              </a:lnSpc>
              <a:spcBef>
                <a:spcPts val="1000"/>
              </a:spcBef>
              <a:spcAft>
                <a:spcPts val="0"/>
              </a:spcAft>
              <a:buClr>
                <a:schemeClr val="lt1"/>
              </a:buClr>
              <a:buSzPct val="100000"/>
              <a:buNone/>
            </a:pPr>
            <a:r>
              <a:rPr lang="it-IT" sz="2000"/>
              <a:t>La tematica del “Dopo di noi” è ad oggi ancora complessa: il problema che le famiglie pongono è quello del destino e della qualità di vita della persona disabile quando loro non sono in grado di prendersene cura o alla loro morte. </a:t>
            </a:r>
            <a:endParaRPr/>
          </a:p>
          <a:p>
            <a:pPr indent="0" lvl="0" marL="0" rtl="0" algn="just">
              <a:lnSpc>
                <a:spcPct val="90000"/>
              </a:lnSpc>
              <a:spcBef>
                <a:spcPts val="1000"/>
              </a:spcBef>
              <a:spcAft>
                <a:spcPts val="0"/>
              </a:spcAft>
              <a:buClr>
                <a:schemeClr val="lt1"/>
              </a:buClr>
              <a:buSzPct val="100000"/>
              <a:buNone/>
            </a:pPr>
            <a:r>
              <a:rPr lang="it-IT" sz="2000"/>
              <a:t>Nasce la L. 112/2016 la quale propone di promuovere e favorire il benessere, l’inclusione sociale e l’autonomia delle persone con disabilità; obiettivo principale è quindi favorire l’autonomia delle persone affette da grave disabilità e di evitare il ricorso, spesso ancora obbligato, all’assistenza sanitaria.</a:t>
            </a:r>
            <a:endParaRPr/>
          </a:p>
          <a:p>
            <a:pPr indent="0" lvl="0" marL="0" rtl="0" algn="just">
              <a:lnSpc>
                <a:spcPct val="90000"/>
              </a:lnSpc>
              <a:spcBef>
                <a:spcPts val="1000"/>
              </a:spcBef>
              <a:spcAft>
                <a:spcPts val="0"/>
              </a:spcAft>
              <a:buClr>
                <a:srgbClr val="FFFFFF"/>
              </a:buClr>
              <a:buSzPct val="100000"/>
              <a:buNone/>
            </a:pPr>
            <a:r>
              <a:rPr lang="it-IT" sz="2000">
                <a:solidFill>
                  <a:srgbClr val="FFFFFF"/>
                </a:solidFill>
              </a:rPr>
              <a:t>Novità:</a:t>
            </a:r>
            <a:endParaRPr/>
          </a:p>
          <a:p>
            <a:pPr indent="-228600" lvl="0" marL="228600" rtl="0" algn="just">
              <a:lnSpc>
                <a:spcPct val="90000"/>
              </a:lnSpc>
              <a:spcBef>
                <a:spcPts val="1000"/>
              </a:spcBef>
              <a:spcAft>
                <a:spcPts val="0"/>
              </a:spcAft>
              <a:buClr>
                <a:srgbClr val="FFFFFF"/>
              </a:buClr>
              <a:buSzPct val="100000"/>
              <a:buFont typeface="Noto Sans Symbols"/>
              <a:buChar char="⮚"/>
            </a:pPr>
            <a:r>
              <a:rPr lang="it-IT" sz="2000">
                <a:solidFill>
                  <a:srgbClr val="FFFFFF"/>
                </a:solidFill>
              </a:rPr>
              <a:t>Istituzione di un Fondo destinato a finanziare gli interventi rivoti ai disabili gravi;</a:t>
            </a:r>
            <a:endParaRPr/>
          </a:p>
          <a:p>
            <a:pPr indent="-228600" lvl="0" marL="228600" rtl="0" algn="just">
              <a:lnSpc>
                <a:spcPct val="90000"/>
              </a:lnSpc>
              <a:spcBef>
                <a:spcPts val="1000"/>
              </a:spcBef>
              <a:spcAft>
                <a:spcPts val="0"/>
              </a:spcAft>
              <a:buClr>
                <a:srgbClr val="FFFFFF"/>
              </a:buClr>
              <a:buSzPct val="100000"/>
              <a:buFont typeface="Noto Sans Symbols"/>
              <a:buChar char="⮚"/>
            </a:pPr>
            <a:r>
              <a:rPr lang="it-IT" sz="2000">
                <a:solidFill>
                  <a:srgbClr val="FFFFFF"/>
                </a:solidFill>
              </a:rPr>
              <a:t>Progetti di </a:t>
            </a:r>
            <a:r>
              <a:rPr i="1" lang="it-IT" sz="2000">
                <a:solidFill>
                  <a:srgbClr val="FFFFFF"/>
                </a:solidFill>
              </a:rPr>
              <a:t>co-housing </a:t>
            </a:r>
            <a:r>
              <a:rPr lang="it-IT" sz="2000">
                <a:solidFill>
                  <a:srgbClr val="FFFFFF"/>
                </a:solidFill>
              </a:rPr>
              <a:t>in abitazioni di proprietà dei beneficiari o strutture esterne;</a:t>
            </a:r>
            <a:endParaRPr/>
          </a:p>
          <a:p>
            <a:pPr indent="-228600" lvl="0" marL="228600" rtl="0" algn="just">
              <a:lnSpc>
                <a:spcPct val="90000"/>
              </a:lnSpc>
              <a:spcBef>
                <a:spcPts val="1000"/>
              </a:spcBef>
              <a:spcAft>
                <a:spcPts val="0"/>
              </a:spcAft>
              <a:buClr>
                <a:srgbClr val="FFFFFF"/>
              </a:buClr>
              <a:buSzPct val="100000"/>
              <a:buFont typeface="Noto Sans Symbols"/>
              <a:buChar char="⮚"/>
            </a:pPr>
            <a:r>
              <a:rPr i="1" lang="it-IT" sz="2000">
                <a:solidFill>
                  <a:srgbClr val="FFFFFF"/>
                </a:solidFill>
              </a:rPr>
              <a:t>Trust- polizza assicurativa.</a:t>
            </a:r>
            <a:endParaRPr/>
          </a:p>
          <a:p>
            <a:pPr indent="0" lvl="0" marL="0" rtl="0" algn="just">
              <a:lnSpc>
                <a:spcPct val="90000"/>
              </a:lnSpc>
              <a:spcBef>
                <a:spcPts val="1000"/>
              </a:spcBef>
              <a:spcAft>
                <a:spcPts val="0"/>
              </a:spcAft>
              <a:buClr>
                <a:schemeClr val="lt1"/>
              </a:buClr>
              <a:buSzPct val="100000"/>
              <a:buNone/>
            </a:pPr>
            <a:r>
              <a:t/>
            </a:r>
            <a:endParaRPr sz="2000">
              <a:solidFill>
                <a:srgbClr val="FFFFFF"/>
              </a:solidFill>
            </a:endParaRPr>
          </a:p>
        </p:txBody>
      </p:sp>
      <p:sp>
        <p:nvSpPr>
          <p:cNvPr id="351" name="Google Shape;351;p16"/>
          <p:cNvSpPr/>
          <p:nvPr/>
        </p:nvSpPr>
        <p:spPr>
          <a:xfrm>
            <a:off x="10589003" y="1489448"/>
            <a:ext cx="1602997" cy="1368198"/>
          </a:xfrm>
          <a:prstGeom prst="rect">
            <a:avLst/>
          </a:pr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F78121"/>
            </a:gs>
            <a:gs pos="50000">
              <a:srgbClr val="D54006"/>
            </a:gs>
            <a:gs pos="100000">
              <a:srgbClr val="8C0000"/>
            </a:gs>
          </a:gsLst>
          <a:lin ang="2520000" scaled="0"/>
        </a:gradFill>
      </p:bgPr>
    </p:bg>
    <p:spTree>
      <p:nvGrpSpPr>
        <p:cNvPr id="355" name="Shape 355"/>
        <p:cNvGrpSpPr/>
        <p:nvPr/>
      </p:nvGrpSpPr>
      <p:grpSpPr>
        <a:xfrm>
          <a:off x="0" y="0"/>
          <a:ext cx="0" cy="0"/>
          <a:chOff x="0" y="0"/>
          <a:chExt cx="0" cy="0"/>
        </a:xfrm>
      </p:grpSpPr>
      <p:sp>
        <p:nvSpPr>
          <p:cNvPr id="356" name="Google Shape;356;p17"/>
          <p:cNvSpPr/>
          <p:nvPr/>
        </p:nvSpPr>
        <p:spPr>
          <a:xfrm>
            <a:off x="0" y="1"/>
            <a:ext cx="12197471" cy="6857999"/>
          </a:xfrm>
          <a:prstGeom prst="rect">
            <a:avLst/>
          </a:prstGeom>
          <a:gradFill>
            <a:gsLst>
              <a:gs pos="0">
                <a:srgbClr val="F78121"/>
              </a:gs>
              <a:gs pos="50000">
                <a:srgbClr val="D54006"/>
              </a:gs>
              <a:gs pos="100000">
                <a:srgbClr val="8C0000"/>
              </a:gs>
            </a:gsLst>
            <a:lin ang="2520000" scaled="0"/>
          </a:gra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pic>
        <p:nvPicPr>
          <p:cNvPr id="357" name="Google Shape;357;p17"/>
          <p:cNvPicPr preferRelativeResize="0"/>
          <p:nvPr/>
        </p:nvPicPr>
        <p:blipFill rotWithShape="1">
          <a:blip r:embed="rId3">
            <a:alphaModFix amt="10000"/>
          </a:blip>
          <a:srcRect b="0" l="0" r="0" t="0"/>
          <a:stretch/>
        </p:blipFill>
        <p:spPr>
          <a:xfrm>
            <a:off x="0" y="0"/>
            <a:ext cx="12192000" cy="6858000"/>
          </a:xfrm>
          <a:prstGeom prst="rect">
            <a:avLst/>
          </a:prstGeom>
          <a:noFill/>
          <a:ln>
            <a:noFill/>
          </a:ln>
        </p:spPr>
      </p:pic>
      <p:sp>
        <p:nvSpPr>
          <p:cNvPr id="358" name="Google Shape;358;p17"/>
          <p:cNvSpPr txBox="1"/>
          <p:nvPr>
            <p:ph type="title"/>
          </p:nvPr>
        </p:nvSpPr>
        <p:spPr>
          <a:xfrm>
            <a:off x="680322" y="321733"/>
            <a:ext cx="9256566" cy="845983"/>
          </a:xfrm>
          <a:prstGeom prst="rect">
            <a:avLst/>
          </a:prstGeom>
          <a:noFill/>
          <a:ln>
            <a:noFill/>
          </a:ln>
          <a:effectLst>
            <a:outerShdw blurRad="88900" rotWithShape="0" algn="tl" dir="2700000" dist="38100">
              <a:srgbClr val="000000">
                <a:alpha val="29411"/>
              </a:srgbClr>
            </a:outerShdw>
          </a:effectLst>
        </p:spPr>
        <p:txBody>
          <a:bodyPr anchorCtr="0" anchor="b" bIns="45700" lIns="91425" spcFirstLastPara="1" rIns="91425" wrap="square" tIns="45700">
            <a:normAutofit/>
          </a:bodyPr>
          <a:lstStyle/>
          <a:p>
            <a:pPr indent="0" lvl="0" marL="0" rtl="0" algn="l">
              <a:lnSpc>
                <a:spcPct val="90000"/>
              </a:lnSpc>
              <a:spcBef>
                <a:spcPts val="0"/>
              </a:spcBef>
              <a:spcAft>
                <a:spcPts val="0"/>
              </a:spcAft>
              <a:buClr>
                <a:schemeClr val="lt1"/>
              </a:buClr>
              <a:buSzPts val="3600"/>
              <a:buFont typeface="Trebuchet MS"/>
              <a:buNone/>
            </a:pPr>
            <a:r>
              <a:rPr lang="it-IT"/>
              <a:t>Approfondimenti</a:t>
            </a:r>
            <a:endParaRPr/>
          </a:p>
        </p:txBody>
      </p:sp>
      <p:pic>
        <p:nvPicPr>
          <p:cNvPr id="359" name="Google Shape;359;p17"/>
          <p:cNvPicPr preferRelativeResize="0"/>
          <p:nvPr/>
        </p:nvPicPr>
        <p:blipFill rotWithShape="1">
          <a:blip r:embed="rId4">
            <a:alphaModFix/>
          </a:blip>
          <a:srcRect b="0" l="0" r="0" t="0"/>
          <a:stretch/>
        </p:blipFill>
        <p:spPr>
          <a:xfrm>
            <a:off x="10585826" y="2846786"/>
            <a:ext cx="1602997" cy="144270"/>
          </a:xfrm>
          <a:prstGeom prst="rect">
            <a:avLst/>
          </a:prstGeom>
          <a:noFill/>
          <a:ln>
            <a:noFill/>
          </a:ln>
        </p:spPr>
      </p:pic>
      <p:pic>
        <p:nvPicPr>
          <p:cNvPr id="360" name="Google Shape;360;p17"/>
          <p:cNvPicPr preferRelativeResize="0"/>
          <p:nvPr/>
        </p:nvPicPr>
        <p:blipFill rotWithShape="1">
          <a:blip r:embed="rId5">
            <a:alphaModFix/>
          </a:blip>
          <a:srcRect b="0" l="0" r="0" t="0"/>
          <a:stretch/>
        </p:blipFill>
        <p:spPr>
          <a:xfrm>
            <a:off x="1" y="5851041"/>
            <a:ext cx="9936886" cy="321164"/>
          </a:xfrm>
          <a:prstGeom prst="rect">
            <a:avLst/>
          </a:prstGeom>
          <a:noFill/>
          <a:ln>
            <a:noFill/>
          </a:ln>
        </p:spPr>
      </p:pic>
      <p:sp>
        <p:nvSpPr>
          <p:cNvPr id="361" name="Google Shape;361;p17"/>
          <p:cNvSpPr/>
          <p:nvPr/>
        </p:nvSpPr>
        <p:spPr>
          <a:xfrm>
            <a:off x="0" y="1489448"/>
            <a:ext cx="9936887" cy="4381221"/>
          </a:xfrm>
          <a:prstGeom prst="rect">
            <a:avLst/>
          </a:prstGeom>
          <a:solidFill>
            <a:srgbClr val="0D0D0D"/>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362" name="Google Shape;362;p17"/>
          <p:cNvSpPr txBox="1"/>
          <p:nvPr>
            <p:ph idx="1" type="body"/>
          </p:nvPr>
        </p:nvSpPr>
        <p:spPr>
          <a:xfrm>
            <a:off x="113123" y="1602557"/>
            <a:ext cx="9719034" cy="4110086"/>
          </a:xfrm>
          <a:prstGeom prst="rect">
            <a:avLst/>
          </a:prstGeom>
          <a:noFill/>
          <a:ln>
            <a:noFill/>
          </a:ln>
        </p:spPr>
        <p:txBody>
          <a:bodyPr anchorCtr="0" anchor="t" bIns="45700" lIns="91425" spcFirstLastPara="1" rIns="91425" wrap="square" tIns="45700">
            <a:normAutofit fontScale="62500" lnSpcReduction="20000"/>
          </a:bodyPr>
          <a:lstStyle/>
          <a:p>
            <a:pPr indent="0" lvl="0" marL="0" rtl="0" algn="l">
              <a:lnSpc>
                <a:spcPct val="90000"/>
              </a:lnSpc>
              <a:spcBef>
                <a:spcPts val="0"/>
              </a:spcBef>
              <a:spcAft>
                <a:spcPts val="0"/>
              </a:spcAft>
              <a:buClr>
                <a:schemeClr val="lt1"/>
              </a:buClr>
              <a:buSzPct val="100000"/>
              <a:buNone/>
            </a:pPr>
            <a:r>
              <a:rPr b="1" lang="it-IT" sz="2800" u="sng"/>
              <a:t>Progetto «Vita indipendente»</a:t>
            </a:r>
            <a:endParaRPr/>
          </a:p>
          <a:p>
            <a:pPr indent="0" lvl="0" marL="0" rtl="0" algn="l">
              <a:lnSpc>
                <a:spcPct val="90000"/>
              </a:lnSpc>
              <a:spcBef>
                <a:spcPts val="1000"/>
              </a:spcBef>
              <a:spcAft>
                <a:spcPts val="0"/>
              </a:spcAft>
              <a:buClr>
                <a:schemeClr val="lt1"/>
              </a:buClr>
              <a:buSzPct val="100000"/>
              <a:buNone/>
            </a:pPr>
            <a:r>
              <a:t/>
            </a:r>
            <a:endParaRPr b="1" i="1" sz="2800" u="sng">
              <a:solidFill>
                <a:srgbClr val="FFFFFF"/>
              </a:solidFill>
            </a:endParaRPr>
          </a:p>
          <a:p>
            <a:pPr indent="0" lvl="0" marL="0" rtl="0" algn="l">
              <a:lnSpc>
                <a:spcPct val="90000"/>
              </a:lnSpc>
              <a:spcBef>
                <a:spcPts val="1000"/>
              </a:spcBef>
              <a:spcAft>
                <a:spcPts val="0"/>
              </a:spcAft>
              <a:buClr>
                <a:srgbClr val="FFFFFF"/>
              </a:buClr>
              <a:buSzPct val="100000"/>
              <a:buNone/>
            </a:pPr>
            <a:r>
              <a:rPr lang="it-IT" sz="2800">
                <a:solidFill>
                  <a:srgbClr val="FFFFFF"/>
                </a:solidFill>
              </a:rPr>
              <a:t>L. 162/1998 concernente il tema di vita indipendente di persone con disabilità.</a:t>
            </a:r>
            <a:endParaRPr/>
          </a:p>
          <a:p>
            <a:pPr indent="0" lvl="0" marL="0" rtl="0" algn="l">
              <a:lnSpc>
                <a:spcPct val="90000"/>
              </a:lnSpc>
              <a:spcBef>
                <a:spcPts val="1000"/>
              </a:spcBef>
              <a:spcAft>
                <a:spcPts val="0"/>
              </a:spcAft>
              <a:buClr>
                <a:srgbClr val="FFFFFF"/>
              </a:buClr>
              <a:buSzPct val="100000"/>
              <a:buNone/>
            </a:pPr>
            <a:r>
              <a:rPr lang="it-IT" sz="2800">
                <a:solidFill>
                  <a:srgbClr val="FFFFFF"/>
                </a:solidFill>
              </a:rPr>
              <a:t>Con l’espressione Vita Indipendente si intende una serie di misure che hanno lo scopo di favorire la vita, appunto, il più possibile indipendente (e soprattutto in casa propria) delle persone con grave disabilità. Si tratta di misure, messe in atto e predisposte da regioni e comuni, che devono mirare a favorire l’autodeterminazione delle persone in condizione di handicap anche grave, favorendo il più possibile la permanenza in casa, a discapito di soluzioni di istituzionalizzazione.</a:t>
            </a:r>
            <a:endParaRPr/>
          </a:p>
          <a:p>
            <a:pPr indent="0" lvl="0" marL="0" rtl="0" algn="l">
              <a:lnSpc>
                <a:spcPct val="90000"/>
              </a:lnSpc>
              <a:spcBef>
                <a:spcPts val="1000"/>
              </a:spcBef>
              <a:spcAft>
                <a:spcPts val="0"/>
              </a:spcAft>
              <a:buClr>
                <a:srgbClr val="FFFFFF"/>
              </a:buClr>
              <a:buSzPct val="100000"/>
              <a:buNone/>
            </a:pPr>
            <a:r>
              <a:rPr lang="it-IT" sz="2800">
                <a:solidFill>
                  <a:srgbClr val="FFFFFF"/>
                </a:solidFill>
              </a:rPr>
              <a:t>Novità:</a:t>
            </a:r>
            <a:endParaRPr/>
          </a:p>
          <a:p>
            <a:pPr indent="-228600" lvl="0" marL="228600" rtl="0" algn="l">
              <a:lnSpc>
                <a:spcPct val="90000"/>
              </a:lnSpc>
              <a:spcBef>
                <a:spcPts val="1000"/>
              </a:spcBef>
              <a:spcAft>
                <a:spcPts val="0"/>
              </a:spcAft>
              <a:buClr>
                <a:srgbClr val="FFFFFF"/>
              </a:buClr>
              <a:buSzPct val="100000"/>
              <a:buFont typeface="Noto Sans Symbols"/>
              <a:buChar char="⮚"/>
            </a:pPr>
            <a:r>
              <a:rPr lang="it-IT" sz="2800">
                <a:solidFill>
                  <a:srgbClr val="FFFFFF"/>
                </a:solidFill>
              </a:rPr>
              <a:t>Partecipazione diretta del beneficiario in progetti personalizzati;</a:t>
            </a:r>
            <a:endParaRPr/>
          </a:p>
          <a:p>
            <a:pPr indent="-228600" lvl="0" marL="228600" rtl="0" algn="l">
              <a:lnSpc>
                <a:spcPct val="90000"/>
              </a:lnSpc>
              <a:spcBef>
                <a:spcPts val="1000"/>
              </a:spcBef>
              <a:spcAft>
                <a:spcPts val="0"/>
              </a:spcAft>
              <a:buClr>
                <a:srgbClr val="FFFFFF"/>
              </a:buClr>
              <a:buSzPct val="100000"/>
              <a:buFont typeface="Noto Sans Symbols"/>
              <a:buChar char="⮚"/>
            </a:pPr>
            <a:r>
              <a:rPr lang="it-IT" sz="2800">
                <a:solidFill>
                  <a:srgbClr val="FFFFFF"/>
                </a:solidFill>
              </a:rPr>
              <a:t>Assunzione di assistente personale;</a:t>
            </a:r>
            <a:endParaRPr/>
          </a:p>
          <a:p>
            <a:pPr indent="-228600" lvl="0" marL="228600" rtl="0" algn="l">
              <a:lnSpc>
                <a:spcPct val="90000"/>
              </a:lnSpc>
              <a:spcBef>
                <a:spcPts val="1000"/>
              </a:spcBef>
              <a:spcAft>
                <a:spcPts val="0"/>
              </a:spcAft>
              <a:buClr>
                <a:srgbClr val="FFFFFF"/>
              </a:buClr>
              <a:buSzPct val="100000"/>
              <a:buFont typeface="Noto Sans Symbols"/>
              <a:buChar char="⮚"/>
            </a:pPr>
            <a:r>
              <a:rPr lang="it-IT" sz="2800">
                <a:solidFill>
                  <a:srgbClr val="FFFFFF"/>
                </a:solidFill>
              </a:rPr>
              <a:t>Contributo economico per sostenere la spesa dell’assistente scelto dal beneficiario;</a:t>
            </a:r>
            <a:endParaRPr/>
          </a:p>
          <a:p>
            <a:pPr indent="-228600" lvl="0" marL="228600" rtl="0" algn="l">
              <a:lnSpc>
                <a:spcPct val="90000"/>
              </a:lnSpc>
              <a:spcBef>
                <a:spcPts val="1000"/>
              </a:spcBef>
              <a:spcAft>
                <a:spcPts val="0"/>
              </a:spcAft>
              <a:buClr>
                <a:srgbClr val="FFFFFF"/>
              </a:buClr>
              <a:buSzPct val="100000"/>
              <a:buFont typeface="Noto Sans Symbols"/>
              <a:buChar char="⮚"/>
            </a:pPr>
            <a:r>
              <a:rPr lang="it-IT" sz="2800">
                <a:solidFill>
                  <a:srgbClr val="FFFFFF"/>
                </a:solidFill>
              </a:rPr>
              <a:t>Inclusione lavorativa e sociale (trasporto, integrazione assistenza domiciliare, inserimenti lavorativi).</a:t>
            </a:r>
            <a:endParaRPr/>
          </a:p>
          <a:p>
            <a:pPr indent="0" lvl="0" marL="0" rtl="0" algn="l">
              <a:lnSpc>
                <a:spcPct val="90000"/>
              </a:lnSpc>
              <a:spcBef>
                <a:spcPts val="1000"/>
              </a:spcBef>
              <a:spcAft>
                <a:spcPts val="0"/>
              </a:spcAft>
              <a:buClr>
                <a:schemeClr val="lt1"/>
              </a:buClr>
              <a:buSzPct val="100000"/>
              <a:buNone/>
            </a:pPr>
            <a:r>
              <a:t/>
            </a:r>
            <a:endParaRPr sz="2000">
              <a:solidFill>
                <a:srgbClr val="FFFFFF"/>
              </a:solidFill>
            </a:endParaRPr>
          </a:p>
          <a:p>
            <a:pPr indent="0" lvl="0" marL="0" rtl="0" algn="just">
              <a:lnSpc>
                <a:spcPct val="90000"/>
              </a:lnSpc>
              <a:spcBef>
                <a:spcPts val="1000"/>
              </a:spcBef>
              <a:spcAft>
                <a:spcPts val="0"/>
              </a:spcAft>
              <a:buClr>
                <a:schemeClr val="lt1"/>
              </a:buClr>
              <a:buSzPct val="100000"/>
              <a:buNone/>
            </a:pPr>
            <a:r>
              <a:t/>
            </a:r>
            <a:endParaRPr sz="2000">
              <a:solidFill>
                <a:srgbClr val="FFFFFF"/>
              </a:solidFill>
            </a:endParaRPr>
          </a:p>
        </p:txBody>
      </p:sp>
      <p:sp>
        <p:nvSpPr>
          <p:cNvPr id="363" name="Google Shape;363;p17"/>
          <p:cNvSpPr/>
          <p:nvPr/>
        </p:nvSpPr>
        <p:spPr>
          <a:xfrm>
            <a:off x="10589003" y="1489448"/>
            <a:ext cx="1602997" cy="1368198"/>
          </a:xfrm>
          <a:prstGeom prst="rect">
            <a:avLst/>
          </a:pr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F78121"/>
            </a:gs>
            <a:gs pos="50000">
              <a:srgbClr val="D54006"/>
            </a:gs>
            <a:gs pos="100000">
              <a:srgbClr val="8C0000"/>
            </a:gs>
          </a:gsLst>
          <a:lin ang="2520000" scaled="0"/>
        </a:gradFill>
      </p:bgPr>
    </p:bg>
    <p:spTree>
      <p:nvGrpSpPr>
        <p:cNvPr id="211" name="Shape 211"/>
        <p:cNvGrpSpPr/>
        <p:nvPr/>
      </p:nvGrpSpPr>
      <p:grpSpPr>
        <a:xfrm>
          <a:off x="0" y="0"/>
          <a:ext cx="0" cy="0"/>
          <a:chOff x="0" y="0"/>
          <a:chExt cx="0" cy="0"/>
        </a:xfrm>
      </p:grpSpPr>
      <p:sp>
        <p:nvSpPr>
          <p:cNvPr id="212" name="Google Shape;212;p2"/>
          <p:cNvSpPr/>
          <p:nvPr/>
        </p:nvSpPr>
        <p:spPr>
          <a:xfrm>
            <a:off x="0" y="0"/>
            <a:ext cx="12188824" cy="6858000"/>
          </a:xfrm>
          <a:prstGeom prst="rect">
            <a:avLst/>
          </a:prstGeom>
          <a:gradFill>
            <a:gsLst>
              <a:gs pos="0">
                <a:srgbClr val="F78121"/>
              </a:gs>
              <a:gs pos="50000">
                <a:srgbClr val="D54006"/>
              </a:gs>
              <a:gs pos="100000">
                <a:srgbClr val="8C0000"/>
              </a:gs>
            </a:gsLst>
            <a:lin ang="2520000" scaled="0"/>
          </a:gra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pic>
        <p:nvPicPr>
          <p:cNvPr id="213" name="Google Shape;213;p2"/>
          <p:cNvPicPr preferRelativeResize="0"/>
          <p:nvPr/>
        </p:nvPicPr>
        <p:blipFill rotWithShape="1">
          <a:blip r:embed="rId3">
            <a:alphaModFix amt="10000"/>
          </a:blip>
          <a:srcRect b="0" l="0" r="0" t="0"/>
          <a:stretch/>
        </p:blipFill>
        <p:spPr>
          <a:xfrm>
            <a:off x="0" y="0"/>
            <a:ext cx="12192000" cy="6858000"/>
          </a:xfrm>
          <a:prstGeom prst="rect">
            <a:avLst/>
          </a:prstGeom>
          <a:noFill/>
          <a:ln>
            <a:noFill/>
          </a:ln>
        </p:spPr>
      </p:pic>
      <p:sp>
        <p:nvSpPr>
          <p:cNvPr id="214" name="Google Shape;214;p2"/>
          <p:cNvSpPr/>
          <p:nvPr/>
        </p:nvSpPr>
        <p:spPr>
          <a:xfrm>
            <a:off x="4644527" y="0"/>
            <a:ext cx="7552944" cy="6858001"/>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pic>
        <p:nvPicPr>
          <p:cNvPr id="215" name="Google Shape;215;p2"/>
          <p:cNvPicPr preferRelativeResize="0"/>
          <p:nvPr/>
        </p:nvPicPr>
        <p:blipFill rotWithShape="1">
          <a:blip r:embed="rId4">
            <a:alphaModFix/>
          </a:blip>
          <a:srcRect b="0" l="0" r="0" t="0"/>
          <a:stretch/>
        </p:blipFill>
        <p:spPr>
          <a:xfrm>
            <a:off x="1" y="5006045"/>
            <a:ext cx="4965192" cy="144668"/>
          </a:xfrm>
          <a:prstGeom prst="rect">
            <a:avLst/>
          </a:prstGeom>
          <a:noFill/>
          <a:ln>
            <a:noFill/>
          </a:ln>
        </p:spPr>
      </p:pic>
      <p:sp>
        <p:nvSpPr>
          <p:cNvPr id="216" name="Google Shape;216;p2"/>
          <p:cNvSpPr/>
          <p:nvPr/>
        </p:nvSpPr>
        <p:spPr>
          <a:xfrm>
            <a:off x="-1" y="1838764"/>
            <a:ext cx="4964567" cy="3180473"/>
          </a:xfrm>
          <a:prstGeom prst="rect">
            <a:avLst/>
          </a:prstGeom>
          <a:solidFill>
            <a:srgbClr val="262626"/>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17" name="Google Shape;217;p2"/>
          <p:cNvSpPr txBox="1"/>
          <p:nvPr>
            <p:ph type="title"/>
          </p:nvPr>
        </p:nvSpPr>
        <p:spPr>
          <a:xfrm>
            <a:off x="680321" y="2063262"/>
            <a:ext cx="3739279" cy="2661052"/>
          </a:xfrm>
          <a:prstGeom prst="rect">
            <a:avLst/>
          </a:prstGeom>
          <a:noFill/>
          <a:ln>
            <a:noFill/>
          </a:ln>
        </p:spPr>
        <p:txBody>
          <a:bodyPr anchorCtr="0" anchor="ctr" bIns="45700" lIns="91425" spcFirstLastPara="1" rIns="91425" wrap="square" tIns="45700">
            <a:normAutofit/>
          </a:bodyPr>
          <a:lstStyle/>
          <a:p>
            <a:pPr indent="0" lvl="0" marL="0" rtl="0" algn="r">
              <a:lnSpc>
                <a:spcPct val="90000"/>
              </a:lnSpc>
              <a:spcBef>
                <a:spcPts val="0"/>
              </a:spcBef>
              <a:spcAft>
                <a:spcPts val="0"/>
              </a:spcAft>
              <a:buClr>
                <a:srgbClr val="FFFFFF"/>
              </a:buClr>
              <a:buSzPts val="4400"/>
              <a:buFont typeface="Trebuchet MS"/>
              <a:buNone/>
            </a:pPr>
            <a:r>
              <a:rPr lang="it-IT" sz="4400">
                <a:solidFill>
                  <a:srgbClr val="FFFFFF"/>
                </a:solidFill>
              </a:rPr>
              <a:t>Disabilità: quadro normativo e definizioni</a:t>
            </a:r>
            <a:endParaRPr/>
          </a:p>
        </p:txBody>
      </p:sp>
      <p:sp>
        <p:nvSpPr>
          <p:cNvPr id="218" name="Google Shape;218;p2"/>
          <p:cNvSpPr txBox="1"/>
          <p:nvPr>
            <p:ph idx="1" type="body"/>
          </p:nvPr>
        </p:nvSpPr>
        <p:spPr>
          <a:xfrm>
            <a:off x="5287995" y="661106"/>
            <a:ext cx="6257362" cy="5503101"/>
          </a:xfrm>
          <a:prstGeom prst="rect">
            <a:avLst/>
          </a:prstGeom>
          <a:noFill/>
          <a:ln>
            <a:noFill/>
          </a:ln>
        </p:spPr>
        <p:txBody>
          <a:bodyPr anchorCtr="0" anchor="ctr" bIns="45700" lIns="91425" spcFirstLastPara="1" rIns="91425" wrap="square" tIns="45700">
            <a:normAutofit/>
          </a:bodyPr>
          <a:lstStyle/>
          <a:p>
            <a:pPr indent="-228600" lvl="0" marL="228600" rtl="0" algn="l">
              <a:lnSpc>
                <a:spcPct val="90000"/>
              </a:lnSpc>
              <a:spcBef>
                <a:spcPts val="0"/>
              </a:spcBef>
              <a:spcAft>
                <a:spcPts val="0"/>
              </a:spcAft>
              <a:buClr>
                <a:srgbClr val="FFFFFF"/>
              </a:buClr>
              <a:buSzPts val="1900"/>
              <a:buChar char="•"/>
            </a:pPr>
            <a:r>
              <a:rPr b="1" lang="it-IT" sz="1900" u="sng">
                <a:solidFill>
                  <a:srgbClr val="FFFFFF"/>
                </a:solidFill>
              </a:rPr>
              <a:t>Art. 3 Costituzione</a:t>
            </a:r>
            <a:r>
              <a:rPr lang="it-IT" sz="1900">
                <a:solidFill>
                  <a:srgbClr val="FFFFFF"/>
                </a:solidFill>
              </a:rPr>
              <a:t> sancisce che “tutti i Cittadini hanno pari dignità sociale e sono eguali davanti alla legge, senza distinzione alcuna, e che «è compito della Repubblica rimuovere gli ostacoli di ordine economico e sociale, che, limitando di fatto la libertà e l’eguaglianza dei cittadini, impediscono il pieno sviluppo della persona umana e l’effettiva partecipazione di tutti i lavoratori all’organizzazione politica, economica e sociale del Paese”. Lo stesso articolo vieta la distinzione  “di sesso, di razza, di lingua, di religione, di opinioni politiche, di condizioni personali e sociali”. E’ un articolo, questo, che afferma fortemente i diritti civili di ciascuno e, quindi, anche delle persone con disabilità.</a:t>
            </a:r>
            <a:endParaRPr/>
          </a:p>
          <a:p>
            <a:pPr indent="-228600" lvl="0" marL="228600" rtl="0" algn="l">
              <a:lnSpc>
                <a:spcPct val="90000"/>
              </a:lnSpc>
              <a:spcBef>
                <a:spcPts val="1000"/>
              </a:spcBef>
              <a:spcAft>
                <a:spcPts val="0"/>
              </a:spcAft>
              <a:buClr>
                <a:srgbClr val="FFFFFF"/>
              </a:buClr>
              <a:buSzPts val="1900"/>
              <a:buChar char="•"/>
            </a:pPr>
            <a:r>
              <a:rPr b="1" lang="it-IT" sz="1900" u="sng">
                <a:solidFill>
                  <a:srgbClr val="FFFFFF"/>
                </a:solidFill>
              </a:rPr>
              <a:t>Art. 38 Costituzione</a:t>
            </a:r>
            <a:r>
              <a:rPr b="1" lang="it-IT" sz="1900">
                <a:solidFill>
                  <a:srgbClr val="FFFFFF"/>
                </a:solidFill>
              </a:rPr>
              <a:t> </a:t>
            </a:r>
            <a:r>
              <a:rPr lang="it-IT" sz="1900">
                <a:solidFill>
                  <a:srgbClr val="FFFFFF"/>
                </a:solidFill>
              </a:rPr>
              <a:t>prevede che “ogni cittadino inabile al lavoro e sprovvisto dei mezzi necessari per vivere ha diritto al mantenimento e all’assistenza sociale”. Assistenza quasi compensativa, quindi, una volta che siano state dimostrate l’indigenza e l’inabilità (che è diversa dalla capacità lavorativa).</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F78121"/>
            </a:gs>
            <a:gs pos="50000">
              <a:srgbClr val="D54006"/>
            </a:gs>
            <a:gs pos="100000">
              <a:srgbClr val="8C0000"/>
            </a:gs>
          </a:gsLst>
          <a:lin ang="2520000" scaled="0"/>
        </a:gradFill>
      </p:bgPr>
    </p:bg>
    <p:spTree>
      <p:nvGrpSpPr>
        <p:cNvPr id="367" name="Shape 367"/>
        <p:cNvGrpSpPr/>
        <p:nvPr/>
      </p:nvGrpSpPr>
      <p:grpSpPr>
        <a:xfrm>
          <a:off x="0" y="0"/>
          <a:ext cx="0" cy="0"/>
          <a:chOff x="0" y="0"/>
          <a:chExt cx="0" cy="0"/>
        </a:xfrm>
      </p:grpSpPr>
      <p:sp>
        <p:nvSpPr>
          <p:cNvPr id="368" name="Google Shape;368;p18"/>
          <p:cNvSpPr/>
          <p:nvPr/>
        </p:nvSpPr>
        <p:spPr>
          <a:xfrm>
            <a:off x="0" y="1"/>
            <a:ext cx="12197471" cy="6857999"/>
          </a:xfrm>
          <a:prstGeom prst="rect">
            <a:avLst/>
          </a:prstGeom>
          <a:gradFill>
            <a:gsLst>
              <a:gs pos="0">
                <a:srgbClr val="F78121"/>
              </a:gs>
              <a:gs pos="50000">
                <a:srgbClr val="D54006"/>
              </a:gs>
              <a:gs pos="100000">
                <a:srgbClr val="8C0000"/>
              </a:gs>
            </a:gsLst>
            <a:lin ang="2520000" scaled="0"/>
          </a:gra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pic>
        <p:nvPicPr>
          <p:cNvPr id="369" name="Google Shape;369;p18"/>
          <p:cNvPicPr preferRelativeResize="0"/>
          <p:nvPr/>
        </p:nvPicPr>
        <p:blipFill rotWithShape="1">
          <a:blip r:embed="rId3">
            <a:alphaModFix amt="10000"/>
          </a:blip>
          <a:srcRect b="0" l="0" r="0" t="0"/>
          <a:stretch/>
        </p:blipFill>
        <p:spPr>
          <a:xfrm>
            <a:off x="0" y="0"/>
            <a:ext cx="12192000" cy="6858000"/>
          </a:xfrm>
          <a:prstGeom prst="rect">
            <a:avLst/>
          </a:prstGeom>
          <a:noFill/>
          <a:ln>
            <a:noFill/>
          </a:ln>
        </p:spPr>
      </p:pic>
      <p:sp>
        <p:nvSpPr>
          <p:cNvPr id="370" name="Google Shape;370;p18"/>
          <p:cNvSpPr txBox="1"/>
          <p:nvPr>
            <p:ph type="title"/>
          </p:nvPr>
        </p:nvSpPr>
        <p:spPr>
          <a:xfrm>
            <a:off x="680322" y="321733"/>
            <a:ext cx="9256566" cy="845983"/>
          </a:xfrm>
          <a:prstGeom prst="rect">
            <a:avLst/>
          </a:prstGeom>
          <a:noFill/>
          <a:ln>
            <a:noFill/>
          </a:ln>
          <a:effectLst>
            <a:outerShdw blurRad="88900" rotWithShape="0" algn="tl" dir="2700000" dist="38100">
              <a:srgbClr val="000000">
                <a:alpha val="29411"/>
              </a:srgbClr>
            </a:outerShdw>
          </a:effectLst>
        </p:spPr>
        <p:txBody>
          <a:bodyPr anchorCtr="0" anchor="b" bIns="45700" lIns="91425" spcFirstLastPara="1" rIns="91425" wrap="square" tIns="45700">
            <a:normAutofit/>
          </a:bodyPr>
          <a:lstStyle/>
          <a:p>
            <a:pPr indent="0" lvl="0" marL="0" rtl="0" algn="l">
              <a:lnSpc>
                <a:spcPct val="90000"/>
              </a:lnSpc>
              <a:spcBef>
                <a:spcPts val="0"/>
              </a:spcBef>
              <a:spcAft>
                <a:spcPts val="0"/>
              </a:spcAft>
              <a:buClr>
                <a:schemeClr val="lt1"/>
              </a:buClr>
              <a:buSzPts val="3600"/>
              <a:buFont typeface="Trebuchet MS"/>
              <a:buNone/>
            </a:pPr>
            <a:r>
              <a:rPr lang="it-IT"/>
              <a:t>Approfondimenti</a:t>
            </a:r>
            <a:endParaRPr/>
          </a:p>
        </p:txBody>
      </p:sp>
      <p:pic>
        <p:nvPicPr>
          <p:cNvPr id="371" name="Google Shape;371;p18"/>
          <p:cNvPicPr preferRelativeResize="0"/>
          <p:nvPr/>
        </p:nvPicPr>
        <p:blipFill rotWithShape="1">
          <a:blip r:embed="rId4">
            <a:alphaModFix/>
          </a:blip>
          <a:srcRect b="0" l="0" r="0" t="0"/>
          <a:stretch/>
        </p:blipFill>
        <p:spPr>
          <a:xfrm>
            <a:off x="10585826" y="2846786"/>
            <a:ext cx="1602997" cy="144270"/>
          </a:xfrm>
          <a:prstGeom prst="rect">
            <a:avLst/>
          </a:prstGeom>
          <a:noFill/>
          <a:ln>
            <a:noFill/>
          </a:ln>
        </p:spPr>
      </p:pic>
      <p:pic>
        <p:nvPicPr>
          <p:cNvPr id="372" name="Google Shape;372;p18"/>
          <p:cNvPicPr preferRelativeResize="0"/>
          <p:nvPr/>
        </p:nvPicPr>
        <p:blipFill rotWithShape="1">
          <a:blip r:embed="rId5">
            <a:alphaModFix/>
          </a:blip>
          <a:srcRect b="0" l="0" r="0" t="0"/>
          <a:stretch/>
        </p:blipFill>
        <p:spPr>
          <a:xfrm>
            <a:off x="1" y="5851041"/>
            <a:ext cx="9936886" cy="321164"/>
          </a:xfrm>
          <a:prstGeom prst="rect">
            <a:avLst/>
          </a:prstGeom>
          <a:noFill/>
          <a:ln>
            <a:noFill/>
          </a:ln>
        </p:spPr>
      </p:pic>
      <p:sp>
        <p:nvSpPr>
          <p:cNvPr id="373" name="Google Shape;373;p18"/>
          <p:cNvSpPr/>
          <p:nvPr/>
        </p:nvSpPr>
        <p:spPr>
          <a:xfrm>
            <a:off x="0" y="1489448"/>
            <a:ext cx="9936887" cy="4381221"/>
          </a:xfrm>
          <a:prstGeom prst="rect">
            <a:avLst/>
          </a:prstGeom>
          <a:solidFill>
            <a:srgbClr val="0D0D0D"/>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374" name="Google Shape;374;p18"/>
          <p:cNvSpPr txBox="1"/>
          <p:nvPr>
            <p:ph idx="1" type="body"/>
          </p:nvPr>
        </p:nvSpPr>
        <p:spPr>
          <a:xfrm>
            <a:off x="113123" y="1602557"/>
            <a:ext cx="9719034" cy="4110086"/>
          </a:xfrm>
          <a:prstGeom prst="rect">
            <a:avLst/>
          </a:prstGeom>
          <a:noFill/>
          <a:ln>
            <a:noFill/>
          </a:ln>
        </p:spPr>
        <p:txBody>
          <a:bodyPr anchorCtr="0" anchor="t" bIns="45700" lIns="91425" spcFirstLastPara="1" rIns="91425" wrap="square" tIns="45700">
            <a:normAutofit lnSpcReduction="10000"/>
          </a:bodyPr>
          <a:lstStyle/>
          <a:p>
            <a:pPr indent="0" lvl="0" marL="0" rtl="0" algn="l">
              <a:lnSpc>
                <a:spcPct val="90000"/>
              </a:lnSpc>
              <a:spcBef>
                <a:spcPts val="0"/>
              </a:spcBef>
              <a:spcAft>
                <a:spcPts val="0"/>
              </a:spcAft>
              <a:buClr>
                <a:schemeClr val="lt1"/>
              </a:buClr>
              <a:buSzPts val="1900"/>
              <a:buNone/>
            </a:pPr>
            <a:r>
              <a:rPr b="1" lang="it-IT" sz="1900" u="sng"/>
              <a:t>Amministratore di sostegno </a:t>
            </a:r>
            <a:endParaRPr/>
          </a:p>
          <a:p>
            <a:pPr indent="0" lvl="0" marL="0" rtl="0" algn="l">
              <a:lnSpc>
                <a:spcPct val="90000"/>
              </a:lnSpc>
              <a:spcBef>
                <a:spcPts val="1000"/>
              </a:spcBef>
              <a:spcAft>
                <a:spcPts val="0"/>
              </a:spcAft>
              <a:buClr>
                <a:srgbClr val="FFFFFF"/>
              </a:buClr>
              <a:buSzPts val="1900"/>
              <a:buNone/>
            </a:pPr>
            <a:r>
              <a:rPr lang="it-IT" sz="1900">
                <a:solidFill>
                  <a:srgbClr val="FFFFFF"/>
                </a:solidFill>
              </a:rPr>
              <a:t>L. 6/2004 </a:t>
            </a:r>
            <a:endParaRPr/>
          </a:p>
          <a:p>
            <a:pPr indent="0" lvl="0" marL="0" rtl="0" algn="l">
              <a:lnSpc>
                <a:spcPct val="90000"/>
              </a:lnSpc>
              <a:spcBef>
                <a:spcPts val="1000"/>
              </a:spcBef>
              <a:spcAft>
                <a:spcPts val="0"/>
              </a:spcAft>
              <a:buClr>
                <a:schemeClr val="lt1"/>
              </a:buClr>
              <a:buSzPts val="1900"/>
              <a:buNone/>
            </a:pPr>
            <a:r>
              <a:t/>
            </a:r>
            <a:endParaRPr sz="1900">
              <a:solidFill>
                <a:srgbClr val="FFFFFF"/>
              </a:solidFill>
            </a:endParaRPr>
          </a:p>
          <a:p>
            <a:pPr indent="0" lvl="0" marL="0" rtl="0" algn="l">
              <a:lnSpc>
                <a:spcPct val="90000"/>
              </a:lnSpc>
              <a:spcBef>
                <a:spcPts val="1000"/>
              </a:spcBef>
              <a:spcAft>
                <a:spcPts val="0"/>
              </a:spcAft>
              <a:buClr>
                <a:srgbClr val="FFFFFF"/>
              </a:buClr>
              <a:buSzPts val="1900"/>
              <a:buNone/>
            </a:pPr>
            <a:r>
              <a:rPr lang="it-IT" sz="1900">
                <a:solidFill>
                  <a:srgbClr val="FFFFFF"/>
                </a:solidFill>
              </a:rPr>
              <a:t>Figura giuridica si supporto destinata alla tutela di un individuo la cui capacità di agire risulti limitata o del tutto compromessa.</a:t>
            </a:r>
            <a:endParaRPr/>
          </a:p>
          <a:p>
            <a:pPr indent="0" lvl="0" marL="0" rtl="0" algn="l">
              <a:lnSpc>
                <a:spcPct val="90000"/>
              </a:lnSpc>
              <a:spcBef>
                <a:spcPts val="1000"/>
              </a:spcBef>
              <a:spcAft>
                <a:spcPts val="0"/>
              </a:spcAft>
              <a:buClr>
                <a:srgbClr val="FFFFFF"/>
              </a:buClr>
              <a:buSzPts val="1900"/>
              <a:buNone/>
            </a:pPr>
            <a:r>
              <a:rPr lang="it-IT" sz="1900">
                <a:solidFill>
                  <a:srgbClr val="FFFFFF"/>
                </a:solidFill>
              </a:rPr>
              <a:t>La richiesta di nomina va presentata al Giudice Tutelare e può essere presentata dalla persona interessata; familiari entro il 4° grado; gli affini entro il 2° grado; il pubblico ministero; il tutore o curatore, l’assistente sociale. Il giudice fissa l’udienza di comparizione delle parti e decide immediatamente.</a:t>
            </a:r>
            <a:endParaRPr/>
          </a:p>
          <a:p>
            <a:pPr indent="0" lvl="0" marL="0" rtl="0" algn="l">
              <a:lnSpc>
                <a:spcPct val="90000"/>
              </a:lnSpc>
              <a:spcBef>
                <a:spcPts val="1000"/>
              </a:spcBef>
              <a:spcAft>
                <a:spcPts val="0"/>
              </a:spcAft>
              <a:buClr>
                <a:srgbClr val="FFFFFF"/>
              </a:buClr>
              <a:buSzPts val="1900"/>
              <a:buNone/>
            </a:pPr>
            <a:r>
              <a:rPr lang="it-IT" sz="1900">
                <a:solidFill>
                  <a:srgbClr val="FFFFFF"/>
                </a:solidFill>
              </a:rPr>
              <a:t>L’amministratore di sostegno può avere poteri di assistenza e/o di rappresentanza. L’assistenza si riferisce alle ipotesi in cui l’amministratore è incaricato solo di “affiancare” il soggetto debole. Con la rappresentanza, invece, è chiamato a “sostituire” in tutto e per tutto il beneficiario.</a:t>
            </a:r>
            <a:endParaRPr/>
          </a:p>
          <a:p>
            <a:pPr indent="0" lvl="0" marL="0" rtl="0" algn="l">
              <a:lnSpc>
                <a:spcPct val="90000"/>
              </a:lnSpc>
              <a:spcBef>
                <a:spcPts val="1000"/>
              </a:spcBef>
              <a:spcAft>
                <a:spcPts val="0"/>
              </a:spcAft>
              <a:buClr>
                <a:schemeClr val="lt1"/>
              </a:buClr>
              <a:buSzPts val="2000"/>
              <a:buNone/>
            </a:pPr>
            <a:r>
              <a:t/>
            </a:r>
            <a:endParaRPr sz="2000">
              <a:solidFill>
                <a:srgbClr val="FFFFFF"/>
              </a:solidFill>
            </a:endParaRPr>
          </a:p>
          <a:p>
            <a:pPr indent="0" lvl="0" marL="0" rtl="0" algn="l">
              <a:lnSpc>
                <a:spcPct val="90000"/>
              </a:lnSpc>
              <a:spcBef>
                <a:spcPts val="1000"/>
              </a:spcBef>
              <a:spcAft>
                <a:spcPts val="0"/>
              </a:spcAft>
              <a:buClr>
                <a:schemeClr val="lt1"/>
              </a:buClr>
              <a:buSzPts val="2000"/>
              <a:buNone/>
            </a:pPr>
            <a:r>
              <a:t/>
            </a:r>
            <a:endParaRPr sz="2000">
              <a:solidFill>
                <a:srgbClr val="FFFFFF"/>
              </a:solidFill>
            </a:endParaRPr>
          </a:p>
          <a:p>
            <a:pPr indent="0" lvl="0" marL="0" rtl="0" algn="l">
              <a:lnSpc>
                <a:spcPct val="90000"/>
              </a:lnSpc>
              <a:spcBef>
                <a:spcPts val="1000"/>
              </a:spcBef>
              <a:spcAft>
                <a:spcPts val="0"/>
              </a:spcAft>
              <a:buClr>
                <a:schemeClr val="lt1"/>
              </a:buClr>
              <a:buSzPts val="2000"/>
              <a:buNone/>
            </a:pPr>
            <a:r>
              <a:t/>
            </a:r>
            <a:endParaRPr sz="2000">
              <a:solidFill>
                <a:srgbClr val="FFFFFF"/>
              </a:solidFill>
            </a:endParaRPr>
          </a:p>
          <a:p>
            <a:pPr indent="0" lvl="0" marL="0" rtl="0" algn="l">
              <a:lnSpc>
                <a:spcPct val="90000"/>
              </a:lnSpc>
              <a:spcBef>
                <a:spcPts val="1000"/>
              </a:spcBef>
              <a:spcAft>
                <a:spcPts val="0"/>
              </a:spcAft>
              <a:buClr>
                <a:schemeClr val="lt1"/>
              </a:buClr>
              <a:buSzPts val="2000"/>
              <a:buNone/>
            </a:pPr>
            <a:r>
              <a:t/>
            </a:r>
            <a:endParaRPr sz="2000">
              <a:solidFill>
                <a:srgbClr val="FFFFFF"/>
              </a:solidFill>
            </a:endParaRPr>
          </a:p>
          <a:p>
            <a:pPr indent="0" lvl="0" marL="0" rtl="0" algn="l">
              <a:lnSpc>
                <a:spcPct val="90000"/>
              </a:lnSpc>
              <a:spcBef>
                <a:spcPts val="1000"/>
              </a:spcBef>
              <a:spcAft>
                <a:spcPts val="0"/>
              </a:spcAft>
              <a:buClr>
                <a:schemeClr val="lt1"/>
              </a:buClr>
              <a:buSzPts val="2000"/>
              <a:buNone/>
            </a:pPr>
            <a:r>
              <a:t/>
            </a:r>
            <a:endParaRPr sz="2000">
              <a:solidFill>
                <a:srgbClr val="FFFFFF"/>
              </a:solidFill>
            </a:endParaRPr>
          </a:p>
          <a:p>
            <a:pPr indent="0" lvl="0" marL="0" rtl="0" algn="l">
              <a:lnSpc>
                <a:spcPct val="90000"/>
              </a:lnSpc>
              <a:spcBef>
                <a:spcPts val="1000"/>
              </a:spcBef>
              <a:spcAft>
                <a:spcPts val="0"/>
              </a:spcAft>
              <a:buClr>
                <a:schemeClr val="lt1"/>
              </a:buClr>
              <a:buSzPts val="2800"/>
              <a:buNone/>
            </a:pPr>
            <a:r>
              <a:t/>
            </a:r>
            <a:endParaRPr sz="2800">
              <a:solidFill>
                <a:srgbClr val="FFFFFF"/>
              </a:solidFill>
            </a:endParaRPr>
          </a:p>
        </p:txBody>
      </p:sp>
      <p:sp>
        <p:nvSpPr>
          <p:cNvPr id="375" name="Google Shape;375;p18"/>
          <p:cNvSpPr/>
          <p:nvPr/>
        </p:nvSpPr>
        <p:spPr>
          <a:xfrm>
            <a:off x="10589003" y="1489448"/>
            <a:ext cx="1602997" cy="1368198"/>
          </a:xfrm>
          <a:prstGeom prst="rect">
            <a:avLst/>
          </a:pr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9" name="Shape 379"/>
        <p:cNvGrpSpPr/>
        <p:nvPr/>
      </p:nvGrpSpPr>
      <p:grpSpPr>
        <a:xfrm>
          <a:off x="0" y="0"/>
          <a:ext cx="0" cy="0"/>
          <a:chOff x="0" y="0"/>
          <a:chExt cx="0" cy="0"/>
        </a:xfrm>
      </p:grpSpPr>
      <p:sp>
        <p:nvSpPr>
          <p:cNvPr id="380" name="Google Shape;380;p19"/>
          <p:cNvSpPr txBox="1"/>
          <p:nvPr>
            <p:ph type="title"/>
          </p:nvPr>
        </p:nvSpPr>
        <p:spPr>
          <a:xfrm>
            <a:off x="680321" y="753228"/>
            <a:ext cx="9613861" cy="1080938"/>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lt1"/>
              </a:buClr>
              <a:buSzPts val="3600"/>
              <a:buFont typeface="Trebuchet MS"/>
              <a:buNone/>
            </a:pPr>
            <a:r>
              <a:rPr lang="it-IT"/>
              <a:t>La rete dei servizi per disabili nella Regione Marche</a:t>
            </a:r>
            <a:endParaRPr/>
          </a:p>
        </p:txBody>
      </p:sp>
      <p:sp>
        <p:nvSpPr>
          <p:cNvPr id="381" name="Google Shape;381;p19"/>
          <p:cNvSpPr txBox="1"/>
          <p:nvPr>
            <p:ph idx="1" type="body"/>
          </p:nvPr>
        </p:nvSpPr>
        <p:spPr>
          <a:xfrm>
            <a:off x="680321" y="2336873"/>
            <a:ext cx="9613861" cy="3599316"/>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lt1"/>
              </a:buClr>
              <a:buSzPts val="2400"/>
              <a:buNone/>
            </a:pPr>
            <a:r>
              <a:rPr lang="it-IT"/>
              <a:t>Strutture residenziali</a:t>
            </a:r>
            <a:endParaRPr/>
          </a:p>
          <a:p>
            <a:pPr indent="-228600" lvl="0" marL="228600" rtl="0" algn="l">
              <a:lnSpc>
                <a:spcPct val="90000"/>
              </a:lnSpc>
              <a:spcBef>
                <a:spcPts val="1000"/>
              </a:spcBef>
              <a:spcAft>
                <a:spcPts val="0"/>
              </a:spcAft>
              <a:buClr>
                <a:schemeClr val="lt1"/>
              </a:buClr>
              <a:buSzPts val="2400"/>
              <a:buFont typeface="Noto Sans Symbols"/>
              <a:buChar char="❑"/>
            </a:pPr>
            <a:r>
              <a:rPr lang="it-IT"/>
              <a:t>L.R. 20/2000 RSA disabili gravi</a:t>
            </a:r>
            <a:endParaRPr/>
          </a:p>
          <a:p>
            <a:pPr indent="-228600" lvl="0" marL="228600" rtl="0" algn="l">
              <a:lnSpc>
                <a:spcPct val="90000"/>
              </a:lnSpc>
              <a:spcBef>
                <a:spcPts val="1000"/>
              </a:spcBef>
              <a:spcAft>
                <a:spcPts val="0"/>
              </a:spcAft>
              <a:buClr>
                <a:schemeClr val="lt1"/>
              </a:buClr>
              <a:buSzPts val="2400"/>
              <a:buFont typeface="Noto Sans Symbols"/>
              <a:buChar char="❑"/>
            </a:pPr>
            <a:r>
              <a:rPr lang="it-IT"/>
              <a:t>L.R. 20/2002 RSA accoglienza </a:t>
            </a:r>
            <a:endParaRPr/>
          </a:p>
          <a:p>
            <a:pPr indent="-228600" lvl="0" marL="228600" rtl="0" algn="l">
              <a:lnSpc>
                <a:spcPct val="90000"/>
              </a:lnSpc>
              <a:spcBef>
                <a:spcPts val="1000"/>
              </a:spcBef>
              <a:spcAft>
                <a:spcPts val="0"/>
              </a:spcAft>
              <a:buClr>
                <a:schemeClr val="lt1"/>
              </a:buClr>
              <a:buSzPts val="2400"/>
              <a:buFont typeface="Noto Sans Symbols"/>
              <a:buChar char="❑"/>
            </a:pPr>
            <a:r>
              <a:rPr lang="it-IT"/>
              <a:t>D.G.R. 23/2013/ D.G.R. 1011/2013 RP disabili</a:t>
            </a:r>
            <a:endParaRPr/>
          </a:p>
          <a:p>
            <a:pPr indent="-228600" lvl="0" marL="228600" rtl="0" algn="l">
              <a:lnSpc>
                <a:spcPct val="90000"/>
              </a:lnSpc>
              <a:spcBef>
                <a:spcPts val="1000"/>
              </a:spcBef>
              <a:spcAft>
                <a:spcPts val="0"/>
              </a:spcAft>
              <a:buClr>
                <a:schemeClr val="lt1"/>
              </a:buClr>
              <a:buSzPts val="2400"/>
              <a:buFont typeface="Noto Sans Symbols"/>
              <a:buChar char="❑"/>
            </a:pPr>
            <a:r>
              <a:rPr lang="it-IT"/>
              <a:t>D.G.R. 1195/2013 Comunità socio-educativo-riabilitative residenziali (COSER)</a:t>
            </a:r>
            <a:endParaRPr/>
          </a:p>
          <a:p>
            <a:pPr indent="-228600" lvl="0" marL="228600" rtl="0" algn="l">
              <a:lnSpc>
                <a:spcPct val="90000"/>
              </a:lnSpc>
              <a:spcBef>
                <a:spcPts val="1000"/>
              </a:spcBef>
              <a:spcAft>
                <a:spcPts val="0"/>
              </a:spcAft>
              <a:buClr>
                <a:schemeClr val="lt1"/>
              </a:buClr>
              <a:buSzPts val="2400"/>
              <a:buFont typeface="Noto Sans Symbols"/>
              <a:buChar char="❑"/>
            </a:pPr>
            <a:r>
              <a:rPr lang="it-IT"/>
              <a:t>D.G.R. 1260/2013 Comunità alloggio per disabili</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5" name="Shape 385"/>
        <p:cNvGrpSpPr/>
        <p:nvPr/>
      </p:nvGrpSpPr>
      <p:grpSpPr>
        <a:xfrm>
          <a:off x="0" y="0"/>
          <a:ext cx="0" cy="0"/>
          <a:chOff x="0" y="0"/>
          <a:chExt cx="0" cy="0"/>
        </a:xfrm>
      </p:grpSpPr>
      <p:sp>
        <p:nvSpPr>
          <p:cNvPr id="386" name="Google Shape;386;p20"/>
          <p:cNvSpPr txBox="1"/>
          <p:nvPr>
            <p:ph type="title"/>
          </p:nvPr>
        </p:nvSpPr>
        <p:spPr>
          <a:xfrm>
            <a:off x="680321" y="753228"/>
            <a:ext cx="9613861" cy="1080938"/>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lt1"/>
              </a:buClr>
              <a:buSzPts val="3600"/>
              <a:buFont typeface="Trebuchet MS"/>
              <a:buNone/>
            </a:pPr>
            <a:r>
              <a:rPr lang="it-IT"/>
              <a:t>La rete dei servizi per disabili nella Regione Marche</a:t>
            </a:r>
            <a:endParaRPr/>
          </a:p>
        </p:txBody>
      </p:sp>
      <p:sp>
        <p:nvSpPr>
          <p:cNvPr id="387" name="Google Shape;387;p20"/>
          <p:cNvSpPr txBox="1"/>
          <p:nvPr>
            <p:ph idx="1" type="body"/>
          </p:nvPr>
        </p:nvSpPr>
        <p:spPr>
          <a:xfrm>
            <a:off x="680321" y="2336873"/>
            <a:ext cx="9613861" cy="4014766"/>
          </a:xfrm>
          <a:prstGeom prst="rect">
            <a:avLst/>
          </a:prstGeom>
          <a:noFill/>
          <a:ln>
            <a:noFill/>
          </a:ln>
        </p:spPr>
        <p:txBody>
          <a:bodyPr anchorCtr="0" anchor="t" bIns="45700" lIns="91425" spcFirstLastPara="1" rIns="91425" wrap="square" tIns="45700">
            <a:normAutofit fontScale="85000" lnSpcReduction="20000"/>
          </a:bodyPr>
          <a:lstStyle/>
          <a:p>
            <a:pPr indent="0" lvl="0" marL="0" rtl="0" algn="l">
              <a:lnSpc>
                <a:spcPct val="90000"/>
              </a:lnSpc>
              <a:spcBef>
                <a:spcPts val="0"/>
              </a:spcBef>
              <a:spcAft>
                <a:spcPts val="0"/>
              </a:spcAft>
              <a:buClr>
                <a:schemeClr val="lt1"/>
              </a:buClr>
              <a:buSzPct val="100000"/>
              <a:buNone/>
            </a:pPr>
            <a:r>
              <a:rPr lang="it-IT"/>
              <a:t>Strutture semi-residenziali</a:t>
            </a:r>
            <a:endParaRPr/>
          </a:p>
          <a:p>
            <a:pPr indent="-228600" lvl="0" marL="228600" rtl="0" algn="l">
              <a:lnSpc>
                <a:spcPct val="90000"/>
              </a:lnSpc>
              <a:spcBef>
                <a:spcPts val="1000"/>
              </a:spcBef>
              <a:spcAft>
                <a:spcPts val="0"/>
              </a:spcAft>
              <a:buClr>
                <a:schemeClr val="lt1"/>
              </a:buClr>
              <a:buSzPct val="100000"/>
              <a:buFont typeface="Noto Sans Symbols"/>
              <a:buChar char="❑"/>
            </a:pPr>
            <a:r>
              <a:rPr lang="it-IT"/>
              <a:t>D.G.R. 1011/2013 Centro diurno socio-educativo riabilitativo (CSER)</a:t>
            </a:r>
            <a:endParaRPr/>
          </a:p>
          <a:p>
            <a:pPr indent="0" lvl="0" marL="0" rtl="0" algn="l">
              <a:lnSpc>
                <a:spcPct val="90000"/>
              </a:lnSpc>
              <a:spcBef>
                <a:spcPts val="1000"/>
              </a:spcBef>
              <a:spcAft>
                <a:spcPts val="0"/>
              </a:spcAft>
              <a:buClr>
                <a:schemeClr val="lt1"/>
              </a:buClr>
              <a:buSzPct val="100000"/>
              <a:buNone/>
            </a:pPr>
            <a:r>
              <a:t/>
            </a:r>
            <a:endParaRPr/>
          </a:p>
          <a:p>
            <a:pPr indent="0" lvl="0" marL="0" rtl="0" algn="l">
              <a:lnSpc>
                <a:spcPct val="90000"/>
              </a:lnSpc>
              <a:spcBef>
                <a:spcPts val="1000"/>
              </a:spcBef>
              <a:spcAft>
                <a:spcPts val="0"/>
              </a:spcAft>
              <a:buClr>
                <a:schemeClr val="lt1"/>
              </a:buClr>
              <a:buSzPct val="100000"/>
              <a:buNone/>
            </a:pPr>
            <a:r>
              <a:rPr lang="it-IT"/>
              <a:t>Servizi domiciliari </a:t>
            </a:r>
            <a:endParaRPr/>
          </a:p>
          <a:p>
            <a:pPr indent="-228600" lvl="0" marL="228600" rtl="0" algn="l">
              <a:lnSpc>
                <a:spcPct val="90000"/>
              </a:lnSpc>
              <a:spcBef>
                <a:spcPts val="1000"/>
              </a:spcBef>
              <a:spcAft>
                <a:spcPts val="0"/>
              </a:spcAft>
              <a:buClr>
                <a:schemeClr val="lt1"/>
              </a:buClr>
              <a:buSzPct val="100000"/>
              <a:buFont typeface="Noto Sans Symbols"/>
              <a:buChar char="❑"/>
            </a:pPr>
            <a:r>
              <a:rPr lang="it-IT"/>
              <a:t>D.G.R. 606/2001/D.G.R. 791/2014 ADI, SAD.</a:t>
            </a:r>
            <a:endParaRPr/>
          </a:p>
          <a:p>
            <a:pPr indent="0" lvl="0" marL="0" rtl="0" algn="l">
              <a:lnSpc>
                <a:spcPct val="90000"/>
              </a:lnSpc>
              <a:spcBef>
                <a:spcPts val="1000"/>
              </a:spcBef>
              <a:spcAft>
                <a:spcPts val="0"/>
              </a:spcAft>
              <a:buClr>
                <a:schemeClr val="lt1"/>
              </a:buClr>
              <a:buSzPct val="100000"/>
              <a:buNone/>
            </a:pPr>
            <a:r>
              <a:t/>
            </a:r>
            <a:endParaRPr/>
          </a:p>
          <a:p>
            <a:pPr indent="-228600" lvl="0" marL="228600" rtl="0" algn="l">
              <a:lnSpc>
                <a:spcPct val="90000"/>
              </a:lnSpc>
              <a:spcBef>
                <a:spcPts val="1000"/>
              </a:spcBef>
              <a:spcAft>
                <a:spcPts val="0"/>
              </a:spcAft>
              <a:buClr>
                <a:schemeClr val="lt1"/>
              </a:buClr>
              <a:buSzPct val="100000"/>
              <a:buFont typeface="Noto Sans Symbols"/>
              <a:buChar char="❑"/>
            </a:pPr>
            <a:r>
              <a:rPr lang="it-IT"/>
              <a:t>Contributo regionale annuo rivolto alla disabilità gravissima per il supporto dell’assistenza domiciliare indiretta (assistente familiare scelto direttamente dalla famiglia o dal disabile)</a:t>
            </a:r>
            <a:endParaRPr/>
          </a:p>
          <a:p>
            <a:pPr indent="-228600" lvl="0" marL="228600" rtl="0" algn="l">
              <a:lnSpc>
                <a:spcPct val="90000"/>
              </a:lnSpc>
              <a:spcBef>
                <a:spcPts val="1000"/>
              </a:spcBef>
              <a:spcAft>
                <a:spcPts val="0"/>
              </a:spcAft>
              <a:buClr>
                <a:schemeClr val="lt1"/>
              </a:buClr>
              <a:buSzPct val="100000"/>
              <a:buFont typeface="Noto Sans Symbols"/>
              <a:buChar char="❑"/>
            </a:pPr>
            <a:r>
              <a:rPr lang="it-IT"/>
              <a:t>L.R. 25/2014, art. 11 - Contributi alle famiglie con persone con disturbi dello spettro autistico</a:t>
            </a:r>
            <a:endParaRPr/>
          </a:p>
          <a:p>
            <a:pPr indent="-228600" lvl="0" marL="228600" rtl="0" algn="l">
              <a:lnSpc>
                <a:spcPct val="90000"/>
              </a:lnSpc>
              <a:spcBef>
                <a:spcPts val="1000"/>
              </a:spcBef>
              <a:spcAft>
                <a:spcPts val="0"/>
              </a:spcAft>
              <a:buClr>
                <a:schemeClr val="lt1"/>
              </a:buClr>
              <a:buSzPct val="100000"/>
              <a:buFont typeface="Noto Sans Symbols"/>
              <a:buChar char="❑"/>
            </a:pPr>
            <a:r>
              <a:rPr lang="it-IT"/>
              <a:t>Assegno di cura: ultrasessantacinquenni non autosufficienti con I.C. 100% e Indennità di Accompagnamento.</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F78121"/>
            </a:gs>
            <a:gs pos="50000">
              <a:srgbClr val="D54006"/>
            </a:gs>
            <a:gs pos="100000">
              <a:srgbClr val="8C0000"/>
            </a:gs>
          </a:gsLst>
          <a:lin ang="2520000" scaled="0"/>
        </a:gradFill>
      </p:bgPr>
    </p:bg>
    <p:spTree>
      <p:nvGrpSpPr>
        <p:cNvPr id="222" name="Shape 222"/>
        <p:cNvGrpSpPr/>
        <p:nvPr/>
      </p:nvGrpSpPr>
      <p:grpSpPr>
        <a:xfrm>
          <a:off x="0" y="0"/>
          <a:ext cx="0" cy="0"/>
          <a:chOff x="0" y="0"/>
          <a:chExt cx="0" cy="0"/>
        </a:xfrm>
      </p:grpSpPr>
      <p:sp>
        <p:nvSpPr>
          <p:cNvPr id="223" name="Google Shape;223;p3"/>
          <p:cNvSpPr/>
          <p:nvPr/>
        </p:nvSpPr>
        <p:spPr>
          <a:xfrm>
            <a:off x="0" y="0"/>
            <a:ext cx="12188824" cy="6858000"/>
          </a:xfrm>
          <a:prstGeom prst="rect">
            <a:avLst/>
          </a:prstGeom>
          <a:gradFill>
            <a:gsLst>
              <a:gs pos="0">
                <a:srgbClr val="F78121"/>
              </a:gs>
              <a:gs pos="50000">
                <a:srgbClr val="D54006"/>
              </a:gs>
              <a:gs pos="100000">
                <a:srgbClr val="8C0000"/>
              </a:gs>
            </a:gsLst>
            <a:lin ang="2520000" scaled="0"/>
          </a:gra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pic>
        <p:nvPicPr>
          <p:cNvPr id="224" name="Google Shape;224;p3"/>
          <p:cNvPicPr preferRelativeResize="0"/>
          <p:nvPr/>
        </p:nvPicPr>
        <p:blipFill rotWithShape="1">
          <a:blip r:embed="rId3">
            <a:alphaModFix amt="10000"/>
          </a:blip>
          <a:srcRect b="0" l="0" r="0" t="0"/>
          <a:stretch/>
        </p:blipFill>
        <p:spPr>
          <a:xfrm>
            <a:off x="0" y="0"/>
            <a:ext cx="12192000" cy="6858000"/>
          </a:xfrm>
          <a:prstGeom prst="rect">
            <a:avLst/>
          </a:prstGeom>
          <a:noFill/>
          <a:ln>
            <a:noFill/>
          </a:ln>
        </p:spPr>
      </p:pic>
      <p:sp>
        <p:nvSpPr>
          <p:cNvPr id="225" name="Google Shape;225;p3"/>
          <p:cNvSpPr/>
          <p:nvPr/>
        </p:nvSpPr>
        <p:spPr>
          <a:xfrm>
            <a:off x="4644527" y="0"/>
            <a:ext cx="7552944" cy="6858001"/>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pic>
        <p:nvPicPr>
          <p:cNvPr id="226" name="Google Shape;226;p3"/>
          <p:cNvPicPr preferRelativeResize="0"/>
          <p:nvPr/>
        </p:nvPicPr>
        <p:blipFill rotWithShape="1">
          <a:blip r:embed="rId4">
            <a:alphaModFix/>
          </a:blip>
          <a:srcRect b="0" l="0" r="0" t="0"/>
          <a:stretch/>
        </p:blipFill>
        <p:spPr>
          <a:xfrm>
            <a:off x="1" y="5006045"/>
            <a:ext cx="4965192" cy="144668"/>
          </a:xfrm>
          <a:prstGeom prst="rect">
            <a:avLst/>
          </a:prstGeom>
          <a:noFill/>
          <a:ln>
            <a:noFill/>
          </a:ln>
        </p:spPr>
      </p:pic>
      <p:sp>
        <p:nvSpPr>
          <p:cNvPr id="227" name="Google Shape;227;p3"/>
          <p:cNvSpPr/>
          <p:nvPr/>
        </p:nvSpPr>
        <p:spPr>
          <a:xfrm>
            <a:off x="-1" y="1838764"/>
            <a:ext cx="4964567" cy="3180473"/>
          </a:xfrm>
          <a:prstGeom prst="rect">
            <a:avLst/>
          </a:prstGeom>
          <a:solidFill>
            <a:srgbClr val="262626"/>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28" name="Google Shape;228;p3"/>
          <p:cNvSpPr txBox="1"/>
          <p:nvPr>
            <p:ph idx="1" type="body"/>
          </p:nvPr>
        </p:nvSpPr>
        <p:spPr>
          <a:xfrm>
            <a:off x="4964566" y="179110"/>
            <a:ext cx="7073463" cy="6551628"/>
          </a:xfrm>
          <a:prstGeom prst="rect">
            <a:avLst/>
          </a:prstGeom>
          <a:noFill/>
          <a:ln>
            <a:noFill/>
          </a:ln>
        </p:spPr>
        <p:txBody>
          <a:bodyPr anchorCtr="0" anchor="ctr" bIns="45700" lIns="91425" spcFirstLastPara="1" rIns="91425" wrap="square" tIns="45700">
            <a:normAutofit fontScale="77500" lnSpcReduction="20000"/>
          </a:bodyPr>
          <a:lstStyle/>
          <a:p>
            <a:pPr indent="0" lvl="0" marL="0" rtl="0" algn="l">
              <a:lnSpc>
                <a:spcPct val="120000"/>
              </a:lnSpc>
              <a:spcBef>
                <a:spcPts val="0"/>
              </a:spcBef>
              <a:spcAft>
                <a:spcPts val="0"/>
              </a:spcAft>
              <a:buClr>
                <a:srgbClr val="FFFFFF"/>
              </a:buClr>
              <a:buSzPct val="100000"/>
              <a:buNone/>
            </a:pPr>
            <a:r>
              <a:rPr lang="it-IT" sz="1900">
                <a:solidFill>
                  <a:srgbClr val="FFFFFF"/>
                </a:solidFill>
              </a:rPr>
              <a:t>Nel 1980 dall’OMS viene proposto l’</a:t>
            </a:r>
            <a:r>
              <a:rPr b="1" lang="it-IT" sz="1900" u="sng">
                <a:solidFill>
                  <a:srgbClr val="FFFFFF"/>
                </a:solidFill>
              </a:rPr>
              <a:t>ICDH</a:t>
            </a:r>
            <a:r>
              <a:rPr lang="it-IT" sz="1900">
                <a:solidFill>
                  <a:srgbClr val="FFFFFF"/>
                </a:solidFill>
              </a:rPr>
              <a:t> (Classificazione Internazionale delle Menomazioni, Disabilità, Handicap), che prevedeva la descrizione di una persona attraverso le seguenti tre dimensioni:</a:t>
            </a:r>
            <a:endParaRPr/>
          </a:p>
          <a:p>
            <a:pPr indent="0" lvl="0" marL="0" rtl="0" algn="l">
              <a:lnSpc>
                <a:spcPct val="120000"/>
              </a:lnSpc>
              <a:spcBef>
                <a:spcPts val="1000"/>
              </a:spcBef>
              <a:spcAft>
                <a:spcPts val="0"/>
              </a:spcAft>
              <a:buClr>
                <a:schemeClr val="lt1"/>
              </a:buClr>
              <a:buSzPct val="100000"/>
              <a:buNone/>
            </a:pPr>
            <a:r>
              <a:t/>
            </a:r>
            <a:endParaRPr sz="1900">
              <a:solidFill>
                <a:srgbClr val="FFFFFF"/>
              </a:solidFill>
            </a:endParaRPr>
          </a:p>
          <a:p>
            <a:pPr indent="-228631" lvl="0" marL="228600" rtl="0" algn="l">
              <a:lnSpc>
                <a:spcPct val="120000"/>
              </a:lnSpc>
              <a:spcBef>
                <a:spcPts val="1000"/>
              </a:spcBef>
              <a:spcAft>
                <a:spcPts val="0"/>
              </a:spcAft>
              <a:buClr>
                <a:srgbClr val="FFFFFF"/>
              </a:buClr>
              <a:buSzPct val="100000"/>
              <a:buChar char="•"/>
            </a:pPr>
            <a:r>
              <a:rPr lang="it-IT" sz="1900">
                <a:solidFill>
                  <a:srgbClr val="FFFFFF"/>
                </a:solidFill>
              </a:rPr>
              <a:t>Menomazione: perdita o anomalia a carico delle strutture o delle funzioni psicologiche, fisiologiche o anatomiche.</a:t>
            </a:r>
            <a:endParaRPr/>
          </a:p>
          <a:p>
            <a:pPr indent="-228631" lvl="0" marL="228600" rtl="0" algn="l">
              <a:lnSpc>
                <a:spcPct val="120000"/>
              </a:lnSpc>
              <a:spcBef>
                <a:spcPts val="1000"/>
              </a:spcBef>
              <a:spcAft>
                <a:spcPts val="0"/>
              </a:spcAft>
              <a:buClr>
                <a:srgbClr val="FFFFFF"/>
              </a:buClr>
              <a:buSzPct val="100000"/>
              <a:buChar char="•"/>
            </a:pPr>
            <a:r>
              <a:rPr lang="it-IT" sz="1900">
                <a:solidFill>
                  <a:srgbClr val="FFFFFF"/>
                </a:solidFill>
              </a:rPr>
              <a:t>Disabilità: restrizione o carenza, conseguente ad una menomazione, della capacità di svolgere una attività.</a:t>
            </a:r>
            <a:endParaRPr/>
          </a:p>
          <a:p>
            <a:pPr indent="-228631" lvl="0" marL="228600" rtl="0" algn="l">
              <a:lnSpc>
                <a:spcPct val="120000"/>
              </a:lnSpc>
              <a:spcBef>
                <a:spcPts val="1000"/>
              </a:spcBef>
              <a:spcAft>
                <a:spcPts val="0"/>
              </a:spcAft>
              <a:buClr>
                <a:srgbClr val="FFFFFF"/>
              </a:buClr>
              <a:buSzPct val="100000"/>
              <a:buChar char="•"/>
            </a:pPr>
            <a:r>
              <a:rPr lang="it-IT" sz="1900">
                <a:solidFill>
                  <a:srgbClr val="FFFFFF"/>
                </a:solidFill>
              </a:rPr>
              <a:t>Handicap: condizione di svantaggio conseguente ad una menomazione o disabilità che limita o impedisce di ricoprire il proprio ruolo.</a:t>
            </a:r>
            <a:endParaRPr/>
          </a:p>
          <a:p>
            <a:pPr indent="0" lvl="0" marL="0" rtl="0" algn="l">
              <a:lnSpc>
                <a:spcPct val="120000"/>
              </a:lnSpc>
              <a:spcBef>
                <a:spcPts val="1000"/>
              </a:spcBef>
              <a:spcAft>
                <a:spcPts val="0"/>
              </a:spcAft>
              <a:buClr>
                <a:schemeClr val="lt1"/>
              </a:buClr>
              <a:buSzPct val="100000"/>
              <a:buNone/>
            </a:pPr>
            <a:r>
              <a:t/>
            </a:r>
            <a:endParaRPr sz="1900">
              <a:solidFill>
                <a:srgbClr val="FFFFFF"/>
              </a:solidFill>
            </a:endParaRPr>
          </a:p>
          <a:p>
            <a:pPr indent="0" lvl="0" marL="0" rtl="0" algn="l">
              <a:lnSpc>
                <a:spcPct val="120000"/>
              </a:lnSpc>
              <a:spcBef>
                <a:spcPts val="1000"/>
              </a:spcBef>
              <a:spcAft>
                <a:spcPts val="0"/>
              </a:spcAft>
              <a:buClr>
                <a:srgbClr val="FFFFFF"/>
              </a:buClr>
              <a:buSzPct val="100000"/>
              <a:buNone/>
            </a:pPr>
            <a:r>
              <a:rPr lang="it-IT" sz="1900">
                <a:solidFill>
                  <a:srgbClr val="FFFFFF"/>
                </a:solidFill>
              </a:rPr>
              <a:t>Nel 2001, poi, l’OMS pubblica l’</a:t>
            </a:r>
            <a:r>
              <a:rPr b="1" lang="it-IT" sz="1900" u="sng">
                <a:solidFill>
                  <a:srgbClr val="FFFFFF"/>
                </a:solidFill>
              </a:rPr>
              <a:t>ICF</a:t>
            </a:r>
            <a:r>
              <a:rPr lang="it-IT" sz="1900">
                <a:solidFill>
                  <a:srgbClr val="FFFFFF"/>
                </a:solidFill>
              </a:rPr>
              <a:t> (International Classification of Functioning, Disability and Health) – Classificazione Internazionale del Funzionamento, della Disabilità e della Salute – il quale viene descritto come lo “strumento condiviso internazionalmente da utilizzare per descrivere il funzionamento umano legato a condizioni di salute”. Tale strumento classifica il funzionamento e la disabilità associati alle condizioni di Salute.</a:t>
            </a:r>
            <a:endParaRPr/>
          </a:p>
          <a:p>
            <a:pPr indent="-135128" lvl="0" marL="228600" rtl="0" algn="l">
              <a:lnSpc>
                <a:spcPct val="120000"/>
              </a:lnSpc>
              <a:spcBef>
                <a:spcPts val="1000"/>
              </a:spcBef>
              <a:spcAft>
                <a:spcPts val="0"/>
              </a:spcAft>
              <a:buClr>
                <a:schemeClr val="lt1"/>
              </a:buClr>
              <a:buSzPct val="100000"/>
              <a:buNone/>
            </a:pPr>
            <a:r>
              <a:t/>
            </a:r>
            <a:endParaRPr sz="1900">
              <a:solidFill>
                <a:srgbClr val="FFFFFF"/>
              </a:solidFill>
            </a:endParaRPr>
          </a:p>
          <a:p>
            <a:pPr indent="0" lvl="0" marL="0" rtl="0" algn="l">
              <a:lnSpc>
                <a:spcPct val="120000"/>
              </a:lnSpc>
              <a:spcBef>
                <a:spcPts val="1000"/>
              </a:spcBef>
              <a:spcAft>
                <a:spcPts val="0"/>
              </a:spcAft>
              <a:buClr>
                <a:srgbClr val="FFFFFF"/>
              </a:buClr>
              <a:buSzPct val="100000"/>
              <a:buNone/>
            </a:pPr>
            <a:r>
              <a:rPr lang="it-IT" sz="1900">
                <a:solidFill>
                  <a:srgbClr val="FFFFFF"/>
                </a:solidFill>
              </a:rPr>
              <a:t>Pertanto, tramite l’ICF si vuole descrivere non le persone, ma le loro situazioni di vita quotidiana in relazione al loro contesto ambientale e sottolineare l’individuo non solo come persona avente malattie o disabilità, ma soprattutto evidenziarne l’unicità e la globalità.</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F78121"/>
            </a:gs>
            <a:gs pos="50000">
              <a:srgbClr val="D54006"/>
            </a:gs>
            <a:gs pos="100000">
              <a:srgbClr val="8C0000"/>
            </a:gs>
          </a:gsLst>
          <a:lin ang="2520000" scaled="0"/>
        </a:gradFill>
      </p:bgPr>
    </p:bg>
    <p:spTree>
      <p:nvGrpSpPr>
        <p:cNvPr id="232" name="Shape 232"/>
        <p:cNvGrpSpPr/>
        <p:nvPr/>
      </p:nvGrpSpPr>
      <p:grpSpPr>
        <a:xfrm>
          <a:off x="0" y="0"/>
          <a:ext cx="0" cy="0"/>
          <a:chOff x="0" y="0"/>
          <a:chExt cx="0" cy="0"/>
        </a:xfrm>
      </p:grpSpPr>
      <p:sp>
        <p:nvSpPr>
          <p:cNvPr id="233" name="Google Shape;233;p4"/>
          <p:cNvSpPr/>
          <p:nvPr/>
        </p:nvSpPr>
        <p:spPr>
          <a:xfrm>
            <a:off x="0" y="0"/>
            <a:ext cx="12188824" cy="6858000"/>
          </a:xfrm>
          <a:prstGeom prst="rect">
            <a:avLst/>
          </a:prstGeom>
          <a:gradFill>
            <a:gsLst>
              <a:gs pos="0">
                <a:srgbClr val="F78121"/>
              </a:gs>
              <a:gs pos="50000">
                <a:srgbClr val="D54006"/>
              </a:gs>
              <a:gs pos="100000">
                <a:srgbClr val="8C0000"/>
              </a:gs>
            </a:gsLst>
            <a:lin ang="2520000" scaled="0"/>
          </a:gra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pic>
        <p:nvPicPr>
          <p:cNvPr id="234" name="Google Shape;234;p4"/>
          <p:cNvPicPr preferRelativeResize="0"/>
          <p:nvPr/>
        </p:nvPicPr>
        <p:blipFill rotWithShape="1">
          <a:blip r:embed="rId3">
            <a:alphaModFix amt="10000"/>
          </a:blip>
          <a:srcRect b="0" l="0" r="0" t="0"/>
          <a:stretch/>
        </p:blipFill>
        <p:spPr>
          <a:xfrm>
            <a:off x="0" y="0"/>
            <a:ext cx="12192000" cy="6858000"/>
          </a:xfrm>
          <a:prstGeom prst="rect">
            <a:avLst/>
          </a:prstGeom>
          <a:noFill/>
          <a:ln>
            <a:noFill/>
          </a:ln>
        </p:spPr>
      </p:pic>
      <p:sp>
        <p:nvSpPr>
          <p:cNvPr id="235" name="Google Shape;235;p4"/>
          <p:cNvSpPr/>
          <p:nvPr/>
        </p:nvSpPr>
        <p:spPr>
          <a:xfrm>
            <a:off x="4644527" y="0"/>
            <a:ext cx="7552944" cy="6858001"/>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pic>
        <p:nvPicPr>
          <p:cNvPr id="236" name="Google Shape;236;p4"/>
          <p:cNvPicPr preferRelativeResize="0"/>
          <p:nvPr/>
        </p:nvPicPr>
        <p:blipFill rotWithShape="1">
          <a:blip r:embed="rId4">
            <a:alphaModFix/>
          </a:blip>
          <a:srcRect b="0" l="0" r="0" t="0"/>
          <a:stretch/>
        </p:blipFill>
        <p:spPr>
          <a:xfrm>
            <a:off x="1" y="5006045"/>
            <a:ext cx="4965192" cy="144668"/>
          </a:xfrm>
          <a:prstGeom prst="rect">
            <a:avLst/>
          </a:prstGeom>
          <a:noFill/>
          <a:ln>
            <a:noFill/>
          </a:ln>
        </p:spPr>
      </p:pic>
      <p:sp>
        <p:nvSpPr>
          <p:cNvPr id="237" name="Google Shape;237;p4"/>
          <p:cNvSpPr/>
          <p:nvPr/>
        </p:nvSpPr>
        <p:spPr>
          <a:xfrm>
            <a:off x="-1" y="1838764"/>
            <a:ext cx="4964567" cy="3180473"/>
          </a:xfrm>
          <a:prstGeom prst="rect">
            <a:avLst/>
          </a:prstGeom>
          <a:solidFill>
            <a:srgbClr val="262626"/>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38" name="Google Shape;238;p4"/>
          <p:cNvSpPr txBox="1"/>
          <p:nvPr>
            <p:ph idx="1" type="body"/>
          </p:nvPr>
        </p:nvSpPr>
        <p:spPr>
          <a:xfrm>
            <a:off x="4964566" y="179110"/>
            <a:ext cx="7073463" cy="6551628"/>
          </a:xfrm>
          <a:prstGeom prst="rect">
            <a:avLst/>
          </a:prstGeom>
          <a:noFill/>
          <a:ln>
            <a:noFill/>
          </a:ln>
        </p:spPr>
        <p:txBody>
          <a:bodyPr anchorCtr="0" anchor="ctr" bIns="45700" lIns="91425" spcFirstLastPara="1" rIns="91425" wrap="square" tIns="45700">
            <a:normAutofit fontScale="92500" lnSpcReduction="20000"/>
          </a:bodyPr>
          <a:lstStyle/>
          <a:p>
            <a:pPr indent="0" lvl="0" marL="0" rtl="0" algn="l">
              <a:lnSpc>
                <a:spcPct val="120000"/>
              </a:lnSpc>
              <a:spcBef>
                <a:spcPts val="0"/>
              </a:spcBef>
              <a:spcAft>
                <a:spcPts val="0"/>
              </a:spcAft>
              <a:buClr>
                <a:srgbClr val="FFFFFF"/>
              </a:buClr>
              <a:buSzPct val="100000"/>
              <a:buNone/>
            </a:pPr>
            <a:r>
              <a:rPr lang="it-IT" sz="1900">
                <a:solidFill>
                  <a:srgbClr val="FFFFFF"/>
                </a:solidFill>
              </a:rPr>
              <a:t>«È persona handicappata colui che presenta una minorazione fisica, psichica o sensoriale, stabilizzata o progressiva, che è causa di difficoltà di apprendimento, di relazione o di integrazione lavorativa e tale da determinare un processo di svantaggio sociale o di emarginazione» art. 3 comma 1.</a:t>
            </a:r>
            <a:endParaRPr/>
          </a:p>
          <a:p>
            <a:pPr indent="0" lvl="0" marL="0" rtl="0" algn="l">
              <a:lnSpc>
                <a:spcPct val="120000"/>
              </a:lnSpc>
              <a:spcBef>
                <a:spcPts val="1000"/>
              </a:spcBef>
              <a:spcAft>
                <a:spcPts val="0"/>
              </a:spcAft>
              <a:buClr>
                <a:schemeClr val="lt1"/>
              </a:buClr>
              <a:buSzPct val="100000"/>
              <a:buNone/>
            </a:pPr>
            <a:r>
              <a:t/>
            </a:r>
            <a:endParaRPr sz="1900">
              <a:solidFill>
                <a:srgbClr val="FFFFFF"/>
              </a:solidFill>
            </a:endParaRPr>
          </a:p>
          <a:p>
            <a:pPr indent="0" lvl="0" marL="0" rtl="0" algn="l">
              <a:lnSpc>
                <a:spcPct val="120000"/>
              </a:lnSpc>
              <a:spcBef>
                <a:spcPts val="1000"/>
              </a:spcBef>
              <a:spcAft>
                <a:spcPts val="0"/>
              </a:spcAft>
              <a:buClr>
                <a:srgbClr val="FFFFFF"/>
              </a:buClr>
              <a:buSzPct val="100000"/>
              <a:buNone/>
            </a:pPr>
            <a:r>
              <a:rPr lang="it-IT" sz="1900">
                <a:solidFill>
                  <a:srgbClr val="FFFFFF"/>
                </a:solidFill>
              </a:rPr>
              <a:t>In questo modo la </a:t>
            </a:r>
            <a:r>
              <a:rPr b="1" lang="it-IT" sz="1900" u="sng">
                <a:solidFill>
                  <a:srgbClr val="FFFFFF"/>
                </a:solidFill>
              </a:rPr>
              <a:t>Legge n.104/92 </a:t>
            </a:r>
            <a:r>
              <a:rPr lang="it-IT" sz="1900">
                <a:solidFill>
                  <a:srgbClr val="FFFFFF"/>
                </a:solidFill>
              </a:rPr>
              <a:t>(la più recente ed organica Legge sull'handicap nel nostro Paese), al primo comma dell'art. 3 fornisce una definizione di persona con handicap. Tale Legge recepisce in questo modo gli orientamenti più moderni sull'argomento, che vengono sanciti dall'Organizzazione Mondiale della Sanità nel 1980 attraverso la ICIDH - (Classificazione Internazionale delle Menomazioni, Disabilità ed Handicap).</a:t>
            </a:r>
            <a:endParaRPr/>
          </a:p>
          <a:p>
            <a:pPr indent="0" lvl="0" marL="0" rtl="0" algn="l">
              <a:lnSpc>
                <a:spcPct val="120000"/>
              </a:lnSpc>
              <a:spcBef>
                <a:spcPts val="1000"/>
              </a:spcBef>
              <a:spcAft>
                <a:spcPts val="0"/>
              </a:spcAft>
              <a:buClr>
                <a:schemeClr val="lt1"/>
              </a:buClr>
              <a:buSzPct val="100000"/>
              <a:buNone/>
            </a:pPr>
            <a:r>
              <a:t/>
            </a:r>
            <a:endParaRPr sz="1900">
              <a:solidFill>
                <a:srgbClr val="FFFFFF"/>
              </a:solidFill>
            </a:endParaRPr>
          </a:p>
          <a:p>
            <a:pPr indent="0" lvl="0" marL="0" rtl="0" algn="l">
              <a:lnSpc>
                <a:spcPct val="120000"/>
              </a:lnSpc>
              <a:spcBef>
                <a:spcPts val="1000"/>
              </a:spcBef>
              <a:spcAft>
                <a:spcPts val="0"/>
              </a:spcAft>
              <a:buClr>
                <a:schemeClr val="lt1"/>
              </a:buClr>
              <a:buSzPct val="100000"/>
              <a:buNone/>
            </a:pPr>
            <a:r>
              <a:t/>
            </a:r>
            <a:endParaRPr sz="1900">
              <a:solidFill>
                <a:srgbClr val="FFFFFF"/>
              </a:solidFill>
            </a:endParaRPr>
          </a:p>
          <a:p>
            <a:pPr indent="0" lvl="0" marL="0" rtl="0" algn="l">
              <a:lnSpc>
                <a:spcPct val="120000"/>
              </a:lnSpc>
              <a:spcBef>
                <a:spcPts val="1000"/>
              </a:spcBef>
              <a:spcAft>
                <a:spcPts val="0"/>
              </a:spcAft>
              <a:buClr>
                <a:srgbClr val="FFFFFF"/>
              </a:buClr>
              <a:buSzPct val="100000"/>
              <a:buNone/>
            </a:pPr>
            <a:r>
              <a:rPr lang="it-IT" sz="1900">
                <a:solidFill>
                  <a:srgbClr val="FFFFFF"/>
                </a:solidFill>
              </a:rPr>
              <a:t>Tra le indicazioni principali della legge c'è la necessità di rendere necessario un intervento assistenziale permanente, continuativo e globale nella sfera individuale o in quella di relazione. Per le situazioni riconosciute come </a:t>
            </a:r>
            <a:r>
              <a:rPr b="1" lang="it-IT" sz="1900" u="sng">
                <a:solidFill>
                  <a:srgbClr val="FFFFFF"/>
                </a:solidFill>
              </a:rPr>
              <a:t>gravi</a:t>
            </a:r>
            <a:r>
              <a:rPr lang="it-IT" sz="1900">
                <a:solidFill>
                  <a:srgbClr val="FFFFFF"/>
                </a:solidFill>
              </a:rPr>
              <a:t> è garantita una </a:t>
            </a:r>
            <a:r>
              <a:rPr b="1" lang="it-IT" sz="1900" u="sng">
                <a:solidFill>
                  <a:srgbClr val="FFFFFF"/>
                </a:solidFill>
              </a:rPr>
              <a:t>priorità di accesso agli interventi e ai programmi dei servizi pubblici</a:t>
            </a:r>
            <a:r>
              <a:rPr lang="it-IT" sz="1900">
                <a:solidFill>
                  <a:srgbClr val="FFFFFF"/>
                </a:solidFill>
              </a:rPr>
              <a:t>.</a:t>
            </a:r>
            <a:endParaRPr/>
          </a:p>
          <a:p>
            <a:pPr indent="0" lvl="0" marL="0" rtl="0" algn="l">
              <a:lnSpc>
                <a:spcPct val="120000"/>
              </a:lnSpc>
              <a:spcBef>
                <a:spcPts val="1000"/>
              </a:spcBef>
              <a:spcAft>
                <a:spcPts val="0"/>
              </a:spcAft>
              <a:buClr>
                <a:schemeClr val="lt1"/>
              </a:buClr>
              <a:buSzPct val="100000"/>
              <a:buNone/>
            </a:pPr>
            <a:r>
              <a:t/>
            </a:r>
            <a:endParaRPr sz="1900">
              <a:solidFill>
                <a:srgbClr val="FFFFFF"/>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F78121"/>
            </a:gs>
            <a:gs pos="50000">
              <a:srgbClr val="D54006"/>
            </a:gs>
            <a:gs pos="100000">
              <a:srgbClr val="8C0000"/>
            </a:gs>
          </a:gsLst>
          <a:lin ang="2520000" scaled="0"/>
        </a:gradFill>
      </p:bgPr>
    </p:bg>
    <p:spTree>
      <p:nvGrpSpPr>
        <p:cNvPr id="242" name="Shape 242"/>
        <p:cNvGrpSpPr/>
        <p:nvPr/>
      </p:nvGrpSpPr>
      <p:grpSpPr>
        <a:xfrm>
          <a:off x="0" y="0"/>
          <a:ext cx="0" cy="0"/>
          <a:chOff x="0" y="0"/>
          <a:chExt cx="0" cy="0"/>
        </a:xfrm>
      </p:grpSpPr>
      <p:sp>
        <p:nvSpPr>
          <p:cNvPr id="243" name="Google Shape;243;p5"/>
          <p:cNvSpPr/>
          <p:nvPr/>
        </p:nvSpPr>
        <p:spPr>
          <a:xfrm>
            <a:off x="0" y="0"/>
            <a:ext cx="12188824" cy="6858000"/>
          </a:xfrm>
          <a:prstGeom prst="rect">
            <a:avLst/>
          </a:prstGeom>
          <a:gradFill>
            <a:gsLst>
              <a:gs pos="0">
                <a:srgbClr val="F78121"/>
              </a:gs>
              <a:gs pos="50000">
                <a:srgbClr val="D54006"/>
              </a:gs>
              <a:gs pos="100000">
                <a:srgbClr val="8C0000"/>
              </a:gs>
            </a:gsLst>
            <a:lin ang="2520000" scaled="0"/>
          </a:gra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pic>
        <p:nvPicPr>
          <p:cNvPr id="244" name="Google Shape;244;p5"/>
          <p:cNvPicPr preferRelativeResize="0"/>
          <p:nvPr/>
        </p:nvPicPr>
        <p:blipFill rotWithShape="1">
          <a:blip r:embed="rId3">
            <a:alphaModFix amt="10000"/>
          </a:blip>
          <a:srcRect b="0" l="0" r="0" t="0"/>
          <a:stretch/>
        </p:blipFill>
        <p:spPr>
          <a:xfrm>
            <a:off x="0" y="0"/>
            <a:ext cx="12192000" cy="6858000"/>
          </a:xfrm>
          <a:prstGeom prst="rect">
            <a:avLst/>
          </a:prstGeom>
          <a:noFill/>
          <a:ln>
            <a:noFill/>
          </a:ln>
        </p:spPr>
      </p:pic>
      <p:sp>
        <p:nvSpPr>
          <p:cNvPr id="245" name="Google Shape;245;p5"/>
          <p:cNvSpPr/>
          <p:nvPr/>
        </p:nvSpPr>
        <p:spPr>
          <a:xfrm>
            <a:off x="4644527" y="0"/>
            <a:ext cx="7552944" cy="6858001"/>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pic>
        <p:nvPicPr>
          <p:cNvPr id="246" name="Google Shape;246;p5"/>
          <p:cNvPicPr preferRelativeResize="0"/>
          <p:nvPr/>
        </p:nvPicPr>
        <p:blipFill rotWithShape="1">
          <a:blip r:embed="rId4">
            <a:alphaModFix/>
          </a:blip>
          <a:srcRect b="0" l="0" r="0" t="0"/>
          <a:stretch/>
        </p:blipFill>
        <p:spPr>
          <a:xfrm>
            <a:off x="1" y="5006045"/>
            <a:ext cx="4965192" cy="144668"/>
          </a:xfrm>
          <a:prstGeom prst="rect">
            <a:avLst/>
          </a:prstGeom>
          <a:noFill/>
          <a:ln>
            <a:noFill/>
          </a:ln>
        </p:spPr>
      </p:pic>
      <p:sp>
        <p:nvSpPr>
          <p:cNvPr id="247" name="Google Shape;247;p5"/>
          <p:cNvSpPr/>
          <p:nvPr/>
        </p:nvSpPr>
        <p:spPr>
          <a:xfrm>
            <a:off x="-1" y="1838764"/>
            <a:ext cx="4964567" cy="3180473"/>
          </a:xfrm>
          <a:prstGeom prst="rect">
            <a:avLst/>
          </a:prstGeom>
          <a:solidFill>
            <a:srgbClr val="262626"/>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48" name="Google Shape;248;p5"/>
          <p:cNvSpPr txBox="1"/>
          <p:nvPr>
            <p:ph idx="1" type="body"/>
          </p:nvPr>
        </p:nvSpPr>
        <p:spPr>
          <a:xfrm>
            <a:off x="4964566" y="179110"/>
            <a:ext cx="7073463" cy="6551628"/>
          </a:xfrm>
          <a:prstGeom prst="rect">
            <a:avLst/>
          </a:prstGeom>
          <a:noFill/>
          <a:ln>
            <a:noFill/>
          </a:ln>
        </p:spPr>
        <p:txBody>
          <a:bodyPr anchorCtr="0" anchor="ctr" bIns="45700" lIns="91425" spcFirstLastPara="1" rIns="91425" wrap="square" tIns="45700">
            <a:normAutofit fontScale="77500" lnSpcReduction="20000"/>
          </a:bodyPr>
          <a:lstStyle/>
          <a:p>
            <a:pPr indent="0" lvl="0" marL="0" rtl="0" algn="l">
              <a:lnSpc>
                <a:spcPct val="120000"/>
              </a:lnSpc>
              <a:spcBef>
                <a:spcPts val="0"/>
              </a:spcBef>
              <a:spcAft>
                <a:spcPts val="0"/>
              </a:spcAft>
              <a:buClr>
                <a:srgbClr val="FFFFFF"/>
              </a:buClr>
              <a:buSzPct val="100000"/>
              <a:buNone/>
            </a:pPr>
            <a:r>
              <a:rPr b="1" lang="it-IT" sz="1900" u="sng">
                <a:solidFill>
                  <a:srgbClr val="FFFFFF"/>
                </a:solidFill>
              </a:rPr>
              <a:t>Legge 12 marzo 1999, n. 68 </a:t>
            </a:r>
            <a:r>
              <a:rPr lang="it-IT" sz="1900">
                <a:solidFill>
                  <a:srgbClr val="FFFFFF"/>
                </a:solidFill>
              </a:rPr>
              <a:t>"Norme per il diritto al lavoro dei disabili« art. 1 «La presente legge ha come finalità la promozione dell'inserimento e della integrazione lavorativa delle persone disabili nel mondo del lavoro attraverso servizi di sostegno e di collocamento mirato. Essa si applica:</a:t>
            </a:r>
            <a:endParaRPr/>
          </a:p>
          <a:p>
            <a:pPr indent="0" lvl="0" marL="0" rtl="0" algn="l">
              <a:lnSpc>
                <a:spcPct val="120000"/>
              </a:lnSpc>
              <a:spcBef>
                <a:spcPts val="1000"/>
              </a:spcBef>
              <a:spcAft>
                <a:spcPts val="0"/>
              </a:spcAft>
              <a:buClr>
                <a:srgbClr val="FFFFFF"/>
              </a:buClr>
              <a:buSzPct val="100000"/>
              <a:buNone/>
            </a:pPr>
            <a:r>
              <a:rPr lang="it-IT" sz="1900">
                <a:solidFill>
                  <a:srgbClr val="FFFFFF"/>
                </a:solidFill>
              </a:rPr>
              <a:t>a) alle persone in età lavorativa affette da minorazioni fisiche, psichiche o sensoriali e ai portatori di handicap intellettivo, che comportino una riduzione della capacità lavorativa superiore al 45 per cento, accertata dalle competenti commissioni per il riconoscimento dell'invalidità civile in conformità alla tabella indicativa delle percentuali di invalidità per minorazioni e malattie invalidanti approvata, ai sensi dell'articolo 2 del decreto legislativo 23 novembre 1988, n. 509, dal Ministero della sanità sulla base della classificazione internazionale delle menomazioni elaborata dalla Organizzazione mondiale della sanità;</a:t>
            </a:r>
            <a:endParaRPr/>
          </a:p>
          <a:p>
            <a:pPr indent="0" lvl="0" marL="0" rtl="0" algn="l">
              <a:lnSpc>
                <a:spcPct val="120000"/>
              </a:lnSpc>
              <a:spcBef>
                <a:spcPts val="1000"/>
              </a:spcBef>
              <a:spcAft>
                <a:spcPts val="0"/>
              </a:spcAft>
              <a:buClr>
                <a:srgbClr val="FFFFFF"/>
              </a:buClr>
              <a:buSzPct val="100000"/>
              <a:buNone/>
            </a:pPr>
            <a:r>
              <a:rPr lang="it-IT" sz="1900">
                <a:solidFill>
                  <a:srgbClr val="FFFFFF"/>
                </a:solidFill>
              </a:rPr>
              <a:t>b) alle persone invalide del lavoro con un grado di invalidità superiore al 33 per cento, accertata dall'Istituto nazionale per l'assicurazione contro gli infortuni sul lavoro e le malattie professionali (INAIL) in base alle disposizioni vigenti;</a:t>
            </a:r>
            <a:endParaRPr/>
          </a:p>
          <a:p>
            <a:pPr indent="0" lvl="0" marL="0" rtl="0" algn="l">
              <a:lnSpc>
                <a:spcPct val="120000"/>
              </a:lnSpc>
              <a:spcBef>
                <a:spcPts val="1000"/>
              </a:spcBef>
              <a:spcAft>
                <a:spcPts val="0"/>
              </a:spcAft>
              <a:buClr>
                <a:srgbClr val="FFFFFF"/>
              </a:buClr>
              <a:buSzPct val="100000"/>
              <a:buNone/>
            </a:pPr>
            <a:r>
              <a:rPr lang="it-IT" sz="1900">
                <a:solidFill>
                  <a:srgbClr val="FFFFFF"/>
                </a:solidFill>
              </a:rPr>
              <a:t>c) alle persone non vedenti o sordomute, di cui alle leggi 27 maggio 1970, n. 382, e successive modificazioni, e 26 maggio 1970, n. 381, e successive modificazioni;</a:t>
            </a:r>
            <a:endParaRPr/>
          </a:p>
          <a:p>
            <a:pPr indent="0" lvl="0" marL="0" rtl="0" algn="l">
              <a:lnSpc>
                <a:spcPct val="120000"/>
              </a:lnSpc>
              <a:spcBef>
                <a:spcPts val="1000"/>
              </a:spcBef>
              <a:spcAft>
                <a:spcPts val="0"/>
              </a:spcAft>
              <a:buClr>
                <a:srgbClr val="FFFFFF"/>
              </a:buClr>
              <a:buSzPct val="100000"/>
              <a:buNone/>
            </a:pPr>
            <a:r>
              <a:rPr lang="it-IT" sz="1900">
                <a:solidFill>
                  <a:srgbClr val="FFFFFF"/>
                </a:solidFill>
              </a:rPr>
              <a:t>d) alle persone invalide di guerra, invalide civili di guerra e invalide per servizio con minorazioni ascritte dalla prima all'ottava categoria di cui alle tabelle annesse al testo unico delle norme in materia di pensioni di guerra, approvato con decreto del Presidente della Repubblica 23 dicembre 1978, n. 915, e successive modificazioni».</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F78121"/>
            </a:gs>
            <a:gs pos="50000">
              <a:srgbClr val="D54006"/>
            </a:gs>
            <a:gs pos="100000">
              <a:srgbClr val="8C0000"/>
            </a:gs>
          </a:gsLst>
          <a:lin ang="2520000" scaled="0"/>
        </a:gradFill>
      </p:bgPr>
    </p:bg>
    <p:spTree>
      <p:nvGrpSpPr>
        <p:cNvPr id="252" name="Shape 252"/>
        <p:cNvGrpSpPr/>
        <p:nvPr/>
      </p:nvGrpSpPr>
      <p:grpSpPr>
        <a:xfrm>
          <a:off x="0" y="0"/>
          <a:ext cx="0" cy="0"/>
          <a:chOff x="0" y="0"/>
          <a:chExt cx="0" cy="0"/>
        </a:xfrm>
      </p:grpSpPr>
      <p:sp>
        <p:nvSpPr>
          <p:cNvPr id="253" name="Google Shape;253;p6"/>
          <p:cNvSpPr/>
          <p:nvPr/>
        </p:nvSpPr>
        <p:spPr>
          <a:xfrm>
            <a:off x="0" y="0"/>
            <a:ext cx="12188824" cy="6858000"/>
          </a:xfrm>
          <a:prstGeom prst="rect">
            <a:avLst/>
          </a:prstGeom>
          <a:gradFill>
            <a:gsLst>
              <a:gs pos="0">
                <a:srgbClr val="F78121"/>
              </a:gs>
              <a:gs pos="50000">
                <a:srgbClr val="D54006"/>
              </a:gs>
              <a:gs pos="100000">
                <a:srgbClr val="8C0000"/>
              </a:gs>
            </a:gsLst>
            <a:lin ang="2520000" scaled="0"/>
          </a:gra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pic>
        <p:nvPicPr>
          <p:cNvPr id="254" name="Google Shape;254;p6"/>
          <p:cNvPicPr preferRelativeResize="0"/>
          <p:nvPr/>
        </p:nvPicPr>
        <p:blipFill rotWithShape="1">
          <a:blip r:embed="rId3">
            <a:alphaModFix amt="10000"/>
          </a:blip>
          <a:srcRect b="0" l="0" r="0" t="0"/>
          <a:stretch/>
        </p:blipFill>
        <p:spPr>
          <a:xfrm>
            <a:off x="0" y="0"/>
            <a:ext cx="12192000" cy="6858000"/>
          </a:xfrm>
          <a:prstGeom prst="rect">
            <a:avLst/>
          </a:prstGeom>
          <a:noFill/>
          <a:ln>
            <a:noFill/>
          </a:ln>
        </p:spPr>
      </p:pic>
      <p:sp>
        <p:nvSpPr>
          <p:cNvPr id="255" name="Google Shape;255;p6"/>
          <p:cNvSpPr/>
          <p:nvPr/>
        </p:nvSpPr>
        <p:spPr>
          <a:xfrm>
            <a:off x="4644527" y="0"/>
            <a:ext cx="7552944" cy="6858001"/>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pic>
        <p:nvPicPr>
          <p:cNvPr id="256" name="Google Shape;256;p6"/>
          <p:cNvPicPr preferRelativeResize="0"/>
          <p:nvPr/>
        </p:nvPicPr>
        <p:blipFill rotWithShape="1">
          <a:blip r:embed="rId4">
            <a:alphaModFix/>
          </a:blip>
          <a:srcRect b="0" l="0" r="0" t="0"/>
          <a:stretch/>
        </p:blipFill>
        <p:spPr>
          <a:xfrm>
            <a:off x="1" y="5006045"/>
            <a:ext cx="4965192" cy="144668"/>
          </a:xfrm>
          <a:prstGeom prst="rect">
            <a:avLst/>
          </a:prstGeom>
          <a:noFill/>
          <a:ln>
            <a:noFill/>
          </a:ln>
        </p:spPr>
      </p:pic>
      <p:sp>
        <p:nvSpPr>
          <p:cNvPr id="257" name="Google Shape;257;p6"/>
          <p:cNvSpPr/>
          <p:nvPr/>
        </p:nvSpPr>
        <p:spPr>
          <a:xfrm>
            <a:off x="-1" y="1838764"/>
            <a:ext cx="4964567" cy="3180473"/>
          </a:xfrm>
          <a:prstGeom prst="rect">
            <a:avLst/>
          </a:prstGeom>
          <a:solidFill>
            <a:srgbClr val="262626"/>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58" name="Google Shape;258;p6"/>
          <p:cNvSpPr txBox="1"/>
          <p:nvPr>
            <p:ph idx="1" type="body"/>
          </p:nvPr>
        </p:nvSpPr>
        <p:spPr>
          <a:xfrm>
            <a:off x="4964566" y="179110"/>
            <a:ext cx="7073463" cy="6551628"/>
          </a:xfrm>
          <a:prstGeom prst="rect">
            <a:avLst/>
          </a:prstGeom>
          <a:noFill/>
          <a:ln>
            <a:noFill/>
          </a:ln>
        </p:spPr>
        <p:txBody>
          <a:bodyPr anchorCtr="0" anchor="ctr" bIns="45700" lIns="91425" spcFirstLastPara="1" rIns="91425" wrap="square" tIns="45700">
            <a:normAutofit/>
          </a:bodyPr>
          <a:lstStyle/>
          <a:p>
            <a:pPr indent="0" lvl="0" marL="0" rtl="0" algn="l">
              <a:lnSpc>
                <a:spcPct val="120000"/>
              </a:lnSpc>
              <a:spcBef>
                <a:spcPts val="0"/>
              </a:spcBef>
              <a:spcAft>
                <a:spcPts val="0"/>
              </a:spcAft>
              <a:buClr>
                <a:srgbClr val="FFFFFF"/>
              </a:buClr>
              <a:buSzPts val="1900"/>
              <a:buNone/>
            </a:pPr>
            <a:r>
              <a:rPr b="1" lang="it-IT" sz="1900" u="sng">
                <a:solidFill>
                  <a:srgbClr val="FFFFFF"/>
                </a:solidFill>
              </a:rPr>
              <a:t>L. 328/2000 Art. 14</a:t>
            </a:r>
            <a:r>
              <a:rPr b="1" lang="it-IT" sz="1900">
                <a:solidFill>
                  <a:srgbClr val="FFFFFF"/>
                </a:solidFill>
              </a:rPr>
              <a:t> </a:t>
            </a:r>
            <a:r>
              <a:rPr lang="it-IT" sz="1900">
                <a:solidFill>
                  <a:srgbClr val="FFFFFF"/>
                </a:solidFill>
              </a:rPr>
              <a:t>“Progetti individuali per le persone disabili”, sono chiamati in causa diversi soggetti istituzionali (Comuni, Asl).</a:t>
            </a:r>
            <a:endParaRPr/>
          </a:p>
          <a:p>
            <a:pPr indent="0" lvl="0" marL="0" rtl="0" algn="l">
              <a:lnSpc>
                <a:spcPct val="120000"/>
              </a:lnSpc>
              <a:spcBef>
                <a:spcPts val="1000"/>
              </a:spcBef>
              <a:spcAft>
                <a:spcPts val="0"/>
              </a:spcAft>
              <a:buClr>
                <a:schemeClr val="lt1"/>
              </a:buClr>
              <a:buSzPts val="1900"/>
              <a:buNone/>
            </a:pPr>
            <a:r>
              <a:t/>
            </a:r>
            <a:endParaRPr b="1" sz="1900" u="sng">
              <a:solidFill>
                <a:srgbClr val="FFFFFF"/>
              </a:solidFill>
            </a:endParaRPr>
          </a:p>
          <a:p>
            <a:pPr indent="0" lvl="0" marL="0" rtl="0" algn="l">
              <a:lnSpc>
                <a:spcPct val="120000"/>
              </a:lnSpc>
              <a:spcBef>
                <a:spcPts val="1000"/>
              </a:spcBef>
              <a:spcAft>
                <a:spcPts val="0"/>
              </a:spcAft>
              <a:buClr>
                <a:srgbClr val="FFFFFF"/>
              </a:buClr>
              <a:buSzPts val="1900"/>
              <a:buNone/>
            </a:pPr>
            <a:r>
              <a:rPr b="1" lang="it-IT" sz="1900" u="sng">
                <a:solidFill>
                  <a:srgbClr val="FFFFFF"/>
                </a:solidFill>
              </a:rPr>
              <a:t>PROGETTO INDIVIDUALE :</a:t>
            </a:r>
            <a:endParaRPr/>
          </a:p>
          <a:p>
            <a:pPr indent="0" lvl="0" marL="0" rtl="0" algn="l">
              <a:lnSpc>
                <a:spcPct val="120000"/>
              </a:lnSpc>
              <a:spcBef>
                <a:spcPts val="1000"/>
              </a:spcBef>
              <a:spcAft>
                <a:spcPts val="0"/>
              </a:spcAft>
              <a:buClr>
                <a:srgbClr val="FFFFFF"/>
              </a:buClr>
              <a:buSzPts val="1900"/>
              <a:buNone/>
            </a:pPr>
            <a:r>
              <a:rPr lang="it-IT" sz="1900">
                <a:solidFill>
                  <a:srgbClr val="FFFFFF"/>
                </a:solidFill>
              </a:rPr>
              <a:t>Valutazione diagnostico funzionale;</a:t>
            </a:r>
            <a:endParaRPr/>
          </a:p>
          <a:p>
            <a:pPr indent="0" lvl="0" marL="0" rtl="0" algn="l">
              <a:lnSpc>
                <a:spcPct val="120000"/>
              </a:lnSpc>
              <a:spcBef>
                <a:spcPts val="1000"/>
              </a:spcBef>
              <a:spcAft>
                <a:spcPts val="0"/>
              </a:spcAft>
              <a:buClr>
                <a:srgbClr val="FFFFFF"/>
              </a:buClr>
              <a:buSzPts val="1900"/>
              <a:buNone/>
            </a:pPr>
            <a:r>
              <a:rPr lang="it-IT" sz="1900">
                <a:solidFill>
                  <a:srgbClr val="FFFFFF"/>
                </a:solidFill>
              </a:rPr>
              <a:t>Attrezzature di cura - SSN</a:t>
            </a:r>
            <a:endParaRPr/>
          </a:p>
          <a:p>
            <a:pPr indent="0" lvl="0" marL="0" rtl="0" algn="l">
              <a:lnSpc>
                <a:spcPct val="120000"/>
              </a:lnSpc>
              <a:spcBef>
                <a:spcPts val="1000"/>
              </a:spcBef>
              <a:spcAft>
                <a:spcPts val="0"/>
              </a:spcAft>
              <a:buClr>
                <a:srgbClr val="FFFFFF"/>
              </a:buClr>
              <a:buSzPts val="1900"/>
              <a:buNone/>
            </a:pPr>
            <a:r>
              <a:rPr lang="it-IT" sz="1900">
                <a:solidFill>
                  <a:srgbClr val="FFFFFF"/>
                </a:solidFill>
              </a:rPr>
              <a:t>Riabilitazione - SSN</a:t>
            </a:r>
            <a:endParaRPr/>
          </a:p>
          <a:p>
            <a:pPr indent="0" lvl="0" marL="0" rtl="0" algn="l">
              <a:lnSpc>
                <a:spcPct val="120000"/>
              </a:lnSpc>
              <a:spcBef>
                <a:spcPts val="1000"/>
              </a:spcBef>
              <a:spcAft>
                <a:spcPts val="0"/>
              </a:spcAft>
              <a:buClr>
                <a:srgbClr val="FFFFFF"/>
              </a:buClr>
              <a:buSzPts val="1900"/>
              <a:buNone/>
            </a:pPr>
            <a:r>
              <a:rPr lang="it-IT" sz="1900">
                <a:solidFill>
                  <a:srgbClr val="FFFFFF"/>
                </a:solidFill>
              </a:rPr>
              <a:t>Servizi alla persona- Comune (integrazione sociale, sostegno economico, servizi di inclusione)</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2" name="Shape 262"/>
        <p:cNvGrpSpPr/>
        <p:nvPr/>
      </p:nvGrpSpPr>
      <p:grpSpPr>
        <a:xfrm>
          <a:off x="0" y="0"/>
          <a:ext cx="0" cy="0"/>
          <a:chOff x="0" y="0"/>
          <a:chExt cx="0" cy="0"/>
        </a:xfrm>
      </p:grpSpPr>
      <p:sp>
        <p:nvSpPr>
          <p:cNvPr id="263" name="Google Shape;263;g3067128468b_0_0"/>
          <p:cNvSpPr txBox="1"/>
          <p:nvPr>
            <p:ph type="title"/>
          </p:nvPr>
        </p:nvSpPr>
        <p:spPr>
          <a:xfrm>
            <a:off x="214550" y="753225"/>
            <a:ext cx="10079700" cy="1080900"/>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90000"/>
              </a:lnSpc>
              <a:spcBef>
                <a:spcPts val="0"/>
              </a:spcBef>
              <a:spcAft>
                <a:spcPts val="0"/>
              </a:spcAft>
              <a:buSzPct val="55555"/>
              <a:buNone/>
            </a:pPr>
            <a:r>
              <a:rPr lang="it-IT"/>
              <a:t>Novità legislativa: Legge 22 dicembre 2021, n. 227, “Delega al Governo in materia di disabilità”</a:t>
            </a:r>
            <a:endParaRPr/>
          </a:p>
        </p:txBody>
      </p:sp>
      <p:sp>
        <p:nvSpPr>
          <p:cNvPr id="264" name="Google Shape;264;g3067128468b_0_0"/>
          <p:cNvSpPr txBox="1"/>
          <p:nvPr>
            <p:ph idx="1" type="body"/>
          </p:nvPr>
        </p:nvSpPr>
        <p:spPr>
          <a:xfrm>
            <a:off x="307750" y="2133600"/>
            <a:ext cx="11771700" cy="4514400"/>
          </a:xfrm>
          <a:prstGeom prst="rect">
            <a:avLst/>
          </a:prstGeom>
          <a:noFill/>
          <a:ln>
            <a:noFill/>
          </a:ln>
        </p:spPr>
        <p:txBody>
          <a:bodyPr anchorCtr="0" anchor="t" bIns="45700" lIns="91425" spcFirstLastPara="1" rIns="91425" wrap="square" tIns="45700">
            <a:noAutofit/>
          </a:bodyPr>
          <a:lstStyle/>
          <a:p>
            <a:pPr indent="0" lvl="0" marL="0" rtl="0" algn="l">
              <a:lnSpc>
                <a:spcPct val="145000"/>
              </a:lnSpc>
              <a:spcBef>
                <a:spcPts val="1200"/>
              </a:spcBef>
              <a:spcAft>
                <a:spcPts val="0"/>
              </a:spcAft>
              <a:buClr>
                <a:schemeClr val="dk1"/>
              </a:buClr>
              <a:buSzPts val="1100"/>
              <a:buFont typeface="Arial"/>
              <a:buNone/>
            </a:pPr>
            <a:r>
              <a:rPr lang="it-IT" sz="1500">
                <a:latin typeface="Arial"/>
                <a:ea typeface="Arial"/>
                <a:cs typeface="Arial"/>
                <a:sym typeface="Arial"/>
              </a:rPr>
              <a:t>La legge 22 dicembre 2021, n. 227, ha delegato il Governo ad adottare, entro il 15 marzo 2024, uno o più decreti legislativi per la “revisione e il riordino delle disposizioni vigenti in materia di disabilità”.</a:t>
            </a:r>
            <a:br>
              <a:rPr lang="it-IT" sz="1500">
                <a:latin typeface="Arial"/>
                <a:ea typeface="Arial"/>
                <a:cs typeface="Arial"/>
                <a:sym typeface="Arial"/>
              </a:rPr>
            </a:br>
            <a:r>
              <a:rPr lang="it-IT" sz="1500">
                <a:latin typeface="Arial"/>
                <a:ea typeface="Arial"/>
                <a:cs typeface="Arial"/>
                <a:sym typeface="Arial"/>
              </a:rPr>
              <a:t>In attuazione della citata legge di delegazione sono stati predisposti gli schemi di decreto sotto indicati:</a:t>
            </a:r>
            <a:endParaRPr sz="1500">
              <a:latin typeface="Arial"/>
              <a:ea typeface="Arial"/>
              <a:cs typeface="Arial"/>
              <a:sym typeface="Arial"/>
            </a:endParaRPr>
          </a:p>
          <a:p>
            <a:pPr indent="-323850" lvl="0" marL="457200" rtl="0" algn="l">
              <a:lnSpc>
                <a:spcPct val="105000"/>
              </a:lnSpc>
              <a:spcBef>
                <a:spcPts val="1200"/>
              </a:spcBef>
              <a:spcAft>
                <a:spcPts val="0"/>
              </a:spcAft>
              <a:buClr>
                <a:schemeClr val="lt1"/>
              </a:buClr>
              <a:buSzPts val="1500"/>
              <a:buAutoNum type="arabicPeriod"/>
            </a:pPr>
            <a:r>
              <a:rPr lang="it-IT" sz="1500">
                <a:latin typeface="Arial"/>
                <a:ea typeface="Arial"/>
                <a:cs typeface="Arial"/>
                <a:sym typeface="Arial"/>
              </a:rPr>
              <a:t>	Riqualificazione dei servizi pubblici per l’inclusione e l’accessibilità;</a:t>
            </a:r>
            <a:br>
              <a:rPr lang="it-IT" sz="1500">
                <a:latin typeface="Arial"/>
                <a:ea typeface="Arial"/>
                <a:cs typeface="Arial"/>
                <a:sym typeface="Arial"/>
              </a:rPr>
            </a:br>
            <a:r>
              <a:rPr lang="it-IT" sz="1500">
                <a:latin typeface="Arial"/>
                <a:ea typeface="Arial"/>
                <a:cs typeface="Arial"/>
                <a:sym typeface="Arial"/>
              </a:rPr>
              <a:t> 	</a:t>
            </a:r>
            <a:endParaRPr sz="1500">
              <a:latin typeface="Arial"/>
              <a:ea typeface="Arial"/>
              <a:cs typeface="Arial"/>
              <a:sym typeface="Arial"/>
            </a:endParaRPr>
          </a:p>
          <a:p>
            <a:pPr indent="-323850" lvl="0" marL="457200" rtl="0" algn="l">
              <a:lnSpc>
                <a:spcPct val="105000"/>
              </a:lnSpc>
              <a:spcBef>
                <a:spcPts val="0"/>
              </a:spcBef>
              <a:spcAft>
                <a:spcPts val="0"/>
              </a:spcAft>
              <a:buClr>
                <a:schemeClr val="lt1"/>
              </a:buClr>
              <a:buSzPts val="1500"/>
              <a:buAutoNum type="arabicPeriod"/>
            </a:pPr>
            <a:r>
              <a:rPr lang="it-IT" sz="1500">
                <a:latin typeface="Arial"/>
                <a:ea typeface="Arial"/>
                <a:cs typeface="Arial"/>
                <a:sym typeface="Arial"/>
              </a:rPr>
              <a:t>	Istituzione dell’Autorità Garante nazionale dei diritti delle persone con disabilità;</a:t>
            </a:r>
            <a:br>
              <a:rPr lang="it-IT" sz="1500">
                <a:latin typeface="Arial"/>
                <a:ea typeface="Arial"/>
                <a:cs typeface="Arial"/>
                <a:sym typeface="Arial"/>
              </a:rPr>
            </a:br>
            <a:r>
              <a:rPr lang="it-IT" sz="1500">
                <a:latin typeface="Arial"/>
                <a:ea typeface="Arial"/>
                <a:cs typeface="Arial"/>
                <a:sym typeface="Arial"/>
              </a:rPr>
              <a:t> 	</a:t>
            </a:r>
            <a:endParaRPr sz="1500">
              <a:latin typeface="Arial"/>
              <a:ea typeface="Arial"/>
              <a:cs typeface="Arial"/>
              <a:sym typeface="Arial"/>
            </a:endParaRPr>
          </a:p>
          <a:p>
            <a:pPr indent="-323850" lvl="0" marL="457200" rtl="0" algn="l">
              <a:lnSpc>
                <a:spcPct val="105000"/>
              </a:lnSpc>
              <a:spcBef>
                <a:spcPts val="0"/>
              </a:spcBef>
              <a:spcAft>
                <a:spcPts val="0"/>
              </a:spcAft>
              <a:buClr>
                <a:schemeClr val="lt1"/>
              </a:buClr>
              <a:buSzPts val="1500"/>
              <a:buAutoNum type="arabicPeriod"/>
            </a:pPr>
            <a:r>
              <a:rPr lang="it-IT" sz="1500">
                <a:latin typeface="Arial"/>
                <a:ea typeface="Arial"/>
                <a:cs typeface="Arial"/>
                <a:sym typeface="Arial"/>
              </a:rPr>
              <a:t>	Definizione della condizione di disabilità, della valutazione di base, di 	accomodamento ragionevole*, della valutazione multidimensionale per l’elaborazione e attuazione del progetto di vita individuale 	personalizzato e partecipato.</a:t>
            </a:r>
            <a:endParaRPr sz="1500">
              <a:latin typeface="Arial"/>
              <a:ea typeface="Arial"/>
              <a:cs typeface="Arial"/>
              <a:sym typeface="Arial"/>
            </a:endParaRPr>
          </a:p>
          <a:p>
            <a:pPr indent="0" lvl="0" marL="0" rtl="0" algn="l">
              <a:lnSpc>
                <a:spcPct val="105000"/>
              </a:lnSpc>
              <a:spcBef>
                <a:spcPts val="1200"/>
              </a:spcBef>
              <a:spcAft>
                <a:spcPts val="0"/>
              </a:spcAft>
              <a:buSzPts val="1800"/>
              <a:buNone/>
            </a:pPr>
            <a:r>
              <a:rPr b="1" lang="it-IT" sz="1100">
                <a:solidFill>
                  <a:srgbClr val="333333"/>
                </a:solidFill>
                <a:highlight>
                  <a:srgbClr val="FFFFFF"/>
                </a:highlight>
                <a:latin typeface="Verdana"/>
                <a:ea typeface="Verdana"/>
                <a:cs typeface="Verdana"/>
                <a:sym typeface="Verdana"/>
              </a:rPr>
              <a:t>*accomodamento ragionevole, </a:t>
            </a:r>
            <a:r>
              <a:rPr lang="it-IT" sz="1100">
                <a:solidFill>
                  <a:srgbClr val="333333"/>
                </a:solidFill>
                <a:highlight>
                  <a:srgbClr val="FFFFFF"/>
                </a:highlight>
                <a:latin typeface="Verdana"/>
                <a:ea typeface="Verdana"/>
                <a:cs typeface="Verdana"/>
                <a:sym typeface="Verdana"/>
              </a:rPr>
              <a:t>definito a livello Europeo dall’articolo 5 della Direttiva 2000/78/CE, quale principio volto a garantire il rispetto del principio della parità di trattamento delle persone con disabilità, secondo il quale il datore di lavoro prende i provvedimenti appropriati, in funzione delle esigenze delle situazioni concrete, per consentire l’accesso al lavoro. Allo stesso modo, il considerando 20) della medesima Direttiva tenta di fornire una definizione di “ragionevole accomodamento” con “misure efficaci e pratiche destinate a sistemare il luogo di lavoro in funzione della disabilità, ad esempio, sistemando i locali o adattando le attrezzature, i ritmi di lavoro, la ripartizione dei compiti o fornendo mezzi di formazione o di inquadramento”.</a:t>
            </a:r>
            <a:endParaRPr sz="1100">
              <a:solidFill>
                <a:srgbClr val="333333"/>
              </a:solidFill>
              <a:highlight>
                <a:srgbClr val="FFFFFF"/>
              </a:highlight>
              <a:latin typeface="Verdana"/>
              <a:ea typeface="Verdana"/>
              <a:cs typeface="Verdana"/>
              <a:sym typeface="Verdana"/>
            </a:endParaRPr>
          </a:p>
          <a:p>
            <a:pPr indent="0" lvl="0" marL="0" rtl="0" algn="l">
              <a:lnSpc>
                <a:spcPct val="105000"/>
              </a:lnSpc>
              <a:spcBef>
                <a:spcPts val="1200"/>
              </a:spcBef>
              <a:spcAft>
                <a:spcPts val="1200"/>
              </a:spcAft>
              <a:buSzPts val="1800"/>
              <a:buNone/>
            </a:pPr>
            <a:r>
              <a:rPr lang="it-IT" sz="1100">
                <a:solidFill>
                  <a:srgbClr val="333333"/>
                </a:solidFill>
                <a:highlight>
                  <a:srgbClr val="FFFFFF"/>
                </a:highlight>
                <a:latin typeface="Verdana"/>
                <a:ea typeface="Verdana"/>
                <a:cs typeface="Verdana"/>
                <a:sym typeface="Verdana"/>
              </a:rPr>
              <a:t>I</a:t>
            </a:r>
            <a:r>
              <a:rPr lang="it-IT" sz="1000">
                <a:solidFill>
                  <a:srgbClr val="333333"/>
                </a:solidFill>
                <a:highlight>
                  <a:srgbClr val="FFFFFF"/>
                </a:highlight>
                <a:latin typeface="Verdana"/>
                <a:ea typeface="Verdana"/>
                <a:cs typeface="Verdana"/>
                <a:sym typeface="Verdana"/>
              </a:rPr>
              <a:t>ndividua le misure e gli adattamenti necessari, pertinenti, appropriati e adeguati, che non impongano un onere sproporzionato o eccessivo al soggetto obbligato</a:t>
            </a:r>
            <a:endParaRPr sz="1100">
              <a:solidFill>
                <a:srgbClr val="333333"/>
              </a:solidFill>
              <a:highlight>
                <a:srgbClr val="FFFFFF"/>
              </a:highlight>
              <a:latin typeface="Verdana"/>
              <a:ea typeface="Verdana"/>
              <a:cs typeface="Verdana"/>
              <a:sym typeface="Verdana"/>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8" name="Shape 268"/>
        <p:cNvGrpSpPr/>
        <p:nvPr/>
      </p:nvGrpSpPr>
      <p:grpSpPr>
        <a:xfrm>
          <a:off x="0" y="0"/>
          <a:ext cx="0" cy="0"/>
          <a:chOff x="0" y="0"/>
          <a:chExt cx="0" cy="0"/>
        </a:xfrm>
      </p:grpSpPr>
      <p:sp>
        <p:nvSpPr>
          <p:cNvPr id="269" name="Google Shape;269;g3067128468b_0_11"/>
          <p:cNvSpPr txBox="1"/>
          <p:nvPr>
            <p:ph type="title"/>
          </p:nvPr>
        </p:nvSpPr>
        <p:spPr>
          <a:xfrm>
            <a:off x="174600" y="833125"/>
            <a:ext cx="10119600" cy="10809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SzPts val="1800"/>
              <a:buNone/>
            </a:pPr>
            <a:r>
              <a:rPr lang="it-IT"/>
              <a:t>Novità normativa prodotta dal D. Lgs. 62/2024</a:t>
            </a:r>
            <a:endParaRPr/>
          </a:p>
        </p:txBody>
      </p:sp>
      <p:sp>
        <p:nvSpPr>
          <p:cNvPr id="270" name="Google Shape;270;g3067128468b_0_11"/>
          <p:cNvSpPr txBox="1"/>
          <p:nvPr>
            <p:ph idx="1" type="body"/>
          </p:nvPr>
        </p:nvSpPr>
        <p:spPr>
          <a:xfrm>
            <a:off x="361025" y="2027075"/>
            <a:ext cx="11412300" cy="4407900"/>
          </a:xfrm>
          <a:prstGeom prst="rect">
            <a:avLst/>
          </a:prstGeom>
          <a:noFill/>
          <a:ln>
            <a:noFill/>
          </a:ln>
        </p:spPr>
        <p:txBody>
          <a:bodyPr anchorCtr="0" anchor="t" bIns="45700" lIns="91425" spcFirstLastPara="1" rIns="91425" wrap="square" tIns="45700">
            <a:normAutofit/>
          </a:bodyPr>
          <a:lstStyle/>
          <a:p>
            <a:pPr indent="0" lvl="0" marL="0" rtl="0" algn="just">
              <a:lnSpc>
                <a:spcPct val="115000"/>
              </a:lnSpc>
              <a:spcBef>
                <a:spcPts val="900"/>
              </a:spcBef>
              <a:spcAft>
                <a:spcPts val="0"/>
              </a:spcAft>
              <a:buClr>
                <a:schemeClr val="dk1"/>
              </a:buClr>
              <a:buSzPts val="1100"/>
              <a:buFont typeface="Arial"/>
              <a:buNone/>
            </a:pPr>
            <a:r>
              <a:rPr lang="it-IT" sz="1400">
                <a:latin typeface="Verdana"/>
                <a:ea typeface="Verdana"/>
                <a:cs typeface="Verdana"/>
                <a:sym typeface="Verdana"/>
              </a:rPr>
              <a:t>Le altre principali normative che vengono modificate dal decreto n. 62/2024 “Definizione della condizione di disabilità, della valutazione di base, di accomodamento ragionevole, della valutazione multidimensionale per l'elaborazione e attuazione del progetto di vita individuale personalizzato e partecipato”* sono le seguenti:</a:t>
            </a:r>
            <a:endParaRPr sz="1400">
              <a:latin typeface="Verdana"/>
              <a:ea typeface="Verdana"/>
              <a:cs typeface="Verdana"/>
              <a:sym typeface="Verdana"/>
            </a:endParaRPr>
          </a:p>
          <a:p>
            <a:pPr indent="0" lvl="0" marL="0" rtl="0" algn="l">
              <a:lnSpc>
                <a:spcPct val="115000"/>
              </a:lnSpc>
              <a:spcBef>
                <a:spcPts val="900"/>
              </a:spcBef>
              <a:spcAft>
                <a:spcPts val="0"/>
              </a:spcAft>
              <a:buSzPts val="1800"/>
              <a:buNone/>
            </a:pPr>
            <a:r>
              <a:t/>
            </a:r>
            <a:endParaRPr sz="1400">
              <a:latin typeface="Verdana"/>
              <a:ea typeface="Verdana"/>
              <a:cs typeface="Verdana"/>
              <a:sym typeface="Verdana"/>
            </a:endParaRPr>
          </a:p>
          <a:p>
            <a:pPr indent="-317500" lvl="0" marL="457200" rtl="0" algn="l">
              <a:lnSpc>
                <a:spcPct val="115000"/>
              </a:lnSpc>
              <a:spcBef>
                <a:spcPts val="900"/>
              </a:spcBef>
              <a:spcAft>
                <a:spcPts val="0"/>
              </a:spcAft>
              <a:buClr>
                <a:schemeClr val="lt1"/>
              </a:buClr>
              <a:buSzPts val="1400"/>
              <a:buFont typeface="Verdana"/>
              <a:buChar char="●"/>
            </a:pPr>
            <a:r>
              <a:rPr lang="it-IT" sz="1400">
                <a:latin typeface="Verdana"/>
                <a:ea typeface="Verdana"/>
                <a:cs typeface="Verdana"/>
                <a:sym typeface="Verdana"/>
              </a:rPr>
              <a:t>Legge 27 maggio 1970, n. 382 e Legge 26 maggio 1970, n. 381 - Modifiche agli accertamenti per cecità e sordità civile.</a:t>
            </a:r>
            <a:endParaRPr sz="1400">
              <a:latin typeface="Verdana"/>
              <a:ea typeface="Verdana"/>
              <a:cs typeface="Verdana"/>
              <a:sym typeface="Verdana"/>
            </a:endParaRPr>
          </a:p>
          <a:p>
            <a:pPr indent="-317500" lvl="0" marL="457200" rtl="0" algn="l">
              <a:lnSpc>
                <a:spcPct val="115000"/>
              </a:lnSpc>
              <a:spcBef>
                <a:spcPts val="0"/>
              </a:spcBef>
              <a:spcAft>
                <a:spcPts val="0"/>
              </a:spcAft>
              <a:buClr>
                <a:schemeClr val="lt1"/>
              </a:buClr>
              <a:buSzPts val="1400"/>
              <a:buFont typeface="Verdana"/>
              <a:buChar char="●"/>
            </a:pPr>
            <a:r>
              <a:rPr lang="it-IT" sz="1400">
                <a:latin typeface="Verdana"/>
                <a:ea typeface="Verdana"/>
                <a:cs typeface="Verdana"/>
                <a:sym typeface="Verdana"/>
              </a:rPr>
              <a:t>Legge 30 marzo 1971, n. 118 - Modifiche relative agli accertamenti dell'invalidità civile;</a:t>
            </a:r>
            <a:endParaRPr sz="1400">
              <a:latin typeface="Verdana"/>
              <a:ea typeface="Verdana"/>
              <a:cs typeface="Verdana"/>
              <a:sym typeface="Verdana"/>
            </a:endParaRPr>
          </a:p>
          <a:p>
            <a:pPr indent="-317500" lvl="0" marL="457200" rtl="0" algn="l">
              <a:lnSpc>
                <a:spcPct val="115000"/>
              </a:lnSpc>
              <a:spcBef>
                <a:spcPts val="0"/>
              </a:spcBef>
              <a:spcAft>
                <a:spcPts val="0"/>
              </a:spcAft>
              <a:buClr>
                <a:schemeClr val="lt1"/>
              </a:buClr>
              <a:buSzPts val="1400"/>
              <a:buFont typeface="Verdana"/>
              <a:buChar char="●"/>
            </a:pPr>
            <a:r>
              <a:rPr lang="it-IT" sz="1400">
                <a:latin typeface="Verdana"/>
                <a:ea typeface="Verdana"/>
                <a:cs typeface="Verdana"/>
                <a:sym typeface="Verdana"/>
              </a:rPr>
              <a:t>L</a:t>
            </a:r>
            <a:r>
              <a:rPr lang="it-IT" sz="1400">
                <a:solidFill>
                  <a:schemeClr val="hlink"/>
                </a:solidFill>
                <a:uFill>
                  <a:noFill/>
                </a:uFill>
                <a:latin typeface="Verdana"/>
                <a:ea typeface="Verdana"/>
                <a:cs typeface="Verdana"/>
                <a:sym typeface="Verdana"/>
                <a:hlinkClick r:id="rId3"/>
              </a:rPr>
              <a:t>egge 5 febbraio 1992, n. 104</a:t>
            </a:r>
            <a:r>
              <a:rPr lang="it-IT" sz="1400">
                <a:latin typeface="Verdana"/>
                <a:ea typeface="Verdana"/>
                <a:cs typeface="Verdana"/>
                <a:sym typeface="Verdana"/>
              </a:rPr>
              <a:t> - Legge quadro per l'assistenza, l'integrazione sociale e i diritti delle persone handicappate;</a:t>
            </a:r>
            <a:endParaRPr sz="1400">
              <a:latin typeface="Verdana"/>
              <a:ea typeface="Verdana"/>
              <a:cs typeface="Verdana"/>
              <a:sym typeface="Verdana"/>
            </a:endParaRPr>
          </a:p>
          <a:p>
            <a:pPr indent="-317500" lvl="0" marL="457200" rtl="0" algn="l">
              <a:lnSpc>
                <a:spcPct val="115000"/>
              </a:lnSpc>
              <a:spcBef>
                <a:spcPts val="0"/>
              </a:spcBef>
              <a:spcAft>
                <a:spcPts val="0"/>
              </a:spcAft>
              <a:buClr>
                <a:schemeClr val="lt1"/>
              </a:buClr>
              <a:buSzPts val="1400"/>
              <a:buFont typeface="Verdana"/>
              <a:buChar char="●"/>
            </a:pPr>
            <a:r>
              <a:rPr lang="it-IT" sz="1400">
                <a:latin typeface="Verdana"/>
                <a:ea typeface="Verdana"/>
                <a:cs typeface="Verdana"/>
                <a:sym typeface="Verdana"/>
              </a:rPr>
              <a:t>Legge 12 marzo 1999, n. 68 - Modifiche alle norme per il diritto al lavoro dei disabili;</a:t>
            </a:r>
            <a:endParaRPr sz="1400">
              <a:latin typeface="Verdana"/>
              <a:ea typeface="Verdana"/>
              <a:cs typeface="Verdana"/>
              <a:sym typeface="Verdana"/>
            </a:endParaRPr>
          </a:p>
          <a:p>
            <a:pPr indent="-317500" lvl="0" marL="457200" rtl="0" algn="l">
              <a:lnSpc>
                <a:spcPct val="115000"/>
              </a:lnSpc>
              <a:spcBef>
                <a:spcPts val="0"/>
              </a:spcBef>
              <a:spcAft>
                <a:spcPts val="0"/>
              </a:spcAft>
              <a:buClr>
                <a:schemeClr val="lt1"/>
              </a:buClr>
              <a:buSzPts val="1400"/>
              <a:buFont typeface="Verdana"/>
              <a:buChar char="●"/>
            </a:pPr>
            <a:r>
              <a:rPr lang="it-IT" sz="1400">
                <a:latin typeface="Verdana"/>
                <a:ea typeface="Verdana"/>
                <a:cs typeface="Verdana"/>
                <a:sym typeface="Verdana"/>
              </a:rPr>
              <a:t>Legge 24 giugno 2010, n. 107 - Modifiche relative agli accertamenti per la sordocecità;</a:t>
            </a:r>
            <a:endParaRPr sz="1400">
              <a:latin typeface="Verdana"/>
              <a:ea typeface="Verdana"/>
              <a:cs typeface="Verdana"/>
              <a:sym typeface="Verdana"/>
            </a:endParaRPr>
          </a:p>
          <a:p>
            <a:pPr indent="-317500" lvl="0" marL="457200" rtl="0" algn="l">
              <a:lnSpc>
                <a:spcPct val="115000"/>
              </a:lnSpc>
              <a:spcBef>
                <a:spcPts val="0"/>
              </a:spcBef>
              <a:spcAft>
                <a:spcPts val="0"/>
              </a:spcAft>
              <a:buClr>
                <a:schemeClr val="lt1"/>
              </a:buClr>
              <a:buSzPts val="1400"/>
              <a:buFont typeface="Verdana"/>
              <a:buChar char="●"/>
            </a:pPr>
            <a:r>
              <a:rPr lang="it-IT" sz="1400">
                <a:latin typeface="Verdana"/>
                <a:ea typeface="Verdana"/>
                <a:cs typeface="Verdana"/>
                <a:sym typeface="Verdana"/>
              </a:rPr>
              <a:t>Decreto del Ministro del lavoro e delle politiche sociali del 26 settembre 2016 - Aggiornamenti sui criteri per la concessione di assistenza protesica sanitaria e riabilitativa;</a:t>
            </a:r>
            <a:endParaRPr sz="1400">
              <a:latin typeface="Verdana"/>
              <a:ea typeface="Verdana"/>
              <a:cs typeface="Verdana"/>
              <a:sym typeface="Verdana"/>
            </a:endParaRPr>
          </a:p>
          <a:p>
            <a:pPr indent="-317500" lvl="0" marL="457200" rtl="0" algn="l">
              <a:lnSpc>
                <a:spcPct val="115000"/>
              </a:lnSpc>
              <a:spcBef>
                <a:spcPts val="0"/>
              </a:spcBef>
              <a:spcAft>
                <a:spcPts val="0"/>
              </a:spcAft>
              <a:buClr>
                <a:schemeClr val="lt1"/>
              </a:buClr>
              <a:buSzPts val="1400"/>
              <a:buFont typeface="Verdana"/>
              <a:buChar char="●"/>
            </a:pPr>
            <a:r>
              <a:rPr lang="it-IT" sz="1400">
                <a:latin typeface="Verdana"/>
                <a:ea typeface="Verdana"/>
                <a:cs typeface="Verdana"/>
                <a:sym typeface="Verdana"/>
              </a:rPr>
              <a:t>Decreto Legislativo 13 aprile 2017, n. 66 - Integrazione delle disposizioni per l'inclusione scolastica degli studenti con disabilità nel nuovo sistema di valutazione.</a:t>
            </a:r>
            <a:endParaRPr sz="1400">
              <a:latin typeface="Verdana"/>
              <a:ea typeface="Verdana"/>
              <a:cs typeface="Verdana"/>
              <a:sym typeface="Verdana"/>
            </a:endParaRPr>
          </a:p>
          <a:p>
            <a:pPr indent="0" lvl="0" marL="457200" rtl="0" algn="l">
              <a:lnSpc>
                <a:spcPct val="115000"/>
              </a:lnSpc>
              <a:spcBef>
                <a:spcPts val="0"/>
              </a:spcBef>
              <a:spcAft>
                <a:spcPts val="0"/>
              </a:spcAft>
              <a:buNone/>
            </a:pPr>
            <a:r>
              <a:t/>
            </a:r>
            <a:endParaRPr sz="1400">
              <a:latin typeface="Verdana"/>
              <a:ea typeface="Verdana"/>
              <a:cs typeface="Verdana"/>
              <a:sym typeface="Verdana"/>
            </a:endParaRPr>
          </a:p>
          <a:p>
            <a:pPr indent="0" lvl="0" marL="457200" rtl="0" algn="l">
              <a:lnSpc>
                <a:spcPct val="115000"/>
              </a:lnSpc>
              <a:spcBef>
                <a:spcPts val="0"/>
              </a:spcBef>
              <a:spcAft>
                <a:spcPts val="0"/>
              </a:spcAft>
              <a:buNone/>
            </a:pPr>
            <a:r>
              <a:rPr lang="it-IT" sz="1400">
                <a:latin typeface="Verdana"/>
                <a:ea typeface="Verdana"/>
                <a:cs typeface="Verdana"/>
                <a:sym typeface="Verdana"/>
              </a:rPr>
              <a:t>*Documento INPS in allegato.</a:t>
            </a:r>
            <a:endParaRPr sz="1400">
              <a:latin typeface="Verdana"/>
              <a:ea typeface="Verdana"/>
              <a:cs typeface="Verdana"/>
              <a:sym typeface="Verdana"/>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F78121"/>
            </a:gs>
            <a:gs pos="50000">
              <a:srgbClr val="D54006"/>
            </a:gs>
            <a:gs pos="100000">
              <a:srgbClr val="8C0000"/>
            </a:gs>
          </a:gsLst>
          <a:lin ang="2520000" scaled="0"/>
        </a:gradFill>
      </p:bgPr>
    </p:bg>
    <p:spTree>
      <p:nvGrpSpPr>
        <p:cNvPr id="274" name="Shape 274"/>
        <p:cNvGrpSpPr/>
        <p:nvPr/>
      </p:nvGrpSpPr>
      <p:grpSpPr>
        <a:xfrm>
          <a:off x="0" y="0"/>
          <a:ext cx="0" cy="0"/>
          <a:chOff x="0" y="0"/>
          <a:chExt cx="0" cy="0"/>
        </a:xfrm>
      </p:grpSpPr>
      <p:sp>
        <p:nvSpPr>
          <p:cNvPr id="275" name="Google Shape;275;p7"/>
          <p:cNvSpPr/>
          <p:nvPr/>
        </p:nvSpPr>
        <p:spPr>
          <a:xfrm>
            <a:off x="0" y="0"/>
            <a:ext cx="12188824" cy="6858000"/>
          </a:xfrm>
          <a:prstGeom prst="rect">
            <a:avLst/>
          </a:prstGeom>
          <a:gradFill>
            <a:gsLst>
              <a:gs pos="0">
                <a:srgbClr val="F78121"/>
              </a:gs>
              <a:gs pos="50000">
                <a:srgbClr val="D54006"/>
              </a:gs>
              <a:gs pos="100000">
                <a:srgbClr val="8C0000"/>
              </a:gs>
            </a:gsLst>
            <a:lin ang="2520000" scaled="0"/>
          </a:gra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pic>
        <p:nvPicPr>
          <p:cNvPr id="276" name="Google Shape;276;p7"/>
          <p:cNvPicPr preferRelativeResize="0"/>
          <p:nvPr/>
        </p:nvPicPr>
        <p:blipFill rotWithShape="1">
          <a:blip r:embed="rId3">
            <a:alphaModFix amt="10000"/>
          </a:blip>
          <a:srcRect b="0" l="0" r="0" t="0"/>
          <a:stretch/>
        </p:blipFill>
        <p:spPr>
          <a:xfrm>
            <a:off x="0" y="0"/>
            <a:ext cx="12192000" cy="6858000"/>
          </a:xfrm>
          <a:prstGeom prst="rect">
            <a:avLst/>
          </a:prstGeom>
          <a:noFill/>
          <a:ln>
            <a:noFill/>
          </a:ln>
        </p:spPr>
      </p:pic>
      <p:sp>
        <p:nvSpPr>
          <p:cNvPr id="277" name="Google Shape;277;p7"/>
          <p:cNvSpPr txBox="1"/>
          <p:nvPr>
            <p:ph idx="1" type="body"/>
          </p:nvPr>
        </p:nvSpPr>
        <p:spPr>
          <a:xfrm>
            <a:off x="643467" y="664477"/>
            <a:ext cx="8324618" cy="3557525"/>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chemeClr val="lt1"/>
              </a:buClr>
              <a:buSzPts val="1700"/>
              <a:buNone/>
            </a:pPr>
            <a:r>
              <a:rPr lang="it-IT" sz="1700"/>
              <a:t>Servizi di integrazione:</a:t>
            </a:r>
            <a:endParaRPr/>
          </a:p>
          <a:p>
            <a:pPr indent="-228600" lvl="0" marL="228600" rtl="0" algn="l">
              <a:lnSpc>
                <a:spcPct val="90000"/>
              </a:lnSpc>
              <a:spcBef>
                <a:spcPts val="1000"/>
              </a:spcBef>
              <a:spcAft>
                <a:spcPts val="0"/>
              </a:spcAft>
              <a:buClr>
                <a:schemeClr val="lt1"/>
              </a:buClr>
              <a:buSzPts val="1700"/>
              <a:buChar char="•"/>
            </a:pPr>
            <a:r>
              <a:rPr lang="it-IT" sz="1700"/>
              <a:t>Scolastica</a:t>
            </a:r>
            <a:endParaRPr/>
          </a:p>
          <a:p>
            <a:pPr indent="-228600" lvl="0" marL="228600" rtl="0" algn="l">
              <a:lnSpc>
                <a:spcPct val="90000"/>
              </a:lnSpc>
              <a:spcBef>
                <a:spcPts val="1000"/>
              </a:spcBef>
              <a:spcAft>
                <a:spcPts val="0"/>
              </a:spcAft>
              <a:buClr>
                <a:schemeClr val="lt1"/>
              </a:buClr>
              <a:buSzPts val="1700"/>
              <a:buChar char="•"/>
            </a:pPr>
            <a:r>
              <a:rPr lang="it-IT" sz="1700"/>
              <a:t>Lavorativa</a:t>
            </a:r>
            <a:endParaRPr/>
          </a:p>
          <a:p>
            <a:pPr indent="-228600" lvl="0" marL="228600" rtl="0" algn="l">
              <a:lnSpc>
                <a:spcPct val="90000"/>
              </a:lnSpc>
              <a:spcBef>
                <a:spcPts val="1000"/>
              </a:spcBef>
              <a:spcAft>
                <a:spcPts val="0"/>
              </a:spcAft>
              <a:buClr>
                <a:schemeClr val="lt1"/>
              </a:buClr>
              <a:buSzPts val="1700"/>
              <a:buChar char="•"/>
            </a:pPr>
            <a:r>
              <a:rPr lang="it-IT" sz="1700"/>
              <a:t>Sociale</a:t>
            </a:r>
            <a:endParaRPr/>
          </a:p>
          <a:p>
            <a:pPr indent="0" lvl="0" marL="0" rtl="0" algn="l">
              <a:lnSpc>
                <a:spcPct val="90000"/>
              </a:lnSpc>
              <a:spcBef>
                <a:spcPts val="1000"/>
              </a:spcBef>
              <a:spcAft>
                <a:spcPts val="0"/>
              </a:spcAft>
              <a:buClr>
                <a:schemeClr val="lt1"/>
              </a:buClr>
              <a:buSzPts val="1700"/>
              <a:buNone/>
            </a:pPr>
            <a:r>
              <a:t/>
            </a:r>
            <a:endParaRPr sz="1700"/>
          </a:p>
          <a:p>
            <a:pPr indent="0" lvl="0" marL="0" rtl="0" algn="l">
              <a:lnSpc>
                <a:spcPct val="90000"/>
              </a:lnSpc>
              <a:spcBef>
                <a:spcPts val="1000"/>
              </a:spcBef>
              <a:spcAft>
                <a:spcPts val="0"/>
              </a:spcAft>
              <a:buClr>
                <a:schemeClr val="lt1"/>
              </a:buClr>
              <a:buSzPts val="1700"/>
              <a:buNone/>
            </a:pPr>
            <a:r>
              <a:t/>
            </a:r>
            <a:endParaRPr sz="1700"/>
          </a:p>
          <a:p>
            <a:pPr indent="0" lvl="0" marL="0" rtl="0" algn="l">
              <a:lnSpc>
                <a:spcPct val="90000"/>
              </a:lnSpc>
              <a:spcBef>
                <a:spcPts val="1000"/>
              </a:spcBef>
              <a:spcAft>
                <a:spcPts val="0"/>
              </a:spcAft>
              <a:buClr>
                <a:schemeClr val="lt1"/>
              </a:buClr>
              <a:buSzPts val="1700"/>
              <a:buNone/>
            </a:pPr>
            <a:r>
              <a:rPr lang="it-IT" sz="1700"/>
              <a:t>I progetti vengono realizzati in integrazione socio-sanitaria da parte di enti principali:</a:t>
            </a:r>
            <a:endParaRPr/>
          </a:p>
          <a:p>
            <a:pPr indent="-228600" lvl="0" marL="228600" rtl="0" algn="l">
              <a:lnSpc>
                <a:spcPct val="90000"/>
              </a:lnSpc>
              <a:spcBef>
                <a:spcPts val="1000"/>
              </a:spcBef>
              <a:spcAft>
                <a:spcPts val="0"/>
              </a:spcAft>
              <a:buClr>
                <a:schemeClr val="lt1"/>
              </a:buClr>
              <a:buSzPts val="1700"/>
              <a:buFont typeface="Noto Sans Symbols"/>
              <a:buChar char="⮚"/>
            </a:pPr>
            <a:r>
              <a:rPr lang="it-IT" sz="1700"/>
              <a:t>Ente Locale</a:t>
            </a:r>
            <a:endParaRPr/>
          </a:p>
          <a:p>
            <a:pPr indent="-228600" lvl="0" marL="228600" rtl="0" algn="l">
              <a:lnSpc>
                <a:spcPct val="90000"/>
              </a:lnSpc>
              <a:spcBef>
                <a:spcPts val="1000"/>
              </a:spcBef>
              <a:spcAft>
                <a:spcPts val="0"/>
              </a:spcAft>
              <a:buClr>
                <a:schemeClr val="lt1"/>
              </a:buClr>
              <a:buSzPts val="1700"/>
              <a:buFont typeface="Noto Sans Symbols"/>
              <a:buChar char="⮚"/>
            </a:pPr>
            <a:r>
              <a:rPr lang="it-IT" sz="1700"/>
              <a:t>Umee/Umea</a:t>
            </a:r>
            <a:endParaRPr sz="1700"/>
          </a:p>
        </p:txBody>
      </p:sp>
      <p:sp>
        <p:nvSpPr>
          <p:cNvPr id="278" name="Google Shape;278;p7"/>
          <p:cNvSpPr/>
          <p:nvPr/>
        </p:nvSpPr>
        <p:spPr>
          <a:xfrm>
            <a:off x="10586" y="6210130"/>
            <a:ext cx="8968085" cy="275942"/>
          </a:xfrm>
          <a:prstGeom prst="rect">
            <a:avLst/>
          </a:prstGeom>
          <a:blipFill rotWithShape="1">
            <a:blip r:embed="rId4">
              <a:alphaModFix/>
            </a:blip>
            <a:stretch>
              <a:fillRect b="0" l="0" r="0" t="0"/>
            </a:stretch>
          </a:blip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79" name="Google Shape;279;p7"/>
          <p:cNvSpPr/>
          <p:nvPr/>
        </p:nvSpPr>
        <p:spPr>
          <a:xfrm>
            <a:off x="0" y="4557357"/>
            <a:ext cx="8978671" cy="1660332"/>
          </a:xfrm>
          <a:prstGeom prst="rect">
            <a:avLst/>
          </a:prstGeom>
          <a:solidFill>
            <a:srgbClr val="0D0D0D">
              <a:alpha val="89411"/>
            </a:srgb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80" name="Google Shape;280;p7"/>
          <p:cNvSpPr txBox="1"/>
          <p:nvPr>
            <p:ph type="title"/>
          </p:nvPr>
        </p:nvSpPr>
        <p:spPr>
          <a:xfrm>
            <a:off x="680321" y="4714194"/>
            <a:ext cx="8129353" cy="1311176"/>
          </a:xfrm>
          <a:prstGeom prst="rect">
            <a:avLst/>
          </a:prstGeom>
          <a:noFill/>
          <a:ln>
            <a:noFill/>
          </a:ln>
        </p:spPr>
        <p:txBody>
          <a:bodyPr anchorCtr="0" anchor="b" bIns="45700" lIns="91425" spcFirstLastPara="1" rIns="91425" wrap="square" tIns="45700">
            <a:normAutofit/>
          </a:bodyPr>
          <a:lstStyle/>
          <a:p>
            <a:pPr indent="0" lvl="0" marL="0" rtl="0" algn="r">
              <a:lnSpc>
                <a:spcPct val="90000"/>
              </a:lnSpc>
              <a:spcBef>
                <a:spcPts val="0"/>
              </a:spcBef>
              <a:spcAft>
                <a:spcPts val="0"/>
              </a:spcAft>
              <a:buClr>
                <a:srgbClr val="FFFFFF"/>
              </a:buClr>
              <a:buSzPts val="4400"/>
              <a:buFont typeface="Trebuchet MS"/>
              <a:buNone/>
            </a:pPr>
            <a:r>
              <a:rPr lang="it-IT" sz="4400">
                <a:solidFill>
                  <a:srgbClr val="FFFFFF"/>
                </a:solidFill>
              </a:rPr>
              <a:t>Servizi dedicati alle persone con disabilità</a:t>
            </a:r>
            <a:endParaRPr/>
          </a:p>
        </p:txBody>
      </p:sp>
      <p:sp>
        <p:nvSpPr>
          <p:cNvPr id="281" name="Google Shape;281;p7"/>
          <p:cNvSpPr/>
          <p:nvPr/>
        </p:nvSpPr>
        <p:spPr>
          <a:xfrm>
            <a:off x="9122301" y="6191468"/>
            <a:ext cx="3080285" cy="275942"/>
          </a:xfrm>
          <a:prstGeom prst="rect">
            <a:avLst/>
          </a:prstGeom>
          <a:blipFill rotWithShape="1">
            <a:blip r:embed="rId5">
              <a:alphaModFix/>
            </a:blip>
            <a:stretch>
              <a:fillRect b="0" l="0" r="0" t="0"/>
            </a:stretch>
          </a:blip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
        <p:nvSpPr>
          <p:cNvPr id="282" name="Google Shape;282;p7"/>
          <p:cNvSpPr/>
          <p:nvPr/>
        </p:nvSpPr>
        <p:spPr>
          <a:xfrm>
            <a:off x="9122301" y="4557357"/>
            <a:ext cx="3077109" cy="1660332"/>
          </a:xfrm>
          <a:prstGeom prst="rect">
            <a:avLst/>
          </a:pr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Trebuchet MS"/>
              <a:ea typeface="Trebuchet MS"/>
              <a:cs typeface="Trebuchet MS"/>
              <a:sym typeface="Trebuchet MS"/>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Berlino">
  <a:themeElements>
    <a:clrScheme name="Berlino">
      <a:dk1>
        <a:srgbClr val="000000"/>
      </a:dk1>
      <a:lt1>
        <a:srgbClr val="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2020-10-22T09:04:49Z</dcterms:created>
  <dc:creator>393249947888</dc:creator>
</cp:coreProperties>
</file>