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5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Lst>
  <p:sldSz cy="6858000" cx="12192000"/>
  <p:notesSz cx="6858000" cy="9144000"/>
  <p:embeddedFontLst>
    <p:embeddedFont>
      <p:font typeface="Montserrat"/>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8" roundtripDataSignature="AMtx7mimTFc/OF3f3BhmrW78WT+mFM1RT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4751E60-7C22-4229-97AE-5D682292DB38}">
  <a:tblStyle styleId="{44751E60-7C22-4229-97AE-5D682292DB38}" styleName="Table_0">
    <a:wholeTbl>
      <a:tcTxStyle b="off" i="off">
        <a:font>
          <a:latin typeface="Calibri Light"/>
          <a:ea typeface="Calibri Light"/>
          <a:cs typeface="Calibri Light"/>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2F5"/>
          </a:solidFill>
        </a:fill>
      </a:tcStyle>
    </a:wholeTbl>
    <a:band1H>
      <a:tcTxStyle/>
      <a:tcStyle>
        <a:fill>
          <a:solidFill>
            <a:srgbClr val="CFE5EB"/>
          </a:solidFill>
        </a:fill>
      </a:tcStyle>
    </a:band1H>
    <a:band2H>
      <a:tcTxStyle/>
    </a:band2H>
    <a:band1V>
      <a:tcTxStyle/>
      <a:tcStyle>
        <a:fill>
          <a:solidFill>
            <a:srgbClr val="CFE5EB"/>
          </a:solidFill>
        </a:fill>
      </a:tcStyle>
    </a:band1V>
    <a:band2V>
      <a:tcTxStyle/>
    </a:band2V>
    <a:lastCol>
      <a:tcTxStyle b="on" i="off">
        <a:font>
          <a:latin typeface="Calibri Light"/>
          <a:ea typeface="Calibri Light"/>
          <a:cs typeface="Calibri Light"/>
        </a:font>
        <a:schemeClr val="lt1"/>
      </a:tcTxStyle>
      <a:tcStyle>
        <a:fill>
          <a:solidFill>
            <a:schemeClr val="accent1"/>
          </a:solidFill>
        </a:fill>
      </a:tcStyle>
    </a:lastCol>
    <a:firstCol>
      <a:tcTxStyle b="on" i="off">
        <a:font>
          <a:latin typeface="Calibri Light"/>
          <a:ea typeface="Calibri Light"/>
          <a:cs typeface="Calibri Light"/>
        </a:font>
        <a:schemeClr val="lt1"/>
      </a:tcTxStyle>
      <a:tcStyle>
        <a:fill>
          <a:solidFill>
            <a:schemeClr val="accent1"/>
          </a:solidFill>
        </a:fill>
      </a:tcStyle>
    </a:firstCol>
    <a:lastRow>
      <a:tcTxStyle b="on" i="off">
        <a:font>
          <a:latin typeface="Calibri Light"/>
          <a:ea typeface="Calibri Light"/>
          <a:cs typeface="Calibri Light"/>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Light"/>
          <a:ea typeface="Calibri Light"/>
          <a:cs typeface="Calibri Light"/>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Montserrat-bold.fntdata"/><Relationship Id="rId12" Type="http://schemas.openxmlformats.org/officeDocument/2006/relationships/slide" Target="slides/slide5.xml"/><Relationship Id="rId34" Type="http://schemas.openxmlformats.org/officeDocument/2006/relationships/font" Target="fonts/Montserrat-regular.fntdata"/><Relationship Id="rId15" Type="http://schemas.openxmlformats.org/officeDocument/2006/relationships/slide" Target="slides/slide8.xml"/><Relationship Id="rId37" Type="http://schemas.openxmlformats.org/officeDocument/2006/relationships/font" Target="fonts/Montserrat-boldItalic.fntdata"/><Relationship Id="rId14" Type="http://schemas.openxmlformats.org/officeDocument/2006/relationships/slide" Target="slides/slide7.xml"/><Relationship Id="rId36" Type="http://schemas.openxmlformats.org/officeDocument/2006/relationships/font" Target="fonts/Montserrat-italic.fntdata"/><Relationship Id="rId17" Type="http://schemas.openxmlformats.org/officeDocument/2006/relationships/slide" Target="slides/slide10.xml"/><Relationship Id="rId16" Type="http://schemas.openxmlformats.org/officeDocument/2006/relationships/slide" Target="slides/slide9.xml"/><Relationship Id="rId38" Type="http://customschemas.google.com/relationships/presentationmetadata" Target="metadata"/><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5" name="Google Shape;305;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0" name="Shape 310"/>
        <p:cNvGrpSpPr/>
        <p:nvPr/>
      </p:nvGrpSpPr>
      <p:grpSpPr>
        <a:xfrm>
          <a:off x="0" y="0"/>
          <a:ext cx="0" cy="0"/>
          <a:chOff x="0" y="0"/>
          <a:chExt cx="0" cy="0"/>
        </a:xfrm>
      </p:grpSpPr>
      <p:sp>
        <p:nvSpPr>
          <p:cNvPr id="311" name="Google Shape;311;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2" name="Google Shape;312;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7" name="Shape 317"/>
        <p:cNvGrpSpPr/>
        <p:nvPr/>
      </p:nvGrpSpPr>
      <p:grpSpPr>
        <a:xfrm>
          <a:off x="0" y="0"/>
          <a:ext cx="0" cy="0"/>
          <a:chOff x="0" y="0"/>
          <a:chExt cx="0" cy="0"/>
        </a:xfrm>
      </p:grpSpPr>
      <p:sp>
        <p:nvSpPr>
          <p:cNvPr id="318" name="Google Shape;318;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9" name="Google Shape;319;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bg>
      <p:bgPr>
        <a:solidFill>
          <a:schemeClr val="accent1"/>
        </a:solidFill>
      </p:bgPr>
    </p:bg>
    <p:spTree>
      <p:nvGrpSpPr>
        <p:cNvPr id="11" name="Shape 11"/>
        <p:cNvGrpSpPr/>
        <p:nvPr/>
      </p:nvGrpSpPr>
      <p:grpSpPr>
        <a:xfrm>
          <a:off x="0" y="0"/>
          <a:ext cx="0" cy="0"/>
          <a:chOff x="0" y="0"/>
          <a:chExt cx="0" cy="0"/>
        </a:xfrm>
      </p:grpSpPr>
      <p:sp>
        <p:nvSpPr>
          <p:cNvPr id="12" name="Google Shape;12;p31"/>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31"/>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31"/>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lvl="1" algn="ctr">
              <a:lnSpc>
                <a:spcPct val="85000"/>
              </a:lnSpc>
              <a:spcBef>
                <a:spcPts val="600"/>
              </a:spcBef>
              <a:spcAft>
                <a:spcPts val="0"/>
              </a:spcAft>
              <a:buClr>
                <a:srgbClr val="FEFEFE"/>
              </a:buClr>
              <a:buSzPts val="2800"/>
              <a:buNone/>
              <a:defRPr sz="2800"/>
            </a:lvl2pPr>
            <a:lvl3pPr lvl="2" algn="ctr">
              <a:lnSpc>
                <a:spcPct val="85000"/>
              </a:lnSpc>
              <a:spcBef>
                <a:spcPts val="600"/>
              </a:spcBef>
              <a:spcAft>
                <a:spcPts val="0"/>
              </a:spcAft>
              <a:buClr>
                <a:srgbClr val="FEFEFE"/>
              </a:buClr>
              <a:buSzPts val="2400"/>
              <a:buNone/>
              <a:defRPr sz="2400"/>
            </a:lvl3pPr>
            <a:lvl4pPr lvl="3" algn="ctr">
              <a:lnSpc>
                <a:spcPct val="85000"/>
              </a:lnSpc>
              <a:spcBef>
                <a:spcPts val="600"/>
              </a:spcBef>
              <a:spcAft>
                <a:spcPts val="0"/>
              </a:spcAft>
              <a:buClr>
                <a:srgbClr val="FEFEFE"/>
              </a:buClr>
              <a:buSzPts val="2000"/>
              <a:buNone/>
              <a:defRPr sz="2000"/>
            </a:lvl4pPr>
            <a:lvl5pPr lvl="4" algn="ctr">
              <a:lnSpc>
                <a:spcPct val="85000"/>
              </a:lnSpc>
              <a:spcBef>
                <a:spcPts val="600"/>
              </a:spcBef>
              <a:spcAft>
                <a:spcPts val="0"/>
              </a:spcAft>
              <a:buClr>
                <a:srgbClr val="FEFEFE"/>
              </a:buClr>
              <a:buSzPts val="2000"/>
              <a:buNone/>
              <a:defRPr sz="2000"/>
            </a:lvl5pPr>
            <a:lvl6pPr lvl="5" algn="ctr">
              <a:lnSpc>
                <a:spcPct val="85000"/>
              </a:lnSpc>
              <a:spcBef>
                <a:spcPts val="600"/>
              </a:spcBef>
              <a:spcAft>
                <a:spcPts val="0"/>
              </a:spcAft>
              <a:buClr>
                <a:srgbClr val="FEFEFE"/>
              </a:buClr>
              <a:buSzPts val="2000"/>
              <a:buNone/>
              <a:defRPr sz="2000"/>
            </a:lvl6pPr>
            <a:lvl7pPr lvl="6" algn="ctr">
              <a:lnSpc>
                <a:spcPct val="85000"/>
              </a:lnSpc>
              <a:spcBef>
                <a:spcPts val="600"/>
              </a:spcBef>
              <a:spcAft>
                <a:spcPts val="0"/>
              </a:spcAft>
              <a:buClr>
                <a:srgbClr val="FEFEFE"/>
              </a:buClr>
              <a:buSzPts val="2000"/>
              <a:buNone/>
              <a:defRPr sz="2000"/>
            </a:lvl7pPr>
            <a:lvl8pPr lvl="7" algn="ctr">
              <a:lnSpc>
                <a:spcPct val="85000"/>
              </a:lnSpc>
              <a:spcBef>
                <a:spcPts val="600"/>
              </a:spcBef>
              <a:spcAft>
                <a:spcPts val="0"/>
              </a:spcAft>
              <a:buClr>
                <a:srgbClr val="FEFEFE"/>
              </a:buClr>
              <a:buSzPts val="2000"/>
              <a:buNone/>
              <a:defRPr sz="2000"/>
            </a:lvl8pPr>
            <a:lvl9pPr lvl="8" algn="ctr">
              <a:lnSpc>
                <a:spcPct val="85000"/>
              </a:lnSpc>
              <a:spcBef>
                <a:spcPts val="600"/>
              </a:spcBef>
              <a:spcAft>
                <a:spcPts val="0"/>
              </a:spcAft>
              <a:buClr>
                <a:srgbClr val="FEFEFE"/>
              </a:buClr>
              <a:buSzPts val="2000"/>
              <a:buNone/>
              <a:defRPr sz="2000"/>
            </a:lvl9pPr>
          </a:lstStyle>
          <a:p/>
        </p:txBody>
      </p:sp>
      <p:sp>
        <p:nvSpPr>
          <p:cNvPr id="15" name="Google Shape;15;p3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3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31"/>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300" u="none" cap="none" strike="noStrike">
                <a:solidFill>
                  <a:srgbClr val="FFFFFF"/>
                </a:solidFill>
                <a:latin typeface="Calibri"/>
                <a:ea typeface="Calibri"/>
                <a:cs typeface="Calibri"/>
                <a:sym typeface="Calibri"/>
              </a:defRPr>
            </a:lvl1pPr>
            <a:lvl2pPr indent="0" lvl="1" marL="0" algn="r">
              <a:spcBef>
                <a:spcPts val="0"/>
              </a:spcBef>
              <a:buNone/>
              <a:defRPr b="0" i="0" sz="10300" u="none" cap="none" strike="noStrike">
                <a:solidFill>
                  <a:srgbClr val="FFFFFF"/>
                </a:solidFill>
                <a:latin typeface="Calibri"/>
                <a:ea typeface="Calibri"/>
                <a:cs typeface="Calibri"/>
                <a:sym typeface="Calibri"/>
              </a:defRPr>
            </a:lvl2pPr>
            <a:lvl3pPr indent="0" lvl="2" marL="0" algn="r">
              <a:spcBef>
                <a:spcPts val="0"/>
              </a:spcBef>
              <a:buNone/>
              <a:defRPr b="0" i="0" sz="10300" u="none" cap="none" strike="noStrike">
                <a:solidFill>
                  <a:srgbClr val="FFFFFF"/>
                </a:solidFill>
                <a:latin typeface="Calibri"/>
                <a:ea typeface="Calibri"/>
                <a:cs typeface="Calibri"/>
                <a:sym typeface="Calibri"/>
              </a:defRPr>
            </a:lvl3pPr>
            <a:lvl4pPr indent="0" lvl="3" marL="0" algn="r">
              <a:spcBef>
                <a:spcPts val="0"/>
              </a:spcBef>
              <a:buNone/>
              <a:defRPr b="0" i="0" sz="10300" u="none" cap="none" strike="noStrike">
                <a:solidFill>
                  <a:srgbClr val="FFFFFF"/>
                </a:solidFill>
                <a:latin typeface="Calibri"/>
                <a:ea typeface="Calibri"/>
                <a:cs typeface="Calibri"/>
                <a:sym typeface="Calibri"/>
              </a:defRPr>
            </a:lvl4pPr>
            <a:lvl5pPr indent="0" lvl="4" marL="0" algn="r">
              <a:spcBef>
                <a:spcPts val="0"/>
              </a:spcBef>
              <a:buNone/>
              <a:defRPr b="0" i="0" sz="10300" u="none" cap="none" strike="noStrike">
                <a:solidFill>
                  <a:srgbClr val="FFFFFF"/>
                </a:solidFill>
                <a:latin typeface="Calibri"/>
                <a:ea typeface="Calibri"/>
                <a:cs typeface="Calibri"/>
                <a:sym typeface="Calibri"/>
              </a:defRPr>
            </a:lvl5pPr>
            <a:lvl6pPr indent="0" lvl="5" marL="0" algn="r">
              <a:spcBef>
                <a:spcPts val="0"/>
              </a:spcBef>
              <a:buNone/>
              <a:defRPr b="0" i="0" sz="10300" u="none" cap="none" strike="noStrike">
                <a:solidFill>
                  <a:srgbClr val="FFFFFF"/>
                </a:solidFill>
                <a:latin typeface="Calibri"/>
                <a:ea typeface="Calibri"/>
                <a:cs typeface="Calibri"/>
                <a:sym typeface="Calibri"/>
              </a:defRPr>
            </a:lvl6pPr>
            <a:lvl7pPr indent="0" lvl="6" marL="0" algn="r">
              <a:spcBef>
                <a:spcPts val="0"/>
              </a:spcBef>
              <a:buNone/>
              <a:defRPr b="0" i="0" sz="10300" u="none" cap="none" strike="noStrike">
                <a:solidFill>
                  <a:srgbClr val="FFFFFF"/>
                </a:solidFill>
                <a:latin typeface="Calibri"/>
                <a:ea typeface="Calibri"/>
                <a:cs typeface="Calibri"/>
                <a:sym typeface="Calibri"/>
              </a:defRPr>
            </a:lvl7pPr>
            <a:lvl8pPr indent="0" lvl="7" marL="0" algn="r">
              <a:spcBef>
                <a:spcPts val="0"/>
              </a:spcBef>
              <a:buNone/>
              <a:defRPr b="0" i="0" sz="10300" u="none" cap="none" strike="noStrike">
                <a:solidFill>
                  <a:srgbClr val="FFFFFF"/>
                </a:solidFill>
                <a:latin typeface="Calibri"/>
                <a:ea typeface="Calibri"/>
                <a:cs typeface="Calibri"/>
                <a:sym typeface="Calibri"/>
              </a:defRPr>
            </a:lvl8pPr>
            <a:lvl9pPr indent="0" lvl="8" marL="0" algn="r">
              <a:spcBef>
                <a:spcPts val="0"/>
              </a:spcBef>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uota" type="blank">
  <p:cSld name="BLANK">
    <p:spTree>
      <p:nvGrpSpPr>
        <p:cNvPr id="78" name="Shape 78"/>
        <p:cNvGrpSpPr/>
        <p:nvPr/>
      </p:nvGrpSpPr>
      <p:grpSpPr>
        <a:xfrm>
          <a:off x="0" y="0"/>
          <a:ext cx="0" cy="0"/>
          <a:chOff x="0" y="0"/>
          <a:chExt cx="0" cy="0"/>
        </a:xfrm>
      </p:grpSpPr>
      <p:sp>
        <p:nvSpPr>
          <p:cNvPr id="79" name="Google Shape;79;p3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39"/>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magine con didascalia" type="picTx">
  <p:cSld name="PICTURE_WITH_CAPTION_TEXT">
    <p:bg>
      <p:bgPr>
        <a:solidFill>
          <a:schemeClr val="accent1"/>
        </a:solidFill>
      </p:bgPr>
    </p:bg>
    <p:spTree>
      <p:nvGrpSpPr>
        <p:cNvPr id="82" name="Shape 82"/>
        <p:cNvGrpSpPr/>
        <p:nvPr/>
      </p:nvGrpSpPr>
      <p:grpSpPr>
        <a:xfrm>
          <a:off x="0" y="0"/>
          <a:ext cx="0" cy="0"/>
          <a:chOff x="0" y="0"/>
          <a:chExt cx="0" cy="0"/>
        </a:xfrm>
      </p:grpSpPr>
      <p:sp>
        <p:nvSpPr>
          <p:cNvPr id="83" name="Google Shape;83;p40"/>
          <p:cNvSpPr txBox="1"/>
          <p:nvPr>
            <p:ph type="title"/>
          </p:nvPr>
        </p:nvSpPr>
        <p:spPr>
          <a:xfrm>
            <a:off x="649224" y="5418667"/>
            <a:ext cx="10780776" cy="613283"/>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200"/>
              <a:buFont typeface="Calibri"/>
              <a:buNone/>
              <a:defRPr b="0" sz="32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40"/>
          <p:cNvSpPr/>
          <p:nvPr>
            <p:ph idx="2" type="pic"/>
          </p:nvPr>
        </p:nvSpPr>
        <p:spPr>
          <a:xfrm>
            <a:off x="0" y="0"/>
            <a:ext cx="12192000" cy="5330952"/>
          </a:xfrm>
          <a:prstGeom prst="rect">
            <a:avLst/>
          </a:prstGeom>
          <a:solidFill>
            <a:srgbClr val="B7E0E9"/>
          </a:solidFill>
          <a:ln>
            <a:noFill/>
          </a:ln>
        </p:spPr>
      </p:sp>
      <p:sp>
        <p:nvSpPr>
          <p:cNvPr id="85" name="Google Shape;85;p40"/>
          <p:cNvSpPr txBox="1"/>
          <p:nvPr>
            <p:ph idx="1" type="body"/>
          </p:nvPr>
        </p:nvSpPr>
        <p:spPr>
          <a:xfrm>
            <a:off x="676656" y="5909735"/>
            <a:ext cx="9229344" cy="5334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300"/>
              </a:spcBef>
              <a:spcAft>
                <a:spcPts val="0"/>
              </a:spcAft>
              <a:buClr>
                <a:srgbClr val="262626"/>
              </a:buClr>
              <a:buSzPts val="1400"/>
              <a:buNone/>
              <a:defRPr sz="14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86" name="Google Shape;86;p4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4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40"/>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300" u="none" cap="none" strike="noStrike">
                <a:solidFill>
                  <a:srgbClr val="FFFFFF"/>
                </a:solidFill>
                <a:latin typeface="Calibri"/>
                <a:ea typeface="Calibri"/>
                <a:cs typeface="Calibri"/>
                <a:sym typeface="Calibri"/>
              </a:defRPr>
            </a:lvl1pPr>
            <a:lvl2pPr indent="0" lvl="1" marL="0" algn="r">
              <a:spcBef>
                <a:spcPts val="0"/>
              </a:spcBef>
              <a:buNone/>
              <a:defRPr b="0" i="0" sz="10300" u="none" cap="none" strike="noStrike">
                <a:solidFill>
                  <a:srgbClr val="FFFFFF"/>
                </a:solidFill>
                <a:latin typeface="Calibri"/>
                <a:ea typeface="Calibri"/>
                <a:cs typeface="Calibri"/>
                <a:sym typeface="Calibri"/>
              </a:defRPr>
            </a:lvl2pPr>
            <a:lvl3pPr indent="0" lvl="2" marL="0" algn="r">
              <a:spcBef>
                <a:spcPts val="0"/>
              </a:spcBef>
              <a:buNone/>
              <a:defRPr b="0" i="0" sz="10300" u="none" cap="none" strike="noStrike">
                <a:solidFill>
                  <a:srgbClr val="FFFFFF"/>
                </a:solidFill>
                <a:latin typeface="Calibri"/>
                <a:ea typeface="Calibri"/>
                <a:cs typeface="Calibri"/>
                <a:sym typeface="Calibri"/>
              </a:defRPr>
            </a:lvl3pPr>
            <a:lvl4pPr indent="0" lvl="3" marL="0" algn="r">
              <a:spcBef>
                <a:spcPts val="0"/>
              </a:spcBef>
              <a:buNone/>
              <a:defRPr b="0" i="0" sz="10300" u="none" cap="none" strike="noStrike">
                <a:solidFill>
                  <a:srgbClr val="FFFFFF"/>
                </a:solidFill>
                <a:latin typeface="Calibri"/>
                <a:ea typeface="Calibri"/>
                <a:cs typeface="Calibri"/>
                <a:sym typeface="Calibri"/>
              </a:defRPr>
            </a:lvl4pPr>
            <a:lvl5pPr indent="0" lvl="4" marL="0" algn="r">
              <a:spcBef>
                <a:spcPts val="0"/>
              </a:spcBef>
              <a:buNone/>
              <a:defRPr b="0" i="0" sz="10300" u="none" cap="none" strike="noStrike">
                <a:solidFill>
                  <a:srgbClr val="FFFFFF"/>
                </a:solidFill>
                <a:latin typeface="Calibri"/>
                <a:ea typeface="Calibri"/>
                <a:cs typeface="Calibri"/>
                <a:sym typeface="Calibri"/>
              </a:defRPr>
            </a:lvl5pPr>
            <a:lvl6pPr indent="0" lvl="5" marL="0" algn="r">
              <a:spcBef>
                <a:spcPts val="0"/>
              </a:spcBef>
              <a:buNone/>
              <a:defRPr b="0" i="0" sz="10300" u="none" cap="none" strike="noStrike">
                <a:solidFill>
                  <a:srgbClr val="FFFFFF"/>
                </a:solidFill>
                <a:latin typeface="Calibri"/>
                <a:ea typeface="Calibri"/>
                <a:cs typeface="Calibri"/>
                <a:sym typeface="Calibri"/>
              </a:defRPr>
            </a:lvl6pPr>
            <a:lvl7pPr indent="0" lvl="6" marL="0" algn="r">
              <a:spcBef>
                <a:spcPts val="0"/>
              </a:spcBef>
              <a:buNone/>
              <a:defRPr b="0" i="0" sz="10300" u="none" cap="none" strike="noStrike">
                <a:solidFill>
                  <a:srgbClr val="FFFFFF"/>
                </a:solidFill>
                <a:latin typeface="Calibri"/>
                <a:ea typeface="Calibri"/>
                <a:cs typeface="Calibri"/>
                <a:sym typeface="Calibri"/>
              </a:defRPr>
            </a:lvl7pPr>
            <a:lvl8pPr indent="0" lvl="7" marL="0" algn="r">
              <a:spcBef>
                <a:spcPts val="0"/>
              </a:spcBef>
              <a:buNone/>
              <a:defRPr b="0" i="0" sz="10300" u="none" cap="none" strike="noStrike">
                <a:solidFill>
                  <a:srgbClr val="FFFFFF"/>
                </a:solidFill>
                <a:latin typeface="Calibri"/>
                <a:ea typeface="Calibri"/>
                <a:cs typeface="Calibri"/>
                <a:sym typeface="Calibri"/>
              </a:defRPr>
            </a:lvl8pPr>
            <a:lvl9pPr indent="0" lvl="8" marL="0" algn="r">
              <a:spcBef>
                <a:spcPts val="0"/>
              </a:spcBef>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testo verticale" type="vertTx">
  <p:cSld name="VERTICAL_TEXT">
    <p:spTree>
      <p:nvGrpSpPr>
        <p:cNvPr id="89" name="Shape 89"/>
        <p:cNvGrpSpPr/>
        <p:nvPr/>
      </p:nvGrpSpPr>
      <p:grpSpPr>
        <a:xfrm>
          <a:off x="0" y="0"/>
          <a:ext cx="0" cy="0"/>
          <a:chOff x="0" y="0"/>
          <a:chExt cx="0" cy="0"/>
        </a:xfrm>
      </p:grpSpPr>
      <p:sp>
        <p:nvSpPr>
          <p:cNvPr id="90" name="Google Shape;90;p41"/>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1" name="Google Shape;91;p41"/>
          <p:cNvSpPr txBox="1"/>
          <p:nvPr>
            <p:ph idx="1" type="body"/>
          </p:nvPr>
        </p:nvSpPr>
        <p:spPr>
          <a:xfrm rot="5400000">
            <a:off x="4170426" y="-1482090"/>
            <a:ext cx="3766185" cy="1075372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92" name="Google Shape;92;p41"/>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3" name="Google Shape;93;p41"/>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41"/>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olo e testo verticale" type="vertTitleAndTx">
  <p:cSld name="VERTICAL_TITLE_AND_VERTICAL_TEXT">
    <p:spTree>
      <p:nvGrpSpPr>
        <p:cNvPr id="95" name="Shape 95"/>
        <p:cNvGrpSpPr/>
        <p:nvPr/>
      </p:nvGrpSpPr>
      <p:grpSpPr>
        <a:xfrm>
          <a:off x="0" y="0"/>
          <a:ext cx="0" cy="0"/>
          <a:chOff x="0" y="0"/>
          <a:chExt cx="0" cy="0"/>
        </a:xfrm>
      </p:grpSpPr>
      <p:sp>
        <p:nvSpPr>
          <p:cNvPr id="96" name="Google Shape;96;p42"/>
          <p:cNvSpPr txBox="1"/>
          <p:nvPr>
            <p:ph type="title"/>
          </p:nvPr>
        </p:nvSpPr>
        <p:spPr>
          <a:xfrm rot="5400000">
            <a:off x="7658100" y="1781175"/>
            <a:ext cx="4800600" cy="2628900"/>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42"/>
          <p:cNvSpPr txBox="1"/>
          <p:nvPr>
            <p:ph idx="1" type="body"/>
          </p:nvPr>
        </p:nvSpPr>
        <p:spPr>
          <a:xfrm rot="5400000">
            <a:off x="1938338" y="-452437"/>
            <a:ext cx="5400675"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98" name="Google Shape;98;p4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4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42"/>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18" name="Shape 18"/>
        <p:cNvGrpSpPr/>
        <p:nvPr/>
      </p:nvGrpSpPr>
      <p:grpSpPr>
        <a:xfrm>
          <a:off x="0" y="0"/>
          <a:ext cx="0" cy="0"/>
          <a:chOff x="0" y="0"/>
          <a:chExt cx="0" cy="0"/>
        </a:xfrm>
      </p:grpSpPr>
      <p:sp>
        <p:nvSpPr>
          <p:cNvPr id="19" name="Google Shape;19;p33"/>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33"/>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FEFEFE"/>
              </a:buClr>
              <a:buSzPts val="1800"/>
              <a:buChar char=" "/>
              <a:defRPr/>
            </a:lvl1pPr>
            <a:lvl2pPr indent="-342900" lvl="1" marL="914400" algn="l">
              <a:lnSpc>
                <a:spcPct val="85000"/>
              </a:lnSpc>
              <a:spcBef>
                <a:spcPts val="600"/>
              </a:spcBef>
              <a:spcAft>
                <a:spcPts val="0"/>
              </a:spcAft>
              <a:buClr>
                <a:srgbClr val="FEFEFE"/>
              </a:buClr>
              <a:buSzPts val="1800"/>
              <a:buChar char=" "/>
              <a:defRPr/>
            </a:lvl2pPr>
            <a:lvl3pPr indent="-342900" lvl="2" marL="1371600" algn="l">
              <a:lnSpc>
                <a:spcPct val="85000"/>
              </a:lnSpc>
              <a:spcBef>
                <a:spcPts val="600"/>
              </a:spcBef>
              <a:spcAft>
                <a:spcPts val="0"/>
              </a:spcAft>
              <a:buClr>
                <a:srgbClr val="FEFEFE"/>
              </a:buClr>
              <a:buSzPts val="1800"/>
              <a:buChar char=" "/>
              <a:defRPr/>
            </a:lvl3pPr>
            <a:lvl4pPr indent="-342900" lvl="3" marL="1828800" algn="l">
              <a:lnSpc>
                <a:spcPct val="85000"/>
              </a:lnSpc>
              <a:spcBef>
                <a:spcPts val="600"/>
              </a:spcBef>
              <a:spcAft>
                <a:spcPts val="0"/>
              </a:spcAft>
              <a:buClr>
                <a:srgbClr val="FEFEFE"/>
              </a:buClr>
              <a:buSzPts val="1800"/>
              <a:buChar char=" "/>
              <a:defRPr/>
            </a:lvl4pPr>
            <a:lvl5pPr indent="-342900" lvl="4" marL="2286000" algn="l">
              <a:lnSpc>
                <a:spcPct val="85000"/>
              </a:lnSpc>
              <a:spcBef>
                <a:spcPts val="600"/>
              </a:spcBef>
              <a:spcAft>
                <a:spcPts val="0"/>
              </a:spcAft>
              <a:buClr>
                <a:srgbClr val="FEFEFE"/>
              </a:buClr>
              <a:buSzPts val="1800"/>
              <a:buChar char=" "/>
              <a:defRPr/>
            </a:lvl5pPr>
            <a:lvl6pPr indent="-342900" lvl="5" marL="2743200" algn="l">
              <a:lnSpc>
                <a:spcPct val="85000"/>
              </a:lnSpc>
              <a:spcBef>
                <a:spcPts val="600"/>
              </a:spcBef>
              <a:spcAft>
                <a:spcPts val="0"/>
              </a:spcAft>
              <a:buClr>
                <a:srgbClr val="FEFEFE"/>
              </a:buClr>
              <a:buSzPts val="1800"/>
              <a:buChar char=" "/>
              <a:defRPr/>
            </a:lvl6pPr>
            <a:lvl7pPr indent="-342900" lvl="6" marL="3200400" algn="l">
              <a:lnSpc>
                <a:spcPct val="85000"/>
              </a:lnSpc>
              <a:spcBef>
                <a:spcPts val="600"/>
              </a:spcBef>
              <a:spcAft>
                <a:spcPts val="0"/>
              </a:spcAft>
              <a:buClr>
                <a:srgbClr val="FEFEFE"/>
              </a:buClr>
              <a:buSzPts val="1800"/>
              <a:buChar char=" "/>
              <a:defRPr/>
            </a:lvl7pPr>
            <a:lvl8pPr indent="-342900" lvl="7" marL="3657600" algn="l">
              <a:lnSpc>
                <a:spcPct val="85000"/>
              </a:lnSpc>
              <a:spcBef>
                <a:spcPts val="600"/>
              </a:spcBef>
              <a:spcAft>
                <a:spcPts val="0"/>
              </a:spcAft>
              <a:buClr>
                <a:srgbClr val="FEFEFE"/>
              </a:buClr>
              <a:buSzPts val="1800"/>
              <a:buChar char=" "/>
              <a:defRPr/>
            </a:lvl8pPr>
            <a:lvl9pPr indent="-342900" lvl="8" marL="4114800" algn="l">
              <a:lnSpc>
                <a:spcPct val="85000"/>
              </a:lnSpc>
              <a:spcBef>
                <a:spcPts val="600"/>
              </a:spcBef>
              <a:spcAft>
                <a:spcPts val="0"/>
              </a:spcAft>
              <a:buClr>
                <a:srgbClr val="FEFEFE"/>
              </a:buClr>
              <a:buSzPts val="1800"/>
              <a:buChar char=" "/>
              <a:defRPr/>
            </a:lvl9pPr>
          </a:lstStyle>
          <a:p/>
        </p:txBody>
      </p:sp>
      <p:sp>
        <p:nvSpPr>
          <p:cNvPr id="21" name="Google Shape;21;p33"/>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3"/>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3"/>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olo e contenuto" type="obj">
  <p:cSld name="OBJECT">
    <p:spTree>
      <p:nvGrpSpPr>
        <p:cNvPr id="30" name="Shape 30"/>
        <p:cNvGrpSpPr/>
        <p:nvPr/>
      </p:nvGrpSpPr>
      <p:grpSpPr>
        <a:xfrm>
          <a:off x="0" y="0"/>
          <a:ext cx="0" cy="0"/>
          <a:chOff x="0" y="0"/>
          <a:chExt cx="0" cy="0"/>
        </a:xfrm>
      </p:grpSpPr>
      <p:sp>
        <p:nvSpPr>
          <p:cNvPr id="31" name="Google Shape;31;p32"/>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32"/>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42900" lvl="0" marL="457200" algn="l">
              <a:lnSpc>
                <a:spcPct val="85000"/>
              </a:lnSpc>
              <a:spcBef>
                <a:spcPts val="1300"/>
              </a:spcBef>
              <a:spcAft>
                <a:spcPts val="0"/>
              </a:spcAft>
              <a:buClr>
                <a:srgbClr val="262626"/>
              </a:buClr>
              <a:buSzPts val="1800"/>
              <a:buChar char=" "/>
              <a:defRPr/>
            </a:lvl1pPr>
            <a:lvl2pPr indent="-342900" lvl="1" marL="914400" algn="l">
              <a:lnSpc>
                <a:spcPct val="85000"/>
              </a:lnSpc>
              <a:spcBef>
                <a:spcPts val="600"/>
              </a:spcBef>
              <a:spcAft>
                <a:spcPts val="0"/>
              </a:spcAft>
              <a:buClr>
                <a:srgbClr val="262626"/>
              </a:buClr>
              <a:buSzPts val="1800"/>
              <a:buChar char=" "/>
              <a:defRPr/>
            </a:lvl2pPr>
            <a:lvl3pPr indent="-342900" lvl="2" marL="1371600" algn="l">
              <a:lnSpc>
                <a:spcPct val="85000"/>
              </a:lnSpc>
              <a:spcBef>
                <a:spcPts val="600"/>
              </a:spcBef>
              <a:spcAft>
                <a:spcPts val="0"/>
              </a:spcAft>
              <a:buClr>
                <a:srgbClr val="262626"/>
              </a:buClr>
              <a:buSzPts val="1800"/>
              <a:buChar char=" "/>
              <a:defRPr/>
            </a:lvl3pPr>
            <a:lvl4pPr indent="-342900" lvl="3" marL="1828800" algn="l">
              <a:lnSpc>
                <a:spcPct val="85000"/>
              </a:lnSpc>
              <a:spcBef>
                <a:spcPts val="600"/>
              </a:spcBef>
              <a:spcAft>
                <a:spcPts val="0"/>
              </a:spcAft>
              <a:buClr>
                <a:srgbClr val="262626"/>
              </a:buClr>
              <a:buSzPts val="1800"/>
              <a:buChar char=" "/>
              <a:defRPr/>
            </a:lvl4pPr>
            <a:lvl5pPr indent="-342900" lvl="4" marL="2286000" algn="l">
              <a:lnSpc>
                <a:spcPct val="85000"/>
              </a:lnSpc>
              <a:spcBef>
                <a:spcPts val="600"/>
              </a:spcBef>
              <a:spcAft>
                <a:spcPts val="0"/>
              </a:spcAft>
              <a:buClr>
                <a:srgbClr val="262626"/>
              </a:buClr>
              <a:buSzPts val="1800"/>
              <a:buChar char=" "/>
              <a:defRPr/>
            </a:lvl5pPr>
            <a:lvl6pPr indent="-342900" lvl="5" marL="2743200" algn="l">
              <a:lnSpc>
                <a:spcPct val="85000"/>
              </a:lnSpc>
              <a:spcBef>
                <a:spcPts val="600"/>
              </a:spcBef>
              <a:spcAft>
                <a:spcPts val="0"/>
              </a:spcAft>
              <a:buClr>
                <a:srgbClr val="262626"/>
              </a:buClr>
              <a:buSzPts val="1800"/>
              <a:buChar char=" "/>
              <a:defRPr/>
            </a:lvl6pPr>
            <a:lvl7pPr indent="-342900" lvl="6" marL="3200400" algn="l">
              <a:lnSpc>
                <a:spcPct val="85000"/>
              </a:lnSpc>
              <a:spcBef>
                <a:spcPts val="600"/>
              </a:spcBef>
              <a:spcAft>
                <a:spcPts val="0"/>
              </a:spcAft>
              <a:buClr>
                <a:srgbClr val="262626"/>
              </a:buClr>
              <a:buSzPts val="1800"/>
              <a:buChar char=" "/>
              <a:defRPr/>
            </a:lvl7pPr>
            <a:lvl8pPr indent="-342900" lvl="7" marL="3657600" algn="l">
              <a:lnSpc>
                <a:spcPct val="85000"/>
              </a:lnSpc>
              <a:spcBef>
                <a:spcPts val="600"/>
              </a:spcBef>
              <a:spcAft>
                <a:spcPts val="0"/>
              </a:spcAft>
              <a:buClr>
                <a:srgbClr val="262626"/>
              </a:buClr>
              <a:buSzPts val="1800"/>
              <a:buChar char=" "/>
              <a:defRPr/>
            </a:lvl8pPr>
            <a:lvl9pPr indent="-342900" lvl="8" marL="4114800" algn="l">
              <a:lnSpc>
                <a:spcPct val="85000"/>
              </a:lnSpc>
              <a:spcBef>
                <a:spcPts val="600"/>
              </a:spcBef>
              <a:spcAft>
                <a:spcPts val="0"/>
              </a:spcAft>
              <a:buClr>
                <a:srgbClr val="262626"/>
              </a:buClr>
              <a:buSzPts val="1800"/>
              <a:buChar char=" "/>
              <a:defRPr/>
            </a:lvl9pPr>
          </a:lstStyle>
          <a:p/>
        </p:txBody>
      </p:sp>
      <p:sp>
        <p:nvSpPr>
          <p:cNvPr id="33" name="Google Shape;33;p32"/>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32"/>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32"/>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to con didascalia" type="objTx">
  <p:cSld name="OBJECT_WITH_CAPTION_TEXT">
    <p:spTree>
      <p:nvGrpSpPr>
        <p:cNvPr id="36" name="Shape 36"/>
        <p:cNvGrpSpPr/>
        <p:nvPr/>
      </p:nvGrpSpPr>
      <p:grpSpPr>
        <a:xfrm>
          <a:off x="0" y="0"/>
          <a:ext cx="0" cy="0"/>
          <a:chOff x="0" y="0"/>
          <a:chExt cx="0" cy="0"/>
        </a:xfrm>
      </p:grpSpPr>
      <p:sp>
        <p:nvSpPr>
          <p:cNvPr id="37" name="Google Shape;37;p34"/>
          <p:cNvSpPr/>
          <p:nvPr/>
        </p:nvSpPr>
        <p:spPr>
          <a:xfrm>
            <a:off x="7620000" y="0"/>
            <a:ext cx="457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34"/>
          <p:cNvSpPr txBox="1"/>
          <p:nvPr>
            <p:ph type="title"/>
          </p:nvPr>
        </p:nvSpPr>
        <p:spPr>
          <a:xfrm>
            <a:off x="8261404" y="542282"/>
            <a:ext cx="3383280" cy="1920240"/>
          </a:xfrm>
          <a:prstGeom prst="rect">
            <a:avLst/>
          </a:prstGeom>
          <a:noFill/>
          <a:ln>
            <a:noFill/>
          </a:ln>
        </p:spPr>
        <p:txBody>
          <a:bodyPr anchorCtr="0" anchor="b" bIns="45700" lIns="91425" spcFirstLastPara="1" rIns="91425" wrap="square" tIns="45700">
            <a:noAutofit/>
          </a:bodyPr>
          <a:lstStyle>
            <a:lvl1pPr lvl="0" algn="l">
              <a:lnSpc>
                <a:spcPct val="85000"/>
              </a:lnSpc>
              <a:spcBef>
                <a:spcPts val="0"/>
              </a:spcBef>
              <a:spcAft>
                <a:spcPts val="0"/>
              </a:spcAft>
              <a:buClr>
                <a:srgbClr val="FFFFFF"/>
              </a:buClr>
              <a:buSzPts val="4000"/>
              <a:buFont typeface="Calibri"/>
              <a:buNone/>
              <a:defRPr sz="40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 name="Google Shape;39;p34"/>
          <p:cNvSpPr txBox="1"/>
          <p:nvPr>
            <p:ph idx="1" type="body"/>
          </p:nvPr>
        </p:nvSpPr>
        <p:spPr>
          <a:xfrm>
            <a:off x="762000" y="762000"/>
            <a:ext cx="6096000" cy="4572000"/>
          </a:xfrm>
          <a:prstGeom prst="rect">
            <a:avLst/>
          </a:prstGeom>
          <a:noFill/>
          <a:ln>
            <a:noFill/>
          </a:ln>
        </p:spPr>
        <p:txBody>
          <a:bodyPr anchorCtr="0" anchor="t" bIns="45700" lIns="91425" spcFirstLastPara="1" rIns="91425" wrap="square" tIns="45700">
            <a:normAutofit/>
          </a:bodyPr>
          <a:lstStyle>
            <a:lvl1pPr indent="-431800" lvl="0" marL="457200" algn="l">
              <a:lnSpc>
                <a:spcPct val="85000"/>
              </a:lnSpc>
              <a:spcBef>
                <a:spcPts val="1300"/>
              </a:spcBef>
              <a:spcAft>
                <a:spcPts val="0"/>
              </a:spcAft>
              <a:buClr>
                <a:srgbClr val="262626"/>
              </a:buClr>
              <a:buSzPts val="3200"/>
              <a:buChar char=" "/>
              <a:defRPr sz="3200"/>
            </a:lvl1pPr>
            <a:lvl2pPr indent="-406400" lvl="1" marL="914400" algn="l">
              <a:lnSpc>
                <a:spcPct val="85000"/>
              </a:lnSpc>
              <a:spcBef>
                <a:spcPts val="600"/>
              </a:spcBef>
              <a:spcAft>
                <a:spcPts val="0"/>
              </a:spcAft>
              <a:buClr>
                <a:srgbClr val="262626"/>
              </a:buClr>
              <a:buSzPts val="2800"/>
              <a:buChar char=" "/>
              <a:defRPr sz="2800"/>
            </a:lvl2pPr>
            <a:lvl3pPr indent="-381000" lvl="2" marL="1371600" algn="l">
              <a:lnSpc>
                <a:spcPct val="85000"/>
              </a:lnSpc>
              <a:spcBef>
                <a:spcPts val="600"/>
              </a:spcBef>
              <a:spcAft>
                <a:spcPts val="0"/>
              </a:spcAft>
              <a:buClr>
                <a:srgbClr val="262626"/>
              </a:buClr>
              <a:buSzPts val="2400"/>
              <a:buChar char=" "/>
              <a:defRPr sz="2400"/>
            </a:lvl3pPr>
            <a:lvl4pPr indent="-355600" lvl="3" marL="1828800" algn="l">
              <a:lnSpc>
                <a:spcPct val="85000"/>
              </a:lnSpc>
              <a:spcBef>
                <a:spcPts val="600"/>
              </a:spcBef>
              <a:spcAft>
                <a:spcPts val="0"/>
              </a:spcAft>
              <a:buClr>
                <a:srgbClr val="262626"/>
              </a:buClr>
              <a:buSzPts val="2000"/>
              <a:buChar char=" "/>
              <a:defRPr sz="2000"/>
            </a:lvl4pPr>
            <a:lvl5pPr indent="-355600" lvl="4" marL="2286000" algn="l">
              <a:lnSpc>
                <a:spcPct val="85000"/>
              </a:lnSpc>
              <a:spcBef>
                <a:spcPts val="600"/>
              </a:spcBef>
              <a:spcAft>
                <a:spcPts val="0"/>
              </a:spcAft>
              <a:buClr>
                <a:srgbClr val="262626"/>
              </a:buClr>
              <a:buSzPts val="2000"/>
              <a:buChar char=" "/>
              <a:defRPr sz="2000"/>
            </a:lvl5pPr>
            <a:lvl6pPr indent="-355600" lvl="5" marL="2743200" algn="l">
              <a:lnSpc>
                <a:spcPct val="85000"/>
              </a:lnSpc>
              <a:spcBef>
                <a:spcPts val="600"/>
              </a:spcBef>
              <a:spcAft>
                <a:spcPts val="0"/>
              </a:spcAft>
              <a:buClr>
                <a:srgbClr val="262626"/>
              </a:buClr>
              <a:buSzPts val="2000"/>
              <a:buChar char=" "/>
              <a:defRPr sz="2000"/>
            </a:lvl6pPr>
            <a:lvl7pPr indent="-355600" lvl="6" marL="3200400" algn="l">
              <a:lnSpc>
                <a:spcPct val="85000"/>
              </a:lnSpc>
              <a:spcBef>
                <a:spcPts val="600"/>
              </a:spcBef>
              <a:spcAft>
                <a:spcPts val="0"/>
              </a:spcAft>
              <a:buClr>
                <a:srgbClr val="262626"/>
              </a:buClr>
              <a:buSzPts val="2000"/>
              <a:buChar char=" "/>
              <a:defRPr sz="2000"/>
            </a:lvl7pPr>
            <a:lvl8pPr indent="-355600" lvl="7" marL="3657600" algn="l">
              <a:lnSpc>
                <a:spcPct val="85000"/>
              </a:lnSpc>
              <a:spcBef>
                <a:spcPts val="600"/>
              </a:spcBef>
              <a:spcAft>
                <a:spcPts val="0"/>
              </a:spcAft>
              <a:buClr>
                <a:srgbClr val="262626"/>
              </a:buClr>
              <a:buSzPts val="2000"/>
              <a:buChar char=" "/>
              <a:defRPr sz="2000"/>
            </a:lvl8pPr>
            <a:lvl9pPr indent="-355600" lvl="8" marL="4114800" algn="l">
              <a:lnSpc>
                <a:spcPct val="85000"/>
              </a:lnSpc>
              <a:spcBef>
                <a:spcPts val="600"/>
              </a:spcBef>
              <a:spcAft>
                <a:spcPts val="0"/>
              </a:spcAft>
              <a:buClr>
                <a:srgbClr val="262626"/>
              </a:buClr>
              <a:buSzPts val="2000"/>
              <a:buChar char=" "/>
              <a:defRPr sz="2000"/>
            </a:lvl9pPr>
          </a:lstStyle>
          <a:p/>
        </p:txBody>
      </p:sp>
      <p:sp>
        <p:nvSpPr>
          <p:cNvPr id="40" name="Google Shape;40;p34"/>
          <p:cNvSpPr txBox="1"/>
          <p:nvPr>
            <p:ph idx="2" type="body"/>
          </p:nvPr>
        </p:nvSpPr>
        <p:spPr>
          <a:xfrm>
            <a:off x="8275982" y="2511813"/>
            <a:ext cx="3398520" cy="3126987"/>
          </a:xfrm>
          <a:prstGeom prst="rect">
            <a:avLst/>
          </a:prstGeom>
          <a:noFill/>
          <a:ln>
            <a:noFill/>
          </a:ln>
        </p:spPr>
        <p:txBody>
          <a:bodyPr anchorCtr="0" anchor="t" bIns="45700" lIns="91425" spcFirstLastPara="1" rIns="91425" wrap="square" tIns="45700">
            <a:normAutofit/>
          </a:bodyPr>
          <a:lstStyle>
            <a:lvl1pPr indent="-228600" lvl="0" marL="457200" marR="0" algn="l">
              <a:lnSpc>
                <a:spcPct val="100000"/>
              </a:lnSpc>
              <a:spcBef>
                <a:spcPts val="1200"/>
              </a:spcBef>
              <a:spcAft>
                <a:spcPts val="0"/>
              </a:spcAft>
              <a:buClr>
                <a:srgbClr val="262626"/>
              </a:buClr>
              <a:buSzPts val="1800"/>
              <a:buFont typeface="Calibri"/>
              <a:buNone/>
              <a:defRPr sz="1800">
                <a:solidFill>
                  <a:srgbClr val="262626"/>
                </a:solidFill>
              </a:defRPr>
            </a:lvl1pPr>
            <a:lvl2pPr indent="-228600" lvl="1" marL="914400" algn="l">
              <a:lnSpc>
                <a:spcPct val="85000"/>
              </a:lnSpc>
              <a:spcBef>
                <a:spcPts val="600"/>
              </a:spcBef>
              <a:spcAft>
                <a:spcPts val="0"/>
              </a:spcAft>
              <a:buClr>
                <a:srgbClr val="262626"/>
              </a:buClr>
              <a:buSzPts val="1200"/>
              <a:buNone/>
              <a:defRPr sz="1200"/>
            </a:lvl2pPr>
            <a:lvl3pPr indent="-228600" lvl="2" marL="1371600" algn="l">
              <a:lnSpc>
                <a:spcPct val="85000"/>
              </a:lnSpc>
              <a:spcBef>
                <a:spcPts val="600"/>
              </a:spcBef>
              <a:spcAft>
                <a:spcPts val="0"/>
              </a:spcAft>
              <a:buClr>
                <a:srgbClr val="262626"/>
              </a:buClr>
              <a:buSzPts val="1000"/>
              <a:buNone/>
              <a:defRPr sz="1000"/>
            </a:lvl3pPr>
            <a:lvl4pPr indent="-228600" lvl="3" marL="1828800" algn="l">
              <a:lnSpc>
                <a:spcPct val="85000"/>
              </a:lnSpc>
              <a:spcBef>
                <a:spcPts val="600"/>
              </a:spcBef>
              <a:spcAft>
                <a:spcPts val="0"/>
              </a:spcAft>
              <a:buClr>
                <a:srgbClr val="262626"/>
              </a:buClr>
              <a:buSzPts val="900"/>
              <a:buNone/>
              <a:defRPr sz="900"/>
            </a:lvl4pPr>
            <a:lvl5pPr indent="-228600" lvl="4" marL="2286000" algn="l">
              <a:lnSpc>
                <a:spcPct val="85000"/>
              </a:lnSpc>
              <a:spcBef>
                <a:spcPts val="600"/>
              </a:spcBef>
              <a:spcAft>
                <a:spcPts val="0"/>
              </a:spcAft>
              <a:buClr>
                <a:srgbClr val="262626"/>
              </a:buClr>
              <a:buSzPts val="900"/>
              <a:buNone/>
              <a:defRPr sz="900"/>
            </a:lvl5pPr>
            <a:lvl6pPr indent="-228600" lvl="5" marL="2743200" algn="l">
              <a:lnSpc>
                <a:spcPct val="85000"/>
              </a:lnSpc>
              <a:spcBef>
                <a:spcPts val="600"/>
              </a:spcBef>
              <a:spcAft>
                <a:spcPts val="0"/>
              </a:spcAft>
              <a:buClr>
                <a:srgbClr val="262626"/>
              </a:buClr>
              <a:buSzPts val="900"/>
              <a:buNone/>
              <a:defRPr sz="900"/>
            </a:lvl6pPr>
            <a:lvl7pPr indent="-228600" lvl="6" marL="3200400" algn="l">
              <a:lnSpc>
                <a:spcPct val="85000"/>
              </a:lnSpc>
              <a:spcBef>
                <a:spcPts val="600"/>
              </a:spcBef>
              <a:spcAft>
                <a:spcPts val="0"/>
              </a:spcAft>
              <a:buClr>
                <a:srgbClr val="262626"/>
              </a:buClr>
              <a:buSzPts val="900"/>
              <a:buNone/>
              <a:defRPr sz="900"/>
            </a:lvl7pPr>
            <a:lvl8pPr indent="-228600" lvl="7" marL="3657600" algn="l">
              <a:lnSpc>
                <a:spcPct val="85000"/>
              </a:lnSpc>
              <a:spcBef>
                <a:spcPts val="600"/>
              </a:spcBef>
              <a:spcAft>
                <a:spcPts val="0"/>
              </a:spcAft>
              <a:buClr>
                <a:srgbClr val="262626"/>
              </a:buClr>
              <a:buSzPts val="900"/>
              <a:buNone/>
              <a:defRPr sz="900"/>
            </a:lvl8pPr>
            <a:lvl9pPr indent="-228600" lvl="8" marL="4114800" algn="l">
              <a:lnSpc>
                <a:spcPct val="85000"/>
              </a:lnSpc>
              <a:spcBef>
                <a:spcPts val="600"/>
              </a:spcBef>
              <a:spcAft>
                <a:spcPts val="0"/>
              </a:spcAft>
              <a:buClr>
                <a:srgbClr val="262626"/>
              </a:buClr>
              <a:buSzPts val="900"/>
              <a:buNone/>
              <a:defRPr sz="900"/>
            </a:lvl9pPr>
          </a:lstStyle>
          <a:p/>
        </p:txBody>
      </p:sp>
      <p:sp>
        <p:nvSpPr>
          <p:cNvPr id="41" name="Google Shape;41;p34"/>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34"/>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34"/>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300" u="none" cap="none" strike="noStrike">
                <a:solidFill>
                  <a:srgbClr val="FFFFFF"/>
                </a:solidFill>
                <a:latin typeface="Calibri"/>
                <a:ea typeface="Calibri"/>
                <a:cs typeface="Calibri"/>
                <a:sym typeface="Calibri"/>
              </a:defRPr>
            </a:lvl1pPr>
            <a:lvl2pPr indent="0" lvl="1" marL="0" algn="r">
              <a:spcBef>
                <a:spcPts val="0"/>
              </a:spcBef>
              <a:buNone/>
              <a:defRPr b="0" i="0" sz="10300" u="none" cap="none" strike="noStrike">
                <a:solidFill>
                  <a:srgbClr val="FFFFFF"/>
                </a:solidFill>
                <a:latin typeface="Calibri"/>
                <a:ea typeface="Calibri"/>
                <a:cs typeface="Calibri"/>
                <a:sym typeface="Calibri"/>
              </a:defRPr>
            </a:lvl2pPr>
            <a:lvl3pPr indent="0" lvl="2" marL="0" algn="r">
              <a:spcBef>
                <a:spcPts val="0"/>
              </a:spcBef>
              <a:buNone/>
              <a:defRPr b="0" i="0" sz="10300" u="none" cap="none" strike="noStrike">
                <a:solidFill>
                  <a:srgbClr val="FFFFFF"/>
                </a:solidFill>
                <a:latin typeface="Calibri"/>
                <a:ea typeface="Calibri"/>
                <a:cs typeface="Calibri"/>
                <a:sym typeface="Calibri"/>
              </a:defRPr>
            </a:lvl3pPr>
            <a:lvl4pPr indent="0" lvl="3" marL="0" algn="r">
              <a:spcBef>
                <a:spcPts val="0"/>
              </a:spcBef>
              <a:buNone/>
              <a:defRPr b="0" i="0" sz="10300" u="none" cap="none" strike="noStrike">
                <a:solidFill>
                  <a:srgbClr val="FFFFFF"/>
                </a:solidFill>
                <a:latin typeface="Calibri"/>
                <a:ea typeface="Calibri"/>
                <a:cs typeface="Calibri"/>
                <a:sym typeface="Calibri"/>
              </a:defRPr>
            </a:lvl4pPr>
            <a:lvl5pPr indent="0" lvl="4" marL="0" algn="r">
              <a:spcBef>
                <a:spcPts val="0"/>
              </a:spcBef>
              <a:buNone/>
              <a:defRPr b="0" i="0" sz="10300" u="none" cap="none" strike="noStrike">
                <a:solidFill>
                  <a:srgbClr val="FFFFFF"/>
                </a:solidFill>
                <a:latin typeface="Calibri"/>
                <a:ea typeface="Calibri"/>
                <a:cs typeface="Calibri"/>
                <a:sym typeface="Calibri"/>
              </a:defRPr>
            </a:lvl5pPr>
            <a:lvl6pPr indent="0" lvl="5" marL="0" algn="r">
              <a:spcBef>
                <a:spcPts val="0"/>
              </a:spcBef>
              <a:buNone/>
              <a:defRPr b="0" i="0" sz="10300" u="none" cap="none" strike="noStrike">
                <a:solidFill>
                  <a:srgbClr val="FFFFFF"/>
                </a:solidFill>
                <a:latin typeface="Calibri"/>
                <a:ea typeface="Calibri"/>
                <a:cs typeface="Calibri"/>
                <a:sym typeface="Calibri"/>
              </a:defRPr>
            </a:lvl6pPr>
            <a:lvl7pPr indent="0" lvl="6" marL="0" algn="r">
              <a:spcBef>
                <a:spcPts val="0"/>
              </a:spcBef>
              <a:buNone/>
              <a:defRPr b="0" i="0" sz="10300" u="none" cap="none" strike="noStrike">
                <a:solidFill>
                  <a:srgbClr val="FFFFFF"/>
                </a:solidFill>
                <a:latin typeface="Calibri"/>
                <a:ea typeface="Calibri"/>
                <a:cs typeface="Calibri"/>
                <a:sym typeface="Calibri"/>
              </a:defRPr>
            </a:lvl7pPr>
            <a:lvl8pPr indent="0" lvl="7" marL="0" algn="r">
              <a:spcBef>
                <a:spcPts val="0"/>
              </a:spcBef>
              <a:buNone/>
              <a:defRPr b="0" i="0" sz="10300" u="none" cap="none" strike="noStrike">
                <a:solidFill>
                  <a:srgbClr val="FFFFFF"/>
                </a:solidFill>
                <a:latin typeface="Calibri"/>
                <a:ea typeface="Calibri"/>
                <a:cs typeface="Calibri"/>
                <a:sym typeface="Calibri"/>
              </a:defRPr>
            </a:lvl8pPr>
            <a:lvl9pPr indent="0" lvl="8" marL="0" algn="r">
              <a:spcBef>
                <a:spcPts val="0"/>
              </a:spcBef>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titolo" type="title">
  <p:cSld name="TITLE">
    <p:bg>
      <p:bgPr>
        <a:solidFill>
          <a:schemeClr val="accent1"/>
        </a:solidFill>
      </p:bgPr>
    </p:bg>
    <p:spTree>
      <p:nvGrpSpPr>
        <p:cNvPr id="44" name="Shape 44"/>
        <p:cNvGrpSpPr/>
        <p:nvPr/>
      </p:nvGrpSpPr>
      <p:grpSpPr>
        <a:xfrm>
          <a:off x="0" y="0"/>
          <a:ext cx="0" cy="0"/>
          <a:chOff x="0" y="0"/>
          <a:chExt cx="0" cy="0"/>
        </a:xfrm>
      </p:grpSpPr>
      <p:sp>
        <p:nvSpPr>
          <p:cNvPr id="45" name="Google Shape;45;p30"/>
          <p:cNvSpPr/>
          <p:nvPr/>
        </p:nvSpPr>
        <p:spPr>
          <a:xfrm>
            <a:off x="0" y="0"/>
            <a:ext cx="121920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0"/>
          <p:cNvSpPr txBox="1"/>
          <p:nvPr>
            <p:ph type="ctrTitle"/>
          </p:nvPr>
        </p:nvSpPr>
        <p:spPr>
          <a:xfrm>
            <a:off x="603504" y="770467"/>
            <a:ext cx="10782300" cy="3352800"/>
          </a:xfrm>
          <a:prstGeom prst="rect">
            <a:avLst/>
          </a:prstGeom>
          <a:noFill/>
          <a:ln>
            <a:noFill/>
          </a:ln>
        </p:spPr>
        <p:txBody>
          <a:bodyPr anchorCtr="0" anchor="b" bIns="45700" lIns="91425" spcFirstLastPara="1" rIns="91425" wrap="square" tIns="45700">
            <a:noAutofit/>
          </a:bodyPr>
          <a:lstStyle>
            <a:lvl1pPr lvl="0" algn="l">
              <a:lnSpc>
                <a:spcPct val="80000"/>
              </a:lnSpc>
              <a:spcBef>
                <a:spcPts val="0"/>
              </a:spcBef>
              <a:spcAft>
                <a:spcPts val="0"/>
              </a:spcAft>
              <a:buClr>
                <a:srgbClr val="FFFFFF"/>
              </a:buClr>
              <a:buSzPts val="8800"/>
              <a:buFont typeface="Calibri"/>
              <a:buNone/>
              <a:defRPr sz="88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30"/>
          <p:cNvSpPr txBox="1"/>
          <p:nvPr>
            <p:ph idx="1" type="subTitle"/>
          </p:nvPr>
        </p:nvSpPr>
        <p:spPr>
          <a:xfrm>
            <a:off x="667512" y="4206876"/>
            <a:ext cx="9228201" cy="1645920"/>
          </a:xfrm>
          <a:prstGeom prst="rect">
            <a:avLst/>
          </a:prstGeom>
          <a:noFill/>
          <a:ln>
            <a:noFill/>
          </a:ln>
        </p:spPr>
        <p:txBody>
          <a:bodyPr anchorCtr="0" anchor="t" bIns="45700" lIns="91425" spcFirstLastPara="1" rIns="91425" wrap="square" tIns="45700">
            <a:normAutofit/>
          </a:bodyPr>
          <a:lstStyle>
            <a:lvl1pPr lvl="0" algn="l">
              <a:lnSpc>
                <a:spcPct val="85000"/>
              </a:lnSpc>
              <a:spcBef>
                <a:spcPts val="1300"/>
              </a:spcBef>
              <a:spcAft>
                <a:spcPts val="0"/>
              </a:spcAft>
              <a:buClr>
                <a:schemeClr val="lt1"/>
              </a:buClr>
              <a:buSzPts val="3200"/>
              <a:buNone/>
              <a:defRPr sz="3200">
                <a:solidFill>
                  <a:schemeClr val="lt1"/>
                </a:solidFill>
                <a:latin typeface="Calibri"/>
                <a:ea typeface="Calibri"/>
                <a:cs typeface="Calibri"/>
                <a:sym typeface="Calibri"/>
              </a:defRPr>
            </a:lvl1pPr>
            <a:lvl2pPr lvl="1" algn="ctr">
              <a:lnSpc>
                <a:spcPct val="85000"/>
              </a:lnSpc>
              <a:spcBef>
                <a:spcPts val="600"/>
              </a:spcBef>
              <a:spcAft>
                <a:spcPts val="0"/>
              </a:spcAft>
              <a:buClr>
                <a:srgbClr val="262626"/>
              </a:buClr>
              <a:buSzPts val="2800"/>
              <a:buNone/>
              <a:defRPr sz="2800"/>
            </a:lvl2pPr>
            <a:lvl3pPr lvl="2" algn="ctr">
              <a:lnSpc>
                <a:spcPct val="85000"/>
              </a:lnSpc>
              <a:spcBef>
                <a:spcPts val="600"/>
              </a:spcBef>
              <a:spcAft>
                <a:spcPts val="0"/>
              </a:spcAft>
              <a:buClr>
                <a:srgbClr val="262626"/>
              </a:buClr>
              <a:buSzPts val="2400"/>
              <a:buNone/>
              <a:defRPr sz="2400"/>
            </a:lvl3pPr>
            <a:lvl4pPr lvl="3" algn="ctr">
              <a:lnSpc>
                <a:spcPct val="85000"/>
              </a:lnSpc>
              <a:spcBef>
                <a:spcPts val="600"/>
              </a:spcBef>
              <a:spcAft>
                <a:spcPts val="0"/>
              </a:spcAft>
              <a:buClr>
                <a:srgbClr val="262626"/>
              </a:buClr>
              <a:buSzPts val="2000"/>
              <a:buNone/>
              <a:defRPr sz="2000"/>
            </a:lvl4pPr>
            <a:lvl5pPr lvl="4" algn="ctr">
              <a:lnSpc>
                <a:spcPct val="85000"/>
              </a:lnSpc>
              <a:spcBef>
                <a:spcPts val="600"/>
              </a:spcBef>
              <a:spcAft>
                <a:spcPts val="0"/>
              </a:spcAft>
              <a:buClr>
                <a:srgbClr val="262626"/>
              </a:buClr>
              <a:buSzPts val="2000"/>
              <a:buNone/>
              <a:defRPr sz="2000"/>
            </a:lvl5pPr>
            <a:lvl6pPr lvl="5" algn="ctr">
              <a:lnSpc>
                <a:spcPct val="85000"/>
              </a:lnSpc>
              <a:spcBef>
                <a:spcPts val="600"/>
              </a:spcBef>
              <a:spcAft>
                <a:spcPts val="0"/>
              </a:spcAft>
              <a:buClr>
                <a:srgbClr val="262626"/>
              </a:buClr>
              <a:buSzPts val="2000"/>
              <a:buNone/>
              <a:defRPr sz="2000"/>
            </a:lvl6pPr>
            <a:lvl7pPr lvl="6" algn="ctr">
              <a:lnSpc>
                <a:spcPct val="85000"/>
              </a:lnSpc>
              <a:spcBef>
                <a:spcPts val="600"/>
              </a:spcBef>
              <a:spcAft>
                <a:spcPts val="0"/>
              </a:spcAft>
              <a:buClr>
                <a:srgbClr val="262626"/>
              </a:buClr>
              <a:buSzPts val="2000"/>
              <a:buNone/>
              <a:defRPr sz="2000"/>
            </a:lvl7pPr>
            <a:lvl8pPr lvl="7" algn="ctr">
              <a:lnSpc>
                <a:spcPct val="85000"/>
              </a:lnSpc>
              <a:spcBef>
                <a:spcPts val="600"/>
              </a:spcBef>
              <a:spcAft>
                <a:spcPts val="0"/>
              </a:spcAft>
              <a:buClr>
                <a:srgbClr val="262626"/>
              </a:buClr>
              <a:buSzPts val="2000"/>
              <a:buNone/>
              <a:defRPr sz="2000"/>
            </a:lvl8pPr>
            <a:lvl9pPr lvl="8" algn="ctr">
              <a:lnSpc>
                <a:spcPct val="85000"/>
              </a:lnSpc>
              <a:spcBef>
                <a:spcPts val="600"/>
              </a:spcBef>
              <a:spcAft>
                <a:spcPts val="0"/>
              </a:spcAft>
              <a:buClr>
                <a:srgbClr val="262626"/>
              </a:buClr>
              <a:buSzPts val="2000"/>
              <a:buNone/>
              <a:defRPr sz="2000"/>
            </a:lvl9pPr>
          </a:lstStyle>
          <a:p/>
        </p:txBody>
      </p:sp>
      <p:sp>
        <p:nvSpPr>
          <p:cNvPr id="48" name="Google Shape;48;p30"/>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30"/>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30"/>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b="0" i="0" sz="10300" u="none" cap="none" strike="noStrike">
                <a:solidFill>
                  <a:srgbClr val="FFFFFF"/>
                </a:solidFill>
                <a:latin typeface="Calibri"/>
                <a:ea typeface="Calibri"/>
                <a:cs typeface="Calibri"/>
                <a:sym typeface="Calibri"/>
              </a:defRPr>
            </a:lvl1pPr>
            <a:lvl2pPr indent="0" lvl="1" marL="0" algn="r">
              <a:spcBef>
                <a:spcPts val="0"/>
              </a:spcBef>
              <a:buNone/>
              <a:defRPr b="0" i="0" sz="10300" u="none" cap="none" strike="noStrike">
                <a:solidFill>
                  <a:srgbClr val="FFFFFF"/>
                </a:solidFill>
                <a:latin typeface="Calibri"/>
                <a:ea typeface="Calibri"/>
                <a:cs typeface="Calibri"/>
                <a:sym typeface="Calibri"/>
              </a:defRPr>
            </a:lvl2pPr>
            <a:lvl3pPr indent="0" lvl="2" marL="0" algn="r">
              <a:spcBef>
                <a:spcPts val="0"/>
              </a:spcBef>
              <a:buNone/>
              <a:defRPr b="0" i="0" sz="10300" u="none" cap="none" strike="noStrike">
                <a:solidFill>
                  <a:srgbClr val="FFFFFF"/>
                </a:solidFill>
                <a:latin typeface="Calibri"/>
                <a:ea typeface="Calibri"/>
                <a:cs typeface="Calibri"/>
                <a:sym typeface="Calibri"/>
              </a:defRPr>
            </a:lvl3pPr>
            <a:lvl4pPr indent="0" lvl="3" marL="0" algn="r">
              <a:spcBef>
                <a:spcPts val="0"/>
              </a:spcBef>
              <a:buNone/>
              <a:defRPr b="0" i="0" sz="10300" u="none" cap="none" strike="noStrike">
                <a:solidFill>
                  <a:srgbClr val="FFFFFF"/>
                </a:solidFill>
                <a:latin typeface="Calibri"/>
                <a:ea typeface="Calibri"/>
                <a:cs typeface="Calibri"/>
                <a:sym typeface="Calibri"/>
              </a:defRPr>
            </a:lvl4pPr>
            <a:lvl5pPr indent="0" lvl="4" marL="0" algn="r">
              <a:spcBef>
                <a:spcPts val="0"/>
              </a:spcBef>
              <a:buNone/>
              <a:defRPr b="0" i="0" sz="10300" u="none" cap="none" strike="noStrike">
                <a:solidFill>
                  <a:srgbClr val="FFFFFF"/>
                </a:solidFill>
                <a:latin typeface="Calibri"/>
                <a:ea typeface="Calibri"/>
                <a:cs typeface="Calibri"/>
                <a:sym typeface="Calibri"/>
              </a:defRPr>
            </a:lvl5pPr>
            <a:lvl6pPr indent="0" lvl="5" marL="0" algn="r">
              <a:spcBef>
                <a:spcPts val="0"/>
              </a:spcBef>
              <a:buNone/>
              <a:defRPr b="0" i="0" sz="10300" u="none" cap="none" strike="noStrike">
                <a:solidFill>
                  <a:srgbClr val="FFFFFF"/>
                </a:solidFill>
                <a:latin typeface="Calibri"/>
                <a:ea typeface="Calibri"/>
                <a:cs typeface="Calibri"/>
                <a:sym typeface="Calibri"/>
              </a:defRPr>
            </a:lvl6pPr>
            <a:lvl7pPr indent="0" lvl="6" marL="0" algn="r">
              <a:spcBef>
                <a:spcPts val="0"/>
              </a:spcBef>
              <a:buNone/>
              <a:defRPr b="0" i="0" sz="10300" u="none" cap="none" strike="noStrike">
                <a:solidFill>
                  <a:srgbClr val="FFFFFF"/>
                </a:solidFill>
                <a:latin typeface="Calibri"/>
                <a:ea typeface="Calibri"/>
                <a:cs typeface="Calibri"/>
                <a:sym typeface="Calibri"/>
              </a:defRPr>
            </a:lvl7pPr>
            <a:lvl8pPr indent="0" lvl="7" marL="0" algn="r">
              <a:spcBef>
                <a:spcPts val="0"/>
              </a:spcBef>
              <a:buNone/>
              <a:defRPr b="0" i="0" sz="10300" u="none" cap="none" strike="noStrike">
                <a:solidFill>
                  <a:srgbClr val="FFFFFF"/>
                </a:solidFill>
                <a:latin typeface="Calibri"/>
                <a:ea typeface="Calibri"/>
                <a:cs typeface="Calibri"/>
                <a:sym typeface="Calibri"/>
              </a:defRPr>
            </a:lvl8pPr>
            <a:lvl9pPr indent="0" lvl="8" marL="0" algn="r">
              <a:spcBef>
                <a:spcPts val="0"/>
              </a:spcBef>
              <a:buNone/>
              <a:defRPr b="0" i="0" sz="1030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ntestazione sezione" type="secHead">
  <p:cSld name="SECTION_HEADER">
    <p:spTree>
      <p:nvGrpSpPr>
        <p:cNvPr id="51" name="Shape 51"/>
        <p:cNvGrpSpPr/>
        <p:nvPr/>
      </p:nvGrpSpPr>
      <p:grpSpPr>
        <a:xfrm>
          <a:off x="0" y="0"/>
          <a:ext cx="0" cy="0"/>
          <a:chOff x="0" y="0"/>
          <a:chExt cx="0" cy="0"/>
        </a:xfrm>
      </p:grpSpPr>
      <p:sp>
        <p:nvSpPr>
          <p:cNvPr id="52" name="Google Shape;52;p35"/>
          <p:cNvSpPr txBox="1"/>
          <p:nvPr>
            <p:ph type="title"/>
          </p:nvPr>
        </p:nvSpPr>
        <p:spPr>
          <a:xfrm>
            <a:off x="603504" y="767419"/>
            <a:ext cx="10780776" cy="3355848"/>
          </a:xfrm>
          <a:prstGeom prst="rect">
            <a:avLst/>
          </a:prstGeom>
          <a:noFill/>
          <a:ln>
            <a:noFill/>
          </a:ln>
        </p:spPr>
        <p:txBody>
          <a:bodyPr anchorCtr="0" anchor="b" bIns="45700" lIns="91425" spcFirstLastPara="1" rIns="91425" wrap="square" tIns="45700">
            <a:normAutofit/>
          </a:bodyPr>
          <a:lstStyle>
            <a:lvl1pPr lvl="0" algn="l">
              <a:lnSpc>
                <a:spcPct val="80000"/>
              </a:lnSpc>
              <a:spcBef>
                <a:spcPts val="0"/>
              </a:spcBef>
              <a:spcAft>
                <a:spcPts val="0"/>
              </a:spcAft>
              <a:buClr>
                <a:schemeClr val="accent1"/>
              </a:buClr>
              <a:buSzPts val="8800"/>
              <a:buFont typeface="Calibri"/>
              <a:buNone/>
              <a:defRPr b="0" sz="88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35"/>
          <p:cNvSpPr txBox="1"/>
          <p:nvPr>
            <p:ph idx="1" type="body"/>
          </p:nvPr>
        </p:nvSpPr>
        <p:spPr>
          <a:xfrm>
            <a:off x="667512" y="4204209"/>
            <a:ext cx="9226296" cy="1645920"/>
          </a:xfrm>
          <a:prstGeom prst="rect">
            <a:avLst/>
          </a:prstGeom>
          <a:noFill/>
          <a:ln>
            <a:noFill/>
          </a:ln>
        </p:spPr>
        <p:txBody>
          <a:bodyPr anchorCtr="0" anchor="t" bIns="45700" lIns="91425" spcFirstLastPara="1" rIns="91425" wrap="square" tIns="45700">
            <a:normAutofit/>
          </a:bodyPr>
          <a:lstStyle>
            <a:lvl1pPr indent="-228600" lvl="0" marL="457200" algn="l">
              <a:lnSpc>
                <a:spcPct val="85000"/>
              </a:lnSpc>
              <a:spcBef>
                <a:spcPts val="1300"/>
              </a:spcBef>
              <a:spcAft>
                <a:spcPts val="0"/>
              </a:spcAft>
              <a:buClr>
                <a:schemeClr val="dk1"/>
              </a:buClr>
              <a:buSzPts val="3200"/>
              <a:buNone/>
              <a:defRPr sz="3200">
                <a:solidFill>
                  <a:schemeClr val="dk1"/>
                </a:solidFill>
                <a:latin typeface="Calibri"/>
                <a:ea typeface="Calibri"/>
                <a:cs typeface="Calibri"/>
                <a:sym typeface="Calibri"/>
              </a:defRPr>
            </a:lvl1pPr>
            <a:lvl2pPr indent="-228600" lvl="1" marL="914400" algn="l">
              <a:lnSpc>
                <a:spcPct val="85000"/>
              </a:lnSpc>
              <a:spcBef>
                <a:spcPts val="600"/>
              </a:spcBef>
              <a:spcAft>
                <a:spcPts val="0"/>
              </a:spcAft>
              <a:buClr>
                <a:srgbClr val="888888"/>
              </a:buClr>
              <a:buSzPts val="1800"/>
              <a:buNone/>
              <a:defRPr sz="1800">
                <a:solidFill>
                  <a:srgbClr val="888888"/>
                </a:solidFill>
              </a:defRPr>
            </a:lvl2pPr>
            <a:lvl3pPr indent="-228600" lvl="2" marL="1371600" algn="l">
              <a:lnSpc>
                <a:spcPct val="85000"/>
              </a:lnSpc>
              <a:spcBef>
                <a:spcPts val="600"/>
              </a:spcBef>
              <a:spcAft>
                <a:spcPts val="0"/>
              </a:spcAft>
              <a:buClr>
                <a:srgbClr val="888888"/>
              </a:buClr>
              <a:buSzPts val="1600"/>
              <a:buNone/>
              <a:defRPr sz="1600">
                <a:solidFill>
                  <a:srgbClr val="888888"/>
                </a:solidFill>
              </a:defRPr>
            </a:lvl3pPr>
            <a:lvl4pPr indent="-228600" lvl="3" marL="1828800" algn="l">
              <a:lnSpc>
                <a:spcPct val="85000"/>
              </a:lnSpc>
              <a:spcBef>
                <a:spcPts val="600"/>
              </a:spcBef>
              <a:spcAft>
                <a:spcPts val="0"/>
              </a:spcAft>
              <a:buClr>
                <a:srgbClr val="888888"/>
              </a:buClr>
              <a:buSzPts val="1400"/>
              <a:buNone/>
              <a:defRPr sz="1400">
                <a:solidFill>
                  <a:srgbClr val="888888"/>
                </a:solidFill>
              </a:defRPr>
            </a:lvl4pPr>
            <a:lvl5pPr indent="-228600" lvl="4" marL="2286000" algn="l">
              <a:lnSpc>
                <a:spcPct val="85000"/>
              </a:lnSpc>
              <a:spcBef>
                <a:spcPts val="600"/>
              </a:spcBef>
              <a:spcAft>
                <a:spcPts val="0"/>
              </a:spcAft>
              <a:buClr>
                <a:srgbClr val="888888"/>
              </a:buClr>
              <a:buSzPts val="1400"/>
              <a:buNone/>
              <a:defRPr sz="1400">
                <a:solidFill>
                  <a:srgbClr val="888888"/>
                </a:solidFill>
              </a:defRPr>
            </a:lvl5pPr>
            <a:lvl6pPr indent="-228600" lvl="5" marL="2743200" algn="l">
              <a:lnSpc>
                <a:spcPct val="85000"/>
              </a:lnSpc>
              <a:spcBef>
                <a:spcPts val="600"/>
              </a:spcBef>
              <a:spcAft>
                <a:spcPts val="0"/>
              </a:spcAft>
              <a:buClr>
                <a:srgbClr val="888888"/>
              </a:buClr>
              <a:buSzPts val="1400"/>
              <a:buNone/>
              <a:defRPr sz="1400">
                <a:solidFill>
                  <a:srgbClr val="888888"/>
                </a:solidFill>
              </a:defRPr>
            </a:lvl6pPr>
            <a:lvl7pPr indent="-228600" lvl="6" marL="3200400" algn="l">
              <a:lnSpc>
                <a:spcPct val="85000"/>
              </a:lnSpc>
              <a:spcBef>
                <a:spcPts val="600"/>
              </a:spcBef>
              <a:spcAft>
                <a:spcPts val="0"/>
              </a:spcAft>
              <a:buClr>
                <a:srgbClr val="888888"/>
              </a:buClr>
              <a:buSzPts val="1400"/>
              <a:buNone/>
              <a:defRPr sz="1400">
                <a:solidFill>
                  <a:srgbClr val="888888"/>
                </a:solidFill>
              </a:defRPr>
            </a:lvl7pPr>
            <a:lvl8pPr indent="-228600" lvl="7" marL="3657600" algn="l">
              <a:lnSpc>
                <a:spcPct val="85000"/>
              </a:lnSpc>
              <a:spcBef>
                <a:spcPts val="600"/>
              </a:spcBef>
              <a:spcAft>
                <a:spcPts val="0"/>
              </a:spcAft>
              <a:buClr>
                <a:srgbClr val="888888"/>
              </a:buClr>
              <a:buSzPts val="1400"/>
              <a:buNone/>
              <a:defRPr sz="1400">
                <a:solidFill>
                  <a:srgbClr val="888888"/>
                </a:solidFill>
              </a:defRPr>
            </a:lvl8pPr>
            <a:lvl9pPr indent="-228600" lvl="8" marL="4114800" algn="l">
              <a:lnSpc>
                <a:spcPct val="85000"/>
              </a:lnSpc>
              <a:spcBef>
                <a:spcPts val="600"/>
              </a:spcBef>
              <a:spcAft>
                <a:spcPts val="0"/>
              </a:spcAft>
              <a:buClr>
                <a:srgbClr val="888888"/>
              </a:buClr>
              <a:buSzPts val="1400"/>
              <a:buNone/>
              <a:defRPr sz="1400">
                <a:solidFill>
                  <a:srgbClr val="888888"/>
                </a:solidFill>
              </a:defRPr>
            </a:lvl9pPr>
          </a:lstStyle>
          <a:p/>
        </p:txBody>
      </p:sp>
      <p:sp>
        <p:nvSpPr>
          <p:cNvPr id="54" name="Google Shape;54;p35"/>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35"/>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35"/>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ue contenuti" type="twoObj">
  <p:cSld name="TWO_OBJECTS">
    <p:spTree>
      <p:nvGrpSpPr>
        <p:cNvPr id="57" name="Shape 57"/>
        <p:cNvGrpSpPr/>
        <p:nvPr/>
      </p:nvGrpSpPr>
      <p:grpSpPr>
        <a:xfrm>
          <a:off x="0" y="0"/>
          <a:ext cx="0" cy="0"/>
          <a:chOff x="0" y="0"/>
          <a:chExt cx="0" cy="0"/>
        </a:xfrm>
      </p:grpSpPr>
      <p:sp>
        <p:nvSpPr>
          <p:cNvPr id="58" name="Google Shape;58;p36"/>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36"/>
          <p:cNvSpPr txBox="1"/>
          <p:nvPr>
            <p:ph idx="1" type="body"/>
          </p:nvPr>
        </p:nvSpPr>
        <p:spPr>
          <a:xfrm>
            <a:off x="676656"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60" name="Google Shape;60;p36"/>
          <p:cNvSpPr txBox="1"/>
          <p:nvPr>
            <p:ph idx="2" type="body"/>
          </p:nvPr>
        </p:nvSpPr>
        <p:spPr>
          <a:xfrm>
            <a:off x="6011330" y="1998134"/>
            <a:ext cx="4663440" cy="3767328"/>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61" name="Google Shape;61;p36"/>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6"/>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6"/>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fronto" type="twoTxTwoObj">
  <p:cSld name="TWO_OBJECTS_WITH_TEXT">
    <p:spTree>
      <p:nvGrpSpPr>
        <p:cNvPr id="64" name="Shape 64"/>
        <p:cNvGrpSpPr/>
        <p:nvPr/>
      </p:nvGrpSpPr>
      <p:grpSpPr>
        <a:xfrm>
          <a:off x="0" y="0"/>
          <a:ext cx="0" cy="0"/>
          <a:chOff x="0" y="0"/>
          <a:chExt cx="0" cy="0"/>
        </a:xfrm>
      </p:grpSpPr>
      <p:sp>
        <p:nvSpPr>
          <p:cNvPr id="65" name="Google Shape;65;p37"/>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7"/>
          <p:cNvSpPr txBox="1"/>
          <p:nvPr>
            <p:ph idx="1" type="body"/>
          </p:nvPr>
        </p:nvSpPr>
        <p:spPr>
          <a:xfrm>
            <a:off x="676656" y="2040467"/>
            <a:ext cx="4663440" cy="723400"/>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67" name="Google Shape;67;p37"/>
          <p:cNvSpPr txBox="1"/>
          <p:nvPr>
            <p:ph idx="2" type="body"/>
          </p:nvPr>
        </p:nvSpPr>
        <p:spPr>
          <a:xfrm>
            <a:off x="676656" y="2753084"/>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68" name="Google Shape;68;p37"/>
          <p:cNvSpPr txBox="1"/>
          <p:nvPr>
            <p:ph idx="3" type="body"/>
          </p:nvPr>
        </p:nvSpPr>
        <p:spPr>
          <a:xfrm>
            <a:off x="6007608" y="2038435"/>
            <a:ext cx="4663440" cy="722376"/>
          </a:xfrm>
          <a:prstGeom prst="rect">
            <a:avLst/>
          </a:prstGeom>
          <a:noFill/>
          <a:ln>
            <a:noFill/>
          </a:ln>
        </p:spPr>
        <p:txBody>
          <a:bodyPr anchorCtr="0" anchor="ctr" bIns="45700" lIns="91425" spcFirstLastPara="1" rIns="91425" wrap="square" tIns="45700">
            <a:normAutofit/>
          </a:bodyPr>
          <a:lstStyle>
            <a:lvl1pPr indent="-228600" lvl="0" marL="457200" algn="l">
              <a:lnSpc>
                <a:spcPct val="85000"/>
              </a:lnSpc>
              <a:spcBef>
                <a:spcPts val="1300"/>
              </a:spcBef>
              <a:spcAft>
                <a:spcPts val="0"/>
              </a:spcAft>
              <a:buClr>
                <a:srgbClr val="262626"/>
              </a:buClr>
              <a:buSzPts val="2200"/>
              <a:buNone/>
              <a:defRPr b="0" sz="2200" cap="none">
                <a:solidFill>
                  <a:srgbClr val="262626"/>
                </a:solidFill>
                <a:latin typeface="Calibri"/>
                <a:ea typeface="Calibri"/>
                <a:cs typeface="Calibri"/>
                <a:sym typeface="Calibri"/>
              </a:defRPr>
            </a:lvl1pPr>
            <a:lvl2pPr indent="-228600" lvl="1" marL="914400" algn="l">
              <a:lnSpc>
                <a:spcPct val="85000"/>
              </a:lnSpc>
              <a:spcBef>
                <a:spcPts val="600"/>
              </a:spcBef>
              <a:spcAft>
                <a:spcPts val="0"/>
              </a:spcAft>
              <a:buClr>
                <a:srgbClr val="262626"/>
              </a:buClr>
              <a:buSzPts val="2000"/>
              <a:buNone/>
              <a:defRPr b="1" sz="2000"/>
            </a:lvl2pPr>
            <a:lvl3pPr indent="-228600" lvl="2" marL="1371600" algn="l">
              <a:lnSpc>
                <a:spcPct val="85000"/>
              </a:lnSpc>
              <a:spcBef>
                <a:spcPts val="600"/>
              </a:spcBef>
              <a:spcAft>
                <a:spcPts val="0"/>
              </a:spcAft>
              <a:buClr>
                <a:srgbClr val="262626"/>
              </a:buClr>
              <a:buSzPts val="1800"/>
              <a:buNone/>
              <a:defRPr b="1" sz="1800"/>
            </a:lvl3pPr>
            <a:lvl4pPr indent="-228600" lvl="3" marL="1828800" algn="l">
              <a:lnSpc>
                <a:spcPct val="85000"/>
              </a:lnSpc>
              <a:spcBef>
                <a:spcPts val="600"/>
              </a:spcBef>
              <a:spcAft>
                <a:spcPts val="0"/>
              </a:spcAft>
              <a:buClr>
                <a:srgbClr val="262626"/>
              </a:buClr>
              <a:buSzPts val="1600"/>
              <a:buNone/>
              <a:defRPr b="1" sz="1600"/>
            </a:lvl4pPr>
            <a:lvl5pPr indent="-228600" lvl="4" marL="2286000" algn="l">
              <a:lnSpc>
                <a:spcPct val="85000"/>
              </a:lnSpc>
              <a:spcBef>
                <a:spcPts val="600"/>
              </a:spcBef>
              <a:spcAft>
                <a:spcPts val="0"/>
              </a:spcAft>
              <a:buClr>
                <a:srgbClr val="262626"/>
              </a:buClr>
              <a:buSzPts val="1600"/>
              <a:buNone/>
              <a:defRPr b="1" sz="1600"/>
            </a:lvl5pPr>
            <a:lvl6pPr indent="-228600" lvl="5" marL="2743200" algn="l">
              <a:lnSpc>
                <a:spcPct val="85000"/>
              </a:lnSpc>
              <a:spcBef>
                <a:spcPts val="600"/>
              </a:spcBef>
              <a:spcAft>
                <a:spcPts val="0"/>
              </a:spcAft>
              <a:buClr>
                <a:srgbClr val="262626"/>
              </a:buClr>
              <a:buSzPts val="1600"/>
              <a:buNone/>
              <a:defRPr b="1" sz="1600"/>
            </a:lvl6pPr>
            <a:lvl7pPr indent="-228600" lvl="6" marL="3200400" algn="l">
              <a:lnSpc>
                <a:spcPct val="85000"/>
              </a:lnSpc>
              <a:spcBef>
                <a:spcPts val="600"/>
              </a:spcBef>
              <a:spcAft>
                <a:spcPts val="0"/>
              </a:spcAft>
              <a:buClr>
                <a:srgbClr val="262626"/>
              </a:buClr>
              <a:buSzPts val="1600"/>
              <a:buNone/>
              <a:defRPr b="1" sz="1600"/>
            </a:lvl7pPr>
            <a:lvl8pPr indent="-228600" lvl="7" marL="3657600" algn="l">
              <a:lnSpc>
                <a:spcPct val="85000"/>
              </a:lnSpc>
              <a:spcBef>
                <a:spcPts val="600"/>
              </a:spcBef>
              <a:spcAft>
                <a:spcPts val="0"/>
              </a:spcAft>
              <a:buClr>
                <a:srgbClr val="262626"/>
              </a:buClr>
              <a:buSzPts val="1600"/>
              <a:buNone/>
              <a:defRPr b="1" sz="1600"/>
            </a:lvl8pPr>
            <a:lvl9pPr indent="-228600" lvl="8" marL="4114800" algn="l">
              <a:lnSpc>
                <a:spcPct val="85000"/>
              </a:lnSpc>
              <a:spcBef>
                <a:spcPts val="600"/>
              </a:spcBef>
              <a:spcAft>
                <a:spcPts val="0"/>
              </a:spcAft>
              <a:buClr>
                <a:srgbClr val="262626"/>
              </a:buClr>
              <a:buSzPts val="1600"/>
              <a:buNone/>
              <a:defRPr b="1" sz="1600"/>
            </a:lvl9pPr>
          </a:lstStyle>
          <a:p/>
        </p:txBody>
      </p:sp>
      <p:sp>
        <p:nvSpPr>
          <p:cNvPr id="69" name="Google Shape;69;p37"/>
          <p:cNvSpPr txBox="1"/>
          <p:nvPr>
            <p:ph idx="4" type="body"/>
          </p:nvPr>
        </p:nvSpPr>
        <p:spPr>
          <a:xfrm>
            <a:off x="6007608" y="2750990"/>
            <a:ext cx="4663440" cy="3200400"/>
          </a:xfrm>
          <a:prstGeom prst="rect">
            <a:avLst/>
          </a:prstGeom>
          <a:noFill/>
          <a:ln>
            <a:noFill/>
          </a:ln>
        </p:spPr>
        <p:txBody>
          <a:bodyPr anchorCtr="0" anchor="t" bIns="45700" lIns="91425" spcFirstLastPara="1" rIns="91425" wrap="square" tIns="45700">
            <a:normAutofit/>
          </a:bodyPr>
          <a:lstStyle>
            <a:lvl1pPr indent="-381000" lvl="0" marL="457200" algn="l">
              <a:lnSpc>
                <a:spcPct val="85000"/>
              </a:lnSpc>
              <a:spcBef>
                <a:spcPts val="1300"/>
              </a:spcBef>
              <a:spcAft>
                <a:spcPts val="0"/>
              </a:spcAft>
              <a:buClr>
                <a:srgbClr val="262626"/>
              </a:buClr>
              <a:buSzPts val="2400"/>
              <a:buChar char=" "/>
              <a:defRPr sz="2400"/>
            </a:lvl1pPr>
            <a:lvl2pPr indent="-355600" lvl="1" marL="914400" algn="l">
              <a:lnSpc>
                <a:spcPct val="85000"/>
              </a:lnSpc>
              <a:spcBef>
                <a:spcPts val="600"/>
              </a:spcBef>
              <a:spcAft>
                <a:spcPts val="0"/>
              </a:spcAft>
              <a:buClr>
                <a:srgbClr val="262626"/>
              </a:buClr>
              <a:buSzPts val="2000"/>
              <a:buChar char=" "/>
              <a:defRPr sz="2000"/>
            </a:lvl2pPr>
            <a:lvl3pPr indent="-342900" lvl="2" marL="1371600" algn="l">
              <a:lnSpc>
                <a:spcPct val="85000"/>
              </a:lnSpc>
              <a:spcBef>
                <a:spcPts val="600"/>
              </a:spcBef>
              <a:spcAft>
                <a:spcPts val="0"/>
              </a:spcAft>
              <a:buClr>
                <a:srgbClr val="262626"/>
              </a:buClr>
              <a:buSzPts val="1800"/>
              <a:buChar char=" "/>
              <a:defRPr sz="1800"/>
            </a:lvl3pPr>
            <a:lvl4pPr indent="-330200" lvl="3" marL="1828800" algn="l">
              <a:lnSpc>
                <a:spcPct val="85000"/>
              </a:lnSpc>
              <a:spcBef>
                <a:spcPts val="600"/>
              </a:spcBef>
              <a:spcAft>
                <a:spcPts val="0"/>
              </a:spcAft>
              <a:buClr>
                <a:srgbClr val="262626"/>
              </a:buClr>
              <a:buSzPts val="1600"/>
              <a:buChar char=" "/>
              <a:defRPr sz="1600"/>
            </a:lvl4pPr>
            <a:lvl5pPr indent="-330200" lvl="4" marL="2286000" algn="l">
              <a:lnSpc>
                <a:spcPct val="85000"/>
              </a:lnSpc>
              <a:spcBef>
                <a:spcPts val="600"/>
              </a:spcBef>
              <a:spcAft>
                <a:spcPts val="0"/>
              </a:spcAft>
              <a:buClr>
                <a:srgbClr val="262626"/>
              </a:buClr>
              <a:buSzPts val="1600"/>
              <a:buChar char=" "/>
              <a:defRPr sz="1600"/>
            </a:lvl5pPr>
            <a:lvl6pPr indent="-330200" lvl="5" marL="2743200" algn="l">
              <a:lnSpc>
                <a:spcPct val="85000"/>
              </a:lnSpc>
              <a:spcBef>
                <a:spcPts val="600"/>
              </a:spcBef>
              <a:spcAft>
                <a:spcPts val="0"/>
              </a:spcAft>
              <a:buClr>
                <a:srgbClr val="262626"/>
              </a:buClr>
              <a:buSzPts val="1600"/>
              <a:buChar char=" "/>
              <a:defRPr sz="1600"/>
            </a:lvl6pPr>
            <a:lvl7pPr indent="-330200" lvl="6" marL="3200400" algn="l">
              <a:lnSpc>
                <a:spcPct val="85000"/>
              </a:lnSpc>
              <a:spcBef>
                <a:spcPts val="600"/>
              </a:spcBef>
              <a:spcAft>
                <a:spcPts val="0"/>
              </a:spcAft>
              <a:buClr>
                <a:srgbClr val="262626"/>
              </a:buClr>
              <a:buSzPts val="1600"/>
              <a:buChar char=" "/>
              <a:defRPr sz="1600"/>
            </a:lvl7pPr>
            <a:lvl8pPr indent="-330200" lvl="7" marL="3657600" algn="l">
              <a:lnSpc>
                <a:spcPct val="85000"/>
              </a:lnSpc>
              <a:spcBef>
                <a:spcPts val="600"/>
              </a:spcBef>
              <a:spcAft>
                <a:spcPts val="0"/>
              </a:spcAft>
              <a:buClr>
                <a:srgbClr val="262626"/>
              </a:buClr>
              <a:buSzPts val="1600"/>
              <a:buChar char=" "/>
              <a:defRPr sz="1600"/>
            </a:lvl8pPr>
            <a:lvl9pPr indent="-330200" lvl="8" marL="4114800" algn="l">
              <a:lnSpc>
                <a:spcPct val="85000"/>
              </a:lnSpc>
              <a:spcBef>
                <a:spcPts val="600"/>
              </a:spcBef>
              <a:spcAft>
                <a:spcPts val="0"/>
              </a:spcAft>
              <a:buClr>
                <a:srgbClr val="262626"/>
              </a:buClr>
              <a:buSzPts val="1600"/>
              <a:buChar char=" "/>
              <a:defRPr sz="1600"/>
            </a:lvl9pPr>
          </a:lstStyle>
          <a:p/>
        </p:txBody>
      </p:sp>
      <p:sp>
        <p:nvSpPr>
          <p:cNvPr id="70" name="Google Shape;70;p37"/>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37"/>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37"/>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titolo" type="titleOnly">
  <p:cSld name="TITLE_ONLY">
    <p:spTree>
      <p:nvGrpSpPr>
        <p:cNvPr id="73" name="Shape 73"/>
        <p:cNvGrpSpPr/>
        <p:nvPr/>
      </p:nvGrpSpPr>
      <p:grpSpPr>
        <a:xfrm>
          <a:off x="0" y="0"/>
          <a:ext cx="0" cy="0"/>
          <a:chOff x="0" y="0"/>
          <a:chExt cx="0" cy="0"/>
        </a:xfrm>
      </p:grpSpPr>
      <p:sp>
        <p:nvSpPr>
          <p:cNvPr id="74" name="Google Shape;74;p38"/>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3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8"/>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slideLayout" Target="../slideLayouts/slideLayout4.xml"/><Relationship Id="rId3" Type="http://schemas.openxmlformats.org/officeDocument/2006/relationships/slideLayout" Target="../slideLayouts/slideLayout5.xml"/><Relationship Id="rId4" Type="http://schemas.openxmlformats.org/officeDocument/2006/relationships/slideLayout" Target="../slideLayouts/slideLayout6.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2" Type="http://schemas.openxmlformats.org/officeDocument/2006/relationships/theme" Target="../theme/theme1.xml"/><Relationship Id="rId9" Type="http://schemas.openxmlformats.org/officeDocument/2006/relationships/slideLayout" Target="../slideLayouts/slideLayout11.xml"/><Relationship Id="rId5" Type="http://schemas.openxmlformats.org/officeDocument/2006/relationships/slideLayout" Target="../slideLayouts/slideLayout7.xml"/><Relationship Id="rId6" Type="http://schemas.openxmlformats.org/officeDocument/2006/relationships/slideLayout" Target="../slideLayouts/slideLayout8.xml"/><Relationship Id="rId7" Type="http://schemas.openxmlformats.org/officeDocument/2006/relationships/slideLayout" Target="../slideLayouts/slideLayout9.xml"/><Relationship Id="rId8"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29"/>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FEFEFE"/>
              </a:buClr>
              <a:buSzPts val="2400"/>
              <a:buFont typeface="Arial"/>
              <a:buChar char=" "/>
              <a:defRPr b="0" i="0" sz="2400" u="none" cap="none" strike="noStrike">
                <a:solidFill>
                  <a:srgbClr val="FEFEFE"/>
                </a:solidFill>
                <a:latin typeface="Calibri"/>
                <a:ea typeface="Calibri"/>
                <a:cs typeface="Calibri"/>
                <a:sym typeface="Calibri"/>
              </a:defRPr>
            </a:lvl1pPr>
            <a:lvl2pPr indent="-381000" lvl="1" marL="914400" marR="0" rtl="0" algn="l">
              <a:lnSpc>
                <a:spcPct val="85000"/>
              </a:lnSpc>
              <a:spcBef>
                <a:spcPts val="600"/>
              </a:spcBef>
              <a:spcAft>
                <a:spcPts val="0"/>
              </a:spcAft>
              <a:buClr>
                <a:srgbClr val="FEFEFE"/>
              </a:buClr>
              <a:buSzPts val="2400"/>
              <a:buFont typeface="Arial"/>
              <a:buChar char=" "/>
              <a:defRPr b="0" i="0" sz="2400" u="none" cap="none" strike="noStrike">
                <a:solidFill>
                  <a:srgbClr val="FEFEFE"/>
                </a:solidFill>
                <a:latin typeface="Calibri"/>
                <a:ea typeface="Calibri"/>
                <a:cs typeface="Calibri"/>
                <a:sym typeface="Calibri"/>
              </a:defRPr>
            </a:lvl2pPr>
            <a:lvl3pPr indent="-355600" lvl="2" marL="1371600" marR="0" rtl="0" algn="l">
              <a:lnSpc>
                <a:spcPct val="85000"/>
              </a:lnSpc>
              <a:spcBef>
                <a:spcPts val="600"/>
              </a:spcBef>
              <a:spcAft>
                <a:spcPts val="0"/>
              </a:spcAft>
              <a:buClr>
                <a:srgbClr val="FEFEFE"/>
              </a:buClr>
              <a:buSzPts val="2000"/>
              <a:buFont typeface="Arial"/>
              <a:buChar char=" "/>
              <a:defRPr b="0" i="1" sz="2000" u="none" cap="none" strike="noStrike">
                <a:solidFill>
                  <a:srgbClr val="FEFEFE"/>
                </a:solidFill>
                <a:latin typeface="Calibri"/>
                <a:ea typeface="Calibri"/>
                <a:cs typeface="Calibri"/>
                <a:sym typeface="Calibri"/>
              </a:defRPr>
            </a:lvl3pPr>
            <a:lvl4pPr indent="-342900" lvl="3" marL="18288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4pPr>
            <a:lvl5pPr indent="-342900" lvl="4" marL="22860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5pPr>
            <a:lvl6pPr indent="-342900" lvl="5" marL="27432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6pPr>
            <a:lvl7pPr indent="-342900" lvl="6" marL="32004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7pPr>
            <a:lvl8pPr indent="-342900" lvl="7" marL="36576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8pPr>
            <a:lvl9pPr indent="-342900" lvl="8" marL="4114800" marR="0" rtl="0" algn="l">
              <a:lnSpc>
                <a:spcPct val="85000"/>
              </a:lnSpc>
              <a:spcBef>
                <a:spcPts val="600"/>
              </a:spcBef>
              <a:spcAft>
                <a:spcPts val="0"/>
              </a:spcAft>
              <a:buClr>
                <a:srgbClr val="FEFEFE"/>
              </a:buClr>
              <a:buSzPts val="1800"/>
              <a:buFont typeface="Arial"/>
              <a:buChar char=" "/>
              <a:defRPr b="0" i="0" sz="1800" u="none" cap="none" strike="noStrike">
                <a:solidFill>
                  <a:srgbClr val="FEFEFE"/>
                </a:solidFill>
                <a:latin typeface="Calibri"/>
                <a:ea typeface="Calibri"/>
                <a:cs typeface="Calibri"/>
                <a:sym typeface="Calibri"/>
              </a:defRPr>
            </a:lvl9pPr>
          </a:lstStyle>
          <a:p/>
        </p:txBody>
      </p:sp>
      <p:sp>
        <p:nvSpPr>
          <p:cNvPr id="8" name="Google Shape;8;p29"/>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9" name="Google Shape;9;p29"/>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lt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lt1"/>
                </a:solidFill>
                <a:latin typeface="Calibri"/>
                <a:ea typeface="Calibri"/>
                <a:cs typeface="Calibri"/>
                <a:sym typeface="Calibri"/>
              </a:defRPr>
            </a:lvl9pPr>
          </a:lstStyle>
          <a:p/>
        </p:txBody>
      </p:sp>
      <p:sp>
        <p:nvSpPr>
          <p:cNvPr id="10" name="Google Shape;10;p29"/>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4" name="Shape 24"/>
        <p:cNvGrpSpPr/>
        <p:nvPr/>
      </p:nvGrpSpPr>
      <p:grpSpPr>
        <a:xfrm>
          <a:off x="0" y="0"/>
          <a:ext cx="0" cy="0"/>
          <a:chOff x="0" y="0"/>
          <a:chExt cx="0" cy="0"/>
        </a:xfrm>
      </p:grpSpPr>
      <p:sp>
        <p:nvSpPr>
          <p:cNvPr id="25" name="Google Shape;25;p28"/>
          <p:cNvSpPr txBox="1"/>
          <p:nvPr>
            <p:ph type="title"/>
          </p:nvPr>
        </p:nvSpPr>
        <p:spPr>
          <a:xfrm>
            <a:off x="657224" y="499533"/>
            <a:ext cx="10772775" cy="1658198"/>
          </a:xfrm>
          <a:prstGeom prst="rect">
            <a:avLst/>
          </a:prstGeom>
          <a:noFill/>
          <a:ln>
            <a:noFill/>
          </a:ln>
        </p:spPr>
        <p:txBody>
          <a:bodyPr anchorCtr="0" anchor="ctr" bIns="45700" lIns="91425" spcFirstLastPara="1" rIns="91425" wrap="square" tIns="45700">
            <a:normAutofit/>
          </a:bodyPr>
          <a:lstStyle>
            <a:lvl1pPr lvl="0" marR="0" rtl="0" algn="l">
              <a:lnSpc>
                <a:spcPct val="85000"/>
              </a:lnSpc>
              <a:spcBef>
                <a:spcPts val="0"/>
              </a:spcBef>
              <a:spcAft>
                <a:spcPts val="0"/>
              </a:spcAft>
              <a:buClr>
                <a:schemeClr val="accent1"/>
              </a:buClr>
              <a:buSzPts val="5400"/>
              <a:buFont typeface="Calibri"/>
              <a:buNone/>
              <a:defRPr b="0" i="0" sz="5400" u="none" cap="none" strike="noStrik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8"/>
          <p:cNvSpPr txBox="1"/>
          <p:nvPr>
            <p:ph idx="1" type="body"/>
          </p:nvPr>
        </p:nvSpPr>
        <p:spPr>
          <a:xfrm>
            <a:off x="676656" y="2011680"/>
            <a:ext cx="10753725" cy="3766185"/>
          </a:xfrm>
          <a:prstGeom prst="rect">
            <a:avLst/>
          </a:prstGeom>
          <a:noFill/>
          <a:ln>
            <a:noFill/>
          </a:ln>
        </p:spPr>
        <p:txBody>
          <a:bodyPr anchorCtr="0" anchor="t" bIns="45700" lIns="91425" spcFirstLastPara="1" rIns="91425" wrap="square" tIns="45700">
            <a:normAutofit/>
          </a:bodyPr>
          <a:lstStyle>
            <a:lvl1pPr indent="-381000" lvl="0" marL="457200" marR="0" rtl="0" algn="l">
              <a:lnSpc>
                <a:spcPct val="85000"/>
              </a:lnSpc>
              <a:spcBef>
                <a:spcPts val="13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1pPr>
            <a:lvl2pPr indent="-381000" lvl="1" marL="914400" marR="0" rtl="0" algn="l">
              <a:lnSpc>
                <a:spcPct val="85000"/>
              </a:lnSpc>
              <a:spcBef>
                <a:spcPts val="600"/>
              </a:spcBef>
              <a:spcAft>
                <a:spcPts val="0"/>
              </a:spcAft>
              <a:buClr>
                <a:srgbClr val="262626"/>
              </a:buClr>
              <a:buSzPts val="2400"/>
              <a:buFont typeface="Arial"/>
              <a:buChar char=" "/>
              <a:defRPr b="0" i="0" sz="2400" u="none" cap="none" strike="noStrike">
                <a:solidFill>
                  <a:srgbClr val="262626"/>
                </a:solidFill>
                <a:latin typeface="Calibri"/>
                <a:ea typeface="Calibri"/>
                <a:cs typeface="Calibri"/>
                <a:sym typeface="Calibri"/>
              </a:defRPr>
            </a:lvl2pPr>
            <a:lvl3pPr indent="-355600" lvl="2" marL="1371600" marR="0" rtl="0" algn="l">
              <a:lnSpc>
                <a:spcPct val="85000"/>
              </a:lnSpc>
              <a:spcBef>
                <a:spcPts val="600"/>
              </a:spcBef>
              <a:spcAft>
                <a:spcPts val="0"/>
              </a:spcAft>
              <a:buClr>
                <a:srgbClr val="262626"/>
              </a:buClr>
              <a:buSzPts val="2000"/>
              <a:buFont typeface="Arial"/>
              <a:buChar char=" "/>
              <a:defRPr b="0" i="1" sz="2000" u="none" cap="none" strike="noStrike">
                <a:solidFill>
                  <a:srgbClr val="262626"/>
                </a:solidFill>
                <a:latin typeface="Calibri"/>
                <a:ea typeface="Calibri"/>
                <a:cs typeface="Calibri"/>
                <a:sym typeface="Calibri"/>
              </a:defRPr>
            </a:lvl3pPr>
            <a:lvl4pPr indent="-342900" lvl="3" marL="1828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4pPr>
            <a:lvl5pPr indent="-342900" lvl="4" marL="22860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5pPr>
            <a:lvl6pPr indent="-342900" lvl="5" marL="27432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6pPr>
            <a:lvl7pPr indent="-342900" lvl="6" marL="32004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7pPr>
            <a:lvl8pPr indent="-342900" lvl="7" marL="36576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8pPr>
            <a:lvl9pPr indent="-342900" lvl="8" marL="4114800" marR="0" rtl="0" algn="l">
              <a:lnSpc>
                <a:spcPct val="85000"/>
              </a:lnSpc>
              <a:spcBef>
                <a:spcPts val="600"/>
              </a:spcBef>
              <a:spcAft>
                <a:spcPts val="0"/>
              </a:spcAft>
              <a:buClr>
                <a:srgbClr val="262626"/>
              </a:buClr>
              <a:buSzPts val="1800"/>
              <a:buFont typeface="Arial"/>
              <a:buChar char=" "/>
              <a:defRPr b="0" i="0" sz="1800" u="none" cap="none" strike="noStrike">
                <a:solidFill>
                  <a:srgbClr val="262626"/>
                </a:solidFill>
                <a:latin typeface="Calibri"/>
                <a:ea typeface="Calibri"/>
                <a:cs typeface="Calibri"/>
                <a:sym typeface="Calibri"/>
              </a:defRPr>
            </a:lvl9pPr>
          </a:lstStyle>
          <a:p/>
        </p:txBody>
      </p:sp>
      <p:sp>
        <p:nvSpPr>
          <p:cNvPr id="27" name="Google Shape;27;p28"/>
          <p:cNvSpPr txBox="1"/>
          <p:nvPr>
            <p:ph idx="10" type="dt"/>
          </p:nvPr>
        </p:nvSpPr>
        <p:spPr>
          <a:xfrm>
            <a:off x="685800" y="6412447"/>
            <a:ext cx="41148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8" name="Google Shape;28;p28"/>
          <p:cNvSpPr txBox="1"/>
          <p:nvPr>
            <p:ph idx="11" type="ftr"/>
          </p:nvPr>
        </p:nvSpPr>
        <p:spPr>
          <a:xfrm>
            <a:off x="685800" y="6554697"/>
            <a:ext cx="5029200" cy="228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5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9" name="Google Shape;29;p28"/>
          <p:cNvSpPr txBox="1"/>
          <p:nvPr>
            <p:ph idx="12" type="sldNum"/>
          </p:nvPr>
        </p:nvSpPr>
        <p:spPr>
          <a:xfrm>
            <a:off x="8763926" y="5876412"/>
            <a:ext cx="2926080" cy="1397039"/>
          </a:xfrm>
          <a:prstGeom prst="rect">
            <a:avLst/>
          </a:prstGeom>
          <a:noFill/>
          <a:ln>
            <a:noFill/>
          </a:ln>
        </p:spPr>
        <p:txBody>
          <a:bodyPr anchorCtr="0" anchor="b" bIns="45700" lIns="91425" spcFirstLastPara="1" rIns="91425" wrap="square" tIns="45700">
            <a:noAutofit/>
          </a:bodyPr>
          <a:lstStyle>
            <a:lvl1pPr indent="0" lvl="0" marL="0" marR="0" rtl="0" algn="r">
              <a:spcBef>
                <a:spcPts val="0"/>
              </a:spcBef>
              <a:buNone/>
              <a:defRPr b="0" i="0" sz="10300" u="none" cap="none" strike="noStrike">
                <a:solidFill>
                  <a:schemeClr val="accent1"/>
                </a:solidFill>
                <a:latin typeface="Calibri"/>
                <a:ea typeface="Calibri"/>
                <a:cs typeface="Calibri"/>
                <a:sym typeface="Calibri"/>
              </a:defRPr>
            </a:lvl1pPr>
            <a:lvl2pPr indent="0" lvl="1" marL="0" marR="0" rtl="0" algn="r">
              <a:spcBef>
                <a:spcPts val="0"/>
              </a:spcBef>
              <a:buNone/>
              <a:defRPr b="0" i="0" sz="10300" u="none" cap="none" strike="noStrike">
                <a:solidFill>
                  <a:schemeClr val="accent1"/>
                </a:solidFill>
                <a:latin typeface="Calibri"/>
                <a:ea typeface="Calibri"/>
                <a:cs typeface="Calibri"/>
                <a:sym typeface="Calibri"/>
              </a:defRPr>
            </a:lvl2pPr>
            <a:lvl3pPr indent="0" lvl="2" marL="0" marR="0" rtl="0" algn="r">
              <a:spcBef>
                <a:spcPts val="0"/>
              </a:spcBef>
              <a:buNone/>
              <a:defRPr b="0" i="0" sz="10300" u="none" cap="none" strike="noStrike">
                <a:solidFill>
                  <a:schemeClr val="accent1"/>
                </a:solidFill>
                <a:latin typeface="Calibri"/>
                <a:ea typeface="Calibri"/>
                <a:cs typeface="Calibri"/>
                <a:sym typeface="Calibri"/>
              </a:defRPr>
            </a:lvl3pPr>
            <a:lvl4pPr indent="0" lvl="3" marL="0" marR="0" rtl="0" algn="r">
              <a:spcBef>
                <a:spcPts val="0"/>
              </a:spcBef>
              <a:buNone/>
              <a:defRPr b="0" i="0" sz="10300" u="none" cap="none" strike="noStrike">
                <a:solidFill>
                  <a:schemeClr val="accent1"/>
                </a:solidFill>
                <a:latin typeface="Calibri"/>
                <a:ea typeface="Calibri"/>
                <a:cs typeface="Calibri"/>
                <a:sym typeface="Calibri"/>
              </a:defRPr>
            </a:lvl4pPr>
            <a:lvl5pPr indent="0" lvl="4" marL="0" marR="0" rtl="0" algn="r">
              <a:spcBef>
                <a:spcPts val="0"/>
              </a:spcBef>
              <a:buNone/>
              <a:defRPr b="0" i="0" sz="10300" u="none" cap="none" strike="noStrike">
                <a:solidFill>
                  <a:schemeClr val="accent1"/>
                </a:solidFill>
                <a:latin typeface="Calibri"/>
                <a:ea typeface="Calibri"/>
                <a:cs typeface="Calibri"/>
                <a:sym typeface="Calibri"/>
              </a:defRPr>
            </a:lvl5pPr>
            <a:lvl6pPr indent="0" lvl="5" marL="0" marR="0" rtl="0" algn="r">
              <a:spcBef>
                <a:spcPts val="0"/>
              </a:spcBef>
              <a:buNone/>
              <a:defRPr b="0" i="0" sz="10300" u="none" cap="none" strike="noStrike">
                <a:solidFill>
                  <a:schemeClr val="accent1"/>
                </a:solidFill>
                <a:latin typeface="Calibri"/>
                <a:ea typeface="Calibri"/>
                <a:cs typeface="Calibri"/>
                <a:sym typeface="Calibri"/>
              </a:defRPr>
            </a:lvl6pPr>
            <a:lvl7pPr indent="0" lvl="6" marL="0" marR="0" rtl="0" algn="r">
              <a:spcBef>
                <a:spcPts val="0"/>
              </a:spcBef>
              <a:buNone/>
              <a:defRPr b="0" i="0" sz="10300" u="none" cap="none" strike="noStrike">
                <a:solidFill>
                  <a:schemeClr val="accent1"/>
                </a:solidFill>
                <a:latin typeface="Calibri"/>
                <a:ea typeface="Calibri"/>
                <a:cs typeface="Calibri"/>
                <a:sym typeface="Calibri"/>
              </a:defRPr>
            </a:lvl7pPr>
            <a:lvl8pPr indent="0" lvl="7" marL="0" marR="0" rtl="0" algn="r">
              <a:spcBef>
                <a:spcPts val="0"/>
              </a:spcBef>
              <a:buNone/>
              <a:defRPr b="0" i="0" sz="10300" u="none" cap="none" strike="noStrike">
                <a:solidFill>
                  <a:schemeClr val="accent1"/>
                </a:solidFill>
                <a:latin typeface="Calibri"/>
                <a:ea typeface="Calibri"/>
                <a:cs typeface="Calibri"/>
                <a:sym typeface="Calibri"/>
              </a:defRPr>
            </a:lvl8pPr>
            <a:lvl9pPr indent="0" lvl="8" marL="0" marR="0" rtl="0" algn="r">
              <a:spcBef>
                <a:spcPts val="0"/>
              </a:spcBef>
              <a:buNone/>
              <a:defRPr b="0" i="0" sz="10300" u="none" cap="none" strike="noStrike">
                <a:solidFill>
                  <a:schemeClr val="accen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hyperlink" Target="https://www.tribunaleminorenni.ancona.it/giudici_togati.aspx" TargetMode="External"/><Relationship Id="rId5" Type="http://schemas.openxmlformats.org/officeDocument/2006/relationships/hyperlink" Target="https://www.tribunaleminorenni.ancona.it/giudici_onorari.aspx"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image" Target="../media/image12.png"/><Relationship Id="rId6" Type="http://schemas.openxmlformats.org/officeDocument/2006/relationships/image" Target="../media/image14.png"/><Relationship Id="rId7"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04" name="Shape 104"/>
        <p:cNvGrpSpPr/>
        <p:nvPr/>
      </p:nvGrpSpPr>
      <p:grpSpPr>
        <a:xfrm>
          <a:off x="0" y="0"/>
          <a:ext cx="0" cy="0"/>
          <a:chOff x="0" y="0"/>
          <a:chExt cx="0" cy="0"/>
        </a:xfrm>
      </p:grpSpPr>
      <p:sp>
        <p:nvSpPr>
          <p:cNvPr id="105" name="Google Shape;105;p1"/>
          <p:cNvSpPr/>
          <p:nvPr/>
        </p:nvSpPr>
        <p:spPr>
          <a:xfrm>
            <a:off x="-10287" y="0"/>
            <a:ext cx="12202287" cy="6858000"/>
          </a:xfrm>
          <a:prstGeom prst="rect">
            <a:avLst/>
          </a:prstGeom>
          <a:solidFill>
            <a:srgbClr val="3B1C7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06" name="Google Shape;106;p1"/>
          <p:cNvSpPr txBox="1"/>
          <p:nvPr>
            <p:ph type="ctrTitle"/>
          </p:nvPr>
        </p:nvSpPr>
        <p:spPr>
          <a:xfrm>
            <a:off x="7933038" y="770467"/>
            <a:ext cx="3740270" cy="3352800"/>
          </a:xfrm>
          <a:prstGeom prst="rect">
            <a:avLst/>
          </a:prstGeom>
          <a:noFill/>
          <a:ln>
            <a:noFill/>
          </a:ln>
        </p:spPr>
        <p:txBody>
          <a:bodyPr anchorCtr="0" anchor="b" bIns="45700" lIns="91425" spcFirstLastPara="1" rIns="91425" wrap="square" tIns="45700">
            <a:normAutofit/>
          </a:bodyPr>
          <a:lstStyle/>
          <a:p>
            <a:pPr indent="0" lvl="0" marL="0" rtl="0" algn="l">
              <a:lnSpc>
                <a:spcPct val="80000"/>
              </a:lnSpc>
              <a:spcBef>
                <a:spcPts val="0"/>
              </a:spcBef>
              <a:spcAft>
                <a:spcPts val="0"/>
              </a:spcAft>
              <a:buClr>
                <a:srgbClr val="FFFFFF"/>
              </a:buClr>
              <a:buSzPts val="5400"/>
              <a:buFont typeface="Calibri"/>
              <a:buNone/>
            </a:pPr>
            <a:r>
              <a:rPr lang="it-IT" sz="5400"/>
              <a:t>I servizi per minori e famiglie</a:t>
            </a:r>
            <a:endParaRPr/>
          </a:p>
        </p:txBody>
      </p:sp>
      <p:pic>
        <p:nvPicPr>
          <p:cNvPr id="107" name="Google Shape;107;p1"/>
          <p:cNvPicPr preferRelativeResize="0"/>
          <p:nvPr/>
        </p:nvPicPr>
        <p:blipFill rotWithShape="1">
          <a:blip r:embed="rId3">
            <a:alphaModFix/>
          </a:blip>
          <a:srcRect b="9195" l="0" r="2" t="0"/>
          <a:stretch/>
        </p:blipFill>
        <p:spPr>
          <a:xfrm>
            <a:off x="-10287" y="10"/>
            <a:ext cx="7552267" cy="685799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000"/>
                                  </p:stCondLst>
                                  <p:childTnLst>
                                    <p:set>
                                      <p:cBhvr>
                                        <p:cTn dur="1" fill="hold">
                                          <p:stCondLst>
                                            <p:cond delay="0"/>
                                          </p:stCondLst>
                                        </p:cTn>
                                        <p:tgtEl>
                                          <p:spTgt spid="106"/>
                                        </p:tgtEl>
                                        <p:attrNameLst>
                                          <p:attrName>style.visibility</p:attrName>
                                        </p:attrNameLst>
                                      </p:cBhvr>
                                      <p:to>
                                        <p:strVal val="visible"/>
                                      </p:to>
                                    </p:set>
                                    <p:animEffect filter="fade" transition="in">
                                      <p:cBhvr>
                                        <p:cTn dur="700"/>
                                        <p:tgtEl>
                                          <p:spTgt spid="1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7" name="Shape 177"/>
        <p:cNvGrpSpPr/>
        <p:nvPr/>
      </p:nvGrpSpPr>
      <p:grpSpPr>
        <a:xfrm>
          <a:off x="0" y="0"/>
          <a:ext cx="0" cy="0"/>
          <a:chOff x="0" y="0"/>
          <a:chExt cx="0" cy="0"/>
        </a:xfrm>
      </p:grpSpPr>
      <p:sp>
        <p:nvSpPr>
          <p:cNvPr id="178" name="Google Shape;178;p11"/>
          <p:cNvSpPr txBox="1"/>
          <p:nvPr>
            <p:ph type="title"/>
          </p:nvPr>
        </p:nvSpPr>
        <p:spPr>
          <a:xfrm>
            <a:off x="657225" y="499533"/>
            <a:ext cx="711517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7D7A54"/>
              </a:buClr>
              <a:buSzPts val="3800"/>
              <a:buFont typeface="Calibri"/>
              <a:buNone/>
            </a:pPr>
            <a:r>
              <a:rPr lang="it-IT" sz="3800">
                <a:solidFill>
                  <a:srgbClr val="7D7A54"/>
                </a:solidFill>
              </a:rPr>
              <a:t>L. 328/2000 Art. 16 «Sostegno alle responsabilità familiari»</a:t>
            </a:r>
            <a:br>
              <a:rPr lang="it-IT" sz="3800">
                <a:solidFill>
                  <a:srgbClr val="7D7A54"/>
                </a:solidFill>
              </a:rPr>
            </a:br>
            <a:endParaRPr sz="3800">
              <a:solidFill>
                <a:srgbClr val="7D7A54"/>
              </a:solidFill>
            </a:endParaRPr>
          </a:p>
        </p:txBody>
      </p:sp>
      <p:sp>
        <p:nvSpPr>
          <p:cNvPr id="179" name="Google Shape;179;p11"/>
          <p:cNvSpPr txBox="1"/>
          <p:nvPr>
            <p:ph idx="1" type="body"/>
          </p:nvPr>
        </p:nvSpPr>
        <p:spPr>
          <a:xfrm>
            <a:off x="676656" y="2011680"/>
            <a:ext cx="6877083" cy="3766185"/>
          </a:xfrm>
          <a:prstGeom prst="rect">
            <a:avLst/>
          </a:prstGeom>
          <a:noFill/>
          <a:ln>
            <a:noFill/>
          </a:ln>
        </p:spPr>
        <p:txBody>
          <a:bodyPr anchorCtr="0" anchor="t" bIns="45700" lIns="91425" spcFirstLastPara="1" rIns="91425" wrap="square" tIns="45700">
            <a:normAutofit/>
          </a:bodyPr>
          <a:lstStyle/>
          <a:p>
            <a:pPr indent="-107950" lvl="0" marL="91440" rtl="0" algn="l">
              <a:lnSpc>
                <a:spcPct val="85000"/>
              </a:lnSpc>
              <a:spcBef>
                <a:spcPts val="0"/>
              </a:spcBef>
              <a:spcAft>
                <a:spcPts val="0"/>
              </a:spcAft>
              <a:buClr>
                <a:srgbClr val="262626"/>
              </a:buClr>
              <a:buSzPts val="1700"/>
              <a:buChar char=" "/>
            </a:pPr>
            <a:r>
              <a:rPr lang="it-IT" sz="1700"/>
              <a:t>«Il  sistema integrato di interventi e servizi sociali riconosce e sostiene  il  ruolo peculiare delle famiglie nella formazione e nella cura   della   persona,   nella   promozione   del  benessere  e  nel perseguimento   della   coesione  sociale;  sostiene  e  valorizza  i molteplici compiti che le famiglie svolgono sia nei momenti critici e di  disagio,  sia  nello  sviluppo della vita quotidiana; sostiene la cooperazione,  il  mutuo  aiuto  e  l'associazionismo delle famiglie; valorizza il ruolo attivo delle famiglie nella formazione di proposte e  di  progetti  per  l'offerta  dei  servizi e nella valutazione dei medesimi.  Al  fine  di  migliorare  la qualità e l'efficienza degli interventi,  gli operatori coinvolgono e responsabilizzano le persone e le famiglie nell'ambito dell'organizzazione dei servizi».</a:t>
            </a:r>
            <a:endParaRPr/>
          </a:p>
          <a:p>
            <a:pPr indent="0" lvl="0" marL="0" rtl="0" algn="l">
              <a:lnSpc>
                <a:spcPct val="85000"/>
              </a:lnSpc>
              <a:spcBef>
                <a:spcPts val="1300"/>
              </a:spcBef>
              <a:spcAft>
                <a:spcPts val="0"/>
              </a:spcAft>
              <a:buClr>
                <a:srgbClr val="262626"/>
              </a:buClr>
              <a:buSzPts val="1700"/>
              <a:buNone/>
            </a:pPr>
            <a:r>
              <a:t/>
            </a:r>
            <a:endParaRPr sz="1700"/>
          </a:p>
          <a:p>
            <a:pPr indent="-107950" lvl="0" marL="91440" rtl="0" algn="l">
              <a:lnSpc>
                <a:spcPct val="85000"/>
              </a:lnSpc>
              <a:spcBef>
                <a:spcPts val="1300"/>
              </a:spcBef>
              <a:spcAft>
                <a:spcPts val="0"/>
              </a:spcAft>
              <a:buClr>
                <a:srgbClr val="262626"/>
              </a:buClr>
              <a:buSzPts val="1700"/>
              <a:buChar char=" "/>
            </a:pPr>
            <a:r>
              <a:rPr lang="it-IT" sz="1700"/>
              <a:t>Creazione di servizi ed interventi finalizzati al sostegno delle responsabilità familiari, attività di promozione e di prevenzione.</a:t>
            </a:r>
            <a:endParaRPr/>
          </a:p>
          <a:p>
            <a:pPr indent="0" lvl="0" marL="91440" rtl="0" algn="l">
              <a:lnSpc>
                <a:spcPct val="85000"/>
              </a:lnSpc>
              <a:spcBef>
                <a:spcPts val="1300"/>
              </a:spcBef>
              <a:spcAft>
                <a:spcPts val="0"/>
              </a:spcAft>
              <a:buClr>
                <a:srgbClr val="262626"/>
              </a:buClr>
              <a:buSzPts val="1700"/>
              <a:buNone/>
            </a:pPr>
            <a:r>
              <a:t/>
            </a:r>
            <a:endParaRPr sz="1700"/>
          </a:p>
        </p:txBody>
      </p:sp>
      <p:pic>
        <p:nvPicPr>
          <p:cNvPr descr="Navi bianche guidate da una nave gialla" id="180" name="Google Shape;180;p11"/>
          <p:cNvPicPr preferRelativeResize="0"/>
          <p:nvPr/>
        </p:nvPicPr>
        <p:blipFill rotWithShape="1">
          <a:blip r:embed="rId3">
            <a:alphaModFix/>
          </a:blip>
          <a:srcRect b="-2" l="43965" r="16385" t="0"/>
          <a:stretch/>
        </p:blipFill>
        <p:spPr>
          <a:xfrm>
            <a:off x="8114537" y="10"/>
            <a:ext cx="4077463" cy="686440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4" name="Shape 184"/>
        <p:cNvGrpSpPr/>
        <p:nvPr/>
      </p:nvGrpSpPr>
      <p:grpSpPr>
        <a:xfrm>
          <a:off x="0" y="0"/>
          <a:ext cx="0" cy="0"/>
          <a:chOff x="0" y="0"/>
          <a:chExt cx="0" cy="0"/>
        </a:xfrm>
      </p:grpSpPr>
      <p:sp>
        <p:nvSpPr>
          <p:cNvPr id="185" name="Google Shape;185;p12"/>
          <p:cNvSpPr txBox="1"/>
          <p:nvPr>
            <p:ph idx="1" type="body"/>
          </p:nvPr>
        </p:nvSpPr>
        <p:spPr>
          <a:xfrm>
            <a:off x="676656" y="2011680"/>
            <a:ext cx="6877083" cy="3766185"/>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Char char=" "/>
            </a:pPr>
            <a:r>
              <a:rPr lang="it-IT"/>
              <a:t>Quando il sistema di protezione della famiglia non risulta adeguato a rispondere ai bisogni dei minori viene richiesto il coinvolgimento del Servizio Sociale preposto alla presa in carico. </a:t>
            </a:r>
            <a:endParaRPr/>
          </a:p>
          <a:p>
            <a:pPr indent="-152400" lvl="0" marL="91440" rtl="0" algn="l">
              <a:lnSpc>
                <a:spcPct val="85000"/>
              </a:lnSpc>
              <a:spcBef>
                <a:spcPts val="1300"/>
              </a:spcBef>
              <a:spcAft>
                <a:spcPts val="0"/>
              </a:spcAft>
              <a:buClr>
                <a:srgbClr val="262626"/>
              </a:buClr>
              <a:buSzPts val="2400"/>
              <a:buChar char=" "/>
            </a:pPr>
            <a:r>
              <a:rPr lang="it-IT"/>
              <a:t>Il Servizio Sociale in riferimento allo specifico caso può richiedere l’intervento e la collaborazione dell’Autorità Giudiziaria. </a:t>
            </a:r>
            <a:endParaRPr/>
          </a:p>
        </p:txBody>
      </p:sp>
      <p:pic>
        <p:nvPicPr>
          <p:cNvPr descr="Pezzi del puzzle" id="186" name="Google Shape;186;p12"/>
          <p:cNvPicPr preferRelativeResize="0"/>
          <p:nvPr/>
        </p:nvPicPr>
        <p:blipFill rotWithShape="1">
          <a:blip r:embed="rId3">
            <a:alphaModFix/>
          </a:blip>
          <a:srcRect b="0" l="34058" r="26441" t="0"/>
          <a:stretch/>
        </p:blipFill>
        <p:spPr>
          <a:xfrm>
            <a:off x="8114537" y="10"/>
            <a:ext cx="4077463" cy="686440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3"/>
          <p:cNvSpPr txBox="1"/>
          <p:nvPr>
            <p:ph type="title"/>
          </p:nvPr>
        </p:nvSpPr>
        <p:spPr>
          <a:xfrm>
            <a:off x="657225" y="499533"/>
            <a:ext cx="711517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504E3C"/>
              </a:buClr>
              <a:buSzPts val="5400"/>
              <a:buFont typeface="Calibri"/>
              <a:buNone/>
            </a:pPr>
            <a:r>
              <a:rPr lang="it-IT">
                <a:solidFill>
                  <a:srgbClr val="504E3C"/>
                </a:solidFill>
              </a:rPr>
              <a:t>La tutela minori nel sistema giudiziario</a:t>
            </a:r>
            <a:endParaRPr/>
          </a:p>
        </p:txBody>
      </p:sp>
      <p:sp>
        <p:nvSpPr>
          <p:cNvPr id="192" name="Google Shape;192;p13"/>
          <p:cNvSpPr txBox="1"/>
          <p:nvPr>
            <p:ph idx="1" type="body"/>
          </p:nvPr>
        </p:nvSpPr>
        <p:spPr>
          <a:xfrm>
            <a:off x="676656" y="2011680"/>
            <a:ext cx="6877083" cy="3766185"/>
          </a:xfrm>
          <a:prstGeom prst="rect">
            <a:avLst/>
          </a:prstGeom>
          <a:noFill/>
          <a:ln>
            <a:noFill/>
          </a:ln>
        </p:spPr>
        <p:txBody>
          <a:bodyPr anchorCtr="0" anchor="t" bIns="45700" lIns="91425" spcFirstLastPara="1" rIns="91425" wrap="square" tIns="45700">
            <a:normAutofit/>
          </a:bodyPr>
          <a:lstStyle/>
          <a:p>
            <a:pPr indent="-114300" lvl="0" marL="91440" rtl="0" algn="l">
              <a:lnSpc>
                <a:spcPct val="85000"/>
              </a:lnSpc>
              <a:spcBef>
                <a:spcPts val="0"/>
              </a:spcBef>
              <a:spcAft>
                <a:spcPts val="0"/>
              </a:spcAft>
              <a:buClr>
                <a:srgbClr val="99284C"/>
              </a:buClr>
              <a:buSzPts val="1800"/>
              <a:buFont typeface="Noto Sans Symbols"/>
              <a:buChar char="⮚"/>
            </a:pPr>
            <a:r>
              <a:rPr lang="it-IT"/>
              <a:t>Tribunale per i Minorenni</a:t>
            </a:r>
            <a:endParaRPr/>
          </a:p>
          <a:p>
            <a:pPr indent="0" lvl="0" marL="91440" rtl="0" algn="l">
              <a:lnSpc>
                <a:spcPct val="85000"/>
              </a:lnSpc>
              <a:spcBef>
                <a:spcPts val="1300"/>
              </a:spcBef>
              <a:spcAft>
                <a:spcPts val="0"/>
              </a:spcAft>
              <a:buClr>
                <a:srgbClr val="99284C"/>
              </a:buClr>
              <a:buSzPts val="1800"/>
              <a:buFont typeface="Noto Sans Symbols"/>
              <a:buNone/>
            </a:pPr>
            <a:r>
              <a:t/>
            </a:r>
            <a:endParaRPr/>
          </a:p>
          <a:p>
            <a:pPr indent="-114300" lvl="0" marL="91440" rtl="0" algn="l">
              <a:lnSpc>
                <a:spcPct val="85000"/>
              </a:lnSpc>
              <a:spcBef>
                <a:spcPts val="1300"/>
              </a:spcBef>
              <a:spcAft>
                <a:spcPts val="0"/>
              </a:spcAft>
              <a:buClr>
                <a:srgbClr val="99284C"/>
              </a:buClr>
              <a:buSzPts val="1800"/>
              <a:buFont typeface="Noto Sans Symbols"/>
              <a:buChar char="⮚"/>
            </a:pPr>
            <a:r>
              <a:rPr lang="it-IT"/>
              <a:t>Giudice Tutelare</a:t>
            </a:r>
            <a:endParaRPr/>
          </a:p>
          <a:p>
            <a:pPr indent="0" lvl="0" marL="91440" rtl="0" algn="l">
              <a:lnSpc>
                <a:spcPct val="85000"/>
              </a:lnSpc>
              <a:spcBef>
                <a:spcPts val="1300"/>
              </a:spcBef>
              <a:spcAft>
                <a:spcPts val="0"/>
              </a:spcAft>
              <a:buClr>
                <a:srgbClr val="99284C"/>
              </a:buClr>
              <a:buSzPts val="1800"/>
              <a:buFont typeface="Noto Sans Symbols"/>
              <a:buNone/>
            </a:pPr>
            <a:r>
              <a:t/>
            </a:r>
            <a:endParaRPr/>
          </a:p>
          <a:p>
            <a:pPr indent="-114300" lvl="0" marL="91440" rtl="0" algn="l">
              <a:lnSpc>
                <a:spcPct val="85000"/>
              </a:lnSpc>
              <a:spcBef>
                <a:spcPts val="1300"/>
              </a:spcBef>
              <a:spcAft>
                <a:spcPts val="0"/>
              </a:spcAft>
              <a:buClr>
                <a:srgbClr val="99284C"/>
              </a:buClr>
              <a:buSzPts val="1800"/>
              <a:buFont typeface="Noto Sans Symbols"/>
              <a:buChar char="⮚"/>
            </a:pPr>
            <a:r>
              <a:rPr lang="it-IT"/>
              <a:t>Tribunale Ordinario</a:t>
            </a:r>
            <a:endParaRPr/>
          </a:p>
          <a:p>
            <a:pPr indent="0" lvl="0" marL="91440" rtl="0" algn="l">
              <a:lnSpc>
                <a:spcPct val="85000"/>
              </a:lnSpc>
              <a:spcBef>
                <a:spcPts val="1300"/>
              </a:spcBef>
              <a:spcAft>
                <a:spcPts val="0"/>
              </a:spcAft>
              <a:buClr>
                <a:srgbClr val="262626"/>
              </a:buClr>
              <a:buSzPts val="2400"/>
              <a:buNone/>
            </a:pPr>
            <a:r>
              <a:t/>
            </a:r>
            <a:endParaRPr/>
          </a:p>
        </p:txBody>
      </p:sp>
      <p:pic>
        <p:nvPicPr>
          <p:cNvPr descr="Punto esclamativo su uno sfondo giallo" id="193" name="Google Shape;193;p13"/>
          <p:cNvPicPr preferRelativeResize="0"/>
          <p:nvPr/>
        </p:nvPicPr>
        <p:blipFill rotWithShape="1">
          <a:blip r:embed="rId3">
            <a:alphaModFix/>
          </a:blip>
          <a:srcRect b="-2" l="34184" r="21265" t="0"/>
          <a:stretch/>
        </p:blipFill>
        <p:spPr>
          <a:xfrm>
            <a:off x="8114537" y="10"/>
            <a:ext cx="4077463" cy="686440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7" name="Shape 197"/>
        <p:cNvGrpSpPr/>
        <p:nvPr/>
      </p:nvGrpSpPr>
      <p:grpSpPr>
        <a:xfrm>
          <a:off x="0" y="0"/>
          <a:ext cx="0" cy="0"/>
          <a:chOff x="0" y="0"/>
          <a:chExt cx="0" cy="0"/>
        </a:xfrm>
      </p:grpSpPr>
      <p:sp>
        <p:nvSpPr>
          <p:cNvPr id="198" name="Google Shape;198;p14"/>
          <p:cNvSpPr txBox="1"/>
          <p:nvPr>
            <p:ph type="title"/>
          </p:nvPr>
        </p:nvSpPr>
        <p:spPr>
          <a:xfrm>
            <a:off x="4683125" y="499533"/>
            <a:ext cx="656272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Le competenze del TM</a:t>
            </a:r>
            <a:endParaRPr/>
          </a:p>
        </p:txBody>
      </p:sp>
      <p:pic>
        <p:nvPicPr>
          <p:cNvPr descr="Una bilancia vintage" id="199" name="Google Shape;199;p14"/>
          <p:cNvPicPr preferRelativeResize="0"/>
          <p:nvPr/>
        </p:nvPicPr>
        <p:blipFill rotWithShape="1">
          <a:blip r:embed="rId3">
            <a:alphaModFix/>
          </a:blip>
          <a:srcRect b="3" l="0" r="10903" t="0"/>
          <a:stretch/>
        </p:blipFill>
        <p:spPr>
          <a:xfrm>
            <a:off x="20" y="-6418"/>
            <a:ext cx="4077443" cy="6864418"/>
          </a:xfrm>
          <a:prstGeom prst="rect">
            <a:avLst/>
          </a:prstGeom>
          <a:noFill/>
          <a:ln>
            <a:noFill/>
          </a:ln>
        </p:spPr>
      </p:pic>
      <p:sp>
        <p:nvSpPr>
          <p:cNvPr id="200" name="Google Shape;200;p14"/>
          <p:cNvSpPr txBox="1"/>
          <p:nvPr>
            <p:ph idx="1" type="body"/>
          </p:nvPr>
        </p:nvSpPr>
        <p:spPr>
          <a:xfrm>
            <a:off x="4702557" y="2011680"/>
            <a:ext cx="6428994" cy="3766185"/>
          </a:xfrm>
          <a:prstGeom prst="rect">
            <a:avLst/>
          </a:prstGeom>
          <a:noFill/>
          <a:ln>
            <a:noFill/>
          </a:ln>
        </p:spPr>
        <p:txBody>
          <a:bodyPr anchorCtr="0" anchor="t" bIns="45700" lIns="91425" spcFirstLastPara="1" rIns="91425" wrap="square" tIns="45700">
            <a:normAutofit/>
          </a:bodyPr>
          <a:lstStyle/>
          <a:p>
            <a:pPr indent="-91440" lvl="0" marL="91440" rtl="0" algn="l">
              <a:lnSpc>
                <a:spcPct val="85000"/>
              </a:lnSpc>
              <a:spcBef>
                <a:spcPts val="0"/>
              </a:spcBef>
              <a:spcAft>
                <a:spcPts val="0"/>
              </a:spcAft>
              <a:buClr>
                <a:srgbClr val="262626"/>
              </a:buClr>
              <a:buSzPts val="1100"/>
              <a:buChar char=" "/>
            </a:pPr>
            <a:r>
              <a:rPr b="0" i="0" lang="it-IT" sz="1100">
                <a:latin typeface="Verdana"/>
                <a:ea typeface="Verdana"/>
                <a:cs typeface="Verdana"/>
                <a:sym typeface="Verdana"/>
              </a:rPr>
              <a:t>Il Tribunale per i Minorenni è un organo giudiziario ordinario, specializzato a composizione mista, formato cioè da giudici professionali (detti anche "giudici togati") e da giudici onorari, che sono degli esperti nominati dal Consiglio Superiore della magistratura per un periodo di tre anni rinnovabile.</a:t>
            </a:r>
            <a:br>
              <a:rPr lang="it-IT" sz="1100"/>
            </a:br>
            <a:br>
              <a:rPr lang="it-IT" sz="1100"/>
            </a:br>
            <a:r>
              <a:rPr b="0" i="0" lang="it-IT" sz="1100">
                <a:latin typeface="Verdana"/>
                <a:ea typeface="Verdana"/>
                <a:cs typeface="Verdana"/>
                <a:sym typeface="Verdana"/>
              </a:rPr>
              <a:t>Sono presenti attualmente le seguenti professionalità: psicologi, neuropsichiatri infantili, assistenti sociali, psicoterapeuti, educatori.</a:t>
            </a:r>
            <a:br>
              <a:rPr lang="it-IT" sz="1100"/>
            </a:br>
            <a:br>
              <a:rPr lang="it-IT" sz="1100"/>
            </a:br>
            <a:r>
              <a:rPr b="0" i="0" lang="it-IT" sz="1100">
                <a:latin typeface="Verdana"/>
                <a:ea typeface="Verdana"/>
                <a:cs typeface="Verdana"/>
                <a:sym typeface="Verdana"/>
              </a:rPr>
              <a:t>Il Tribunale giudica con collegi composti da quattro giudici: un presidente, un giudice, un giudice onorario donna ed un giudice onorario uomo. Ciascuno di questi quattro giudici dispone di un voto, e il voto dei giudici onorari ha lo stesso peso di quello del giudice togato e del presidente: Le decisioni sono sempre collegiali ed impugnabili innanzi alla Sezione per i minorenni della Corte d'Appello.</a:t>
            </a:r>
            <a:endParaRPr/>
          </a:p>
          <a:p>
            <a:pPr indent="-91440" lvl="0" marL="91440" rtl="0" algn="l">
              <a:lnSpc>
                <a:spcPct val="85000"/>
              </a:lnSpc>
              <a:spcBef>
                <a:spcPts val="1300"/>
              </a:spcBef>
              <a:spcAft>
                <a:spcPts val="0"/>
              </a:spcAft>
              <a:buClr>
                <a:srgbClr val="262626"/>
              </a:buClr>
              <a:buSzPts val="1100"/>
              <a:buChar char=" "/>
            </a:pPr>
            <a:r>
              <a:rPr b="1" i="0" lang="it-IT" sz="1100">
                <a:latin typeface="Verdana"/>
                <a:ea typeface="Verdana"/>
                <a:cs typeface="Verdana"/>
                <a:sym typeface="Verdana"/>
              </a:rPr>
              <a:t>Il Tribunale dei Minori</a:t>
            </a:r>
            <a:r>
              <a:rPr b="0" i="0" lang="it-IT" sz="1100">
                <a:latin typeface="Verdana"/>
                <a:ea typeface="Verdana"/>
                <a:cs typeface="Verdana"/>
                <a:sym typeface="Verdana"/>
              </a:rPr>
              <a:t> è un organo composto da giudici </a:t>
            </a:r>
            <a:r>
              <a:rPr b="0" i="0" lang="it-IT" sz="1100" u="sng">
                <a:solidFill>
                  <a:schemeClr val="hlink"/>
                </a:solidFill>
                <a:latin typeface="Verdana"/>
                <a:ea typeface="Verdana"/>
                <a:cs typeface="Verdana"/>
                <a:sym typeface="Verdana"/>
                <a:hlinkClick r:id="rId4"/>
              </a:rPr>
              <a:t>togati</a:t>
            </a:r>
            <a:r>
              <a:rPr b="0" i="0" lang="it-IT" sz="1100">
                <a:latin typeface="Verdana"/>
                <a:ea typeface="Verdana"/>
                <a:cs typeface="Verdana"/>
                <a:sym typeface="Verdana"/>
              </a:rPr>
              <a:t> e </a:t>
            </a:r>
            <a:r>
              <a:rPr b="0" i="0" lang="it-IT" sz="1100" u="sng">
                <a:solidFill>
                  <a:schemeClr val="hlink"/>
                </a:solidFill>
                <a:latin typeface="Verdana"/>
                <a:ea typeface="Verdana"/>
                <a:cs typeface="Verdana"/>
                <a:sym typeface="Verdana"/>
                <a:hlinkClick r:id="rId5"/>
              </a:rPr>
              <a:t>onorari</a:t>
            </a:r>
            <a:r>
              <a:rPr b="0" i="0" lang="it-IT" sz="1100">
                <a:latin typeface="Verdana"/>
                <a:ea typeface="Verdana"/>
                <a:cs typeface="Verdana"/>
                <a:sym typeface="Verdana"/>
              </a:rPr>
              <a:t>, specializzati in scienze umane, che ha la funzione di giudice in primo grado per tutte le questioni amministrative, civili o penali che coinvolgono </a:t>
            </a:r>
            <a:r>
              <a:rPr b="1" i="0" lang="it-IT" sz="1100">
                <a:latin typeface="Verdana"/>
                <a:ea typeface="Verdana"/>
                <a:cs typeface="Verdana"/>
                <a:sym typeface="Verdana"/>
              </a:rPr>
              <a:t>soggetti minorenni</a:t>
            </a:r>
            <a:r>
              <a:rPr b="0" i="0" lang="it-IT" sz="1100">
                <a:latin typeface="Verdana"/>
                <a:ea typeface="Verdana"/>
                <a:cs typeface="Verdana"/>
                <a:sym typeface="Verdana"/>
              </a:rPr>
              <a:t> per procedimenti che riguardano reati, misure rieducative, adozioni, potestà dei genitori, amministrazione patrimoniale, tutela ed assistenza.</a:t>
            </a:r>
            <a:endParaRPr sz="11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15"/>
          <p:cNvSpPr txBox="1"/>
          <p:nvPr>
            <p:ph type="title"/>
          </p:nvPr>
        </p:nvSpPr>
        <p:spPr>
          <a:xfrm>
            <a:off x="762000" y="762000"/>
            <a:ext cx="10668000" cy="107622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Il Giudice Tutelare</a:t>
            </a:r>
            <a:endParaRPr/>
          </a:p>
        </p:txBody>
      </p:sp>
      <p:sp>
        <p:nvSpPr>
          <p:cNvPr id="206" name="Google Shape;206;p15"/>
          <p:cNvSpPr txBox="1"/>
          <p:nvPr>
            <p:ph idx="1" type="body"/>
          </p:nvPr>
        </p:nvSpPr>
        <p:spPr>
          <a:xfrm>
            <a:off x="688157" y="1979630"/>
            <a:ext cx="10741843" cy="4124454"/>
          </a:xfrm>
          <a:prstGeom prst="rect">
            <a:avLst/>
          </a:prstGeom>
          <a:noFill/>
          <a:ln>
            <a:noFill/>
          </a:ln>
        </p:spPr>
        <p:txBody>
          <a:bodyPr anchorCtr="0" anchor="t" bIns="45700" lIns="91425" spcFirstLastPara="1" rIns="91425" wrap="square" tIns="45700">
            <a:normAutofit lnSpcReduction="10000"/>
          </a:bodyPr>
          <a:lstStyle/>
          <a:p>
            <a:pPr indent="-152400" lvl="0" marL="91440" rtl="0" algn="l">
              <a:lnSpc>
                <a:spcPct val="85000"/>
              </a:lnSpc>
              <a:spcBef>
                <a:spcPts val="0"/>
              </a:spcBef>
              <a:spcAft>
                <a:spcPts val="0"/>
              </a:spcAft>
              <a:buClr>
                <a:schemeClr val="dk1"/>
              </a:buClr>
              <a:buSzPts val="2400"/>
              <a:buChar char=" "/>
            </a:pPr>
            <a:r>
              <a:rPr b="1" i="0" lang="it-IT">
                <a:solidFill>
                  <a:schemeClr val="dk1"/>
                </a:solidFill>
                <a:latin typeface="Montserrat"/>
                <a:ea typeface="Montserrat"/>
                <a:cs typeface="Montserrat"/>
                <a:sym typeface="Montserrat"/>
              </a:rPr>
              <a:t>Presso ogni tribunale il giudice tutelare soprintende alle tutele e alle curatele ed esercita le altre funzioni affidategli dalla legge.</a:t>
            </a:r>
            <a:endParaRPr/>
          </a:p>
          <a:p>
            <a:pPr indent="-152400" lvl="0" marL="91440" rtl="0" algn="l">
              <a:lnSpc>
                <a:spcPct val="85000"/>
              </a:lnSpc>
              <a:spcBef>
                <a:spcPts val="1300"/>
              </a:spcBef>
              <a:spcAft>
                <a:spcPts val="0"/>
              </a:spcAft>
              <a:buClr>
                <a:schemeClr val="dk1"/>
              </a:buClr>
              <a:buSzPts val="2400"/>
              <a:buChar char=" "/>
            </a:pPr>
            <a:r>
              <a:rPr b="1" i="0" lang="it-IT">
                <a:solidFill>
                  <a:schemeClr val="dk1"/>
                </a:solidFill>
                <a:latin typeface="Montserrat"/>
                <a:ea typeface="Montserrat"/>
                <a:cs typeface="Montserrat"/>
                <a:sym typeface="Montserrat"/>
              </a:rPr>
              <a:t>È il giudice che sovraintende alle attività di coloro che esercitano la responsabilità genitoriale, la tutela e la curatela. Fra i compiti più importanti che egli deve svolgere vi è la nomina del tutore e del curatore, nonché il rilascio delle autorizzazioni necessarie per il compimento degli atti di disposizione e di straordinaria amministrazione. Il Gt, inoltre, controlla il corretto esercizio della responsabilità genitoriale.</a:t>
            </a:r>
            <a:endParaRPr/>
          </a:p>
          <a:p>
            <a:pPr indent="-152400" lvl="0" marL="91440" rtl="0" algn="l">
              <a:lnSpc>
                <a:spcPct val="85000"/>
              </a:lnSpc>
              <a:spcBef>
                <a:spcPts val="1300"/>
              </a:spcBef>
              <a:spcAft>
                <a:spcPts val="0"/>
              </a:spcAft>
              <a:buClr>
                <a:schemeClr val="dk1"/>
              </a:buClr>
              <a:buSzPts val="2400"/>
              <a:buChar char=" "/>
            </a:pPr>
            <a:r>
              <a:rPr b="1" i="0" lang="it-IT">
                <a:solidFill>
                  <a:schemeClr val="dk1"/>
                </a:solidFill>
                <a:latin typeface="Montserrat"/>
                <a:ea typeface="Montserrat"/>
                <a:cs typeface="Montserrat"/>
                <a:sym typeface="Montserrat"/>
              </a:rPr>
              <a:t>Curatela: istituto diretto a proteggere i soggetti parzialmente incapaci di agire. Con la curatela </a:t>
            </a:r>
            <a:r>
              <a:rPr b="1" lang="it-IT">
                <a:solidFill>
                  <a:schemeClr val="dk1"/>
                </a:solidFill>
                <a:latin typeface="Montserrat"/>
                <a:ea typeface="Montserrat"/>
                <a:cs typeface="Montserrat"/>
                <a:sym typeface="Montserrat"/>
              </a:rPr>
              <a:t>i</a:t>
            </a:r>
            <a:r>
              <a:rPr b="1" i="0" lang="it-IT">
                <a:solidFill>
                  <a:schemeClr val="dk1"/>
                </a:solidFill>
                <a:latin typeface="Montserrat"/>
                <a:ea typeface="Montserrat"/>
                <a:cs typeface="Montserrat"/>
                <a:sym typeface="Montserrat"/>
              </a:rPr>
              <a:t>l giudice nomina un curatore che assiste l’incapace nel compimento degli atti di straordinaria amministrazione.</a:t>
            </a:r>
            <a:endParaRPr b="1">
              <a:solidFill>
                <a:schemeClr val="dk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0" name="Shape 210"/>
        <p:cNvGrpSpPr/>
        <p:nvPr/>
      </p:nvGrpSpPr>
      <p:grpSpPr>
        <a:xfrm>
          <a:off x="0" y="0"/>
          <a:ext cx="0" cy="0"/>
          <a:chOff x="0" y="0"/>
          <a:chExt cx="0" cy="0"/>
        </a:xfrm>
      </p:grpSpPr>
      <p:sp>
        <p:nvSpPr>
          <p:cNvPr id="211" name="Google Shape;211;p16"/>
          <p:cNvSpPr/>
          <p:nvPr/>
        </p:nvSpPr>
        <p:spPr>
          <a:xfrm>
            <a:off x="643468" y="643467"/>
            <a:ext cx="4010828" cy="5571066"/>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2" name="Google Shape;212;p16"/>
          <p:cNvSpPr/>
          <p:nvPr/>
        </p:nvSpPr>
        <p:spPr>
          <a:xfrm>
            <a:off x="806194" y="809244"/>
            <a:ext cx="3685032" cy="5239512"/>
          </a:xfrm>
          <a:prstGeom prst="rect">
            <a:avLst/>
          </a:prstGeom>
          <a:noFill/>
          <a:ln cap="sq" cmpd="sng" w="9525">
            <a:solidFill>
              <a:srgbClr val="FFFFF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3" name="Google Shape;213;p16"/>
          <p:cNvSpPr txBox="1"/>
          <p:nvPr>
            <p:ph type="title"/>
          </p:nvPr>
        </p:nvSpPr>
        <p:spPr>
          <a:xfrm>
            <a:off x="961292" y="1031634"/>
            <a:ext cx="3368431" cy="4844777"/>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5400"/>
              <a:buFont typeface="Calibri"/>
              <a:buNone/>
            </a:pPr>
            <a:r>
              <a:rPr lang="it-IT">
                <a:solidFill>
                  <a:srgbClr val="FFFFFF"/>
                </a:solidFill>
              </a:rPr>
              <a:t>La presa in carico del minore: il sistema di servizi</a:t>
            </a:r>
            <a:endParaRPr/>
          </a:p>
        </p:txBody>
      </p:sp>
      <p:sp>
        <p:nvSpPr>
          <p:cNvPr id="214" name="Google Shape;214;p16"/>
          <p:cNvSpPr txBox="1"/>
          <p:nvPr>
            <p:ph idx="1" type="body"/>
          </p:nvPr>
        </p:nvSpPr>
        <p:spPr>
          <a:xfrm>
            <a:off x="5289791" y="1031634"/>
            <a:ext cx="6140590" cy="4746232"/>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262626"/>
              </a:buClr>
              <a:buSzPts val="2400"/>
              <a:buNone/>
            </a:pPr>
            <a:r>
              <a:rPr lang="it-IT"/>
              <a:t>Servizio Sociale Professionale (ente locale e SSN)</a:t>
            </a:r>
            <a:endParaRPr/>
          </a:p>
          <a:p>
            <a:pPr indent="0" lvl="0" marL="0" rtl="0" algn="l">
              <a:lnSpc>
                <a:spcPct val="85000"/>
              </a:lnSpc>
              <a:spcBef>
                <a:spcPts val="1300"/>
              </a:spcBef>
              <a:spcAft>
                <a:spcPts val="0"/>
              </a:spcAft>
              <a:buClr>
                <a:srgbClr val="262626"/>
              </a:buClr>
              <a:buSzPts val="2400"/>
              <a:buNone/>
            </a:pPr>
            <a:r>
              <a:rPr lang="it-IT"/>
              <a:t>Autorità Giudiziaria</a:t>
            </a:r>
            <a:endParaRPr/>
          </a:p>
          <a:p>
            <a:pPr indent="0" lvl="0" marL="0" rtl="0" algn="l">
              <a:lnSpc>
                <a:spcPct val="85000"/>
              </a:lnSpc>
              <a:spcBef>
                <a:spcPts val="1300"/>
              </a:spcBef>
              <a:spcAft>
                <a:spcPts val="0"/>
              </a:spcAft>
              <a:buClr>
                <a:srgbClr val="262626"/>
              </a:buClr>
              <a:buSzPts val="2400"/>
              <a:buNone/>
            </a:pPr>
            <a:r>
              <a:rPr lang="it-IT"/>
              <a:t>Consultorio familiare </a:t>
            </a:r>
            <a:endParaRPr/>
          </a:p>
          <a:p>
            <a:pPr indent="0" lvl="0" marL="0" rtl="0" algn="l">
              <a:lnSpc>
                <a:spcPct val="85000"/>
              </a:lnSpc>
              <a:spcBef>
                <a:spcPts val="1300"/>
              </a:spcBef>
              <a:spcAft>
                <a:spcPts val="0"/>
              </a:spcAft>
              <a:buClr>
                <a:srgbClr val="262626"/>
              </a:buClr>
              <a:buSzPts val="2400"/>
              <a:buNone/>
            </a:pPr>
            <a:r>
              <a:rPr lang="it-IT"/>
              <a:t>Servizi Specialistici</a:t>
            </a:r>
            <a:endParaRPr/>
          </a:p>
          <a:p>
            <a:pPr indent="0" lvl="0" marL="0" rtl="0" algn="l">
              <a:lnSpc>
                <a:spcPct val="85000"/>
              </a:lnSpc>
              <a:spcBef>
                <a:spcPts val="1300"/>
              </a:spcBef>
              <a:spcAft>
                <a:spcPts val="0"/>
              </a:spcAft>
              <a:buClr>
                <a:srgbClr val="262626"/>
              </a:buClr>
              <a:buSzPts val="2400"/>
              <a:buNone/>
            </a:pPr>
            <a:r>
              <a:rPr lang="it-IT"/>
              <a:t>Terzo Settore</a:t>
            </a:r>
            <a:endParaRPr/>
          </a:p>
          <a:p>
            <a:pPr indent="0" lvl="0" marL="0" rtl="0" algn="l">
              <a:lnSpc>
                <a:spcPct val="85000"/>
              </a:lnSpc>
              <a:spcBef>
                <a:spcPts val="1300"/>
              </a:spcBef>
              <a:spcAft>
                <a:spcPts val="0"/>
              </a:spcAft>
              <a:buClr>
                <a:srgbClr val="262626"/>
              </a:buClr>
              <a:buSzPts val="2400"/>
              <a:buNone/>
            </a:pPr>
            <a:r>
              <a:rPr lang="it-IT"/>
              <a:t>Servizi a supporto del minore e della genitorialità</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18" name="Shape 218"/>
        <p:cNvGrpSpPr/>
        <p:nvPr/>
      </p:nvGrpSpPr>
      <p:grpSpPr>
        <a:xfrm>
          <a:off x="0" y="0"/>
          <a:ext cx="0" cy="0"/>
          <a:chOff x="0" y="0"/>
          <a:chExt cx="0" cy="0"/>
        </a:xfrm>
      </p:grpSpPr>
      <p:sp>
        <p:nvSpPr>
          <p:cNvPr id="219" name="Google Shape;219;p17"/>
          <p:cNvSpPr txBox="1"/>
          <p:nvPr>
            <p:ph type="title"/>
          </p:nvPr>
        </p:nvSpPr>
        <p:spPr>
          <a:xfrm>
            <a:off x="657225" y="499533"/>
            <a:ext cx="711517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Consultorio Familiare</a:t>
            </a:r>
            <a:endParaRPr/>
          </a:p>
        </p:txBody>
      </p:sp>
      <p:sp>
        <p:nvSpPr>
          <p:cNvPr id="220" name="Google Shape;220;p17"/>
          <p:cNvSpPr txBox="1"/>
          <p:nvPr>
            <p:ph idx="1" type="body"/>
          </p:nvPr>
        </p:nvSpPr>
        <p:spPr>
          <a:xfrm>
            <a:off x="676656" y="2011680"/>
            <a:ext cx="6877083" cy="3766185"/>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1300"/>
              <a:buNone/>
            </a:pPr>
            <a:r>
              <a:rPr lang="it-IT" sz="1300"/>
              <a:t>Il Servizio Consultoriale deve essere assicurato nel Distretto Sanitario che rappresenta l’articolazione territoriale dove si realizzano gli indirizzi strategici (Regione Marche – 5 AV). È previsto un CF ogni 10.000 abitanti.</a:t>
            </a:r>
            <a:endParaRPr/>
          </a:p>
          <a:p>
            <a:pPr indent="0" lvl="0" marL="0" rtl="0" algn="l">
              <a:lnSpc>
                <a:spcPct val="85000"/>
              </a:lnSpc>
              <a:spcBef>
                <a:spcPts val="1300"/>
              </a:spcBef>
              <a:spcAft>
                <a:spcPts val="0"/>
              </a:spcAft>
              <a:buClr>
                <a:srgbClr val="262626"/>
              </a:buClr>
              <a:buSzPts val="1300"/>
              <a:buNone/>
            </a:pPr>
            <a:r>
              <a:rPr lang="it-IT" sz="1300"/>
              <a:t>Nei Consultori Familiari possiamo trovare Unità Operative (UO) semplici o complesse presenti solo in alcune AV/Distretti. In particolare è stata riportata nella Regione la presenza di 3 UO complesse e 7 UO semplici. I CF sono incardinati nel Dipartimento delle cure primarie.</a:t>
            </a:r>
            <a:endParaRPr/>
          </a:p>
          <a:p>
            <a:pPr indent="0" lvl="0" marL="0" rtl="0" algn="l">
              <a:lnSpc>
                <a:spcPct val="85000"/>
              </a:lnSpc>
              <a:spcBef>
                <a:spcPts val="1300"/>
              </a:spcBef>
              <a:spcAft>
                <a:spcPts val="0"/>
              </a:spcAft>
              <a:buClr>
                <a:srgbClr val="262626"/>
              </a:buClr>
              <a:buSzPts val="1300"/>
              <a:buNone/>
            </a:pPr>
            <a:r>
              <a:rPr lang="it-IT" sz="1300"/>
              <a:t>équipe multiprofessionale:</a:t>
            </a:r>
            <a:endParaRPr/>
          </a:p>
          <a:p>
            <a:pPr indent="0" lvl="0" marL="0" rtl="0" algn="l">
              <a:lnSpc>
                <a:spcPct val="85000"/>
              </a:lnSpc>
              <a:spcBef>
                <a:spcPts val="1300"/>
              </a:spcBef>
              <a:spcAft>
                <a:spcPts val="0"/>
              </a:spcAft>
              <a:buClr>
                <a:srgbClr val="262626"/>
              </a:buClr>
              <a:buSzPts val="1300"/>
              <a:buNone/>
            </a:pPr>
            <a:r>
              <a:rPr lang="it-IT" sz="1300"/>
              <a:t>• assistente sociale </a:t>
            </a:r>
            <a:endParaRPr/>
          </a:p>
          <a:p>
            <a:pPr indent="0" lvl="0" marL="0" rtl="0" algn="l">
              <a:lnSpc>
                <a:spcPct val="85000"/>
              </a:lnSpc>
              <a:spcBef>
                <a:spcPts val="1300"/>
              </a:spcBef>
              <a:spcAft>
                <a:spcPts val="0"/>
              </a:spcAft>
              <a:buClr>
                <a:srgbClr val="262626"/>
              </a:buClr>
              <a:buSzPts val="1300"/>
              <a:buNone/>
            </a:pPr>
            <a:r>
              <a:rPr lang="it-IT" sz="1300"/>
              <a:t>• ginecologo </a:t>
            </a:r>
            <a:endParaRPr/>
          </a:p>
          <a:p>
            <a:pPr indent="0" lvl="0" marL="0" rtl="0" algn="l">
              <a:lnSpc>
                <a:spcPct val="85000"/>
              </a:lnSpc>
              <a:spcBef>
                <a:spcPts val="1300"/>
              </a:spcBef>
              <a:spcAft>
                <a:spcPts val="0"/>
              </a:spcAft>
              <a:buClr>
                <a:srgbClr val="262626"/>
              </a:buClr>
              <a:buSzPts val="1300"/>
              <a:buNone/>
            </a:pPr>
            <a:r>
              <a:rPr lang="it-IT" sz="1300"/>
              <a:t>• ostetrica </a:t>
            </a:r>
            <a:endParaRPr/>
          </a:p>
          <a:p>
            <a:pPr indent="0" lvl="0" marL="0" rtl="0" algn="l">
              <a:lnSpc>
                <a:spcPct val="85000"/>
              </a:lnSpc>
              <a:spcBef>
                <a:spcPts val="1300"/>
              </a:spcBef>
              <a:spcAft>
                <a:spcPts val="0"/>
              </a:spcAft>
              <a:buClr>
                <a:srgbClr val="262626"/>
              </a:buClr>
              <a:buSzPts val="1300"/>
              <a:buNone/>
            </a:pPr>
            <a:r>
              <a:rPr lang="it-IT" sz="1300"/>
              <a:t>• pediatra </a:t>
            </a:r>
            <a:endParaRPr/>
          </a:p>
          <a:p>
            <a:pPr indent="0" lvl="0" marL="0" rtl="0" algn="l">
              <a:lnSpc>
                <a:spcPct val="85000"/>
              </a:lnSpc>
              <a:spcBef>
                <a:spcPts val="1300"/>
              </a:spcBef>
              <a:spcAft>
                <a:spcPts val="0"/>
              </a:spcAft>
              <a:buClr>
                <a:srgbClr val="262626"/>
              </a:buClr>
              <a:buSzPts val="1300"/>
              <a:buNone/>
            </a:pPr>
            <a:r>
              <a:rPr lang="it-IT" sz="1300"/>
              <a:t>• psicologo </a:t>
            </a:r>
            <a:endParaRPr/>
          </a:p>
          <a:p>
            <a:pPr indent="0" lvl="0" marL="0" rtl="0" algn="l">
              <a:lnSpc>
                <a:spcPct val="85000"/>
              </a:lnSpc>
              <a:spcBef>
                <a:spcPts val="1300"/>
              </a:spcBef>
              <a:spcAft>
                <a:spcPts val="0"/>
              </a:spcAft>
              <a:buClr>
                <a:srgbClr val="262626"/>
              </a:buClr>
              <a:buSzPts val="1300"/>
              <a:buNone/>
            </a:pPr>
            <a:r>
              <a:rPr lang="it-IT" sz="1300"/>
              <a:t>• figure consulenti quali sessuologo, sociologo, legale, andrologo, neuropsichiatria infantile.</a:t>
            </a:r>
            <a:endParaRPr/>
          </a:p>
          <a:p>
            <a:pPr indent="0" lvl="0" marL="0" rtl="0" algn="l">
              <a:lnSpc>
                <a:spcPct val="85000"/>
              </a:lnSpc>
              <a:spcBef>
                <a:spcPts val="1300"/>
              </a:spcBef>
              <a:spcAft>
                <a:spcPts val="0"/>
              </a:spcAft>
              <a:buClr>
                <a:srgbClr val="262626"/>
              </a:buClr>
              <a:buSzPts val="1300"/>
              <a:buNone/>
            </a:pPr>
            <a:r>
              <a:t/>
            </a:r>
            <a:endParaRPr sz="1300"/>
          </a:p>
          <a:p>
            <a:pPr indent="0" lvl="0" marL="0" rtl="0" algn="l">
              <a:lnSpc>
                <a:spcPct val="85000"/>
              </a:lnSpc>
              <a:spcBef>
                <a:spcPts val="1300"/>
              </a:spcBef>
              <a:spcAft>
                <a:spcPts val="0"/>
              </a:spcAft>
              <a:buClr>
                <a:srgbClr val="262626"/>
              </a:buClr>
              <a:buSzPts val="1300"/>
              <a:buNone/>
            </a:pPr>
            <a:r>
              <a:t/>
            </a:r>
            <a:endParaRPr sz="1300"/>
          </a:p>
        </p:txBody>
      </p:sp>
      <p:pic>
        <p:nvPicPr>
          <p:cNvPr descr="Tavolo con stetoscopio e tastiera di computer" id="221" name="Google Shape;221;p17"/>
          <p:cNvPicPr preferRelativeResize="0"/>
          <p:nvPr/>
        </p:nvPicPr>
        <p:blipFill rotWithShape="1">
          <a:blip r:embed="rId3">
            <a:alphaModFix/>
          </a:blip>
          <a:srcRect b="-2" l="57651" r="2699" t="0"/>
          <a:stretch/>
        </p:blipFill>
        <p:spPr>
          <a:xfrm>
            <a:off x="8114537" y="10"/>
            <a:ext cx="4077463" cy="6864408"/>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8"/>
          <p:cNvSpPr txBox="1"/>
          <p:nvPr>
            <p:ph idx="1" type="body"/>
          </p:nvPr>
        </p:nvSpPr>
        <p:spPr>
          <a:xfrm>
            <a:off x="762000" y="832758"/>
            <a:ext cx="10668000" cy="5271326"/>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85000"/>
              </a:lnSpc>
              <a:spcBef>
                <a:spcPts val="0"/>
              </a:spcBef>
              <a:spcAft>
                <a:spcPts val="0"/>
              </a:spcAft>
              <a:buClr>
                <a:srgbClr val="262626"/>
              </a:buClr>
              <a:buSzPct val="100000"/>
              <a:buNone/>
            </a:pPr>
            <a:r>
              <a:rPr b="1" lang="it-IT" u="sng"/>
              <a:t>Attività svolte dal Consultorio Familiare</a:t>
            </a:r>
            <a:endParaRPr/>
          </a:p>
          <a:p>
            <a:pPr indent="0" lvl="0" marL="0" rtl="0" algn="l">
              <a:lnSpc>
                <a:spcPct val="85000"/>
              </a:lnSpc>
              <a:spcBef>
                <a:spcPts val="1300"/>
              </a:spcBef>
              <a:spcAft>
                <a:spcPts val="0"/>
              </a:spcAft>
              <a:buClr>
                <a:srgbClr val="262626"/>
              </a:buClr>
              <a:buSzPct val="100000"/>
              <a:buNone/>
            </a:pPr>
            <a:r>
              <a:rPr lang="it-IT"/>
              <a:t>Servizi di base a tutela della salute della donna, degli adolescenti e della coppia/famiglia che svolgono attività di prevenzione e promozione della salute rivolta ai singoli e alla comunità.</a:t>
            </a:r>
            <a:endParaRPr/>
          </a:p>
          <a:p>
            <a:pPr indent="0" lvl="0" marL="0" rtl="0" algn="l">
              <a:lnSpc>
                <a:spcPct val="85000"/>
              </a:lnSpc>
              <a:spcBef>
                <a:spcPts val="1300"/>
              </a:spcBef>
              <a:spcAft>
                <a:spcPts val="0"/>
              </a:spcAft>
              <a:buClr>
                <a:srgbClr val="262626"/>
              </a:buClr>
              <a:buSzPct val="100000"/>
              <a:buNone/>
            </a:pPr>
            <a:r>
              <a:t/>
            </a:r>
            <a:endParaRPr/>
          </a:p>
          <a:p>
            <a:pPr indent="0" lvl="0" marL="0" rtl="0" algn="l">
              <a:lnSpc>
                <a:spcPct val="85000"/>
              </a:lnSpc>
              <a:spcBef>
                <a:spcPts val="1300"/>
              </a:spcBef>
              <a:spcAft>
                <a:spcPts val="0"/>
              </a:spcAft>
              <a:buClr>
                <a:srgbClr val="262626"/>
              </a:buClr>
              <a:buSzPct val="100000"/>
              <a:buNone/>
            </a:pPr>
            <a:r>
              <a:rPr lang="it-IT"/>
              <a:t>- Percorsi di accompagnamento alla nascita;</a:t>
            </a:r>
            <a:endParaRPr/>
          </a:p>
          <a:p>
            <a:pPr indent="0" lvl="0" marL="0" rtl="0" algn="l">
              <a:lnSpc>
                <a:spcPct val="85000"/>
              </a:lnSpc>
              <a:spcBef>
                <a:spcPts val="1300"/>
              </a:spcBef>
              <a:spcAft>
                <a:spcPts val="0"/>
              </a:spcAft>
              <a:buClr>
                <a:srgbClr val="262626"/>
              </a:buClr>
              <a:buSzPct val="100000"/>
              <a:buNone/>
            </a:pPr>
            <a:r>
              <a:rPr lang="it-IT"/>
              <a:t>- Consulenza sociale IVG;</a:t>
            </a:r>
            <a:endParaRPr/>
          </a:p>
          <a:p>
            <a:pPr indent="0" lvl="0" marL="0" rtl="0" algn="l">
              <a:lnSpc>
                <a:spcPct val="85000"/>
              </a:lnSpc>
              <a:spcBef>
                <a:spcPts val="1300"/>
              </a:spcBef>
              <a:spcAft>
                <a:spcPts val="0"/>
              </a:spcAft>
              <a:buClr>
                <a:srgbClr val="262626"/>
              </a:buClr>
              <a:buSzPct val="100000"/>
              <a:buNone/>
            </a:pPr>
            <a:r>
              <a:rPr lang="it-IT"/>
              <a:t>- Consulenza e supporto psicologico individuale, di coppia e familiare relativamente ai rapporti interpersonali ed alla cura dei figli;</a:t>
            </a:r>
            <a:endParaRPr/>
          </a:p>
          <a:p>
            <a:pPr indent="0" lvl="0" marL="0" rtl="0" algn="l">
              <a:lnSpc>
                <a:spcPct val="85000"/>
              </a:lnSpc>
              <a:spcBef>
                <a:spcPts val="1300"/>
              </a:spcBef>
              <a:spcAft>
                <a:spcPts val="0"/>
              </a:spcAft>
              <a:buClr>
                <a:srgbClr val="262626"/>
              </a:buClr>
              <a:buSzPct val="100000"/>
              <a:buNone/>
            </a:pPr>
            <a:r>
              <a:rPr lang="it-IT"/>
              <a:t>- Équipe affido e adozione; </a:t>
            </a:r>
            <a:endParaRPr/>
          </a:p>
          <a:p>
            <a:pPr indent="0" lvl="0" marL="0" rtl="0" algn="l">
              <a:lnSpc>
                <a:spcPct val="85000"/>
              </a:lnSpc>
              <a:spcBef>
                <a:spcPts val="1300"/>
              </a:spcBef>
              <a:spcAft>
                <a:spcPts val="0"/>
              </a:spcAft>
              <a:buClr>
                <a:srgbClr val="262626"/>
              </a:buClr>
              <a:buSzPct val="100000"/>
              <a:buNone/>
            </a:pPr>
            <a:r>
              <a:rPr lang="it-IT"/>
              <a:t>- Sostegno alla genitorialità;</a:t>
            </a:r>
            <a:endParaRPr/>
          </a:p>
          <a:p>
            <a:pPr indent="0" lvl="0" marL="0" rtl="0" algn="l">
              <a:lnSpc>
                <a:spcPct val="85000"/>
              </a:lnSpc>
              <a:spcBef>
                <a:spcPts val="1300"/>
              </a:spcBef>
              <a:spcAft>
                <a:spcPts val="0"/>
              </a:spcAft>
              <a:buClr>
                <a:srgbClr val="262626"/>
              </a:buClr>
              <a:buSzPct val="100000"/>
              <a:buNone/>
            </a:pPr>
            <a:r>
              <a:rPr lang="it-IT"/>
              <a:t>- Sostegno psicologico a famiglie e minori;</a:t>
            </a:r>
            <a:endParaRPr/>
          </a:p>
          <a:p>
            <a:pPr indent="0" lvl="0" marL="0" rtl="0" algn="l">
              <a:lnSpc>
                <a:spcPct val="85000"/>
              </a:lnSpc>
              <a:spcBef>
                <a:spcPts val="1300"/>
              </a:spcBef>
              <a:spcAft>
                <a:spcPts val="0"/>
              </a:spcAft>
              <a:buClr>
                <a:srgbClr val="262626"/>
              </a:buClr>
              <a:buSzPct val="100000"/>
              <a:buNone/>
            </a:pPr>
            <a:r>
              <a:rPr i="1" lang="it-IT"/>
              <a:t>- </a:t>
            </a:r>
            <a:r>
              <a:rPr lang="it-IT"/>
              <a:t>Incontri Protetti su disposizione dell’Autorità Giudiziaria;</a:t>
            </a:r>
            <a:endParaRPr/>
          </a:p>
          <a:p>
            <a:pPr indent="0" lvl="0" marL="0" rtl="0" algn="l">
              <a:lnSpc>
                <a:spcPct val="85000"/>
              </a:lnSpc>
              <a:spcBef>
                <a:spcPts val="1300"/>
              </a:spcBef>
              <a:spcAft>
                <a:spcPts val="0"/>
              </a:spcAft>
              <a:buClr>
                <a:srgbClr val="262626"/>
              </a:buClr>
              <a:buSzPct val="100000"/>
              <a:buNone/>
            </a:pPr>
            <a:r>
              <a:rPr lang="it-IT"/>
              <a:t>- Colloqui di sostegno in casi di violenza/maltrattamento su richiesta AG o Procura TM.</a:t>
            </a:r>
            <a:endParaRPr/>
          </a:p>
          <a:p>
            <a:pPr indent="0" lvl="0" marL="91440" rtl="0" algn="l">
              <a:lnSpc>
                <a:spcPct val="85000"/>
              </a:lnSpc>
              <a:spcBef>
                <a:spcPts val="1300"/>
              </a:spcBef>
              <a:spcAft>
                <a:spcPts val="0"/>
              </a:spcAft>
              <a:buClr>
                <a:srgbClr val="262626"/>
              </a:buClr>
              <a:buSzPct val="10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30" name="Shape 230"/>
        <p:cNvGrpSpPr/>
        <p:nvPr/>
      </p:nvGrpSpPr>
      <p:grpSpPr>
        <a:xfrm>
          <a:off x="0" y="0"/>
          <a:ext cx="0" cy="0"/>
          <a:chOff x="0" y="0"/>
          <a:chExt cx="0" cy="0"/>
        </a:xfrm>
      </p:grpSpPr>
      <p:sp>
        <p:nvSpPr>
          <p:cNvPr id="231" name="Google Shape;231;p19"/>
          <p:cNvSpPr txBox="1"/>
          <p:nvPr>
            <p:ph type="title"/>
          </p:nvPr>
        </p:nvSpPr>
        <p:spPr>
          <a:xfrm>
            <a:off x="4683124" y="157317"/>
            <a:ext cx="7292565" cy="747251"/>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3600"/>
              <a:buFont typeface="Calibri"/>
              <a:buNone/>
            </a:pPr>
            <a:r>
              <a:rPr lang="it-IT" sz="3600"/>
              <a:t>L. 206/2021 – Riforma Cartabia</a:t>
            </a:r>
            <a:endParaRPr sz="3600"/>
          </a:p>
        </p:txBody>
      </p:sp>
      <p:pic>
        <p:nvPicPr>
          <p:cNvPr descr="Scalinata e colonne anteriori di un maestoso edificio della città" id="232" name="Google Shape;232;p19"/>
          <p:cNvPicPr preferRelativeResize="0"/>
          <p:nvPr/>
        </p:nvPicPr>
        <p:blipFill rotWithShape="1">
          <a:blip r:embed="rId3">
            <a:alphaModFix/>
          </a:blip>
          <a:srcRect b="-2" l="29001" r="31349" t="0"/>
          <a:stretch/>
        </p:blipFill>
        <p:spPr>
          <a:xfrm>
            <a:off x="20" y="-6418"/>
            <a:ext cx="4077443" cy="6864418"/>
          </a:xfrm>
          <a:prstGeom prst="rect">
            <a:avLst/>
          </a:prstGeom>
          <a:noFill/>
          <a:ln>
            <a:noFill/>
          </a:ln>
        </p:spPr>
      </p:pic>
      <p:sp>
        <p:nvSpPr>
          <p:cNvPr id="233" name="Google Shape;233;p19"/>
          <p:cNvSpPr txBox="1"/>
          <p:nvPr>
            <p:ph idx="1" type="body"/>
          </p:nvPr>
        </p:nvSpPr>
        <p:spPr>
          <a:xfrm>
            <a:off x="4683124" y="904568"/>
            <a:ext cx="7391120" cy="5953432"/>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1200"/>
              <a:buNone/>
            </a:pPr>
            <a:r>
              <a:rPr b="1" lang="it-IT" sz="1200"/>
              <a:t>Le novità introdotte dalla nuova normativa saranno  attuate in 3 fasi, la prima delle quali partirà proprio dal 22  giugno e varranno per i procedimenti introdotti con ricorso depositato dopo il 22 giugno 2022.</a:t>
            </a:r>
            <a:endParaRPr/>
          </a:p>
          <a:p>
            <a:pPr indent="0" lvl="0" marL="0" rtl="0" algn="l">
              <a:lnSpc>
                <a:spcPct val="85000"/>
              </a:lnSpc>
              <a:spcBef>
                <a:spcPts val="1300"/>
              </a:spcBef>
              <a:spcAft>
                <a:spcPts val="0"/>
              </a:spcAft>
              <a:buClr>
                <a:srgbClr val="262626"/>
              </a:buClr>
              <a:buSzPts val="1200"/>
              <a:buNone/>
            </a:pPr>
            <a:r>
              <a:rPr b="1" lang="it-IT" sz="1200"/>
              <a:t>L’art. 1 , comma 37 della Legge 206/2011 , prevede  espressamente che decorsi 180 giorni dall’entrata in vigore della legge, quindi dal 22 giugno 2022, trovino applicazione immediata le seguenti novità:</a:t>
            </a:r>
            <a:endParaRPr/>
          </a:p>
          <a:p>
            <a:pPr indent="0" lvl="0" marL="0" rtl="0" algn="l">
              <a:lnSpc>
                <a:spcPct val="85000"/>
              </a:lnSpc>
              <a:spcBef>
                <a:spcPts val="1300"/>
              </a:spcBef>
              <a:spcAft>
                <a:spcPts val="0"/>
              </a:spcAft>
              <a:buClr>
                <a:srgbClr val="262626"/>
              </a:buClr>
              <a:buSzPts val="1200"/>
              <a:buNone/>
            </a:pPr>
            <a:r>
              <a:t/>
            </a:r>
            <a:endParaRPr b="1" sz="1200"/>
          </a:p>
          <a:p>
            <a:pPr indent="0" lvl="0" marL="0" rtl="0" algn="l">
              <a:lnSpc>
                <a:spcPct val="85000"/>
              </a:lnSpc>
              <a:spcBef>
                <a:spcPts val="1300"/>
              </a:spcBef>
              <a:spcAft>
                <a:spcPts val="0"/>
              </a:spcAft>
              <a:buClr>
                <a:srgbClr val="262626"/>
              </a:buClr>
              <a:buSzPts val="1200"/>
              <a:buNone/>
            </a:pPr>
            <a:r>
              <a:rPr b="1" lang="it-IT" sz="1200" u="sng"/>
              <a:t>Il Curatore Speciale del Minore</a:t>
            </a:r>
            <a:endParaRPr/>
          </a:p>
          <a:p>
            <a:pPr indent="0" lvl="0" marL="0" rtl="0" algn="l">
              <a:lnSpc>
                <a:spcPct val="85000"/>
              </a:lnSpc>
              <a:spcBef>
                <a:spcPts val="1300"/>
              </a:spcBef>
              <a:spcAft>
                <a:spcPts val="0"/>
              </a:spcAft>
              <a:buClr>
                <a:srgbClr val="262626"/>
              </a:buClr>
              <a:buSzPts val="1200"/>
              <a:buNone/>
            </a:pPr>
            <a:r>
              <a:rPr b="1" lang="it-IT" sz="1200"/>
              <a:t>La riforma ha precisato quando   al minore deve essere riconosciuta la qualità di parte del processo e sancito i casi in cui deve essere  nominato un suo rappresentate, quale il curatore speciale. </a:t>
            </a:r>
            <a:endParaRPr/>
          </a:p>
          <a:p>
            <a:pPr indent="0" lvl="0" marL="0" rtl="0" algn="l">
              <a:lnSpc>
                <a:spcPct val="85000"/>
              </a:lnSpc>
              <a:spcBef>
                <a:spcPts val="1300"/>
              </a:spcBef>
              <a:spcAft>
                <a:spcPts val="0"/>
              </a:spcAft>
              <a:buClr>
                <a:srgbClr val="262626"/>
              </a:buClr>
              <a:buSzPts val="1200"/>
              <a:buNone/>
            </a:pPr>
            <a:r>
              <a:rPr b="1" lang="it-IT" sz="1200"/>
              <a:t>Ferma, come in precedenza la necessità della nomina del curatore speciale nell’ipotesi di conflitto di interessi del minore con il proprio genitore, la riforma ha stabilito le altre  ipotesi in cui l’autorità giudiziaria è chiamata a nominare un curatore speciale al minore, distinguendo quelle in cui tale nomina è obbligatoria a pena di nullità: </a:t>
            </a:r>
            <a:endParaRPr/>
          </a:p>
          <a:p>
            <a:pPr indent="-91440" lvl="0" marL="91440" rtl="0" algn="l">
              <a:lnSpc>
                <a:spcPct val="85000"/>
              </a:lnSpc>
              <a:spcBef>
                <a:spcPts val="1300"/>
              </a:spcBef>
              <a:spcAft>
                <a:spcPts val="0"/>
              </a:spcAft>
              <a:buClr>
                <a:srgbClr val="262626"/>
              </a:buClr>
              <a:buSzPts val="1200"/>
              <a:buChar char=" "/>
            </a:pPr>
            <a:r>
              <a:rPr b="1" lang="it-IT" sz="1200"/>
              <a:t>decadenza responsabilità genitoriale</a:t>
            </a:r>
            <a:endParaRPr/>
          </a:p>
          <a:p>
            <a:pPr indent="-91440" lvl="0" marL="91440" rtl="0" algn="l">
              <a:lnSpc>
                <a:spcPct val="85000"/>
              </a:lnSpc>
              <a:spcBef>
                <a:spcPts val="1300"/>
              </a:spcBef>
              <a:spcAft>
                <a:spcPts val="0"/>
              </a:spcAft>
              <a:buClr>
                <a:srgbClr val="262626"/>
              </a:buClr>
              <a:buSzPts val="1200"/>
              <a:buChar char=" "/>
            </a:pPr>
            <a:r>
              <a:rPr b="1" lang="it-IT" sz="1200"/>
              <a:t>provvedimento confermativo dell’allontanamento familiare ex art. 403 c.c.; </a:t>
            </a:r>
            <a:endParaRPr/>
          </a:p>
          <a:p>
            <a:pPr indent="-91440" lvl="0" marL="91440" rtl="0" algn="l">
              <a:lnSpc>
                <a:spcPct val="85000"/>
              </a:lnSpc>
              <a:spcBef>
                <a:spcPts val="1300"/>
              </a:spcBef>
              <a:spcAft>
                <a:spcPts val="0"/>
              </a:spcAft>
              <a:buClr>
                <a:srgbClr val="262626"/>
              </a:buClr>
              <a:buSzPts val="1200"/>
              <a:buChar char=" "/>
            </a:pPr>
            <a:r>
              <a:rPr b="1" lang="it-IT" sz="1200"/>
              <a:t>affidamento eterofamiliare;</a:t>
            </a:r>
            <a:endParaRPr/>
          </a:p>
          <a:p>
            <a:pPr indent="-91440" lvl="0" marL="91440" rtl="0" algn="l">
              <a:lnSpc>
                <a:spcPct val="85000"/>
              </a:lnSpc>
              <a:spcBef>
                <a:spcPts val="1300"/>
              </a:spcBef>
              <a:spcAft>
                <a:spcPts val="0"/>
              </a:spcAft>
              <a:buClr>
                <a:srgbClr val="262626"/>
              </a:buClr>
              <a:buSzPts val="1200"/>
              <a:buChar char=" "/>
            </a:pPr>
            <a:r>
              <a:rPr b="1" lang="it-IT" sz="1200"/>
              <a:t>procedimenti per la dichiarazione dello stato di abbandono del minore; </a:t>
            </a:r>
            <a:endParaRPr/>
          </a:p>
          <a:p>
            <a:pPr indent="-91440" lvl="0" marL="91440" rtl="0" algn="l">
              <a:lnSpc>
                <a:spcPct val="85000"/>
              </a:lnSpc>
              <a:spcBef>
                <a:spcPts val="1300"/>
              </a:spcBef>
              <a:spcAft>
                <a:spcPts val="0"/>
              </a:spcAft>
              <a:buClr>
                <a:srgbClr val="262626"/>
              </a:buClr>
              <a:buSzPts val="1200"/>
              <a:buChar char=" "/>
            </a:pPr>
            <a:r>
              <a:rPr b="1" lang="it-IT" sz="1200"/>
              <a:t>situazione di pregiudizio del minore tale da precluderne l’adeguata rappresentanza processuale </a:t>
            </a:r>
            <a:endParaRPr/>
          </a:p>
          <a:p>
            <a:pPr indent="-91440" lvl="0" marL="91440" rtl="0" algn="l">
              <a:lnSpc>
                <a:spcPct val="85000"/>
              </a:lnSpc>
              <a:spcBef>
                <a:spcPts val="1300"/>
              </a:spcBef>
              <a:spcAft>
                <a:spcPts val="0"/>
              </a:spcAft>
              <a:buClr>
                <a:srgbClr val="262626"/>
              </a:buClr>
              <a:buSzPts val="1200"/>
              <a:buChar char=" "/>
            </a:pPr>
            <a:r>
              <a:rPr b="1" lang="it-IT" sz="1200"/>
              <a:t>richiesta del minore ultraquattordicenne.</a:t>
            </a:r>
            <a:endParaRPr/>
          </a:p>
          <a:p>
            <a:pPr indent="0" lvl="0" marL="0" rtl="0" algn="l">
              <a:lnSpc>
                <a:spcPct val="85000"/>
              </a:lnSpc>
              <a:spcBef>
                <a:spcPts val="1300"/>
              </a:spcBef>
              <a:spcAft>
                <a:spcPts val="0"/>
              </a:spcAft>
              <a:buClr>
                <a:srgbClr val="262626"/>
              </a:buClr>
              <a:buSzPts val="1200"/>
              <a:buNone/>
            </a:pPr>
            <a:r>
              <a:t/>
            </a:r>
            <a:endParaRPr b="1" sz="1200"/>
          </a:p>
          <a:p>
            <a:pPr indent="0" lvl="0" marL="0" rtl="0" algn="l">
              <a:lnSpc>
                <a:spcPct val="85000"/>
              </a:lnSpc>
              <a:spcBef>
                <a:spcPts val="1300"/>
              </a:spcBef>
              <a:spcAft>
                <a:spcPts val="0"/>
              </a:spcAft>
              <a:buClr>
                <a:srgbClr val="262626"/>
              </a:buClr>
              <a:buSzPts val="1200"/>
              <a:buNone/>
            </a:pPr>
            <a:r>
              <a:rPr b="1" lang="it-IT" sz="1200"/>
              <a:t>La </a:t>
            </a:r>
            <a:r>
              <a:rPr b="1" lang="it-IT" sz="1200" u="sng"/>
              <a:t>nomina </a:t>
            </a:r>
            <a:r>
              <a:rPr b="1" lang="it-IT" sz="1200"/>
              <a:t>è invece </a:t>
            </a:r>
            <a:r>
              <a:rPr b="1" lang="it-IT" sz="1200" u="sng"/>
              <a:t>facoltativa </a:t>
            </a:r>
            <a:r>
              <a:rPr b="1" lang="it-IT" sz="1200"/>
              <a:t>in caso di temporanea inadeguatezza dei genitori per gravi ragioni a rappresentare interessi del minore </a:t>
            </a:r>
            <a:endParaRPr/>
          </a:p>
          <a:p>
            <a:pPr indent="-91440" lvl="0" marL="91440" rtl="0" algn="l">
              <a:lnSpc>
                <a:spcPct val="85000"/>
              </a:lnSpc>
              <a:spcBef>
                <a:spcPts val="1300"/>
              </a:spcBef>
              <a:spcAft>
                <a:spcPts val="0"/>
              </a:spcAft>
              <a:buClr>
                <a:srgbClr val="262626"/>
              </a:buClr>
              <a:buSzPts val="1200"/>
              <a:buChar char=" "/>
            </a:pPr>
            <a:r>
              <a:rPr b="1" lang="it-IT" sz="1200"/>
              <a:t>E’ stata prevista anche la revoca del curatore speciale  e ciò per gravi inadempienze o per il venir meno dei presupposti della sua nomina.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37" name="Shape 237"/>
        <p:cNvGrpSpPr/>
        <p:nvPr/>
      </p:nvGrpSpPr>
      <p:grpSpPr>
        <a:xfrm>
          <a:off x="0" y="0"/>
          <a:ext cx="0" cy="0"/>
          <a:chOff x="0" y="0"/>
          <a:chExt cx="0" cy="0"/>
        </a:xfrm>
      </p:grpSpPr>
      <p:sp>
        <p:nvSpPr>
          <p:cNvPr id="238" name="Google Shape;238;p20"/>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9" name="Google Shape;239;p20"/>
          <p:cNvSpPr txBox="1"/>
          <p:nvPr>
            <p:ph type="title"/>
          </p:nvPr>
        </p:nvSpPr>
        <p:spPr>
          <a:xfrm>
            <a:off x="706298" y="639763"/>
            <a:ext cx="3997693" cy="549275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6000"/>
              <a:buFont typeface="Calibri"/>
              <a:buNone/>
            </a:pPr>
            <a:r>
              <a:rPr lang="it-IT" sz="6000">
                <a:solidFill>
                  <a:srgbClr val="FFFFFF"/>
                </a:solidFill>
              </a:rPr>
              <a:t>I servizi territoriali in favore dei minori </a:t>
            </a:r>
            <a:endParaRPr/>
          </a:p>
        </p:txBody>
      </p:sp>
      <p:grpSp>
        <p:nvGrpSpPr>
          <p:cNvPr id="240" name="Google Shape;240;p20"/>
          <p:cNvGrpSpPr/>
          <p:nvPr/>
        </p:nvGrpSpPr>
        <p:grpSpPr>
          <a:xfrm>
            <a:off x="5288347" y="701100"/>
            <a:ext cx="6254724" cy="5370075"/>
            <a:chOff x="0" y="61337"/>
            <a:chExt cx="6254724" cy="5370075"/>
          </a:xfrm>
        </p:grpSpPr>
        <p:sp>
          <p:nvSpPr>
            <p:cNvPr id="241" name="Google Shape;241;p20"/>
            <p:cNvSpPr/>
            <p:nvPr/>
          </p:nvSpPr>
          <p:spPr>
            <a:xfrm>
              <a:off x="0" y="61337"/>
              <a:ext cx="6254724" cy="695565"/>
            </a:xfrm>
            <a:prstGeom prst="roundRect">
              <a:avLst>
                <a:gd fmla="val 16667" name="adj"/>
              </a:avLst>
            </a:prstGeom>
            <a:solidFill>
              <a:srgbClr val="A7B97C"/>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0"/>
            <p:cNvSpPr txBox="1"/>
            <p:nvPr/>
          </p:nvSpPr>
          <p:spPr>
            <a:xfrm>
              <a:off x="33955" y="95292"/>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Contributi economici e agevolazioni</a:t>
              </a:r>
              <a:endParaRPr b="0" i="0" sz="2900" u="none" cap="none" strike="noStrike">
                <a:solidFill>
                  <a:schemeClr val="lt1"/>
                </a:solidFill>
                <a:latin typeface="Calibri"/>
                <a:ea typeface="Calibri"/>
                <a:cs typeface="Calibri"/>
                <a:sym typeface="Calibri"/>
              </a:endParaRPr>
            </a:p>
          </p:txBody>
        </p:sp>
        <p:sp>
          <p:nvSpPr>
            <p:cNvPr id="243" name="Google Shape;243;p20"/>
            <p:cNvSpPr/>
            <p:nvPr/>
          </p:nvSpPr>
          <p:spPr>
            <a:xfrm>
              <a:off x="0" y="840422"/>
              <a:ext cx="6254724" cy="695565"/>
            </a:xfrm>
            <a:prstGeom prst="roundRect">
              <a:avLst>
                <a:gd fmla="val 16667" name="adj"/>
              </a:avLst>
            </a:prstGeom>
            <a:solidFill>
              <a:srgbClr val="A6B376"/>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0"/>
            <p:cNvSpPr txBox="1"/>
            <p:nvPr/>
          </p:nvSpPr>
          <p:spPr>
            <a:xfrm>
              <a:off x="33955" y="874377"/>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Servizi di Educativa Domiciliare (Comuni)</a:t>
              </a:r>
              <a:endParaRPr b="0" i="0" sz="2900" u="none" cap="none" strike="noStrike">
                <a:solidFill>
                  <a:schemeClr val="lt1"/>
                </a:solidFill>
                <a:latin typeface="Calibri"/>
                <a:ea typeface="Calibri"/>
                <a:cs typeface="Calibri"/>
                <a:sym typeface="Calibri"/>
              </a:endParaRPr>
            </a:p>
          </p:txBody>
        </p:sp>
        <p:sp>
          <p:nvSpPr>
            <p:cNvPr id="245" name="Google Shape;245;p20"/>
            <p:cNvSpPr/>
            <p:nvPr/>
          </p:nvSpPr>
          <p:spPr>
            <a:xfrm>
              <a:off x="0" y="1619507"/>
              <a:ext cx="6254724" cy="695565"/>
            </a:xfrm>
            <a:prstGeom prst="roundRect">
              <a:avLst>
                <a:gd fmla="val 16667" name="adj"/>
              </a:avLst>
            </a:prstGeom>
            <a:solidFill>
              <a:srgbClr val="A5AF6E"/>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0"/>
            <p:cNvSpPr txBox="1"/>
            <p:nvPr/>
          </p:nvSpPr>
          <p:spPr>
            <a:xfrm>
              <a:off x="33955" y="1653462"/>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Servizi Consultoriali;</a:t>
              </a:r>
              <a:endParaRPr b="0" i="0" sz="2900" u="none" cap="none" strike="noStrike">
                <a:solidFill>
                  <a:schemeClr val="lt1"/>
                </a:solidFill>
                <a:latin typeface="Calibri"/>
                <a:ea typeface="Calibri"/>
                <a:cs typeface="Calibri"/>
                <a:sym typeface="Calibri"/>
              </a:endParaRPr>
            </a:p>
          </p:txBody>
        </p:sp>
        <p:sp>
          <p:nvSpPr>
            <p:cNvPr id="247" name="Google Shape;247;p20"/>
            <p:cNvSpPr/>
            <p:nvPr/>
          </p:nvSpPr>
          <p:spPr>
            <a:xfrm>
              <a:off x="0" y="2398592"/>
              <a:ext cx="6254724" cy="695565"/>
            </a:xfrm>
            <a:prstGeom prst="roundRect">
              <a:avLst>
                <a:gd fmla="val 16667" name="adj"/>
              </a:avLst>
            </a:prstGeom>
            <a:solidFill>
              <a:srgbClr val="A5AB67"/>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20"/>
            <p:cNvSpPr txBox="1"/>
            <p:nvPr/>
          </p:nvSpPr>
          <p:spPr>
            <a:xfrm>
              <a:off x="33955" y="2432547"/>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Servizi specialistici (SSN)</a:t>
              </a:r>
              <a:endParaRPr b="0" i="0" sz="2900" u="none" cap="none" strike="noStrike">
                <a:solidFill>
                  <a:schemeClr val="lt1"/>
                </a:solidFill>
                <a:latin typeface="Calibri"/>
                <a:ea typeface="Calibri"/>
                <a:cs typeface="Calibri"/>
                <a:sym typeface="Calibri"/>
              </a:endParaRPr>
            </a:p>
          </p:txBody>
        </p:sp>
        <p:sp>
          <p:nvSpPr>
            <p:cNvPr id="249" name="Google Shape;249;p20"/>
            <p:cNvSpPr/>
            <p:nvPr/>
          </p:nvSpPr>
          <p:spPr>
            <a:xfrm>
              <a:off x="0" y="3177677"/>
              <a:ext cx="6254724" cy="695565"/>
            </a:xfrm>
            <a:prstGeom prst="roundRect">
              <a:avLst>
                <a:gd fmla="val 16667" name="adj"/>
              </a:avLst>
            </a:prstGeom>
            <a:solidFill>
              <a:srgbClr val="A5A75F"/>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0"/>
            <p:cNvSpPr txBox="1"/>
            <p:nvPr/>
          </p:nvSpPr>
          <p:spPr>
            <a:xfrm>
              <a:off x="33955" y="3211632"/>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Servizio affido</a:t>
              </a:r>
              <a:endParaRPr b="0" i="0" sz="2900" u="none" cap="none" strike="noStrike">
                <a:solidFill>
                  <a:schemeClr val="lt1"/>
                </a:solidFill>
                <a:latin typeface="Calibri"/>
                <a:ea typeface="Calibri"/>
                <a:cs typeface="Calibri"/>
                <a:sym typeface="Calibri"/>
              </a:endParaRPr>
            </a:p>
          </p:txBody>
        </p:sp>
        <p:sp>
          <p:nvSpPr>
            <p:cNvPr id="251" name="Google Shape;251;p20"/>
            <p:cNvSpPr/>
            <p:nvPr/>
          </p:nvSpPr>
          <p:spPr>
            <a:xfrm>
              <a:off x="0" y="3956762"/>
              <a:ext cx="6254724" cy="695565"/>
            </a:xfrm>
            <a:prstGeom prst="roundRect">
              <a:avLst>
                <a:gd fmla="val 16667" name="adj"/>
              </a:avLst>
            </a:prstGeom>
            <a:solidFill>
              <a:srgbClr val="A19C59"/>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0"/>
            <p:cNvSpPr txBox="1"/>
            <p:nvPr/>
          </p:nvSpPr>
          <p:spPr>
            <a:xfrm>
              <a:off x="33955" y="3990717"/>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Servizi di mediazione familiare</a:t>
              </a:r>
              <a:endParaRPr b="0" i="0" sz="2900" u="none" cap="none" strike="noStrike">
                <a:solidFill>
                  <a:schemeClr val="lt1"/>
                </a:solidFill>
                <a:latin typeface="Calibri"/>
                <a:ea typeface="Calibri"/>
                <a:cs typeface="Calibri"/>
                <a:sym typeface="Calibri"/>
              </a:endParaRPr>
            </a:p>
          </p:txBody>
        </p:sp>
        <p:sp>
          <p:nvSpPr>
            <p:cNvPr id="253" name="Google Shape;253;p20"/>
            <p:cNvSpPr/>
            <p:nvPr/>
          </p:nvSpPr>
          <p:spPr>
            <a:xfrm>
              <a:off x="0" y="4735847"/>
              <a:ext cx="6254724" cy="695565"/>
            </a:xfrm>
            <a:prstGeom prst="roundRect">
              <a:avLst>
                <a:gd fmla="val 16667" name="adj"/>
              </a:avLst>
            </a:prstGeom>
            <a:solidFill>
              <a:srgbClr val="9A9054"/>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0"/>
            <p:cNvSpPr txBox="1"/>
            <p:nvPr/>
          </p:nvSpPr>
          <p:spPr>
            <a:xfrm>
              <a:off x="33955" y="4769802"/>
              <a:ext cx="6186814" cy="627655"/>
            </a:xfrm>
            <a:prstGeom prst="rect">
              <a:avLst/>
            </a:prstGeom>
            <a:noFill/>
            <a:ln>
              <a:noFill/>
            </a:ln>
          </p:spPr>
          <p:txBody>
            <a:bodyPr anchorCtr="0" anchor="ctr" bIns="110475" lIns="110475" spcFirstLastPara="1" rIns="110475" wrap="square" tIns="110475">
              <a:noAutofit/>
            </a:bodyPr>
            <a:lstStyle/>
            <a:p>
              <a:pPr indent="0" lvl="0" marL="0" marR="0" rtl="0" algn="l">
                <a:lnSpc>
                  <a:spcPct val="90000"/>
                </a:lnSpc>
                <a:spcBef>
                  <a:spcPts val="0"/>
                </a:spcBef>
                <a:spcAft>
                  <a:spcPts val="0"/>
                </a:spcAft>
                <a:buClr>
                  <a:schemeClr val="lt1"/>
                </a:buClr>
                <a:buSzPts val="2900"/>
                <a:buFont typeface="Calibri"/>
                <a:buNone/>
              </a:pPr>
              <a:r>
                <a:rPr b="1" i="0" lang="it-IT" sz="2900" u="none" cap="none" strike="noStrike">
                  <a:solidFill>
                    <a:schemeClr val="lt1"/>
                  </a:solidFill>
                  <a:latin typeface="Calibri"/>
                  <a:ea typeface="Calibri"/>
                  <a:cs typeface="Calibri"/>
                  <a:sym typeface="Calibri"/>
                </a:rPr>
                <a:t>Centri estivi e attività sportive</a:t>
              </a:r>
              <a:endParaRPr b="0" i="0" sz="2900" u="none" cap="none" strike="noStrike">
                <a:solidFill>
                  <a:schemeClr val="lt1"/>
                </a:solidFill>
                <a:latin typeface="Calibri"/>
                <a:ea typeface="Calibri"/>
                <a:cs typeface="Calibri"/>
                <a:sym typeface="Calibri"/>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3"/>
          <p:cNvSpPr txBox="1"/>
          <p:nvPr>
            <p:ph type="title"/>
          </p:nvPr>
        </p:nvSpPr>
        <p:spPr>
          <a:xfrm>
            <a:off x="762000" y="175098"/>
            <a:ext cx="10668000" cy="807396"/>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I minori nell’ordinamento italiano</a:t>
            </a:r>
            <a:endParaRPr/>
          </a:p>
        </p:txBody>
      </p:sp>
      <p:sp>
        <p:nvSpPr>
          <p:cNvPr id="113" name="Google Shape;113;p3"/>
          <p:cNvSpPr txBox="1"/>
          <p:nvPr>
            <p:ph idx="1" type="body"/>
          </p:nvPr>
        </p:nvSpPr>
        <p:spPr>
          <a:xfrm>
            <a:off x="564204" y="1254868"/>
            <a:ext cx="11430000" cy="5496128"/>
          </a:xfrm>
          <a:prstGeom prst="rect">
            <a:avLst/>
          </a:prstGeom>
          <a:noFill/>
          <a:ln>
            <a:noFill/>
          </a:ln>
        </p:spPr>
        <p:txBody>
          <a:bodyPr anchorCtr="0" anchor="t" bIns="45700" lIns="91425" spcFirstLastPara="1" rIns="91425" wrap="square" tIns="45700">
            <a:noAutofit/>
          </a:bodyPr>
          <a:lstStyle/>
          <a:p>
            <a:pPr indent="0" lvl="0" marL="0" rtl="0" algn="just">
              <a:lnSpc>
                <a:spcPct val="85000"/>
              </a:lnSpc>
              <a:spcBef>
                <a:spcPts val="0"/>
              </a:spcBef>
              <a:spcAft>
                <a:spcPts val="0"/>
              </a:spcAft>
              <a:buClr>
                <a:srgbClr val="262626"/>
              </a:buClr>
              <a:buSzPts val="1400"/>
              <a:buNone/>
            </a:pPr>
            <a:r>
              <a:rPr b="1" lang="it-IT" sz="1400">
                <a:latin typeface="Calibri"/>
                <a:ea typeface="Calibri"/>
                <a:cs typeface="Calibri"/>
                <a:sym typeface="Calibri"/>
              </a:rPr>
              <a:t>L’art. 2 del C.C. identifica il minore come la persona fisica che non ha ancora compiuto il diciottesimo anno di età.</a:t>
            </a:r>
            <a:endParaRPr/>
          </a:p>
          <a:p>
            <a:pPr indent="0" lvl="0" marL="0" rtl="0" algn="just">
              <a:lnSpc>
                <a:spcPct val="85000"/>
              </a:lnSpc>
              <a:spcBef>
                <a:spcPts val="1300"/>
              </a:spcBef>
              <a:spcAft>
                <a:spcPts val="0"/>
              </a:spcAft>
              <a:buClr>
                <a:srgbClr val="262626"/>
              </a:buClr>
              <a:buSzPts val="1400"/>
              <a:buNone/>
            </a:pPr>
            <a:r>
              <a:t/>
            </a:r>
            <a:endParaRPr b="1" sz="1400">
              <a:latin typeface="Calibri"/>
              <a:ea typeface="Calibri"/>
              <a:cs typeface="Calibri"/>
              <a:sym typeface="Calibri"/>
            </a:endParaRPr>
          </a:p>
          <a:p>
            <a:pPr indent="0" lvl="0" marL="0" rtl="0" algn="just">
              <a:lnSpc>
                <a:spcPct val="85000"/>
              </a:lnSpc>
              <a:spcBef>
                <a:spcPts val="1300"/>
              </a:spcBef>
              <a:spcAft>
                <a:spcPts val="0"/>
              </a:spcAft>
              <a:buClr>
                <a:srgbClr val="262626"/>
              </a:buClr>
              <a:buSzPts val="1400"/>
              <a:buNone/>
            </a:pPr>
            <a:r>
              <a:rPr b="1" lang="it-IT" sz="1400">
                <a:latin typeface="Calibri"/>
                <a:ea typeface="Calibri"/>
                <a:cs typeface="Calibri"/>
                <a:sym typeface="Calibri"/>
              </a:rPr>
              <a:t>Il minore per l’ordinamento giuridico è soggetto di diritto, ed essendo considerato </a:t>
            </a:r>
            <a:r>
              <a:rPr b="1" i="1" lang="it-IT" sz="1400" u="sng">
                <a:latin typeface="Calibri"/>
                <a:ea typeface="Calibri"/>
                <a:cs typeface="Calibri"/>
                <a:sym typeface="Calibri"/>
              </a:rPr>
              <a:t>incapace di intendere e volere </a:t>
            </a:r>
            <a:r>
              <a:rPr b="1" lang="it-IT" sz="1400">
                <a:latin typeface="Calibri"/>
                <a:ea typeface="Calibri"/>
                <a:cs typeface="Calibri"/>
                <a:sym typeface="Calibri"/>
              </a:rPr>
              <a:t>fino al compimento della maggiore età, va tutelato sia da chi ne ha la potestà (in quanto genitore o tutore), sia dai servizi sociali.</a:t>
            </a:r>
            <a:endParaRPr/>
          </a:p>
          <a:p>
            <a:pPr indent="0" lvl="0" marL="0" rtl="0" algn="just">
              <a:lnSpc>
                <a:spcPct val="85000"/>
              </a:lnSpc>
              <a:spcBef>
                <a:spcPts val="1300"/>
              </a:spcBef>
              <a:spcAft>
                <a:spcPts val="0"/>
              </a:spcAft>
              <a:buClr>
                <a:srgbClr val="262626"/>
              </a:buClr>
              <a:buSzPts val="1400"/>
              <a:buNone/>
            </a:pPr>
            <a:r>
              <a:t/>
            </a:r>
            <a:endParaRPr b="1" sz="1400">
              <a:latin typeface="Calibri"/>
              <a:ea typeface="Calibri"/>
              <a:cs typeface="Calibri"/>
              <a:sym typeface="Calibri"/>
            </a:endParaRPr>
          </a:p>
          <a:p>
            <a:pPr indent="0" lvl="0" marL="0" rtl="0" algn="just">
              <a:lnSpc>
                <a:spcPct val="85000"/>
              </a:lnSpc>
              <a:spcBef>
                <a:spcPts val="1300"/>
              </a:spcBef>
              <a:spcAft>
                <a:spcPts val="0"/>
              </a:spcAft>
              <a:buClr>
                <a:srgbClr val="262626"/>
              </a:buClr>
              <a:buSzPts val="1400"/>
              <a:buNone/>
            </a:pPr>
            <a:r>
              <a:rPr b="1" lang="it-IT" sz="1400">
                <a:latin typeface="Calibri"/>
                <a:ea typeface="Calibri"/>
                <a:cs typeface="Calibri"/>
                <a:sym typeface="Calibri"/>
              </a:rPr>
              <a:t>La Costituzione italiana garantisce diritti a minori e famiglie, in particolare, agli artt. 30, 31, 37.</a:t>
            </a:r>
            <a:endParaRPr/>
          </a:p>
          <a:p>
            <a:pPr indent="0" lvl="0" marL="0" rtl="0" algn="just">
              <a:lnSpc>
                <a:spcPct val="85000"/>
              </a:lnSpc>
              <a:spcBef>
                <a:spcPts val="1300"/>
              </a:spcBef>
              <a:spcAft>
                <a:spcPts val="0"/>
              </a:spcAft>
              <a:buClr>
                <a:srgbClr val="262626"/>
              </a:buClr>
              <a:buSzPts val="1600"/>
              <a:buNone/>
            </a:pPr>
            <a:r>
              <a:rPr b="1" lang="it-IT" sz="1600">
                <a:latin typeface="Calibri"/>
                <a:ea typeface="Calibri"/>
                <a:cs typeface="Calibri"/>
                <a:sym typeface="Calibri"/>
              </a:rPr>
              <a:t>Art. 30 </a:t>
            </a:r>
            <a:r>
              <a:rPr b="1" lang="it-IT" sz="1400">
                <a:latin typeface="Calibri"/>
                <a:ea typeface="Calibri"/>
                <a:cs typeface="Calibri"/>
                <a:sym typeface="Calibri"/>
              </a:rPr>
              <a:t>«E` dovere e diritto dei genitori mantenere, istruire ed educare i figli, anche se nati fuori del matrimonio. Nei casi di incapacità dei genitori, la legge provvede a che siano assolti i loro compiti. La legge assicura ai figli nati fuori del matrimonio ogni tutela giuridica e sociale, compatibile con i diritti dei membri della famiglia legittima. La legge detta le norme e i limiti per la ricerca della paternità&gt;».</a:t>
            </a:r>
            <a:endParaRPr/>
          </a:p>
          <a:p>
            <a:pPr indent="0" lvl="0" marL="0" rtl="0" algn="l">
              <a:lnSpc>
                <a:spcPct val="85000"/>
              </a:lnSpc>
              <a:spcBef>
                <a:spcPts val="1300"/>
              </a:spcBef>
              <a:spcAft>
                <a:spcPts val="0"/>
              </a:spcAft>
              <a:buClr>
                <a:srgbClr val="262626"/>
              </a:buClr>
              <a:buSzPts val="1600"/>
              <a:buNone/>
            </a:pPr>
            <a:r>
              <a:rPr b="1" lang="it-IT" sz="1600">
                <a:latin typeface="Calibri"/>
                <a:ea typeface="Calibri"/>
                <a:cs typeface="Calibri"/>
                <a:sym typeface="Calibri"/>
              </a:rPr>
              <a:t>Art. 31 </a:t>
            </a:r>
            <a:r>
              <a:rPr b="1" lang="it-IT" sz="1400">
                <a:latin typeface="Calibri"/>
                <a:ea typeface="Calibri"/>
                <a:cs typeface="Calibri"/>
                <a:sym typeface="Calibri"/>
              </a:rPr>
              <a:t>«La Repubblica agevola con misure economiche e altre provvidenze la formazione della famiglia e l'adempimento dei compiti relativi, con particolare riguardo alle famiglie numerose. Protegge la maternità, l'infanzia e la gioventù, favorendo gli istituti necessari a tale scopo».</a:t>
            </a:r>
            <a:endParaRPr/>
          </a:p>
          <a:p>
            <a:pPr indent="0" lvl="0" marL="0" rtl="0" algn="l">
              <a:lnSpc>
                <a:spcPct val="85000"/>
              </a:lnSpc>
              <a:spcBef>
                <a:spcPts val="1300"/>
              </a:spcBef>
              <a:spcAft>
                <a:spcPts val="0"/>
              </a:spcAft>
              <a:buClr>
                <a:srgbClr val="262626"/>
              </a:buClr>
              <a:buSzPts val="1600"/>
              <a:buNone/>
            </a:pPr>
            <a:r>
              <a:rPr b="1" lang="it-IT" sz="1600">
                <a:latin typeface="Calibri"/>
                <a:ea typeface="Calibri"/>
                <a:cs typeface="Calibri"/>
                <a:sym typeface="Calibri"/>
              </a:rPr>
              <a:t>Art. 37 </a:t>
            </a:r>
            <a:r>
              <a:rPr b="1" lang="it-IT" sz="1400">
                <a:latin typeface="Calibri"/>
                <a:ea typeface="Calibri"/>
                <a:cs typeface="Calibri"/>
                <a:sym typeface="Calibri"/>
              </a:rPr>
              <a:t>««la Repubblica tutela il lavoro dei minori con speciali norme e garantisce ad essi, a parità di lavoro, il diritto alla parità di retribuzione».</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8" name="Shape 258"/>
        <p:cNvGrpSpPr/>
        <p:nvPr/>
      </p:nvGrpSpPr>
      <p:grpSpPr>
        <a:xfrm>
          <a:off x="0" y="0"/>
          <a:ext cx="0" cy="0"/>
          <a:chOff x="0" y="0"/>
          <a:chExt cx="0" cy="0"/>
        </a:xfrm>
      </p:grpSpPr>
      <p:pic>
        <p:nvPicPr>
          <p:cNvPr descr="Punto esclamativo su uno sfondo giallo" id="259" name="Google Shape;259;p21"/>
          <p:cNvPicPr preferRelativeResize="0"/>
          <p:nvPr/>
        </p:nvPicPr>
        <p:blipFill rotWithShape="1">
          <a:blip r:embed="rId3">
            <a:alphaModFix/>
          </a:blip>
          <a:srcRect b="-2" l="34184" r="21265" t="0"/>
          <a:stretch/>
        </p:blipFill>
        <p:spPr>
          <a:xfrm>
            <a:off x="697830" y="640831"/>
            <a:ext cx="3310789" cy="5573706"/>
          </a:xfrm>
          <a:prstGeom prst="rect">
            <a:avLst/>
          </a:prstGeom>
          <a:noFill/>
          <a:ln>
            <a:noFill/>
          </a:ln>
        </p:spPr>
      </p:pic>
      <p:sp>
        <p:nvSpPr>
          <p:cNvPr id="260" name="Google Shape;260;p21"/>
          <p:cNvSpPr txBox="1"/>
          <p:nvPr>
            <p:ph idx="1" type="body"/>
          </p:nvPr>
        </p:nvSpPr>
        <p:spPr>
          <a:xfrm>
            <a:off x="4702557" y="943898"/>
            <a:ext cx="6428994" cy="4833968"/>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1500"/>
              <a:buNone/>
            </a:pPr>
            <a:r>
              <a:rPr b="1" lang="it-IT" sz="1500" u="sng"/>
              <a:t>Allontanamento dei minori – nuova scrittura dell’art. 403 c.c.</a:t>
            </a:r>
            <a:endParaRPr/>
          </a:p>
          <a:p>
            <a:pPr indent="0" lvl="0" marL="91440" rtl="0" algn="l">
              <a:lnSpc>
                <a:spcPct val="85000"/>
              </a:lnSpc>
              <a:spcBef>
                <a:spcPts val="1300"/>
              </a:spcBef>
              <a:spcAft>
                <a:spcPts val="0"/>
              </a:spcAft>
              <a:buClr>
                <a:srgbClr val="262626"/>
              </a:buClr>
              <a:buSzPts val="1500"/>
              <a:buNone/>
            </a:pPr>
            <a:r>
              <a:t/>
            </a:r>
            <a:endParaRPr sz="1500"/>
          </a:p>
          <a:p>
            <a:pPr indent="-95250" lvl="0" marL="91440" rtl="0" algn="l">
              <a:lnSpc>
                <a:spcPct val="85000"/>
              </a:lnSpc>
              <a:spcBef>
                <a:spcPts val="1300"/>
              </a:spcBef>
              <a:spcAft>
                <a:spcPts val="0"/>
              </a:spcAft>
              <a:buClr>
                <a:srgbClr val="262626"/>
              </a:buClr>
              <a:buSzPts val="1500"/>
              <a:buChar char=" "/>
            </a:pPr>
            <a:r>
              <a:rPr lang="it-IT" sz="1500"/>
              <a:t>E’ stato previsto espressamente il controllo del Tribunale sul procedimento di allontanamento del minore. Le condizioni per tale grave intervento riguardano i casi in cui il minore </a:t>
            </a:r>
            <a:r>
              <a:rPr b="1" lang="it-IT" sz="1500"/>
              <a:t>sia esposto a grave pregiudizio e pericolo per la sua incolumità psico-fisica</a:t>
            </a:r>
            <a:r>
              <a:rPr lang="it-IT" sz="1500"/>
              <a:t>.</a:t>
            </a:r>
            <a:endParaRPr/>
          </a:p>
          <a:p>
            <a:pPr indent="0" lvl="0" marL="0" rtl="0" algn="l">
              <a:lnSpc>
                <a:spcPct val="85000"/>
              </a:lnSpc>
              <a:spcBef>
                <a:spcPts val="1300"/>
              </a:spcBef>
              <a:spcAft>
                <a:spcPts val="0"/>
              </a:spcAft>
              <a:buClr>
                <a:srgbClr val="262626"/>
              </a:buClr>
              <a:buSzPts val="1500"/>
              <a:buNone/>
            </a:pPr>
            <a:r>
              <a:t/>
            </a:r>
            <a:endParaRPr sz="1500"/>
          </a:p>
          <a:p>
            <a:pPr indent="-95250" lvl="0" marL="91440" rtl="0" algn="l">
              <a:lnSpc>
                <a:spcPct val="85000"/>
              </a:lnSpc>
              <a:spcBef>
                <a:spcPts val="1300"/>
              </a:spcBef>
              <a:spcAft>
                <a:spcPts val="0"/>
              </a:spcAft>
              <a:buClr>
                <a:srgbClr val="262626"/>
              </a:buClr>
              <a:buSzPts val="1500"/>
              <a:buChar char=" "/>
            </a:pPr>
            <a:r>
              <a:rPr lang="it-IT" sz="1500"/>
              <a:t>La legge ora prevede  un articolato controllo giurisdizionale  sull’azione della Pubblica Autorità da parte del Pubblico Ministero e del Tribunale per i Minorenni  e l’ascolto delle parti e del minore.</a:t>
            </a:r>
            <a:endParaRPr/>
          </a:p>
          <a:p>
            <a:pPr indent="0" lvl="0" marL="0" rtl="0" algn="l">
              <a:lnSpc>
                <a:spcPct val="85000"/>
              </a:lnSpc>
              <a:spcBef>
                <a:spcPts val="1300"/>
              </a:spcBef>
              <a:spcAft>
                <a:spcPts val="0"/>
              </a:spcAft>
              <a:buClr>
                <a:srgbClr val="262626"/>
              </a:buClr>
              <a:buSzPts val="1500"/>
              <a:buNone/>
            </a:pPr>
            <a:r>
              <a:t/>
            </a:r>
            <a:endParaRPr sz="1500"/>
          </a:p>
          <a:p>
            <a:pPr indent="-95250" lvl="0" marL="91440" rtl="0" algn="l">
              <a:lnSpc>
                <a:spcPct val="85000"/>
              </a:lnSpc>
              <a:spcBef>
                <a:spcPts val="1300"/>
              </a:spcBef>
              <a:spcAft>
                <a:spcPts val="0"/>
              </a:spcAft>
              <a:buClr>
                <a:srgbClr val="262626"/>
              </a:buClr>
              <a:buSzPts val="1500"/>
              <a:buChar char=" "/>
            </a:pPr>
            <a:r>
              <a:rPr lang="it-IT" sz="1500"/>
              <a:t>Sono stati, inoltre, previsti tempi adeguati per il procedimento di verifica che, per sua natura,  deve essere veloce.</a:t>
            </a:r>
            <a:endParaRPr/>
          </a:p>
          <a:p>
            <a:pPr indent="0" lvl="0" marL="0" rtl="0" algn="l">
              <a:lnSpc>
                <a:spcPct val="85000"/>
              </a:lnSpc>
              <a:spcBef>
                <a:spcPts val="1300"/>
              </a:spcBef>
              <a:spcAft>
                <a:spcPts val="0"/>
              </a:spcAft>
              <a:buClr>
                <a:srgbClr val="262626"/>
              </a:buClr>
              <a:buSzPts val="1500"/>
              <a:buNone/>
            </a:pPr>
            <a:r>
              <a:t/>
            </a:r>
            <a:endParaRPr sz="15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64" name="Shape 264"/>
        <p:cNvGrpSpPr/>
        <p:nvPr/>
      </p:nvGrpSpPr>
      <p:grpSpPr>
        <a:xfrm>
          <a:off x="0" y="0"/>
          <a:ext cx="0" cy="0"/>
          <a:chOff x="0" y="0"/>
          <a:chExt cx="0" cy="0"/>
        </a:xfrm>
      </p:grpSpPr>
      <p:sp>
        <p:nvSpPr>
          <p:cNvPr id="265" name="Google Shape;265;p22"/>
          <p:cNvSpPr/>
          <p:nvPr/>
        </p:nvSpPr>
        <p:spPr>
          <a:xfrm>
            <a:off x="0" y="0"/>
            <a:ext cx="1219200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6" name="Google Shape;266;p22"/>
          <p:cNvSpPr txBox="1"/>
          <p:nvPr>
            <p:ph type="title"/>
          </p:nvPr>
        </p:nvSpPr>
        <p:spPr>
          <a:xfrm>
            <a:off x="706298" y="639763"/>
            <a:ext cx="3997693" cy="549275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6000"/>
              <a:buFont typeface="Calibri"/>
              <a:buNone/>
            </a:pPr>
            <a:r>
              <a:rPr lang="it-IT" sz="6000">
                <a:solidFill>
                  <a:srgbClr val="FFFFFF"/>
                </a:solidFill>
              </a:rPr>
              <a:t>I servizi semi-residenziali</a:t>
            </a:r>
            <a:endParaRPr/>
          </a:p>
        </p:txBody>
      </p:sp>
      <p:grpSp>
        <p:nvGrpSpPr>
          <p:cNvPr id="267" name="Google Shape;267;p22"/>
          <p:cNvGrpSpPr/>
          <p:nvPr/>
        </p:nvGrpSpPr>
        <p:grpSpPr>
          <a:xfrm>
            <a:off x="5288347" y="644054"/>
            <a:ext cx="6254724" cy="5484166"/>
            <a:chOff x="0" y="4291"/>
            <a:chExt cx="6254724" cy="5484166"/>
          </a:xfrm>
        </p:grpSpPr>
        <p:sp>
          <p:nvSpPr>
            <p:cNvPr id="268" name="Google Shape;268;p22"/>
            <p:cNvSpPr/>
            <p:nvPr/>
          </p:nvSpPr>
          <p:spPr>
            <a:xfrm>
              <a:off x="0" y="4291"/>
              <a:ext cx="6254724" cy="914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2"/>
            <p:cNvSpPr/>
            <p:nvPr/>
          </p:nvSpPr>
          <p:spPr>
            <a:xfrm>
              <a:off x="276493" y="209947"/>
              <a:ext cx="502715" cy="502715"/>
            </a:xfrm>
            <a:prstGeom prst="rect">
              <a:avLst/>
            </a:prstGeom>
            <a:blipFill rotWithShape="1">
              <a:blip r:embed="rId3">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2"/>
            <p:cNvSpPr/>
            <p:nvPr/>
          </p:nvSpPr>
          <p:spPr>
            <a:xfrm>
              <a:off x="1055702" y="4291"/>
              <a:ext cx="5199021" cy="914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2"/>
            <p:cNvSpPr txBox="1"/>
            <p:nvPr/>
          </p:nvSpPr>
          <p:spPr>
            <a:xfrm>
              <a:off x="1055702" y="4291"/>
              <a:ext cx="5199021" cy="914027"/>
            </a:xfrm>
            <a:prstGeom prst="rect">
              <a:avLst/>
            </a:prstGeom>
            <a:noFill/>
            <a:ln>
              <a:noFill/>
            </a:ln>
          </p:spPr>
          <p:txBody>
            <a:bodyPr anchorCtr="0" anchor="ctr" bIns="96725" lIns="96725" spcFirstLastPara="1" rIns="96725" wrap="square" tIns="96725">
              <a:noAutofit/>
            </a:bodyPr>
            <a:lstStyle/>
            <a:p>
              <a:pPr indent="0" lvl="0" marL="0" marR="0" rtl="0" algn="l">
                <a:lnSpc>
                  <a:spcPct val="90000"/>
                </a:lnSpc>
                <a:spcBef>
                  <a:spcPts val="0"/>
                </a:spcBef>
                <a:spcAft>
                  <a:spcPts val="0"/>
                </a:spcAft>
                <a:buClr>
                  <a:schemeClr val="dk1"/>
                </a:buClr>
                <a:buSzPts val="1900"/>
                <a:buFont typeface="Calibri"/>
                <a:buNone/>
              </a:pPr>
              <a:r>
                <a:rPr b="0" i="0" lang="it-IT" sz="1900" u="none" cap="none" strike="noStrike">
                  <a:solidFill>
                    <a:schemeClr val="dk1"/>
                  </a:solidFill>
                  <a:latin typeface="Calibri"/>
                  <a:ea typeface="Calibri"/>
                  <a:cs typeface="Calibri"/>
                  <a:sym typeface="Calibri"/>
                </a:rPr>
                <a:t>Strutture socio educative (nidi, scuole dell’infanzia)</a:t>
              </a:r>
              <a:endParaRPr b="0" i="0" sz="1900" u="none" cap="none" strike="noStrike">
                <a:solidFill>
                  <a:schemeClr val="dk1"/>
                </a:solidFill>
                <a:latin typeface="Calibri"/>
                <a:ea typeface="Calibri"/>
                <a:cs typeface="Calibri"/>
                <a:sym typeface="Calibri"/>
              </a:endParaRPr>
            </a:p>
          </p:txBody>
        </p:sp>
        <p:sp>
          <p:nvSpPr>
            <p:cNvPr id="272" name="Google Shape;272;p22"/>
            <p:cNvSpPr/>
            <p:nvPr/>
          </p:nvSpPr>
          <p:spPr>
            <a:xfrm>
              <a:off x="0" y="1146826"/>
              <a:ext cx="6254724" cy="914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2"/>
            <p:cNvSpPr/>
            <p:nvPr/>
          </p:nvSpPr>
          <p:spPr>
            <a:xfrm>
              <a:off x="276493" y="1352482"/>
              <a:ext cx="502715" cy="502715"/>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2"/>
            <p:cNvSpPr/>
            <p:nvPr/>
          </p:nvSpPr>
          <p:spPr>
            <a:xfrm>
              <a:off x="1055702" y="1146826"/>
              <a:ext cx="5199021" cy="914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2"/>
            <p:cNvSpPr txBox="1"/>
            <p:nvPr/>
          </p:nvSpPr>
          <p:spPr>
            <a:xfrm>
              <a:off x="1055702" y="1146826"/>
              <a:ext cx="5199021" cy="914027"/>
            </a:xfrm>
            <a:prstGeom prst="rect">
              <a:avLst/>
            </a:prstGeom>
            <a:noFill/>
            <a:ln>
              <a:noFill/>
            </a:ln>
          </p:spPr>
          <p:txBody>
            <a:bodyPr anchorCtr="0" anchor="ctr" bIns="96725" lIns="96725" spcFirstLastPara="1" rIns="96725" wrap="square" tIns="96725">
              <a:noAutofit/>
            </a:bodyPr>
            <a:lstStyle/>
            <a:p>
              <a:pPr indent="0" lvl="0" marL="0" marR="0" rtl="0" algn="l">
                <a:lnSpc>
                  <a:spcPct val="90000"/>
                </a:lnSpc>
                <a:spcBef>
                  <a:spcPts val="0"/>
                </a:spcBef>
                <a:spcAft>
                  <a:spcPts val="0"/>
                </a:spcAft>
                <a:buClr>
                  <a:schemeClr val="dk1"/>
                </a:buClr>
                <a:buSzPts val="1900"/>
                <a:buFont typeface="Calibri"/>
                <a:buNone/>
              </a:pPr>
              <a:r>
                <a:rPr b="0" i="0" lang="it-IT" sz="1900" u="none" cap="none" strike="noStrike">
                  <a:solidFill>
                    <a:schemeClr val="dk1"/>
                  </a:solidFill>
                  <a:latin typeface="Calibri"/>
                  <a:ea typeface="Calibri"/>
                  <a:cs typeface="Calibri"/>
                  <a:sym typeface="Calibri"/>
                </a:rPr>
                <a:t>Centri famiglia, Centri gioco, ludoteche, centri diurni.</a:t>
              </a:r>
              <a:endParaRPr b="0" i="0" sz="1900" u="none" cap="none" strike="noStrike">
                <a:solidFill>
                  <a:schemeClr val="dk1"/>
                </a:solidFill>
                <a:latin typeface="Calibri"/>
                <a:ea typeface="Calibri"/>
                <a:cs typeface="Calibri"/>
                <a:sym typeface="Calibri"/>
              </a:endParaRPr>
            </a:p>
          </p:txBody>
        </p:sp>
        <p:sp>
          <p:nvSpPr>
            <p:cNvPr id="276" name="Google Shape;276;p22"/>
            <p:cNvSpPr/>
            <p:nvPr/>
          </p:nvSpPr>
          <p:spPr>
            <a:xfrm>
              <a:off x="0" y="2289361"/>
              <a:ext cx="6254724" cy="914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22"/>
            <p:cNvSpPr/>
            <p:nvPr/>
          </p:nvSpPr>
          <p:spPr>
            <a:xfrm>
              <a:off x="276493" y="2495017"/>
              <a:ext cx="502715" cy="502715"/>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22"/>
            <p:cNvSpPr/>
            <p:nvPr/>
          </p:nvSpPr>
          <p:spPr>
            <a:xfrm>
              <a:off x="1055702" y="2289361"/>
              <a:ext cx="5199021" cy="914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9" name="Google Shape;279;p22"/>
            <p:cNvSpPr txBox="1"/>
            <p:nvPr/>
          </p:nvSpPr>
          <p:spPr>
            <a:xfrm>
              <a:off x="1055702" y="2289361"/>
              <a:ext cx="5199021" cy="914027"/>
            </a:xfrm>
            <a:prstGeom prst="rect">
              <a:avLst/>
            </a:prstGeom>
            <a:noFill/>
            <a:ln>
              <a:noFill/>
            </a:ln>
          </p:spPr>
          <p:txBody>
            <a:bodyPr anchorCtr="0" anchor="ctr" bIns="96725" lIns="96725" spcFirstLastPara="1" rIns="96725" wrap="square" tIns="96725">
              <a:noAutofit/>
            </a:bodyPr>
            <a:lstStyle/>
            <a:p>
              <a:pPr indent="0" lvl="0" marL="0" marR="0" rtl="0" algn="l">
                <a:lnSpc>
                  <a:spcPct val="90000"/>
                </a:lnSpc>
                <a:spcBef>
                  <a:spcPts val="0"/>
                </a:spcBef>
                <a:spcAft>
                  <a:spcPts val="0"/>
                </a:spcAft>
                <a:buClr>
                  <a:schemeClr val="dk1"/>
                </a:buClr>
                <a:buSzPts val="1900"/>
                <a:buFont typeface="Calibri"/>
                <a:buNone/>
              </a:pPr>
              <a:r>
                <a:rPr b="0" i="0" lang="it-IT" sz="1900" u="none" cap="none" strike="noStrike">
                  <a:solidFill>
                    <a:schemeClr val="dk1"/>
                  </a:solidFill>
                  <a:latin typeface="Calibri"/>
                  <a:ea typeface="Calibri"/>
                  <a:cs typeface="Calibri"/>
                  <a:sym typeface="Calibri"/>
                </a:rPr>
                <a:t>Centri ricreativi e/o sportivi</a:t>
              </a:r>
              <a:endParaRPr b="0" i="0" sz="1900" u="none" cap="none" strike="noStrike">
                <a:solidFill>
                  <a:schemeClr val="dk1"/>
                </a:solidFill>
                <a:latin typeface="Calibri"/>
                <a:ea typeface="Calibri"/>
                <a:cs typeface="Calibri"/>
                <a:sym typeface="Calibri"/>
              </a:endParaRPr>
            </a:p>
          </p:txBody>
        </p:sp>
        <p:sp>
          <p:nvSpPr>
            <p:cNvPr id="280" name="Google Shape;280;p22"/>
            <p:cNvSpPr/>
            <p:nvPr/>
          </p:nvSpPr>
          <p:spPr>
            <a:xfrm>
              <a:off x="0" y="3431895"/>
              <a:ext cx="6254724" cy="914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22"/>
            <p:cNvSpPr/>
            <p:nvPr/>
          </p:nvSpPr>
          <p:spPr>
            <a:xfrm>
              <a:off x="276493" y="3637552"/>
              <a:ext cx="502715" cy="502715"/>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2" name="Google Shape;282;p22"/>
            <p:cNvSpPr/>
            <p:nvPr/>
          </p:nvSpPr>
          <p:spPr>
            <a:xfrm>
              <a:off x="1055702" y="3431895"/>
              <a:ext cx="5199021" cy="914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22"/>
            <p:cNvSpPr txBox="1"/>
            <p:nvPr/>
          </p:nvSpPr>
          <p:spPr>
            <a:xfrm>
              <a:off x="1055702" y="3431895"/>
              <a:ext cx="5199021" cy="914027"/>
            </a:xfrm>
            <a:prstGeom prst="rect">
              <a:avLst/>
            </a:prstGeom>
            <a:noFill/>
            <a:ln>
              <a:noFill/>
            </a:ln>
          </p:spPr>
          <p:txBody>
            <a:bodyPr anchorCtr="0" anchor="ctr" bIns="96725" lIns="96725" spcFirstLastPara="1" rIns="96725" wrap="square" tIns="96725">
              <a:noAutofit/>
            </a:bodyPr>
            <a:lstStyle/>
            <a:p>
              <a:pPr indent="0" lvl="0" marL="0" marR="0" rtl="0" algn="l">
                <a:lnSpc>
                  <a:spcPct val="90000"/>
                </a:lnSpc>
                <a:spcBef>
                  <a:spcPts val="0"/>
                </a:spcBef>
                <a:spcAft>
                  <a:spcPts val="0"/>
                </a:spcAft>
                <a:buClr>
                  <a:schemeClr val="dk1"/>
                </a:buClr>
                <a:buSzPts val="1900"/>
                <a:buFont typeface="Calibri"/>
                <a:buNone/>
              </a:pPr>
              <a:r>
                <a:rPr b="0" i="0" lang="it-IT" sz="1900" u="none" cap="none" strike="noStrike">
                  <a:solidFill>
                    <a:schemeClr val="dk1"/>
                  </a:solidFill>
                  <a:latin typeface="Calibri"/>
                  <a:ea typeface="Calibri"/>
                  <a:cs typeface="Calibri"/>
                  <a:sym typeface="Calibri"/>
                </a:rPr>
                <a:t>Servizi aggregativi (CAG, CABA)</a:t>
              </a:r>
              <a:endParaRPr b="0" i="0" sz="1900" u="none" cap="none" strike="noStrike">
                <a:solidFill>
                  <a:schemeClr val="dk1"/>
                </a:solidFill>
                <a:latin typeface="Calibri"/>
                <a:ea typeface="Calibri"/>
                <a:cs typeface="Calibri"/>
                <a:sym typeface="Calibri"/>
              </a:endParaRPr>
            </a:p>
          </p:txBody>
        </p:sp>
        <p:sp>
          <p:nvSpPr>
            <p:cNvPr id="284" name="Google Shape;284;p22"/>
            <p:cNvSpPr/>
            <p:nvPr/>
          </p:nvSpPr>
          <p:spPr>
            <a:xfrm>
              <a:off x="0" y="4574430"/>
              <a:ext cx="6254724" cy="914027"/>
            </a:xfrm>
            <a:prstGeom prst="roundRect">
              <a:avLst>
                <a:gd fmla="val 10000" name="adj"/>
              </a:avLst>
            </a:prstGeom>
            <a:solidFill>
              <a:srgbClr val="F2F2F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2"/>
            <p:cNvSpPr/>
            <p:nvPr/>
          </p:nvSpPr>
          <p:spPr>
            <a:xfrm>
              <a:off x="276493" y="4780087"/>
              <a:ext cx="502715" cy="502715"/>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2"/>
            <p:cNvSpPr/>
            <p:nvPr/>
          </p:nvSpPr>
          <p:spPr>
            <a:xfrm>
              <a:off x="1055702" y="4574430"/>
              <a:ext cx="5199021" cy="914027"/>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2"/>
            <p:cNvSpPr txBox="1"/>
            <p:nvPr/>
          </p:nvSpPr>
          <p:spPr>
            <a:xfrm>
              <a:off x="1055702" y="4574430"/>
              <a:ext cx="5199021" cy="914027"/>
            </a:xfrm>
            <a:prstGeom prst="rect">
              <a:avLst/>
            </a:prstGeom>
            <a:noFill/>
            <a:ln>
              <a:noFill/>
            </a:ln>
          </p:spPr>
          <p:txBody>
            <a:bodyPr anchorCtr="0" anchor="ctr" bIns="96725" lIns="96725" spcFirstLastPara="1" rIns="96725" wrap="square" tIns="96725">
              <a:noAutofit/>
            </a:bodyPr>
            <a:lstStyle/>
            <a:p>
              <a:pPr indent="0" lvl="0" marL="0" marR="0" rtl="0" algn="l">
                <a:lnSpc>
                  <a:spcPct val="90000"/>
                </a:lnSpc>
                <a:spcBef>
                  <a:spcPts val="0"/>
                </a:spcBef>
                <a:spcAft>
                  <a:spcPts val="0"/>
                </a:spcAft>
                <a:buClr>
                  <a:schemeClr val="dk1"/>
                </a:buClr>
                <a:buSzPts val="1900"/>
                <a:buFont typeface="Calibri"/>
                <a:buNone/>
              </a:pPr>
              <a:r>
                <a:rPr b="0" i="0" lang="it-IT" sz="1900" u="none" cap="none" strike="noStrike">
                  <a:solidFill>
                    <a:schemeClr val="dk1"/>
                  </a:solidFill>
                  <a:latin typeface="Calibri"/>
                  <a:ea typeface="Calibri"/>
                  <a:cs typeface="Calibri"/>
                  <a:sym typeface="Calibri"/>
                </a:rPr>
                <a:t>Altre tipologie di servizi aggregativi  </a:t>
              </a:r>
              <a:endParaRPr b="0" i="0" sz="1900" u="none" cap="none" strike="noStrike">
                <a:solidFill>
                  <a:schemeClr val="dk1"/>
                </a:solidFill>
                <a:latin typeface="Calibri"/>
                <a:ea typeface="Calibri"/>
                <a:cs typeface="Calibri"/>
                <a:sym typeface="Calibri"/>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1" name="Shape 291"/>
        <p:cNvGrpSpPr/>
        <p:nvPr/>
      </p:nvGrpSpPr>
      <p:grpSpPr>
        <a:xfrm>
          <a:off x="0" y="0"/>
          <a:ext cx="0" cy="0"/>
          <a:chOff x="0" y="0"/>
          <a:chExt cx="0" cy="0"/>
        </a:xfrm>
      </p:grpSpPr>
      <p:sp>
        <p:nvSpPr>
          <p:cNvPr id="292" name="Google Shape;292;p23"/>
          <p:cNvSpPr/>
          <p:nvPr/>
        </p:nvSpPr>
        <p:spPr>
          <a:xfrm>
            <a:off x="0" y="0"/>
            <a:ext cx="405908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3" name="Google Shape;293;p23"/>
          <p:cNvSpPr txBox="1"/>
          <p:nvPr>
            <p:ph type="title"/>
          </p:nvPr>
        </p:nvSpPr>
        <p:spPr>
          <a:xfrm>
            <a:off x="657224" y="936711"/>
            <a:ext cx="2988265" cy="498457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it-IT" sz="4400">
                <a:solidFill>
                  <a:srgbClr val="FFFFFF"/>
                </a:solidFill>
              </a:rPr>
              <a:t>I servizi residenziali</a:t>
            </a:r>
            <a:endParaRPr/>
          </a:p>
        </p:txBody>
      </p:sp>
      <p:sp>
        <p:nvSpPr>
          <p:cNvPr id="294" name="Google Shape;294;p23"/>
          <p:cNvSpPr txBox="1"/>
          <p:nvPr>
            <p:ph idx="1" type="body"/>
          </p:nvPr>
        </p:nvSpPr>
        <p:spPr>
          <a:xfrm>
            <a:off x="4614389" y="936711"/>
            <a:ext cx="6815992" cy="4984578"/>
          </a:xfrm>
          <a:prstGeom prst="rect">
            <a:avLst/>
          </a:prstGeom>
          <a:noFill/>
          <a:ln>
            <a:noFill/>
          </a:ln>
        </p:spPr>
        <p:txBody>
          <a:bodyPr anchorCtr="0" anchor="ctr"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Char char=" "/>
            </a:pPr>
            <a:r>
              <a:rPr lang="it-IT"/>
              <a:t> </a:t>
            </a:r>
            <a:r>
              <a:rPr b="1" lang="it-IT" u="sng"/>
              <a:t>Comunità familiare </a:t>
            </a:r>
            <a:endParaRPr/>
          </a:p>
          <a:p>
            <a:pPr indent="-152400" lvl="0" marL="91440" rtl="0" algn="l">
              <a:lnSpc>
                <a:spcPct val="85000"/>
              </a:lnSpc>
              <a:spcBef>
                <a:spcPts val="1300"/>
              </a:spcBef>
              <a:spcAft>
                <a:spcPts val="0"/>
              </a:spcAft>
              <a:buClr>
                <a:srgbClr val="262626"/>
              </a:buClr>
              <a:buSzPts val="2400"/>
              <a:buChar char=" "/>
            </a:pPr>
            <a:r>
              <a:rPr b="1" lang="it-IT" u="sng"/>
              <a:t>Pronta accoglienza per minori</a:t>
            </a:r>
            <a:endParaRPr/>
          </a:p>
          <a:p>
            <a:pPr indent="-152400" lvl="0" marL="91440" rtl="0" algn="l">
              <a:lnSpc>
                <a:spcPct val="85000"/>
              </a:lnSpc>
              <a:spcBef>
                <a:spcPts val="1300"/>
              </a:spcBef>
              <a:spcAft>
                <a:spcPts val="0"/>
              </a:spcAft>
              <a:buClr>
                <a:srgbClr val="262626"/>
              </a:buClr>
              <a:buSzPts val="2400"/>
              <a:buChar char=" "/>
            </a:pPr>
            <a:r>
              <a:rPr b="1" lang="it-IT" u="sng"/>
              <a:t>Comunità socio-educativa riabilitativa.</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98" name="Shape 298"/>
        <p:cNvGrpSpPr/>
        <p:nvPr/>
      </p:nvGrpSpPr>
      <p:grpSpPr>
        <a:xfrm>
          <a:off x="0" y="0"/>
          <a:ext cx="0" cy="0"/>
          <a:chOff x="0" y="0"/>
          <a:chExt cx="0" cy="0"/>
        </a:xfrm>
      </p:grpSpPr>
      <p:sp>
        <p:nvSpPr>
          <p:cNvPr id="299" name="Google Shape;299;p24"/>
          <p:cNvSpPr/>
          <p:nvPr/>
        </p:nvSpPr>
        <p:spPr>
          <a:xfrm>
            <a:off x="643467" y="643467"/>
            <a:ext cx="10905065" cy="1989682"/>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0" name="Google Shape;300;p24"/>
          <p:cNvSpPr/>
          <p:nvPr/>
        </p:nvSpPr>
        <p:spPr>
          <a:xfrm>
            <a:off x="806195" y="806204"/>
            <a:ext cx="10579608" cy="1664208"/>
          </a:xfrm>
          <a:prstGeom prst="rect">
            <a:avLst/>
          </a:prstGeom>
          <a:noFill/>
          <a:ln cap="sq" cmpd="sng" w="9525">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1" name="Google Shape;301;p24"/>
          <p:cNvSpPr txBox="1"/>
          <p:nvPr>
            <p:ph type="title"/>
          </p:nvPr>
        </p:nvSpPr>
        <p:spPr>
          <a:xfrm>
            <a:off x="1071846" y="1059736"/>
            <a:ext cx="10040233" cy="1228130"/>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5400"/>
              <a:buFont typeface="Calibri"/>
              <a:buNone/>
            </a:pPr>
            <a:r>
              <a:rPr lang="it-IT">
                <a:solidFill>
                  <a:srgbClr val="FFFFFF"/>
                </a:solidFill>
              </a:rPr>
              <a:t>Regione Marche - DGR 937/2020</a:t>
            </a:r>
            <a:endParaRPr/>
          </a:p>
        </p:txBody>
      </p:sp>
      <p:sp>
        <p:nvSpPr>
          <p:cNvPr id="302" name="Google Shape;302;p24"/>
          <p:cNvSpPr txBox="1"/>
          <p:nvPr>
            <p:ph idx="1" type="body"/>
          </p:nvPr>
        </p:nvSpPr>
        <p:spPr>
          <a:xfrm>
            <a:off x="1071846" y="2973313"/>
            <a:ext cx="10040233" cy="2903099"/>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Char char=" "/>
            </a:pPr>
            <a:r>
              <a:rPr lang="it-IT"/>
              <a:t>“LR n. 21/2016 art. 3 comma 1 lett. b) - Manuale Autorizzazione Strutture sanitarie extra-ospedaliere intensive e estensive, strutture socio-sanitarie di lungoassistenza o mantenimento e protezione, che erogano prestazioni in regime residenziale e semiresidenziale (parte C: Requisiti generali e Requisiti specifici delle strutture per Disabilità, Salute Mentale, Dipendenze Patologiche, Minorenni)”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6" name="Shape 306"/>
        <p:cNvGrpSpPr/>
        <p:nvPr/>
      </p:nvGrpSpPr>
      <p:grpSpPr>
        <a:xfrm>
          <a:off x="0" y="0"/>
          <a:ext cx="0" cy="0"/>
          <a:chOff x="0" y="0"/>
          <a:chExt cx="0" cy="0"/>
        </a:xfrm>
      </p:grpSpPr>
      <p:sp>
        <p:nvSpPr>
          <p:cNvPr id="307" name="Google Shape;307;p25"/>
          <p:cNvSpPr/>
          <p:nvPr/>
        </p:nvSpPr>
        <p:spPr>
          <a:xfrm>
            <a:off x="7555992" y="0"/>
            <a:ext cx="4636008"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8" name="Google Shape;308;p25"/>
          <p:cNvSpPr txBox="1"/>
          <p:nvPr>
            <p:ph idx="1" type="body"/>
          </p:nvPr>
        </p:nvSpPr>
        <p:spPr>
          <a:xfrm>
            <a:off x="8173212" y="2419773"/>
            <a:ext cx="3401568" cy="3358092"/>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FFFFFF"/>
              </a:buClr>
              <a:buSzPts val="1800"/>
              <a:buNone/>
            </a:pPr>
            <a:r>
              <a:rPr b="1" lang="it-IT" sz="1800" u="sng">
                <a:solidFill>
                  <a:srgbClr val="FFFFFF"/>
                </a:solidFill>
              </a:rPr>
              <a:t> AREA MINORI </a:t>
            </a:r>
            <a:endParaRPr/>
          </a:p>
          <a:p>
            <a:pPr indent="0" lvl="0" marL="0" rtl="0" algn="l">
              <a:lnSpc>
                <a:spcPct val="85000"/>
              </a:lnSpc>
              <a:spcBef>
                <a:spcPts val="1300"/>
              </a:spcBef>
              <a:spcAft>
                <a:spcPts val="0"/>
              </a:spcAft>
              <a:buClr>
                <a:srgbClr val="FFFFFF"/>
              </a:buClr>
              <a:buSzPts val="1800"/>
              <a:buNone/>
            </a:pPr>
            <a:r>
              <a:rPr b="1" lang="it-IT" sz="1800" u="sng">
                <a:solidFill>
                  <a:srgbClr val="FFFFFF"/>
                </a:solidFill>
              </a:rPr>
              <a:t>                Quadro sinottico delle Strutture dell’Area Minori </a:t>
            </a:r>
            <a:endParaRPr/>
          </a:p>
          <a:p>
            <a:pPr indent="0" lvl="0" marL="0" rtl="0" algn="l">
              <a:lnSpc>
                <a:spcPct val="85000"/>
              </a:lnSpc>
              <a:spcBef>
                <a:spcPts val="1300"/>
              </a:spcBef>
              <a:spcAft>
                <a:spcPts val="0"/>
              </a:spcAft>
              <a:buClr>
                <a:srgbClr val="262626"/>
              </a:buClr>
              <a:buSzPts val="1800"/>
              <a:buNone/>
            </a:pPr>
            <a:r>
              <a:t/>
            </a:r>
            <a:endParaRPr sz="1800">
              <a:solidFill>
                <a:srgbClr val="FFFFFF"/>
              </a:solidFill>
            </a:endParaRPr>
          </a:p>
          <a:p>
            <a:pPr indent="0" lvl="0" marL="91440" rtl="0" algn="l">
              <a:lnSpc>
                <a:spcPct val="85000"/>
              </a:lnSpc>
              <a:spcBef>
                <a:spcPts val="1300"/>
              </a:spcBef>
              <a:spcAft>
                <a:spcPts val="0"/>
              </a:spcAft>
              <a:buClr>
                <a:srgbClr val="262626"/>
              </a:buClr>
              <a:buSzPts val="1800"/>
              <a:buNone/>
            </a:pPr>
            <a:r>
              <a:t/>
            </a:r>
            <a:endParaRPr sz="1800">
              <a:solidFill>
                <a:srgbClr val="FFFFFF"/>
              </a:solidFill>
            </a:endParaRPr>
          </a:p>
        </p:txBody>
      </p:sp>
      <p:graphicFrame>
        <p:nvGraphicFramePr>
          <p:cNvPr id="309" name="Google Shape;309;p25"/>
          <p:cNvGraphicFramePr/>
          <p:nvPr/>
        </p:nvGraphicFramePr>
        <p:xfrm>
          <a:off x="633999" y="2374554"/>
          <a:ext cx="3000000" cy="3000000"/>
        </p:xfrm>
        <a:graphic>
          <a:graphicData uri="http://schemas.openxmlformats.org/drawingml/2006/table">
            <a:tbl>
              <a:tblPr bandRow="1" firstRow="1">
                <a:noFill/>
                <a:tableStyleId>{44751E60-7C22-4229-97AE-5D682292DB38}</a:tableStyleId>
              </a:tblPr>
              <a:tblGrid>
                <a:gridCol w="1110450"/>
                <a:gridCol w="1273650"/>
                <a:gridCol w="1296075"/>
                <a:gridCol w="1703425"/>
                <a:gridCol w="894950"/>
              </a:tblGrid>
              <a:tr h="746250">
                <a:tc>
                  <a:txBody>
                    <a:bodyPr/>
                    <a:lstStyle/>
                    <a:p>
                      <a:pPr indent="0" lvl="0" marL="0" marR="0" rtl="0" algn="l">
                        <a:spcBef>
                          <a:spcPts val="0"/>
                        </a:spcBef>
                        <a:spcAft>
                          <a:spcPts val="0"/>
                        </a:spcAft>
                        <a:buNone/>
                      </a:pPr>
                      <a:r>
                        <a:rPr lang="it-IT" sz="1400" u="none" cap="none" strike="noStrike"/>
                        <a:t>Area</a:t>
                      </a:r>
                      <a:endParaRPr/>
                    </a:p>
                  </a:txBody>
                  <a:tcPr marT="35875" marB="35875" marR="71750" marL="71750"/>
                </a:tc>
                <a:tc>
                  <a:txBody>
                    <a:bodyPr/>
                    <a:lstStyle/>
                    <a:p>
                      <a:pPr indent="0" lvl="0" marL="0" marR="0" rtl="0" algn="l">
                        <a:lnSpc>
                          <a:spcPct val="100000"/>
                        </a:lnSpc>
                        <a:spcBef>
                          <a:spcPts val="0"/>
                        </a:spcBef>
                        <a:spcAft>
                          <a:spcPts val="0"/>
                        </a:spcAft>
                        <a:buClr>
                          <a:schemeClr val="dk1"/>
                        </a:buClr>
                        <a:buSzPts val="1400"/>
                        <a:buFont typeface="Calibri"/>
                        <a:buNone/>
                      </a:pPr>
                      <a:r>
                        <a:rPr lang="it-IT" sz="1400"/>
                        <a:t>Livello assistenziale</a:t>
                      </a:r>
                      <a:endParaRPr/>
                    </a:p>
                    <a:p>
                      <a:pPr indent="0" lvl="0" marL="0" marR="0" rtl="0" algn="l">
                        <a:spcBef>
                          <a:spcPts val="0"/>
                        </a:spcBef>
                        <a:spcAft>
                          <a:spcPts val="0"/>
                        </a:spcAft>
                        <a:buNone/>
                      </a:pPr>
                      <a:r>
                        <a:t/>
                      </a:r>
                      <a:endParaRPr sz="1400"/>
                    </a:p>
                  </a:txBody>
                  <a:tcPr marT="35875" marB="35875" marR="71750" marL="71750"/>
                </a:tc>
                <a:tc>
                  <a:txBody>
                    <a:bodyPr/>
                    <a:lstStyle/>
                    <a:p>
                      <a:pPr indent="0" lvl="0" marL="0" marR="0" rtl="0" algn="l">
                        <a:lnSpc>
                          <a:spcPct val="100000"/>
                        </a:lnSpc>
                        <a:spcBef>
                          <a:spcPts val="0"/>
                        </a:spcBef>
                        <a:spcAft>
                          <a:spcPts val="0"/>
                        </a:spcAft>
                        <a:buClr>
                          <a:schemeClr val="dk1"/>
                        </a:buClr>
                        <a:buSzPts val="1400"/>
                        <a:buFont typeface="Calibri"/>
                        <a:buNone/>
                      </a:pPr>
                      <a:r>
                        <a:rPr lang="it-IT" sz="1400"/>
                        <a:t>Regime</a:t>
                      </a:r>
                      <a:endParaRPr/>
                    </a:p>
                    <a:p>
                      <a:pPr indent="0" lvl="0" marL="0" marR="0" rtl="0" algn="l">
                        <a:spcBef>
                          <a:spcPts val="0"/>
                        </a:spcBef>
                        <a:spcAft>
                          <a:spcPts val="0"/>
                        </a:spcAft>
                        <a:buNone/>
                      </a:pPr>
                      <a:r>
                        <a:t/>
                      </a:r>
                      <a:endParaRPr sz="1400"/>
                    </a:p>
                  </a:txBody>
                  <a:tcPr marT="35875" marB="35875" marR="71750" marL="71750"/>
                </a:tc>
                <a:tc>
                  <a:txBody>
                    <a:bodyPr/>
                    <a:lstStyle/>
                    <a:p>
                      <a:pPr indent="0" lvl="0" marL="0" marR="0" rtl="0" algn="l">
                        <a:lnSpc>
                          <a:spcPct val="100000"/>
                        </a:lnSpc>
                        <a:spcBef>
                          <a:spcPts val="0"/>
                        </a:spcBef>
                        <a:spcAft>
                          <a:spcPts val="0"/>
                        </a:spcAft>
                        <a:buClr>
                          <a:schemeClr val="dk1"/>
                        </a:buClr>
                        <a:buSzPts val="1400"/>
                        <a:buFont typeface="Calibri"/>
                        <a:buNone/>
                      </a:pPr>
                      <a:r>
                        <a:rPr lang="it-IT" sz="1400"/>
                        <a:t>Denominazione</a:t>
                      </a:r>
                      <a:endParaRPr/>
                    </a:p>
                    <a:p>
                      <a:pPr indent="0" lvl="0" marL="0" marR="0" rtl="0" algn="l">
                        <a:spcBef>
                          <a:spcPts val="0"/>
                        </a:spcBef>
                        <a:spcAft>
                          <a:spcPts val="0"/>
                        </a:spcAft>
                        <a:buNone/>
                      </a:pPr>
                      <a:r>
                        <a:t/>
                      </a:r>
                      <a:endParaRPr sz="1400"/>
                    </a:p>
                  </a:txBody>
                  <a:tcPr marT="35875" marB="35875" marR="71750" marL="71750"/>
                </a:tc>
                <a:tc>
                  <a:txBody>
                    <a:bodyPr/>
                    <a:lstStyle/>
                    <a:p>
                      <a:pPr indent="0" lvl="0" marL="0" marR="0" rtl="0" algn="l">
                        <a:lnSpc>
                          <a:spcPct val="100000"/>
                        </a:lnSpc>
                        <a:spcBef>
                          <a:spcPts val="0"/>
                        </a:spcBef>
                        <a:spcAft>
                          <a:spcPts val="0"/>
                        </a:spcAft>
                        <a:buClr>
                          <a:schemeClr val="dk1"/>
                        </a:buClr>
                        <a:buSzPts val="1400"/>
                        <a:buFont typeface="Calibri"/>
                        <a:buNone/>
                      </a:pPr>
                      <a:r>
                        <a:rPr lang="it-IT" sz="1400"/>
                        <a:t>Codifica</a:t>
                      </a:r>
                      <a:endParaRPr/>
                    </a:p>
                    <a:p>
                      <a:pPr indent="0" lvl="0" marL="0" marR="0" rtl="0" algn="l">
                        <a:spcBef>
                          <a:spcPts val="0"/>
                        </a:spcBef>
                        <a:spcAft>
                          <a:spcPts val="0"/>
                        </a:spcAft>
                        <a:buNone/>
                      </a:pPr>
                      <a:r>
                        <a:t/>
                      </a:r>
                      <a:endParaRPr sz="1400"/>
                    </a:p>
                  </a:txBody>
                  <a:tcPr marT="35875" marB="35875" marR="71750" marL="71750"/>
                </a:tc>
              </a:tr>
              <a:tr h="602750">
                <a:tc>
                  <a:txBody>
                    <a:bodyPr/>
                    <a:lstStyle/>
                    <a:p>
                      <a:pPr indent="0" lvl="0" marL="0" marR="0" rtl="0" algn="l">
                        <a:spcBef>
                          <a:spcPts val="0"/>
                        </a:spcBef>
                        <a:spcAft>
                          <a:spcPts val="0"/>
                        </a:spcAft>
                        <a:buNone/>
                      </a:pPr>
                      <a:r>
                        <a:rPr lang="it-IT" sz="1100"/>
                        <a:t>Sociosanitaria</a:t>
                      </a:r>
                      <a:endParaRPr/>
                    </a:p>
                  </a:txBody>
                  <a:tcPr marT="35875" marB="35875" marR="71750" marL="71750"/>
                </a:tc>
                <a:tc>
                  <a:txBody>
                    <a:bodyPr/>
                    <a:lstStyle/>
                    <a:p>
                      <a:pPr indent="0" lvl="0" marL="0" marR="0" rtl="0" algn="l">
                        <a:lnSpc>
                          <a:spcPct val="100000"/>
                        </a:lnSpc>
                        <a:spcBef>
                          <a:spcPts val="0"/>
                        </a:spcBef>
                        <a:spcAft>
                          <a:spcPts val="0"/>
                        </a:spcAft>
                        <a:buClr>
                          <a:schemeClr val="dk1"/>
                        </a:buClr>
                        <a:buSzPts val="1100"/>
                        <a:buFont typeface="Calibri"/>
                        <a:buNone/>
                      </a:pPr>
                      <a:r>
                        <a:rPr lang="it-IT" sz="1100"/>
                        <a:t>Protezione</a:t>
                      </a:r>
                      <a:endParaRPr/>
                    </a:p>
                    <a:p>
                      <a:pPr indent="0" lvl="0" marL="0" marR="0" rtl="0" algn="l">
                        <a:spcBef>
                          <a:spcPts val="0"/>
                        </a:spcBef>
                        <a:spcAft>
                          <a:spcPts val="0"/>
                        </a:spcAft>
                        <a:buNone/>
                      </a:pPr>
                      <a:r>
                        <a:t/>
                      </a:r>
                      <a:endParaRPr sz="1100"/>
                    </a:p>
                  </a:txBody>
                  <a:tcPr marT="35875" marB="35875" marR="71750" marL="71750"/>
                </a:tc>
                <a:tc>
                  <a:txBody>
                    <a:bodyPr/>
                    <a:lstStyle/>
                    <a:p>
                      <a:pPr indent="0" lvl="0" marL="0" marR="0" rtl="0" algn="l">
                        <a:lnSpc>
                          <a:spcPct val="100000"/>
                        </a:lnSpc>
                        <a:spcBef>
                          <a:spcPts val="0"/>
                        </a:spcBef>
                        <a:spcAft>
                          <a:spcPts val="0"/>
                        </a:spcAft>
                        <a:buClr>
                          <a:schemeClr val="dk1"/>
                        </a:buClr>
                        <a:buSzPts val="1100"/>
                        <a:buFont typeface="Calibri"/>
                        <a:buNone/>
                      </a:pPr>
                      <a:r>
                        <a:rPr lang="it-IT" sz="1100"/>
                        <a:t>Residenziale</a:t>
                      </a:r>
                      <a:endParaRPr/>
                    </a:p>
                    <a:p>
                      <a:pPr indent="0" lvl="0" marL="0" marR="0" rtl="0" algn="l">
                        <a:spcBef>
                          <a:spcPts val="0"/>
                        </a:spcBef>
                        <a:spcAft>
                          <a:spcPts val="0"/>
                        </a:spcAft>
                        <a:buNone/>
                      </a:pPr>
                      <a:r>
                        <a:t/>
                      </a:r>
                      <a:endParaRPr sz="1100"/>
                    </a:p>
                  </a:txBody>
                  <a:tcPr marT="35875" marB="35875" marR="71750" marL="71750"/>
                </a:tc>
                <a:tc>
                  <a:txBody>
                    <a:bodyPr/>
                    <a:lstStyle/>
                    <a:p>
                      <a:pPr indent="0" lvl="0" marL="0" marR="0" rtl="0" algn="l">
                        <a:spcBef>
                          <a:spcPts val="0"/>
                        </a:spcBef>
                        <a:spcAft>
                          <a:spcPts val="0"/>
                        </a:spcAft>
                        <a:buNone/>
                      </a:pPr>
                      <a:r>
                        <a:rPr lang="it-IT" sz="1100"/>
                        <a:t>Comunità socio-psico-educativa integrata per Minorenni </a:t>
                      </a:r>
                      <a:endParaRPr/>
                    </a:p>
                  </a:txBody>
                  <a:tcPr marT="35875" marB="35875" marR="71750" marL="71750"/>
                </a:tc>
                <a:tc>
                  <a:txBody>
                    <a:bodyPr/>
                    <a:lstStyle/>
                    <a:p>
                      <a:pPr indent="0" lvl="0" marL="0" marR="0" rtl="0" algn="l">
                        <a:spcBef>
                          <a:spcPts val="0"/>
                        </a:spcBef>
                        <a:spcAft>
                          <a:spcPts val="0"/>
                        </a:spcAft>
                        <a:buNone/>
                      </a:pPr>
                      <a:r>
                        <a:rPr lang="it-IT" sz="1100"/>
                        <a:t>CPEM</a:t>
                      </a:r>
                      <a:endParaRPr/>
                    </a:p>
                  </a:txBody>
                  <a:tcPr marT="35875" marB="35875" marR="71750" marL="71750"/>
                </a:tc>
              </a:tr>
              <a:tr h="770175">
                <a:tc>
                  <a:txBody>
                    <a:bodyPr/>
                    <a:lstStyle/>
                    <a:p>
                      <a:pPr indent="0" lvl="0" marL="0" marR="0" rtl="0" algn="l">
                        <a:lnSpc>
                          <a:spcPct val="100000"/>
                        </a:lnSpc>
                        <a:spcBef>
                          <a:spcPts val="0"/>
                        </a:spcBef>
                        <a:spcAft>
                          <a:spcPts val="0"/>
                        </a:spcAft>
                        <a:buClr>
                          <a:schemeClr val="dk1"/>
                        </a:buClr>
                        <a:buSzPts val="1100"/>
                        <a:buFont typeface="Calibri"/>
                        <a:buNone/>
                      </a:pPr>
                      <a:r>
                        <a:rPr lang="it-IT" sz="1100"/>
                        <a:t>Sociosanitaria</a:t>
                      </a:r>
                      <a:endParaRPr/>
                    </a:p>
                  </a:txBody>
                  <a:tcPr marT="35875" marB="35875" marR="71750" marL="71750"/>
                </a:tc>
                <a:tc>
                  <a:txBody>
                    <a:bodyPr/>
                    <a:lstStyle/>
                    <a:p>
                      <a:pPr indent="0" lvl="0" marL="0" marR="0" rtl="0" algn="l">
                        <a:lnSpc>
                          <a:spcPct val="100000"/>
                        </a:lnSpc>
                        <a:spcBef>
                          <a:spcPts val="0"/>
                        </a:spcBef>
                        <a:spcAft>
                          <a:spcPts val="0"/>
                        </a:spcAft>
                        <a:buClr>
                          <a:schemeClr val="dk1"/>
                        </a:buClr>
                        <a:buSzPts val="1100"/>
                        <a:buFont typeface="Calibri"/>
                        <a:buNone/>
                      </a:pPr>
                      <a:r>
                        <a:rPr lang="it-IT" sz="1100"/>
                        <a:t>Protezione</a:t>
                      </a:r>
                      <a:endParaRPr/>
                    </a:p>
                    <a:p>
                      <a:pPr indent="0" lvl="0" marL="0" marR="0" rtl="0" algn="l">
                        <a:spcBef>
                          <a:spcPts val="0"/>
                        </a:spcBef>
                        <a:spcAft>
                          <a:spcPts val="0"/>
                        </a:spcAft>
                        <a:buNone/>
                      </a:pPr>
                      <a:r>
                        <a:t/>
                      </a:r>
                      <a:endParaRPr sz="1100"/>
                    </a:p>
                  </a:txBody>
                  <a:tcPr marT="35875" marB="35875" marR="71750" marL="71750"/>
                </a:tc>
                <a:tc>
                  <a:txBody>
                    <a:bodyPr/>
                    <a:lstStyle/>
                    <a:p>
                      <a:pPr indent="0" lvl="0" marL="0" marR="0" rtl="0" algn="l">
                        <a:lnSpc>
                          <a:spcPct val="100000"/>
                        </a:lnSpc>
                        <a:spcBef>
                          <a:spcPts val="0"/>
                        </a:spcBef>
                        <a:spcAft>
                          <a:spcPts val="0"/>
                        </a:spcAft>
                        <a:buClr>
                          <a:schemeClr val="dk1"/>
                        </a:buClr>
                        <a:buSzPts val="1100"/>
                        <a:buFont typeface="Calibri"/>
                        <a:buNone/>
                      </a:pPr>
                      <a:r>
                        <a:rPr lang="it-IT" sz="1100"/>
                        <a:t>Semiresidenziale</a:t>
                      </a:r>
                      <a:endParaRPr/>
                    </a:p>
                    <a:p>
                      <a:pPr indent="0" lvl="0" marL="0" marR="0" rtl="0" algn="l">
                        <a:spcBef>
                          <a:spcPts val="0"/>
                        </a:spcBef>
                        <a:spcAft>
                          <a:spcPts val="0"/>
                        </a:spcAft>
                        <a:buNone/>
                      </a:pPr>
                      <a:r>
                        <a:t/>
                      </a:r>
                      <a:endParaRPr sz="1100"/>
                    </a:p>
                  </a:txBody>
                  <a:tcPr marT="35875" marB="35875" marR="71750" marL="71750"/>
                </a:tc>
                <a:tc>
                  <a:txBody>
                    <a:bodyPr/>
                    <a:lstStyle/>
                    <a:p>
                      <a:pPr indent="0" lvl="0" marL="0" marR="0" rtl="0" algn="l">
                        <a:spcBef>
                          <a:spcPts val="0"/>
                        </a:spcBef>
                        <a:spcAft>
                          <a:spcPts val="0"/>
                        </a:spcAft>
                        <a:buNone/>
                      </a:pPr>
                      <a:r>
                        <a:rPr lang="it-IT" sz="1100"/>
                        <a:t>Comunità semiresidenziale socio-psicoeducativa integrata per Minorenni </a:t>
                      </a:r>
                      <a:endParaRPr/>
                    </a:p>
                  </a:txBody>
                  <a:tcPr marT="35875" marB="35875" marR="71750" marL="71750"/>
                </a:tc>
                <a:tc>
                  <a:txBody>
                    <a:bodyPr/>
                    <a:lstStyle/>
                    <a:p>
                      <a:pPr indent="0" lvl="0" marL="0" marR="0" rtl="0" algn="l">
                        <a:spcBef>
                          <a:spcPts val="0"/>
                        </a:spcBef>
                        <a:spcAft>
                          <a:spcPts val="0"/>
                        </a:spcAft>
                        <a:buNone/>
                      </a:pPr>
                      <a:r>
                        <a:rPr lang="it-IT" sz="1100"/>
                        <a:t>SPEM</a:t>
                      </a:r>
                      <a:endParaRPr/>
                    </a:p>
                  </a:txBody>
                  <a:tcPr marT="35875" marB="35875" marR="71750" marL="71750"/>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3" name="Shape 313"/>
        <p:cNvGrpSpPr/>
        <p:nvPr/>
      </p:nvGrpSpPr>
      <p:grpSpPr>
        <a:xfrm>
          <a:off x="0" y="0"/>
          <a:ext cx="0" cy="0"/>
          <a:chOff x="0" y="0"/>
          <a:chExt cx="0" cy="0"/>
        </a:xfrm>
      </p:grpSpPr>
      <p:sp>
        <p:nvSpPr>
          <p:cNvPr id="314" name="Google Shape;314;p26"/>
          <p:cNvSpPr/>
          <p:nvPr/>
        </p:nvSpPr>
        <p:spPr>
          <a:xfrm>
            <a:off x="0" y="0"/>
            <a:ext cx="4059080" cy="685800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5" name="Google Shape;315;p26"/>
          <p:cNvSpPr txBox="1"/>
          <p:nvPr>
            <p:ph type="title"/>
          </p:nvPr>
        </p:nvSpPr>
        <p:spPr>
          <a:xfrm>
            <a:off x="657224" y="936711"/>
            <a:ext cx="2988265" cy="498457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FFFFFF"/>
              </a:buClr>
              <a:buSzPts val="4400"/>
              <a:buFont typeface="Calibri"/>
              <a:buNone/>
            </a:pPr>
            <a:r>
              <a:rPr lang="it-IT" sz="4400">
                <a:solidFill>
                  <a:srgbClr val="FFFFFF"/>
                </a:solidFill>
              </a:rPr>
              <a:t>Comunità socio-psico-educativa integrata per Minorenni </a:t>
            </a:r>
            <a:br>
              <a:rPr lang="it-IT" sz="4400">
                <a:solidFill>
                  <a:srgbClr val="FFFFFF"/>
                </a:solidFill>
              </a:rPr>
            </a:br>
            <a:endParaRPr sz="4400">
              <a:solidFill>
                <a:srgbClr val="FFFFFF"/>
              </a:solidFill>
            </a:endParaRPr>
          </a:p>
        </p:txBody>
      </p:sp>
      <p:sp>
        <p:nvSpPr>
          <p:cNvPr id="316" name="Google Shape;316;p26"/>
          <p:cNvSpPr txBox="1"/>
          <p:nvPr>
            <p:ph idx="1" type="body"/>
          </p:nvPr>
        </p:nvSpPr>
        <p:spPr>
          <a:xfrm>
            <a:off x="4614388" y="344129"/>
            <a:ext cx="7439959" cy="6410632"/>
          </a:xfrm>
          <a:prstGeom prst="rect">
            <a:avLst/>
          </a:prstGeom>
          <a:noFill/>
          <a:ln>
            <a:noFill/>
          </a:ln>
        </p:spPr>
        <p:txBody>
          <a:bodyPr anchorCtr="0" anchor="ctr" bIns="45700" lIns="91425" spcFirstLastPara="1" rIns="91425" wrap="square" tIns="45700">
            <a:normAutofit/>
          </a:bodyPr>
          <a:lstStyle/>
          <a:p>
            <a:pPr indent="-91440" lvl="0" marL="91440" rtl="0" algn="l">
              <a:lnSpc>
                <a:spcPct val="85000"/>
              </a:lnSpc>
              <a:spcBef>
                <a:spcPts val="0"/>
              </a:spcBef>
              <a:spcAft>
                <a:spcPts val="0"/>
              </a:spcAft>
              <a:buClr>
                <a:srgbClr val="262626"/>
              </a:buClr>
              <a:buSzPts val="1100"/>
              <a:buChar char=" "/>
            </a:pPr>
            <a:r>
              <a:rPr b="1" lang="it-IT" sz="1100"/>
              <a:t>Struttura residenziale con funzione riparativa, di sostegno e di recupero delle competenze e capacità relazionali e psicologiche, di minorenni in situazione di forte disagio. Accoglie preadolescenti o adolescenti anche con disturbi psicopatologici che non necessitano di assistenza neuropsichiatrica in strutture terapeutiche intensive o post-acuzie o che presentano rilevanti difficoltà psicologiche e relazionali e seri problemi comportamentali. </a:t>
            </a:r>
            <a:endParaRPr/>
          </a:p>
          <a:p>
            <a:pPr indent="0" lvl="0" marL="0" rtl="0" algn="l">
              <a:lnSpc>
                <a:spcPct val="85000"/>
              </a:lnSpc>
              <a:spcBef>
                <a:spcPts val="1300"/>
              </a:spcBef>
              <a:spcAft>
                <a:spcPts val="0"/>
              </a:spcAft>
              <a:buClr>
                <a:srgbClr val="262626"/>
              </a:buClr>
              <a:buSzPts val="1100"/>
              <a:buNone/>
            </a:pPr>
            <a:r>
              <a:t/>
            </a:r>
            <a:endParaRPr b="1" sz="1100"/>
          </a:p>
          <a:p>
            <a:pPr indent="-91440" lvl="0" marL="91440" rtl="0" algn="l">
              <a:lnSpc>
                <a:spcPct val="85000"/>
              </a:lnSpc>
              <a:spcBef>
                <a:spcPts val="1300"/>
              </a:spcBef>
              <a:spcAft>
                <a:spcPts val="0"/>
              </a:spcAft>
              <a:buClr>
                <a:srgbClr val="262626"/>
              </a:buClr>
              <a:buSzPts val="1100"/>
              <a:buChar char=" "/>
            </a:pPr>
            <a:r>
              <a:rPr b="1" lang="it-IT" sz="1100"/>
              <a:t>La Comunità Socio-PsicoEducativa Integrata accoglie minorenni di età compresa tra i 10 e 17 anni, con difficoltà tali da non poter essere superate con i soli interventi ambulatoriali o domiciliari; la collocazione residenziale permette azioni di supporto educative e psicologiche, dotate di particolare intensità, in continuità ed integrate con quelle svolte dai servizi territoriali degli Enti locali e sanitari. La Comunità si caratterizza per l’integrazione di competenze socio-educative e sanitarie degli operatori; si colloca nell’Area Socio-sanitaria e nel Livello assistenziale Protezione. </a:t>
            </a:r>
            <a:endParaRPr/>
          </a:p>
          <a:p>
            <a:pPr indent="0" lvl="0" marL="0" rtl="0" algn="l">
              <a:lnSpc>
                <a:spcPct val="85000"/>
              </a:lnSpc>
              <a:spcBef>
                <a:spcPts val="1300"/>
              </a:spcBef>
              <a:spcAft>
                <a:spcPts val="0"/>
              </a:spcAft>
              <a:buClr>
                <a:srgbClr val="262626"/>
              </a:buClr>
              <a:buSzPts val="1100"/>
              <a:buNone/>
            </a:pPr>
            <a:r>
              <a:t/>
            </a:r>
            <a:endParaRPr b="1" sz="1100"/>
          </a:p>
          <a:p>
            <a:pPr indent="-91440" lvl="0" marL="91440" rtl="0" algn="l">
              <a:lnSpc>
                <a:spcPct val="85000"/>
              </a:lnSpc>
              <a:spcBef>
                <a:spcPts val="1300"/>
              </a:spcBef>
              <a:spcAft>
                <a:spcPts val="0"/>
              </a:spcAft>
              <a:buClr>
                <a:srgbClr val="262626"/>
              </a:buClr>
              <a:buSzPts val="1100"/>
              <a:buChar char=" "/>
            </a:pPr>
            <a:r>
              <a:rPr b="1" lang="it-IT" sz="1100"/>
              <a:t>La Comunità Socio-Psico-Educativa Integrata accoglie un numero massimo di 9 minorenni di età compresa tra i 10 ed i 17 anni (con una differenza massima di età tra gli ospiti non superiore ai 4 anni), salvo particolari situazioni in cui è necessario un prolungamento del progetto di presa in carico oltre la maggiore età, con una articolazione ed un’organizzazione differenziata per destinatari di diverse fasce omogenee di età. La Comunità deve contenere un nucleo socio-educativo di minimo 3 utenti con le medesime caratteristiche di età, fermo restando il numero massimo di 9 utenti. Nel Progetto di Servizio va indicata l’eventuale limitazione della fascia di età ed il sesso dei minorenni che si accolgono. Il Servizio residenziale è aperto 24 ore su 24, 7 giorni su 7, per 12 mesi all’anno.</a:t>
            </a:r>
            <a:endParaRPr/>
          </a:p>
          <a:p>
            <a:pPr indent="0" lvl="0" marL="0" rtl="0" algn="l">
              <a:lnSpc>
                <a:spcPct val="85000"/>
              </a:lnSpc>
              <a:spcBef>
                <a:spcPts val="1300"/>
              </a:spcBef>
              <a:spcAft>
                <a:spcPts val="0"/>
              </a:spcAft>
              <a:buClr>
                <a:srgbClr val="262626"/>
              </a:buClr>
              <a:buSzPts val="1100"/>
              <a:buNone/>
            </a:pPr>
            <a:r>
              <a:t/>
            </a:r>
            <a:endParaRPr b="1" sz="1100"/>
          </a:p>
          <a:p>
            <a:pPr indent="-91440" lvl="0" marL="91440" rtl="0" algn="l">
              <a:lnSpc>
                <a:spcPct val="85000"/>
              </a:lnSpc>
              <a:spcBef>
                <a:spcPts val="1300"/>
              </a:spcBef>
              <a:spcAft>
                <a:spcPts val="0"/>
              </a:spcAft>
              <a:buClr>
                <a:srgbClr val="262626"/>
              </a:buClr>
              <a:buSzPts val="1100"/>
              <a:buChar char=" "/>
            </a:pPr>
            <a:r>
              <a:rPr b="1" lang="it-IT" sz="1100"/>
              <a:t>La permanenza, di norma 12 mesi per il nucleo sociopsico-educativo, fatto salvo l’intervento del Tribunale per i Minorenni “qualora la sospensione dell’affidamento rechi pregiudizio al minore” e comunque viene definita sulla base del progetto psico-educativo elaborato dai Servizi Sociali e Sanitari di provenienza del minorenne in collaborazione con il Servizio - Modalità di accesso: Invio di Servizi pubblici, previa valutazione multidimensionale per disturbi in ambito neuropsichiatrico e/o del neuro sviluppo rilasciata dal S.S.N. o eventuale decreto del Tribunale per i Minorenni.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0" name="Shape 320"/>
        <p:cNvGrpSpPr/>
        <p:nvPr/>
      </p:nvGrpSpPr>
      <p:grpSpPr>
        <a:xfrm>
          <a:off x="0" y="0"/>
          <a:ext cx="0" cy="0"/>
          <a:chOff x="0" y="0"/>
          <a:chExt cx="0" cy="0"/>
        </a:xfrm>
      </p:grpSpPr>
      <p:sp>
        <p:nvSpPr>
          <p:cNvPr id="321" name="Google Shape;321;p27"/>
          <p:cNvSpPr txBox="1"/>
          <p:nvPr>
            <p:ph type="title"/>
          </p:nvPr>
        </p:nvSpPr>
        <p:spPr>
          <a:xfrm>
            <a:off x="4683125" y="499533"/>
            <a:ext cx="7174578" cy="700002"/>
          </a:xfrm>
          <a:prstGeom prst="rect">
            <a:avLst/>
          </a:prstGeom>
          <a:noFill/>
          <a:ln>
            <a:noFill/>
          </a:ln>
        </p:spPr>
        <p:txBody>
          <a:bodyPr anchorCtr="0" anchor="ctr" bIns="45700" lIns="91425" spcFirstLastPara="1" rIns="91425" wrap="square" tIns="45700">
            <a:normAutofit fontScale="90000"/>
          </a:bodyPr>
          <a:lstStyle/>
          <a:p>
            <a:pPr indent="0" lvl="0" marL="0" rtl="0" algn="l">
              <a:lnSpc>
                <a:spcPct val="85000"/>
              </a:lnSpc>
              <a:spcBef>
                <a:spcPts val="0"/>
              </a:spcBef>
              <a:spcAft>
                <a:spcPts val="0"/>
              </a:spcAft>
              <a:buClr>
                <a:srgbClr val="A15C4B"/>
              </a:buClr>
              <a:buSzPct val="100000"/>
              <a:buFont typeface="Calibri"/>
              <a:buNone/>
            </a:pPr>
            <a:r>
              <a:rPr lang="it-IT" sz="3400">
                <a:solidFill>
                  <a:srgbClr val="A15C4B"/>
                </a:solidFill>
              </a:rPr>
              <a:t>Comunità semiresidenziale socio-psicoeducativa integrata per Minorenni </a:t>
            </a:r>
            <a:br>
              <a:rPr lang="it-IT" sz="3400">
                <a:solidFill>
                  <a:srgbClr val="A15C4B"/>
                </a:solidFill>
              </a:rPr>
            </a:br>
            <a:endParaRPr sz="3400">
              <a:solidFill>
                <a:srgbClr val="A15C4B"/>
              </a:solidFill>
            </a:endParaRPr>
          </a:p>
        </p:txBody>
      </p:sp>
      <p:pic>
        <p:nvPicPr>
          <p:cNvPr id="322" name="Google Shape;322;p27"/>
          <p:cNvPicPr preferRelativeResize="0"/>
          <p:nvPr/>
        </p:nvPicPr>
        <p:blipFill rotWithShape="1">
          <a:blip r:embed="rId3">
            <a:alphaModFix/>
          </a:blip>
          <a:srcRect b="2" l="35928" r="30660" t="0"/>
          <a:stretch/>
        </p:blipFill>
        <p:spPr>
          <a:xfrm>
            <a:off x="20" y="-6418"/>
            <a:ext cx="4077443" cy="6864418"/>
          </a:xfrm>
          <a:prstGeom prst="rect">
            <a:avLst/>
          </a:prstGeom>
          <a:noFill/>
          <a:ln>
            <a:noFill/>
          </a:ln>
        </p:spPr>
      </p:pic>
      <p:sp>
        <p:nvSpPr>
          <p:cNvPr id="323" name="Google Shape;323;p27"/>
          <p:cNvSpPr txBox="1"/>
          <p:nvPr>
            <p:ph idx="1" type="body"/>
          </p:nvPr>
        </p:nvSpPr>
        <p:spPr>
          <a:xfrm>
            <a:off x="4702556" y="1081548"/>
            <a:ext cx="7400953" cy="5776451"/>
          </a:xfrm>
          <a:prstGeom prst="rect">
            <a:avLst/>
          </a:prstGeom>
          <a:noFill/>
          <a:ln>
            <a:noFill/>
          </a:ln>
        </p:spPr>
        <p:txBody>
          <a:bodyPr anchorCtr="0" anchor="t" bIns="45700" lIns="91425" spcFirstLastPara="1" rIns="91425" wrap="square" tIns="45700">
            <a:noAutofit/>
          </a:bodyPr>
          <a:lstStyle/>
          <a:p>
            <a:pPr indent="-91440" lvl="0" marL="91440" rtl="0" algn="l">
              <a:lnSpc>
                <a:spcPct val="85000"/>
              </a:lnSpc>
              <a:spcBef>
                <a:spcPts val="0"/>
              </a:spcBef>
              <a:spcAft>
                <a:spcPts val="0"/>
              </a:spcAft>
              <a:buClr>
                <a:srgbClr val="262626"/>
              </a:buClr>
              <a:buSzPts val="1200"/>
              <a:buChar char=" "/>
            </a:pPr>
            <a:r>
              <a:rPr b="1" lang="it-IT" sz="1200"/>
              <a:t>Struttura semiresidenziale per minorenni che, per contingenze familiari e sociali, hanno bisogno di essere sostenuti nel processo di socializzazione, allo scopo di prevenire o contrastare esperienze di emarginazione o devianza. Il Centro può accogliere bambini e preadolescenti, o, in alternativa, adolescenti; l’età è compresa tra i sei ed i diciassette anni al momento dell’ingresso in comunità.</a:t>
            </a:r>
            <a:endParaRPr/>
          </a:p>
          <a:p>
            <a:pPr indent="0" lvl="0" marL="0" rtl="0" algn="l">
              <a:lnSpc>
                <a:spcPct val="85000"/>
              </a:lnSpc>
              <a:spcBef>
                <a:spcPts val="1300"/>
              </a:spcBef>
              <a:spcAft>
                <a:spcPts val="0"/>
              </a:spcAft>
              <a:buClr>
                <a:srgbClr val="262626"/>
              </a:buClr>
              <a:buSzPts val="1200"/>
              <a:buNone/>
            </a:pPr>
            <a:r>
              <a:t/>
            </a:r>
            <a:endParaRPr b="1" sz="1200"/>
          </a:p>
          <a:p>
            <a:pPr indent="-91440" lvl="0" marL="91440" rtl="0" algn="l">
              <a:lnSpc>
                <a:spcPct val="85000"/>
              </a:lnSpc>
              <a:spcBef>
                <a:spcPts val="1300"/>
              </a:spcBef>
              <a:spcAft>
                <a:spcPts val="0"/>
              </a:spcAft>
              <a:buClr>
                <a:srgbClr val="262626"/>
              </a:buClr>
              <a:buSzPts val="1200"/>
              <a:buChar char=" "/>
            </a:pPr>
            <a:r>
              <a:rPr b="1" lang="it-IT" sz="1200"/>
              <a:t>La Comunità semiresidenziale Socio-Psico-Educativa Integrata accoglie minorenni di età compresa tra i 6 e 17 anni, con difficoltà tali da non poter essere superate con i soli interventi ambulatoriali o domiciliari; la collocazione semiresidenziale permette azioni di supporto educative e psicologiche, dotate di particolare intensità, continuità e integrate con quelle svolte dai servizi territoriali, quando è possibile evitare l’allontanamento dalla famiglia. La Comunità semiresidenziale si caratterizza per l’integrazione di competenze socio-educative e sanitarie degli operatori; si colloca nell’Area Sociosanitaria e nel Livello assistenziale Protezione.</a:t>
            </a:r>
            <a:endParaRPr/>
          </a:p>
          <a:p>
            <a:pPr indent="0" lvl="0" marL="0" rtl="0" algn="l">
              <a:lnSpc>
                <a:spcPct val="85000"/>
              </a:lnSpc>
              <a:spcBef>
                <a:spcPts val="1300"/>
              </a:spcBef>
              <a:spcAft>
                <a:spcPts val="0"/>
              </a:spcAft>
              <a:buClr>
                <a:srgbClr val="262626"/>
              </a:buClr>
              <a:buSzPts val="1200"/>
              <a:buNone/>
            </a:pPr>
            <a:r>
              <a:t/>
            </a:r>
            <a:endParaRPr b="1" sz="1200"/>
          </a:p>
          <a:p>
            <a:pPr indent="-91440" lvl="0" marL="91440" rtl="0" algn="l">
              <a:lnSpc>
                <a:spcPct val="85000"/>
              </a:lnSpc>
              <a:spcBef>
                <a:spcPts val="1300"/>
              </a:spcBef>
              <a:spcAft>
                <a:spcPts val="0"/>
              </a:spcAft>
              <a:buClr>
                <a:srgbClr val="262626"/>
              </a:buClr>
              <a:buSzPts val="1200"/>
              <a:buChar char=" "/>
            </a:pPr>
            <a:r>
              <a:rPr b="1" lang="it-IT" sz="1200"/>
              <a:t>La Comunità semiresidenziale Socio-Psico-Educativa Integrata offre servizi volti a: - integrare le funzioni familiari temporaneamente compromesse, accogliendo il minorenne in un contesto caratterizzato per il clima familiare che si adegua a lui favorendo la costruzione di relazioni significative; - garantire interventi socio-educativi e terapeutico-riabilitativi, finalizzati al superamento della sofferenza psicologica; - prevedere attività con uno stabile ricorso alle opportunità di inclusione sociale offerte dalle agenzie formali ed informali dal territorio in cui è inserita la Comunità semiresidenziale (scuola, sport, culto, relazioni con i pari).</a:t>
            </a:r>
            <a:endParaRPr/>
          </a:p>
          <a:p>
            <a:pPr indent="0" lvl="0" marL="0" rtl="0" algn="l">
              <a:lnSpc>
                <a:spcPct val="85000"/>
              </a:lnSpc>
              <a:spcBef>
                <a:spcPts val="1300"/>
              </a:spcBef>
              <a:spcAft>
                <a:spcPts val="0"/>
              </a:spcAft>
              <a:buClr>
                <a:srgbClr val="262626"/>
              </a:buClr>
              <a:buSzPts val="1200"/>
              <a:buNone/>
            </a:pPr>
            <a:r>
              <a:t/>
            </a:r>
            <a:endParaRPr b="1" sz="1200"/>
          </a:p>
          <a:p>
            <a:pPr indent="-91440" lvl="0" marL="91440" rtl="0" algn="l">
              <a:lnSpc>
                <a:spcPct val="85000"/>
              </a:lnSpc>
              <a:spcBef>
                <a:spcPts val="1300"/>
              </a:spcBef>
              <a:spcAft>
                <a:spcPts val="0"/>
              </a:spcAft>
              <a:buClr>
                <a:srgbClr val="262626"/>
              </a:buClr>
              <a:buSzPts val="1200"/>
              <a:buChar char=" "/>
            </a:pPr>
            <a:r>
              <a:rPr b="1" lang="it-IT" sz="1200"/>
              <a:t>La Comunità semiresidenziale Socio-PsicoEducativa Integrata accoglie un numero massimo di 10 minorenni di età compresa tra i 6 ed i 17 anni, con una articolazione ed un’organizzazione differenziata per destinatari di diverse fasce omogenee di età (o 6-14, o 12-17) specificata nella Carta dei Servizi. Nel Progetto di Servizio va indicata l’eventuale limitazione della fascia di età ed il sesso dei minorenni che si accolgono. Il Servizio semiresidenziale, di norma, è aperto dalle ore 9:00 alle ore 19:00, per 6 giorni alla settimana, per 11 mesi all’anno; il Progetto di Servizio può prevedere periodi di apertura più ampi, indicando le motivazioni e gli obiettivi ed integrando coerentemente la Carta dei Servizi.</a:t>
            </a:r>
            <a:endParaRPr/>
          </a:p>
          <a:p>
            <a:pPr indent="0" lvl="0" marL="0" rtl="0" algn="l">
              <a:lnSpc>
                <a:spcPct val="85000"/>
              </a:lnSpc>
              <a:spcBef>
                <a:spcPts val="1300"/>
              </a:spcBef>
              <a:spcAft>
                <a:spcPts val="0"/>
              </a:spcAft>
              <a:buClr>
                <a:srgbClr val="262626"/>
              </a:buClr>
              <a:buSzPts val="1200"/>
              <a:buNone/>
            </a:pPr>
            <a:r>
              <a:t/>
            </a:r>
            <a:endParaRPr b="1" sz="1200"/>
          </a:p>
          <a:p>
            <a:pPr indent="-91440" lvl="0" marL="91440" rtl="0" algn="l">
              <a:lnSpc>
                <a:spcPct val="85000"/>
              </a:lnSpc>
              <a:spcBef>
                <a:spcPts val="1300"/>
              </a:spcBef>
              <a:spcAft>
                <a:spcPts val="0"/>
              </a:spcAft>
              <a:buClr>
                <a:srgbClr val="262626"/>
              </a:buClr>
              <a:buSzPts val="1200"/>
              <a:buChar char=" "/>
            </a:pPr>
            <a:r>
              <a:rPr b="1" lang="it-IT" sz="1200"/>
              <a:t>La permanenza di norma non può superare la durata di 24 mesi e comunque viene definita sulla base del progetto psico-educativo elaborato dai Servizi Sociali e Sanitari di provenienza del minorenne in collaborazione con il Servizio.</a:t>
            </a:r>
            <a:endParaRPr/>
          </a:p>
          <a:p>
            <a:pPr indent="0" lvl="0" marL="0" rtl="0" algn="l">
              <a:lnSpc>
                <a:spcPct val="85000"/>
              </a:lnSpc>
              <a:spcBef>
                <a:spcPts val="1300"/>
              </a:spcBef>
              <a:spcAft>
                <a:spcPts val="0"/>
              </a:spcAft>
              <a:buClr>
                <a:srgbClr val="262626"/>
              </a:buClr>
              <a:buSzPts val="1200"/>
              <a:buNone/>
            </a:pPr>
            <a:r>
              <a:t/>
            </a:r>
            <a:endParaRPr b="1" sz="1200"/>
          </a:p>
          <a:p>
            <a:pPr indent="-91440" lvl="0" marL="91440" rtl="0" algn="l">
              <a:lnSpc>
                <a:spcPct val="85000"/>
              </a:lnSpc>
              <a:spcBef>
                <a:spcPts val="1300"/>
              </a:spcBef>
              <a:spcAft>
                <a:spcPts val="0"/>
              </a:spcAft>
              <a:buClr>
                <a:srgbClr val="262626"/>
              </a:buClr>
              <a:buSzPts val="1200"/>
              <a:buChar char=" "/>
            </a:pPr>
            <a:r>
              <a:rPr b="1" lang="it-IT" sz="1200"/>
              <a:t>Invio di Servizi pubblici, previa valutazione multidimensionale per disturbi in ambito neuropsichiatrico e/o del neuro sviluppo rilasciata dal S.S.N..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7" name="Shape 117"/>
        <p:cNvGrpSpPr/>
        <p:nvPr/>
      </p:nvGrpSpPr>
      <p:grpSpPr>
        <a:xfrm>
          <a:off x="0" y="0"/>
          <a:ext cx="0" cy="0"/>
          <a:chOff x="0" y="0"/>
          <a:chExt cx="0" cy="0"/>
        </a:xfrm>
      </p:grpSpPr>
      <p:sp>
        <p:nvSpPr>
          <p:cNvPr id="118" name="Google Shape;118;p4"/>
          <p:cNvSpPr txBox="1"/>
          <p:nvPr>
            <p:ph type="title"/>
          </p:nvPr>
        </p:nvSpPr>
        <p:spPr>
          <a:xfrm>
            <a:off x="657225" y="499533"/>
            <a:ext cx="6205691" cy="1034299"/>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49696E"/>
              </a:buClr>
              <a:buSzPts val="5400"/>
              <a:buFont typeface="Calibri"/>
              <a:buNone/>
            </a:pPr>
            <a:r>
              <a:rPr lang="it-IT">
                <a:solidFill>
                  <a:srgbClr val="49696E"/>
                </a:solidFill>
              </a:rPr>
              <a:t>Il concetto di famiglia</a:t>
            </a:r>
            <a:endParaRPr/>
          </a:p>
        </p:txBody>
      </p:sp>
      <p:sp>
        <p:nvSpPr>
          <p:cNvPr id="119" name="Google Shape;119;p4"/>
          <p:cNvSpPr txBox="1"/>
          <p:nvPr>
            <p:ph idx="1" type="body"/>
          </p:nvPr>
        </p:nvSpPr>
        <p:spPr>
          <a:xfrm>
            <a:off x="676655" y="1533832"/>
            <a:ext cx="7729925" cy="4925962"/>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85000"/>
              </a:lnSpc>
              <a:spcBef>
                <a:spcPts val="0"/>
              </a:spcBef>
              <a:spcAft>
                <a:spcPts val="0"/>
              </a:spcAft>
              <a:buClr>
                <a:srgbClr val="262626"/>
              </a:buClr>
              <a:buSzPct val="100000"/>
              <a:buNone/>
            </a:pPr>
            <a:r>
              <a:rPr b="1" lang="it-IT" sz="1500">
                <a:latin typeface="Calibri"/>
                <a:ea typeface="Calibri"/>
                <a:cs typeface="Calibri"/>
                <a:sym typeface="Calibri"/>
              </a:rPr>
              <a:t>La famiglia è il nucleo primario in cui l’individuo trova risorse materiali ed affettive per crescere in modo sano ed equilibrato. Viene definita la prima agenzia di socializzazione del bambino ed è in questo contesto che il minore apprende le prime regole e modalità di comportamento.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La famiglia svolge un ruolo fondamentale ed attivo nella presa in carico dei bisogni poiché è chiamata risposte ai bisogni di cura ed assistenza ai membri più deboli (minori, anziani, disabili, etc.).</a:t>
            </a:r>
            <a:endParaRPr/>
          </a:p>
          <a:p>
            <a:pPr indent="0" lvl="0" marL="0" rtl="0" algn="l">
              <a:lnSpc>
                <a:spcPct val="85000"/>
              </a:lnSpc>
              <a:spcBef>
                <a:spcPts val="1300"/>
              </a:spcBef>
              <a:spcAft>
                <a:spcPts val="0"/>
              </a:spcAft>
              <a:buClr>
                <a:srgbClr val="262626"/>
              </a:buClr>
              <a:buSzPct val="100000"/>
              <a:buNone/>
            </a:pPr>
            <a:r>
              <a:t/>
            </a:r>
            <a:endParaRPr b="1" sz="1500">
              <a:latin typeface="Calibri"/>
              <a:ea typeface="Calibri"/>
              <a:cs typeface="Calibri"/>
              <a:sym typeface="Calibri"/>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TIPOLOGIE DI FAMIGLIA: </a:t>
            </a:r>
            <a:endParaRPr/>
          </a:p>
          <a:p>
            <a:pPr indent="0" lvl="0" marL="0" rtl="0" algn="l">
              <a:lnSpc>
                <a:spcPct val="85000"/>
              </a:lnSpc>
              <a:spcBef>
                <a:spcPts val="1300"/>
              </a:spcBef>
              <a:spcAft>
                <a:spcPts val="0"/>
              </a:spcAft>
              <a:buClr>
                <a:srgbClr val="262626"/>
              </a:buClr>
              <a:buSzPct val="100000"/>
              <a:buNone/>
            </a:pPr>
            <a:r>
              <a:t/>
            </a:r>
            <a:endParaRPr b="1" sz="1500">
              <a:latin typeface="Calibri"/>
              <a:ea typeface="Calibri"/>
              <a:cs typeface="Calibri"/>
              <a:sym typeface="Calibri"/>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Famiglia unipersonale;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Coppia senza figli;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Famiglia nucleare;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Famiglia monogenitoriale;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Famiglie ricostituite; </a:t>
            </a:r>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Famiglie di migranti o miste;.</a:t>
            </a:r>
            <a:endParaRPr/>
          </a:p>
          <a:p>
            <a:pPr indent="0" lvl="0" marL="0" rtl="0" algn="l">
              <a:lnSpc>
                <a:spcPct val="85000"/>
              </a:lnSpc>
              <a:spcBef>
                <a:spcPts val="1300"/>
              </a:spcBef>
              <a:spcAft>
                <a:spcPts val="0"/>
              </a:spcAft>
              <a:buClr>
                <a:srgbClr val="262626"/>
              </a:buClr>
              <a:buSzPct val="100000"/>
              <a:buNone/>
            </a:pPr>
            <a:r>
              <a:t/>
            </a:r>
            <a:endParaRPr b="1" sz="1500">
              <a:latin typeface="Calibri"/>
              <a:ea typeface="Calibri"/>
              <a:cs typeface="Calibri"/>
              <a:sym typeface="Calibri"/>
            </a:endParaRPr>
          </a:p>
          <a:p>
            <a:pPr indent="0" lvl="0" marL="0" rtl="0" algn="l">
              <a:lnSpc>
                <a:spcPct val="85000"/>
              </a:lnSpc>
              <a:spcBef>
                <a:spcPts val="1300"/>
              </a:spcBef>
              <a:spcAft>
                <a:spcPts val="0"/>
              </a:spcAft>
              <a:buClr>
                <a:srgbClr val="262626"/>
              </a:buClr>
              <a:buSzPct val="100000"/>
              <a:buNone/>
            </a:pPr>
            <a:r>
              <a:rPr b="1" lang="it-IT" sz="1500">
                <a:latin typeface="Calibri"/>
                <a:ea typeface="Calibri"/>
                <a:cs typeface="Calibri"/>
                <a:sym typeface="Calibri"/>
              </a:rPr>
              <a:t>Accanto alla famiglia, vi sono i servizi territoriali che sono interpellati qualora la famiglia abbia necessità di un supporto nella gestione delle risposte ai bisogni mediante la definizione e l’attivazione del processo di aiuto.</a:t>
            </a:r>
            <a:endParaRPr/>
          </a:p>
          <a:p>
            <a:pPr indent="-3365" lvl="0" marL="91440" rtl="0" algn="l">
              <a:lnSpc>
                <a:spcPct val="85000"/>
              </a:lnSpc>
              <a:spcBef>
                <a:spcPts val="1300"/>
              </a:spcBef>
              <a:spcAft>
                <a:spcPts val="0"/>
              </a:spcAft>
              <a:buClr>
                <a:srgbClr val="262626"/>
              </a:buClr>
              <a:buSzPct val="100000"/>
              <a:buNone/>
            </a:pPr>
            <a:r>
              <a:t/>
            </a:r>
            <a:endParaRPr sz="1500"/>
          </a:p>
        </p:txBody>
      </p:sp>
      <p:pic>
        <p:nvPicPr>
          <p:cNvPr id="120" name="Google Shape;120;p4"/>
          <p:cNvPicPr preferRelativeResize="0"/>
          <p:nvPr/>
        </p:nvPicPr>
        <p:blipFill rotWithShape="1">
          <a:blip r:embed="rId3">
            <a:alphaModFix/>
          </a:blip>
          <a:srcRect b="-1" l="25177" r="33688" t="0"/>
          <a:stretch/>
        </p:blipFill>
        <p:spPr>
          <a:xfrm>
            <a:off x="8947354" y="0"/>
            <a:ext cx="3244645" cy="6774426"/>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4" name="Shape 124"/>
        <p:cNvGrpSpPr/>
        <p:nvPr/>
      </p:nvGrpSpPr>
      <p:grpSpPr>
        <a:xfrm>
          <a:off x="0" y="0"/>
          <a:ext cx="0" cy="0"/>
          <a:chOff x="0" y="0"/>
          <a:chExt cx="0" cy="0"/>
        </a:xfrm>
      </p:grpSpPr>
      <p:sp>
        <p:nvSpPr>
          <p:cNvPr id="125" name="Google Shape;125;p5"/>
          <p:cNvSpPr txBox="1"/>
          <p:nvPr>
            <p:ph type="title"/>
          </p:nvPr>
        </p:nvSpPr>
        <p:spPr>
          <a:xfrm>
            <a:off x="4683125" y="499533"/>
            <a:ext cx="656272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La cornice normativa</a:t>
            </a:r>
            <a:endParaRPr/>
          </a:p>
        </p:txBody>
      </p:sp>
      <p:pic>
        <p:nvPicPr>
          <p:cNvPr descr="Scalinata e colonne anteriori di un maestoso edificio della città" id="126" name="Google Shape;126;p5"/>
          <p:cNvPicPr preferRelativeResize="0"/>
          <p:nvPr/>
        </p:nvPicPr>
        <p:blipFill rotWithShape="1">
          <a:blip r:embed="rId3">
            <a:alphaModFix/>
          </a:blip>
          <a:srcRect b="-2" l="29001" r="31349" t="0"/>
          <a:stretch/>
        </p:blipFill>
        <p:spPr>
          <a:xfrm>
            <a:off x="20" y="-6418"/>
            <a:ext cx="4077443" cy="6864418"/>
          </a:xfrm>
          <a:prstGeom prst="rect">
            <a:avLst/>
          </a:prstGeom>
          <a:noFill/>
          <a:ln>
            <a:noFill/>
          </a:ln>
        </p:spPr>
      </p:pic>
      <p:sp>
        <p:nvSpPr>
          <p:cNvPr id="127" name="Google Shape;127;p5"/>
          <p:cNvSpPr txBox="1"/>
          <p:nvPr>
            <p:ph idx="1" type="body"/>
          </p:nvPr>
        </p:nvSpPr>
        <p:spPr>
          <a:xfrm>
            <a:off x="4702557" y="2011680"/>
            <a:ext cx="6428994" cy="3766185"/>
          </a:xfrm>
          <a:prstGeom prst="rect">
            <a:avLst/>
          </a:prstGeom>
          <a:noFill/>
          <a:ln>
            <a:noFill/>
          </a:ln>
        </p:spPr>
        <p:txBody>
          <a:bodyPr anchorCtr="0" anchor="t" bIns="45700" lIns="91425" spcFirstLastPara="1" rIns="91425" wrap="square" tIns="45700">
            <a:normAutofit/>
          </a:bodyPr>
          <a:lstStyle/>
          <a:p>
            <a:pPr indent="-91440" lvl="0" marL="91440" rtl="0" algn="l">
              <a:lnSpc>
                <a:spcPct val="85000"/>
              </a:lnSpc>
              <a:spcBef>
                <a:spcPts val="0"/>
              </a:spcBef>
              <a:spcAft>
                <a:spcPts val="0"/>
              </a:spcAft>
              <a:buClr>
                <a:srgbClr val="262626"/>
              </a:buClr>
              <a:buSzPts val="1300"/>
              <a:buChar char=" "/>
            </a:pPr>
            <a:r>
              <a:rPr lang="it-IT" sz="1300"/>
              <a:t>L. 184/83 «Diritto del minore ad una famiglia».</a:t>
            </a:r>
            <a:endParaRPr/>
          </a:p>
          <a:p>
            <a:pPr indent="-91440" lvl="0" marL="91440" rtl="0" algn="l">
              <a:lnSpc>
                <a:spcPct val="85000"/>
              </a:lnSpc>
              <a:spcBef>
                <a:spcPts val="1300"/>
              </a:spcBef>
              <a:spcAft>
                <a:spcPts val="0"/>
              </a:spcAft>
              <a:buClr>
                <a:srgbClr val="262626"/>
              </a:buClr>
              <a:buSzPts val="1300"/>
              <a:buChar char=" "/>
            </a:pPr>
            <a:r>
              <a:rPr lang="it-IT" sz="1300"/>
              <a:t>D.P.R. 448/88 «Approvazione delle disposizioni sul processo penale a carico di imputati minorenni».</a:t>
            </a:r>
            <a:endParaRPr/>
          </a:p>
          <a:p>
            <a:pPr indent="-91440" lvl="0" marL="91440" rtl="0" algn="l">
              <a:lnSpc>
                <a:spcPct val="85000"/>
              </a:lnSpc>
              <a:spcBef>
                <a:spcPts val="1300"/>
              </a:spcBef>
              <a:spcAft>
                <a:spcPts val="0"/>
              </a:spcAft>
              <a:buClr>
                <a:srgbClr val="262626"/>
              </a:buClr>
              <a:buSzPts val="1300"/>
              <a:buChar char=" "/>
            </a:pPr>
            <a:r>
              <a:rPr lang="it-IT" sz="1300"/>
              <a:t>L. 285/1997 “Disposizioni per la promozione di diritti e di opportunità per l'infanzia e l'adolescenza”.</a:t>
            </a:r>
            <a:endParaRPr/>
          </a:p>
          <a:p>
            <a:pPr indent="-91440" lvl="0" marL="91440" rtl="0" algn="l">
              <a:lnSpc>
                <a:spcPct val="85000"/>
              </a:lnSpc>
              <a:spcBef>
                <a:spcPts val="1300"/>
              </a:spcBef>
              <a:spcAft>
                <a:spcPts val="0"/>
              </a:spcAft>
              <a:buClr>
                <a:srgbClr val="262626"/>
              </a:buClr>
              <a:buSzPts val="1300"/>
              <a:buChar char=" "/>
            </a:pPr>
            <a:r>
              <a:rPr lang="it-IT" sz="1300"/>
              <a:t>L. 328/2000 Art.16 “Sostegno alle responsabilità familiari”.</a:t>
            </a:r>
            <a:endParaRPr/>
          </a:p>
          <a:p>
            <a:pPr indent="-91440" lvl="0" marL="91440" rtl="0" algn="l">
              <a:lnSpc>
                <a:spcPct val="85000"/>
              </a:lnSpc>
              <a:spcBef>
                <a:spcPts val="1300"/>
              </a:spcBef>
              <a:spcAft>
                <a:spcPts val="0"/>
              </a:spcAft>
              <a:buClr>
                <a:srgbClr val="262626"/>
              </a:buClr>
              <a:buSzPts val="1300"/>
              <a:buChar char=" "/>
            </a:pPr>
            <a:r>
              <a:rPr lang="it-IT" sz="1300"/>
              <a:t>L. 149/2001"Modifiche alla legge 4 maggio 1983, n. 184, recante «Disciplina dell’adozione e dell’affidamento dei minori», nonché al titolo VIII del libro primo del codice civile".</a:t>
            </a:r>
            <a:endParaRPr/>
          </a:p>
          <a:p>
            <a:pPr indent="-91440" lvl="0" marL="91440" rtl="0" algn="l">
              <a:lnSpc>
                <a:spcPct val="85000"/>
              </a:lnSpc>
              <a:spcBef>
                <a:spcPts val="1300"/>
              </a:spcBef>
              <a:spcAft>
                <a:spcPts val="0"/>
              </a:spcAft>
              <a:buClr>
                <a:srgbClr val="262626"/>
              </a:buClr>
              <a:buSzPts val="1300"/>
              <a:buChar char=" "/>
            </a:pPr>
            <a:r>
              <a:rPr lang="it-IT" sz="1300"/>
              <a:t>L.112/2011 «Istituzione dell’Autorità garante per l’infanzia e l’adolescenza».</a:t>
            </a:r>
            <a:endParaRPr/>
          </a:p>
          <a:p>
            <a:pPr indent="-91440" lvl="0" marL="91440" rtl="0" algn="l">
              <a:lnSpc>
                <a:spcPct val="85000"/>
              </a:lnSpc>
              <a:spcBef>
                <a:spcPts val="1300"/>
              </a:spcBef>
              <a:spcAft>
                <a:spcPts val="0"/>
              </a:spcAft>
              <a:buClr>
                <a:srgbClr val="262626"/>
              </a:buClr>
              <a:buSzPts val="1300"/>
              <a:buChar char=" "/>
            </a:pPr>
            <a:r>
              <a:rPr lang="it-IT" sz="1300"/>
              <a:t>L. 219/2012 «Disposizioni in materia di riconoscimento dei figli naturali».</a:t>
            </a:r>
            <a:endParaRPr/>
          </a:p>
          <a:p>
            <a:pPr indent="-91440" lvl="0" marL="91440" rtl="0" algn="l">
              <a:lnSpc>
                <a:spcPct val="85000"/>
              </a:lnSpc>
              <a:spcBef>
                <a:spcPts val="1300"/>
              </a:spcBef>
              <a:spcAft>
                <a:spcPts val="0"/>
              </a:spcAft>
              <a:buClr>
                <a:srgbClr val="262626"/>
              </a:buClr>
              <a:buSzPts val="1300"/>
              <a:buChar char=" "/>
            </a:pPr>
            <a:r>
              <a:rPr lang="it-IT" sz="1300"/>
              <a:t>L. 47/2017 «Disposizioni in materia di misure di protezione dei minori stranieri non accompagnati».</a:t>
            </a:r>
            <a:endParaRPr/>
          </a:p>
          <a:p>
            <a:pPr indent="-91440" lvl="0" marL="91440" rtl="0" algn="l">
              <a:lnSpc>
                <a:spcPct val="85000"/>
              </a:lnSpc>
              <a:spcBef>
                <a:spcPts val="1300"/>
              </a:spcBef>
              <a:spcAft>
                <a:spcPts val="0"/>
              </a:spcAft>
              <a:buClr>
                <a:srgbClr val="262626"/>
              </a:buClr>
              <a:buSzPts val="1300"/>
              <a:buChar char=" "/>
            </a:pPr>
            <a:r>
              <a:rPr lang="it-IT" sz="1300"/>
              <a:t>L. 206/2021 Riforma Cartabia – Processo della Famiglia e dei Minori.</a:t>
            </a:r>
            <a:endParaRPr/>
          </a:p>
          <a:p>
            <a:pPr indent="-8889" lvl="0" marL="91440" rtl="0" algn="l">
              <a:lnSpc>
                <a:spcPct val="85000"/>
              </a:lnSpc>
              <a:spcBef>
                <a:spcPts val="1300"/>
              </a:spcBef>
              <a:spcAft>
                <a:spcPts val="0"/>
              </a:spcAft>
              <a:buClr>
                <a:srgbClr val="262626"/>
              </a:buClr>
              <a:buSzPts val="1300"/>
              <a:buNone/>
            </a:pPr>
            <a:r>
              <a:t/>
            </a:r>
            <a:endParaRPr sz="1300"/>
          </a:p>
          <a:p>
            <a:pPr indent="-8889" lvl="0" marL="91440" rtl="0" algn="l">
              <a:lnSpc>
                <a:spcPct val="85000"/>
              </a:lnSpc>
              <a:spcBef>
                <a:spcPts val="1300"/>
              </a:spcBef>
              <a:spcAft>
                <a:spcPts val="0"/>
              </a:spcAft>
              <a:buClr>
                <a:srgbClr val="262626"/>
              </a:buClr>
              <a:buSzPts val="1300"/>
              <a:buNone/>
            </a:pPr>
            <a:r>
              <a:t/>
            </a:r>
            <a:endParaRPr sz="13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1" name="Shape 131"/>
        <p:cNvGrpSpPr/>
        <p:nvPr/>
      </p:nvGrpSpPr>
      <p:grpSpPr>
        <a:xfrm>
          <a:off x="0" y="0"/>
          <a:ext cx="0" cy="0"/>
          <a:chOff x="0" y="0"/>
          <a:chExt cx="0" cy="0"/>
        </a:xfrm>
      </p:grpSpPr>
      <p:pic>
        <p:nvPicPr>
          <p:cNvPr descr="Due persone che si tengono le mani" id="132" name="Google Shape;132;p6"/>
          <p:cNvPicPr preferRelativeResize="0"/>
          <p:nvPr/>
        </p:nvPicPr>
        <p:blipFill rotWithShape="1">
          <a:blip r:embed="rId3">
            <a:alphaModFix amt="35000"/>
          </a:blip>
          <a:srcRect b="7865" l="0" r="0" t="7865"/>
          <a:stretch/>
        </p:blipFill>
        <p:spPr>
          <a:xfrm>
            <a:off x="20" y="10"/>
            <a:ext cx="12191980" cy="6857990"/>
          </a:xfrm>
          <a:prstGeom prst="rect">
            <a:avLst/>
          </a:prstGeom>
          <a:noFill/>
          <a:ln>
            <a:noFill/>
          </a:ln>
        </p:spPr>
      </p:pic>
      <p:grpSp>
        <p:nvGrpSpPr>
          <p:cNvPr id="133" name="Google Shape;133;p6"/>
          <p:cNvGrpSpPr/>
          <p:nvPr/>
        </p:nvGrpSpPr>
        <p:grpSpPr>
          <a:xfrm>
            <a:off x="676656" y="963562"/>
            <a:ext cx="10753725" cy="5574890"/>
            <a:chOff x="0" y="0"/>
            <a:chExt cx="10753725" cy="5574890"/>
          </a:xfrm>
        </p:grpSpPr>
        <p:cxnSp>
          <p:nvCxnSpPr>
            <p:cNvPr id="134" name="Google Shape;134;p6"/>
            <p:cNvCxnSpPr/>
            <p:nvPr/>
          </p:nvCxnSpPr>
          <p:spPr>
            <a:xfrm>
              <a:off x="0" y="0"/>
              <a:ext cx="10753725" cy="0"/>
            </a:xfrm>
            <a:prstGeom prst="straightConnector1">
              <a:avLst/>
            </a:prstGeom>
            <a:solidFill>
              <a:srgbClr val="4EB3C7"/>
            </a:solidFill>
            <a:ln cap="flat" cmpd="sng" w="12700">
              <a:solidFill>
                <a:srgbClr val="4EB3C7"/>
              </a:solidFill>
              <a:prstDash val="solid"/>
              <a:round/>
              <a:headEnd len="sm" w="sm" type="none"/>
              <a:tailEnd len="sm" w="sm" type="none"/>
            </a:ln>
          </p:spPr>
        </p:cxnSp>
        <p:sp>
          <p:nvSpPr>
            <p:cNvPr id="135" name="Google Shape;135;p6"/>
            <p:cNvSpPr/>
            <p:nvPr/>
          </p:nvSpPr>
          <p:spPr>
            <a:xfrm>
              <a:off x="0" y="0"/>
              <a:ext cx="2150745" cy="557489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6"/>
            <p:cNvSpPr txBox="1"/>
            <p:nvPr/>
          </p:nvSpPr>
          <p:spPr>
            <a:xfrm>
              <a:off x="0" y="0"/>
              <a:ext cx="2150745" cy="5574890"/>
            </a:xfrm>
            <a:prstGeom prst="rect">
              <a:avLst/>
            </a:prstGeom>
            <a:noFill/>
            <a:ln>
              <a:noFill/>
            </a:ln>
          </p:spPr>
          <p:txBody>
            <a:bodyPr anchorCtr="0" anchor="t" bIns="95250" lIns="95250" spcFirstLastPara="1" rIns="95250" wrap="square" tIns="95250">
              <a:noAutofit/>
            </a:bodyPr>
            <a:lstStyle/>
            <a:p>
              <a:pPr indent="0" lvl="0" marL="0" marR="0" rtl="0" algn="l">
                <a:lnSpc>
                  <a:spcPct val="90000"/>
                </a:lnSpc>
                <a:spcBef>
                  <a:spcPts val="0"/>
                </a:spcBef>
                <a:spcAft>
                  <a:spcPts val="0"/>
                </a:spcAft>
                <a:buClr>
                  <a:schemeClr val="lt1"/>
                </a:buClr>
                <a:buSzPts val="2500"/>
                <a:buFont typeface="Calibri"/>
                <a:buNone/>
              </a:pPr>
              <a:r>
                <a:rPr b="0" i="0" lang="it-IT" sz="2500" u="none" cap="none" strike="noStrike">
                  <a:solidFill>
                    <a:schemeClr val="lt1"/>
                  </a:solidFill>
                  <a:latin typeface="Calibri"/>
                  <a:ea typeface="Calibri"/>
                  <a:cs typeface="Calibri"/>
                  <a:sym typeface="Calibri"/>
                </a:rPr>
                <a:t>Tali riferimenti normativi accompagnano l’idea di minore come soggetto di diritto secondo specifici aree di intervento:</a:t>
              </a:r>
              <a:endParaRPr b="0" i="0" sz="2500" u="none" cap="none" strike="noStrike">
                <a:solidFill>
                  <a:schemeClr val="lt1"/>
                </a:solidFill>
                <a:latin typeface="Calibri"/>
                <a:ea typeface="Calibri"/>
                <a:cs typeface="Calibri"/>
                <a:sym typeface="Calibri"/>
              </a:endParaRPr>
            </a:p>
          </p:txBody>
        </p:sp>
        <p:sp>
          <p:nvSpPr>
            <p:cNvPr id="137" name="Google Shape;137;p6"/>
            <p:cNvSpPr/>
            <p:nvPr/>
          </p:nvSpPr>
          <p:spPr>
            <a:xfrm>
              <a:off x="2312050" y="65534"/>
              <a:ext cx="8441674" cy="13106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6"/>
            <p:cNvSpPr txBox="1"/>
            <p:nvPr/>
          </p:nvSpPr>
          <p:spPr>
            <a:xfrm>
              <a:off x="2312050" y="65534"/>
              <a:ext cx="8441674" cy="1310698"/>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Calibri"/>
                <a:buNone/>
              </a:pPr>
              <a:r>
                <a:rPr b="1" i="0" lang="it-IT" sz="3500" u="none" cap="none" strike="noStrike">
                  <a:solidFill>
                    <a:schemeClr val="lt1"/>
                  </a:solidFill>
                  <a:latin typeface="Calibri"/>
                  <a:ea typeface="Calibri"/>
                  <a:cs typeface="Calibri"/>
                  <a:sym typeface="Calibri"/>
                </a:rPr>
                <a:t>Interventi di contrasto alla povertà, disagio, violenza;</a:t>
              </a:r>
              <a:endParaRPr b="0" i="0" sz="3500" u="none" cap="none" strike="noStrike">
                <a:solidFill>
                  <a:schemeClr val="lt1"/>
                </a:solidFill>
                <a:latin typeface="Calibri"/>
                <a:ea typeface="Calibri"/>
                <a:cs typeface="Calibri"/>
                <a:sym typeface="Calibri"/>
              </a:endParaRPr>
            </a:p>
          </p:txBody>
        </p:sp>
        <p:cxnSp>
          <p:nvCxnSpPr>
            <p:cNvPr id="139" name="Google Shape;139;p6"/>
            <p:cNvCxnSpPr/>
            <p:nvPr/>
          </p:nvCxnSpPr>
          <p:spPr>
            <a:xfrm>
              <a:off x="2150745" y="1376232"/>
              <a:ext cx="8602980" cy="0"/>
            </a:xfrm>
            <a:prstGeom prst="straightConnector1">
              <a:avLst/>
            </a:prstGeom>
            <a:solidFill>
              <a:srgbClr val="4EB3C7"/>
            </a:solidFill>
            <a:ln cap="flat" cmpd="sng" w="12700">
              <a:solidFill>
                <a:srgbClr val="C1DDE5"/>
              </a:solidFill>
              <a:prstDash val="solid"/>
              <a:round/>
              <a:headEnd len="sm" w="sm" type="none"/>
              <a:tailEnd len="sm" w="sm" type="none"/>
            </a:ln>
          </p:spPr>
        </p:cxnSp>
        <p:sp>
          <p:nvSpPr>
            <p:cNvPr id="140" name="Google Shape;140;p6"/>
            <p:cNvSpPr/>
            <p:nvPr/>
          </p:nvSpPr>
          <p:spPr>
            <a:xfrm>
              <a:off x="2312050" y="1441767"/>
              <a:ext cx="8441674" cy="13106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6"/>
            <p:cNvSpPr txBox="1"/>
            <p:nvPr/>
          </p:nvSpPr>
          <p:spPr>
            <a:xfrm>
              <a:off x="2312050" y="1441767"/>
              <a:ext cx="8441674" cy="1310698"/>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Calibri"/>
                <a:buNone/>
              </a:pPr>
              <a:r>
                <a:rPr b="1" i="0" lang="it-IT" sz="3500" u="none" cap="none" strike="noStrike">
                  <a:solidFill>
                    <a:schemeClr val="lt1"/>
                  </a:solidFill>
                  <a:latin typeface="Calibri"/>
                  <a:ea typeface="Calibri"/>
                  <a:cs typeface="Calibri"/>
                  <a:sym typeface="Calibri"/>
                </a:rPr>
                <a:t>Interventi socio educativi per la prima infanzia e servizi di sostegno alla genitorialità;</a:t>
              </a:r>
              <a:endParaRPr b="0" i="0" sz="3500" u="none" cap="none" strike="noStrike">
                <a:solidFill>
                  <a:schemeClr val="lt1"/>
                </a:solidFill>
                <a:latin typeface="Calibri"/>
                <a:ea typeface="Calibri"/>
                <a:cs typeface="Calibri"/>
                <a:sym typeface="Calibri"/>
              </a:endParaRPr>
            </a:p>
          </p:txBody>
        </p:sp>
        <p:cxnSp>
          <p:nvCxnSpPr>
            <p:cNvPr id="142" name="Google Shape;142;p6"/>
            <p:cNvCxnSpPr/>
            <p:nvPr/>
          </p:nvCxnSpPr>
          <p:spPr>
            <a:xfrm>
              <a:off x="2150745" y="2752465"/>
              <a:ext cx="8602980" cy="0"/>
            </a:xfrm>
            <a:prstGeom prst="straightConnector1">
              <a:avLst/>
            </a:prstGeom>
            <a:solidFill>
              <a:srgbClr val="4EB3C7"/>
            </a:solidFill>
            <a:ln cap="flat" cmpd="sng" w="12700">
              <a:solidFill>
                <a:srgbClr val="C1DDE5"/>
              </a:solidFill>
              <a:prstDash val="solid"/>
              <a:round/>
              <a:headEnd len="sm" w="sm" type="none"/>
              <a:tailEnd len="sm" w="sm" type="none"/>
            </a:ln>
          </p:spPr>
        </p:cxnSp>
        <p:sp>
          <p:nvSpPr>
            <p:cNvPr id="143" name="Google Shape;143;p6"/>
            <p:cNvSpPr/>
            <p:nvPr/>
          </p:nvSpPr>
          <p:spPr>
            <a:xfrm>
              <a:off x="2312050" y="2818000"/>
              <a:ext cx="8441674" cy="13106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
            <p:cNvSpPr txBox="1"/>
            <p:nvPr/>
          </p:nvSpPr>
          <p:spPr>
            <a:xfrm>
              <a:off x="2312050" y="2818000"/>
              <a:ext cx="8441674" cy="1310698"/>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Calibri"/>
                <a:buNone/>
              </a:pPr>
              <a:r>
                <a:rPr b="1" i="0" lang="it-IT" sz="3500" u="none" cap="none" strike="noStrike">
                  <a:solidFill>
                    <a:schemeClr val="lt1"/>
                  </a:solidFill>
                  <a:latin typeface="Calibri"/>
                  <a:ea typeface="Calibri"/>
                  <a:cs typeface="Calibri"/>
                  <a:sym typeface="Calibri"/>
                </a:rPr>
                <a:t>Interventi educativi e ricreativi per il tempo libero;</a:t>
              </a:r>
              <a:endParaRPr b="0" i="0" sz="3500" u="none" cap="none" strike="noStrike">
                <a:solidFill>
                  <a:schemeClr val="lt1"/>
                </a:solidFill>
                <a:latin typeface="Calibri"/>
                <a:ea typeface="Calibri"/>
                <a:cs typeface="Calibri"/>
                <a:sym typeface="Calibri"/>
              </a:endParaRPr>
            </a:p>
          </p:txBody>
        </p:sp>
        <p:cxnSp>
          <p:nvCxnSpPr>
            <p:cNvPr id="145" name="Google Shape;145;p6"/>
            <p:cNvCxnSpPr/>
            <p:nvPr/>
          </p:nvCxnSpPr>
          <p:spPr>
            <a:xfrm>
              <a:off x="2150745" y="4128698"/>
              <a:ext cx="8602980" cy="0"/>
            </a:xfrm>
            <a:prstGeom prst="straightConnector1">
              <a:avLst/>
            </a:prstGeom>
            <a:solidFill>
              <a:srgbClr val="4EB3C7"/>
            </a:solidFill>
            <a:ln cap="flat" cmpd="sng" w="12700">
              <a:solidFill>
                <a:srgbClr val="C1DDE5"/>
              </a:solidFill>
              <a:prstDash val="solid"/>
              <a:round/>
              <a:headEnd len="sm" w="sm" type="none"/>
              <a:tailEnd len="sm" w="sm" type="none"/>
            </a:ln>
          </p:spPr>
        </p:cxnSp>
        <p:sp>
          <p:nvSpPr>
            <p:cNvPr id="146" name="Google Shape;146;p6"/>
            <p:cNvSpPr/>
            <p:nvPr/>
          </p:nvSpPr>
          <p:spPr>
            <a:xfrm>
              <a:off x="2312050" y="4194233"/>
              <a:ext cx="8441674" cy="131069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6"/>
            <p:cNvSpPr txBox="1"/>
            <p:nvPr/>
          </p:nvSpPr>
          <p:spPr>
            <a:xfrm>
              <a:off x="2312050" y="4194233"/>
              <a:ext cx="8441674" cy="1310698"/>
            </a:xfrm>
            <a:prstGeom prst="rect">
              <a:avLst/>
            </a:prstGeom>
            <a:noFill/>
            <a:ln>
              <a:noFill/>
            </a:ln>
          </p:spPr>
          <p:txBody>
            <a:bodyPr anchorCtr="0" anchor="t" bIns="133350" lIns="133350" spcFirstLastPara="1" rIns="133350" wrap="square" tIns="133350">
              <a:noAutofit/>
            </a:bodyPr>
            <a:lstStyle/>
            <a:p>
              <a:pPr indent="0" lvl="0" marL="0" marR="0" rtl="0" algn="l">
                <a:lnSpc>
                  <a:spcPct val="90000"/>
                </a:lnSpc>
                <a:spcBef>
                  <a:spcPts val="0"/>
                </a:spcBef>
                <a:spcAft>
                  <a:spcPts val="0"/>
                </a:spcAft>
                <a:buClr>
                  <a:schemeClr val="lt1"/>
                </a:buClr>
                <a:buSzPts val="3500"/>
                <a:buFont typeface="Calibri"/>
                <a:buNone/>
              </a:pPr>
              <a:r>
                <a:rPr b="1" i="0" lang="it-IT" sz="3500" u="none" cap="none" strike="noStrike">
                  <a:solidFill>
                    <a:schemeClr val="lt1"/>
                  </a:solidFill>
                  <a:latin typeface="Calibri"/>
                  <a:ea typeface="Calibri"/>
                  <a:cs typeface="Calibri"/>
                  <a:sym typeface="Calibri"/>
                </a:rPr>
                <a:t>Azioni positive per la promozione dei diritti.</a:t>
              </a:r>
              <a:endParaRPr b="0" i="0" sz="3500" u="none" cap="none" strike="noStrike">
                <a:solidFill>
                  <a:schemeClr val="lt1"/>
                </a:solidFill>
                <a:latin typeface="Calibri"/>
                <a:ea typeface="Calibri"/>
                <a:cs typeface="Calibri"/>
                <a:sym typeface="Calibri"/>
              </a:endParaRPr>
            </a:p>
          </p:txBody>
        </p:sp>
        <p:cxnSp>
          <p:nvCxnSpPr>
            <p:cNvPr id="148" name="Google Shape;148;p6"/>
            <p:cNvCxnSpPr/>
            <p:nvPr/>
          </p:nvCxnSpPr>
          <p:spPr>
            <a:xfrm>
              <a:off x="2150745" y="5504931"/>
              <a:ext cx="8602980" cy="0"/>
            </a:xfrm>
            <a:prstGeom prst="straightConnector1">
              <a:avLst/>
            </a:prstGeom>
            <a:solidFill>
              <a:srgbClr val="4EB3C7"/>
            </a:solidFill>
            <a:ln cap="flat" cmpd="sng" w="12700">
              <a:solidFill>
                <a:srgbClr val="C1DDE5"/>
              </a:solidFill>
              <a:prstDash val="solid"/>
              <a:round/>
              <a:headEnd len="sm" w="sm" type="none"/>
              <a:tailEnd len="sm" w="sm" type="none"/>
            </a:ln>
          </p:spPr>
        </p:cxn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7"/>
          <p:cNvSpPr txBox="1"/>
          <p:nvPr>
            <p:ph type="title"/>
          </p:nvPr>
        </p:nvSpPr>
        <p:spPr>
          <a:xfrm>
            <a:off x="762000" y="762000"/>
            <a:ext cx="8909901" cy="1029093"/>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chemeClr val="accent1"/>
              </a:buClr>
              <a:buSzPts val="5400"/>
              <a:buFont typeface="Calibri"/>
              <a:buNone/>
            </a:pPr>
            <a:r>
              <a:rPr lang="it-IT"/>
              <a:t>Nello specifico:</a:t>
            </a:r>
            <a:endParaRPr/>
          </a:p>
        </p:txBody>
      </p:sp>
      <p:sp>
        <p:nvSpPr>
          <p:cNvPr id="154" name="Google Shape;154;p7"/>
          <p:cNvSpPr txBox="1"/>
          <p:nvPr>
            <p:ph idx="1" type="body"/>
          </p:nvPr>
        </p:nvSpPr>
        <p:spPr>
          <a:xfrm>
            <a:off x="762000" y="2073898"/>
            <a:ext cx="10668000" cy="4030186"/>
          </a:xfrm>
          <a:prstGeom prst="rect">
            <a:avLst/>
          </a:prstGeom>
          <a:noFill/>
          <a:ln>
            <a:noFill/>
          </a:ln>
        </p:spPr>
        <p:txBody>
          <a:bodyPr anchorCtr="0" anchor="t" bIns="45700" lIns="91425" spcFirstLastPara="1" rIns="91425" wrap="square" tIns="45700">
            <a:normAutofit fontScale="77500" lnSpcReduction="20000"/>
          </a:bodyPr>
          <a:lstStyle/>
          <a:p>
            <a:pPr indent="-157480" lvl="0" marL="91440" rtl="0" algn="l">
              <a:lnSpc>
                <a:spcPct val="85000"/>
              </a:lnSpc>
              <a:spcBef>
                <a:spcPts val="0"/>
              </a:spcBef>
              <a:spcAft>
                <a:spcPts val="0"/>
              </a:spcAft>
              <a:buClr>
                <a:srgbClr val="262626"/>
              </a:buClr>
              <a:buSzPct val="100000"/>
              <a:buChar char=" "/>
            </a:pPr>
            <a:r>
              <a:rPr lang="it-IT" sz="3200"/>
              <a:t>L. 285/1997 “Disposizioni per la promozione di diritti e di opportunità per l'infanzia e l'adolescenza”</a:t>
            </a:r>
            <a:endParaRPr/>
          </a:p>
          <a:p>
            <a:pPr indent="0" lvl="0" marL="91440" rtl="0" algn="l">
              <a:lnSpc>
                <a:spcPct val="85000"/>
              </a:lnSpc>
              <a:spcBef>
                <a:spcPts val="1300"/>
              </a:spcBef>
              <a:spcAft>
                <a:spcPts val="0"/>
              </a:spcAft>
              <a:buClr>
                <a:srgbClr val="262626"/>
              </a:buClr>
              <a:buSzPct val="100000"/>
              <a:buNone/>
            </a:pPr>
            <a:r>
              <a:t/>
            </a:r>
            <a:endParaRPr sz="3200"/>
          </a:p>
          <a:p>
            <a:pPr indent="0" lvl="0" marL="0" rtl="0" algn="l">
              <a:lnSpc>
                <a:spcPct val="85000"/>
              </a:lnSpc>
              <a:spcBef>
                <a:spcPts val="1300"/>
              </a:spcBef>
              <a:spcAft>
                <a:spcPts val="0"/>
              </a:spcAft>
              <a:buClr>
                <a:srgbClr val="262626"/>
              </a:buClr>
              <a:buSzPct val="100000"/>
              <a:buNone/>
            </a:pPr>
            <a:r>
              <a:rPr lang="it-IT" sz="3200"/>
              <a:t>Norma che aderisce ai principi fondamentali della Convenzione ONU sui diritti dell'infanzia e dell'adolescenza del 20 Novembre 1989.</a:t>
            </a:r>
            <a:endParaRPr/>
          </a:p>
          <a:p>
            <a:pPr indent="0" lvl="0" marL="91440" rtl="0" algn="l">
              <a:lnSpc>
                <a:spcPct val="85000"/>
              </a:lnSpc>
              <a:spcBef>
                <a:spcPts val="1300"/>
              </a:spcBef>
              <a:spcAft>
                <a:spcPts val="0"/>
              </a:spcAft>
              <a:buClr>
                <a:srgbClr val="262626"/>
              </a:buClr>
              <a:buSzPct val="100000"/>
              <a:buNone/>
            </a:pPr>
            <a:r>
              <a:t/>
            </a:r>
            <a:endParaRPr sz="3200"/>
          </a:p>
          <a:p>
            <a:pPr indent="0" lvl="0" marL="0" rtl="0" algn="l">
              <a:lnSpc>
                <a:spcPct val="85000"/>
              </a:lnSpc>
              <a:spcBef>
                <a:spcPts val="1300"/>
              </a:spcBef>
              <a:spcAft>
                <a:spcPts val="0"/>
              </a:spcAft>
              <a:buClr>
                <a:srgbClr val="262626"/>
              </a:buClr>
              <a:buSzPct val="100000"/>
              <a:buNone/>
            </a:pPr>
            <a:r>
              <a:rPr lang="it-IT" sz="2800"/>
              <a:t>Attraverso questa legge sono stati stanziati fondi specifici per i minori ed il sostegno delle famiglie.</a:t>
            </a:r>
            <a:endParaRPr/>
          </a:p>
          <a:p>
            <a:pPr indent="0" lvl="0" marL="0" rtl="0" algn="l">
              <a:lnSpc>
                <a:spcPct val="85000"/>
              </a:lnSpc>
              <a:spcBef>
                <a:spcPts val="1300"/>
              </a:spcBef>
              <a:spcAft>
                <a:spcPts val="0"/>
              </a:spcAft>
              <a:buClr>
                <a:srgbClr val="262626"/>
              </a:buClr>
              <a:buSzPct val="100000"/>
              <a:buNone/>
            </a:pPr>
            <a:r>
              <a:rPr lang="it-IT" sz="2800"/>
              <a:t>E' considerata ancora oggi uno strumento di cambiamento nel sistema delle politiche sociali italiane poiché sostiene ed incentiva interventi rivolti alla crescita dei minori , alla loro socializzazione con un approccio di tipo preventivo  prevedendo progetti condivisi di tipo sanitario, sociale, educativo, coinvolgendo gli stessi minori, famiglie , comunità locale e terzo settore.</a:t>
            </a:r>
            <a:endParaRPr/>
          </a:p>
          <a:p>
            <a:pPr indent="0" lvl="0" marL="91440" rtl="0" algn="l">
              <a:lnSpc>
                <a:spcPct val="85000"/>
              </a:lnSpc>
              <a:spcBef>
                <a:spcPts val="1300"/>
              </a:spcBef>
              <a:spcAft>
                <a:spcPts val="0"/>
              </a:spcAft>
              <a:buClr>
                <a:srgbClr val="262626"/>
              </a:buClr>
              <a:buSzPct val="1000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8"/>
          <p:cNvSpPr txBox="1"/>
          <p:nvPr>
            <p:ph idx="1" type="body"/>
          </p:nvPr>
        </p:nvSpPr>
        <p:spPr>
          <a:xfrm>
            <a:off x="4571999" y="156117"/>
            <a:ext cx="7449015" cy="6601522"/>
          </a:xfrm>
          <a:prstGeom prst="rect">
            <a:avLst/>
          </a:prstGeom>
          <a:noFill/>
          <a:ln>
            <a:noFill/>
          </a:ln>
        </p:spPr>
        <p:txBody>
          <a:bodyPr anchorCtr="0" anchor="t" bIns="45700" lIns="91425" spcFirstLastPara="1" rIns="91425" wrap="square" tIns="45700">
            <a:normAutofit fontScale="62500" lnSpcReduction="20000"/>
          </a:bodyPr>
          <a:lstStyle/>
          <a:p>
            <a:pPr indent="-134937" lvl="0" marL="91440" rtl="0" algn="just">
              <a:lnSpc>
                <a:spcPct val="85000"/>
              </a:lnSpc>
              <a:spcBef>
                <a:spcPts val="0"/>
              </a:spcBef>
              <a:spcAft>
                <a:spcPts val="0"/>
              </a:spcAft>
              <a:buClr>
                <a:srgbClr val="262626"/>
              </a:buClr>
              <a:buSzPct val="100000"/>
              <a:buChar char=" "/>
            </a:pPr>
            <a:r>
              <a:rPr i="1" lang="it-IT" sz="3400"/>
              <a:t>“minori in particolare condizione di disagio”</a:t>
            </a:r>
            <a:r>
              <a:rPr lang="it-IT" sz="3400"/>
              <a:t> :</a:t>
            </a:r>
            <a:endParaRPr/>
          </a:p>
          <a:p>
            <a:pPr indent="0" lvl="0" marL="0" rtl="0" algn="just">
              <a:lnSpc>
                <a:spcPct val="85000"/>
              </a:lnSpc>
              <a:spcBef>
                <a:spcPts val="1300"/>
              </a:spcBef>
              <a:spcAft>
                <a:spcPts val="0"/>
              </a:spcAft>
              <a:buClr>
                <a:srgbClr val="262626"/>
              </a:buClr>
              <a:buSzPct val="100000"/>
              <a:buNone/>
            </a:pPr>
            <a:r>
              <a:rPr lang="it-IT" sz="3400"/>
              <a:t>Abuso, maltrattamento psicologico e fisico, reati, stranieri per i quali molto spesso si rende necessario un allontanamento al fine di tutela e di protezione. Per situazioni come queste la legge ha previsto servizi di sostegno che vedono coinvolti comuni, asl, giustizia minorile e sono state create nuove tipologie di strutture di accoglienza.</a:t>
            </a:r>
            <a:endParaRPr/>
          </a:p>
          <a:p>
            <a:pPr indent="0" lvl="0" marL="0" rtl="0" algn="just">
              <a:lnSpc>
                <a:spcPct val="85000"/>
              </a:lnSpc>
              <a:spcBef>
                <a:spcPts val="1300"/>
              </a:spcBef>
              <a:spcAft>
                <a:spcPts val="0"/>
              </a:spcAft>
              <a:buClr>
                <a:srgbClr val="262626"/>
              </a:buClr>
              <a:buSzPct val="100000"/>
              <a:buNone/>
            </a:pPr>
            <a:r>
              <a:t/>
            </a:r>
            <a:endParaRPr sz="3400"/>
          </a:p>
          <a:p>
            <a:pPr indent="-134937" lvl="0" marL="91440" rtl="0" algn="just">
              <a:lnSpc>
                <a:spcPct val="85000"/>
              </a:lnSpc>
              <a:spcBef>
                <a:spcPts val="1300"/>
              </a:spcBef>
              <a:spcAft>
                <a:spcPts val="0"/>
              </a:spcAft>
              <a:buClr>
                <a:srgbClr val="262626"/>
              </a:buClr>
              <a:buSzPct val="100000"/>
              <a:buChar char=" "/>
            </a:pPr>
            <a:r>
              <a:rPr i="1" lang="it-IT" sz="3400"/>
              <a:t>mediazione familiare: </a:t>
            </a:r>
            <a:endParaRPr/>
          </a:p>
          <a:p>
            <a:pPr indent="0" lvl="0" marL="0" rtl="0" algn="just">
              <a:lnSpc>
                <a:spcPct val="85000"/>
              </a:lnSpc>
              <a:spcBef>
                <a:spcPts val="1300"/>
              </a:spcBef>
              <a:spcAft>
                <a:spcPts val="0"/>
              </a:spcAft>
              <a:buClr>
                <a:srgbClr val="262626"/>
              </a:buClr>
              <a:buSzPct val="100000"/>
              <a:buNone/>
            </a:pPr>
            <a:r>
              <a:rPr lang="it-IT" sz="3400"/>
              <a:t>Intervento innovativo per il sostegno alla genitorialità «counseling familiare».</a:t>
            </a:r>
            <a:endParaRPr/>
          </a:p>
          <a:p>
            <a:pPr indent="0" lvl="0" marL="0" rtl="0" algn="just">
              <a:lnSpc>
                <a:spcPct val="85000"/>
              </a:lnSpc>
              <a:spcBef>
                <a:spcPts val="1300"/>
              </a:spcBef>
              <a:spcAft>
                <a:spcPts val="0"/>
              </a:spcAft>
              <a:buClr>
                <a:srgbClr val="262626"/>
              </a:buClr>
              <a:buSzPct val="100000"/>
              <a:buNone/>
            </a:pPr>
            <a:r>
              <a:t/>
            </a:r>
            <a:endParaRPr sz="3400"/>
          </a:p>
          <a:p>
            <a:pPr indent="-134937" lvl="0" marL="91440" rtl="0" algn="l">
              <a:lnSpc>
                <a:spcPct val="85000"/>
              </a:lnSpc>
              <a:spcBef>
                <a:spcPts val="1300"/>
              </a:spcBef>
              <a:spcAft>
                <a:spcPts val="0"/>
              </a:spcAft>
              <a:buClr>
                <a:srgbClr val="262626"/>
              </a:buClr>
              <a:buSzPct val="100000"/>
              <a:buChar char=" "/>
            </a:pPr>
            <a:r>
              <a:rPr i="1" lang="it-IT" sz="3400"/>
              <a:t>«servizi ricreativi»:</a:t>
            </a:r>
            <a:endParaRPr/>
          </a:p>
          <a:p>
            <a:pPr indent="0" lvl="0" marL="0" rtl="0" algn="l">
              <a:lnSpc>
                <a:spcPct val="85000"/>
              </a:lnSpc>
              <a:spcBef>
                <a:spcPts val="1300"/>
              </a:spcBef>
              <a:spcAft>
                <a:spcPts val="0"/>
              </a:spcAft>
              <a:buClr>
                <a:srgbClr val="262626"/>
              </a:buClr>
              <a:buSzPct val="100000"/>
              <a:buNone/>
            </a:pPr>
            <a:r>
              <a:rPr lang="it-IT" sz="3400"/>
              <a:t>Servizi per il tempo libero, per la prima infanzia 0-6 anni (centri gioco, centri bambini e genitori, nidi aperti, laboratori). Per minori over 6 , potenziati i  CAG e altri servizi educativi.</a:t>
            </a:r>
            <a:endParaRPr/>
          </a:p>
          <a:p>
            <a:pPr indent="0" lvl="0" marL="0" rtl="0" algn="l">
              <a:lnSpc>
                <a:spcPct val="85000"/>
              </a:lnSpc>
              <a:spcBef>
                <a:spcPts val="1300"/>
              </a:spcBef>
              <a:spcAft>
                <a:spcPts val="0"/>
              </a:spcAft>
              <a:buClr>
                <a:srgbClr val="262626"/>
              </a:buClr>
              <a:buSzPct val="100000"/>
              <a:buNone/>
            </a:pPr>
            <a:r>
              <a:t/>
            </a:r>
            <a:endParaRPr sz="3400"/>
          </a:p>
          <a:p>
            <a:pPr indent="-134937" lvl="0" marL="91440" rtl="0" algn="l">
              <a:lnSpc>
                <a:spcPct val="85000"/>
              </a:lnSpc>
              <a:spcBef>
                <a:spcPts val="1300"/>
              </a:spcBef>
              <a:spcAft>
                <a:spcPts val="0"/>
              </a:spcAft>
              <a:buClr>
                <a:srgbClr val="262626"/>
              </a:buClr>
              <a:buSzPct val="100000"/>
              <a:buChar char=" "/>
            </a:pPr>
            <a:r>
              <a:rPr i="1" lang="it-IT" sz="3400"/>
              <a:t>«tema della partecipazione alla vita sociale e pubblica»:</a:t>
            </a:r>
            <a:endParaRPr/>
          </a:p>
          <a:p>
            <a:pPr indent="0" lvl="0" marL="0" rtl="0" algn="l">
              <a:lnSpc>
                <a:spcPct val="85000"/>
              </a:lnSpc>
              <a:spcBef>
                <a:spcPts val="1300"/>
              </a:spcBef>
              <a:spcAft>
                <a:spcPts val="0"/>
              </a:spcAft>
              <a:buClr>
                <a:srgbClr val="262626"/>
              </a:buClr>
              <a:buSzPct val="100000"/>
              <a:buNone/>
            </a:pPr>
            <a:r>
              <a:rPr lang="it-IT" sz="3400"/>
              <a:t>Attività sperimentale di partecipazione di ragazzi ed adolescenti alla vita di comunità (Consigli Comunali ragazzi). </a:t>
            </a:r>
            <a:r>
              <a:rPr i="1" lang="it-IT" sz="3400"/>
              <a:t> </a:t>
            </a:r>
            <a:endParaRPr/>
          </a:p>
          <a:p>
            <a:pPr indent="0" lvl="0" marL="0" rtl="0" algn="just">
              <a:lnSpc>
                <a:spcPct val="85000"/>
              </a:lnSpc>
              <a:spcBef>
                <a:spcPts val="1300"/>
              </a:spcBef>
              <a:spcAft>
                <a:spcPts val="0"/>
              </a:spcAft>
              <a:buClr>
                <a:srgbClr val="262626"/>
              </a:buClr>
              <a:buSzPct val="100000"/>
              <a:buNone/>
            </a:pPr>
            <a:r>
              <a:t/>
            </a:r>
            <a:endParaRPr sz="3200"/>
          </a:p>
          <a:p>
            <a:pPr indent="0" lvl="0" marL="91440" rtl="0" algn="l">
              <a:lnSpc>
                <a:spcPct val="85000"/>
              </a:lnSpc>
              <a:spcBef>
                <a:spcPts val="1300"/>
              </a:spcBef>
              <a:spcAft>
                <a:spcPts val="0"/>
              </a:spcAft>
              <a:buClr>
                <a:srgbClr val="262626"/>
              </a:buClr>
              <a:buSzPct val="100000"/>
              <a:buNone/>
            </a:pPr>
            <a:r>
              <a:t/>
            </a:r>
            <a:endParaRPr/>
          </a:p>
        </p:txBody>
      </p:sp>
      <p:sp>
        <p:nvSpPr>
          <p:cNvPr id="160" name="Google Shape;160;p8"/>
          <p:cNvSpPr txBox="1"/>
          <p:nvPr>
            <p:ph idx="2" type="body"/>
          </p:nvPr>
        </p:nvSpPr>
        <p:spPr>
          <a:xfrm>
            <a:off x="762000" y="2996119"/>
            <a:ext cx="3485535" cy="2876146"/>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rgbClr val="262626"/>
              </a:buClr>
              <a:buSzPts val="1800"/>
              <a:buFont typeface="Calibri"/>
              <a:buNone/>
            </a:pPr>
            <a:r>
              <a:rPr b="1" lang="it-IT"/>
              <a:t>Ambiti di intervento della L. 285/97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64" name="Shape 164"/>
        <p:cNvGrpSpPr/>
        <p:nvPr/>
      </p:nvGrpSpPr>
      <p:grpSpPr>
        <a:xfrm>
          <a:off x="0" y="0"/>
          <a:ext cx="0" cy="0"/>
          <a:chOff x="0" y="0"/>
          <a:chExt cx="0" cy="0"/>
        </a:xfrm>
      </p:grpSpPr>
      <p:sp>
        <p:nvSpPr>
          <p:cNvPr id="165" name="Google Shape;165;p9"/>
          <p:cNvSpPr txBox="1"/>
          <p:nvPr>
            <p:ph type="title"/>
          </p:nvPr>
        </p:nvSpPr>
        <p:spPr>
          <a:xfrm>
            <a:off x="657225" y="499533"/>
            <a:ext cx="7115176" cy="1658198"/>
          </a:xfrm>
          <a:prstGeom prst="rect">
            <a:avLst/>
          </a:prstGeom>
          <a:noFill/>
          <a:ln>
            <a:noFill/>
          </a:ln>
        </p:spPr>
        <p:txBody>
          <a:bodyPr anchorCtr="0" anchor="ctr" bIns="45700" lIns="91425" spcFirstLastPara="1" rIns="91425" wrap="square" tIns="45700">
            <a:normAutofit/>
          </a:bodyPr>
          <a:lstStyle/>
          <a:p>
            <a:pPr indent="0" lvl="0" marL="0" rtl="0" algn="l">
              <a:lnSpc>
                <a:spcPct val="85000"/>
              </a:lnSpc>
              <a:spcBef>
                <a:spcPts val="0"/>
              </a:spcBef>
              <a:spcAft>
                <a:spcPts val="0"/>
              </a:spcAft>
              <a:buClr>
                <a:srgbClr val="77655E"/>
              </a:buClr>
              <a:buSzPts val="5400"/>
              <a:buFont typeface="Calibri"/>
              <a:buNone/>
            </a:pPr>
            <a:r>
              <a:rPr lang="it-IT">
                <a:solidFill>
                  <a:srgbClr val="77655E"/>
                </a:solidFill>
              </a:rPr>
              <a:t>L’istituto dell’adozione e dell’affidamento</a:t>
            </a:r>
            <a:endParaRPr/>
          </a:p>
        </p:txBody>
      </p:sp>
      <p:sp>
        <p:nvSpPr>
          <p:cNvPr id="166" name="Google Shape;166;p9"/>
          <p:cNvSpPr txBox="1"/>
          <p:nvPr>
            <p:ph idx="1" type="body"/>
          </p:nvPr>
        </p:nvSpPr>
        <p:spPr>
          <a:xfrm>
            <a:off x="676656" y="2011680"/>
            <a:ext cx="6877083" cy="3766185"/>
          </a:xfrm>
          <a:prstGeom prst="rect">
            <a:avLst/>
          </a:prstGeom>
          <a:noFill/>
          <a:ln>
            <a:noFill/>
          </a:ln>
        </p:spPr>
        <p:txBody>
          <a:bodyPr anchorCtr="0" anchor="t" bIns="45700" lIns="91425" spcFirstLastPara="1" rIns="91425" wrap="square" tIns="45700">
            <a:normAutofit/>
          </a:bodyPr>
          <a:lstStyle/>
          <a:p>
            <a:pPr indent="-152400" lvl="0" marL="91440" rtl="0" algn="l">
              <a:lnSpc>
                <a:spcPct val="85000"/>
              </a:lnSpc>
              <a:spcBef>
                <a:spcPts val="0"/>
              </a:spcBef>
              <a:spcAft>
                <a:spcPts val="0"/>
              </a:spcAft>
              <a:buClr>
                <a:srgbClr val="262626"/>
              </a:buClr>
              <a:buSzPts val="2400"/>
              <a:buChar char=" "/>
            </a:pPr>
            <a:r>
              <a:rPr b="1" lang="it-IT">
                <a:latin typeface="Times New Roman"/>
                <a:ea typeface="Times New Roman"/>
                <a:cs typeface="Times New Roman"/>
                <a:sym typeface="Times New Roman"/>
              </a:rPr>
              <a:t>Legge 28 marzo 2001, n. 149 "Modifiche alla legge 4 maggio 1983, n. 184, recante «Disciplina dell’adozione e dell’affidamento dei minori», nonché al titolo VIII del libro primo del codice civile".</a:t>
            </a:r>
            <a:endParaRPr/>
          </a:p>
        </p:txBody>
      </p:sp>
      <p:pic>
        <p:nvPicPr>
          <p:cNvPr descr="Biblioteca pubblica sfocata astratta con scaffali" id="167" name="Google Shape;167;p9"/>
          <p:cNvPicPr preferRelativeResize="0"/>
          <p:nvPr/>
        </p:nvPicPr>
        <p:blipFill rotWithShape="1">
          <a:blip r:embed="rId3">
            <a:alphaModFix/>
          </a:blip>
          <a:srcRect b="-2" l="19005" r="41345" t="0"/>
          <a:stretch/>
        </p:blipFill>
        <p:spPr>
          <a:xfrm>
            <a:off x="8114537" y="10"/>
            <a:ext cx="4077463" cy="686440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1" name="Shape 171"/>
        <p:cNvGrpSpPr/>
        <p:nvPr/>
      </p:nvGrpSpPr>
      <p:grpSpPr>
        <a:xfrm>
          <a:off x="0" y="0"/>
          <a:ext cx="0" cy="0"/>
          <a:chOff x="0" y="0"/>
          <a:chExt cx="0" cy="0"/>
        </a:xfrm>
      </p:grpSpPr>
      <p:pic>
        <p:nvPicPr>
          <p:cNvPr descr="Una mano di due adulti e un bambino l’una sopra l’altra" id="172" name="Google Shape;172;p10"/>
          <p:cNvPicPr preferRelativeResize="0"/>
          <p:nvPr/>
        </p:nvPicPr>
        <p:blipFill rotWithShape="1">
          <a:blip r:embed="rId3">
            <a:alphaModFix/>
          </a:blip>
          <a:srcRect b="-2" l="33778" r="26572" t="0"/>
          <a:stretch/>
        </p:blipFill>
        <p:spPr>
          <a:xfrm>
            <a:off x="20" y="-6418"/>
            <a:ext cx="4077443" cy="6864418"/>
          </a:xfrm>
          <a:prstGeom prst="rect">
            <a:avLst/>
          </a:prstGeom>
          <a:noFill/>
          <a:ln>
            <a:noFill/>
          </a:ln>
        </p:spPr>
      </p:pic>
      <p:sp>
        <p:nvSpPr>
          <p:cNvPr id="173" name="Google Shape;173;p10"/>
          <p:cNvSpPr txBox="1"/>
          <p:nvPr>
            <p:ph idx="1" type="body"/>
          </p:nvPr>
        </p:nvSpPr>
        <p:spPr>
          <a:xfrm>
            <a:off x="4702557" y="2011680"/>
            <a:ext cx="6428994" cy="3766185"/>
          </a:xfrm>
          <a:prstGeom prst="rect">
            <a:avLst/>
          </a:prstGeom>
          <a:noFill/>
          <a:ln>
            <a:noFill/>
          </a:ln>
        </p:spPr>
        <p:txBody>
          <a:bodyPr anchorCtr="0" anchor="t" bIns="45700" lIns="91425" spcFirstLastPara="1" rIns="91425" wrap="square" tIns="45700">
            <a:normAutofit/>
          </a:bodyPr>
          <a:lstStyle/>
          <a:p>
            <a:pPr indent="0" lvl="0" marL="0" rtl="0" algn="l">
              <a:lnSpc>
                <a:spcPct val="85000"/>
              </a:lnSpc>
              <a:spcBef>
                <a:spcPts val="0"/>
              </a:spcBef>
              <a:spcAft>
                <a:spcPts val="0"/>
              </a:spcAft>
              <a:buClr>
                <a:srgbClr val="262626"/>
              </a:buClr>
              <a:buSzPts val="1700"/>
              <a:buNone/>
            </a:pPr>
            <a:r>
              <a:t/>
            </a:r>
            <a:endParaRPr sz="1700"/>
          </a:p>
          <a:p>
            <a:pPr indent="-107950" lvl="0" marL="91440" rtl="0" algn="l">
              <a:lnSpc>
                <a:spcPct val="85000"/>
              </a:lnSpc>
              <a:spcBef>
                <a:spcPts val="1300"/>
              </a:spcBef>
              <a:spcAft>
                <a:spcPts val="0"/>
              </a:spcAft>
              <a:buClr>
                <a:srgbClr val="262626"/>
              </a:buClr>
              <a:buSzPts val="1700"/>
              <a:buChar char=" "/>
            </a:pPr>
            <a:r>
              <a:rPr b="1" lang="it-IT" sz="1700">
                <a:latin typeface="Arial"/>
                <a:ea typeface="Arial"/>
                <a:cs typeface="Arial"/>
                <a:sym typeface="Arial"/>
              </a:rPr>
              <a:t>L’ADOZIONE</a:t>
            </a:r>
            <a:r>
              <a:rPr i="1" lang="it-IT" sz="1700">
                <a:latin typeface="Arial"/>
                <a:ea typeface="Arial"/>
                <a:cs typeface="Arial"/>
                <a:sym typeface="Arial"/>
              </a:rPr>
              <a:t> </a:t>
            </a:r>
            <a:r>
              <a:rPr lang="it-IT" sz="1700">
                <a:latin typeface="Arial"/>
                <a:ea typeface="Arial"/>
                <a:cs typeface="Arial"/>
                <a:sym typeface="Arial"/>
              </a:rPr>
              <a:t>ha lo scopo di dare una famiglia ai minori che ne sono privi. Sono adottabili solo i minori dichiarati in stato di adottabilità dal Tribunale per i minorenni, perché privi di assistenza materiale e morale da parte dei genitori o dei parenti tenuti a provvedervi, purché la mancanza di assistenza non sia dovuta a causa di forza maggiore di carattere transitorio.</a:t>
            </a:r>
            <a:endParaRPr/>
          </a:p>
          <a:p>
            <a:pPr indent="0" lvl="0" marL="91440" rtl="0" algn="l">
              <a:lnSpc>
                <a:spcPct val="85000"/>
              </a:lnSpc>
              <a:spcBef>
                <a:spcPts val="1300"/>
              </a:spcBef>
              <a:spcAft>
                <a:spcPts val="0"/>
              </a:spcAft>
              <a:buClr>
                <a:srgbClr val="262626"/>
              </a:buClr>
              <a:buSzPts val="1700"/>
              <a:buNone/>
            </a:pPr>
            <a:r>
              <a:t/>
            </a:r>
            <a:endParaRPr sz="1700">
              <a:latin typeface="Arial"/>
              <a:ea typeface="Arial"/>
              <a:cs typeface="Arial"/>
              <a:sym typeface="Arial"/>
            </a:endParaRPr>
          </a:p>
          <a:p>
            <a:pPr indent="-107950" lvl="0" marL="91440" rtl="0" algn="l">
              <a:lnSpc>
                <a:spcPct val="85000"/>
              </a:lnSpc>
              <a:spcBef>
                <a:spcPts val="1300"/>
              </a:spcBef>
              <a:spcAft>
                <a:spcPts val="0"/>
              </a:spcAft>
              <a:buClr>
                <a:srgbClr val="262626"/>
              </a:buClr>
              <a:buSzPts val="1700"/>
              <a:buChar char=" "/>
            </a:pPr>
            <a:r>
              <a:rPr lang="it-IT" sz="1700">
                <a:latin typeface="Calibri"/>
                <a:ea typeface="Calibri"/>
                <a:cs typeface="Calibri"/>
                <a:sym typeface="Calibri"/>
              </a:rPr>
              <a:t>L’affidamento familiare ha lo scopo di assicurare ai minori che – per gravi motivi – non possono per un periodo di tempo più o meno lungo continuare a vivere con i loro genitori o parenti, di crescere in un ambiente familiare evitando il loro inserimento in comunità.</a:t>
            </a:r>
            <a:endParaRPr/>
          </a:p>
          <a:p>
            <a:pPr indent="0" lvl="0" marL="91440" rtl="0" algn="l">
              <a:lnSpc>
                <a:spcPct val="85000"/>
              </a:lnSpc>
              <a:spcBef>
                <a:spcPts val="1300"/>
              </a:spcBef>
              <a:spcAft>
                <a:spcPts val="0"/>
              </a:spcAft>
              <a:buClr>
                <a:srgbClr val="262626"/>
              </a:buClr>
              <a:buSzPts val="1700"/>
              <a:buNone/>
            </a:pPr>
            <a:r>
              <a:t/>
            </a:r>
            <a:endParaRPr sz="1700">
              <a:latin typeface="Arial"/>
              <a:ea typeface="Arial"/>
              <a:cs typeface="Arial"/>
              <a:sym typeface="Arial"/>
            </a:endParaRPr>
          </a:p>
          <a:p>
            <a:pPr indent="0" lvl="0" marL="91440" rtl="0" algn="l">
              <a:lnSpc>
                <a:spcPct val="85000"/>
              </a:lnSpc>
              <a:spcBef>
                <a:spcPts val="1300"/>
              </a:spcBef>
              <a:spcAft>
                <a:spcPts val="0"/>
              </a:spcAft>
              <a:buClr>
                <a:srgbClr val="262626"/>
              </a:buClr>
              <a:buSzPts val="1700"/>
              <a:buNone/>
            </a:pPr>
            <a:r>
              <a:t/>
            </a:r>
            <a:endParaRPr sz="1700"/>
          </a:p>
        </p:txBody>
      </p:sp>
    </p:spTree>
  </p:cSld>
  <p:clrMapOvr>
    <a:masterClrMapping/>
  </p:clrMapOvr>
</p:sld>
</file>

<file path=ppt/theme/theme1.xml><?xml version="1.0" encoding="utf-8"?>
<a:theme xmlns:a="http://schemas.openxmlformats.org/drawingml/2006/main" xmlns:r="http://schemas.openxmlformats.org/officeDocument/2006/relationships" name="Metropolitano">
  <a:themeElements>
    <a:clrScheme name="Metropolitano">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etropolitano">
  <a:themeElements>
    <a:clrScheme name="Metropolitano">
      <a:dk1>
        <a:srgbClr val="000000"/>
      </a:dk1>
      <a:lt1>
        <a:srgbClr val="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2020-10-23T10:31:41Z</dcterms:created>
  <dc:creator>393249947888</dc:creator>
</cp:coreProperties>
</file>