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060841-1C58-44B8-8941-75B083FF8E86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173F4679-B149-47D1-8D07-2D73C25A4C1E}">
      <dgm:prSet custT="1"/>
      <dgm:spPr/>
      <dgm:t>
        <a:bodyPr/>
        <a:lstStyle/>
        <a:p>
          <a:r>
            <a:rPr lang="it-IT" sz="1200" b="0" i="0" dirty="0"/>
            <a:t>1. I canoni di concessione ed i corrispettivi connessi alle riproduzioni di beni culturali sono determinati dall'autorità che ha in consegna i beni tenendo anche conto:</a:t>
          </a:r>
          <a:endParaRPr lang="en-US" sz="1200" dirty="0"/>
        </a:p>
      </dgm:t>
    </dgm:pt>
    <dgm:pt modelId="{54FFDE1E-CC0A-4496-8685-8DB57A530D22}" type="parTrans" cxnId="{6577878E-CBAC-4020-8F09-34AA9314ADE8}">
      <dgm:prSet/>
      <dgm:spPr/>
      <dgm:t>
        <a:bodyPr/>
        <a:lstStyle/>
        <a:p>
          <a:endParaRPr lang="en-US"/>
        </a:p>
      </dgm:t>
    </dgm:pt>
    <dgm:pt modelId="{7564C123-9D57-47BE-BEDD-84ABB854B9AD}" type="sibTrans" cxnId="{6577878E-CBAC-4020-8F09-34AA9314ADE8}">
      <dgm:prSet/>
      <dgm:spPr/>
      <dgm:t>
        <a:bodyPr/>
        <a:lstStyle/>
        <a:p>
          <a:endParaRPr lang="en-US"/>
        </a:p>
      </dgm:t>
    </dgm:pt>
    <dgm:pt modelId="{BCF9D12F-0663-434F-AAC6-1AD86E2CB1DC}">
      <dgm:prSet custT="1"/>
      <dgm:spPr/>
      <dgm:t>
        <a:bodyPr/>
        <a:lstStyle/>
        <a:p>
          <a:r>
            <a:rPr lang="it-IT" sz="1400" b="0" i="0"/>
            <a:t>a) del carattere delle attività cui si riferiscono le concessioni d'uso;</a:t>
          </a:r>
          <a:endParaRPr lang="en-US" sz="1400"/>
        </a:p>
      </dgm:t>
    </dgm:pt>
    <dgm:pt modelId="{F6538544-45E3-4296-AA8E-E42730993CD9}" type="parTrans" cxnId="{7DED792C-0CCE-48AB-A8E2-52F3DAD57385}">
      <dgm:prSet/>
      <dgm:spPr/>
      <dgm:t>
        <a:bodyPr/>
        <a:lstStyle/>
        <a:p>
          <a:endParaRPr lang="en-US"/>
        </a:p>
      </dgm:t>
    </dgm:pt>
    <dgm:pt modelId="{CF825388-D99F-4DDF-AFC9-64B207E8C934}" type="sibTrans" cxnId="{7DED792C-0CCE-48AB-A8E2-52F3DAD57385}">
      <dgm:prSet/>
      <dgm:spPr/>
      <dgm:t>
        <a:bodyPr/>
        <a:lstStyle/>
        <a:p>
          <a:endParaRPr lang="en-US"/>
        </a:p>
      </dgm:t>
    </dgm:pt>
    <dgm:pt modelId="{7B9A3432-63EC-4A44-B667-E16E482A58F6}">
      <dgm:prSet custT="1"/>
      <dgm:spPr/>
      <dgm:t>
        <a:bodyPr/>
        <a:lstStyle/>
        <a:p>
          <a:r>
            <a:rPr lang="it-IT" sz="1600" b="0" i="0"/>
            <a:t>b) dei mezzi e delle modalità di esecuzione delle riproduzioni;</a:t>
          </a:r>
          <a:endParaRPr lang="en-US" sz="1600"/>
        </a:p>
      </dgm:t>
    </dgm:pt>
    <dgm:pt modelId="{1AE686CA-C1B6-4DF5-9BDD-87AF70B79C44}" type="parTrans" cxnId="{3A610FB1-1C5F-4762-BAF1-46025A1E945A}">
      <dgm:prSet/>
      <dgm:spPr/>
      <dgm:t>
        <a:bodyPr/>
        <a:lstStyle/>
        <a:p>
          <a:endParaRPr lang="en-US"/>
        </a:p>
      </dgm:t>
    </dgm:pt>
    <dgm:pt modelId="{768D3A81-8083-41F6-8E72-6D42C0F3EF02}" type="sibTrans" cxnId="{3A610FB1-1C5F-4762-BAF1-46025A1E945A}">
      <dgm:prSet/>
      <dgm:spPr/>
      <dgm:t>
        <a:bodyPr/>
        <a:lstStyle/>
        <a:p>
          <a:endParaRPr lang="en-US"/>
        </a:p>
      </dgm:t>
    </dgm:pt>
    <dgm:pt modelId="{70AA4F0B-F4AF-487C-BBE0-A2A7E5A1DE0B}">
      <dgm:prSet custT="1"/>
      <dgm:spPr/>
      <dgm:t>
        <a:bodyPr/>
        <a:lstStyle/>
        <a:p>
          <a:r>
            <a:rPr lang="it-IT" sz="1800" b="0" i="0"/>
            <a:t>c) del tipo e del tempo di utilizzazione degli spazi e dei beni;</a:t>
          </a:r>
          <a:endParaRPr lang="en-US" sz="1800"/>
        </a:p>
      </dgm:t>
    </dgm:pt>
    <dgm:pt modelId="{56FEE1E4-EC2A-4CB5-B7BE-5185BFDA1D8F}" type="parTrans" cxnId="{98E6678A-ACFF-4152-BBCE-D00D7028F8ED}">
      <dgm:prSet/>
      <dgm:spPr/>
      <dgm:t>
        <a:bodyPr/>
        <a:lstStyle/>
        <a:p>
          <a:endParaRPr lang="en-US"/>
        </a:p>
      </dgm:t>
    </dgm:pt>
    <dgm:pt modelId="{1122E488-EC06-464C-AA06-4E30F0B6330E}" type="sibTrans" cxnId="{98E6678A-ACFF-4152-BBCE-D00D7028F8ED}">
      <dgm:prSet/>
      <dgm:spPr/>
      <dgm:t>
        <a:bodyPr/>
        <a:lstStyle/>
        <a:p>
          <a:endParaRPr lang="en-US"/>
        </a:p>
      </dgm:t>
    </dgm:pt>
    <dgm:pt modelId="{92D0E0D8-8E28-4756-AF22-934D069B13B3}">
      <dgm:prSet custT="1"/>
      <dgm:spPr/>
      <dgm:t>
        <a:bodyPr/>
        <a:lstStyle/>
        <a:p>
          <a:r>
            <a:rPr lang="it-IT" sz="1200" b="0" i="0"/>
            <a:t>d) dell'uso e della destinazione delle riproduzioni, nonché dei benefici economici che ne derivano al richiedente.</a:t>
          </a:r>
          <a:endParaRPr lang="en-US" sz="1200"/>
        </a:p>
      </dgm:t>
    </dgm:pt>
    <dgm:pt modelId="{C7BC38BF-045C-4991-A245-26FF9C7499D5}" type="parTrans" cxnId="{312AA42B-4AB0-41A8-8958-C4AECE4C2316}">
      <dgm:prSet/>
      <dgm:spPr/>
      <dgm:t>
        <a:bodyPr/>
        <a:lstStyle/>
        <a:p>
          <a:endParaRPr lang="en-US"/>
        </a:p>
      </dgm:t>
    </dgm:pt>
    <dgm:pt modelId="{77AF232F-C453-47BE-83EC-EE1EE901AD53}" type="sibTrans" cxnId="{312AA42B-4AB0-41A8-8958-C4AECE4C2316}">
      <dgm:prSet/>
      <dgm:spPr/>
      <dgm:t>
        <a:bodyPr/>
        <a:lstStyle/>
        <a:p>
          <a:endParaRPr lang="en-US"/>
        </a:p>
      </dgm:t>
    </dgm:pt>
    <dgm:pt modelId="{50D8F033-CE4F-43C9-A5AA-9909BF50DB4E}">
      <dgm:prSet custT="1"/>
      <dgm:spPr/>
      <dgm:t>
        <a:bodyPr/>
        <a:lstStyle/>
        <a:p>
          <a:r>
            <a:rPr lang="it-IT" sz="1600" b="0" i="0"/>
            <a:t>2. I canoni e i corrispettivi sono corrisposti, di regola, in via anticipata.</a:t>
          </a:r>
          <a:endParaRPr lang="en-US" sz="1600"/>
        </a:p>
      </dgm:t>
    </dgm:pt>
    <dgm:pt modelId="{C6A63EA7-89CE-466B-B30E-BB8D326D8F00}" type="parTrans" cxnId="{7D42D4B6-1CA3-42DD-99D2-0F6A321CCBA8}">
      <dgm:prSet/>
      <dgm:spPr/>
      <dgm:t>
        <a:bodyPr/>
        <a:lstStyle/>
        <a:p>
          <a:endParaRPr lang="en-US"/>
        </a:p>
      </dgm:t>
    </dgm:pt>
    <dgm:pt modelId="{4563CBC7-E518-4F71-9A47-325D229168A7}" type="sibTrans" cxnId="{7D42D4B6-1CA3-42DD-99D2-0F6A321CCBA8}">
      <dgm:prSet/>
      <dgm:spPr/>
      <dgm:t>
        <a:bodyPr/>
        <a:lstStyle/>
        <a:p>
          <a:endParaRPr lang="en-US"/>
        </a:p>
      </dgm:t>
    </dgm:pt>
    <dgm:pt modelId="{44D79398-94FB-4066-AC3E-40F09FC7C614}">
      <dgm:prSet custT="1"/>
      <dgm:spPr/>
      <dgm:t>
        <a:bodyPr/>
        <a:lstStyle/>
        <a:p>
          <a:r>
            <a:rPr lang="it-IT" sz="1050" b="0" i="0" dirty="0"/>
            <a:t>3. Nessun canone è dovuto per le riproduzioni richieste o eseguite da privati per uso personale o per motivi di studio, ovvero da soggetti pubblici o privati per finalità di valorizzazione, purché attuate senza scopo di lucro. I richiedenti sono comunque tenuti al rimborso delle spese sostenute dall'amministrazione concedente.</a:t>
          </a:r>
          <a:endParaRPr lang="en-US" sz="1050" dirty="0"/>
        </a:p>
      </dgm:t>
    </dgm:pt>
    <dgm:pt modelId="{37120A75-D69E-42E3-AE21-02318FC3E605}" type="parTrans" cxnId="{886FE8DE-7F1D-4C8F-9CC4-03430B89D043}">
      <dgm:prSet/>
      <dgm:spPr/>
      <dgm:t>
        <a:bodyPr/>
        <a:lstStyle/>
        <a:p>
          <a:endParaRPr lang="en-US"/>
        </a:p>
      </dgm:t>
    </dgm:pt>
    <dgm:pt modelId="{A1AA31AB-13C9-4EBD-A9E9-BCF817CC2012}" type="sibTrans" cxnId="{886FE8DE-7F1D-4C8F-9CC4-03430B89D043}">
      <dgm:prSet/>
      <dgm:spPr/>
      <dgm:t>
        <a:bodyPr/>
        <a:lstStyle/>
        <a:p>
          <a:endParaRPr lang="en-US"/>
        </a:p>
      </dgm:t>
    </dgm:pt>
    <dgm:pt modelId="{A6B94F78-982E-48F2-91DA-1B1578C4023B}">
      <dgm:prSet custT="1"/>
      <dgm:spPr/>
      <dgm:t>
        <a:bodyPr/>
        <a:lstStyle/>
        <a:p>
          <a:r>
            <a:rPr lang="it-IT" sz="1000" b="0" i="0"/>
            <a:t>3-bis. Sono in ogni caso libere le seguenti attività, svolte senza scopo di lucro, per finalità di studio, ricerca, libera manifestazione del pensiero o espressione creativa, promozione della conoscenza del patrimonio culturale:</a:t>
          </a:r>
          <a:endParaRPr lang="en-US" sz="1000"/>
        </a:p>
      </dgm:t>
    </dgm:pt>
    <dgm:pt modelId="{5774BC34-17C8-485C-907B-CD4B8EC49346}" type="parTrans" cxnId="{049BFFFC-BA83-4BB0-8CF0-67771C035994}">
      <dgm:prSet/>
      <dgm:spPr/>
      <dgm:t>
        <a:bodyPr/>
        <a:lstStyle/>
        <a:p>
          <a:endParaRPr lang="en-US"/>
        </a:p>
      </dgm:t>
    </dgm:pt>
    <dgm:pt modelId="{2A487CA3-5DEC-4220-80A7-91C0FCB7CA1C}" type="sibTrans" cxnId="{049BFFFC-BA83-4BB0-8CF0-67771C035994}">
      <dgm:prSet/>
      <dgm:spPr/>
      <dgm:t>
        <a:bodyPr/>
        <a:lstStyle/>
        <a:p>
          <a:endParaRPr lang="en-US"/>
        </a:p>
      </dgm:t>
    </dgm:pt>
    <dgm:pt modelId="{633D449F-A3E7-46E1-A2E2-660A5AE61AF1}">
      <dgm:prSet/>
      <dgm:spPr/>
      <dgm:t>
        <a:bodyPr/>
        <a:lstStyle/>
        <a:p>
          <a:r>
            <a:rPr lang="it-IT" b="0" i="0" dirty="0"/>
            <a:t>1) la riproduzione di beni culturali diversi dai beni archivistici sottoposti a restrizioni di consultabilità ai sensi del capo III del presente titolo, attuata nel rispetto delle disposizioni che tutelano il diritto di autore e con modalità che non comportino alcun contatto fisico con il bene, né l'esposizione dello stesso a sorgenti luminose, né, all'interno degli istituti della cultura, l'uso di stativi o treppiedi; (3)</a:t>
          </a:r>
          <a:endParaRPr lang="en-US" dirty="0"/>
        </a:p>
      </dgm:t>
    </dgm:pt>
    <dgm:pt modelId="{F1E779F7-9C0B-4670-8594-45D3C06057C4}" type="parTrans" cxnId="{F248AB1E-6EB5-47A2-AB90-1F887CEA468C}">
      <dgm:prSet/>
      <dgm:spPr/>
      <dgm:t>
        <a:bodyPr/>
        <a:lstStyle/>
        <a:p>
          <a:endParaRPr lang="en-US"/>
        </a:p>
      </dgm:t>
    </dgm:pt>
    <dgm:pt modelId="{544DF58E-EB26-432B-ACC1-912C4C179466}" type="sibTrans" cxnId="{F248AB1E-6EB5-47A2-AB90-1F887CEA468C}">
      <dgm:prSet/>
      <dgm:spPr/>
      <dgm:t>
        <a:bodyPr/>
        <a:lstStyle/>
        <a:p>
          <a:endParaRPr lang="en-US"/>
        </a:p>
      </dgm:t>
    </dgm:pt>
    <dgm:pt modelId="{9270C9AC-9C25-44E8-B61B-9EA38237FE14}">
      <dgm:prSet/>
      <dgm:spPr/>
      <dgm:t>
        <a:bodyPr/>
        <a:lstStyle/>
        <a:p>
          <a:r>
            <a:rPr lang="it-IT" b="0" i="0"/>
            <a:t>2) la divulgazione con qualsiasi mezzo delle immagini di beni culturali, legittimamente acquisite, in modo da non poter essere ulteriormente riprodotte a scopo di lucro (4) (2)</a:t>
          </a:r>
          <a:endParaRPr lang="en-US"/>
        </a:p>
      </dgm:t>
    </dgm:pt>
    <dgm:pt modelId="{ADBF29CC-C5D1-43F0-8944-1AD86373F4FC}" type="parTrans" cxnId="{4DD02774-1491-4583-8DD3-08BF086F5C6C}">
      <dgm:prSet/>
      <dgm:spPr/>
      <dgm:t>
        <a:bodyPr/>
        <a:lstStyle/>
        <a:p>
          <a:endParaRPr lang="en-US"/>
        </a:p>
      </dgm:t>
    </dgm:pt>
    <dgm:pt modelId="{DED6A55A-EF4B-43EA-ADD5-CF034200C518}" type="sibTrans" cxnId="{4DD02774-1491-4583-8DD3-08BF086F5C6C}">
      <dgm:prSet/>
      <dgm:spPr/>
      <dgm:t>
        <a:bodyPr/>
        <a:lstStyle/>
        <a:p>
          <a:endParaRPr lang="en-US"/>
        </a:p>
      </dgm:t>
    </dgm:pt>
    <dgm:pt modelId="{75A32F54-37B6-43CA-AF36-7AF72DD5C45D}">
      <dgm:prSet/>
      <dgm:spPr/>
      <dgm:t>
        <a:bodyPr/>
        <a:lstStyle/>
        <a:p>
          <a:r>
            <a:rPr lang="it-IT" b="0" i="0"/>
            <a:t>4. Nei casi in cui dall'attività in concessione possa derivare un pregiudizio ai beni culturali, l'autorità che ha in consegna i beni determina l'importo della cauzione, costituita anche mediante fideiussione bancaria o assicurativa. Per gli stessi motivi, la cauzione è dovuta anche nei casi di esenzione dal pagamento dei canoni e corrispettivi.</a:t>
          </a:r>
          <a:endParaRPr lang="en-US"/>
        </a:p>
      </dgm:t>
    </dgm:pt>
    <dgm:pt modelId="{8BCCE24E-879A-45C3-855A-2FEEE6F7A109}" type="parTrans" cxnId="{D5171AEB-A455-43BC-8FFC-613D0D4F704F}">
      <dgm:prSet/>
      <dgm:spPr/>
      <dgm:t>
        <a:bodyPr/>
        <a:lstStyle/>
        <a:p>
          <a:endParaRPr lang="en-US"/>
        </a:p>
      </dgm:t>
    </dgm:pt>
    <dgm:pt modelId="{23D180C2-656A-4896-9291-653AC88759B6}" type="sibTrans" cxnId="{D5171AEB-A455-43BC-8FFC-613D0D4F704F}">
      <dgm:prSet/>
      <dgm:spPr/>
      <dgm:t>
        <a:bodyPr/>
        <a:lstStyle/>
        <a:p>
          <a:endParaRPr lang="en-US"/>
        </a:p>
      </dgm:t>
    </dgm:pt>
    <dgm:pt modelId="{243DB3E8-9C76-48D0-A1DF-DF41A2D49001}">
      <dgm:prSet/>
      <dgm:spPr/>
      <dgm:t>
        <a:bodyPr/>
        <a:lstStyle/>
        <a:p>
          <a:r>
            <a:rPr lang="it-IT" b="0" i="0"/>
            <a:t>5. La cauzione è restituita quando sia stato accertato che i beni in concessione non hanno subito danni e le spese sostenute sono state rimborsate.</a:t>
          </a:r>
          <a:endParaRPr lang="en-US"/>
        </a:p>
      </dgm:t>
    </dgm:pt>
    <dgm:pt modelId="{C659C622-DA64-498F-AC8D-BD6F7CC5D6CB}" type="parTrans" cxnId="{8E14FB3D-6C1A-48BD-B152-21D8DEEDF109}">
      <dgm:prSet/>
      <dgm:spPr/>
      <dgm:t>
        <a:bodyPr/>
        <a:lstStyle/>
        <a:p>
          <a:endParaRPr lang="en-US"/>
        </a:p>
      </dgm:t>
    </dgm:pt>
    <dgm:pt modelId="{DE1A0048-EEC5-4605-B478-8DAD1836104A}" type="sibTrans" cxnId="{8E14FB3D-6C1A-48BD-B152-21D8DEEDF109}">
      <dgm:prSet/>
      <dgm:spPr/>
      <dgm:t>
        <a:bodyPr/>
        <a:lstStyle/>
        <a:p>
          <a:endParaRPr lang="en-US"/>
        </a:p>
      </dgm:t>
    </dgm:pt>
    <dgm:pt modelId="{6A0DBFD0-D8CD-4F0E-8B72-382508E80B3E}">
      <dgm:prSet/>
      <dgm:spPr/>
      <dgm:t>
        <a:bodyPr/>
        <a:lstStyle/>
        <a:p>
          <a:r>
            <a:rPr lang="it-IT" b="0" i="0"/>
            <a:t>6. Gli importi minimi dei canoni e dei corrispettivi per l'uso e la riproduzione dei beni sono fissati con provvedimento dell'amministrazione concedente. </a:t>
          </a:r>
          <a:endParaRPr lang="en-US"/>
        </a:p>
      </dgm:t>
    </dgm:pt>
    <dgm:pt modelId="{CEDEBD00-B10D-4B1F-AD7A-EEE4887EB398}" type="parTrans" cxnId="{A0099E3B-2E8E-4203-ABA3-D4CF3EDC6D72}">
      <dgm:prSet/>
      <dgm:spPr/>
      <dgm:t>
        <a:bodyPr/>
        <a:lstStyle/>
        <a:p>
          <a:endParaRPr lang="en-US"/>
        </a:p>
      </dgm:t>
    </dgm:pt>
    <dgm:pt modelId="{317B6B23-1535-4922-A852-CD2211284F38}" type="sibTrans" cxnId="{A0099E3B-2E8E-4203-ABA3-D4CF3EDC6D72}">
      <dgm:prSet/>
      <dgm:spPr/>
      <dgm:t>
        <a:bodyPr/>
        <a:lstStyle/>
        <a:p>
          <a:endParaRPr lang="en-US"/>
        </a:p>
      </dgm:t>
    </dgm:pt>
    <dgm:pt modelId="{7F84DAAF-9DD9-4E56-992B-5BF7BCFD3DC3}" type="pres">
      <dgm:prSet presAssocID="{4C060841-1C58-44B8-8941-75B083FF8E86}" presName="diagram" presStyleCnt="0">
        <dgm:presLayoutVars>
          <dgm:dir/>
          <dgm:resizeHandles val="exact"/>
        </dgm:presLayoutVars>
      </dgm:prSet>
      <dgm:spPr/>
    </dgm:pt>
    <dgm:pt modelId="{F368258E-0A0C-4D80-957D-395447945765}" type="pres">
      <dgm:prSet presAssocID="{173F4679-B149-47D1-8D07-2D73C25A4C1E}" presName="node" presStyleLbl="node1" presStyleIdx="0" presStyleCnt="13" custLinFactNeighborX="-27900" custLinFactNeighborY="-4813">
        <dgm:presLayoutVars>
          <dgm:bulletEnabled val="1"/>
        </dgm:presLayoutVars>
      </dgm:prSet>
      <dgm:spPr/>
    </dgm:pt>
    <dgm:pt modelId="{6B0A417E-ACB2-4C78-8A25-1AF4914851DD}" type="pres">
      <dgm:prSet presAssocID="{7564C123-9D57-47BE-BEDD-84ABB854B9AD}" presName="sibTrans" presStyleCnt="0"/>
      <dgm:spPr/>
    </dgm:pt>
    <dgm:pt modelId="{9C0AE3C0-6789-4A59-86CF-5B49AB56E476}" type="pres">
      <dgm:prSet presAssocID="{BCF9D12F-0663-434F-AAC6-1AD86E2CB1DC}" presName="node" presStyleLbl="node1" presStyleIdx="1" presStyleCnt="13">
        <dgm:presLayoutVars>
          <dgm:bulletEnabled val="1"/>
        </dgm:presLayoutVars>
      </dgm:prSet>
      <dgm:spPr/>
    </dgm:pt>
    <dgm:pt modelId="{16C7F903-B510-438C-A96A-381E3A4FA590}" type="pres">
      <dgm:prSet presAssocID="{CF825388-D99F-4DDF-AFC9-64B207E8C934}" presName="sibTrans" presStyleCnt="0"/>
      <dgm:spPr/>
    </dgm:pt>
    <dgm:pt modelId="{E61C952C-AA92-4D67-AE7C-FD25D2CD3353}" type="pres">
      <dgm:prSet presAssocID="{7B9A3432-63EC-4A44-B667-E16E482A58F6}" presName="node" presStyleLbl="node1" presStyleIdx="2" presStyleCnt="13">
        <dgm:presLayoutVars>
          <dgm:bulletEnabled val="1"/>
        </dgm:presLayoutVars>
      </dgm:prSet>
      <dgm:spPr/>
    </dgm:pt>
    <dgm:pt modelId="{8D5CBFD7-493B-4DC9-ACB2-2364DD60F9D6}" type="pres">
      <dgm:prSet presAssocID="{768D3A81-8083-41F6-8E72-6D42C0F3EF02}" presName="sibTrans" presStyleCnt="0"/>
      <dgm:spPr/>
    </dgm:pt>
    <dgm:pt modelId="{EEB612E7-A836-40E8-A0D6-64D49C89898E}" type="pres">
      <dgm:prSet presAssocID="{70AA4F0B-F4AF-487C-BBE0-A2A7E5A1DE0B}" presName="node" presStyleLbl="node1" presStyleIdx="3" presStyleCnt="13">
        <dgm:presLayoutVars>
          <dgm:bulletEnabled val="1"/>
        </dgm:presLayoutVars>
      </dgm:prSet>
      <dgm:spPr/>
    </dgm:pt>
    <dgm:pt modelId="{9FC3A452-87E6-46DF-A1B7-36D53C20B582}" type="pres">
      <dgm:prSet presAssocID="{1122E488-EC06-464C-AA06-4E30F0B6330E}" presName="sibTrans" presStyleCnt="0"/>
      <dgm:spPr/>
    </dgm:pt>
    <dgm:pt modelId="{F62E252C-2328-499A-AB18-17A5AF366989}" type="pres">
      <dgm:prSet presAssocID="{92D0E0D8-8E28-4756-AF22-934D069B13B3}" presName="node" presStyleLbl="node1" presStyleIdx="4" presStyleCnt="13">
        <dgm:presLayoutVars>
          <dgm:bulletEnabled val="1"/>
        </dgm:presLayoutVars>
      </dgm:prSet>
      <dgm:spPr/>
    </dgm:pt>
    <dgm:pt modelId="{1BE8C0A8-F23B-43CE-8B20-C470F3A82310}" type="pres">
      <dgm:prSet presAssocID="{77AF232F-C453-47BE-83EC-EE1EE901AD53}" presName="sibTrans" presStyleCnt="0"/>
      <dgm:spPr/>
    </dgm:pt>
    <dgm:pt modelId="{1508965D-2826-4468-BBCE-718E19AC7A75}" type="pres">
      <dgm:prSet presAssocID="{50D8F033-CE4F-43C9-A5AA-9909BF50DB4E}" presName="node" presStyleLbl="node1" presStyleIdx="5" presStyleCnt="13" custLinFactNeighborX="59319" custLinFactNeighborY="-42420">
        <dgm:presLayoutVars>
          <dgm:bulletEnabled val="1"/>
        </dgm:presLayoutVars>
      </dgm:prSet>
      <dgm:spPr/>
    </dgm:pt>
    <dgm:pt modelId="{6BD47A70-596E-4F7D-9CD9-7FE6D401874B}" type="pres">
      <dgm:prSet presAssocID="{4563CBC7-E518-4F71-9A47-325D229168A7}" presName="sibTrans" presStyleCnt="0"/>
      <dgm:spPr/>
    </dgm:pt>
    <dgm:pt modelId="{BE05CFF1-1505-4F5F-BDA2-A5CE4FECC0D2}" type="pres">
      <dgm:prSet presAssocID="{44D79398-94FB-4066-AC3E-40F09FC7C614}" presName="node" presStyleLbl="node1" presStyleIdx="6" presStyleCnt="13" custScaleX="107088" custScaleY="192256" custLinFactX="-70451" custLinFactNeighborX="-100000" custLinFactNeighborY="50413">
        <dgm:presLayoutVars>
          <dgm:bulletEnabled val="1"/>
        </dgm:presLayoutVars>
      </dgm:prSet>
      <dgm:spPr/>
    </dgm:pt>
    <dgm:pt modelId="{567B65A9-AB3A-4E28-A26A-DD2E5BEBC127}" type="pres">
      <dgm:prSet presAssocID="{A1AA31AB-13C9-4EBD-A9E9-BCF817CC2012}" presName="sibTrans" presStyleCnt="0"/>
      <dgm:spPr/>
    </dgm:pt>
    <dgm:pt modelId="{30D89938-CD23-4F5A-B4B6-3ACB4CFEE52F}" type="pres">
      <dgm:prSet presAssocID="{A6B94F78-982E-48F2-91DA-1B1578C4023B}" presName="node" presStyleLbl="node1" presStyleIdx="7" presStyleCnt="13" custLinFactX="-36196" custLinFactNeighborX="-100000" custLinFactNeighborY="79515">
        <dgm:presLayoutVars>
          <dgm:bulletEnabled val="1"/>
        </dgm:presLayoutVars>
      </dgm:prSet>
      <dgm:spPr/>
    </dgm:pt>
    <dgm:pt modelId="{D8B1FCC2-AE62-4287-A4AE-FE08894FD2B8}" type="pres">
      <dgm:prSet presAssocID="{2A487CA3-5DEC-4220-80A7-91C0FCB7CA1C}" presName="sibTrans" presStyleCnt="0"/>
      <dgm:spPr/>
    </dgm:pt>
    <dgm:pt modelId="{221CED52-B006-4AEF-A864-DE5533B241CD}" type="pres">
      <dgm:prSet presAssocID="{633D449F-A3E7-46E1-A2E2-660A5AE61AF1}" presName="node" presStyleLbl="node1" presStyleIdx="8" presStyleCnt="13" custLinFactX="-22609" custLinFactNeighborX="-100000" custLinFactNeighborY="58160">
        <dgm:presLayoutVars>
          <dgm:bulletEnabled val="1"/>
        </dgm:presLayoutVars>
      </dgm:prSet>
      <dgm:spPr/>
    </dgm:pt>
    <dgm:pt modelId="{8700A97A-2E97-4967-8EE0-CC172536FC69}" type="pres">
      <dgm:prSet presAssocID="{544DF58E-EB26-432B-ACC1-912C4C179466}" presName="sibTrans" presStyleCnt="0"/>
      <dgm:spPr/>
    </dgm:pt>
    <dgm:pt modelId="{43E59A0B-4AAE-4400-8EFC-AA6F09134A44}" type="pres">
      <dgm:prSet presAssocID="{9270C9AC-9C25-44E8-B61B-9EA38237FE14}" presName="node" presStyleLbl="node1" presStyleIdx="9" presStyleCnt="13" custLinFactX="137141" custLinFactY="-12795" custLinFactNeighborX="200000" custLinFactNeighborY="-100000">
        <dgm:presLayoutVars>
          <dgm:bulletEnabled val="1"/>
        </dgm:presLayoutVars>
      </dgm:prSet>
      <dgm:spPr/>
    </dgm:pt>
    <dgm:pt modelId="{C6570405-FFF5-405A-BB80-631C3B099AAB}" type="pres">
      <dgm:prSet presAssocID="{DED6A55A-EF4B-43EA-ADD5-CF034200C518}" presName="sibTrans" presStyleCnt="0"/>
      <dgm:spPr/>
    </dgm:pt>
    <dgm:pt modelId="{268B33D5-3589-48EE-95DC-A13E49FB0BFC}" type="pres">
      <dgm:prSet presAssocID="{75A32F54-37B6-43CA-AF36-7AF72DD5C45D}" presName="node" presStyleLbl="node1" presStyleIdx="10" presStyleCnt="13" custLinFactNeighborX="51499" custLinFactNeighborY="35875">
        <dgm:presLayoutVars>
          <dgm:bulletEnabled val="1"/>
        </dgm:presLayoutVars>
      </dgm:prSet>
      <dgm:spPr/>
    </dgm:pt>
    <dgm:pt modelId="{850A2600-6D97-41B7-BA43-3C697493D905}" type="pres">
      <dgm:prSet presAssocID="{23D180C2-656A-4896-9291-653AC88759B6}" presName="sibTrans" presStyleCnt="0"/>
      <dgm:spPr/>
    </dgm:pt>
    <dgm:pt modelId="{83066ED1-EC93-4A40-9885-90DC84BD43AD}" type="pres">
      <dgm:prSet presAssocID="{243DB3E8-9C76-48D0-A1DF-DF41A2D49001}" presName="node" presStyleLbl="node1" presStyleIdx="11" presStyleCnt="13" custLinFactNeighborX="49924" custLinFactNeighborY="26902">
        <dgm:presLayoutVars>
          <dgm:bulletEnabled val="1"/>
        </dgm:presLayoutVars>
      </dgm:prSet>
      <dgm:spPr/>
    </dgm:pt>
    <dgm:pt modelId="{0810A361-A7F0-48BA-A6BE-A5EF25336AEC}" type="pres">
      <dgm:prSet presAssocID="{DE1A0048-EEC5-4605-B478-8DAD1836104A}" presName="sibTrans" presStyleCnt="0"/>
      <dgm:spPr/>
    </dgm:pt>
    <dgm:pt modelId="{4288948E-0F39-4A2C-93A9-B3A03BE26935}" type="pres">
      <dgm:prSet presAssocID="{6A0DBFD0-D8CD-4F0E-8B72-382508E80B3E}" presName="node" presStyleLbl="node1" presStyleIdx="12" presStyleCnt="13" custLinFactNeighborX="45959" custLinFactNeighborY="32180">
        <dgm:presLayoutVars>
          <dgm:bulletEnabled val="1"/>
        </dgm:presLayoutVars>
      </dgm:prSet>
      <dgm:spPr/>
    </dgm:pt>
  </dgm:ptLst>
  <dgm:cxnLst>
    <dgm:cxn modelId="{305E7819-BFB5-4C54-9068-FCEC7EC0BA1C}" type="presOf" srcId="{4C060841-1C58-44B8-8941-75B083FF8E86}" destId="{7F84DAAF-9DD9-4E56-992B-5BF7BCFD3DC3}" srcOrd="0" destOrd="0" presId="urn:microsoft.com/office/officeart/2005/8/layout/default"/>
    <dgm:cxn modelId="{F248AB1E-6EB5-47A2-AB90-1F887CEA468C}" srcId="{4C060841-1C58-44B8-8941-75B083FF8E86}" destId="{633D449F-A3E7-46E1-A2E2-660A5AE61AF1}" srcOrd="8" destOrd="0" parTransId="{F1E779F7-9C0B-4670-8594-45D3C06057C4}" sibTransId="{544DF58E-EB26-432B-ACC1-912C4C179466}"/>
    <dgm:cxn modelId="{312AA42B-4AB0-41A8-8958-C4AECE4C2316}" srcId="{4C060841-1C58-44B8-8941-75B083FF8E86}" destId="{92D0E0D8-8E28-4756-AF22-934D069B13B3}" srcOrd="4" destOrd="0" parTransId="{C7BC38BF-045C-4991-A245-26FF9C7499D5}" sibTransId="{77AF232F-C453-47BE-83EC-EE1EE901AD53}"/>
    <dgm:cxn modelId="{7DED792C-0CCE-48AB-A8E2-52F3DAD57385}" srcId="{4C060841-1C58-44B8-8941-75B083FF8E86}" destId="{BCF9D12F-0663-434F-AAC6-1AD86E2CB1DC}" srcOrd="1" destOrd="0" parTransId="{F6538544-45E3-4296-AA8E-E42730993CD9}" sibTransId="{CF825388-D99F-4DDF-AFC9-64B207E8C934}"/>
    <dgm:cxn modelId="{A0099E3B-2E8E-4203-ABA3-D4CF3EDC6D72}" srcId="{4C060841-1C58-44B8-8941-75B083FF8E86}" destId="{6A0DBFD0-D8CD-4F0E-8B72-382508E80B3E}" srcOrd="12" destOrd="0" parTransId="{CEDEBD00-B10D-4B1F-AD7A-EEE4887EB398}" sibTransId="{317B6B23-1535-4922-A852-CD2211284F38}"/>
    <dgm:cxn modelId="{8E14FB3D-6C1A-48BD-B152-21D8DEEDF109}" srcId="{4C060841-1C58-44B8-8941-75B083FF8E86}" destId="{243DB3E8-9C76-48D0-A1DF-DF41A2D49001}" srcOrd="11" destOrd="0" parTransId="{C659C622-DA64-498F-AC8D-BD6F7CC5D6CB}" sibTransId="{DE1A0048-EEC5-4605-B478-8DAD1836104A}"/>
    <dgm:cxn modelId="{7829BD45-38BF-468F-AB5D-A19E5F9E3848}" type="presOf" srcId="{633D449F-A3E7-46E1-A2E2-660A5AE61AF1}" destId="{221CED52-B006-4AEF-A864-DE5533B241CD}" srcOrd="0" destOrd="0" presId="urn:microsoft.com/office/officeart/2005/8/layout/default"/>
    <dgm:cxn modelId="{CC53B34F-12D8-4E4E-9B77-0D73FEE4FAFE}" type="presOf" srcId="{9270C9AC-9C25-44E8-B61B-9EA38237FE14}" destId="{43E59A0B-4AAE-4400-8EFC-AA6F09134A44}" srcOrd="0" destOrd="0" presId="urn:microsoft.com/office/officeart/2005/8/layout/default"/>
    <dgm:cxn modelId="{E5B2F44F-F827-42C0-91EE-F99350C35A93}" type="presOf" srcId="{BCF9D12F-0663-434F-AAC6-1AD86E2CB1DC}" destId="{9C0AE3C0-6789-4A59-86CF-5B49AB56E476}" srcOrd="0" destOrd="0" presId="urn:microsoft.com/office/officeart/2005/8/layout/default"/>
    <dgm:cxn modelId="{F8148C53-7B60-4DBD-B174-7FB5CFA6A572}" type="presOf" srcId="{7B9A3432-63EC-4A44-B667-E16E482A58F6}" destId="{E61C952C-AA92-4D67-AE7C-FD25D2CD3353}" srcOrd="0" destOrd="0" presId="urn:microsoft.com/office/officeart/2005/8/layout/default"/>
    <dgm:cxn modelId="{4DD02774-1491-4583-8DD3-08BF086F5C6C}" srcId="{4C060841-1C58-44B8-8941-75B083FF8E86}" destId="{9270C9AC-9C25-44E8-B61B-9EA38237FE14}" srcOrd="9" destOrd="0" parTransId="{ADBF29CC-C5D1-43F0-8944-1AD86373F4FC}" sibTransId="{DED6A55A-EF4B-43EA-ADD5-CF034200C518}"/>
    <dgm:cxn modelId="{F23F3285-0351-430E-AB2B-57D0347AD207}" type="presOf" srcId="{173F4679-B149-47D1-8D07-2D73C25A4C1E}" destId="{F368258E-0A0C-4D80-957D-395447945765}" srcOrd="0" destOrd="0" presId="urn:microsoft.com/office/officeart/2005/8/layout/default"/>
    <dgm:cxn modelId="{DB8E5C85-01F6-4F50-BAD8-4C6F8FA48320}" type="presOf" srcId="{75A32F54-37B6-43CA-AF36-7AF72DD5C45D}" destId="{268B33D5-3589-48EE-95DC-A13E49FB0BFC}" srcOrd="0" destOrd="0" presId="urn:microsoft.com/office/officeart/2005/8/layout/default"/>
    <dgm:cxn modelId="{98E6678A-ACFF-4152-BBCE-D00D7028F8ED}" srcId="{4C060841-1C58-44B8-8941-75B083FF8E86}" destId="{70AA4F0B-F4AF-487C-BBE0-A2A7E5A1DE0B}" srcOrd="3" destOrd="0" parTransId="{56FEE1E4-EC2A-4CB5-B7BE-5185BFDA1D8F}" sibTransId="{1122E488-EC06-464C-AA06-4E30F0B6330E}"/>
    <dgm:cxn modelId="{6577878E-CBAC-4020-8F09-34AA9314ADE8}" srcId="{4C060841-1C58-44B8-8941-75B083FF8E86}" destId="{173F4679-B149-47D1-8D07-2D73C25A4C1E}" srcOrd="0" destOrd="0" parTransId="{54FFDE1E-CC0A-4496-8685-8DB57A530D22}" sibTransId="{7564C123-9D57-47BE-BEDD-84ABB854B9AD}"/>
    <dgm:cxn modelId="{48AC7A96-B742-4634-BA13-80197B8EE8BE}" type="presOf" srcId="{44D79398-94FB-4066-AC3E-40F09FC7C614}" destId="{BE05CFF1-1505-4F5F-BDA2-A5CE4FECC0D2}" srcOrd="0" destOrd="0" presId="urn:microsoft.com/office/officeart/2005/8/layout/default"/>
    <dgm:cxn modelId="{3A610FB1-1C5F-4762-BAF1-46025A1E945A}" srcId="{4C060841-1C58-44B8-8941-75B083FF8E86}" destId="{7B9A3432-63EC-4A44-B667-E16E482A58F6}" srcOrd="2" destOrd="0" parTransId="{1AE686CA-C1B6-4DF5-9BDD-87AF70B79C44}" sibTransId="{768D3A81-8083-41F6-8E72-6D42C0F3EF02}"/>
    <dgm:cxn modelId="{7D42D4B6-1CA3-42DD-99D2-0F6A321CCBA8}" srcId="{4C060841-1C58-44B8-8941-75B083FF8E86}" destId="{50D8F033-CE4F-43C9-A5AA-9909BF50DB4E}" srcOrd="5" destOrd="0" parTransId="{C6A63EA7-89CE-466B-B30E-BB8D326D8F00}" sibTransId="{4563CBC7-E518-4F71-9A47-325D229168A7}"/>
    <dgm:cxn modelId="{213A78B9-B7C3-41DC-934A-A077E026870C}" type="presOf" srcId="{50D8F033-CE4F-43C9-A5AA-9909BF50DB4E}" destId="{1508965D-2826-4468-BBCE-718E19AC7A75}" srcOrd="0" destOrd="0" presId="urn:microsoft.com/office/officeart/2005/8/layout/default"/>
    <dgm:cxn modelId="{89D007BF-2539-4E60-BF12-0544984F4FC8}" type="presOf" srcId="{92D0E0D8-8E28-4756-AF22-934D069B13B3}" destId="{F62E252C-2328-499A-AB18-17A5AF366989}" srcOrd="0" destOrd="0" presId="urn:microsoft.com/office/officeart/2005/8/layout/default"/>
    <dgm:cxn modelId="{886FE8DE-7F1D-4C8F-9CC4-03430B89D043}" srcId="{4C060841-1C58-44B8-8941-75B083FF8E86}" destId="{44D79398-94FB-4066-AC3E-40F09FC7C614}" srcOrd="6" destOrd="0" parTransId="{37120A75-D69E-42E3-AE21-02318FC3E605}" sibTransId="{A1AA31AB-13C9-4EBD-A9E9-BCF817CC2012}"/>
    <dgm:cxn modelId="{3C9DADE9-E3A3-47FD-B41E-29BD9C0F68DA}" type="presOf" srcId="{243DB3E8-9C76-48D0-A1DF-DF41A2D49001}" destId="{83066ED1-EC93-4A40-9885-90DC84BD43AD}" srcOrd="0" destOrd="0" presId="urn:microsoft.com/office/officeart/2005/8/layout/default"/>
    <dgm:cxn modelId="{D5171AEB-A455-43BC-8FFC-613D0D4F704F}" srcId="{4C060841-1C58-44B8-8941-75B083FF8E86}" destId="{75A32F54-37B6-43CA-AF36-7AF72DD5C45D}" srcOrd="10" destOrd="0" parTransId="{8BCCE24E-879A-45C3-855A-2FEEE6F7A109}" sibTransId="{23D180C2-656A-4896-9291-653AC88759B6}"/>
    <dgm:cxn modelId="{780C78EE-83C2-4B5A-B443-9E9D3B7B4766}" type="presOf" srcId="{70AA4F0B-F4AF-487C-BBE0-A2A7E5A1DE0B}" destId="{EEB612E7-A836-40E8-A0D6-64D49C89898E}" srcOrd="0" destOrd="0" presId="urn:microsoft.com/office/officeart/2005/8/layout/default"/>
    <dgm:cxn modelId="{F45E69F7-5370-4A38-BB40-C4788106556E}" type="presOf" srcId="{A6B94F78-982E-48F2-91DA-1B1578C4023B}" destId="{30D89938-CD23-4F5A-B4B6-3ACB4CFEE52F}" srcOrd="0" destOrd="0" presId="urn:microsoft.com/office/officeart/2005/8/layout/default"/>
    <dgm:cxn modelId="{1FBA82F8-DFFC-4FA6-BC65-997966DA8965}" type="presOf" srcId="{6A0DBFD0-D8CD-4F0E-8B72-382508E80B3E}" destId="{4288948E-0F39-4A2C-93A9-B3A03BE26935}" srcOrd="0" destOrd="0" presId="urn:microsoft.com/office/officeart/2005/8/layout/default"/>
    <dgm:cxn modelId="{049BFFFC-BA83-4BB0-8CF0-67771C035994}" srcId="{4C060841-1C58-44B8-8941-75B083FF8E86}" destId="{A6B94F78-982E-48F2-91DA-1B1578C4023B}" srcOrd="7" destOrd="0" parTransId="{5774BC34-17C8-485C-907B-CD4B8EC49346}" sibTransId="{2A487CA3-5DEC-4220-80A7-91C0FCB7CA1C}"/>
    <dgm:cxn modelId="{D92AEC68-173C-4052-B5F1-321E6A0B1F3B}" type="presParOf" srcId="{7F84DAAF-9DD9-4E56-992B-5BF7BCFD3DC3}" destId="{F368258E-0A0C-4D80-957D-395447945765}" srcOrd="0" destOrd="0" presId="urn:microsoft.com/office/officeart/2005/8/layout/default"/>
    <dgm:cxn modelId="{1B688615-D94D-4FB5-A1AC-542E7D0FFBB9}" type="presParOf" srcId="{7F84DAAF-9DD9-4E56-992B-5BF7BCFD3DC3}" destId="{6B0A417E-ACB2-4C78-8A25-1AF4914851DD}" srcOrd="1" destOrd="0" presId="urn:microsoft.com/office/officeart/2005/8/layout/default"/>
    <dgm:cxn modelId="{AC377A5B-B3C2-4646-AE1A-12A44B39872D}" type="presParOf" srcId="{7F84DAAF-9DD9-4E56-992B-5BF7BCFD3DC3}" destId="{9C0AE3C0-6789-4A59-86CF-5B49AB56E476}" srcOrd="2" destOrd="0" presId="urn:microsoft.com/office/officeart/2005/8/layout/default"/>
    <dgm:cxn modelId="{95F13F4A-6DFF-44A3-A46E-5B39DEBD4F0A}" type="presParOf" srcId="{7F84DAAF-9DD9-4E56-992B-5BF7BCFD3DC3}" destId="{16C7F903-B510-438C-A96A-381E3A4FA590}" srcOrd="3" destOrd="0" presId="urn:microsoft.com/office/officeart/2005/8/layout/default"/>
    <dgm:cxn modelId="{8ECA02F7-B115-4069-8933-69E444C9410A}" type="presParOf" srcId="{7F84DAAF-9DD9-4E56-992B-5BF7BCFD3DC3}" destId="{E61C952C-AA92-4D67-AE7C-FD25D2CD3353}" srcOrd="4" destOrd="0" presId="urn:microsoft.com/office/officeart/2005/8/layout/default"/>
    <dgm:cxn modelId="{D02A428D-CFB0-4E49-A5CE-E702C43A1945}" type="presParOf" srcId="{7F84DAAF-9DD9-4E56-992B-5BF7BCFD3DC3}" destId="{8D5CBFD7-493B-4DC9-ACB2-2364DD60F9D6}" srcOrd="5" destOrd="0" presId="urn:microsoft.com/office/officeart/2005/8/layout/default"/>
    <dgm:cxn modelId="{4CA9F2A8-AED2-4404-8253-91D40C58F6B2}" type="presParOf" srcId="{7F84DAAF-9DD9-4E56-992B-5BF7BCFD3DC3}" destId="{EEB612E7-A836-40E8-A0D6-64D49C89898E}" srcOrd="6" destOrd="0" presId="urn:microsoft.com/office/officeart/2005/8/layout/default"/>
    <dgm:cxn modelId="{314E1464-1667-4CA4-ACC9-1B52C89C8355}" type="presParOf" srcId="{7F84DAAF-9DD9-4E56-992B-5BF7BCFD3DC3}" destId="{9FC3A452-87E6-46DF-A1B7-36D53C20B582}" srcOrd="7" destOrd="0" presId="urn:microsoft.com/office/officeart/2005/8/layout/default"/>
    <dgm:cxn modelId="{FEC123D7-7940-4BA2-987C-D8E76FF94F31}" type="presParOf" srcId="{7F84DAAF-9DD9-4E56-992B-5BF7BCFD3DC3}" destId="{F62E252C-2328-499A-AB18-17A5AF366989}" srcOrd="8" destOrd="0" presId="urn:microsoft.com/office/officeart/2005/8/layout/default"/>
    <dgm:cxn modelId="{F5190EF1-4965-46D5-AD04-4CA8556270E5}" type="presParOf" srcId="{7F84DAAF-9DD9-4E56-992B-5BF7BCFD3DC3}" destId="{1BE8C0A8-F23B-43CE-8B20-C470F3A82310}" srcOrd="9" destOrd="0" presId="urn:microsoft.com/office/officeart/2005/8/layout/default"/>
    <dgm:cxn modelId="{A7E2F431-FEAF-4232-9450-21C6694CFC00}" type="presParOf" srcId="{7F84DAAF-9DD9-4E56-992B-5BF7BCFD3DC3}" destId="{1508965D-2826-4468-BBCE-718E19AC7A75}" srcOrd="10" destOrd="0" presId="urn:microsoft.com/office/officeart/2005/8/layout/default"/>
    <dgm:cxn modelId="{B9B2B69D-65CB-4421-8818-AF8C50F1FFBA}" type="presParOf" srcId="{7F84DAAF-9DD9-4E56-992B-5BF7BCFD3DC3}" destId="{6BD47A70-596E-4F7D-9CD9-7FE6D401874B}" srcOrd="11" destOrd="0" presId="urn:microsoft.com/office/officeart/2005/8/layout/default"/>
    <dgm:cxn modelId="{343FA99F-43DD-46EE-92C0-224BFEB01BAB}" type="presParOf" srcId="{7F84DAAF-9DD9-4E56-992B-5BF7BCFD3DC3}" destId="{BE05CFF1-1505-4F5F-BDA2-A5CE4FECC0D2}" srcOrd="12" destOrd="0" presId="urn:microsoft.com/office/officeart/2005/8/layout/default"/>
    <dgm:cxn modelId="{10E75926-D0BA-40E6-877F-F7987C199F67}" type="presParOf" srcId="{7F84DAAF-9DD9-4E56-992B-5BF7BCFD3DC3}" destId="{567B65A9-AB3A-4E28-A26A-DD2E5BEBC127}" srcOrd="13" destOrd="0" presId="urn:microsoft.com/office/officeart/2005/8/layout/default"/>
    <dgm:cxn modelId="{A71482A3-9D4C-4B0E-AC71-A6AA6E809119}" type="presParOf" srcId="{7F84DAAF-9DD9-4E56-992B-5BF7BCFD3DC3}" destId="{30D89938-CD23-4F5A-B4B6-3ACB4CFEE52F}" srcOrd="14" destOrd="0" presId="urn:microsoft.com/office/officeart/2005/8/layout/default"/>
    <dgm:cxn modelId="{D8313E90-5B7E-4E2C-8BFF-600AFFEB66E6}" type="presParOf" srcId="{7F84DAAF-9DD9-4E56-992B-5BF7BCFD3DC3}" destId="{D8B1FCC2-AE62-4287-A4AE-FE08894FD2B8}" srcOrd="15" destOrd="0" presId="urn:microsoft.com/office/officeart/2005/8/layout/default"/>
    <dgm:cxn modelId="{66C5846A-1E53-4C3A-A47B-21023D564C76}" type="presParOf" srcId="{7F84DAAF-9DD9-4E56-992B-5BF7BCFD3DC3}" destId="{221CED52-B006-4AEF-A864-DE5533B241CD}" srcOrd="16" destOrd="0" presId="urn:microsoft.com/office/officeart/2005/8/layout/default"/>
    <dgm:cxn modelId="{92E86B9B-DEF1-4E85-AD7D-37705C6DAD82}" type="presParOf" srcId="{7F84DAAF-9DD9-4E56-992B-5BF7BCFD3DC3}" destId="{8700A97A-2E97-4967-8EE0-CC172536FC69}" srcOrd="17" destOrd="0" presId="urn:microsoft.com/office/officeart/2005/8/layout/default"/>
    <dgm:cxn modelId="{49BD3DD9-6C32-432B-8352-17E4BECD85CE}" type="presParOf" srcId="{7F84DAAF-9DD9-4E56-992B-5BF7BCFD3DC3}" destId="{43E59A0B-4AAE-4400-8EFC-AA6F09134A44}" srcOrd="18" destOrd="0" presId="urn:microsoft.com/office/officeart/2005/8/layout/default"/>
    <dgm:cxn modelId="{A89BC54F-A362-496F-A641-FE8F8FA2A764}" type="presParOf" srcId="{7F84DAAF-9DD9-4E56-992B-5BF7BCFD3DC3}" destId="{C6570405-FFF5-405A-BB80-631C3B099AAB}" srcOrd="19" destOrd="0" presId="urn:microsoft.com/office/officeart/2005/8/layout/default"/>
    <dgm:cxn modelId="{DF903320-71F8-4CA1-8BB4-49665D75AE5E}" type="presParOf" srcId="{7F84DAAF-9DD9-4E56-992B-5BF7BCFD3DC3}" destId="{268B33D5-3589-48EE-95DC-A13E49FB0BFC}" srcOrd="20" destOrd="0" presId="urn:microsoft.com/office/officeart/2005/8/layout/default"/>
    <dgm:cxn modelId="{EB7767FA-72A7-441F-88A0-A5B85B8CD6CA}" type="presParOf" srcId="{7F84DAAF-9DD9-4E56-992B-5BF7BCFD3DC3}" destId="{850A2600-6D97-41B7-BA43-3C697493D905}" srcOrd="21" destOrd="0" presId="urn:microsoft.com/office/officeart/2005/8/layout/default"/>
    <dgm:cxn modelId="{6F6E4253-D9B3-4DCC-8AD6-B15D27DA287F}" type="presParOf" srcId="{7F84DAAF-9DD9-4E56-992B-5BF7BCFD3DC3}" destId="{83066ED1-EC93-4A40-9885-90DC84BD43AD}" srcOrd="22" destOrd="0" presId="urn:microsoft.com/office/officeart/2005/8/layout/default"/>
    <dgm:cxn modelId="{49329490-D26A-42AC-B125-C91D8C1E920A}" type="presParOf" srcId="{7F84DAAF-9DD9-4E56-992B-5BF7BCFD3DC3}" destId="{0810A361-A7F0-48BA-A6BE-A5EF25336AEC}" srcOrd="23" destOrd="0" presId="urn:microsoft.com/office/officeart/2005/8/layout/default"/>
    <dgm:cxn modelId="{FD282C1F-1F97-4559-A89B-E8200E455E7A}" type="presParOf" srcId="{7F84DAAF-9DD9-4E56-992B-5BF7BCFD3DC3}" destId="{4288948E-0F39-4A2C-93A9-B3A03BE26935}" srcOrd="2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68258E-0A0C-4D80-957D-395447945765}">
      <dsp:nvSpPr>
        <dsp:cNvPr id="0" name=""/>
        <dsp:cNvSpPr/>
      </dsp:nvSpPr>
      <dsp:spPr>
        <a:xfrm>
          <a:off x="0" y="381733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0" i="0" kern="1200" dirty="0"/>
            <a:t>1. I canoni di concessione ed i corrispettivi connessi alle riproduzioni di beni culturali sono determinati dall'autorità che ha in consegna i beni tenendo anche conto:</a:t>
          </a:r>
          <a:endParaRPr lang="en-US" sz="1200" kern="1200" dirty="0"/>
        </a:p>
      </dsp:txBody>
      <dsp:txXfrm>
        <a:off x="0" y="381733"/>
        <a:ext cx="1946002" cy="1167601"/>
      </dsp:txXfrm>
    </dsp:sp>
    <dsp:sp modelId="{9C0AE3C0-6789-4A59-86CF-5B49AB56E476}">
      <dsp:nvSpPr>
        <dsp:cNvPr id="0" name=""/>
        <dsp:cNvSpPr/>
      </dsp:nvSpPr>
      <dsp:spPr>
        <a:xfrm>
          <a:off x="2144196" y="437930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0" i="0" kern="1200"/>
            <a:t>a) del carattere delle attività cui si riferiscono le concessioni d'uso;</a:t>
          </a:r>
          <a:endParaRPr lang="en-US" sz="1400" kern="1200"/>
        </a:p>
      </dsp:txBody>
      <dsp:txXfrm>
        <a:off x="2144196" y="437930"/>
        <a:ext cx="1946002" cy="1167601"/>
      </dsp:txXfrm>
    </dsp:sp>
    <dsp:sp modelId="{E61C952C-AA92-4D67-AE7C-FD25D2CD3353}">
      <dsp:nvSpPr>
        <dsp:cNvPr id="0" name=""/>
        <dsp:cNvSpPr/>
      </dsp:nvSpPr>
      <dsp:spPr>
        <a:xfrm>
          <a:off x="4284798" y="437930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i="0" kern="1200"/>
            <a:t>b) dei mezzi e delle modalità di esecuzione delle riproduzioni;</a:t>
          </a:r>
          <a:endParaRPr lang="en-US" sz="1600" kern="1200"/>
        </a:p>
      </dsp:txBody>
      <dsp:txXfrm>
        <a:off x="4284798" y="437930"/>
        <a:ext cx="1946002" cy="1167601"/>
      </dsp:txXfrm>
    </dsp:sp>
    <dsp:sp modelId="{EEB612E7-A836-40E8-A0D6-64D49C89898E}">
      <dsp:nvSpPr>
        <dsp:cNvPr id="0" name=""/>
        <dsp:cNvSpPr/>
      </dsp:nvSpPr>
      <dsp:spPr>
        <a:xfrm>
          <a:off x="6425401" y="437930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i="0" kern="1200"/>
            <a:t>c) del tipo e del tempo di utilizzazione degli spazi e dei beni;</a:t>
          </a:r>
          <a:endParaRPr lang="en-US" sz="1800" kern="1200"/>
        </a:p>
      </dsp:txBody>
      <dsp:txXfrm>
        <a:off x="6425401" y="437930"/>
        <a:ext cx="1946002" cy="1167601"/>
      </dsp:txXfrm>
    </dsp:sp>
    <dsp:sp modelId="{F62E252C-2328-499A-AB18-17A5AF366989}">
      <dsp:nvSpPr>
        <dsp:cNvPr id="0" name=""/>
        <dsp:cNvSpPr/>
      </dsp:nvSpPr>
      <dsp:spPr>
        <a:xfrm>
          <a:off x="8566003" y="437930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0" i="0" kern="1200"/>
            <a:t>d) dell'uso e della destinazione delle riproduzioni, nonché dei benefici economici che ne derivano al richiedente.</a:t>
          </a:r>
          <a:endParaRPr lang="en-US" sz="1200" kern="1200"/>
        </a:p>
      </dsp:txBody>
      <dsp:txXfrm>
        <a:off x="8566003" y="437930"/>
        <a:ext cx="1946002" cy="1167601"/>
      </dsp:txXfrm>
    </dsp:sp>
    <dsp:sp modelId="{1508965D-2826-4468-BBCE-718E19AC7A75}">
      <dsp:nvSpPr>
        <dsp:cNvPr id="0" name=""/>
        <dsp:cNvSpPr/>
      </dsp:nvSpPr>
      <dsp:spPr>
        <a:xfrm>
          <a:off x="2159278" y="1843426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i="0" kern="1200"/>
            <a:t>2. I canoni e i corrispettivi sono corrisposti, di regola, in via anticipata.</a:t>
          </a:r>
          <a:endParaRPr lang="en-US" sz="1600" kern="1200"/>
        </a:p>
      </dsp:txBody>
      <dsp:txXfrm>
        <a:off x="2159278" y="1843426"/>
        <a:ext cx="1946002" cy="1167601"/>
      </dsp:txXfrm>
    </dsp:sp>
    <dsp:sp modelId="{BE05CFF1-1505-4F5F-BDA2-A5CE4FECC0D2}">
      <dsp:nvSpPr>
        <dsp:cNvPr id="0" name=""/>
        <dsp:cNvSpPr/>
      </dsp:nvSpPr>
      <dsp:spPr>
        <a:xfrm>
          <a:off x="0" y="2388754"/>
          <a:ext cx="2083934" cy="22447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0" i="0" kern="1200" dirty="0"/>
            <a:t>3. Nessun canone è dovuto per le riproduzioni richieste o eseguite da privati per uso personale o per motivi di studio, ovvero da soggetti pubblici o privati per finalità di valorizzazione, purché attuate senza scopo di lucro. I richiedenti sono comunque tenuti al rimborso delle spese sostenute dall'amministrazione concedente.</a:t>
          </a:r>
          <a:endParaRPr lang="en-US" sz="1050" kern="1200" dirty="0"/>
        </a:p>
      </dsp:txBody>
      <dsp:txXfrm>
        <a:off x="0" y="2388754"/>
        <a:ext cx="2083934" cy="2244783"/>
      </dsp:txXfrm>
    </dsp:sp>
    <dsp:sp modelId="{30D89938-CD23-4F5A-B4B6-3ACB4CFEE52F}">
      <dsp:nvSpPr>
        <dsp:cNvPr id="0" name=""/>
        <dsp:cNvSpPr/>
      </dsp:nvSpPr>
      <dsp:spPr>
        <a:xfrm>
          <a:off x="2773689" y="3267141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0" i="0" kern="1200"/>
            <a:t>3-bis. Sono in ogni caso libere le seguenti attività, svolte senza scopo di lucro, per finalità di studio, ricerca, libera manifestazione del pensiero o espressione creativa, promozione della conoscenza del patrimonio culturale:</a:t>
          </a:r>
          <a:endParaRPr lang="en-US" sz="1000" kern="1200"/>
        </a:p>
      </dsp:txBody>
      <dsp:txXfrm>
        <a:off x="2773689" y="3267141"/>
        <a:ext cx="1946002" cy="1167601"/>
      </dsp:txXfrm>
    </dsp:sp>
    <dsp:sp modelId="{221CED52-B006-4AEF-A864-DE5533B241CD}">
      <dsp:nvSpPr>
        <dsp:cNvPr id="0" name=""/>
        <dsp:cNvSpPr/>
      </dsp:nvSpPr>
      <dsp:spPr>
        <a:xfrm>
          <a:off x="5178695" y="3017799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b="0" i="0" kern="1200" dirty="0"/>
            <a:t>1) la riproduzione di beni culturali diversi dai beni archivistici sottoposti a restrizioni di consultabilità ai sensi del capo III del presente titolo, attuata nel rispetto delle disposizioni che tutelano il diritto di autore e con modalità che non comportino alcun contatto fisico con il bene, né l'esposizione dello stesso a sorgenti luminose, né, all'interno degli istituti della cultura, l'uso di stativi o treppiedi; (3)</a:t>
          </a:r>
          <a:endParaRPr lang="en-US" sz="700" kern="1200" dirty="0"/>
        </a:p>
      </dsp:txBody>
      <dsp:txXfrm>
        <a:off x="5178695" y="3017799"/>
        <a:ext cx="1946002" cy="1167601"/>
      </dsp:txXfrm>
    </dsp:sp>
    <dsp:sp modelId="{43E59A0B-4AAE-4400-8EFC-AA6F09134A44}">
      <dsp:nvSpPr>
        <dsp:cNvPr id="0" name=""/>
        <dsp:cNvSpPr/>
      </dsp:nvSpPr>
      <dsp:spPr>
        <a:xfrm>
          <a:off x="7634666" y="2922519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b="0" i="0" kern="1200"/>
            <a:t>2) la divulgazione con qualsiasi mezzo delle immagini di beni culturali, legittimamente acquisite, in modo da non poter essere ulteriormente riprodotte a scopo di lucro (4) (2)</a:t>
          </a:r>
          <a:endParaRPr lang="en-US" sz="700" kern="1200"/>
        </a:p>
      </dsp:txBody>
      <dsp:txXfrm>
        <a:off x="7634666" y="2922519"/>
        <a:ext cx="1946002" cy="1167601"/>
      </dsp:txXfrm>
    </dsp:sp>
    <dsp:sp modelId="{268B33D5-3589-48EE-95DC-A13E49FB0BFC}">
      <dsp:nvSpPr>
        <dsp:cNvPr id="0" name=""/>
        <dsp:cNvSpPr/>
      </dsp:nvSpPr>
      <dsp:spPr>
        <a:xfrm>
          <a:off x="4216669" y="4658392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b="0" i="0" kern="1200"/>
            <a:t>4. Nei casi in cui dall'attività in concessione possa derivare un pregiudizio ai beni culturali, l'autorità che ha in consegna i beni determina l'importo della cauzione, costituita anche mediante fideiussione bancaria o assicurativa. Per gli stessi motivi, la cauzione è dovuta anche nei casi di esenzione dal pagamento dei canoni e corrispettivi.</a:t>
          </a:r>
          <a:endParaRPr lang="en-US" sz="700" kern="1200"/>
        </a:p>
      </dsp:txBody>
      <dsp:txXfrm>
        <a:off x="4216669" y="4658392"/>
        <a:ext cx="1946002" cy="1167601"/>
      </dsp:txXfrm>
    </dsp:sp>
    <dsp:sp modelId="{83066ED1-EC93-4A40-9885-90DC84BD43AD}">
      <dsp:nvSpPr>
        <dsp:cNvPr id="0" name=""/>
        <dsp:cNvSpPr/>
      </dsp:nvSpPr>
      <dsp:spPr>
        <a:xfrm>
          <a:off x="6326622" y="4553623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b="0" i="0" kern="1200"/>
            <a:t>5. La cauzione è restituita quando sia stato accertato che i beni in concessione non hanno subito danni e le spese sostenute sono state rimborsate.</a:t>
          </a:r>
          <a:endParaRPr lang="en-US" sz="700" kern="1200"/>
        </a:p>
      </dsp:txBody>
      <dsp:txXfrm>
        <a:off x="6326622" y="4553623"/>
        <a:ext cx="1946002" cy="1167601"/>
      </dsp:txXfrm>
    </dsp:sp>
    <dsp:sp modelId="{4288948E-0F39-4A2C-93A9-B3A03BE26935}">
      <dsp:nvSpPr>
        <dsp:cNvPr id="0" name=""/>
        <dsp:cNvSpPr/>
      </dsp:nvSpPr>
      <dsp:spPr>
        <a:xfrm>
          <a:off x="8390065" y="4615249"/>
          <a:ext cx="1946002" cy="116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b="0" i="0" kern="1200"/>
            <a:t>6. Gli importi minimi dei canoni e dei corrispettivi per l'uso e la riproduzione dei beni sono fissati con provvedimento dell'amministrazione concedente. </a:t>
          </a:r>
          <a:endParaRPr lang="en-US" sz="700" kern="1200"/>
        </a:p>
      </dsp:txBody>
      <dsp:txXfrm>
        <a:off x="8390065" y="4615249"/>
        <a:ext cx="1946002" cy="11676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C0E352-9789-BB76-3905-14054F99B9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8DE7017-397B-ECA7-5D1D-7CB1BF14E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F9474D-7C9F-E488-856E-DA1722B16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2FEF50-9BE8-6967-5E24-D59BCBA13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44E989-2FDE-69C5-1EA7-79000A22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450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9AF9AB-DA01-8BC2-22B3-A795C2E62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7E5644E-0005-A8D3-D249-018146B35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DFDC44-8CE3-8941-954E-06282A8E5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E78C7D-E422-C375-E87E-7BEDDAA23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E19305-8B07-4560-6DC9-00DD59568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726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97BD820-70BB-DE4E-A4AB-307A26907B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C4B40D-EB89-52DA-1C30-D67402D2B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4AFACD-966A-60F3-F2D9-5426F5BF6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B33B29-0389-05CB-0EAA-15ADF5014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579DC9-4EC7-151A-6CE4-FBEC98BE9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7760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89BAE1-CEF9-82B9-4378-DEA2A7CA3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9B7817-E70E-80EE-3C4D-2638FA973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1CBBDF-694C-235E-A833-7B47402FC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B0E5D4-24B0-117C-2336-B03F16B9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485661-8877-1D52-C508-8727AACF4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644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B62FBC-532A-838B-0401-F563DFFE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348011E-D6E9-EAA7-C356-065A69393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058F08-CAB3-FB16-AA5B-EB2D1CAEE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5D3C2-C575-DE2E-4805-B2FEBBBC6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FC7912-59BE-1F8E-C5F1-93CCC4E99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7495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C73F49-4ACF-D1BC-C09C-B8BD110D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E2924A-8296-A7B8-18B0-30D1B526B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F7A3B96-0CDD-1817-2994-984431436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F5CB74-1E0B-7634-F59E-FC2E37AC3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E7165C-BE9C-2DB2-0232-AA2069BE3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9D2D79-F03A-43E8-E1E3-8D0B3E362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0863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D34F02-0F3E-B45A-C9A4-06209B98F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174439-A908-E70B-589E-1A9636396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316B45E-EE97-4786-5A57-AF875A0C9C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76FCAEB-9D0B-95CB-4384-B987DB423A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70FD77B-8C76-65F8-C1F4-B24151A933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6DEDF9B-CA9F-EB98-7208-1CE023FE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C1C8235-066A-9DB8-459E-82CE8ECC7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206AAF8-4A44-77DF-4EF6-70496A556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182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36B6CB-8709-9CE3-E585-7148C1CFD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5010F83-9546-8AEC-67F0-1FD5BAB87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7F5EDCB-2433-5FCB-CE37-D768D1D66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FB77FF7-6EA6-23EE-E6A6-AA39C9B8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546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2D989D5-2537-63AF-24D7-F8199A7C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1FA98DB-D6E6-99FC-9C25-CAF0C4283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4BF0C0A-6BF0-2E82-BB4C-37B6521F5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550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9DC891-D35B-C8C2-FE3B-0549ECDA2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C4F7BF-CC0A-949C-A148-1390B0DC8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D95544-8C8A-3418-E163-B013E1B16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AD79849-4B11-F371-98E5-94DE8C867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C8A431-05E0-F9D7-4428-4840E9E75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9D1DB7C-BBA7-0AB7-6994-14ECEC858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24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7F101A-1CEB-D675-143E-C960CE0BF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C5A63E9-FB94-83CC-076A-6B653EBA4F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63F2BB7-BB62-AE03-BE85-E83C7031A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88B87D2-9084-954D-810D-3FD98C940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20DFFC2-3F51-23A6-111C-8E75D3DC1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F37D21A-1236-FE88-DF2D-A7DA5BCEB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491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24A75C4-A083-D25A-DB5A-210B31BAB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77D426-945B-26C7-EB65-A0CF20268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0681E1-F2B3-A3C8-F983-21655411FC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A2783-DBAA-4CC3-8020-504BA3856BFB}" type="datetimeFigureOut">
              <a:rPr lang="it-IT" smtClean="0"/>
              <a:t>12/10/2022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29CCAD-4F82-5106-74AC-7AA6E5561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DE69BBE-3096-0223-D20D-B0F0060C1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39CC3-9C08-4F49-B7BA-7235EED1D0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055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037">
            <a:extLst>
              <a:ext uri="{FF2B5EF4-FFF2-40B4-BE49-F238E27FC236}">
                <a16:creationId xmlns:a16="http://schemas.microsoft.com/office/drawing/2014/main" id="{D1520B01-A2E4-41C2-8A8F-7683F250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olo 5">
            <a:extLst>
              <a:ext uri="{FF2B5EF4-FFF2-40B4-BE49-F238E27FC236}">
                <a16:creationId xmlns:a16="http://schemas.microsoft.com/office/drawing/2014/main" id="{8F61325E-62B9-6003-434F-C4F0ECB9E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513" y="841375"/>
            <a:ext cx="3505200" cy="311469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300" dirty="0">
                <a:solidFill>
                  <a:schemeClr val="bg1"/>
                </a:solidFill>
              </a:rPr>
              <a:t>Galleria</a:t>
            </a:r>
            <a:r>
              <a:rPr lang="en-US" sz="43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3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degli</a:t>
            </a:r>
            <a:r>
              <a:rPr lang="en-US" sz="43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Uffizi</a:t>
            </a:r>
            <a:br>
              <a:rPr lang="en-US" sz="43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3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vs</a:t>
            </a:r>
            <a:br>
              <a:rPr lang="en-US" sz="43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3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Jean Paul Gaultier</a:t>
            </a:r>
          </a:p>
        </p:txBody>
      </p: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1F634C0A-A487-42AF-8DFD-4DAD62FE9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1041" name="Freeform: Shape 1040">
              <a:extLst>
                <a:ext uri="{FF2B5EF4-FFF2-40B4-BE49-F238E27FC236}">
                  <a16:creationId xmlns:a16="http://schemas.microsoft.com/office/drawing/2014/main" id="{7412B137-E115-42F2-8CF9-67E40B5D2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0779E94B-3A8C-4695-9DA1-2EDEFB170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8" name="Segnaposto contenuto 7" descr="Immagine che contiene testo&#10;&#10;Descrizione generata automaticamente">
            <a:extLst>
              <a:ext uri="{FF2B5EF4-FFF2-40B4-BE49-F238E27FC236}">
                <a16:creationId xmlns:a16="http://schemas.microsoft.com/office/drawing/2014/main" id="{D694089A-D31D-79A8-C45E-32F5CCA790F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1341"/>
          <a:stretch/>
        </p:blipFill>
        <p:spPr>
          <a:xfrm>
            <a:off x="20" y="10"/>
            <a:ext cx="3910064" cy="6857990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0" y="0"/>
                </a:moveTo>
                <a:lnTo>
                  <a:pt x="2996382" y="0"/>
                </a:lnTo>
                <a:lnTo>
                  <a:pt x="3563333" y="1750276"/>
                </a:lnTo>
                <a:lnTo>
                  <a:pt x="3910084" y="6054385"/>
                </a:lnTo>
                <a:lnTo>
                  <a:pt x="3791309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044" name="Group 1043">
            <a:extLst>
              <a:ext uri="{FF2B5EF4-FFF2-40B4-BE49-F238E27FC236}">
                <a16:creationId xmlns:a16="http://schemas.microsoft.com/office/drawing/2014/main" id="{066EE5A2-0D35-4D6A-A5C7-1CA91F740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8589" y="0"/>
            <a:ext cx="1339053" cy="6858000"/>
            <a:chOff x="2661507" y="0"/>
            <a:chExt cx="1339053" cy="6858000"/>
          </a:xfrm>
        </p:grpSpPr>
        <p:sp>
          <p:nvSpPr>
            <p:cNvPr id="1045" name="Freeform: Shape 1044">
              <a:extLst>
                <a:ext uri="{FF2B5EF4-FFF2-40B4-BE49-F238E27FC236}">
                  <a16:creationId xmlns:a16="http://schemas.microsoft.com/office/drawing/2014/main" id="{4DFBB771-C61C-4F38-ABBB-98A2D8476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6" name="Freeform: Shape 1045">
              <a:extLst>
                <a:ext uri="{FF2B5EF4-FFF2-40B4-BE49-F238E27FC236}">
                  <a16:creationId xmlns:a16="http://schemas.microsoft.com/office/drawing/2014/main" id="{A2432BD6-3DCC-4397-BD7F-3FE84F321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48" name="Group 1047">
            <a:extLst>
              <a:ext uri="{FF2B5EF4-FFF2-40B4-BE49-F238E27FC236}">
                <a16:creationId xmlns:a16="http://schemas.microsoft.com/office/drawing/2014/main" id="{56AA1647-0DA6-4A17-B3E1-95D61BD54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1049" name="Freeform: Shape 1048">
              <a:extLst>
                <a:ext uri="{FF2B5EF4-FFF2-40B4-BE49-F238E27FC236}">
                  <a16:creationId xmlns:a16="http://schemas.microsoft.com/office/drawing/2014/main" id="{1F1D8352-2F00-4057-8781-E455C455B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0" name="Freeform: Shape 1049">
              <a:extLst>
                <a:ext uri="{FF2B5EF4-FFF2-40B4-BE49-F238E27FC236}">
                  <a16:creationId xmlns:a16="http://schemas.microsoft.com/office/drawing/2014/main" id="{3BE70D92-7E07-4A6F-BD82-729F71C268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Immagine che contiene abbigliamento, persona&#10;&#10;Descrizione generata automaticamente">
            <a:extLst>
              <a:ext uri="{FF2B5EF4-FFF2-40B4-BE49-F238E27FC236}">
                <a16:creationId xmlns:a16="http://schemas.microsoft.com/office/drawing/2014/main" id="{0CB4E885-15D3-E0BA-43E2-514A71DDDB4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6334"/>
          <a:stretch/>
        </p:blipFill>
        <p:spPr bwMode="auto">
          <a:xfrm>
            <a:off x="8281916" y="1"/>
            <a:ext cx="3910084" cy="6858000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118775" y="0"/>
                </a:moveTo>
                <a:lnTo>
                  <a:pt x="3910084" y="0"/>
                </a:lnTo>
                <a:lnTo>
                  <a:pt x="3910084" y="6858000"/>
                </a:lnTo>
                <a:lnTo>
                  <a:pt x="913702" y="6858000"/>
                </a:lnTo>
                <a:lnTo>
                  <a:pt x="346751" y="5107724"/>
                </a:lnTo>
                <a:lnTo>
                  <a:pt x="0" y="803615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52" name="Group 1051">
            <a:extLst>
              <a:ext uri="{FF2B5EF4-FFF2-40B4-BE49-F238E27FC236}">
                <a16:creationId xmlns:a16="http://schemas.microsoft.com/office/drawing/2014/main" id="{08D20F07-CD49-4F17-BC00-9429DA80C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59" y="-2"/>
            <a:ext cx="1339053" cy="6858000"/>
            <a:chOff x="2661507" y="0"/>
            <a:chExt cx="1339053" cy="6858000"/>
          </a:xfr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grpSpPr>
        <p:sp>
          <p:nvSpPr>
            <p:cNvPr id="1053" name="Freeform: Shape 1052">
              <a:extLst>
                <a:ext uri="{FF2B5EF4-FFF2-40B4-BE49-F238E27FC236}">
                  <a16:creationId xmlns:a16="http://schemas.microsoft.com/office/drawing/2014/main" id="{11F66703-4D0D-42DF-8150-991FE9F8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54" name="Freeform: Shape 1053">
              <a:extLst>
                <a:ext uri="{FF2B5EF4-FFF2-40B4-BE49-F238E27FC236}">
                  <a16:creationId xmlns:a16="http://schemas.microsoft.com/office/drawing/2014/main" id="{E96840F9-95E6-4C98-BFE4-21B59542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4523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olo 9">
            <a:extLst>
              <a:ext uri="{FF2B5EF4-FFF2-40B4-BE49-F238E27FC236}">
                <a16:creationId xmlns:a16="http://schemas.microsoft.com/office/drawing/2014/main" id="{EE77D4C3-DA6C-AE40-F2D4-2247C2A447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b">
            <a:normAutofit/>
          </a:bodyPr>
          <a:lstStyle/>
          <a:p>
            <a:pPr algn="r"/>
            <a:r>
              <a:rPr lang="it-IT" sz="3700" b="1" dirty="0">
                <a:solidFill>
                  <a:srgbClr val="FFFFFF"/>
                </a:solidFill>
              </a:rPr>
              <a:t>Art. 107 CBC – Uso strumentale e precario e  riproduzione di beni culturali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0D0445C9-FCD6-5ACD-D78C-E4678AFC8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it-IT" sz="2000" b="0" i="0">
                <a:effectLst/>
                <a:latin typeface="Lato" panose="020F0502020204030203" pitchFamily="34" charset="0"/>
              </a:rPr>
              <a:t>1. Il Ministero, le regioni e gli altri enti pubblici territoriali possono consentire la riproduzione nonché l'uso strumentale e precario dei beni culturali che abbiano in consegna, fatte salve le disposizioni di cui al comma 2 e quelle in materia di diritto d'autore.</a:t>
            </a:r>
          </a:p>
          <a:p>
            <a:r>
              <a:rPr lang="it-IT" sz="2000" b="0" i="0">
                <a:effectLst/>
                <a:latin typeface="Lato" panose="020F0502020204030203" pitchFamily="34" charset="0"/>
              </a:rPr>
              <a:t>2. E' di regola vietata la riproduzione di beni culturali che consista nel trarre calchi, per contatto, dagli originali di sculture e di opere a rilievo in genere, di qualunque materiale tali beni siano fatti. Tale riproduzione è consentita solo in via eccezionale e nel rispetto delle modalità stabilite con apposito decreto ministeriale. Sono invece consentiti, previa autorizzazione del soprintendente, i calchi da copie degli originali già esistenti nonché quelli ottenuti con tecniche che escludano il contatto diretto con l'originale.</a:t>
            </a:r>
          </a:p>
          <a:p>
            <a:endParaRPr lang="it-IT" sz="2000"/>
          </a:p>
        </p:txBody>
      </p:sp>
    </p:spTree>
    <p:extLst>
      <p:ext uri="{BB962C8B-B14F-4D97-AF65-F5344CB8AC3E}">
        <p14:creationId xmlns:p14="http://schemas.microsoft.com/office/powerpoint/2010/main" val="2882387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7EAB30E7-0C56-26C8-BB63-557A72B1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00FE033-D9AD-15EA-9E50-0D2E8F55AD14}"/>
              </a:ext>
            </a:extLst>
          </p:cNvPr>
          <p:cNvSpPr txBox="1"/>
          <p:nvPr/>
        </p:nvSpPr>
        <p:spPr>
          <a:xfrm>
            <a:off x="1066801" y="5570153"/>
            <a:ext cx="3047999" cy="10156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2000" b="1"/>
              <a:t>Art. 108 CBC – Canoni di concessione, corrispettivi di riproduzione, cauzione</a:t>
            </a:r>
          </a:p>
        </p:txBody>
      </p:sp>
      <p:graphicFrame>
        <p:nvGraphicFramePr>
          <p:cNvPr id="9" name="Segnaposto contenuto 5">
            <a:extLst>
              <a:ext uri="{FF2B5EF4-FFF2-40B4-BE49-F238E27FC236}">
                <a16:creationId xmlns:a16="http://schemas.microsoft.com/office/drawing/2014/main" id="{449E1BA0-12AA-4781-1428-01BED9BBCE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595971"/>
              </p:ext>
            </p:extLst>
          </p:nvPr>
        </p:nvGraphicFramePr>
        <p:xfrm>
          <a:off x="990600" y="365125"/>
          <a:ext cx="10515600" cy="5845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628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186C6497-9B0F-C6EC-B7AC-22DDE7A39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04B6A33E-E1F2-0754-D85F-8D402CB52A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Opere delle arti visive di dominio pubblico </a:t>
            </a:r>
          </a:p>
          <a:p>
            <a:pPr marL="0" indent="0">
              <a:buNone/>
            </a:pPr>
            <a:r>
              <a:rPr lang="it-IT" dirty="0"/>
              <a:t>Gli Stati membri provvedono a che, alla scadenza della durata di protezione di un'opera delle arte visive, il materiale derivante da un atto di riproduzione di tale opera non sia soggetto al diritto d'autore o a diritti connessi, a meno che il materiale risultante da tale atto di riproduzione sia originale nel senso che costituisce una creazione intellettuale propria dell'autore.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60D2F2B-06AD-9C1B-4D53-1AA9DFB1F8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b="0" i="0" dirty="0">
                <a:solidFill>
                  <a:srgbClr val="0C0C0F"/>
                </a:solidFill>
                <a:effectLst/>
              </a:rPr>
              <a:t>1. Alla scadenza della durata di protezione di un'opera delle arti visive, anche come individuate all'articolo 2, il materiale derivante da un atto di riproduzione di tale opera non è soggetto al diritto d'autore o a diritti connessi, salvo che costituisca un'opera originale. Restano ferme le disposizioni in materia di riproduzione dei beni culturali di cui al decreto legislativo 22 gennaio 2004, n. 42.</a:t>
            </a:r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2C8F9F5-3CF5-BD4E-01BA-5252B3306328}"/>
              </a:ext>
            </a:extLst>
          </p:cNvPr>
          <p:cNvSpPr txBox="1"/>
          <p:nvPr/>
        </p:nvSpPr>
        <p:spPr>
          <a:xfrm>
            <a:off x="1626870" y="1229023"/>
            <a:ext cx="332232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sz="2400" b="1" dirty="0"/>
              <a:t>Art. 14 Dir. 790/2019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49A4A0D-CE5B-89BC-8CC0-A09E6DC14BA4}"/>
              </a:ext>
            </a:extLst>
          </p:cNvPr>
          <p:cNvSpPr txBox="1"/>
          <p:nvPr/>
        </p:nvSpPr>
        <p:spPr>
          <a:xfrm>
            <a:off x="6837044" y="1229023"/>
            <a:ext cx="3728085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sz="2400" b="1" dirty="0"/>
              <a:t>Art. 32-quater l. 633/1941</a:t>
            </a:r>
          </a:p>
        </p:txBody>
      </p:sp>
    </p:spTree>
    <p:extLst>
      <p:ext uri="{BB962C8B-B14F-4D97-AF65-F5344CB8AC3E}">
        <p14:creationId xmlns:p14="http://schemas.microsoft.com/office/powerpoint/2010/main" val="1263183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743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Lato</vt:lpstr>
      <vt:lpstr>Tema di Office</vt:lpstr>
      <vt:lpstr>Galleria degli Uffizi vs Jean Paul Gaultier</vt:lpstr>
      <vt:lpstr>Art. 107 CBC – Uso strumentale e precario e  riproduzione di beni culturali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Galleria degli Uffizi vs Jean Paul Gaultier</dc:title>
  <dc:creator>laura.marchegiani@unimc.it</dc:creator>
  <cp:lastModifiedBy>laura.marchegiani@unimc.it</cp:lastModifiedBy>
  <cp:revision>1</cp:revision>
  <dcterms:created xsi:type="dcterms:W3CDTF">2022-10-12T09:54:37Z</dcterms:created>
  <dcterms:modified xsi:type="dcterms:W3CDTF">2022-10-12T10:22:12Z</dcterms:modified>
</cp:coreProperties>
</file>