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59" r:id="rId6"/>
    <p:sldId id="264" r:id="rId7"/>
    <p:sldId id="260" r:id="rId8"/>
    <p:sldId id="263" r:id="rId9"/>
    <p:sldId id="268" r:id="rId10"/>
    <p:sldId id="265" r:id="rId11"/>
    <p:sldId id="261" r:id="rId12"/>
    <p:sldId id="262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C19562-F36B-4CCA-A769-F3000A975CED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824CAB8-B235-4123-80B3-E29ACC9AEFA6}">
      <dgm:prSet phldrT="[Testo]" custT="1"/>
      <dgm:spPr/>
      <dgm:t>
        <a:bodyPr/>
        <a:lstStyle/>
        <a:p>
          <a:r>
            <a:rPr lang="it-IT" sz="4000" b="1" dirty="0" smtClean="0"/>
            <a:t>Intra-</a:t>
          </a:r>
          <a:r>
            <a:rPr lang="it-IT" sz="4000" b="1" dirty="0" err="1" smtClean="0"/>
            <a:t>moenia</a:t>
          </a:r>
          <a:endParaRPr lang="it-IT" sz="4000" b="1" dirty="0" smtClean="0"/>
        </a:p>
        <a:p>
          <a:r>
            <a:rPr lang="it-IT" sz="2400" dirty="0" smtClean="0"/>
            <a:t>(artt. 20, 20 </a:t>
          </a:r>
          <a:r>
            <a:rPr lang="it-IT" sz="2400" i="1" dirty="0" smtClean="0"/>
            <a:t>bis</a:t>
          </a:r>
          <a:r>
            <a:rPr lang="it-IT" sz="2400" dirty="0" smtClean="0"/>
            <a:t> e 20-</a:t>
          </a:r>
          <a:r>
            <a:rPr lang="it-IT" sz="2400" i="1" dirty="0" smtClean="0"/>
            <a:t>ter</a:t>
          </a:r>
          <a:r>
            <a:rPr lang="it-IT" sz="2400" dirty="0" smtClean="0"/>
            <a:t>)</a:t>
          </a:r>
          <a:endParaRPr lang="it-IT" sz="2400" dirty="0"/>
        </a:p>
      </dgm:t>
    </dgm:pt>
    <dgm:pt modelId="{14D4DAA7-1C7C-4D49-B185-A960BE3D1F31}" type="parTrans" cxnId="{195ED4AD-80D4-4040-A7F7-813A6C6CD8D7}">
      <dgm:prSet/>
      <dgm:spPr/>
      <dgm:t>
        <a:bodyPr/>
        <a:lstStyle/>
        <a:p>
          <a:endParaRPr lang="it-IT"/>
        </a:p>
      </dgm:t>
    </dgm:pt>
    <dgm:pt modelId="{5BD2DBF4-8424-4A0F-91B2-1261F0DD2D49}" type="sibTrans" cxnId="{195ED4AD-80D4-4040-A7F7-813A6C6CD8D7}">
      <dgm:prSet/>
      <dgm:spPr/>
      <dgm:t>
        <a:bodyPr/>
        <a:lstStyle/>
        <a:p>
          <a:endParaRPr lang="it-IT"/>
        </a:p>
      </dgm:t>
    </dgm:pt>
    <dgm:pt modelId="{41CA50F5-A1A8-4D6C-97B7-1FA665F2BE56}">
      <dgm:prSet phldrT="[Testo]" custT="1"/>
      <dgm:spPr/>
      <dgm:t>
        <a:bodyPr/>
        <a:lstStyle/>
        <a:p>
          <a:r>
            <a:rPr lang="it-IT" sz="3900" b="1" dirty="0" smtClean="0"/>
            <a:t>Extra-</a:t>
          </a:r>
          <a:r>
            <a:rPr lang="it-IT" sz="3900" b="1" dirty="0" err="1" smtClean="0"/>
            <a:t>moenia</a:t>
          </a:r>
          <a:endParaRPr lang="it-IT" sz="3900" b="1" dirty="0" smtClean="0"/>
        </a:p>
        <a:p>
          <a:r>
            <a:rPr lang="it-IT" sz="2800" dirty="0" smtClean="0"/>
            <a:t>(artt. 21 e 20-</a:t>
          </a:r>
          <a:r>
            <a:rPr lang="it-IT" sz="2800" i="1" dirty="0" smtClean="0"/>
            <a:t>ter</a:t>
          </a:r>
          <a:r>
            <a:rPr lang="it-IT" sz="2800" dirty="0" smtClean="0"/>
            <a:t>)</a:t>
          </a:r>
          <a:endParaRPr lang="it-IT" sz="2800" dirty="0"/>
        </a:p>
      </dgm:t>
    </dgm:pt>
    <dgm:pt modelId="{5C04F9CB-2F7E-4554-BAF7-E4A18D7E2BDD}" type="parTrans" cxnId="{65826165-37D9-4AAC-9C1D-070225D998C4}">
      <dgm:prSet/>
      <dgm:spPr/>
      <dgm:t>
        <a:bodyPr/>
        <a:lstStyle/>
        <a:p>
          <a:endParaRPr lang="it-IT"/>
        </a:p>
      </dgm:t>
    </dgm:pt>
    <dgm:pt modelId="{D3560F5C-1555-46F7-9479-1C204318BDEC}" type="sibTrans" cxnId="{65826165-37D9-4AAC-9C1D-070225D998C4}">
      <dgm:prSet/>
      <dgm:spPr/>
      <dgm:t>
        <a:bodyPr/>
        <a:lstStyle/>
        <a:p>
          <a:endParaRPr lang="it-IT"/>
        </a:p>
      </dgm:t>
    </dgm:pt>
    <dgm:pt modelId="{6F64EB1B-8868-411E-925A-1CE6D5E2EBF4}" type="pres">
      <dgm:prSet presAssocID="{99C19562-F36B-4CCA-A769-F3000A975CE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A9F557A-8796-4A5B-80C0-3D2C521B3616}" type="pres">
      <dgm:prSet presAssocID="{99C19562-F36B-4CCA-A769-F3000A975CED}" presName="ribbon" presStyleLbl="node1" presStyleIdx="0" presStyleCnt="1" custScaleY="113748" custLinFactNeighborX="1001" custLinFactNeighborY="-21875"/>
      <dgm:spPr/>
    </dgm:pt>
    <dgm:pt modelId="{B4556D0D-2A57-4224-AA3C-1F962536D16F}" type="pres">
      <dgm:prSet presAssocID="{99C19562-F36B-4CCA-A769-F3000A975CED}" presName="leftArrowText" presStyleLbl="node1" presStyleIdx="0" presStyleCnt="1" custScaleX="161361" custLinFactNeighborX="-5683" custLinFactNeighborY="-5420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B63DDB4-BF05-4252-8CC5-1D6B439A3658}" type="pres">
      <dgm:prSet presAssocID="{99C19562-F36B-4CCA-A769-F3000A975CED}" presName="rightArrowText" presStyleLbl="node1" presStyleIdx="0" presStyleCnt="1" custLinFactNeighborY="-4221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31048CD-B89C-4B92-ACFE-B0AE3B8FBEBB}" type="presOf" srcId="{99C19562-F36B-4CCA-A769-F3000A975CED}" destId="{6F64EB1B-8868-411E-925A-1CE6D5E2EBF4}" srcOrd="0" destOrd="0" presId="urn:microsoft.com/office/officeart/2005/8/layout/arrow6"/>
    <dgm:cxn modelId="{195ED4AD-80D4-4040-A7F7-813A6C6CD8D7}" srcId="{99C19562-F36B-4CCA-A769-F3000A975CED}" destId="{E824CAB8-B235-4123-80B3-E29ACC9AEFA6}" srcOrd="0" destOrd="0" parTransId="{14D4DAA7-1C7C-4D49-B185-A960BE3D1F31}" sibTransId="{5BD2DBF4-8424-4A0F-91B2-1261F0DD2D49}"/>
    <dgm:cxn modelId="{A1AE6CA0-4200-4335-A413-FA62A7AF087F}" type="presOf" srcId="{41CA50F5-A1A8-4D6C-97B7-1FA665F2BE56}" destId="{8B63DDB4-BF05-4252-8CC5-1D6B439A3658}" srcOrd="0" destOrd="0" presId="urn:microsoft.com/office/officeart/2005/8/layout/arrow6"/>
    <dgm:cxn modelId="{65826165-37D9-4AAC-9C1D-070225D998C4}" srcId="{99C19562-F36B-4CCA-A769-F3000A975CED}" destId="{41CA50F5-A1A8-4D6C-97B7-1FA665F2BE56}" srcOrd="1" destOrd="0" parTransId="{5C04F9CB-2F7E-4554-BAF7-E4A18D7E2BDD}" sibTransId="{D3560F5C-1555-46F7-9479-1C204318BDEC}"/>
    <dgm:cxn modelId="{C9A1BE1F-B6CE-4B6B-8A51-0446B0772320}" type="presOf" srcId="{E824CAB8-B235-4123-80B3-E29ACC9AEFA6}" destId="{B4556D0D-2A57-4224-AA3C-1F962536D16F}" srcOrd="0" destOrd="0" presId="urn:microsoft.com/office/officeart/2005/8/layout/arrow6"/>
    <dgm:cxn modelId="{170950CC-D78F-4F2A-BD57-D45757B28813}" type="presParOf" srcId="{6F64EB1B-8868-411E-925A-1CE6D5E2EBF4}" destId="{8A9F557A-8796-4A5B-80C0-3D2C521B3616}" srcOrd="0" destOrd="0" presId="urn:microsoft.com/office/officeart/2005/8/layout/arrow6"/>
    <dgm:cxn modelId="{48B49B5E-7D07-4618-9E09-D2B183C0EC7C}" type="presParOf" srcId="{6F64EB1B-8868-411E-925A-1CE6D5E2EBF4}" destId="{B4556D0D-2A57-4224-AA3C-1F962536D16F}" srcOrd="1" destOrd="0" presId="urn:microsoft.com/office/officeart/2005/8/layout/arrow6"/>
    <dgm:cxn modelId="{A9DC8F1E-B005-42D2-99C0-C34B5ADED035}" type="presParOf" srcId="{6F64EB1B-8868-411E-925A-1CE6D5E2EBF4}" destId="{8B63DDB4-BF05-4252-8CC5-1D6B439A365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8D80AA6-7282-4701-A228-F2E62BE56909}" type="doc">
      <dgm:prSet loTypeId="urn:microsoft.com/office/officeart/2005/8/layout/target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A246FE24-83F6-4F41-BFC9-1A4F584FB3BA}">
      <dgm:prSet/>
      <dgm:spPr/>
      <dgm:t>
        <a:bodyPr/>
        <a:lstStyle/>
        <a:p>
          <a:pPr rtl="0"/>
          <a:r>
            <a:rPr lang="it-IT" b="1" dirty="0" smtClean="0"/>
            <a:t>Art. 69 comma 6, </a:t>
          </a:r>
          <a:r>
            <a:rPr lang="it-IT" b="1" dirty="0" err="1" smtClean="0"/>
            <a:t>lett</a:t>
          </a:r>
          <a:r>
            <a:rPr lang="it-IT" b="1" dirty="0" smtClean="0"/>
            <a:t>. a </a:t>
          </a:r>
          <a:r>
            <a:rPr lang="it-IT" dirty="0" smtClean="0"/>
            <a:t>(Corte </a:t>
          </a:r>
          <a:r>
            <a:rPr lang="it-IT" dirty="0" err="1" smtClean="0"/>
            <a:t>cost</a:t>
          </a:r>
          <a:r>
            <a:rPr lang="it-IT" dirty="0" smtClean="0"/>
            <a:t>. 341/2006)</a:t>
          </a:r>
          <a:endParaRPr lang="it-IT" dirty="0"/>
        </a:p>
      </dgm:t>
    </dgm:pt>
    <dgm:pt modelId="{9FB4D59E-9C06-48C0-8258-A81CD28D616A}" type="parTrans" cxnId="{69B1BA99-7821-4EF1-8A6B-ACAAE13AE9CA}">
      <dgm:prSet/>
      <dgm:spPr/>
      <dgm:t>
        <a:bodyPr/>
        <a:lstStyle/>
        <a:p>
          <a:endParaRPr lang="it-IT"/>
        </a:p>
      </dgm:t>
    </dgm:pt>
    <dgm:pt modelId="{06B5A3DE-7DEF-4F05-913C-E2F5D524E4E3}" type="sibTrans" cxnId="{69B1BA99-7821-4EF1-8A6B-ACAAE13AE9CA}">
      <dgm:prSet/>
      <dgm:spPr/>
      <dgm:t>
        <a:bodyPr/>
        <a:lstStyle/>
        <a:p>
          <a:endParaRPr lang="it-IT"/>
        </a:p>
      </dgm:t>
    </dgm:pt>
    <dgm:pt modelId="{0BAF7A8E-90C5-43ED-AC36-E7B4394787BA}">
      <dgm:prSet/>
      <dgm:spPr/>
      <dgm:t>
        <a:bodyPr/>
        <a:lstStyle/>
        <a:p>
          <a:pPr rtl="0"/>
          <a:r>
            <a:rPr lang="it-IT" dirty="0" smtClean="0"/>
            <a:t>Le controverse riguardanti il lavoro penitenziario sono affidate al </a:t>
          </a:r>
          <a:r>
            <a:rPr lang="it-IT" b="1" dirty="0" smtClean="0"/>
            <a:t>giudice del lavoro</a:t>
          </a:r>
          <a:endParaRPr lang="it-IT" dirty="0"/>
        </a:p>
      </dgm:t>
    </dgm:pt>
    <dgm:pt modelId="{231E81C6-2122-4CBD-B7BE-A1D47D82CF0F}" type="parTrans" cxnId="{6642E848-4D9B-42C6-B91C-2A50434F468F}">
      <dgm:prSet/>
      <dgm:spPr/>
      <dgm:t>
        <a:bodyPr/>
        <a:lstStyle/>
        <a:p>
          <a:endParaRPr lang="it-IT"/>
        </a:p>
      </dgm:t>
    </dgm:pt>
    <dgm:pt modelId="{7E96283C-AAD0-49A0-ADE9-55780DB086DC}" type="sibTrans" cxnId="{6642E848-4D9B-42C6-B91C-2A50434F468F}">
      <dgm:prSet/>
      <dgm:spPr/>
      <dgm:t>
        <a:bodyPr/>
        <a:lstStyle/>
        <a:p>
          <a:endParaRPr lang="it-IT"/>
        </a:p>
      </dgm:t>
    </dgm:pt>
    <dgm:pt modelId="{2DF21096-3020-4FDA-9160-09093C6D981A}" type="pres">
      <dgm:prSet presAssocID="{A8D80AA6-7282-4701-A228-F2E62BE5690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AAE2BDF-F2AE-46C3-91C9-8ACCDCFC46F4}" type="pres">
      <dgm:prSet presAssocID="{A246FE24-83F6-4F41-BFC9-1A4F584FB3BA}" presName="circle1" presStyleLbl="node1" presStyleIdx="0" presStyleCnt="2"/>
      <dgm:spPr/>
    </dgm:pt>
    <dgm:pt modelId="{5B7575C9-5F11-4925-BF4B-CF26685837BD}" type="pres">
      <dgm:prSet presAssocID="{A246FE24-83F6-4F41-BFC9-1A4F584FB3BA}" presName="space" presStyleCnt="0"/>
      <dgm:spPr/>
    </dgm:pt>
    <dgm:pt modelId="{7AF9575A-C606-45E3-9394-B4323C5EFFCD}" type="pres">
      <dgm:prSet presAssocID="{A246FE24-83F6-4F41-BFC9-1A4F584FB3BA}" presName="rect1" presStyleLbl="alignAcc1" presStyleIdx="0" presStyleCnt="2"/>
      <dgm:spPr/>
      <dgm:t>
        <a:bodyPr/>
        <a:lstStyle/>
        <a:p>
          <a:endParaRPr lang="it-IT"/>
        </a:p>
      </dgm:t>
    </dgm:pt>
    <dgm:pt modelId="{0A5AB583-B161-4FA0-8711-C1FC9A3581FE}" type="pres">
      <dgm:prSet presAssocID="{0BAF7A8E-90C5-43ED-AC36-E7B4394787BA}" presName="vertSpace2" presStyleLbl="node1" presStyleIdx="0" presStyleCnt="2"/>
      <dgm:spPr/>
    </dgm:pt>
    <dgm:pt modelId="{E806A31D-2070-4D6D-AFE5-3DD570FD709B}" type="pres">
      <dgm:prSet presAssocID="{0BAF7A8E-90C5-43ED-AC36-E7B4394787BA}" presName="circle2" presStyleLbl="node1" presStyleIdx="1" presStyleCnt="2"/>
      <dgm:spPr/>
    </dgm:pt>
    <dgm:pt modelId="{1D55A36C-4106-4D89-B85C-82344BF6BA53}" type="pres">
      <dgm:prSet presAssocID="{0BAF7A8E-90C5-43ED-AC36-E7B4394787BA}" presName="rect2" presStyleLbl="alignAcc1" presStyleIdx="1" presStyleCnt="2"/>
      <dgm:spPr/>
      <dgm:t>
        <a:bodyPr/>
        <a:lstStyle/>
        <a:p>
          <a:endParaRPr lang="it-IT"/>
        </a:p>
      </dgm:t>
    </dgm:pt>
    <dgm:pt modelId="{7B7A3185-7706-4480-B632-9D5B4B7BADF3}" type="pres">
      <dgm:prSet presAssocID="{A246FE24-83F6-4F41-BFC9-1A4F584FB3BA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380BEAE-DF81-42A1-A078-B545CC888A98}" type="pres">
      <dgm:prSet presAssocID="{0BAF7A8E-90C5-43ED-AC36-E7B4394787BA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F48A895-D467-429D-BA18-16F6014F2B9C}" type="presOf" srcId="{A246FE24-83F6-4F41-BFC9-1A4F584FB3BA}" destId="{7B7A3185-7706-4480-B632-9D5B4B7BADF3}" srcOrd="1" destOrd="0" presId="urn:microsoft.com/office/officeart/2005/8/layout/target3"/>
    <dgm:cxn modelId="{A0165303-6CF0-4443-BB2A-E2EB3A2A86DA}" type="presOf" srcId="{0BAF7A8E-90C5-43ED-AC36-E7B4394787BA}" destId="{1D55A36C-4106-4D89-B85C-82344BF6BA53}" srcOrd="0" destOrd="0" presId="urn:microsoft.com/office/officeart/2005/8/layout/target3"/>
    <dgm:cxn modelId="{69B1BA99-7821-4EF1-8A6B-ACAAE13AE9CA}" srcId="{A8D80AA6-7282-4701-A228-F2E62BE56909}" destId="{A246FE24-83F6-4F41-BFC9-1A4F584FB3BA}" srcOrd="0" destOrd="0" parTransId="{9FB4D59E-9C06-48C0-8258-A81CD28D616A}" sibTransId="{06B5A3DE-7DEF-4F05-913C-E2F5D524E4E3}"/>
    <dgm:cxn modelId="{0F7516D0-DB18-4659-96FB-B92B510E6027}" type="presOf" srcId="{A246FE24-83F6-4F41-BFC9-1A4F584FB3BA}" destId="{7AF9575A-C606-45E3-9394-B4323C5EFFCD}" srcOrd="0" destOrd="0" presId="urn:microsoft.com/office/officeart/2005/8/layout/target3"/>
    <dgm:cxn modelId="{52C0CA62-F138-41F1-9A22-6B1DC9A9FFEA}" type="presOf" srcId="{A8D80AA6-7282-4701-A228-F2E62BE56909}" destId="{2DF21096-3020-4FDA-9160-09093C6D981A}" srcOrd="0" destOrd="0" presId="urn:microsoft.com/office/officeart/2005/8/layout/target3"/>
    <dgm:cxn modelId="{68D74291-5FD3-48B7-BCCE-498A3232090C}" type="presOf" srcId="{0BAF7A8E-90C5-43ED-AC36-E7B4394787BA}" destId="{E380BEAE-DF81-42A1-A078-B545CC888A98}" srcOrd="1" destOrd="0" presId="urn:microsoft.com/office/officeart/2005/8/layout/target3"/>
    <dgm:cxn modelId="{6642E848-4D9B-42C6-B91C-2A50434F468F}" srcId="{A8D80AA6-7282-4701-A228-F2E62BE56909}" destId="{0BAF7A8E-90C5-43ED-AC36-E7B4394787BA}" srcOrd="1" destOrd="0" parTransId="{231E81C6-2122-4CBD-B7BE-A1D47D82CF0F}" sibTransId="{7E96283C-AAD0-49A0-ADE9-55780DB086DC}"/>
    <dgm:cxn modelId="{E822CDB5-B849-40B9-9D87-E7A08C9C35B4}" type="presParOf" srcId="{2DF21096-3020-4FDA-9160-09093C6D981A}" destId="{8AAE2BDF-F2AE-46C3-91C9-8ACCDCFC46F4}" srcOrd="0" destOrd="0" presId="urn:microsoft.com/office/officeart/2005/8/layout/target3"/>
    <dgm:cxn modelId="{4B9D7AA7-0FD6-418E-A7C8-2345A358D3E6}" type="presParOf" srcId="{2DF21096-3020-4FDA-9160-09093C6D981A}" destId="{5B7575C9-5F11-4925-BF4B-CF26685837BD}" srcOrd="1" destOrd="0" presId="urn:microsoft.com/office/officeart/2005/8/layout/target3"/>
    <dgm:cxn modelId="{76BF958D-DAB8-4C8E-901E-2D16462A5DA1}" type="presParOf" srcId="{2DF21096-3020-4FDA-9160-09093C6D981A}" destId="{7AF9575A-C606-45E3-9394-B4323C5EFFCD}" srcOrd="2" destOrd="0" presId="urn:microsoft.com/office/officeart/2005/8/layout/target3"/>
    <dgm:cxn modelId="{C9E47345-154D-466A-BDC1-2552D97D3E3C}" type="presParOf" srcId="{2DF21096-3020-4FDA-9160-09093C6D981A}" destId="{0A5AB583-B161-4FA0-8711-C1FC9A3581FE}" srcOrd="3" destOrd="0" presId="urn:microsoft.com/office/officeart/2005/8/layout/target3"/>
    <dgm:cxn modelId="{1952ED13-B5E2-4031-9752-2ACE3A525199}" type="presParOf" srcId="{2DF21096-3020-4FDA-9160-09093C6D981A}" destId="{E806A31D-2070-4D6D-AFE5-3DD570FD709B}" srcOrd="4" destOrd="0" presId="urn:microsoft.com/office/officeart/2005/8/layout/target3"/>
    <dgm:cxn modelId="{AFC0D472-8259-4D59-97FE-99209DFB9234}" type="presParOf" srcId="{2DF21096-3020-4FDA-9160-09093C6D981A}" destId="{1D55A36C-4106-4D89-B85C-82344BF6BA53}" srcOrd="5" destOrd="0" presId="urn:microsoft.com/office/officeart/2005/8/layout/target3"/>
    <dgm:cxn modelId="{31B6B496-962E-4FF4-97D3-D4977E91E825}" type="presParOf" srcId="{2DF21096-3020-4FDA-9160-09093C6D981A}" destId="{7B7A3185-7706-4480-B632-9D5B4B7BADF3}" srcOrd="6" destOrd="0" presId="urn:microsoft.com/office/officeart/2005/8/layout/target3"/>
    <dgm:cxn modelId="{97274E5E-E4AA-4EB1-B348-774EC92D5A53}" type="presParOf" srcId="{2DF21096-3020-4FDA-9160-09093C6D981A}" destId="{E380BEAE-DF81-42A1-A078-B545CC888A98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632D35-2EA0-4140-8DEF-D19DD3038F54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A3342F33-8038-4EB1-BBB8-802FDBF67021}">
      <dgm:prSet phldrT="[Testo]" custT="1"/>
      <dgm:spPr/>
      <dgm:t>
        <a:bodyPr/>
        <a:lstStyle/>
        <a:p>
          <a:r>
            <a:rPr lang="it-IT" sz="2800" b="1" dirty="0" smtClean="0">
              <a:solidFill>
                <a:schemeClr val="tx1"/>
              </a:solidFill>
            </a:rPr>
            <a:t>Fondo disponibile</a:t>
          </a:r>
          <a:endParaRPr lang="it-IT" sz="2400" b="1" dirty="0">
            <a:solidFill>
              <a:schemeClr val="tx1"/>
            </a:solidFill>
          </a:endParaRPr>
        </a:p>
      </dgm:t>
    </dgm:pt>
    <dgm:pt modelId="{8876D098-4D3F-46B3-8C85-C804C40700E5}" type="parTrans" cxnId="{5E3A13BB-68A7-4E55-87ED-053611A6EE6D}">
      <dgm:prSet/>
      <dgm:spPr/>
      <dgm:t>
        <a:bodyPr/>
        <a:lstStyle/>
        <a:p>
          <a:endParaRPr lang="it-IT"/>
        </a:p>
      </dgm:t>
    </dgm:pt>
    <dgm:pt modelId="{EF2D120A-3A9C-4938-9452-34B710AC2AB4}" type="sibTrans" cxnId="{5E3A13BB-68A7-4E55-87ED-053611A6EE6D}">
      <dgm:prSet/>
      <dgm:spPr/>
      <dgm:t>
        <a:bodyPr/>
        <a:lstStyle/>
        <a:p>
          <a:endParaRPr lang="it-IT"/>
        </a:p>
      </dgm:t>
    </dgm:pt>
    <dgm:pt modelId="{FEA1DE0E-A70C-4AD3-99A5-AD2E2EB7A928}">
      <dgm:prSet phldrT="[Testo]"/>
      <dgm:spPr/>
      <dgm:t>
        <a:bodyPr/>
        <a:lstStyle/>
        <a:p>
          <a:r>
            <a:rPr lang="it-IT" b="1" dirty="0" smtClean="0">
              <a:solidFill>
                <a:schemeClr val="tx1"/>
              </a:solidFill>
            </a:rPr>
            <a:t>Fondo vincolato</a:t>
          </a:r>
          <a:endParaRPr lang="it-IT" b="1" dirty="0">
            <a:solidFill>
              <a:schemeClr val="tx1"/>
            </a:solidFill>
          </a:endParaRPr>
        </a:p>
      </dgm:t>
    </dgm:pt>
    <dgm:pt modelId="{1D04EFB4-88C8-4FB9-926B-54A96665D03F}" type="parTrans" cxnId="{F359A084-A603-484A-804B-826A158F7D8E}">
      <dgm:prSet/>
      <dgm:spPr/>
      <dgm:t>
        <a:bodyPr/>
        <a:lstStyle/>
        <a:p>
          <a:endParaRPr lang="it-IT"/>
        </a:p>
      </dgm:t>
    </dgm:pt>
    <dgm:pt modelId="{382106CF-FBEC-4671-9066-E5D4EC2622C3}" type="sibTrans" cxnId="{F359A084-A603-484A-804B-826A158F7D8E}">
      <dgm:prSet/>
      <dgm:spPr/>
      <dgm:t>
        <a:bodyPr/>
        <a:lstStyle/>
        <a:p>
          <a:endParaRPr lang="it-IT"/>
        </a:p>
      </dgm:t>
    </dgm:pt>
    <dgm:pt modelId="{A12539B2-A74E-4C73-8EEC-4E8FE004C1E9}">
      <dgm:prSet phldrT="[Testo]" custT="1"/>
      <dgm:spPr/>
      <dgm:t>
        <a:bodyPr/>
        <a:lstStyle/>
        <a:p>
          <a:r>
            <a:rPr lang="it-IT" sz="5400" b="1" dirty="0" smtClean="0">
              <a:solidFill>
                <a:schemeClr val="tx1"/>
              </a:solidFill>
            </a:rPr>
            <a:t>Peculio</a:t>
          </a:r>
        </a:p>
        <a:p>
          <a:r>
            <a:rPr lang="it-IT" sz="2400" b="1" u="sng" dirty="0" smtClean="0">
              <a:solidFill>
                <a:schemeClr val="tx1"/>
              </a:solidFill>
            </a:rPr>
            <a:t>Art. 25 </a:t>
          </a:r>
          <a:r>
            <a:rPr lang="it-IT" sz="2400" b="1" u="sng" dirty="0" err="1" smtClean="0">
              <a:solidFill>
                <a:schemeClr val="tx1"/>
              </a:solidFill>
            </a:rPr>
            <a:t>ord</a:t>
          </a:r>
          <a:r>
            <a:rPr lang="it-IT" sz="2400" b="1" u="sng" dirty="0" smtClean="0">
              <a:solidFill>
                <a:schemeClr val="tx1"/>
              </a:solidFill>
            </a:rPr>
            <a:t>. </a:t>
          </a:r>
          <a:r>
            <a:rPr lang="it-IT" sz="2400" b="1" u="sng" dirty="0" err="1" smtClean="0">
              <a:solidFill>
                <a:schemeClr val="tx1"/>
              </a:solidFill>
            </a:rPr>
            <a:t>penit</a:t>
          </a:r>
          <a:r>
            <a:rPr lang="it-IT" sz="2400" b="1" u="sng" dirty="0" smtClean="0">
              <a:solidFill>
                <a:schemeClr val="tx1"/>
              </a:solidFill>
            </a:rPr>
            <a:t>.</a:t>
          </a:r>
        </a:p>
        <a:p>
          <a:r>
            <a:rPr lang="it-IT" sz="2400" b="1" dirty="0" smtClean="0">
              <a:solidFill>
                <a:schemeClr val="tx1"/>
              </a:solidFill>
            </a:rPr>
            <a:t>Insieme delle risorse economiche del detenuto </a:t>
          </a:r>
          <a:endParaRPr lang="it-IT" sz="2400" b="1" dirty="0">
            <a:solidFill>
              <a:schemeClr val="tx1"/>
            </a:solidFill>
          </a:endParaRPr>
        </a:p>
      </dgm:t>
    </dgm:pt>
    <dgm:pt modelId="{DFEDB004-950C-48FF-BB53-810968868701}" type="parTrans" cxnId="{B1AC5158-D7B8-408E-B091-13A94696EA3B}">
      <dgm:prSet/>
      <dgm:spPr/>
      <dgm:t>
        <a:bodyPr/>
        <a:lstStyle/>
        <a:p>
          <a:endParaRPr lang="it-IT"/>
        </a:p>
      </dgm:t>
    </dgm:pt>
    <dgm:pt modelId="{75EA0F2B-4C37-4541-B546-6E44050970AE}" type="sibTrans" cxnId="{B1AC5158-D7B8-408E-B091-13A94696EA3B}">
      <dgm:prSet/>
      <dgm:spPr/>
      <dgm:t>
        <a:bodyPr/>
        <a:lstStyle/>
        <a:p>
          <a:endParaRPr lang="it-IT"/>
        </a:p>
      </dgm:t>
    </dgm:pt>
    <dgm:pt modelId="{F71D55C0-2237-4557-9B31-EEFB65E24ABE}" type="pres">
      <dgm:prSet presAssocID="{96632D35-2EA0-4140-8DEF-D19DD3038F54}" presName="Name0" presStyleCnt="0">
        <dgm:presLayoutVars>
          <dgm:dir val="rev"/>
          <dgm:resizeHandles val="exact"/>
        </dgm:presLayoutVars>
      </dgm:prSet>
      <dgm:spPr/>
    </dgm:pt>
    <dgm:pt modelId="{D033E078-9F0F-4273-BC0C-31E0683C385B}" type="pres">
      <dgm:prSet presAssocID="{96632D35-2EA0-4140-8DEF-D19DD3038F54}" presName="vNodes" presStyleCnt="0"/>
      <dgm:spPr/>
    </dgm:pt>
    <dgm:pt modelId="{ABEDDF66-D459-4A59-B931-D6F09AA8FC72}" type="pres">
      <dgm:prSet presAssocID="{A3342F33-8038-4EB1-BBB8-802FDBF67021}" presName="node" presStyleLbl="node1" presStyleIdx="0" presStyleCnt="3" custScaleX="148986" custScaleY="13793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0671584-E78C-48F4-A752-7B722E3D2CE1}" type="pres">
      <dgm:prSet presAssocID="{EF2D120A-3A9C-4938-9452-34B710AC2AB4}" presName="spacerT" presStyleCnt="0"/>
      <dgm:spPr/>
    </dgm:pt>
    <dgm:pt modelId="{2D8070F2-306B-4100-8D22-3FF46720C3C9}" type="pres">
      <dgm:prSet presAssocID="{EF2D120A-3A9C-4938-9452-34B710AC2AB4}" presName="sibTrans" presStyleLbl="sibTrans2D1" presStyleIdx="0" presStyleCnt="2"/>
      <dgm:spPr/>
      <dgm:t>
        <a:bodyPr/>
        <a:lstStyle/>
        <a:p>
          <a:endParaRPr lang="it-IT"/>
        </a:p>
      </dgm:t>
    </dgm:pt>
    <dgm:pt modelId="{CEFF0B9A-6675-452A-980F-33464088B433}" type="pres">
      <dgm:prSet presAssocID="{EF2D120A-3A9C-4938-9452-34B710AC2AB4}" presName="spacerB" presStyleCnt="0"/>
      <dgm:spPr/>
    </dgm:pt>
    <dgm:pt modelId="{4BD5A064-A49F-420F-A9A9-08E5A3CC80AC}" type="pres">
      <dgm:prSet presAssocID="{FEA1DE0E-A70C-4AD3-99A5-AD2E2EB7A928}" presName="node" presStyleLbl="node1" presStyleIdx="1" presStyleCnt="3" custScaleX="139670" custScaleY="13532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763B7C-ABE8-4B6A-8FE3-7819B9B2E9F5}" type="pres">
      <dgm:prSet presAssocID="{96632D35-2EA0-4140-8DEF-D19DD3038F54}" presName="sibTransLast" presStyleLbl="sibTrans2D1" presStyleIdx="1" presStyleCnt="2"/>
      <dgm:spPr/>
      <dgm:t>
        <a:bodyPr/>
        <a:lstStyle/>
        <a:p>
          <a:endParaRPr lang="it-IT"/>
        </a:p>
      </dgm:t>
    </dgm:pt>
    <dgm:pt modelId="{60560467-A508-41CB-94E7-DA30637C1DC2}" type="pres">
      <dgm:prSet presAssocID="{96632D35-2EA0-4140-8DEF-D19DD3038F54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2316ED5F-03F0-430F-B62D-9D0796CAB8C4}" type="pres">
      <dgm:prSet presAssocID="{96632D35-2EA0-4140-8DEF-D19DD3038F54}" presName="lastNode" presStyleLbl="node1" presStyleIdx="2" presStyleCnt="3" custScaleX="105555" custScaleY="10621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1AC5158-D7B8-408E-B091-13A94696EA3B}" srcId="{96632D35-2EA0-4140-8DEF-D19DD3038F54}" destId="{A12539B2-A74E-4C73-8EEC-4E8FE004C1E9}" srcOrd="2" destOrd="0" parTransId="{DFEDB004-950C-48FF-BB53-810968868701}" sibTransId="{75EA0F2B-4C37-4541-B546-6E44050970AE}"/>
    <dgm:cxn modelId="{5E3A13BB-68A7-4E55-87ED-053611A6EE6D}" srcId="{96632D35-2EA0-4140-8DEF-D19DD3038F54}" destId="{A3342F33-8038-4EB1-BBB8-802FDBF67021}" srcOrd="0" destOrd="0" parTransId="{8876D098-4D3F-46B3-8C85-C804C40700E5}" sibTransId="{EF2D120A-3A9C-4938-9452-34B710AC2AB4}"/>
    <dgm:cxn modelId="{0514A4B1-DD98-4BAC-AA2D-5B763E44554B}" type="presOf" srcId="{EF2D120A-3A9C-4938-9452-34B710AC2AB4}" destId="{2D8070F2-306B-4100-8D22-3FF46720C3C9}" srcOrd="0" destOrd="0" presId="urn:microsoft.com/office/officeart/2005/8/layout/equation2"/>
    <dgm:cxn modelId="{BFEEC557-5859-4162-9712-13F572832C2C}" type="presOf" srcId="{382106CF-FBEC-4671-9066-E5D4EC2622C3}" destId="{5C763B7C-ABE8-4B6A-8FE3-7819B9B2E9F5}" srcOrd="0" destOrd="0" presId="urn:microsoft.com/office/officeart/2005/8/layout/equation2"/>
    <dgm:cxn modelId="{C6F1073D-9C13-4753-BF6E-6F2FF1DEF3AD}" type="presOf" srcId="{A3342F33-8038-4EB1-BBB8-802FDBF67021}" destId="{ABEDDF66-D459-4A59-B931-D6F09AA8FC72}" srcOrd="0" destOrd="0" presId="urn:microsoft.com/office/officeart/2005/8/layout/equation2"/>
    <dgm:cxn modelId="{F359A084-A603-484A-804B-826A158F7D8E}" srcId="{96632D35-2EA0-4140-8DEF-D19DD3038F54}" destId="{FEA1DE0E-A70C-4AD3-99A5-AD2E2EB7A928}" srcOrd="1" destOrd="0" parTransId="{1D04EFB4-88C8-4FB9-926B-54A96665D03F}" sibTransId="{382106CF-FBEC-4671-9066-E5D4EC2622C3}"/>
    <dgm:cxn modelId="{20CF2DC1-FB36-47A7-BC07-963A008D3EB3}" type="presOf" srcId="{FEA1DE0E-A70C-4AD3-99A5-AD2E2EB7A928}" destId="{4BD5A064-A49F-420F-A9A9-08E5A3CC80AC}" srcOrd="0" destOrd="0" presId="urn:microsoft.com/office/officeart/2005/8/layout/equation2"/>
    <dgm:cxn modelId="{92D322D5-C2E2-410F-9399-0CF589357D52}" type="presOf" srcId="{A12539B2-A74E-4C73-8EEC-4E8FE004C1E9}" destId="{2316ED5F-03F0-430F-B62D-9D0796CAB8C4}" srcOrd="0" destOrd="0" presId="urn:microsoft.com/office/officeart/2005/8/layout/equation2"/>
    <dgm:cxn modelId="{766654E0-7076-4405-9F84-CBEAC23A4203}" type="presOf" srcId="{382106CF-FBEC-4671-9066-E5D4EC2622C3}" destId="{60560467-A508-41CB-94E7-DA30637C1DC2}" srcOrd="1" destOrd="0" presId="urn:microsoft.com/office/officeart/2005/8/layout/equation2"/>
    <dgm:cxn modelId="{AE8C4060-74E5-4CC1-935F-9A3B7EA6A93D}" type="presOf" srcId="{96632D35-2EA0-4140-8DEF-D19DD3038F54}" destId="{F71D55C0-2237-4557-9B31-EEFB65E24ABE}" srcOrd="0" destOrd="0" presId="urn:microsoft.com/office/officeart/2005/8/layout/equation2"/>
    <dgm:cxn modelId="{390376A9-5DC4-4909-A614-817D616E18FF}" type="presParOf" srcId="{F71D55C0-2237-4557-9B31-EEFB65E24ABE}" destId="{D033E078-9F0F-4273-BC0C-31E0683C385B}" srcOrd="0" destOrd="0" presId="urn:microsoft.com/office/officeart/2005/8/layout/equation2"/>
    <dgm:cxn modelId="{27D8576B-91E3-4A20-8416-3AF4A95BFFE4}" type="presParOf" srcId="{D033E078-9F0F-4273-BC0C-31E0683C385B}" destId="{ABEDDF66-D459-4A59-B931-D6F09AA8FC72}" srcOrd="0" destOrd="0" presId="urn:microsoft.com/office/officeart/2005/8/layout/equation2"/>
    <dgm:cxn modelId="{40FA1F42-E781-4F00-8385-7EC52A7195AE}" type="presParOf" srcId="{D033E078-9F0F-4273-BC0C-31E0683C385B}" destId="{40671584-E78C-48F4-A752-7B722E3D2CE1}" srcOrd="1" destOrd="0" presId="urn:microsoft.com/office/officeart/2005/8/layout/equation2"/>
    <dgm:cxn modelId="{E086FCAE-3571-421E-8A0A-7AB3165059F6}" type="presParOf" srcId="{D033E078-9F0F-4273-BC0C-31E0683C385B}" destId="{2D8070F2-306B-4100-8D22-3FF46720C3C9}" srcOrd="2" destOrd="0" presId="urn:microsoft.com/office/officeart/2005/8/layout/equation2"/>
    <dgm:cxn modelId="{345C0C7B-A823-410A-A52B-571D9DB1577E}" type="presParOf" srcId="{D033E078-9F0F-4273-BC0C-31E0683C385B}" destId="{CEFF0B9A-6675-452A-980F-33464088B433}" srcOrd="3" destOrd="0" presId="urn:microsoft.com/office/officeart/2005/8/layout/equation2"/>
    <dgm:cxn modelId="{889B62C9-7492-4586-902E-028845D1C0E5}" type="presParOf" srcId="{D033E078-9F0F-4273-BC0C-31E0683C385B}" destId="{4BD5A064-A49F-420F-A9A9-08E5A3CC80AC}" srcOrd="4" destOrd="0" presId="urn:microsoft.com/office/officeart/2005/8/layout/equation2"/>
    <dgm:cxn modelId="{811CD1F0-BDC7-45D2-9F3E-BB4D7C6A6CDD}" type="presParOf" srcId="{F71D55C0-2237-4557-9B31-EEFB65E24ABE}" destId="{5C763B7C-ABE8-4B6A-8FE3-7819B9B2E9F5}" srcOrd="1" destOrd="0" presId="urn:microsoft.com/office/officeart/2005/8/layout/equation2"/>
    <dgm:cxn modelId="{1C69099F-A7EC-4083-94E6-7815BE397AA1}" type="presParOf" srcId="{5C763B7C-ABE8-4B6A-8FE3-7819B9B2E9F5}" destId="{60560467-A508-41CB-94E7-DA30637C1DC2}" srcOrd="0" destOrd="0" presId="urn:microsoft.com/office/officeart/2005/8/layout/equation2"/>
    <dgm:cxn modelId="{A6329BCE-8BB1-48D8-9278-72242EC087CC}" type="presParOf" srcId="{F71D55C0-2237-4557-9B31-EEFB65E24ABE}" destId="{2316ED5F-03F0-430F-B62D-9D0796CAB8C4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F5005A-3D49-48B6-8422-2DF1E7556357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4A51A6F4-D235-4952-AC11-722378D76ABF}">
      <dgm:prSet phldrT="[Testo]" custT="1"/>
      <dgm:spPr/>
      <dgm:t>
        <a:bodyPr/>
        <a:lstStyle/>
        <a:p>
          <a:r>
            <a:rPr lang="it-IT" sz="3600" b="1" dirty="0" smtClean="0">
              <a:solidFill>
                <a:srgbClr val="002060"/>
              </a:solidFill>
            </a:rPr>
            <a:t>Elemento centrale del trattamento</a:t>
          </a:r>
          <a:endParaRPr lang="it-IT" sz="3600" b="1" dirty="0">
            <a:solidFill>
              <a:srgbClr val="002060"/>
            </a:solidFill>
          </a:endParaRPr>
        </a:p>
      </dgm:t>
    </dgm:pt>
    <dgm:pt modelId="{EE003A61-86A8-4E54-9A7A-BC5502D9E6B4}" type="parTrans" cxnId="{5A08EFFA-E86F-4FD8-925F-6884359A0255}">
      <dgm:prSet/>
      <dgm:spPr/>
      <dgm:t>
        <a:bodyPr/>
        <a:lstStyle/>
        <a:p>
          <a:endParaRPr lang="it-IT"/>
        </a:p>
      </dgm:t>
    </dgm:pt>
    <dgm:pt modelId="{E1442012-DDD7-4B8C-9CC7-797AFDDAD47B}" type="sibTrans" cxnId="{5A08EFFA-E86F-4FD8-925F-6884359A0255}">
      <dgm:prSet/>
      <dgm:spPr/>
      <dgm:t>
        <a:bodyPr/>
        <a:lstStyle/>
        <a:p>
          <a:endParaRPr lang="it-IT"/>
        </a:p>
      </dgm:t>
    </dgm:pt>
    <dgm:pt modelId="{AC9E4E81-B457-4B90-817F-497A0981D233}">
      <dgm:prSet phldrT="[Testo]" custT="1"/>
      <dgm:spPr/>
      <dgm:t>
        <a:bodyPr/>
        <a:lstStyle/>
        <a:p>
          <a:r>
            <a:rPr lang="it-IT" sz="3600" b="1" dirty="0" smtClean="0">
              <a:solidFill>
                <a:srgbClr val="002060"/>
              </a:solidFill>
            </a:rPr>
            <a:t>Diritto fondamentale </a:t>
          </a:r>
          <a:r>
            <a:rPr lang="it-IT" sz="2400" b="1" dirty="0" smtClean="0">
              <a:solidFill>
                <a:srgbClr val="002060"/>
              </a:solidFill>
            </a:rPr>
            <a:t>(artt. 1 e 4 </a:t>
          </a:r>
          <a:r>
            <a:rPr lang="it-IT" sz="2400" b="1" dirty="0" err="1" smtClean="0">
              <a:solidFill>
                <a:srgbClr val="002060"/>
              </a:solidFill>
            </a:rPr>
            <a:t>Cost</a:t>
          </a:r>
          <a:r>
            <a:rPr lang="it-IT" sz="2400" b="1" dirty="0" smtClean="0">
              <a:solidFill>
                <a:srgbClr val="002060"/>
              </a:solidFill>
            </a:rPr>
            <a:t>.)</a:t>
          </a:r>
          <a:endParaRPr lang="it-IT" sz="2400" b="1" dirty="0">
            <a:solidFill>
              <a:srgbClr val="002060"/>
            </a:solidFill>
          </a:endParaRPr>
        </a:p>
      </dgm:t>
    </dgm:pt>
    <dgm:pt modelId="{2D6DF50E-4939-4B5A-999A-131503BFFB9D}" type="parTrans" cxnId="{A15418B2-630D-421F-99D9-7801DDD4FB29}">
      <dgm:prSet/>
      <dgm:spPr/>
      <dgm:t>
        <a:bodyPr/>
        <a:lstStyle/>
        <a:p>
          <a:endParaRPr lang="it-IT"/>
        </a:p>
      </dgm:t>
    </dgm:pt>
    <dgm:pt modelId="{2910C740-89BD-45A1-BB9B-8FA1F3E51E81}" type="sibTrans" cxnId="{A15418B2-630D-421F-99D9-7801DDD4FB29}">
      <dgm:prSet/>
      <dgm:spPr/>
      <dgm:t>
        <a:bodyPr/>
        <a:lstStyle/>
        <a:p>
          <a:endParaRPr lang="it-IT"/>
        </a:p>
      </dgm:t>
    </dgm:pt>
    <dgm:pt modelId="{37ED7690-B59C-4FFD-8565-FE9A39A5A6F2}">
      <dgm:prSet phldrT="[Testo]" custT="1"/>
      <dgm:spPr/>
      <dgm:t>
        <a:bodyPr/>
        <a:lstStyle/>
        <a:p>
          <a:r>
            <a:rPr lang="it-IT" sz="3600" b="1" dirty="0" smtClean="0">
              <a:solidFill>
                <a:srgbClr val="002060"/>
              </a:solidFill>
            </a:rPr>
            <a:t>Strumento di integrazione sociale</a:t>
          </a:r>
          <a:endParaRPr lang="it-IT" sz="3600" b="1" dirty="0">
            <a:solidFill>
              <a:srgbClr val="002060"/>
            </a:solidFill>
          </a:endParaRPr>
        </a:p>
      </dgm:t>
    </dgm:pt>
    <dgm:pt modelId="{6118DBF5-CCE0-44E9-829D-FC755E99A636}" type="parTrans" cxnId="{EB1743F7-D008-4A75-8BDB-FB5563F5F9A1}">
      <dgm:prSet/>
      <dgm:spPr/>
      <dgm:t>
        <a:bodyPr/>
        <a:lstStyle/>
        <a:p>
          <a:endParaRPr lang="it-IT"/>
        </a:p>
      </dgm:t>
    </dgm:pt>
    <dgm:pt modelId="{5F884B6D-98C7-49B0-BF9C-6B14C687CD14}" type="sibTrans" cxnId="{EB1743F7-D008-4A75-8BDB-FB5563F5F9A1}">
      <dgm:prSet/>
      <dgm:spPr/>
      <dgm:t>
        <a:bodyPr/>
        <a:lstStyle/>
        <a:p>
          <a:endParaRPr lang="it-IT"/>
        </a:p>
      </dgm:t>
    </dgm:pt>
    <dgm:pt modelId="{46CA9C34-8071-464F-AFA0-49CA3FCD98C0}" type="pres">
      <dgm:prSet presAssocID="{C2F5005A-3D49-48B6-8422-2DF1E755635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31CDD5E-AFF9-42EF-B8CF-8072390A4A9B}" type="pres">
      <dgm:prSet presAssocID="{4A51A6F4-D235-4952-AC11-722378D76ABF}" presName="parentLin" presStyleCnt="0"/>
      <dgm:spPr/>
    </dgm:pt>
    <dgm:pt modelId="{0356351A-1295-44A0-8CEF-5149E1EAC5D5}" type="pres">
      <dgm:prSet presAssocID="{4A51A6F4-D235-4952-AC11-722378D76ABF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C05D3587-2F32-4FEC-BD16-93092099CA86}" type="pres">
      <dgm:prSet presAssocID="{4A51A6F4-D235-4952-AC11-722378D76ABF}" presName="parentText" presStyleLbl="node1" presStyleIdx="0" presStyleCnt="3" custScaleX="12546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0C56DDC-B8E7-449C-9C9F-3E0FAEF021DF}" type="pres">
      <dgm:prSet presAssocID="{4A51A6F4-D235-4952-AC11-722378D76ABF}" presName="negativeSpace" presStyleCnt="0"/>
      <dgm:spPr/>
    </dgm:pt>
    <dgm:pt modelId="{FFD93C6C-3D8A-42F1-AD3A-100AB60B90F5}" type="pres">
      <dgm:prSet presAssocID="{4A51A6F4-D235-4952-AC11-722378D76ABF}" presName="childText" presStyleLbl="conFgAcc1" presStyleIdx="0" presStyleCnt="3">
        <dgm:presLayoutVars>
          <dgm:bulletEnabled val="1"/>
        </dgm:presLayoutVars>
      </dgm:prSet>
      <dgm:spPr/>
    </dgm:pt>
    <dgm:pt modelId="{E5A23EA6-2CFE-42BF-A74E-645F598E183D}" type="pres">
      <dgm:prSet presAssocID="{E1442012-DDD7-4B8C-9CC7-797AFDDAD47B}" presName="spaceBetweenRectangles" presStyleCnt="0"/>
      <dgm:spPr/>
    </dgm:pt>
    <dgm:pt modelId="{0534B074-CB01-41D1-A374-37FEC258C3FD}" type="pres">
      <dgm:prSet presAssocID="{AC9E4E81-B457-4B90-817F-497A0981D233}" presName="parentLin" presStyleCnt="0"/>
      <dgm:spPr/>
    </dgm:pt>
    <dgm:pt modelId="{567C5DD7-8A79-4417-A8C6-7A318D5E9DB4}" type="pres">
      <dgm:prSet presAssocID="{AC9E4E81-B457-4B90-817F-497A0981D233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29B55536-E199-43F7-9915-70F547B6E116}" type="pres">
      <dgm:prSet presAssocID="{AC9E4E81-B457-4B90-817F-497A0981D233}" presName="parentText" presStyleLbl="node1" presStyleIdx="1" presStyleCnt="3" custScaleX="12594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5A15CF-E35F-4BAF-98DD-20DEB883588F}" type="pres">
      <dgm:prSet presAssocID="{AC9E4E81-B457-4B90-817F-497A0981D233}" presName="negativeSpace" presStyleCnt="0"/>
      <dgm:spPr/>
    </dgm:pt>
    <dgm:pt modelId="{ED181282-117B-44D9-A7A3-EE3D13FD9B95}" type="pres">
      <dgm:prSet presAssocID="{AC9E4E81-B457-4B90-817F-497A0981D233}" presName="childText" presStyleLbl="conFgAcc1" presStyleIdx="1" presStyleCnt="3">
        <dgm:presLayoutVars>
          <dgm:bulletEnabled val="1"/>
        </dgm:presLayoutVars>
      </dgm:prSet>
      <dgm:spPr/>
    </dgm:pt>
    <dgm:pt modelId="{3D416636-8324-4B2E-8CD0-5543873ED4A8}" type="pres">
      <dgm:prSet presAssocID="{2910C740-89BD-45A1-BB9B-8FA1F3E51E81}" presName="spaceBetweenRectangles" presStyleCnt="0"/>
      <dgm:spPr/>
    </dgm:pt>
    <dgm:pt modelId="{D4358218-88DC-4D32-9BAA-5CDACAB78BE7}" type="pres">
      <dgm:prSet presAssocID="{37ED7690-B59C-4FFD-8565-FE9A39A5A6F2}" presName="parentLin" presStyleCnt="0"/>
      <dgm:spPr/>
    </dgm:pt>
    <dgm:pt modelId="{87A51B49-8B77-4B97-949D-A010BA6A311F}" type="pres">
      <dgm:prSet presAssocID="{37ED7690-B59C-4FFD-8565-FE9A39A5A6F2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AC8CFB49-9963-4085-B3BD-BFF8019827ED}" type="pres">
      <dgm:prSet presAssocID="{37ED7690-B59C-4FFD-8565-FE9A39A5A6F2}" presName="parentText" presStyleLbl="node1" presStyleIdx="2" presStyleCnt="3" custScaleX="12750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7AB3A54-170E-4C0C-A93B-CB6AFD201BED}" type="pres">
      <dgm:prSet presAssocID="{37ED7690-B59C-4FFD-8565-FE9A39A5A6F2}" presName="negativeSpace" presStyleCnt="0"/>
      <dgm:spPr/>
    </dgm:pt>
    <dgm:pt modelId="{E961EE77-6281-4129-B18A-9D5176ADC2FD}" type="pres">
      <dgm:prSet presAssocID="{37ED7690-B59C-4FFD-8565-FE9A39A5A6F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58F7F43-86B8-48CA-A93C-CB23F0A18384}" type="presOf" srcId="{37ED7690-B59C-4FFD-8565-FE9A39A5A6F2}" destId="{AC8CFB49-9963-4085-B3BD-BFF8019827ED}" srcOrd="1" destOrd="0" presId="urn:microsoft.com/office/officeart/2005/8/layout/list1"/>
    <dgm:cxn modelId="{F1562BFC-FB71-46B7-9B24-6A87557B1190}" type="presOf" srcId="{C2F5005A-3D49-48B6-8422-2DF1E7556357}" destId="{46CA9C34-8071-464F-AFA0-49CA3FCD98C0}" srcOrd="0" destOrd="0" presId="urn:microsoft.com/office/officeart/2005/8/layout/list1"/>
    <dgm:cxn modelId="{EB1743F7-D008-4A75-8BDB-FB5563F5F9A1}" srcId="{C2F5005A-3D49-48B6-8422-2DF1E7556357}" destId="{37ED7690-B59C-4FFD-8565-FE9A39A5A6F2}" srcOrd="2" destOrd="0" parTransId="{6118DBF5-CCE0-44E9-829D-FC755E99A636}" sibTransId="{5F884B6D-98C7-49B0-BF9C-6B14C687CD14}"/>
    <dgm:cxn modelId="{4E92F669-51F4-446C-ABCF-E2EF9FB205F3}" type="presOf" srcId="{AC9E4E81-B457-4B90-817F-497A0981D233}" destId="{29B55536-E199-43F7-9915-70F547B6E116}" srcOrd="1" destOrd="0" presId="urn:microsoft.com/office/officeart/2005/8/layout/list1"/>
    <dgm:cxn modelId="{7E983329-8302-4226-9B07-1AF724847D2F}" type="presOf" srcId="{4A51A6F4-D235-4952-AC11-722378D76ABF}" destId="{C05D3587-2F32-4FEC-BD16-93092099CA86}" srcOrd="1" destOrd="0" presId="urn:microsoft.com/office/officeart/2005/8/layout/list1"/>
    <dgm:cxn modelId="{3C40E7E7-E065-4550-958C-D344ED185514}" type="presOf" srcId="{37ED7690-B59C-4FFD-8565-FE9A39A5A6F2}" destId="{87A51B49-8B77-4B97-949D-A010BA6A311F}" srcOrd="0" destOrd="0" presId="urn:microsoft.com/office/officeart/2005/8/layout/list1"/>
    <dgm:cxn modelId="{5A08EFFA-E86F-4FD8-925F-6884359A0255}" srcId="{C2F5005A-3D49-48B6-8422-2DF1E7556357}" destId="{4A51A6F4-D235-4952-AC11-722378D76ABF}" srcOrd="0" destOrd="0" parTransId="{EE003A61-86A8-4E54-9A7A-BC5502D9E6B4}" sibTransId="{E1442012-DDD7-4B8C-9CC7-797AFDDAD47B}"/>
    <dgm:cxn modelId="{2CCD4C94-8F0C-4B7B-9C56-C4C53A240FE3}" type="presOf" srcId="{AC9E4E81-B457-4B90-817F-497A0981D233}" destId="{567C5DD7-8A79-4417-A8C6-7A318D5E9DB4}" srcOrd="0" destOrd="0" presId="urn:microsoft.com/office/officeart/2005/8/layout/list1"/>
    <dgm:cxn modelId="{15DE38F6-DFF8-49D4-B832-D60263C72A29}" type="presOf" srcId="{4A51A6F4-D235-4952-AC11-722378D76ABF}" destId="{0356351A-1295-44A0-8CEF-5149E1EAC5D5}" srcOrd="0" destOrd="0" presId="urn:microsoft.com/office/officeart/2005/8/layout/list1"/>
    <dgm:cxn modelId="{A15418B2-630D-421F-99D9-7801DDD4FB29}" srcId="{C2F5005A-3D49-48B6-8422-2DF1E7556357}" destId="{AC9E4E81-B457-4B90-817F-497A0981D233}" srcOrd="1" destOrd="0" parTransId="{2D6DF50E-4939-4B5A-999A-131503BFFB9D}" sibTransId="{2910C740-89BD-45A1-BB9B-8FA1F3E51E81}"/>
    <dgm:cxn modelId="{7114D423-885C-4A82-9629-B763C2C8FA6D}" type="presParOf" srcId="{46CA9C34-8071-464F-AFA0-49CA3FCD98C0}" destId="{F31CDD5E-AFF9-42EF-B8CF-8072390A4A9B}" srcOrd="0" destOrd="0" presId="urn:microsoft.com/office/officeart/2005/8/layout/list1"/>
    <dgm:cxn modelId="{2363AC72-4E9C-4523-8B68-2279FFF47B36}" type="presParOf" srcId="{F31CDD5E-AFF9-42EF-B8CF-8072390A4A9B}" destId="{0356351A-1295-44A0-8CEF-5149E1EAC5D5}" srcOrd="0" destOrd="0" presId="urn:microsoft.com/office/officeart/2005/8/layout/list1"/>
    <dgm:cxn modelId="{9D9660F1-74A0-4141-AE51-1F1746DF5E37}" type="presParOf" srcId="{F31CDD5E-AFF9-42EF-B8CF-8072390A4A9B}" destId="{C05D3587-2F32-4FEC-BD16-93092099CA86}" srcOrd="1" destOrd="0" presId="urn:microsoft.com/office/officeart/2005/8/layout/list1"/>
    <dgm:cxn modelId="{CCFFE9D5-BE03-4601-9D9F-3DFA15624FA1}" type="presParOf" srcId="{46CA9C34-8071-464F-AFA0-49CA3FCD98C0}" destId="{80C56DDC-B8E7-449C-9C9F-3E0FAEF021DF}" srcOrd="1" destOrd="0" presId="urn:microsoft.com/office/officeart/2005/8/layout/list1"/>
    <dgm:cxn modelId="{FF908DF0-3AAE-469E-87A4-BBAF3ABB337D}" type="presParOf" srcId="{46CA9C34-8071-464F-AFA0-49CA3FCD98C0}" destId="{FFD93C6C-3D8A-42F1-AD3A-100AB60B90F5}" srcOrd="2" destOrd="0" presId="urn:microsoft.com/office/officeart/2005/8/layout/list1"/>
    <dgm:cxn modelId="{21B141E9-7FD8-437E-911F-0E62C475E122}" type="presParOf" srcId="{46CA9C34-8071-464F-AFA0-49CA3FCD98C0}" destId="{E5A23EA6-2CFE-42BF-A74E-645F598E183D}" srcOrd="3" destOrd="0" presId="urn:microsoft.com/office/officeart/2005/8/layout/list1"/>
    <dgm:cxn modelId="{985205B8-2901-486C-B38D-0A6C6DAF6E3A}" type="presParOf" srcId="{46CA9C34-8071-464F-AFA0-49CA3FCD98C0}" destId="{0534B074-CB01-41D1-A374-37FEC258C3FD}" srcOrd="4" destOrd="0" presId="urn:microsoft.com/office/officeart/2005/8/layout/list1"/>
    <dgm:cxn modelId="{F76641B6-DE6C-4C10-A20E-C070D4E6B5DA}" type="presParOf" srcId="{0534B074-CB01-41D1-A374-37FEC258C3FD}" destId="{567C5DD7-8A79-4417-A8C6-7A318D5E9DB4}" srcOrd="0" destOrd="0" presId="urn:microsoft.com/office/officeart/2005/8/layout/list1"/>
    <dgm:cxn modelId="{E348C71B-D5E5-4D1D-AC9F-D311B945CE1B}" type="presParOf" srcId="{0534B074-CB01-41D1-A374-37FEC258C3FD}" destId="{29B55536-E199-43F7-9915-70F547B6E116}" srcOrd="1" destOrd="0" presId="urn:microsoft.com/office/officeart/2005/8/layout/list1"/>
    <dgm:cxn modelId="{F3F6E64F-2E34-4066-8ABF-AC93ADEBE768}" type="presParOf" srcId="{46CA9C34-8071-464F-AFA0-49CA3FCD98C0}" destId="{D05A15CF-E35F-4BAF-98DD-20DEB883588F}" srcOrd="5" destOrd="0" presId="urn:microsoft.com/office/officeart/2005/8/layout/list1"/>
    <dgm:cxn modelId="{E0A97061-C22A-4163-8FD3-E69C067805BE}" type="presParOf" srcId="{46CA9C34-8071-464F-AFA0-49CA3FCD98C0}" destId="{ED181282-117B-44D9-A7A3-EE3D13FD9B95}" srcOrd="6" destOrd="0" presId="urn:microsoft.com/office/officeart/2005/8/layout/list1"/>
    <dgm:cxn modelId="{4C75FDFC-F135-4951-A4ED-F319760F685D}" type="presParOf" srcId="{46CA9C34-8071-464F-AFA0-49CA3FCD98C0}" destId="{3D416636-8324-4B2E-8CD0-5543873ED4A8}" srcOrd="7" destOrd="0" presId="urn:microsoft.com/office/officeart/2005/8/layout/list1"/>
    <dgm:cxn modelId="{3238CA8E-13AA-487A-993E-2FBA8EFBABE8}" type="presParOf" srcId="{46CA9C34-8071-464F-AFA0-49CA3FCD98C0}" destId="{D4358218-88DC-4D32-9BAA-5CDACAB78BE7}" srcOrd="8" destOrd="0" presId="urn:microsoft.com/office/officeart/2005/8/layout/list1"/>
    <dgm:cxn modelId="{FEF97C88-AFA1-4118-A1E6-CA9F88EA43BA}" type="presParOf" srcId="{D4358218-88DC-4D32-9BAA-5CDACAB78BE7}" destId="{87A51B49-8B77-4B97-949D-A010BA6A311F}" srcOrd="0" destOrd="0" presId="urn:microsoft.com/office/officeart/2005/8/layout/list1"/>
    <dgm:cxn modelId="{29525613-6733-4B5F-999B-21A30643FDED}" type="presParOf" srcId="{D4358218-88DC-4D32-9BAA-5CDACAB78BE7}" destId="{AC8CFB49-9963-4085-B3BD-BFF8019827ED}" srcOrd="1" destOrd="0" presId="urn:microsoft.com/office/officeart/2005/8/layout/list1"/>
    <dgm:cxn modelId="{DB0EF253-6EC3-476A-B1D8-9D84C71ED4BB}" type="presParOf" srcId="{46CA9C34-8071-464F-AFA0-49CA3FCD98C0}" destId="{07AB3A54-170E-4C0C-A93B-CB6AFD201BED}" srcOrd="9" destOrd="0" presId="urn:microsoft.com/office/officeart/2005/8/layout/list1"/>
    <dgm:cxn modelId="{896A70E7-E4DD-4D48-938F-125081078CF9}" type="presParOf" srcId="{46CA9C34-8071-464F-AFA0-49CA3FCD98C0}" destId="{E961EE77-6281-4129-B18A-9D5176ADC2F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E719EE-4567-4613-B12E-FE038E6E1FF8}" type="doc">
      <dgm:prSet loTypeId="urn:microsoft.com/office/officeart/2005/8/layout/cycle3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D8F92B4A-EFEC-4C0D-8B24-93D3A8469BA6}">
      <dgm:prSet phldrT="[Testo]" custT="1"/>
      <dgm:spPr/>
      <dgm:t>
        <a:bodyPr/>
        <a:lstStyle/>
        <a:p>
          <a:r>
            <a:rPr lang="it-IT" sz="3200" b="1" dirty="0" smtClean="0"/>
            <a:t>obbligatorietà</a:t>
          </a:r>
          <a:endParaRPr lang="it-IT" sz="2800" b="1" dirty="0"/>
        </a:p>
      </dgm:t>
    </dgm:pt>
    <dgm:pt modelId="{B12F96C6-6CFA-4D27-9B57-9DD89BFCDC08}" type="parTrans" cxnId="{39597C78-C42D-4642-A593-EC0C1F4125A7}">
      <dgm:prSet/>
      <dgm:spPr/>
      <dgm:t>
        <a:bodyPr/>
        <a:lstStyle/>
        <a:p>
          <a:endParaRPr lang="it-IT"/>
        </a:p>
      </dgm:t>
    </dgm:pt>
    <dgm:pt modelId="{46CB2AAE-1302-40C5-8E91-E862E8A2FD5C}" type="sibTrans" cxnId="{39597C78-C42D-4642-A593-EC0C1F4125A7}">
      <dgm:prSet/>
      <dgm:spPr/>
      <dgm:t>
        <a:bodyPr/>
        <a:lstStyle/>
        <a:p>
          <a:endParaRPr lang="it-IT"/>
        </a:p>
      </dgm:t>
    </dgm:pt>
    <dgm:pt modelId="{246E5EA2-97D9-49D7-88E6-85B3A94E3CC0}">
      <dgm:prSet phldrT="[Testo]" custT="1"/>
      <dgm:spPr/>
      <dgm:t>
        <a:bodyPr/>
        <a:lstStyle/>
        <a:p>
          <a:r>
            <a:rPr lang="it-IT" sz="3200" b="1" dirty="0" smtClean="0"/>
            <a:t>non </a:t>
          </a:r>
          <a:r>
            <a:rPr lang="it-IT" sz="3200" b="1" dirty="0" err="1" smtClean="0"/>
            <a:t>afflittività</a:t>
          </a:r>
          <a:endParaRPr lang="it-IT" sz="3200" b="1" dirty="0"/>
        </a:p>
      </dgm:t>
    </dgm:pt>
    <dgm:pt modelId="{E33C01EB-0093-4FB9-BA5B-8414C38B4BF6}" type="parTrans" cxnId="{BEC8E1F0-7DCD-4366-974A-D23BE8A5150F}">
      <dgm:prSet/>
      <dgm:spPr/>
      <dgm:t>
        <a:bodyPr/>
        <a:lstStyle/>
        <a:p>
          <a:endParaRPr lang="it-IT"/>
        </a:p>
      </dgm:t>
    </dgm:pt>
    <dgm:pt modelId="{C8B741DB-51AC-4085-8D0B-D42FD9F21922}" type="sibTrans" cxnId="{BEC8E1F0-7DCD-4366-974A-D23BE8A5150F}">
      <dgm:prSet/>
      <dgm:spPr/>
      <dgm:t>
        <a:bodyPr/>
        <a:lstStyle/>
        <a:p>
          <a:endParaRPr lang="it-IT"/>
        </a:p>
      </dgm:t>
    </dgm:pt>
    <dgm:pt modelId="{33219A3E-0EB7-4F4E-B749-49C5FDE3B237}">
      <dgm:prSet phldrT="[Testo]"/>
      <dgm:spPr/>
      <dgm:t>
        <a:bodyPr/>
        <a:lstStyle/>
        <a:p>
          <a:r>
            <a:rPr lang="it-IT" b="1" dirty="0" smtClean="0"/>
            <a:t>promozione del soggetto </a:t>
          </a:r>
          <a:endParaRPr lang="it-IT" b="1" dirty="0"/>
        </a:p>
      </dgm:t>
    </dgm:pt>
    <dgm:pt modelId="{B0775A9D-D4F1-4564-90D8-6887ABC424A0}" type="parTrans" cxnId="{889A1C12-3210-4225-BEB5-256875CE1FA0}">
      <dgm:prSet/>
      <dgm:spPr/>
      <dgm:t>
        <a:bodyPr/>
        <a:lstStyle/>
        <a:p>
          <a:endParaRPr lang="it-IT"/>
        </a:p>
      </dgm:t>
    </dgm:pt>
    <dgm:pt modelId="{D7762AFD-0DE6-4245-AE30-BAE11FF309AF}" type="sibTrans" cxnId="{889A1C12-3210-4225-BEB5-256875CE1FA0}">
      <dgm:prSet/>
      <dgm:spPr/>
      <dgm:t>
        <a:bodyPr/>
        <a:lstStyle/>
        <a:p>
          <a:endParaRPr lang="it-IT"/>
        </a:p>
      </dgm:t>
    </dgm:pt>
    <dgm:pt modelId="{74F71CF2-A6D5-4224-87E7-470EDBA9AB41}">
      <dgm:prSet phldrT="[Testo]"/>
      <dgm:spPr/>
      <dgm:t>
        <a:bodyPr/>
        <a:lstStyle/>
        <a:p>
          <a:r>
            <a:rPr lang="it-IT" b="1" dirty="0" smtClean="0"/>
            <a:t>omogeneità al lavoro libero</a:t>
          </a:r>
          <a:endParaRPr lang="it-IT" b="1" dirty="0"/>
        </a:p>
      </dgm:t>
    </dgm:pt>
    <dgm:pt modelId="{6DF3BBCC-333F-4FE7-B94F-77BD14126E8F}" type="parTrans" cxnId="{D37DA53E-06A6-437D-A8A5-BFF030763058}">
      <dgm:prSet/>
      <dgm:spPr/>
      <dgm:t>
        <a:bodyPr/>
        <a:lstStyle/>
        <a:p>
          <a:endParaRPr lang="it-IT"/>
        </a:p>
      </dgm:t>
    </dgm:pt>
    <dgm:pt modelId="{AECCC83A-F82D-4179-9FBD-4BD850B3A87F}" type="sibTrans" cxnId="{D37DA53E-06A6-437D-A8A5-BFF030763058}">
      <dgm:prSet/>
      <dgm:spPr/>
      <dgm:t>
        <a:bodyPr/>
        <a:lstStyle/>
        <a:p>
          <a:endParaRPr lang="it-IT"/>
        </a:p>
      </dgm:t>
    </dgm:pt>
    <dgm:pt modelId="{7EC1F64E-0D96-429B-BE31-15526F5D63BE}">
      <dgm:prSet phldrT="[Testo]" custT="1"/>
      <dgm:spPr/>
      <dgm:t>
        <a:bodyPr/>
        <a:lstStyle/>
        <a:p>
          <a:r>
            <a:rPr lang="it-IT" sz="3200" b="1" dirty="0" err="1" smtClean="0"/>
            <a:t>remuneratività</a:t>
          </a:r>
          <a:endParaRPr lang="it-IT" sz="3100" b="1" dirty="0"/>
        </a:p>
      </dgm:t>
    </dgm:pt>
    <dgm:pt modelId="{212DA322-97CC-45F4-8AD6-C30C29DAD551}" type="parTrans" cxnId="{6412B7E1-834C-4494-BC20-B2AAD6CCA2FF}">
      <dgm:prSet/>
      <dgm:spPr/>
      <dgm:t>
        <a:bodyPr/>
        <a:lstStyle/>
        <a:p>
          <a:endParaRPr lang="it-IT"/>
        </a:p>
      </dgm:t>
    </dgm:pt>
    <dgm:pt modelId="{7751A944-9E1B-4A7E-AFAA-F002A9BCE764}" type="sibTrans" cxnId="{6412B7E1-834C-4494-BC20-B2AAD6CCA2FF}">
      <dgm:prSet/>
      <dgm:spPr/>
      <dgm:t>
        <a:bodyPr/>
        <a:lstStyle/>
        <a:p>
          <a:endParaRPr lang="it-IT"/>
        </a:p>
      </dgm:t>
    </dgm:pt>
    <dgm:pt modelId="{CE9EDFE7-396D-4B97-9E7E-1124166B96F7}" type="pres">
      <dgm:prSet presAssocID="{BCE719EE-4567-4613-B12E-FE038E6E1FF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9CDDA0F-7338-4AC2-B57F-2BA2B53D5486}" type="pres">
      <dgm:prSet presAssocID="{BCE719EE-4567-4613-B12E-FE038E6E1FF8}" presName="cycle" presStyleCnt="0"/>
      <dgm:spPr/>
    </dgm:pt>
    <dgm:pt modelId="{97150AF9-ACCA-442B-A939-BA71C65EF9D1}" type="pres">
      <dgm:prSet presAssocID="{D8F92B4A-EFEC-4C0D-8B24-93D3A8469BA6}" presName="nodeFirstNode" presStyleLbl="node1" presStyleIdx="0" presStyleCnt="5" custScaleX="11752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CBED4A9-AF5A-42BF-8906-C1BB5296FF95}" type="pres">
      <dgm:prSet presAssocID="{46CB2AAE-1302-40C5-8E91-E862E8A2FD5C}" presName="sibTransFirstNode" presStyleLbl="bgShp" presStyleIdx="0" presStyleCnt="1"/>
      <dgm:spPr/>
      <dgm:t>
        <a:bodyPr/>
        <a:lstStyle/>
        <a:p>
          <a:endParaRPr lang="it-IT"/>
        </a:p>
      </dgm:t>
    </dgm:pt>
    <dgm:pt modelId="{2E8D04D5-2D68-4FCF-982E-2A6FD901344F}" type="pres">
      <dgm:prSet presAssocID="{246E5EA2-97D9-49D7-88E6-85B3A94E3CC0}" presName="nodeFollowingNodes" presStyleLbl="node1" presStyleIdx="1" presStyleCnt="5" custScaleX="13117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C5E5372-3F78-419C-87D5-FFD445B82E8E}" type="pres">
      <dgm:prSet presAssocID="{33219A3E-0EB7-4F4E-B749-49C5FDE3B237}" presName="nodeFollowingNodes" presStyleLbl="node1" presStyleIdx="2" presStyleCnt="5" custScaleX="136675" custRadScaleRad="110871" custRadScaleInc="-1279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4B8C6D5-460C-480E-B168-06795916546B}" type="pres">
      <dgm:prSet presAssocID="{74F71CF2-A6D5-4224-87E7-470EDBA9AB41}" presName="nodeFollowingNodes" presStyleLbl="node1" presStyleIdx="3" presStyleCnt="5" custScaleX="128176" custRadScaleRad="112449" custRadScaleInc="1418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74EB1DD-995D-44B3-B706-4893DE86C435}" type="pres">
      <dgm:prSet presAssocID="{7EC1F64E-0D96-429B-BE31-15526F5D63BE}" presName="nodeFollowingNodes" presStyleLbl="node1" presStyleIdx="4" presStyleCnt="5" custScaleX="11953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DFFEEF3-9130-4D59-BE3A-4BA5D04BD035}" type="presOf" srcId="{33219A3E-0EB7-4F4E-B749-49C5FDE3B237}" destId="{AC5E5372-3F78-419C-87D5-FFD445B82E8E}" srcOrd="0" destOrd="0" presId="urn:microsoft.com/office/officeart/2005/8/layout/cycle3"/>
    <dgm:cxn modelId="{AAE74BA0-0F40-4237-9383-B6CD81BDDA46}" type="presOf" srcId="{BCE719EE-4567-4613-B12E-FE038E6E1FF8}" destId="{CE9EDFE7-396D-4B97-9E7E-1124166B96F7}" srcOrd="0" destOrd="0" presId="urn:microsoft.com/office/officeart/2005/8/layout/cycle3"/>
    <dgm:cxn modelId="{889A1C12-3210-4225-BEB5-256875CE1FA0}" srcId="{BCE719EE-4567-4613-B12E-FE038E6E1FF8}" destId="{33219A3E-0EB7-4F4E-B749-49C5FDE3B237}" srcOrd="2" destOrd="0" parTransId="{B0775A9D-D4F1-4564-90D8-6887ABC424A0}" sibTransId="{D7762AFD-0DE6-4245-AE30-BAE11FF309AF}"/>
    <dgm:cxn modelId="{D37DA53E-06A6-437D-A8A5-BFF030763058}" srcId="{BCE719EE-4567-4613-B12E-FE038E6E1FF8}" destId="{74F71CF2-A6D5-4224-87E7-470EDBA9AB41}" srcOrd="3" destOrd="0" parTransId="{6DF3BBCC-333F-4FE7-B94F-77BD14126E8F}" sibTransId="{AECCC83A-F82D-4179-9FBD-4BD850B3A87F}"/>
    <dgm:cxn modelId="{BEC8E1F0-7DCD-4366-974A-D23BE8A5150F}" srcId="{BCE719EE-4567-4613-B12E-FE038E6E1FF8}" destId="{246E5EA2-97D9-49D7-88E6-85B3A94E3CC0}" srcOrd="1" destOrd="0" parTransId="{E33C01EB-0093-4FB9-BA5B-8414C38B4BF6}" sibTransId="{C8B741DB-51AC-4085-8D0B-D42FD9F21922}"/>
    <dgm:cxn modelId="{D5A1BE52-9931-4E1A-B712-2E906A27B4A6}" type="presOf" srcId="{246E5EA2-97D9-49D7-88E6-85B3A94E3CC0}" destId="{2E8D04D5-2D68-4FCF-982E-2A6FD901344F}" srcOrd="0" destOrd="0" presId="urn:microsoft.com/office/officeart/2005/8/layout/cycle3"/>
    <dgm:cxn modelId="{200114B7-6D83-4CC6-A556-3185CB008F82}" type="presOf" srcId="{D8F92B4A-EFEC-4C0D-8B24-93D3A8469BA6}" destId="{97150AF9-ACCA-442B-A939-BA71C65EF9D1}" srcOrd="0" destOrd="0" presId="urn:microsoft.com/office/officeart/2005/8/layout/cycle3"/>
    <dgm:cxn modelId="{EC7438E1-C8A4-486F-9B1B-AB9EB40A5C11}" type="presOf" srcId="{46CB2AAE-1302-40C5-8E91-E862E8A2FD5C}" destId="{8CBED4A9-AF5A-42BF-8906-C1BB5296FF95}" srcOrd="0" destOrd="0" presId="urn:microsoft.com/office/officeart/2005/8/layout/cycle3"/>
    <dgm:cxn modelId="{39597C78-C42D-4642-A593-EC0C1F4125A7}" srcId="{BCE719EE-4567-4613-B12E-FE038E6E1FF8}" destId="{D8F92B4A-EFEC-4C0D-8B24-93D3A8469BA6}" srcOrd="0" destOrd="0" parTransId="{B12F96C6-6CFA-4D27-9B57-9DD89BFCDC08}" sibTransId="{46CB2AAE-1302-40C5-8E91-E862E8A2FD5C}"/>
    <dgm:cxn modelId="{6412B7E1-834C-4494-BC20-B2AAD6CCA2FF}" srcId="{BCE719EE-4567-4613-B12E-FE038E6E1FF8}" destId="{7EC1F64E-0D96-429B-BE31-15526F5D63BE}" srcOrd="4" destOrd="0" parTransId="{212DA322-97CC-45F4-8AD6-C30C29DAD551}" sibTransId="{7751A944-9E1B-4A7E-AFAA-F002A9BCE764}"/>
    <dgm:cxn modelId="{B0D94CA9-DE45-4F0A-9BE0-ADB4FE2545B5}" type="presOf" srcId="{74F71CF2-A6D5-4224-87E7-470EDBA9AB41}" destId="{A4B8C6D5-460C-480E-B168-06795916546B}" srcOrd="0" destOrd="0" presId="urn:microsoft.com/office/officeart/2005/8/layout/cycle3"/>
    <dgm:cxn modelId="{609BA228-770B-4DB0-9477-B6F97A2E4450}" type="presOf" srcId="{7EC1F64E-0D96-429B-BE31-15526F5D63BE}" destId="{574EB1DD-995D-44B3-B706-4893DE86C435}" srcOrd="0" destOrd="0" presId="urn:microsoft.com/office/officeart/2005/8/layout/cycle3"/>
    <dgm:cxn modelId="{570CFCB3-9EC9-470B-8B96-AE1F98C96D41}" type="presParOf" srcId="{CE9EDFE7-396D-4B97-9E7E-1124166B96F7}" destId="{79CDDA0F-7338-4AC2-B57F-2BA2B53D5486}" srcOrd="0" destOrd="0" presId="urn:microsoft.com/office/officeart/2005/8/layout/cycle3"/>
    <dgm:cxn modelId="{25F1A6A6-99AB-4275-BDFA-0E9B0BA6B25A}" type="presParOf" srcId="{79CDDA0F-7338-4AC2-B57F-2BA2B53D5486}" destId="{97150AF9-ACCA-442B-A939-BA71C65EF9D1}" srcOrd="0" destOrd="0" presId="urn:microsoft.com/office/officeart/2005/8/layout/cycle3"/>
    <dgm:cxn modelId="{EB910367-3433-47EB-8F54-8F6600BF0C5B}" type="presParOf" srcId="{79CDDA0F-7338-4AC2-B57F-2BA2B53D5486}" destId="{8CBED4A9-AF5A-42BF-8906-C1BB5296FF95}" srcOrd="1" destOrd="0" presId="urn:microsoft.com/office/officeart/2005/8/layout/cycle3"/>
    <dgm:cxn modelId="{403EFEB2-9046-4EF9-A871-2D2CB3B27E74}" type="presParOf" srcId="{79CDDA0F-7338-4AC2-B57F-2BA2B53D5486}" destId="{2E8D04D5-2D68-4FCF-982E-2A6FD901344F}" srcOrd="2" destOrd="0" presId="urn:microsoft.com/office/officeart/2005/8/layout/cycle3"/>
    <dgm:cxn modelId="{1052BD1D-308D-40C1-8BC2-0A1016C6C4AD}" type="presParOf" srcId="{79CDDA0F-7338-4AC2-B57F-2BA2B53D5486}" destId="{AC5E5372-3F78-419C-87D5-FFD445B82E8E}" srcOrd="3" destOrd="0" presId="urn:microsoft.com/office/officeart/2005/8/layout/cycle3"/>
    <dgm:cxn modelId="{B21CC446-FA39-4F97-BF78-81FD227AD628}" type="presParOf" srcId="{79CDDA0F-7338-4AC2-B57F-2BA2B53D5486}" destId="{A4B8C6D5-460C-480E-B168-06795916546B}" srcOrd="4" destOrd="0" presId="urn:microsoft.com/office/officeart/2005/8/layout/cycle3"/>
    <dgm:cxn modelId="{179D15D5-73E6-40CE-A033-7DF2BFE7DD49}" type="presParOf" srcId="{79CDDA0F-7338-4AC2-B57F-2BA2B53D5486}" destId="{574EB1DD-995D-44B3-B706-4893DE86C435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03C265-493E-4B39-8420-22F16DB05C6A}" type="doc">
      <dgm:prSet loTypeId="urn:microsoft.com/office/officeart/2005/8/layout/matrix3" loCatId="matrix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B33E805E-69EC-4DA8-AD56-367914908695}">
      <dgm:prSet/>
      <dgm:spPr/>
      <dgm:t>
        <a:bodyPr/>
        <a:lstStyle/>
        <a:p>
          <a:pPr rtl="0"/>
          <a:r>
            <a:rPr lang="it-IT" b="1" dirty="0" smtClean="0"/>
            <a:t>Carenza di risorse economiche</a:t>
          </a:r>
          <a:endParaRPr lang="it-IT" b="1" dirty="0"/>
        </a:p>
      </dgm:t>
    </dgm:pt>
    <dgm:pt modelId="{15F2E88A-E0F9-4CD8-9AE4-93165CC55246}" type="parTrans" cxnId="{8A354C81-8678-4C98-AAAC-37CCABAE8EA6}">
      <dgm:prSet/>
      <dgm:spPr/>
      <dgm:t>
        <a:bodyPr/>
        <a:lstStyle/>
        <a:p>
          <a:endParaRPr lang="it-IT"/>
        </a:p>
      </dgm:t>
    </dgm:pt>
    <dgm:pt modelId="{7257F94B-3FAE-4830-8B71-607789931D7F}" type="sibTrans" cxnId="{8A354C81-8678-4C98-AAAC-37CCABAE8EA6}">
      <dgm:prSet/>
      <dgm:spPr/>
      <dgm:t>
        <a:bodyPr/>
        <a:lstStyle/>
        <a:p>
          <a:endParaRPr lang="it-IT"/>
        </a:p>
      </dgm:t>
    </dgm:pt>
    <dgm:pt modelId="{935471B9-6C8F-4920-A9C0-06D40920F3E9}">
      <dgm:prSet/>
      <dgm:spPr/>
      <dgm:t>
        <a:bodyPr/>
        <a:lstStyle/>
        <a:p>
          <a:pPr rtl="0"/>
          <a:r>
            <a:rPr lang="it-IT" b="1" dirty="0" smtClean="0"/>
            <a:t>Complessità della realtà penitenzia</a:t>
          </a:r>
          <a:endParaRPr lang="it-IT" b="1" dirty="0"/>
        </a:p>
      </dgm:t>
    </dgm:pt>
    <dgm:pt modelId="{ADB15B90-3F86-4CB8-AA13-5660C1B4CC6C}" type="parTrans" cxnId="{AD9FAC56-C9B1-4D44-88C4-AD812A2F494F}">
      <dgm:prSet/>
      <dgm:spPr/>
      <dgm:t>
        <a:bodyPr/>
        <a:lstStyle/>
        <a:p>
          <a:endParaRPr lang="it-IT"/>
        </a:p>
      </dgm:t>
    </dgm:pt>
    <dgm:pt modelId="{320BEB26-30A5-41C6-A1AB-894DAC9228D8}" type="sibTrans" cxnId="{AD9FAC56-C9B1-4D44-88C4-AD812A2F494F}">
      <dgm:prSet/>
      <dgm:spPr/>
      <dgm:t>
        <a:bodyPr/>
        <a:lstStyle/>
        <a:p>
          <a:endParaRPr lang="it-IT"/>
        </a:p>
      </dgm:t>
    </dgm:pt>
    <dgm:pt modelId="{873C71AE-2DDC-48BC-9149-468897C40696}">
      <dgm:prSet/>
      <dgm:spPr/>
      <dgm:t>
        <a:bodyPr/>
        <a:lstStyle/>
        <a:p>
          <a:pPr rtl="0"/>
          <a:r>
            <a:rPr lang="it-IT" b="1" dirty="0" smtClean="0"/>
            <a:t>Rigidità strutturali</a:t>
          </a:r>
          <a:endParaRPr lang="it-IT" b="1" dirty="0"/>
        </a:p>
      </dgm:t>
    </dgm:pt>
    <dgm:pt modelId="{C9D082AA-D228-47C7-9F7C-4ADD9186D993}" type="parTrans" cxnId="{972F29DF-1EE4-4405-91AE-C21769B952E3}">
      <dgm:prSet/>
      <dgm:spPr/>
      <dgm:t>
        <a:bodyPr/>
        <a:lstStyle/>
        <a:p>
          <a:endParaRPr lang="it-IT"/>
        </a:p>
      </dgm:t>
    </dgm:pt>
    <dgm:pt modelId="{6FFE169A-D2B1-429A-BC0A-9E9E58C3CAA9}" type="sibTrans" cxnId="{972F29DF-1EE4-4405-91AE-C21769B952E3}">
      <dgm:prSet/>
      <dgm:spPr/>
      <dgm:t>
        <a:bodyPr/>
        <a:lstStyle/>
        <a:p>
          <a:endParaRPr lang="it-IT"/>
        </a:p>
      </dgm:t>
    </dgm:pt>
    <dgm:pt modelId="{05BB2E15-B21C-4B5C-9F3A-56C73055EBF1}">
      <dgm:prSet/>
      <dgm:spPr/>
      <dgm:t>
        <a:bodyPr/>
        <a:lstStyle/>
        <a:p>
          <a:pPr rtl="0"/>
          <a:r>
            <a:rPr lang="it-IT" b="1" dirty="0" smtClean="0"/>
            <a:t>Mancanza di capacità manageriali</a:t>
          </a:r>
          <a:endParaRPr lang="it-IT" b="1" dirty="0"/>
        </a:p>
      </dgm:t>
    </dgm:pt>
    <dgm:pt modelId="{93B9179E-BCB4-4056-B572-2627086A7B4F}" type="parTrans" cxnId="{7FD204FD-766F-4BB9-8011-BD66C2CEAEE5}">
      <dgm:prSet/>
      <dgm:spPr/>
      <dgm:t>
        <a:bodyPr/>
        <a:lstStyle/>
        <a:p>
          <a:endParaRPr lang="it-IT"/>
        </a:p>
      </dgm:t>
    </dgm:pt>
    <dgm:pt modelId="{B2DFCD46-B4AA-4B00-9F8E-522F5D14A533}" type="sibTrans" cxnId="{7FD204FD-766F-4BB9-8011-BD66C2CEAEE5}">
      <dgm:prSet/>
      <dgm:spPr/>
      <dgm:t>
        <a:bodyPr/>
        <a:lstStyle/>
        <a:p>
          <a:endParaRPr lang="it-IT"/>
        </a:p>
      </dgm:t>
    </dgm:pt>
    <dgm:pt modelId="{0E7C7951-CD36-4138-AA43-DD2C3BA0A6AB}" type="pres">
      <dgm:prSet presAssocID="{E603C265-493E-4B39-8420-22F16DB05C6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FD1B17C-3465-4840-8F72-A55FEEC606FF}" type="pres">
      <dgm:prSet presAssocID="{E603C265-493E-4B39-8420-22F16DB05C6A}" presName="diamond" presStyleLbl="bgShp" presStyleIdx="0" presStyleCnt="1" custScaleX="120916"/>
      <dgm:spPr/>
    </dgm:pt>
    <dgm:pt modelId="{CD0F21BA-0F29-4382-94CF-AAFC72DF98F2}" type="pres">
      <dgm:prSet presAssocID="{E603C265-493E-4B39-8420-22F16DB05C6A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D678FBA-A669-4CDB-894E-210DECB82CDE}" type="pres">
      <dgm:prSet presAssocID="{E603C265-493E-4B39-8420-22F16DB05C6A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874600E-0BBE-4432-9AA0-CFFF23165FD6}" type="pres">
      <dgm:prSet presAssocID="{E603C265-493E-4B39-8420-22F16DB05C6A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63E6C12-7E71-4D25-B523-52816CF994A6}" type="pres">
      <dgm:prSet presAssocID="{E603C265-493E-4B39-8420-22F16DB05C6A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ED0C008-C6F4-428A-BDF5-CFAA4D0A45DF}" type="presOf" srcId="{873C71AE-2DDC-48BC-9149-468897C40696}" destId="{A874600E-0BBE-4432-9AA0-CFFF23165FD6}" srcOrd="0" destOrd="0" presId="urn:microsoft.com/office/officeart/2005/8/layout/matrix3"/>
    <dgm:cxn modelId="{8A354C81-8678-4C98-AAAC-37CCABAE8EA6}" srcId="{E603C265-493E-4B39-8420-22F16DB05C6A}" destId="{B33E805E-69EC-4DA8-AD56-367914908695}" srcOrd="0" destOrd="0" parTransId="{15F2E88A-E0F9-4CD8-9AE4-93165CC55246}" sibTransId="{7257F94B-3FAE-4830-8B71-607789931D7F}"/>
    <dgm:cxn modelId="{972F29DF-1EE4-4405-91AE-C21769B952E3}" srcId="{E603C265-493E-4B39-8420-22F16DB05C6A}" destId="{873C71AE-2DDC-48BC-9149-468897C40696}" srcOrd="2" destOrd="0" parTransId="{C9D082AA-D228-47C7-9F7C-4ADD9186D993}" sibTransId="{6FFE169A-D2B1-429A-BC0A-9E9E58C3CAA9}"/>
    <dgm:cxn modelId="{ACC0BC8E-6ABF-44CA-8494-47C6FB4236A0}" type="presOf" srcId="{B33E805E-69EC-4DA8-AD56-367914908695}" destId="{CD0F21BA-0F29-4382-94CF-AAFC72DF98F2}" srcOrd="0" destOrd="0" presId="urn:microsoft.com/office/officeart/2005/8/layout/matrix3"/>
    <dgm:cxn modelId="{5B4CED07-DD52-4576-8CA8-25EDCE3E4F6C}" type="presOf" srcId="{935471B9-6C8F-4920-A9C0-06D40920F3E9}" destId="{BD678FBA-A669-4CDB-894E-210DECB82CDE}" srcOrd="0" destOrd="0" presId="urn:microsoft.com/office/officeart/2005/8/layout/matrix3"/>
    <dgm:cxn modelId="{7FD204FD-766F-4BB9-8011-BD66C2CEAEE5}" srcId="{E603C265-493E-4B39-8420-22F16DB05C6A}" destId="{05BB2E15-B21C-4B5C-9F3A-56C73055EBF1}" srcOrd="3" destOrd="0" parTransId="{93B9179E-BCB4-4056-B572-2627086A7B4F}" sibTransId="{B2DFCD46-B4AA-4B00-9F8E-522F5D14A533}"/>
    <dgm:cxn modelId="{AD9FAC56-C9B1-4D44-88C4-AD812A2F494F}" srcId="{E603C265-493E-4B39-8420-22F16DB05C6A}" destId="{935471B9-6C8F-4920-A9C0-06D40920F3E9}" srcOrd="1" destOrd="0" parTransId="{ADB15B90-3F86-4CB8-AA13-5660C1B4CC6C}" sibTransId="{320BEB26-30A5-41C6-A1AB-894DAC9228D8}"/>
    <dgm:cxn modelId="{0E7F0069-641C-4DA8-A715-5B7A836AE431}" type="presOf" srcId="{05BB2E15-B21C-4B5C-9F3A-56C73055EBF1}" destId="{463E6C12-7E71-4D25-B523-52816CF994A6}" srcOrd="0" destOrd="0" presId="urn:microsoft.com/office/officeart/2005/8/layout/matrix3"/>
    <dgm:cxn modelId="{F2A195E1-71C8-42C1-AA2C-F15CE64AB608}" type="presOf" srcId="{E603C265-493E-4B39-8420-22F16DB05C6A}" destId="{0E7C7951-CD36-4138-AA43-DD2C3BA0A6AB}" srcOrd="0" destOrd="0" presId="urn:microsoft.com/office/officeart/2005/8/layout/matrix3"/>
    <dgm:cxn modelId="{37E69353-9277-4AF1-9D3F-8F00E7EF1BC5}" type="presParOf" srcId="{0E7C7951-CD36-4138-AA43-DD2C3BA0A6AB}" destId="{DFD1B17C-3465-4840-8F72-A55FEEC606FF}" srcOrd="0" destOrd="0" presId="urn:microsoft.com/office/officeart/2005/8/layout/matrix3"/>
    <dgm:cxn modelId="{0ED20983-A6D6-446D-AC20-EAE3CB03B6BB}" type="presParOf" srcId="{0E7C7951-CD36-4138-AA43-DD2C3BA0A6AB}" destId="{CD0F21BA-0F29-4382-94CF-AAFC72DF98F2}" srcOrd="1" destOrd="0" presId="urn:microsoft.com/office/officeart/2005/8/layout/matrix3"/>
    <dgm:cxn modelId="{677D6250-ADA4-45E4-96AE-315658B24D7D}" type="presParOf" srcId="{0E7C7951-CD36-4138-AA43-DD2C3BA0A6AB}" destId="{BD678FBA-A669-4CDB-894E-210DECB82CDE}" srcOrd="2" destOrd="0" presId="urn:microsoft.com/office/officeart/2005/8/layout/matrix3"/>
    <dgm:cxn modelId="{96D2002A-8D8F-46A0-9D14-565E2C3147A4}" type="presParOf" srcId="{0E7C7951-CD36-4138-AA43-DD2C3BA0A6AB}" destId="{A874600E-0BBE-4432-9AA0-CFFF23165FD6}" srcOrd="3" destOrd="0" presId="urn:microsoft.com/office/officeart/2005/8/layout/matrix3"/>
    <dgm:cxn modelId="{D0ACDEDD-45CE-4CFF-9738-EB3B9A1E9E2F}" type="presParOf" srcId="{0E7C7951-CD36-4138-AA43-DD2C3BA0A6AB}" destId="{463E6C12-7E71-4D25-B523-52816CF994A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492879-37FF-4146-9A74-5137932E0FFF}" type="doc">
      <dgm:prSet loTypeId="urn:microsoft.com/office/officeart/2005/8/layout/arrow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7F4A20C-3676-45B7-BC63-24E7555C7992}">
      <dgm:prSet/>
      <dgm:spPr/>
      <dgm:t>
        <a:bodyPr/>
        <a:lstStyle/>
        <a:p>
          <a:pPr rtl="0"/>
          <a:r>
            <a:rPr lang="it-IT" b="1" smtClean="0"/>
            <a:t>Legge 296/1993</a:t>
          </a:r>
          <a:endParaRPr lang="it-IT"/>
        </a:p>
      </dgm:t>
    </dgm:pt>
    <dgm:pt modelId="{5950E173-7AEF-4530-AE44-D4A21779DA32}" type="parTrans" cxnId="{5BD68450-C585-4DE3-B55A-26DA22E4F549}">
      <dgm:prSet/>
      <dgm:spPr/>
      <dgm:t>
        <a:bodyPr/>
        <a:lstStyle/>
        <a:p>
          <a:endParaRPr lang="it-IT"/>
        </a:p>
      </dgm:t>
    </dgm:pt>
    <dgm:pt modelId="{1D42DC18-C574-484D-A39B-9F533C8AF8C9}" type="sibTrans" cxnId="{5BD68450-C585-4DE3-B55A-26DA22E4F549}">
      <dgm:prSet/>
      <dgm:spPr/>
      <dgm:t>
        <a:bodyPr/>
        <a:lstStyle/>
        <a:p>
          <a:endParaRPr lang="it-IT"/>
        </a:p>
      </dgm:t>
    </dgm:pt>
    <dgm:pt modelId="{917BBC20-C813-4AE2-A81F-F210E8D9E157}">
      <dgm:prSet/>
      <dgm:spPr/>
      <dgm:t>
        <a:bodyPr/>
        <a:lstStyle/>
        <a:p>
          <a:pPr rtl="0"/>
          <a:r>
            <a:rPr lang="it-IT" b="1" dirty="0" smtClean="0">
              <a:solidFill>
                <a:srgbClr val="FF0000"/>
              </a:solidFill>
            </a:rPr>
            <a:t>Legge 193/2000</a:t>
          </a:r>
          <a:endParaRPr lang="it-IT" dirty="0">
            <a:solidFill>
              <a:srgbClr val="FF0000"/>
            </a:solidFill>
          </a:endParaRPr>
        </a:p>
      </dgm:t>
    </dgm:pt>
    <dgm:pt modelId="{CA13EF7B-F53C-4DAE-BDFB-81DD71C0159A}" type="parTrans" cxnId="{153022B7-8FDB-4B57-B990-0FEF0381B809}">
      <dgm:prSet/>
      <dgm:spPr/>
      <dgm:t>
        <a:bodyPr/>
        <a:lstStyle/>
        <a:p>
          <a:endParaRPr lang="it-IT"/>
        </a:p>
      </dgm:t>
    </dgm:pt>
    <dgm:pt modelId="{E0246254-83BC-4D9B-A8AF-A9DABF3D9DBC}" type="sibTrans" cxnId="{153022B7-8FDB-4B57-B990-0FEF0381B809}">
      <dgm:prSet/>
      <dgm:spPr/>
      <dgm:t>
        <a:bodyPr/>
        <a:lstStyle/>
        <a:p>
          <a:endParaRPr lang="it-IT"/>
        </a:p>
      </dgm:t>
    </dgm:pt>
    <dgm:pt modelId="{3554D736-3CAD-4705-A810-11FC41DC1BCB}">
      <dgm:prSet/>
      <dgm:spPr/>
      <dgm:t>
        <a:bodyPr/>
        <a:lstStyle/>
        <a:p>
          <a:pPr rtl="0"/>
          <a:r>
            <a:rPr lang="it-IT" b="1" dirty="0" err="1" smtClean="0"/>
            <a:t>d.l.</a:t>
          </a:r>
          <a:r>
            <a:rPr lang="it-IT" b="1" dirty="0" smtClean="0"/>
            <a:t> 78/2013, </a:t>
          </a:r>
          <a:r>
            <a:rPr lang="it-IT" b="1" dirty="0" err="1" smtClean="0"/>
            <a:t>conv</a:t>
          </a:r>
          <a:r>
            <a:rPr lang="it-IT" b="1" dirty="0" smtClean="0"/>
            <a:t>. </a:t>
          </a:r>
          <a:r>
            <a:rPr lang="it-IT" b="1" smtClean="0"/>
            <a:t>legge 94/2013</a:t>
          </a:r>
          <a:endParaRPr lang="it-IT" dirty="0"/>
        </a:p>
      </dgm:t>
    </dgm:pt>
    <dgm:pt modelId="{78637767-E2BB-43AE-8E88-338AC1CEB9F8}" type="parTrans" cxnId="{8526696F-F79A-4539-8CBF-0B30904E74EA}">
      <dgm:prSet/>
      <dgm:spPr/>
      <dgm:t>
        <a:bodyPr/>
        <a:lstStyle/>
        <a:p>
          <a:endParaRPr lang="it-IT"/>
        </a:p>
      </dgm:t>
    </dgm:pt>
    <dgm:pt modelId="{7579FF99-9D24-4E1B-BA99-F319D92F2C2D}" type="sibTrans" cxnId="{8526696F-F79A-4539-8CBF-0B30904E74EA}">
      <dgm:prSet/>
      <dgm:spPr/>
      <dgm:t>
        <a:bodyPr/>
        <a:lstStyle/>
        <a:p>
          <a:endParaRPr lang="it-IT"/>
        </a:p>
      </dgm:t>
    </dgm:pt>
    <dgm:pt modelId="{34F181EA-7159-4746-A686-8E09F16560F7}">
      <dgm:prSet/>
      <dgm:spPr/>
      <dgm:t>
        <a:bodyPr/>
        <a:lstStyle/>
        <a:p>
          <a:pPr rtl="0"/>
          <a:r>
            <a:rPr lang="it-IT" b="1" dirty="0" smtClean="0">
              <a:solidFill>
                <a:srgbClr val="FF0000"/>
              </a:solidFill>
            </a:rPr>
            <a:t>D.lgs. 124/2018</a:t>
          </a:r>
          <a:endParaRPr lang="it-IT" dirty="0">
            <a:solidFill>
              <a:srgbClr val="FF0000"/>
            </a:solidFill>
          </a:endParaRPr>
        </a:p>
      </dgm:t>
    </dgm:pt>
    <dgm:pt modelId="{D3559C6A-C811-4A60-B47A-F2572B232688}" type="parTrans" cxnId="{A373981F-325D-479E-837E-C91B40A550FE}">
      <dgm:prSet/>
      <dgm:spPr/>
      <dgm:t>
        <a:bodyPr/>
        <a:lstStyle/>
        <a:p>
          <a:endParaRPr lang="it-IT"/>
        </a:p>
      </dgm:t>
    </dgm:pt>
    <dgm:pt modelId="{178D4930-079F-4BB3-892F-CB600D9E929D}" type="sibTrans" cxnId="{A373981F-325D-479E-837E-C91B40A550FE}">
      <dgm:prSet/>
      <dgm:spPr/>
      <dgm:t>
        <a:bodyPr/>
        <a:lstStyle/>
        <a:p>
          <a:endParaRPr lang="it-IT"/>
        </a:p>
      </dgm:t>
    </dgm:pt>
    <dgm:pt modelId="{7034190F-A8D1-4C22-801B-A9FB7FEB593F}" type="pres">
      <dgm:prSet presAssocID="{2F492879-37FF-4146-9A74-5137932E0FF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3E614F9-7566-4223-87D8-4D458A027011}" type="pres">
      <dgm:prSet presAssocID="{2F492879-37FF-4146-9A74-5137932E0FFF}" presName="arrow" presStyleLbl="bgShp" presStyleIdx="0" presStyleCn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it-IT"/>
        </a:p>
      </dgm:t>
    </dgm:pt>
    <dgm:pt modelId="{9247A75E-EBE6-41B4-A75A-083C8C6A3D86}" type="pres">
      <dgm:prSet presAssocID="{2F492879-37FF-4146-9A74-5137932E0FFF}" presName="arrowDiagram4" presStyleCnt="0"/>
      <dgm:spPr/>
    </dgm:pt>
    <dgm:pt modelId="{454B2E19-1F10-4F16-9F16-F29159323577}" type="pres">
      <dgm:prSet presAssocID="{47F4A20C-3676-45B7-BC63-24E7555C7992}" presName="bullet4a" presStyleLbl="node1" presStyleIdx="0" presStyleCnt="4"/>
      <dgm:spPr>
        <a:ln>
          <a:solidFill>
            <a:schemeClr val="accent4">
              <a:lumMod val="50000"/>
            </a:schemeClr>
          </a:solidFill>
        </a:ln>
      </dgm:spPr>
    </dgm:pt>
    <dgm:pt modelId="{A33F4ACE-39B2-44B3-A0E7-AFA2421ED572}" type="pres">
      <dgm:prSet presAssocID="{47F4A20C-3676-45B7-BC63-24E7555C7992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550856E-C625-4AC6-A8EB-477F8369A21E}" type="pres">
      <dgm:prSet presAssocID="{917BBC20-C813-4AE2-A81F-F210E8D9E157}" presName="bullet4b" presStyleLbl="node1" presStyleIdx="1" presStyleCnt="4"/>
      <dgm:spPr>
        <a:ln>
          <a:solidFill>
            <a:schemeClr val="accent4">
              <a:lumMod val="50000"/>
            </a:schemeClr>
          </a:solidFill>
        </a:ln>
      </dgm:spPr>
    </dgm:pt>
    <dgm:pt modelId="{37D5A240-C44C-408C-B16E-C7115682E5B4}" type="pres">
      <dgm:prSet presAssocID="{917BBC20-C813-4AE2-A81F-F210E8D9E157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DDF8DFE-9127-49A7-979C-654D9B3E2B8D}" type="pres">
      <dgm:prSet presAssocID="{3554D736-3CAD-4705-A810-11FC41DC1BCB}" presName="bullet4c" presStyleLbl="node1" presStyleIdx="2" presStyleCnt="4"/>
      <dgm:spPr>
        <a:ln>
          <a:solidFill>
            <a:schemeClr val="accent4">
              <a:lumMod val="50000"/>
            </a:schemeClr>
          </a:solidFill>
        </a:ln>
      </dgm:spPr>
    </dgm:pt>
    <dgm:pt modelId="{E834B8A5-9975-491A-AA69-E88544A9DA7D}" type="pres">
      <dgm:prSet presAssocID="{3554D736-3CAD-4705-A810-11FC41DC1BCB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1303C5F-3E70-410F-A155-E117A5116E4C}" type="pres">
      <dgm:prSet presAssocID="{34F181EA-7159-4746-A686-8E09F16560F7}" presName="bullet4d" presStyleLbl="node1" presStyleIdx="3" presStyleCnt="4"/>
      <dgm:spPr>
        <a:ln>
          <a:solidFill>
            <a:schemeClr val="accent4">
              <a:lumMod val="50000"/>
            </a:schemeClr>
          </a:solidFill>
        </a:ln>
      </dgm:spPr>
    </dgm:pt>
    <dgm:pt modelId="{C2BB9CAD-A12E-4EF7-BC60-11CDF6750BC3}" type="pres">
      <dgm:prSet presAssocID="{34F181EA-7159-4746-A686-8E09F16560F7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53022B7-8FDB-4B57-B990-0FEF0381B809}" srcId="{2F492879-37FF-4146-9A74-5137932E0FFF}" destId="{917BBC20-C813-4AE2-A81F-F210E8D9E157}" srcOrd="1" destOrd="0" parTransId="{CA13EF7B-F53C-4DAE-BDFB-81DD71C0159A}" sibTransId="{E0246254-83BC-4D9B-A8AF-A9DABF3D9DBC}"/>
    <dgm:cxn modelId="{84A4BACA-99AA-4497-948E-17D7372B1A7C}" type="presOf" srcId="{917BBC20-C813-4AE2-A81F-F210E8D9E157}" destId="{37D5A240-C44C-408C-B16E-C7115682E5B4}" srcOrd="0" destOrd="0" presId="urn:microsoft.com/office/officeart/2005/8/layout/arrow2"/>
    <dgm:cxn modelId="{1424BCE3-0E1E-433E-86EF-18DB6D1DA965}" type="presOf" srcId="{3554D736-3CAD-4705-A810-11FC41DC1BCB}" destId="{E834B8A5-9975-491A-AA69-E88544A9DA7D}" srcOrd="0" destOrd="0" presId="urn:microsoft.com/office/officeart/2005/8/layout/arrow2"/>
    <dgm:cxn modelId="{0273B601-DC83-4A46-A9E8-24E9A9408ECC}" type="presOf" srcId="{2F492879-37FF-4146-9A74-5137932E0FFF}" destId="{7034190F-A8D1-4C22-801B-A9FB7FEB593F}" srcOrd="0" destOrd="0" presId="urn:microsoft.com/office/officeart/2005/8/layout/arrow2"/>
    <dgm:cxn modelId="{5BD68450-C585-4DE3-B55A-26DA22E4F549}" srcId="{2F492879-37FF-4146-9A74-5137932E0FFF}" destId="{47F4A20C-3676-45B7-BC63-24E7555C7992}" srcOrd="0" destOrd="0" parTransId="{5950E173-7AEF-4530-AE44-D4A21779DA32}" sibTransId="{1D42DC18-C574-484D-A39B-9F533C8AF8C9}"/>
    <dgm:cxn modelId="{A373981F-325D-479E-837E-C91B40A550FE}" srcId="{2F492879-37FF-4146-9A74-5137932E0FFF}" destId="{34F181EA-7159-4746-A686-8E09F16560F7}" srcOrd="3" destOrd="0" parTransId="{D3559C6A-C811-4A60-B47A-F2572B232688}" sibTransId="{178D4930-079F-4BB3-892F-CB600D9E929D}"/>
    <dgm:cxn modelId="{FD5176D2-E7D5-461E-B15B-8CD51975EC6F}" type="presOf" srcId="{34F181EA-7159-4746-A686-8E09F16560F7}" destId="{C2BB9CAD-A12E-4EF7-BC60-11CDF6750BC3}" srcOrd="0" destOrd="0" presId="urn:microsoft.com/office/officeart/2005/8/layout/arrow2"/>
    <dgm:cxn modelId="{8526696F-F79A-4539-8CBF-0B30904E74EA}" srcId="{2F492879-37FF-4146-9A74-5137932E0FFF}" destId="{3554D736-3CAD-4705-A810-11FC41DC1BCB}" srcOrd="2" destOrd="0" parTransId="{78637767-E2BB-43AE-8E88-338AC1CEB9F8}" sibTransId="{7579FF99-9D24-4E1B-BA99-F319D92F2C2D}"/>
    <dgm:cxn modelId="{ACC33706-8790-480C-A5AE-E2BA1520477D}" type="presOf" srcId="{47F4A20C-3676-45B7-BC63-24E7555C7992}" destId="{A33F4ACE-39B2-44B3-A0E7-AFA2421ED572}" srcOrd="0" destOrd="0" presId="urn:microsoft.com/office/officeart/2005/8/layout/arrow2"/>
    <dgm:cxn modelId="{FDA6AE6A-A3FE-413D-812B-768C812522EE}" type="presParOf" srcId="{7034190F-A8D1-4C22-801B-A9FB7FEB593F}" destId="{53E614F9-7566-4223-87D8-4D458A027011}" srcOrd="0" destOrd="0" presId="urn:microsoft.com/office/officeart/2005/8/layout/arrow2"/>
    <dgm:cxn modelId="{CCFBB27C-4334-40E2-A2DC-69867AFAC91A}" type="presParOf" srcId="{7034190F-A8D1-4C22-801B-A9FB7FEB593F}" destId="{9247A75E-EBE6-41B4-A75A-083C8C6A3D86}" srcOrd="1" destOrd="0" presId="urn:microsoft.com/office/officeart/2005/8/layout/arrow2"/>
    <dgm:cxn modelId="{69734F90-9D33-4A13-923D-03FD01485529}" type="presParOf" srcId="{9247A75E-EBE6-41B4-A75A-083C8C6A3D86}" destId="{454B2E19-1F10-4F16-9F16-F29159323577}" srcOrd="0" destOrd="0" presId="urn:microsoft.com/office/officeart/2005/8/layout/arrow2"/>
    <dgm:cxn modelId="{7B9F2288-EABB-4340-A424-F15070A90956}" type="presParOf" srcId="{9247A75E-EBE6-41B4-A75A-083C8C6A3D86}" destId="{A33F4ACE-39B2-44B3-A0E7-AFA2421ED572}" srcOrd="1" destOrd="0" presId="urn:microsoft.com/office/officeart/2005/8/layout/arrow2"/>
    <dgm:cxn modelId="{A496E87C-24F5-4620-8C94-7B061D91B3C1}" type="presParOf" srcId="{9247A75E-EBE6-41B4-A75A-083C8C6A3D86}" destId="{C550856E-C625-4AC6-A8EB-477F8369A21E}" srcOrd="2" destOrd="0" presId="urn:microsoft.com/office/officeart/2005/8/layout/arrow2"/>
    <dgm:cxn modelId="{37583DC8-94A6-4768-B10C-4D16B93319AF}" type="presParOf" srcId="{9247A75E-EBE6-41B4-A75A-083C8C6A3D86}" destId="{37D5A240-C44C-408C-B16E-C7115682E5B4}" srcOrd="3" destOrd="0" presId="urn:microsoft.com/office/officeart/2005/8/layout/arrow2"/>
    <dgm:cxn modelId="{40F158C3-5D63-4A3F-9574-8E80DBB85419}" type="presParOf" srcId="{9247A75E-EBE6-41B4-A75A-083C8C6A3D86}" destId="{6DDF8DFE-9127-49A7-979C-654D9B3E2B8D}" srcOrd="4" destOrd="0" presId="urn:microsoft.com/office/officeart/2005/8/layout/arrow2"/>
    <dgm:cxn modelId="{44CCC5DA-CF07-4788-B441-05D1040C5330}" type="presParOf" srcId="{9247A75E-EBE6-41B4-A75A-083C8C6A3D86}" destId="{E834B8A5-9975-491A-AA69-E88544A9DA7D}" srcOrd="5" destOrd="0" presId="urn:microsoft.com/office/officeart/2005/8/layout/arrow2"/>
    <dgm:cxn modelId="{6C89A796-9F84-4C6A-8F46-27D75B890676}" type="presParOf" srcId="{9247A75E-EBE6-41B4-A75A-083C8C6A3D86}" destId="{81303C5F-3E70-410F-A155-E117A5116E4C}" srcOrd="6" destOrd="0" presId="urn:microsoft.com/office/officeart/2005/8/layout/arrow2"/>
    <dgm:cxn modelId="{6E16DDE6-2CD7-432B-BF65-CB40758771F8}" type="presParOf" srcId="{9247A75E-EBE6-41B4-A75A-083C8C6A3D86}" destId="{C2BB9CAD-A12E-4EF7-BC60-11CDF6750BC3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2CDD39-6128-41C5-99C1-CDF5B665DF6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A863F531-5D51-4CB4-8A1D-C8B245392D85}">
      <dgm:prSet/>
      <dgm:spPr/>
      <dgm:t>
        <a:bodyPr/>
        <a:lstStyle/>
        <a:p>
          <a:pPr rtl="0"/>
          <a:r>
            <a:rPr lang="it-IT" b="1" dirty="0" smtClean="0"/>
            <a:t>Art. 20 comma 1 - Responsabilizzazione delle direzioni </a:t>
          </a:r>
          <a:r>
            <a:rPr lang="it-IT" dirty="0" smtClean="0"/>
            <a:t>sul versante della gestione e organizzazione del lavoro</a:t>
          </a:r>
          <a:endParaRPr lang="it-IT" dirty="0"/>
        </a:p>
      </dgm:t>
    </dgm:pt>
    <dgm:pt modelId="{7D37997E-9EB5-4F2E-968B-C031E268BAD2}" type="parTrans" cxnId="{239E2C90-CEDA-4649-B548-55F88D27BB6E}">
      <dgm:prSet/>
      <dgm:spPr/>
      <dgm:t>
        <a:bodyPr/>
        <a:lstStyle/>
        <a:p>
          <a:endParaRPr lang="it-IT"/>
        </a:p>
      </dgm:t>
    </dgm:pt>
    <dgm:pt modelId="{DB1DA825-059C-4B2A-8560-2DEF9EC4B2BB}" type="sibTrans" cxnId="{239E2C90-CEDA-4649-B548-55F88D27BB6E}">
      <dgm:prSet/>
      <dgm:spPr/>
      <dgm:t>
        <a:bodyPr/>
        <a:lstStyle/>
        <a:p>
          <a:endParaRPr lang="it-IT"/>
        </a:p>
      </dgm:t>
    </dgm:pt>
    <dgm:pt modelId="{5621AADE-D4BE-437B-9B6D-6EBEDB6A0C80}">
      <dgm:prSet/>
      <dgm:spPr/>
      <dgm:t>
        <a:bodyPr/>
        <a:lstStyle/>
        <a:p>
          <a:pPr rtl="0"/>
          <a:r>
            <a:rPr lang="it-IT" b="1" smtClean="0"/>
            <a:t>Art. 20 commi 4-6 - Composizione e competenze</a:t>
          </a:r>
          <a:r>
            <a:rPr lang="it-IT" smtClean="0"/>
            <a:t> della commissione per la formazione delle graduatorie</a:t>
          </a:r>
          <a:endParaRPr lang="it-IT"/>
        </a:p>
      </dgm:t>
    </dgm:pt>
    <dgm:pt modelId="{7C0EA3C5-784B-4E64-8810-6A012704CA60}" type="parTrans" cxnId="{CD0AD9A1-2226-401F-85F9-3D091D52C2E1}">
      <dgm:prSet/>
      <dgm:spPr/>
      <dgm:t>
        <a:bodyPr/>
        <a:lstStyle/>
        <a:p>
          <a:endParaRPr lang="it-IT"/>
        </a:p>
      </dgm:t>
    </dgm:pt>
    <dgm:pt modelId="{377E992C-8EEC-4F20-A5B6-527989785BFB}" type="sibTrans" cxnId="{CD0AD9A1-2226-401F-85F9-3D091D52C2E1}">
      <dgm:prSet/>
      <dgm:spPr/>
      <dgm:t>
        <a:bodyPr/>
        <a:lstStyle/>
        <a:p>
          <a:endParaRPr lang="it-IT"/>
        </a:p>
      </dgm:t>
    </dgm:pt>
    <dgm:pt modelId="{661E5545-52F5-4841-A6CB-E489C6975F7E}">
      <dgm:prSet/>
      <dgm:spPr/>
      <dgm:t>
        <a:bodyPr/>
        <a:lstStyle/>
        <a:p>
          <a:pPr rtl="0"/>
          <a:r>
            <a:rPr lang="it-IT" b="1" dirty="0" smtClean="0"/>
            <a:t>art. 20 commi 9-10 - reperimento di risorse destinare al lavoro penitenziario</a:t>
          </a:r>
          <a:endParaRPr lang="it-IT" dirty="0"/>
        </a:p>
      </dgm:t>
    </dgm:pt>
    <dgm:pt modelId="{32D7B306-2A6B-45E7-AE85-0F8ABBEC2338}" type="parTrans" cxnId="{4D135D55-5A44-480A-A693-C44C2D4C63EC}">
      <dgm:prSet/>
      <dgm:spPr/>
      <dgm:t>
        <a:bodyPr/>
        <a:lstStyle/>
        <a:p>
          <a:endParaRPr lang="it-IT"/>
        </a:p>
      </dgm:t>
    </dgm:pt>
    <dgm:pt modelId="{90CCE936-66F6-4811-A04C-26225E1B8E50}" type="sibTrans" cxnId="{4D135D55-5A44-480A-A693-C44C2D4C63EC}">
      <dgm:prSet/>
      <dgm:spPr/>
      <dgm:t>
        <a:bodyPr/>
        <a:lstStyle/>
        <a:p>
          <a:endParaRPr lang="it-IT"/>
        </a:p>
      </dgm:t>
    </dgm:pt>
    <dgm:pt modelId="{1DD0B219-9F88-4280-A7C6-0571C8AAC621}">
      <dgm:prSet/>
      <dgm:spPr/>
      <dgm:t>
        <a:bodyPr/>
        <a:lstStyle/>
        <a:p>
          <a:pPr rtl="0"/>
          <a:r>
            <a:rPr lang="it-IT" b="1" smtClean="0"/>
            <a:t>art. 20 comma 12 –</a:t>
          </a:r>
          <a:r>
            <a:rPr lang="it-IT" smtClean="0"/>
            <a:t>possibilità di svolgere</a:t>
          </a:r>
          <a:r>
            <a:rPr lang="it-IT" b="1" smtClean="0"/>
            <a:t> attività di produzione di beni destinati all’autoconsumo</a:t>
          </a:r>
          <a:endParaRPr lang="it-IT"/>
        </a:p>
      </dgm:t>
    </dgm:pt>
    <dgm:pt modelId="{77F8799D-FEAD-4AB7-84D3-3EAAAA119C9E}" type="parTrans" cxnId="{A3A1FCF5-1789-4750-B61A-2DD477932BAD}">
      <dgm:prSet/>
      <dgm:spPr/>
      <dgm:t>
        <a:bodyPr/>
        <a:lstStyle/>
        <a:p>
          <a:endParaRPr lang="it-IT"/>
        </a:p>
      </dgm:t>
    </dgm:pt>
    <dgm:pt modelId="{343F7214-2F86-4BB3-91F2-2FCCC647D4C7}" type="sibTrans" cxnId="{A3A1FCF5-1789-4750-B61A-2DD477932BAD}">
      <dgm:prSet/>
      <dgm:spPr/>
      <dgm:t>
        <a:bodyPr/>
        <a:lstStyle/>
        <a:p>
          <a:endParaRPr lang="it-IT"/>
        </a:p>
      </dgm:t>
    </dgm:pt>
    <dgm:pt modelId="{12E41154-2E7A-4E1E-9AD9-355014740F84}">
      <dgm:prSet/>
      <dgm:spPr/>
      <dgm:t>
        <a:bodyPr/>
        <a:lstStyle/>
        <a:p>
          <a:pPr rtl="0"/>
          <a:r>
            <a:rPr lang="it-IT" b="1" smtClean="0"/>
            <a:t>art. 20 comma 13 = garanzie che accompagnano il lavoratore detenuto</a:t>
          </a:r>
          <a:endParaRPr lang="it-IT"/>
        </a:p>
      </dgm:t>
    </dgm:pt>
    <dgm:pt modelId="{4E591F2C-7C91-4701-8F3A-A95007462874}" type="parTrans" cxnId="{5272518B-7D79-41FF-9AC5-0BDE10EC6B5E}">
      <dgm:prSet/>
      <dgm:spPr/>
      <dgm:t>
        <a:bodyPr/>
        <a:lstStyle/>
        <a:p>
          <a:endParaRPr lang="it-IT"/>
        </a:p>
      </dgm:t>
    </dgm:pt>
    <dgm:pt modelId="{D4C2AFCE-A4CF-4906-9155-83F6B3966CFC}" type="sibTrans" cxnId="{5272518B-7D79-41FF-9AC5-0BDE10EC6B5E}">
      <dgm:prSet/>
      <dgm:spPr/>
      <dgm:t>
        <a:bodyPr/>
        <a:lstStyle/>
        <a:p>
          <a:endParaRPr lang="it-IT"/>
        </a:p>
      </dgm:t>
    </dgm:pt>
    <dgm:pt modelId="{27EBCD97-A465-4EF9-B722-833CBD145F0C}" type="pres">
      <dgm:prSet presAssocID="{962CDD39-6128-41C5-99C1-CDF5B665DF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9554CC6-16E6-4164-B865-05AA3A3C9B5F}" type="pres">
      <dgm:prSet presAssocID="{A863F531-5D51-4CB4-8A1D-C8B245392D8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742822-30C3-439C-A93F-02B21D5D4975}" type="pres">
      <dgm:prSet presAssocID="{DB1DA825-059C-4B2A-8560-2DEF9EC4B2BB}" presName="spacer" presStyleCnt="0"/>
      <dgm:spPr/>
    </dgm:pt>
    <dgm:pt modelId="{6B6F5571-7B4F-48BE-968F-4705714C8E28}" type="pres">
      <dgm:prSet presAssocID="{5621AADE-D4BE-437B-9B6D-6EBEDB6A0C8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05F20EF-B084-4A30-B276-B6EA929C48CD}" type="pres">
      <dgm:prSet presAssocID="{377E992C-8EEC-4F20-A5B6-527989785BFB}" presName="spacer" presStyleCnt="0"/>
      <dgm:spPr/>
    </dgm:pt>
    <dgm:pt modelId="{2582B679-84DB-460F-A4D6-D31351135F0B}" type="pres">
      <dgm:prSet presAssocID="{661E5545-52F5-4841-A6CB-E489C6975F7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98D833C-6745-4A10-82D8-9C376EC1925A}" type="pres">
      <dgm:prSet presAssocID="{90CCE936-66F6-4811-A04C-26225E1B8E50}" presName="spacer" presStyleCnt="0"/>
      <dgm:spPr/>
    </dgm:pt>
    <dgm:pt modelId="{50250A33-468B-4525-BAF6-C9948A1F85B0}" type="pres">
      <dgm:prSet presAssocID="{1DD0B219-9F88-4280-A7C6-0571C8AAC62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EE30D88-6E48-4220-B5D0-D0723E91EAF1}" type="pres">
      <dgm:prSet presAssocID="{343F7214-2F86-4BB3-91F2-2FCCC647D4C7}" presName="spacer" presStyleCnt="0"/>
      <dgm:spPr/>
    </dgm:pt>
    <dgm:pt modelId="{F64A9907-8725-44EB-A0F5-335302EE5DCC}" type="pres">
      <dgm:prSet presAssocID="{12E41154-2E7A-4E1E-9AD9-355014740F8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D135D55-5A44-480A-A693-C44C2D4C63EC}" srcId="{962CDD39-6128-41C5-99C1-CDF5B665DF6C}" destId="{661E5545-52F5-4841-A6CB-E489C6975F7E}" srcOrd="2" destOrd="0" parTransId="{32D7B306-2A6B-45E7-AE85-0F8ABBEC2338}" sibTransId="{90CCE936-66F6-4811-A04C-26225E1B8E50}"/>
    <dgm:cxn modelId="{CD0AD9A1-2226-401F-85F9-3D091D52C2E1}" srcId="{962CDD39-6128-41C5-99C1-CDF5B665DF6C}" destId="{5621AADE-D4BE-437B-9B6D-6EBEDB6A0C80}" srcOrd="1" destOrd="0" parTransId="{7C0EA3C5-784B-4E64-8810-6A012704CA60}" sibTransId="{377E992C-8EEC-4F20-A5B6-527989785BFB}"/>
    <dgm:cxn modelId="{239E2C90-CEDA-4649-B548-55F88D27BB6E}" srcId="{962CDD39-6128-41C5-99C1-CDF5B665DF6C}" destId="{A863F531-5D51-4CB4-8A1D-C8B245392D85}" srcOrd="0" destOrd="0" parTransId="{7D37997E-9EB5-4F2E-968B-C031E268BAD2}" sibTransId="{DB1DA825-059C-4B2A-8560-2DEF9EC4B2BB}"/>
    <dgm:cxn modelId="{67AE9A73-DEC9-4A8E-8752-8142891DB076}" type="presOf" srcId="{A863F531-5D51-4CB4-8A1D-C8B245392D85}" destId="{29554CC6-16E6-4164-B865-05AA3A3C9B5F}" srcOrd="0" destOrd="0" presId="urn:microsoft.com/office/officeart/2005/8/layout/vList2"/>
    <dgm:cxn modelId="{94BC798D-9FA0-4A7E-97AC-1F9D5701F4B9}" type="presOf" srcId="{1DD0B219-9F88-4280-A7C6-0571C8AAC621}" destId="{50250A33-468B-4525-BAF6-C9948A1F85B0}" srcOrd="0" destOrd="0" presId="urn:microsoft.com/office/officeart/2005/8/layout/vList2"/>
    <dgm:cxn modelId="{A3A1FCF5-1789-4750-B61A-2DD477932BAD}" srcId="{962CDD39-6128-41C5-99C1-CDF5B665DF6C}" destId="{1DD0B219-9F88-4280-A7C6-0571C8AAC621}" srcOrd="3" destOrd="0" parTransId="{77F8799D-FEAD-4AB7-84D3-3EAAAA119C9E}" sibTransId="{343F7214-2F86-4BB3-91F2-2FCCC647D4C7}"/>
    <dgm:cxn modelId="{CD3C4160-FF83-48C4-B107-F168C5EA5F8A}" type="presOf" srcId="{12E41154-2E7A-4E1E-9AD9-355014740F84}" destId="{F64A9907-8725-44EB-A0F5-335302EE5DCC}" srcOrd="0" destOrd="0" presId="urn:microsoft.com/office/officeart/2005/8/layout/vList2"/>
    <dgm:cxn modelId="{23B887BD-C554-4814-AAA8-4923FCD1B62D}" type="presOf" srcId="{5621AADE-D4BE-437B-9B6D-6EBEDB6A0C80}" destId="{6B6F5571-7B4F-48BE-968F-4705714C8E28}" srcOrd="0" destOrd="0" presId="urn:microsoft.com/office/officeart/2005/8/layout/vList2"/>
    <dgm:cxn modelId="{5272518B-7D79-41FF-9AC5-0BDE10EC6B5E}" srcId="{962CDD39-6128-41C5-99C1-CDF5B665DF6C}" destId="{12E41154-2E7A-4E1E-9AD9-355014740F84}" srcOrd="4" destOrd="0" parTransId="{4E591F2C-7C91-4701-8F3A-A95007462874}" sibTransId="{D4C2AFCE-A4CF-4906-9155-83F6B3966CFC}"/>
    <dgm:cxn modelId="{41164157-C190-4718-A9BC-72F69CA2D17A}" type="presOf" srcId="{962CDD39-6128-41C5-99C1-CDF5B665DF6C}" destId="{27EBCD97-A465-4EF9-B722-833CBD145F0C}" srcOrd="0" destOrd="0" presId="urn:microsoft.com/office/officeart/2005/8/layout/vList2"/>
    <dgm:cxn modelId="{C75ECBF5-E6EC-4E19-8EFF-8B2BB00D3BB6}" type="presOf" srcId="{661E5545-52F5-4841-A6CB-E489C6975F7E}" destId="{2582B679-84DB-460F-A4D6-D31351135F0B}" srcOrd="0" destOrd="0" presId="urn:microsoft.com/office/officeart/2005/8/layout/vList2"/>
    <dgm:cxn modelId="{3F95C75E-B0E2-4DB2-80DF-AF32DAC0F207}" type="presParOf" srcId="{27EBCD97-A465-4EF9-B722-833CBD145F0C}" destId="{29554CC6-16E6-4164-B865-05AA3A3C9B5F}" srcOrd="0" destOrd="0" presId="urn:microsoft.com/office/officeart/2005/8/layout/vList2"/>
    <dgm:cxn modelId="{A4178243-D518-4B00-887E-BE237513A02A}" type="presParOf" srcId="{27EBCD97-A465-4EF9-B722-833CBD145F0C}" destId="{F4742822-30C3-439C-A93F-02B21D5D4975}" srcOrd="1" destOrd="0" presId="urn:microsoft.com/office/officeart/2005/8/layout/vList2"/>
    <dgm:cxn modelId="{82EFA354-3F47-43B6-86A4-530A87F30B26}" type="presParOf" srcId="{27EBCD97-A465-4EF9-B722-833CBD145F0C}" destId="{6B6F5571-7B4F-48BE-968F-4705714C8E28}" srcOrd="2" destOrd="0" presId="urn:microsoft.com/office/officeart/2005/8/layout/vList2"/>
    <dgm:cxn modelId="{D66882E5-55C8-41C0-9437-9099B8E31E10}" type="presParOf" srcId="{27EBCD97-A465-4EF9-B722-833CBD145F0C}" destId="{105F20EF-B084-4A30-B276-B6EA929C48CD}" srcOrd="3" destOrd="0" presId="urn:microsoft.com/office/officeart/2005/8/layout/vList2"/>
    <dgm:cxn modelId="{C7669D7A-1F0A-491A-BDAA-2AEB6D835C16}" type="presParOf" srcId="{27EBCD97-A465-4EF9-B722-833CBD145F0C}" destId="{2582B679-84DB-460F-A4D6-D31351135F0B}" srcOrd="4" destOrd="0" presId="urn:microsoft.com/office/officeart/2005/8/layout/vList2"/>
    <dgm:cxn modelId="{516339F5-1BB1-4F09-8EBC-615767B1E9E3}" type="presParOf" srcId="{27EBCD97-A465-4EF9-B722-833CBD145F0C}" destId="{C98D833C-6745-4A10-82D8-9C376EC1925A}" srcOrd="5" destOrd="0" presId="urn:microsoft.com/office/officeart/2005/8/layout/vList2"/>
    <dgm:cxn modelId="{5F08BDD2-3BE0-48D5-A04A-65743796BB97}" type="presParOf" srcId="{27EBCD97-A465-4EF9-B722-833CBD145F0C}" destId="{50250A33-468B-4525-BAF6-C9948A1F85B0}" srcOrd="6" destOrd="0" presId="urn:microsoft.com/office/officeart/2005/8/layout/vList2"/>
    <dgm:cxn modelId="{E3FAF770-C21E-4287-81D8-147B236C5E8C}" type="presParOf" srcId="{27EBCD97-A465-4EF9-B722-833CBD145F0C}" destId="{9EE30D88-6E48-4220-B5D0-D0723E91EAF1}" srcOrd="7" destOrd="0" presId="urn:microsoft.com/office/officeart/2005/8/layout/vList2"/>
    <dgm:cxn modelId="{73DAF62C-4C40-4D08-80F1-FD9FABDE6D22}" type="presParOf" srcId="{27EBCD97-A465-4EF9-B722-833CBD145F0C}" destId="{F64A9907-8725-44EB-A0F5-335302EE5DC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85B6D4-18C1-498F-A201-CD37DBC1389B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E6CC6B8A-AE5C-4365-B936-87C9176F89C2}">
      <dgm:prSet/>
      <dgm:spPr/>
      <dgm:t>
        <a:bodyPr/>
        <a:lstStyle/>
        <a:p>
          <a:pPr rtl="0"/>
          <a:r>
            <a:rPr lang="it-IT" b="1" smtClean="0"/>
            <a:t>Domestico</a:t>
          </a:r>
          <a:endParaRPr lang="it-IT"/>
        </a:p>
      </dgm:t>
    </dgm:pt>
    <dgm:pt modelId="{8E264754-6FE8-45A2-AEE0-4DA9362B7010}" type="parTrans" cxnId="{EA1F7A8C-6D5F-4BD5-89D6-644ACC420B7B}">
      <dgm:prSet/>
      <dgm:spPr/>
      <dgm:t>
        <a:bodyPr/>
        <a:lstStyle/>
        <a:p>
          <a:endParaRPr lang="it-IT"/>
        </a:p>
      </dgm:t>
    </dgm:pt>
    <dgm:pt modelId="{2786A742-1A5F-4AB3-98DA-73174C26BDFC}" type="sibTrans" cxnId="{EA1F7A8C-6D5F-4BD5-89D6-644ACC420B7B}">
      <dgm:prSet/>
      <dgm:spPr/>
      <dgm:t>
        <a:bodyPr/>
        <a:lstStyle/>
        <a:p>
          <a:endParaRPr lang="it-IT"/>
        </a:p>
      </dgm:t>
    </dgm:pt>
    <dgm:pt modelId="{5F1DB592-FF32-4AA2-A888-EF5A260F6243}">
      <dgm:prSet/>
      <dgm:spPr/>
      <dgm:t>
        <a:bodyPr/>
        <a:lstStyle/>
        <a:p>
          <a:pPr rtl="0"/>
          <a:r>
            <a:rPr lang="it-IT" b="1" smtClean="0"/>
            <a:t>Dipendente</a:t>
          </a:r>
          <a:endParaRPr lang="it-IT"/>
        </a:p>
      </dgm:t>
    </dgm:pt>
    <dgm:pt modelId="{F31DD0FB-E452-4EDF-B616-E3395C477021}" type="parTrans" cxnId="{01E08B39-22DA-464C-895B-6FDE7C614E47}">
      <dgm:prSet/>
      <dgm:spPr/>
      <dgm:t>
        <a:bodyPr/>
        <a:lstStyle/>
        <a:p>
          <a:endParaRPr lang="it-IT"/>
        </a:p>
      </dgm:t>
    </dgm:pt>
    <dgm:pt modelId="{38D35467-D31D-4EC2-BD7C-4F100D6CB48D}" type="sibTrans" cxnId="{01E08B39-22DA-464C-895B-6FDE7C614E47}">
      <dgm:prSet/>
      <dgm:spPr/>
      <dgm:t>
        <a:bodyPr/>
        <a:lstStyle/>
        <a:p>
          <a:endParaRPr lang="it-IT"/>
        </a:p>
      </dgm:t>
    </dgm:pt>
    <dgm:pt modelId="{A8F65876-7451-484D-83A6-67A297810D9C}">
      <dgm:prSet/>
      <dgm:spPr/>
      <dgm:t>
        <a:bodyPr/>
        <a:lstStyle/>
        <a:p>
          <a:pPr rtl="0"/>
          <a:r>
            <a:rPr lang="it-IT" b="1" smtClean="0"/>
            <a:t>Autonomo</a:t>
          </a:r>
          <a:endParaRPr lang="it-IT"/>
        </a:p>
      </dgm:t>
    </dgm:pt>
    <dgm:pt modelId="{B12C3DC4-E8FB-4BC3-91E3-461C50AB5628}" type="parTrans" cxnId="{3886F645-2D12-4281-92B4-FA3B2B17CD40}">
      <dgm:prSet/>
      <dgm:spPr/>
      <dgm:t>
        <a:bodyPr/>
        <a:lstStyle/>
        <a:p>
          <a:endParaRPr lang="it-IT"/>
        </a:p>
      </dgm:t>
    </dgm:pt>
    <dgm:pt modelId="{05194E1C-F1DC-46EC-862E-E600DB48FDD2}" type="sibTrans" cxnId="{3886F645-2D12-4281-92B4-FA3B2B17CD40}">
      <dgm:prSet/>
      <dgm:spPr/>
      <dgm:t>
        <a:bodyPr/>
        <a:lstStyle/>
        <a:p>
          <a:endParaRPr lang="it-IT"/>
        </a:p>
      </dgm:t>
    </dgm:pt>
    <dgm:pt modelId="{37057880-53AB-49A2-9039-18E024FD83C1}">
      <dgm:prSet/>
      <dgm:spPr/>
      <dgm:t>
        <a:bodyPr/>
        <a:lstStyle/>
        <a:p>
          <a:pPr rtl="0"/>
          <a:r>
            <a:rPr lang="it-IT" b="1" smtClean="0"/>
            <a:t>A domicilio </a:t>
          </a:r>
          <a:endParaRPr lang="it-IT"/>
        </a:p>
      </dgm:t>
    </dgm:pt>
    <dgm:pt modelId="{F826F09A-51D2-4E32-995E-48B2B853BD41}" type="parTrans" cxnId="{C9DC0BEF-430D-4C09-A98F-7D56A7A8C555}">
      <dgm:prSet/>
      <dgm:spPr/>
      <dgm:t>
        <a:bodyPr/>
        <a:lstStyle/>
        <a:p>
          <a:endParaRPr lang="it-IT"/>
        </a:p>
      </dgm:t>
    </dgm:pt>
    <dgm:pt modelId="{862EFBD0-BE01-4BAB-B9CF-DFACAD4FD525}" type="sibTrans" cxnId="{C9DC0BEF-430D-4C09-A98F-7D56A7A8C555}">
      <dgm:prSet/>
      <dgm:spPr/>
      <dgm:t>
        <a:bodyPr/>
        <a:lstStyle/>
        <a:p>
          <a:endParaRPr lang="it-IT"/>
        </a:p>
      </dgm:t>
    </dgm:pt>
    <dgm:pt modelId="{7D97E7D8-18DA-46C0-9D66-55CBA3C9656A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it-IT" sz="2800" b="1" dirty="0" smtClean="0"/>
            <a:t>di pubblica utilità</a:t>
          </a:r>
          <a:endParaRPr lang="it-IT" sz="2800" b="1" dirty="0"/>
        </a:p>
      </dgm:t>
    </dgm:pt>
    <dgm:pt modelId="{25ADA511-D820-4DB9-A030-21585A0CC5B6}" type="parTrans" cxnId="{BFDF4BD4-7E0C-44DB-A68D-97D48813103B}">
      <dgm:prSet/>
      <dgm:spPr/>
      <dgm:t>
        <a:bodyPr/>
        <a:lstStyle/>
        <a:p>
          <a:endParaRPr lang="it-IT"/>
        </a:p>
      </dgm:t>
    </dgm:pt>
    <dgm:pt modelId="{1CF22434-602D-495C-885C-8671A1D07775}" type="sibTrans" cxnId="{BFDF4BD4-7E0C-44DB-A68D-97D48813103B}">
      <dgm:prSet/>
      <dgm:spPr/>
      <dgm:t>
        <a:bodyPr/>
        <a:lstStyle/>
        <a:p>
          <a:endParaRPr lang="it-IT"/>
        </a:p>
      </dgm:t>
    </dgm:pt>
    <dgm:pt modelId="{02351404-774A-4A1B-92BE-06956EF35260}" type="pres">
      <dgm:prSet presAssocID="{3985B6D4-18C1-498F-A201-CD37DBC1389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7778348-D4DC-4CBC-9BB7-ABEBEA01F81D}" type="pres">
      <dgm:prSet presAssocID="{E6CC6B8A-AE5C-4365-B936-87C9176F89C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F012566-21ED-458C-8491-F5C3627BBF1D}" type="pres">
      <dgm:prSet presAssocID="{E6CC6B8A-AE5C-4365-B936-87C9176F89C2}" presName="spNode" presStyleCnt="0"/>
      <dgm:spPr/>
    </dgm:pt>
    <dgm:pt modelId="{2131821F-5293-4369-90FE-585A8C433C1A}" type="pres">
      <dgm:prSet presAssocID="{2786A742-1A5F-4AB3-98DA-73174C26BDFC}" presName="sibTrans" presStyleLbl="sibTrans1D1" presStyleIdx="0" presStyleCnt="5"/>
      <dgm:spPr/>
      <dgm:t>
        <a:bodyPr/>
        <a:lstStyle/>
        <a:p>
          <a:endParaRPr lang="it-IT"/>
        </a:p>
      </dgm:t>
    </dgm:pt>
    <dgm:pt modelId="{108BABB9-02E8-4E5B-B99A-635A6D7383FC}" type="pres">
      <dgm:prSet presAssocID="{5F1DB592-FF32-4AA2-A888-EF5A260F624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31740D3-D8D1-4503-B40E-D85474F0AD7C}" type="pres">
      <dgm:prSet presAssocID="{5F1DB592-FF32-4AA2-A888-EF5A260F6243}" presName="spNode" presStyleCnt="0"/>
      <dgm:spPr/>
    </dgm:pt>
    <dgm:pt modelId="{30D0071F-F15D-4824-8D0F-0BB093A1DA5B}" type="pres">
      <dgm:prSet presAssocID="{38D35467-D31D-4EC2-BD7C-4F100D6CB48D}" presName="sibTrans" presStyleLbl="sibTrans1D1" presStyleIdx="1" presStyleCnt="5"/>
      <dgm:spPr/>
      <dgm:t>
        <a:bodyPr/>
        <a:lstStyle/>
        <a:p>
          <a:endParaRPr lang="it-IT"/>
        </a:p>
      </dgm:t>
    </dgm:pt>
    <dgm:pt modelId="{3400E66D-37BC-4BEE-90BA-FF1FB82F6D4E}" type="pres">
      <dgm:prSet presAssocID="{A8F65876-7451-484D-83A6-67A297810D9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80BBD55-D8D9-4AC1-B865-8002E6CDDB48}" type="pres">
      <dgm:prSet presAssocID="{A8F65876-7451-484D-83A6-67A297810D9C}" presName="spNode" presStyleCnt="0"/>
      <dgm:spPr/>
    </dgm:pt>
    <dgm:pt modelId="{01ACAD27-D7FC-40F9-B4E4-618AD96E29F8}" type="pres">
      <dgm:prSet presAssocID="{05194E1C-F1DC-46EC-862E-E600DB48FDD2}" presName="sibTrans" presStyleLbl="sibTrans1D1" presStyleIdx="2" presStyleCnt="5"/>
      <dgm:spPr/>
      <dgm:t>
        <a:bodyPr/>
        <a:lstStyle/>
        <a:p>
          <a:endParaRPr lang="it-IT"/>
        </a:p>
      </dgm:t>
    </dgm:pt>
    <dgm:pt modelId="{C912BA5E-5920-4318-8BBF-8F557D43D02C}" type="pres">
      <dgm:prSet presAssocID="{37057880-53AB-49A2-9039-18E024FD83C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3139114-6934-4499-BA2A-64285AAA1D08}" type="pres">
      <dgm:prSet presAssocID="{37057880-53AB-49A2-9039-18E024FD83C1}" presName="spNode" presStyleCnt="0"/>
      <dgm:spPr/>
    </dgm:pt>
    <dgm:pt modelId="{A89B55F2-D802-43D3-BA5A-27BBD3E7646C}" type="pres">
      <dgm:prSet presAssocID="{862EFBD0-BE01-4BAB-B9CF-DFACAD4FD525}" presName="sibTrans" presStyleLbl="sibTrans1D1" presStyleIdx="3" presStyleCnt="5"/>
      <dgm:spPr/>
      <dgm:t>
        <a:bodyPr/>
        <a:lstStyle/>
        <a:p>
          <a:endParaRPr lang="it-IT"/>
        </a:p>
      </dgm:t>
    </dgm:pt>
    <dgm:pt modelId="{56751334-433A-4F7C-8652-3EE0B9C2C3BA}" type="pres">
      <dgm:prSet presAssocID="{7D97E7D8-18DA-46C0-9D66-55CBA3C9656A}" presName="node" presStyleLbl="node1" presStyleIdx="4" presStyleCnt="5" custScaleX="19970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8E40B0-05B5-4603-B885-A31D9CBA4CF9}" type="pres">
      <dgm:prSet presAssocID="{7D97E7D8-18DA-46C0-9D66-55CBA3C9656A}" presName="spNode" presStyleCnt="0"/>
      <dgm:spPr/>
    </dgm:pt>
    <dgm:pt modelId="{C0805232-DF25-40EE-BEB9-A18F8EF89634}" type="pres">
      <dgm:prSet presAssocID="{1CF22434-602D-495C-885C-8671A1D07775}" presName="sibTrans" presStyleLbl="sibTrans1D1" presStyleIdx="4" presStyleCnt="5"/>
      <dgm:spPr/>
      <dgm:t>
        <a:bodyPr/>
        <a:lstStyle/>
        <a:p>
          <a:endParaRPr lang="it-IT"/>
        </a:p>
      </dgm:t>
    </dgm:pt>
  </dgm:ptLst>
  <dgm:cxnLst>
    <dgm:cxn modelId="{AB5D6EE3-CED0-4C71-B3BD-60943ECAFE30}" type="presOf" srcId="{862EFBD0-BE01-4BAB-B9CF-DFACAD4FD525}" destId="{A89B55F2-D802-43D3-BA5A-27BBD3E7646C}" srcOrd="0" destOrd="0" presId="urn:microsoft.com/office/officeart/2005/8/layout/cycle6"/>
    <dgm:cxn modelId="{6B9AD2BD-0920-4F53-BF42-D28E03F6969F}" type="presOf" srcId="{2786A742-1A5F-4AB3-98DA-73174C26BDFC}" destId="{2131821F-5293-4369-90FE-585A8C433C1A}" srcOrd="0" destOrd="0" presId="urn:microsoft.com/office/officeart/2005/8/layout/cycle6"/>
    <dgm:cxn modelId="{382185C8-8B01-4B96-A36D-4AF3D5E590AF}" type="presOf" srcId="{1CF22434-602D-495C-885C-8671A1D07775}" destId="{C0805232-DF25-40EE-BEB9-A18F8EF89634}" srcOrd="0" destOrd="0" presId="urn:microsoft.com/office/officeart/2005/8/layout/cycle6"/>
    <dgm:cxn modelId="{C9DC0BEF-430D-4C09-A98F-7D56A7A8C555}" srcId="{3985B6D4-18C1-498F-A201-CD37DBC1389B}" destId="{37057880-53AB-49A2-9039-18E024FD83C1}" srcOrd="3" destOrd="0" parTransId="{F826F09A-51D2-4E32-995E-48B2B853BD41}" sibTransId="{862EFBD0-BE01-4BAB-B9CF-DFACAD4FD525}"/>
    <dgm:cxn modelId="{3886F645-2D12-4281-92B4-FA3B2B17CD40}" srcId="{3985B6D4-18C1-498F-A201-CD37DBC1389B}" destId="{A8F65876-7451-484D-83A6-67A297810D9C}" srcOrd="2" destOrd="0" parTransId="{B12C3DC4-E8FB-4BC3-91E3-461C50AB5628}" sibTransId="{05194E1C-F1DC-46EC-862E-E600DB48FDD2}"/>
    <dgm:cxn modelId="{1CCE9B45-A6E3-4B83-B6B9-AA1A3EF2237E}" type="presOf" srcId="{38D35467-D31D-4EC2-BD7C-4F100D6CB48D}" destId="{30D0071F-F15D-4824-8D0F-0BB093A1DA5B}" srcOrd="0" destOrd="0" presId="urn:microsoft.com/office/officeart/2005/8/layout/cycle6"/>
    <dgm:cxn modelId="{ED56BC3A-DC78-40EB-B52B-F5CE9E936760}" type="presOf" srcId="{37057880-53AB-49A2-9039-18E024FD83C1}" destId="{C912BA5E-5920-4318-8BBF-8F557D43D02C}" srcOrd="0" destOrd="0" presId="urn:microsoft.com/office/officeart/2005/8/layout/cycle6"/>
    <dgm:cxn modelId="{01E08B39-22DA-464C-895B-6FDE7C614E47}" srcId="{3985B6D4-18C1-498F-A201-CD37DBC1389B}" destId="{5F1DB592-FF32-4AA2-A888-EF5A260F6243}" srcOrd="1" destOrd="0" parTransId="{F31DD0FB-E452-4EDF-B616-E3395C477021}" sibTransId="{38D35467-D31D-4EC2-BD7C-4F100D6CB48D}"/>
    <dgm:cxn modelId="{B4C78AD7-EAB3-4792-9AAC-5F6511493BFC}" type="presOf" srcId="{05194E1C-F1DC-46EC-862E-E600DB48FDD2}" destId="{01ACAD27-D7FC-40F9-B4E4-618AD96E29F8}" srcOrd="0" destOrd="0" presId="urn:microsoft.com/office/officeart/2005/8/layout/cycle6"/>
    <dgm:cxn modelId="{3CE8C7EC-AB2B-4C40-AF50-50064C9BC43C}" type="presOf" srcId="{A8F65876-7451-484D-83A6-67A297810D9C}" destId="{3400E66D-37BC-4BEE-90BA-FF1FB82F6D4E}" srcOrd="0" destOrd="0" presId="urn:microsoft.com/office/officeart/2005/8/layout/cycle6"/>
    <dgm:cxn modelId="{BFDF4BD4-7E0C-44DB-A68D-97D48813103B}" srcId="{3985B6D4-18C1-498F-A201-CD37DBC1389B}" destId="{7D97E7D8-18DA-46C0-9D66-55CBA3C9656A}" srcOrd="4" destOrd="0" parTransId="{25ADA511-D820-4DB9-A030-21585A0CC5B6}" sibTransId="{1CF22434-602D-495C-885C-8671A1D07775}"/>
    <dgm:cxn modelId="{BD0ACB92-C286-4248-8E3E-622CB8A22550}" type="presOf" srcId="{5F1DB592-FF32-4AA2-A888-EF5A260F6243}" destId="{108BABB9-02E8-4E5B-B99A-635A6D7383FC}" srcOrd="0" destOrd="0" presId="urn:microsoft.com/office/officeart/2005/8/layout/cycle6"/>
    <dgm:cxn modelId="{5203C3A9-DA79-4AD8-A8B7-4A5E8B0E650E}" type="presOf" srcId="{3985B6D4-18C1-498F-A201-CD37DBC1389B}" destId="{02351404-774A-4A1B-92BE-06956EF35260}" srcOrd="0" destOrd="0" presId="urn:microsoft.com/office/officeart/2005/8/layout/cycle6"/>
    <dgm:cxn modelId="{29388619-E17C-47E9-95AF-F0A01F45300B}" type="presOf" srcId="{7D97E7D8-18DA-46C0-9D66-55CBA3C9656A}" destId="{56751334-433A-4F7C-8652-3EE0B9C2C3BA}" srcOrd="0" destOrd="0" presId="urn:microsoft.com/office/officeart/2005/8/layout/cycle6"/>
    <dgm:cxn modelId="{EA1F7A8C-6D5F-4BD5-89D6-644ACC420B7B}" srcId="{3985B6D4-18C1-498F-A201-CD37DBC1389B}" destId="{E6CC6B8A-AE5C-4365-B936-87C9176F89C2}" srcOrd="0" destOrd="0" parTransId="{8E264754-6FE8-45A2-AEE0-4DA9362B7010}" sibTransId="{2786A742-1A5F-4AB3-98DA-73174C26BDFC}"/>
    <dgm:cxn modelId="{9E019BBF-820F-49B9-B76B-086613ED665E}" type="presOf" srcId="{E6CC6B8A-AE5C-4365-B936-87C9176F89C2}" destId="{07778348-D4DC-4CBC-9BB7-ABEBEA01F81D}" srcOrd="0" destOrd="0" presId="urn:microsoft.com/office/officeart/2005/8/layout/cycle6"/>
    <dgm:cxn modelId="{05C560C4-1EA1-41CB-B34B-632E27951649}" type="presParOf" srcId="{02351404-774A-4A1B-92BE-06956EF35260}" destId="{07778348-D4DC-4CBC-9BB7-ABEBEA01F81D}" srcOrd="0" destOrd="0" presId="urn:microsoft.com/office/officeart/2005/8/layout/cycle6"/>
    <dgm:cxn modelId="{B1F1D12F-4642-48C4-9B2B-B57F9EBCDB54}" type="presParOf" srcId="{02351404-774A-4A1B-92BE-06956EF35260}" destId="{AF012566-21ED-458C-8491-F5C3627BBF1D}" srcOrd="1" destOrd="0" presId="urn:microsoft.com/office/officeart/2005/8/layout/cycle6"/>
    <dgm:cxn modelId="{A3D3D306-42FE-423D-A893-D63CFC4F9236}" type="presParOf" srcId="{02351404-774A-4A1B-92BE-06956EF35260}" destId="{2131821F-5293-4369-90FE-585A8C433C1A}" srcOrd="2" destOrd="0" presId="urn:microsoft.com/office/officeart/2005/8/layout/cycle6"/>
    <dgm:cxn modelId="{38DFA068-FEEC-453B-B828-742E99EBCFFA}" type="presParOf" srcId="{02351404-774A-4A1B-92BE-06956EF35260}" destId="{108BABB9-02E8-4E5B-B99A-635A6D7383FC}" srcOrd="3" destOrd="0" presId="urn:microsoft.com/office/officeart/2005/8/layout/cycle6"/>
    <dgm:cxn modelId="{E46376B4-128C-4945-9CEA-FA8CFF8F7EC1}" type="presParOf" srcId="{02351404-774A-4A1B-92BE-06956EF35260}" destId="{A31740D3-D8D1-4503-B40E-D85474F0AD7C}" srcOrd="4" destOrd="0" presId="urn:microsoft.com/office/officeart/2005/8/layout/cycle6"/>
    <dgm:cxn modelId="{5D89E422-BF9F-4FDA-8A8F-DE96D5204AC3}" type="presParOf" srcId="{02351404-774A-4A1B-92BE-06956EF35260}" destId="{30D0071F-F15D-4824-8D0F-0BB093A1DA5B}" srcOrd="5" destOrd="0" presId="urn:microsoft.com/office/officeart/2005/8/layout/cycle6"/>
    <dgm:cxn modelId="{31190F44-E4AF-4FF4-B417-269F4B03327C}" type="presParOf" srcId="{02351404-774A-4A1B-92BE-06956EF35260}" destId="{3400E66D-37BC-4BEE-90BA-FF1FB82F6D4E}" srcOrd="6" destOrd="0" presId="urn:microsoft.com/office/officeart/2005/8/layout/cycle6"/>
    <dgm:cxn modelId="{6B6B10D8-1F3B-468C-A290-997C73E089FC}" type="presParOf" srcId="{02351404-774A-4A1B-92BE-06956EF35260}" destId="{D80BBD55-D8D9-4AC1-B865-8002E6CDDB48}" srcOrd="7" destOrd="0" presId="urn:microsoft.com/office/officeart/2005/8/layout/cycle6"/>
    <dgm:cxn modelId="{CBD47747-4906-4011-A684-1041C12176A1}" type="presParOf" srcId="{02351404-774A-4A1B-92BE-06956EF35260}" destId="{01ACAD27-D7FC-40F9-B4E4-618AD96E29F8}" srcOrd="8" destOrd="0" presId="urn:microsoft.com/office/officeart/2005/8/layout/cycle6"/>
    <dgm:cxn modelId="{154E230A-1F2F-4AE3-AA87-23639BC2534E}" type="presParOf" srcId="{02351404-774A-4A1B-92BE-06956EF35260}" destId="{C912BA5E-5920-4318-8BBF-8F557D43D02C}" srcOrd="9" destOrd="0" presId="urn:microsoft.com/office/officeart/2005/8/layout/cycle6"/>
    <dgm:cxn modelId="{02BC8C48-A47C-4EF9-8127-51FBA670B213}" type="presParOf" srcId="{02351404-774A-4A1B-92BE-06956EF35260}" destId="{63139114-6934-4499-BA2A-64285AAA1D08}" srcOrd="10" destOrd="0" presId="urn:microsoft.com/office/officeart/2005/8/layout/cycle6"/>
    <dgm:cxn modelId="{33DC5F94-614D-4DE9-A0F9-2E57700E3358}" type="presParOf" srcId="{02351404-774A-4A1B-92BE-06956EF35260}" destId="{A89B55F2-D802-43D3-BA5A-27BBD3E7646C}" srcOrd="11" destOrd="0" presId="urn:microsoft.com/office/officeart/2005/8/layout/cycle6"/>
    <dgm:cxn modelId="{E7AC6752-64C3-45D1-8CE1-3A486234C59B}" type="presParOf" srcId="{02351404-774A-4A1B-92BE-06956EF35260}" destId="{56751334-433A-4F7C-8652-3EE0B9C2C3BA}" srcOrd="12" destOrd="0" presId="urn:microsoft.com/office/officeart/2005/8/layout/cycle6"/>
    <dgm:cxn modelId="{A696859A-7A70-47BF-9C26-1DFFCFA43582}" type="presParOf" srcId="{02351404-774A-4A1B-92BE-06956EF35260}" destId="{DB8E40B0-05B5-4603-B885-A31D9CBA4CF9}" srcOrd="13" destOrd="0" presId="urn:microsoft.com/office/officeart/2005/8/layout/cycle6"/>
    <dgm:cxn modelId="{FB02F9C0-76A9-4CB1-8305-C6392BDF390C}" type="presParOf" srcId="{02351404-774A-4A1B-92BE-06956EF35260}" destId="{C0805232-DF25-40EE-BEB9-A18F8EF8963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FB7E9BC-AE40-44FF-8687-75751DBC389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it-IT"/>
        </a:p>
      </dgm:t>
    </dgm:pt>
    <dgm:pt modelId="{081AA6D1-4D7A-4BCD-9BA3-17A891BC7A7D}">
      <dgm:prSet/>
      <dgm:spPr/>
      <dgm:t>
        <a:bodyPr/>
        <a:lstStyle/>
        <a:p>
          <a:pPr rtl="0"/>
          <a:r>
            <a:rPr lang="it-IT" b="1" smtClean="0"/>
            <a:t>Caratteri</a:t>
          </a:r>
          <a:endParaRPr lang="it-IT"/>
        </a:p>
      </dgm:t>
    </dgm:pt>
    <dgm:pt modelId="{8098ACFB-6918-4FBF-8CCA-E1FBCB897B53}" type="parTrans" cxnId="{083CDEE2-80DD-426E-9E50-ED8BB0DFD797}">
      <dgm:prSet/>
      <dgm:spPr/>
      <dgm:t>
        <a:bodyPr/>
        <a:lstStyle/>
        <a:p>
          <a:endParaRPr lang="it-IT"/>
        </a:p>
      </dgm:t>
    </dgm:pt>
    <dgm:pt modelId="{23EB60D3-3DC1-4567-AAE5-8F0C8A279913}" type="sibTrans" cxnId="{083CDEE2-80DD-426E-9E50-ED8BB0DFD797}">
      <dgm:prSet/>
      <dgm:spPr/>
      <dgm:t>
        <a:bodyPr/>
        <a:lstStyle/>
        <a:p>
          <a:endParaRPr lang="it-IT"/>
        </a:p>
      </dgm:t>
    </dgm:pt>
    <dgm:pt modelId="{BE79C5D3-171F-4B90-8B6C-A8F044C75CC3}">
      <dgm:prSet/>
      <dgm:spPr/>
      <dgm:t>
        <a:bodyPr/>
        <a:lstStyle/>
        <a:p>
          <a:pPr rtl="0"/>
          <a:r>
            <a:rPr lang="it-IT" b="1" smtClean="0"/>
            <a:t>Volontarietà</a:t>
          </a:r>
          <a:endParaRPr lang="it-IT"/>
        </a:p>
      </dgm:t>
    </dgm:pt>
    <dgm:pt modelId="{66BF7075-0026-4360-B186-174F01C21724}" type="parTrans" cxnId="{293269BA-CABB-4264-BC9D-AD24A755491B}">
      <dgm:prSet/>
      <dgm:spPr/>
      <dgm:t>
        <a:bodyPr/>
        <a:lstStyle/>
        <a:p>
          <a:endParaRPr lang="it-IT"/>
        </a:p>
      </dgm:t>
    </dgm:pt>
    <dgm:pt modelId="{1CD9C5F6-F875-42CE-9E7F-2B7F9C865926}" type="sibTrans" cxnId="{293269BA-CABB-4264-BC9D-AD24A755491B}">
      <dgm:prSet/>
      <dgm:spPr/>
      <dgm:t>
        <a:bodyPr/>
        <a:lstStyle/>
        <a:p>
          <a:endParaRPr lang="it-IT"/>
        </a:p>
      </dgm:t>
    </dgm:pt>
    <dgm:pt modelId="{F3035B23-81C8-4782-B53B-DE30A28B1DE4}">
      <dgm:prSet/>
      <dgm:spPr/>
      <dgm:t>
        <a:bodyPr/>
        <a:lstStyle/>
        <a:p>
          <a:pPr rtl="0"/>
          <a:r>
            <a:rPr lang="it-IT" b="1" smtClean="0"/>
            <a:t>Gratuità</a:t>
          </a:r>
          <a:endParaRPr lang="it-IT"/>
        </a:p>
      </dgm:t>
    </dgm:pt>
    <dgm:pt modelId="{9F3D5410-5700-4D03-A9B3-DC2D933F725F}" type="parTrans" cxnId="{4DA03D6A-759C-4CD5-97DA-76119A3B5F75}">
      <dgm:prSet/>
      <dgm:spPr/>
      <dgm:t>
        <a:bodyPr/>
        <a:lstStyle/>
        <a:p>
          <a:endParaRPr lang="it-IT"/>
        </a:p>
      </dgm:t>
    </dgm:pt>
    <dgm:pt modelId="{E5F922C0-0E78-4FE8-88D3-9866FB661BAC}" type="sibTrans" cxnId="{4DA03D6A-759C-4CD5-97DA-76119A3B5F75}">
      <dgm:prSet/>
      <dgm:spPr/>
      <dgm:t>
        <a:bodyPr/>
        <a:lstStyle/>
        <a:p>
          <a:endParaRPr lang="it-IT"/>
        </a:p>
      </dgm:t>
    </dgm:pt>
    <dgm:pt modelId="{341549B0-7962-4245-A365-D0804B6BF7E2}">
      <dgm:prSet/>
      <dgm:spPr/>
      <dgm:t>
        <a:bodyPr/>
        <a:lstStyle/>
        <a:p>
          <a:pPr rtl="0"/>
          <a:r>
            <a:rPr lang="it-IT" b="1" smtClean="0"/>
            <a:t>Non può avere ad oggetto </a:t>
          </a:r>
          <a:r>
            <a:rPr lang="it-IT" smtClean="0"/>
            <a:t>lo svolgimento o la gestione di servizi di istituto</a:t>
          </a:r>
          <a:endParaRPr lang="it-IT"/>
        </a:p>
      </dgm:t>
    </dgm:pt>
    <dgm:pt modelId="{D036476D-DB14-49FF-9EFB-B7825B5A44F8}" type="parTrans" cxnId="{A8795C39-4DC4-4539-A5ED-655907BEC2A6}">
      <dgm:prSet/>
      <dgm:spPr/>
      <dgm:t>
        <a:bodyPr/>
        <a:lstStyle/>
        <a:p>
          <a:endParaRPr lang="it-IT"/>
        </a:p>
      </dgm:t>
    </dgm:pt>
    <dgm:pt modelId="{F5DFDC55-691E-4E33-84EA-715A7A42AB24}" type="sibTrans" cxnId="{A8795C39-4DC4-4539-A5ED-655907BEC2A6}">
      <dgm:prSet/>
      <dgm:spPr/>
      <dgm:t>
        <a:bodyPr/>
        <a:lstStyle/>
        <a:p>
          <a:endParaRPr lang="it-IT"/>
        </a:p>
      </dgm:t>
    </dgm:pt>
    <dgm:pt modelId="{54CF7B88-0CBE-4ECE-B2A9-AF6B344A4312}">
      <dgm:prSet/>
      <dgm:spPr/>
      <dgm:t>
        <a:bodyPr/>
        <a:lstStyle/>
        <a:p>
          <a:pPr rtl="0"/>
          <a:r>
            <a:rPr lang="it-IT" b="1" smtClean="0"/>
            <a:t>Non può pregiudicare </a:t>
          </a:r>
          <a:r>
            <a:rPr lang="it-IT" smtClean="0"/>
            <a:t>esigenze di lavoro, studio, famiglia, salute del detenuto</a:t>
          </a:r>
          <a:endParaRPr lang="it-IT"/>
        </a:p>
      </dgm:t>
    </dgm:pt>
    <dgm:pt modelId="{C26F14A5-19C1-43BE-9A93-1E721A0FF589}" type="parTrans" cxnId="{D156E13E-5863-427F-9532-A5434250095A}">
      <dgm:prSet/>
      <dgm:spPr/>
      <dgm:t>
        <a:bodyPr/>
        <a:lstStyle/>
        <a:p>
          <a:endParaRPr lang="it-IT"/>
        </a:p>
      </dgm:t>
    </dgm:pt>
    <dgm:pt modelId="{D6EA895C-A417-409D-8E5D-6A1A8DA3B45F}" type="sibTrans" cxnId="{D156E13E-5863-427F-9532-A5434250095A}">
      <dgm:prSet/>
      <dgm:spPr/>
      <dgm:t>
        <a:bodyPr/>
        <a:lstStyle/>
        <a:p>
          <a:endParaRPr lang="it-IT"/>
        </a:p>
      </dgm:t>
    </dgm:pt>
    <dgm:pt modelId="{9ABC8A9C-5DB5-4508-A995-3534E013482C}" type="pres">
      <dgm:prSet presAssocID="{3FB7E9BC-AE40-44FF-8687-75751DBC38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7A24D70-E590-4807-B307-AAB0CD52C93C}" type="pres">
      <dgm:prSet presAssocID="{081AA6D1-4D7A-4BCD-9BA3-17A891BC7A7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D8D9444-84DD-4609-975C-9937537B7A32}" type="pres">
      <dgm:prSet presAssocID="{081AA6D1-4D7A-4BCD-9BA3-17A891BC7A7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A272702-60B0-4654-ACC1-A42917911CB5}" type="presOf" srcId="{F3035B23-81C8-4782-B53B-DE30A28B1DE4}" destId="{2D8D9444-84DD-4609-975C-9937537B7A32}" srcOrd="0" destOrd="1" presId="urn:microsoft.com/office/officeart/2005/8/layout/vList2"/>
    <dgm:cxn modelId="{4DA03D6A-759C-4CD5-97DA-76119A3B5F75}" srcId="{081AA6D1-4D7A-4BCD-9BA3-17A891BC7A7D}" destId="{F3035B23-81C8-4782-B53B-DE30A28B1DE4}" srcOrd="1" destOrd="0" parTransId="{9F3D5410-5700-4D03-A9B3-DC2D933F725F}" sibTransId="{E5F922C0-0E78-4FE8-88D3-9866FB661BAC}"/>
    <dgm:cxn modelId="{A8795C39-4DC4-4539-A5ED-655907BEC2A6}" srcId="{081AA6D1-4D7A-4BCD-9BA3-17A891BC7A7D}" destId="{341549B0-7962-4245-A365-D0804B6BF7E2}" srcOrd="2" destOrd="0" parTransId="{D036476D-DB14-49FF-9EFB-B7825B5A44F8}" sibTransId="{F5DFDC55-691E-4E33-84EA-715A7A42AB24}"/>
    <dgm:cxn modelId="{B0BE079F-9989-44E7-9A9A-F81716CF8AC9}" type="presOf" srcId="{BE79C5D3-171F-4B90-8B6C-A8F044C75CC3}" destId="{2D8D9444-84DD-4609-975C-9937537B7A32}" srcOrd="0" destOrd="0" presId="urn:microsoft.com/office/officeart/2005/8/layout/vList2"/>
    <dgm:cxn modelId="{5D93DD33-4A35-4310-B2A2-799B2E24EED1}" type="presOf" srcId="{341549B0-7962-4245-A365-D0804B6BF7E2}" destId="{2D8D9444-84DD-4609-975C-9937537B7A32}" srcOrd="0" destOrd="2" presId="urn:microsoft.com/office/officeart/2005/8/layout/vList2"/>
    <dgm:cxn modelId="{5784715F-57FB-4BB7-A2C9-79F9B2CB68D9}" type="presOf" srcId="{081AA6D1-4D7A-4BCD-9BA3-17A891BC7A7D}" destId="{57A24D70-E590-4807-B307-AAB0CD52C93C}" srcOrd="0" destOrd="0" presId="urn:microsoft.com/office/officeart/2005/8/layout/vList2"/>
    <dgm:cxn modelId="{D156E13E-5863-427F-9532-A5434250095A}" srcId="{081AA6D1-4D7A-4BCD-9BA3-17A891BC7A7D}" destId="{54CF7B88-0CBE-4ECE-B2A9-AF6B344A4312}" srcOrd="3" destOrd="0" parTransId="{C26F14A5-19C1-43BE-9A93-1E721A0FF589}" sibTransId="{D6EA895C-A417-409D-8E5D-6A1A8DA3B45F}"/>
    <dgm:cxn modelId="{293269BA-CABB-4264-BC9D-AD24A755491B}" srcId="{081AA6D1-4D7A-4BCD-9BA3-17A891BC7A7D}" destId="{BE79C5D3-171F-4B90-8B6C-A8F044C75CC3}" srcOrd="0" destOrd="0" parTransId="{66BF7075-0026-4360-B186-174F01C21724}" sibTransId="{1CD9C5F6-F875-42CE-9E7F-2B7F9C865926}"/>
    <dgm:cxn modelId="{083CDEE2-80DD-426E-9E50-ED8BB0DFD797}" srcId="{3FB7E9BC-AE40-44FF-8687-75751DBC389B}" destId="{081AA6D1-4D7A-4BCD-9BA3-17A891BC7A7D}" srcOrd="0" destOrd="0" parTransId="{8098ACFB-6918-4FBF-8CCA-E1FBCB897B53}" sibTransId="{23EB60D3-3DC1-4567-AAE5-8F0C8A279913}"/>
    <dgm:cxn modelId="{C1447288-845C-4888-B747-8AF7F10D36DF}" type="presOf" srcId="{3FB7E9BC-AE40-44FF-8687-75751DBC389B}" destId="{9ABC8A9C-5DB5-4508-A995-3534E013482C}" srcOrd="0" destOrd="0" presId="urn:microsoft.com/office/officeart/2005/8/layout/vList2"/>
    <dgm:cxn modelId="{0E76110F-590B-4E69-99C7-70280CF09FB3}" type="presOf" srcId="{54CF7B88-0CBE-4ECE-B2A9-AF6B344A4312}" destId="{2D8D9444-84DD-4609-975C-9937537B7A32}" srcOrd="0" destOrd="3" presId="urn:microsoft.com/office/officeart/2005/8/layout/vList2"/>
    <dgm:cxn modelId="{0A2C9055-1502-46DA-BC60-E8F235DDA5CE}" type="presParOf" srcId="{9ABC8A9C-5DB5-4508-A995-3534E013482C}" destId="{57A24D70-E590-4807-B307-AAB0CD52C93C}" srcOrd="0" destOrd="0" presId="urn:microsoft.com/office/officeart/2005/8/layout/vList2"/>
    <dgm:cxn modelId="{AFB348C4-42E8-4099-BD95-3DD5D42B4722}" type="presParOf" srcId="{9ABC8A9C-5DB5-4508-A995-3534E013482C}" destId="{2D8D9444-84DD-4609-975C-9937537B7A3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D3C1C76-C994-4381-8373-05D984E084A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99E3D14-571C-43CF-85EE-C3DFFBBCF2F6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it-IT" sz="3600" b="1" dirty="0" smtClean="0"/>
            <a:t>Partecipazione a progetti di pubblica utilità</a:t>
          </a:r>
          <a:endParaRPr lang="it-IT" sz="3600" dirty="0"/>
        </a:p>
      </dgm:t>
    </dgm:pt>
    <dgm:pt modelId="{AEE93A49-1F40-4280-950F-FEA1A2095E33}" type="parTrans" cxnId="{52E7593C-7FF3-4107-A5B2-B30D94094DB3}">
      <dgm:prSet/>
      <dgm:spPr/>
      <dgm:t>
        <a:bodyPr/>
        <a:lstStyle/>
        <a:p>
          <a:endParaRPr lang="it-IT"/>
        </a:p>
      </dgm:t>
    </dgm:pt>
    <dgm:pt modelId="{E1BA99CD-1CBB-4120-B5D3-8C2EE033DC13}" type="sibTrans" cxnId="{52E7593C-7FF3-4107-A5B2-B30D94094DB3}">
      <dgm:prSet/>
      <dgm:spPr/>
      <dgm:t>
        <a:bodyPr/>
        <a:lstStyle/>
        <a:p>
          <a:endParaRPr lang="it-IT"/>
        </a:p>
      </dgm:t>
    </dgm:pt>
    <dgm:pt modelId="{A4405BAE-E8D8-4FDC-9FBC-C1B818B3B7A0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pPr rtl="0"/>
          <a:r>
            <a:rPr lang="it-IT" sz="2400" dirty="0" smtClean="0"/>
            <a:t>Da svolgersi </a:t>
          </a:r>
          <a:r>
            <a:rPr lang="it-IT" sz="2400" b="1" dirty="0" smtClean="0"/>
            <a:t>a favore </a:t>
          </a:r>
          <a:r>
            <a:rPr lang="it-IT" sz="2400" dirty="0" smtClean="0"/>
            <a:t>di amministrazioni dello Stato, enti locali, aziende sanitarie, enti e organizzazioni di assistenza sociale, sanitaria e di volontariato</a:t>
          </a:r>
          <a:endParaRPr lang="it-IT" sz="2400" dirty="0"/>
        </a:p>
      </dgm:t>
    </dgm:pt>
    <dgm:pt modelId="{689BA3A2-866C-4B14-B84A-F4E1B24B4644}" type="parTrans" cxnId="{B53F6E14-9599-4E26-90EC-3532DBAE5B87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it-IT"/>
        </a:p>
      </dgm:t>
    </dgm:pt>
    <dgm:pt modelId="{B4E8D5DA-8260-48B3-A84A-46BC72AC9848}" type="sibTrans" cxnId="{B53F6E14-9599-4E26-90EC-3532DBAE5B87}">
      <dgm:prSet/>
      <dgm:spPr/>
      <dgm:t>
        <a:bodyPr/>
        <a:lstStyle/>
        <a:p>
          <a:endParaRPr lang="it-IT"/>
        </a:p>
      </dgm:t>
    </dgm:pt>
    <dgm:pt modelId="{FC405A25-7F46-4A87-B83C-A430358E5716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pPr rtl="0"/>
          <a:r>
            <a:rPr lang="it-IT" sz="2400" b="1" dirty="0" smtClean="0"/>
            <a:t>Sulla base di apposite convenzioni</a:t>
          </a:r>
          <a:endParaRPr lang="it-IT" sz="2400" b="1" dirty="0"/>
        </a:p>
      </dgm:t>
    </dgm:pt>
    <dgm:pt modelId="{D843D9ED-2CB1-44F7-B413-EC9AEB571980}" type="parTrans" cxnId="{B2AEB75C-63EE-4E22-A590-5910D939233A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it-IT"/>
        </a:p>
      </dgm:t>
    </dgm:pt>
    <dgm:pt modelId="{4ED68A64-EBE0-4DE1-8F33-244314D9C8A4}" type="sibTrans" cxnId="{B2AEB75C-63EE-4E22-A590-5910D939233A}">
      <dgm:prSet/>
      <dgm:spPr/>
      <dgm:t>
        <a:bodyPr/>
        <a:lstStyle/>
        <a:p>
          <a:endParaRPr lang="it-IT"/>
        </a:p>
      </dgm:t>
    </dgm:pt>
    <dgm:pt modelId="{BAD04811-21C9-45DB-B6AE-95D0C55DF896}" type="pres">
      <dgm:prSet presAssocID="{AD3C1C76-C994-4381-8373-05D984E084A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B6F03256-55D5-46FD-9568-2F44BE5BF33E}" type="pres">
      <dgm:prSet presAssocID="{B99E3D14-571C-43CF-85EE-C3DFFBBCF2F6}" presName="hierRoot1" presStyleCnt="0">
        <dgm:presLayoutVars>
          <dgm:hierBranch val="init"/>
        </dgm:presLayoutVars>
      </dgm:prSet>
      <dgm:spPr/>
    </dgm:pt>
    <dgm:pt modelId="{879FE82F-EBF1-4021-8CA7-1987C4852BBA}" type="pres">
      <dgm:prSet presAssocID="{B99E3D14-571C-43CF-85EE-C3DFFBBCF2F6}" presName="rootComposite1" presStyleCnt="0"/>
      <dgm:spPr/>
    </dgm:pt>
    <dgm:pt modelId="{AB23CA73-14F7-45E4-8073-A30097EC9069}" type="pres">
      <dgm:prSet presAssocID="{B99E3D14-571C-43CF-85EE-C3DFFBBCF2F6}" presName="rootText1" presStyleLbl="node0" presStyleIdx="0" presStyleCnt="1" custScaleX="16251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51E0813-AC6D-42BD-AB91-1070ED33504E}" type="pres">
      <dgm:prSet presAssocID="{B99E3D14-571C-43CF-85EE-C3DFFBBCF2F6}" presName="rootConnector1" presStyleLbl="node1" presStyleIdx="0" presStyleCnt="0"/>
      <dgm:spPr/>
      <dgm:t>
        <a:bodyPr/>
        <a:lstStyle/>
        <a:p>
          <a:endParaRPr lang="it-IT"/>
        </a:p>
      </dgm:t>
    </dgm:pt>
    <dgm:pt modelId="{499B88BD-9175-4B18-99E8-ACD9C01E5E40}" type="pres">
      <dgm:prSet presAssocID="{B99E3D14-571C-43CF-85EE-C3DFFBBCF2F6}" presName="hierChild2" presStyleCnt="0"/>
      <dgm:spPr/>
    </dgm:pt>
    <dgm:pt modelId="{B04576E1-33D4-403A-ACA5-81DB9E4B30D0}" type="pres">
      <dgm:prSet presAssocID="{689BA3A2-866C-4B14-B84A-F4E1B24B4644}" presName="Name37" presStyleLbl="parChTrans1D2" presStyleIdx="0" presStyleCnt="2"/>
      <dgm:spPr/>
      <dgm:t>
        <a:bodyPr/>
        <a:lstStyle/>
        <a:p>
          <a:endParaRPr lang="it-IT"/>
        </a:p>
      </dgm:t>
    </dgm:pt>
    <dgm:pt modelId="{6EB03AFE-FDC3-4177-8A0F-E7BE0A9CFB19}" type="pres">
      <dgm:prSet presAssocID="{A4405BAE-E8D8-4FDC-9FBC-C1B818B3B7A0}" presName="hierRoot2" presStyleCnt="0">
        <dgm:presLayoutVars>
          <dgm:hierBranch val="init"/>
        </dgm:presLayoutVars>
      </dgm:prSet>
      <dgm:spPr/>
    </dgm:pt>
    <dgm:pt modelId="{DAC1C8CE-5018-4762-B53C-408567061188}" type="pres">
      <dgm:prSet presAssocID="{A4405BAE-E8D8-4FDC-9FBC-C1B818B3B7A0}" presName="rootComposite" presStyleCnt="0"/>
      <dgm:spPr/>
    </dgm:pt>
    <dgm:pt modelId="{0EA4325B-F0BB-4441-A0AF-090F27C9136C}" type="pres">
      <dgm:prSet presAssocID="{A4405BAE-E8D8-4FDC-9FBC-C1B818B3B7A0}" presName="rootText" presStyleLbl="node2" presStyleIdx="0" presStyleCnt="2" custScaleY="1211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7686068-E239-4988-BE47-54388CD82A8C}" type="pres">
      <dgm:prSet presAssocID="{A4405BAE-E8D8-4FDC-9FBC-C1B818B3B7A0}" presName="rootConnector" presStyleLbl="node2" presStyleIdx="0" presStyleCnt="2"/>
      <dgm:spPr/>
      <dgm:t>
        <a:bodyPr/>
        <a:lstStyle/>
        <a:p>
          <a:endParaRPr lang="it-IT"/>
        </a:p>
      </dgm:t>
    </dgm:pt>
    <dgm:pt modelId="{9FADC6B7-ACDD-407B-9988-8145E792FEB0}" type="pres">
      <dgm:prSet presAssocID="{A4405BAE-E8D8-4FDC-9FBC-C1B818B3B7A0}" presName="hierChild4" presStyleCnt="0"/>
      <dgm:spPr/>
    </dgm:pt>
    <dgm:pt modelId="{718AE809-77EB-4178-92CF-82F806010DFD}" type="pres">
      <dgm:prSet presAssocID="{A4405BAE-E8D8-4FDC-9FBC-C1B818B3B7A0}" presName="hierChild5" presStyleCnt="0"/>
      <dgm:spPr/>
    </dgm:pt>
    <dgm:pt modelId="{FF5363EC-A28E-4B01-A377-4CE1A415F79E}" type="pres">
      <dgm:prSet presAssocID="{D843D9ED-2CB1-44F7-B413-EC9AEB571980}" presName="Name37" presStyleLbl="parChTrans1D2" presStyleIdx="1" presStyleCnt="2"/>
      <dgm:spPr/>
      <dgm:t>
        <a:bodyPr/>
        <a:lstStyle/>
        <a:p>
          <a:endParaRPr lang="it-IT"/>
        </a:p>
      </dgm:t>
    </dgm:pt>
    <dgm:pt modelId="{805A219C-85C0-4FCD-B759-2F1185762EE0}" type="pres">
      <dgm:prSet presAssocID="{FC405A25-7F46-4A87-B83C-A430358E5716}" presName="hierRoot2" presStyleCnt="0">
        <dgm:presLayoutVars>
          <dgm:hierBranch val="init"/>
        </dgm:presLayoutVars>
      </dgm:prSet>
      <dgm:spPr/>
    </dgm:pt>
    <dgm:pt modelId="{60736D02-8393-45BF-A418-9A6C9FE3226E}" type="pres">
      <dgm:prSet presAssocID="{FC405A25-7F46-4A87-B83C-A430358E5716}" presName="rootComposite" presStyleCnt="0"/>
      <dgm:spPr/>
    </dgm:pt>
    <dgm:pt modelId="{A210C69B-82AC-4E52-A6B4-21ABD28F782B}" type="pres">
      <dgm:prSet presAssocID="{FC405A25-7F46-4A87-B83C-A430358E5716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AAF9B1E-CDE9-4281-88F3-65641EBBC7AB}" type="pres">
      <dgm:prSet presAssocID="{FC405A25-7F46-4A87-B83C-A430358E5716}" presName="rootConnector" presStyleLbl="node2" presStyleIdx="1" presStyleCnt="2"/>
      <dgm:spPr/>
      <dgm:t>
        <a:bodyPr/>
        <a:lstStyle/>
        <a:p>
          <a:endParaRPr lang="it-IT"/>
        </a:p>
      </dgm:t>
    </dgm:pt>
    <dgm:pt modelId="{67743ED3-2013-4122-88B9-210028E27A91}" type="pres">
      <dgm:prSet presAssocID="{FC405A25-7F46-4A87-B83C-A430358E5716}" presName="hierChild4" presStyleCnt="0"/>
      <dgm:spPr/>
    </dgm:pt>
    <dgm:pt modelId="{C67DC149-F47A-42CF-95C6-33E632026FF0}" type="pres">
      <dgm:prSet presAssocID="{FC405A25-7F46-4A87-B83C-A430358E5716}" presName="hierChild5" presStyleCnt="0"/>
      <dgm:spPr/>
    </dgm:pt>
    <dgm:pt modelId="{778F0C14-272B-4EAF-A667-087A337DDDED}" type="pres">
      <dgm:prSet presAssocID="{B99E3D14-571C-43CF-85EE-C3DFFBBCF2F6}" presName="hierChild3" presStyleCnt="0"/>
      <dgm:spPr/>
    </dgm:pt>
  </dgm:ptLst>
  <dgm:cxnLst>
    <dgm:cxn modelId="{FCD92A47-F7CC-494D-826E-D81AF145EE0D}" type="presOf" srcId="{D843D9ED-2CB1-44F7-B413-EC9AEB571980}" destId="{FF5363EC-A28E-4B01-A377-4CE1A415F79E}" srcOrd="0" destOrd="0" presId="urn:microsoft.com/office/officeart/2005/8/layout/orgChart1"/>
    <dgm:cxn modelId="{63498F39-CC0A-4845-AAB6-5543F98067C4}" type="presOf" srcId="{689BA3A2-866C-4B14-B84A-F4E1B24B4644}" destId="{B04576E1-33D4-403A-ACA5-81DB9E4B30D0}" srcOrd="0" destOrd="0" presId="urn:microsoft.com/office/officeart/2005/8/layout/orgChart1"/>
    <dgm:cxn modelId="{ACC17E81-324A-4C15-A8AB-F51564028D37}" type="presOf" srcId="{FC405A25-7F46-4A87-B83C-A430358E5716}" destId="{3AAF9B1E-CDE9-4281-88F3-65641EBBC7AB}" srcOrd="1" destOrd="0" presId="urn:microsoft.com/office/officeart/2005/8/layout/orgChart1"/>
    <dgm:cxn modelId="{5A2F9089-85E9-4509-9B0A-C191579355C7}" type="presOf" srcId="{A4405BAE-E8D8-4FDC-9FBC-C1B818B3B7A0}" destId="{0EA4325B-F0BB-4441-A0AF-090F27C9136C}" srcOrd="0" destOrd="0" presId="urn:microsoft.com/office/officeart/2005/8/layout/orgChart1"/>
    <dgm:cxn modelId="{2C2E8CF1-06E7-4ECA-BA6B-9AC030967C99}" type="presOf" srcId="{B99E3D14-571C-43CF-85EE-C3DFFBBCF2F6}" destId="{AB23CA73-14F7-45E4-8073-A30097EC9069}" srcOrd="0" destOrd="0" presId="urn:microsoft.com/office/officeart/2005/8/layout/orgChart1"/>
    <dgm:cxn modelId="{9D693432-522B-4683-B985-F014CA60794F}" type="presOf" srcId="{FC405A25-7F46-4A87-B83C-A430358E5716}" destId="{A210C69B-82AC-4E52-A6B4-21ABD28F782B}" srcOrd="0" destOrd="0" presId="urn:microsoft.com/office/officeart/2005/8/layout/orgChart1"/>
    <dgm:cxn modelId="{40C32D0C-AA81-40BC-B095-47E50519E72E}" type="presOf" srcId="{AD3C1C76-C994-4381-8373-05D984E084A9}" destId="{BAD04811-21C9-45DB-B6AE-95D0C55DF896}" srcOrd="0" destOrd="0" presId="urn:microsoft.com/office/officeart/2005/8/layout/orgChart1"/>
    <dgm:cxn modelId="{52E7593C-7FF3-4107-A5B2-B30D94094DB3}" srcId="{AD3C1C76-C994-4381-8373-05D984E084A9}" destId="{B99E3D14-571C-43CF-85EE-C3DFFBBCF2F6}" srcOrd="0" destOrd="0" parTransId="{AEE93A49-1F40-4280-950F-FEA1A2095E33}" sibTransId="{E1BA99CD-1CBB-4120-B5D3-8C2EE033DC13}"/>
    <dgm:cxn modelId="{B53F6E14-9599-4E26-90EC-3532DBAE5B87}" srcId="{B99E3D14-571C-43CF-85EE-C3DFFBBCF2F6}" destId="{A4405BAE-E8D8-4FDC-9FBC-C1B818B3B7A0}" srcOrd="0" destOrd="0" parTransId="{689BA3A2-866C-4B14-B84A-F4E1B24B4644}" sibTransId="{B4E8D5DA-8260-48B3-A84A-46BC72AC9848}"/>
    <dgm:cxn modelId="{3B3C7D4E-C858-46CF-8DAF-79CF2727148A}" type="presOf" srcId="{A4405BAE-E8D8-4FDC-9FBC-C1B818B3B7A0}" destId="{87686068-E239-4988-BE47-54388CD82A8C}" srcOrd="1" destOrd="0" presId="urn:microsoft.com/office/officeart/2005/8/layout/orgChart1"/>
    <dgm:cxn modelId="{B2AEB75C-63EE-4E22-A590-5910D939233A}" srcId="{B99E3D14-571C-43CF-85EE-C3DFFBBCF2F6}" destId="{FC405A25-7F46-4A87-B83C-A430358E5716}" srcOrd="1" destOrd="0" parTransId="{D843D9ED-2CB1-44F7-B413-EC9AEB571980}" sibTransId="{4ED68A64-EBE0-4DE1-8F33-244314D9C8A4}"/>
    <dgm:cxn modelId="{16BE6854-2C80-4318-B43E-F7A5D7A7B842}" type="presOf" srcId="{B99E3D14-571C-43CF-85EE-C3DFFBBCF2F6}" destId="{551E0813-AC6D-42BD-AB91-1070ED33504E}" srcOrd="1" destOrd="0" presId="urn:microsoft.com/office/officeart/2005/8/layout/orgChart1"/>
    <dgm:cxn modelId="{4F467A83-F31A-473C-B246-CBB017C596C8}" type="presParOf" srcId="{BAD04811-21C9-45DB-B6AE-95D0C55DF896}" destId="{B6F03256-55D5-46FD-9568-2F44BE5BF33E}" srcOrd="0" destOrd="0" presId="urn:microsoft.com/office/officeart/2005/8/layout/orgChart1"/>
    <dgm:cxn modelId="{2661EDDC-8BDA-49AC-AFD4-3C417337B1F4}" type="presParOf" srcId="{B6F03256-55D5-46FD-9568-2F44BE5BF33E}" destId="{879FE82F-EBF1-4021-8CA7-1987C4852BBA}" srcOrd="0" destOrd="0" presId="urn:microsoft.com/office/officeart/2005/8/layout/orgChart1"/>
    <dgm:cxn modelId="{2BAB23D1-2502-4A4E-A035-3FACFD2F3E43}" type="presParOf" srcId="{879FE82F-EBF1-4021-8CA7-1987C4852BBA}" destId="{AB23CA73-14F7-45E4-8073-A30097EC9069}" srcOrd="0" destOrd="0" presId="urn:microsoft.com/office/officeart/2005/8/layout/orgChart1"/>
    <dgm:cxn modelId="{53B54707-D906-4AEF-A2E4-D82C7B0C4298}" type="presParOf" srcId="{879FE82F-EBF1-4021-8CA7-1987C4852BBA}" destId="{551E0813-AC6D-42BD-AB91-1070ED33504E}" srcOrd="1" destOrd="0" presId="urn:microsoft.com/office/officeart/2005/8/layout/orgChart1"/>
    <dgm:cxn modelId="{2D2723F9-514A-4ED5-A5C8-7C52AF1C6B99}" type="presParOf" srcId="{B6F03256-55D5-46FD-9568-2F44BE5BF33E}" destId="{499B88BD-9175-4B18-99E8-ACD9C01E5E40}" srcOrd="1" destOrd="0" presId="urn:microsoft.com/office/officeart/2005/8/layout/orgChart1"/>
    <dgm:cxn modelId="{3DF1AF05-236A-4A15-9CDD-B2FAF920D8E2}" type="presParOf" srcId="{499B88BD-9175-4B18-99E8-ACD9C01E5E40}" destId="{B04576E1-33D4-403A-ACA5-81DB9E4B30D0}" srcOrd="0" destOrd="0" presId="urn:microsoft.com/office/officeart/2005/8/layout/orgChart1"/>
    <dgm:cxn modelId="{DBF3D69D-F268-48EA-A0F4-4ADBF6D5B0F9}" type="presParOf" srcId="{499B88BD-9175-4B18-99E8-ACD9C01E5E40}" destId="{6EB03AFE-FDC3-4177-8A0F-E7BE0A9CFB19}" srcOrd="1" destOrd="0" presId="urn:microsoft.com/office/officeart/2005/8/layout/orgChart1"/>
    <dgm:cxn modelId="{4F827A4F-8A3B-4FA2-A509-7BC41C35DA3B}" type="presParOf" srcId="{6EB03AFE-FDC3-4177-8A0F-E7BE0A9CFB19}" destId="{DAC1C8CE-5018-4762-B53C-408567061188}" srcOrd="0" destOrd="0" presId="urn:microsoft.com/office/officeart/2005/8/layout/orgChart1"/>
    <dgm:cxn modelId="{591F54A5-9760-4D92-BD15-668A3C55EA30}" type="presParOf" srcId="{DAC1C8CE-5018-4762-B53C-408567061188}" destId="{0EA4325B-F0BB-4441-A0AF-090F27C9136C}" srcOrd="0" destOrd="0" presId="urn:microsoft.com/office/officeart/2005/8/layout/orgChart1"/>
    <dgm:cxn modelId="{CC51A71D-9886-4104-9663-C117E31B4EC0}" type="presParOf" srcId="{DAC1C8CE-5018-4762-B53C-408567061188}" destId="{87686068-E239-4988-BE47-54388CD82A8C}" srcOrd="1" destOrd="0" presId="urn:microsoft.com/office/officeart/2005/8/layout/orgChart1"/>
    <dgm:cxn modelId="{C96F874D-0584-459A-ADC3-96DC6810246F}" type="presParOf" srcId="{6EB03AFE-FDC3-4177-8A0F-E7BE0A9CFB19}" destId="{9FADC6B7-ACDD-407B-9988-8145E792FEB0}" srcOrd="1" destOrd="0" presId="urn:microsoft.com/office/officeart/2005/8/layout/orgChart1"/>
    <dgm:cxn modelId="{F0744662-A28A-487F-8A0F-F15312946156}" type="presParOf" srcId="{6EB03AFE-FDC3-4177-8A0F-E7BE0A9CFB19}" destId="{718AE809-77EB-4178-92CF-82F806010DFD}" srcOrd="2" destOrd="0" presId="urn:microsoft.com/office/officeart/2005/8/layout/orgChart1"/>
    <dgm:cxn modelId="{521F7700-5D2D-4B90-9601-7AECB4055421}" type="presParOf" srcId="{499B88BD-9175-4B18-99E8-ACD9C01E5E40}" destId="{FF5363EC-A28E-4B01-A377-4CE1A415F79E}" srcOrd="2" destOrd="0" presId="urn:microsoft.com/office/officeart/2005/8/layout/orgChart1"/>
    <dgm:cxn modelId="{33C708DA-0175-4A82-AC9F-5936165B59A0}" type="presParOf" srcId="{499B88BD-9175-4B18-99E8-ACD9C01E5E40}" destId="{805A219C-85C0-4FCD-B759-2F1185762EE0}" srcOrd="3" destOrd="0" presId="urn:microsoft.com/office/officeart/2005/8/layout/orgChart1"/>
    <dgm:cxn modelId="{44F8B732-8B80-4447-8053-6ABAFBFA145B}" type="presParOf" srcId="{805A219C-85C0-4FCD-B759-2F1185762EE0}" destId="{60736D02-8393-45BF-A418-9A6C9FE3226E}" srcOrd="0" destOrd="0" presId="urn:microsoft.com/office/officeart/2005/8/layout/orgChart1"/>
    <dgm:cxn modelId="{4A3A55A0-0ADF-4DE3-AA76-CEA5FB2F98DB}" type="presParOf" srcId="{60736D02-8393-45BF-A418-9A6C9FE3226E}" destId="{A210C69B-82AC-4E52-A6B4-21ABD28F782B}" srcOrd="0" destOrd="0" presId="urn:microsoft.com/office/officeart/2005/8/layout/orgChart1"/>
    <dgm:cxn modelId="{21D6AB50-0288-4889-A51C-E4A85BC7923D}" type="presParOf" srcId="{60736D02-8393-45BF-A418-9A6C9FE3226E}" destId="{3AAF9B1E-CDE9-4281-88F3-65641EBBC7AB}" srcOrd="1" destOrd="0" presId="urn:microsoft.com/office/officeart/2005/8/layout/orgChart1"/>
    <dgm:cxn modelId="{B6528C2D-E51C-47A7-9F5E-9F77E1408CCE}" type="presParOf" srcId="{805A219C-85C0-4FCD-B759-2F1185762EE0}" destId="{67743ED3-2013-4122-88B9-210028E27A91}" srcOrd="1" destOrd="0" presId="urn:microsoft.com/office/officeart/2005/8/layout/orgChart1"/>
    <dgm:cxn modelId="{416DDB2D-8DF7-460A-80F4-4F7543B41427}" type="presParOf" srcId="{805A219C-85C0-4FCD-B759-2F1185762EE0}" destId="{C67DC149-F47A-42CF-95C6-33E632026FF0}" srcOrd="2" destOrd="0" presId="urn:microsoft.com/office/officeart/2005/8/layout/orgChart1"/>
    <dgm:cxn modelId="{5BA97A5B-CE28-470F-A864-66273ECE69C7}" type="presParOf" srcId="{B6F03256-55D5-46FD-9568-2F44BE5BF33E}" destId="{778F0C14-272B-4EAF-A667-087A337DDDE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F557A-8796-4A5B-80C0-3D2C521B3616}">
      <dsp:nvSpPr>
        <dsp:cNvPr id="0" name=""/>
        <dsp:cNvSpPr/>
      </dsp:nvSpPr>
      <dsp:spPr>
        <a:xfrm>
          <a:off x="0" y="144012"/>
          <a:ext cx="8229600" cy="3744402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56D0D-2A57-4224-AA3C-1F962536D16F}">
      <dsp:nvSpPr>
        <dsp:cNvPr id="0" name=""/>
        <dsp:cNvSpPr/>
      </dsp:nvSpPr>
      <dsp:spPr>
        <a:xfrm>
          <a:off x="3" y="792080"/>
          <a:ext cx="4382190" cy="161300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/>
            <a:t>Intra-</a:t>
          </a:r>
          <a:r>
            <a:rPr lang="it-IT" sz="4000" b="1" kern="1200" dirty="0" err="1" smtClean="0"/>
            <a:t>moenia</a:t>
          </a:r>
          <a:endParaRPr lang="it-IT" sz="4000" b="1" kern="1200" dirty="0" smtClean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(artt. 20, 20 </a:t>
          </a:r>
          <a:r>
            <a:rPr lang="it-IT" sz="2400" i="1" kern="1200" dirty="0" smtClean="0"/>
            <a:t>bis</a:t>
          </a:r>
          <a:r>
            <a:rPr lang="it-IT" sz="2400" kern="1200" dirty="0" smtClean="0"/>
            <a:t> e 20-</a:t>
          </a:r>
          <a:r>
            <a:rPr lang="it-IT" sz="2400" i="1" kern="1200" dirty="0" smtClean="0"/>
            <a:t>ter</a:t>
          </a:r>
          <a:r>
            <a:rPr lang="it-IT" sz="2400" kern="1200" dirty="0" smtClean="0"/>
            <a:t>)</a:t>
          </a:r>
          <a:endParaRPr lang="it-IT" sz="2400" kern="1200" dirty="0"/>
        </a:p>
      </dsp:txBody>
      <dsp:txXfrm>
        <a:off x="3" y="792080"/>
        <a:ext cx="4382190" cy="1613001"/>
      </dsp:txXfrm>
    </dsp:sp>
    <dsp:sp modelId="{8B63DDB4-BF05-4252-8CC5-1D6B439A3658}">
      <dsp:nvSpPr>
        <dsp:cNvPr id="0" name=""/>
        <dsp:cNvSpPr/>
      </dsp:nvSpPr>
      <dsp:spPr>
        <a:xfrm>
          <a:off x="4114800" y="1512173"/>
          <a:ext cx="3209544" cy="161300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8684" rIns="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900" b="1" kern="1200" dirty="0" smtClean="0"/>
            <a:t>Extra-</a:t>
          </a:r>
          <a:r>
            <a:rPr lang="it-IT" sz="3900" b="1" kern="1200" dirty="0" err="1" smtClean="0"/>
            <a:t>moenia</a:t>
          </a:r>
          <a:endParaRPr lang="it-IT" sz="3900" b="1" kern="1200" dirty="0" smtClean="0"/>
        </a:p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(artt. 21 e 20-</a:t>
          </a:r>
          <a:r>
            <a:rPr lang="it-IT" sz="2800" i="1" kern="1200" dirty="0" smtClean="0"/>
            <a:t>ter</a:t>
          </a:r>
          <a:r>
            <a:rPr lang="it-IT" sz="2800" kern="1200" dirty="0" smtClean="0"/>
            <a:t>)</a:t>
          </a:r>
          <a:endParaRPr lang="it-IT" sz="2800" kern="1200" dirty="0"/>
        </a:p>
      </dsp:txBody>
      <dsp:txXfrm>
        <a:off x="4114800" y="1512173"/>
        <a:ext cx="3209544" cy="16130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E2BDF-F2AE-46C3-91C9-8ACCDCFC46F4}">
      <dsp:nvSpPr>
        <dsp:cNvPr id="0" name=""/>
        <dsp:cNvSpPr/>
      </dsp:nvSpPr>
      <dsp:spPr>
        <a:xfrm>
          <a:off x="0" y="0"/>
          <a:ext cx="4525963" cy="4525963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9575A-C606-45E3-9394-B4323C5EFFCD}">
      <dsp:nvSpPr>
        <dsp:cNvPr id="0" name=""/>
        <dsp:cNvSpPr/>
      </dsp:nvSpPr>
      <dsp:spPr>
        <a:xfrm>
          <a:off x="2262981" y="0"/>
          <a:ext cx="5966618" cy="4525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700" b="1" kern="1200" dirty="0" smtClean="0"/>
            <a:t>Art. 69 comma 6, </a:t>
          </a:r>
          <a:r>
            <a:rPr lang="it-IT" sz="3700" b="1" kern="1200" dirty="0" err="1" smtClean="0"/>
            <a:t>lett</a:t>
          </a:r>
          <a:r>
            <a:rPr lang="it-IT" sz="3700" b="1" kern="1200" dirty="0" smtClean="0"/>
            <a:t>. a </a:t>
          </a:r>
          <a:r>
            <a:rPr lang="it-IT" sz="3700" kern="1200" dirty="0" smtClean="0"/>
            <a:t>(Corte </a:t>
          </a:r>
          <a:r>
            <a:rPr lang="it-IT" sz="3700" kern="1200" dirty="0" err="1" smtClean="0"/>
            <a:t>cost</a:t>
          </a:r>
          <a:r>
            <a:rPr lang="it-IT" sz="3700" kern="1200" dirty="0" smtClean="0"/>
            <a:t>. 341/2006)</a:t>
          </a:r>
          <a:endParaRPr lang="it-IT" sz="3700" kern="1200" dirty="0"/>
        </a:p>
      </dsp:txBody>
      <dsp:txXfrm>
        <a:off x="2262981" y="0"/>
        <a:ext cx="5966618" cy="2149832"/>
      </dsp:txXfrm>
    </dsp:sp>
    <dsp:sp modelId="{E806A31D-2070-4D6D-AFE5-3DD570FD709B}">
      <dsp:nvSpPr>
        <dsp:cNvPr id="0" name=""/>
        <dsp:cNvSpPr/>
      </dsp:nvSpPr>
      <dsp:spPr>
        <a:xfrm>
          <a:off x="1188065" y="2149832"/>
          <a:ext cx="2149832" cy="214983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5A36C-4106-4D89-B85C-82344BF6BA53}">
      <dsp:nvSpPr>
        <dsp:cNvPr id="0" name=""/>
        <dsp:cNvSpPr/>
      </dsp:nvSpPr>
      <dsp:spPr>
        <a:xfrm>
          <a:off x="2262981" y="2149832"/>
          <a:ext cx="5966618" cy="21498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700" kern="1200" dirty="0" smtClean="0"/>
            <a:t>Le controverse riguardanti il lavoro penitenziario sono affidate al </a:t>
          </a:r>
          <a:r>
            <a:rPr lang="it-IT" sz="3700" b="1" kern="1200" dirty="0" smtClean="0"/>
            <a:t>giudice del lavoro</a:t>
          </a:r>
          <a:endParaRPr lang="it-IT" sz="3700" kern="1200" dirty="0"/>
        </a:p>
      </dsp:txBody>
      <dsp:txXfrm>
        <a:off x="2262981" y="2149832"/>
        <a:ext cx="5966618" cy="21498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DF66-D459-4A59-B931-D6F09AA8FC72}">
      <dsp:nvSpPr>
        <dsp:cNvPr id="0" name=""/>
        <dsp:cNvSpPr/>
      </dsp:nvSpPr>
      <dsp:spPr>
        <a:xfrm>
          <a:off x="5119586" y="1678"/>
          <a:ext cx="2451591" cy="22696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>
              <a:solidFill>
                <a:schemeClr val="tx1"/>
              </a:solidFill>
            </a:rPr>
            <a:t>Fondo disponibile</a:t>
          </a:r>
          <a:endParaRPr lang="it-IT" sz="2400" b="1" kern="1200" dirty="0">
            <a:solidFill>
              <a:schemeClr val="tx1"/>
            </a:solidFill>
          </a:endParaRPr>
        </a:p>
      </dsp:txBody>
      <dsp:txXfrm>
        <a:off x="5478613" y="334062"/>
        <a:ext cx="1733537" cy="1604895"/>
      </dsp:txXfrm>
    </dsp:sp>
    <dsp:sp modelId="{2D8070F2-306B-4100-8D22-3FF46720C3C9}">
      <dsp:nvSpPr>
        <dsp:cNvPr id="0" name=""/>
        <dsp:cNvSpPr/>
      </dsp:nvSpPr>
      <dsp:spPr>
        <a:xfrm>
          <a:off x="5868181" y="2404957"/>
          <a:ext cx="954400" cy="954400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>
        <a:off x="5994687" y="2769920"/>
        <a:ext cx="701388" cy="224474"/>
      </dsp:txXfrm>
    </dsp:sp>
    <dsp:sp modelId="{4BD5A064-A49F-420F-A9A9-08E5A3CC80AC}">
      <dsp:nvSpPr>
        <dsp:cNvPr id="0" name=""/>
        <dsp:cNvSpPr/>
      </dsp:nvSpPr>
      <dsp:spPr>
        <a:xfrm>
          <a:off x="5196234" y="3492974"/>
          <a:ext cx="2298295" cy="2226846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b="1" kern="1200" dirty="0" smtClean="0">
              <a:solidFill>
                <a:schemeClr val="tx1"/>
              </a:solidFill>
            </a:rPr>
            <a:t>Fondo vincolato</a:t>
          </a:r>
          <a:endParaRPr lang="it-IT" sz="3100" b="1" kern="1200" dirty="0">
            <a:solidFill>
              <a:schemeClr val="tx1"/>
            </a:solidFill>
          </a:endParaRPr>
        </a:p>
      </dsp:txBody>
      <dsp:txXfrm>
        <a:off x="5532812" y="3819088"/>
        <a:ext cx="1625139" cy="1574618"/>
      </dsp:txXfrm>
    </dsp:sp>
    <dsp:sp modelId="{5C763B7C-ABE8-4B6A-8FE3-7819B9B2E9F5}">
      <dsp:nvSpPr>
        <dsp:cNvPr id="0" name=""/>
        <dsp:cNvSpPr/>
      </dsp:nvSpPr>
      <dsp:spPr>
        <a:xfrm rot="10800000">
          <a:off x="4349483" y="2554683"/>
          <a:ext cx="523274" cy="6121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500" kern="1200"/>
        </a:p>
      </dsp:txBody>
      <dsp:txXfrm rot="10800000">
        <a:off x="4506465" y="2677109"/>
        <a:ext cx="366292" cy="367280"/>
      </dsp:txXfrm>
    </dsp:sp>
    <dsp:sp modelId="{2316ED5F-03F0-430F-B62D-9D0796CAB8C4}">
      <dsp:nvSpPr>
        <dsp:cNvPr id="0" name=""/>
        <dsp:cNvSpPr/>
      </dsp:nvSpPr>
      <dsp:spPr>
        <a:xfrm>
          <a:off x="658422" y="1112978"/>
          <a:ext cx="3473853" cy="3495541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5400" b="1" kern="1200" dirty="0" smtClean="0">
              <a:solidFill>
                <a:schemeClr val="tx1"/>
              </a:solidFill>
            </a:rPr>
            <a:t>Peculio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u="sng" kern="1200" dirty="0" smtClean="0">
              <a:solidFill>
                <a:schemeClr val="tx1"/>
              </a:solidFill>
            </a:rPr>
            <a:t>Art. 25 </a:t>
          </a:r>
          <a:r>
            <a:rPr lang="it-IT" sz="2400" b="1" u="sng" kern="1200" dirty="0" err="1" smtClean="0">
              <a:solidFill>
                <a:schemeClr val="tx1"/>
              </a:solidFill>
            </a:rPr>
            <a:t>ord</a:t>
          </a:r>
          <a:r>
            <a:rPr lang="it-IT" sz="2400" b="1" u="sng" kern="1200" dirty="0" smtClean="0">
              <a:solidFill>
                <a:schemeClr val="tx1"/>
              </a:solidFill>
            </a:rPr>
            <a:t>. </a:t>
          </a:r>
          <a:r>
            <a:rPr lang="it-IT" sz="2400" b="1" u="sng" kern="1200" dirty="0" err="1" smtClean="0">
              <a:solidFill>
                <a:schemeClr val="tx1"/>
              </a:solidFill>
            </a:rPr>
            <a:t>penit</a:t>
          </a:r>
          <a:r>
            <a:rPr lang="it-IT" sz="2400" b="1" u="sng" kern="1200" dirty="0" smtClean="0">
              <a:solidFill>
                <a:schemeClr val="tx1"/>
              </a:solidFill>
            </a:rPr>
            <a:t>.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solidFill>
                <a:schemeClr val="tx1"/>
              </a:solidFill>
            </a:rPr>
            <a:t>Insieme delle risorse economiche del detenuto </a:t>
          </a:r>
          <a:endParaRPr lang="it-IT" sz="2400" b="1" kern="1200" dirty="0">
            <a:solidFill>
              <a:schemeClr val="tx1"/>
            </a:solidFill>
          </a:endParaRPr>
        </a:p>
      </dsp:txBody>
      <dsp:txXfrm>
        <a:off x="1167156" y="1624888"/>
        <a:ext cx="2456385" cy="24717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93C6C-3D8A-42F1-AD3A-100AB60B90F5}">
      <dsp:nvSpPr>
        <dsp:cNvPr id="0" name=""/>
        <dsp:cNvSpPr/>
      </dsp:nvSpPr>
      <dsp:spPr>
        <a:xfrm>
          <a:off x="0" y="592602"/>
          <a:ext cx="8229600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5D3587-2F32-4FEC-BD16-93092099CA86}">
      <dsp:nvSpPr>
        <dsp:cNvPr id="0" name=""/>
        <dsp:cNvSpPr/>
      </dsp:nvSpPr>
      <dsp:spPr>
        <a:xfrm>
          <a:off x="411480" y="2202"/>
          <a:ext cx="7227514" cy="1180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b="1" kern="1200" dirty="0" smtClean="0">
              <a:solidFill>
                <a:srgbClr val="002060"/>
              </a:solidFill>
            </a:rPr>
            <a:t>Elemento centrale del trattamento</a:t>
          </a:r>
          <a:endParaRPr lang="it-IT" sz="3600" b="1" kern="1200" dirty="0">
            <a:solidFill>
              <a:srgbClr val="002060"/>
            </a:solidFill>
          </a:endParaRPr>
        </a:p>
      </dsp:txBody>
      <dsp:txXfrm>
        <a:off x="469122" y="59844"/>
        <a:ext cx="7112230" cy="1065516"/>
      </dsp:txXfrm>
    </dsp:sp>
    <dsp:sp modelId="{ED181282-117B-44D9-A7A3-EE3D13FD9B95}">
      <dsp:nvSpPr>
        <dsp:cNvPr id="0" name=""/>
        <dsp:cNvSpPr/>
      </dsp:nvSpPr>
      <dsp:spPr>
        <a:xfrm>
          <a:off x="0" y="2407003"/>
          <a:ext cx="8229600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B55536-E199-43F7-9915-70F547B6E116}">
      <dsp:nvSpPr>
        <dsp:cNvPr id="0" name=""/>
        <dsp:cNvSpPr/>
      </dsp:nvSpPr>
      <dsp:spPr>
        <a:xfrm>
          <a:off x="411480" y="1816603"/>
          <a:ext cx="7255050" cy="118080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b="1" kern="1200" dirty="0" smtClean="0">
              <a:solidFill>
                <a:srgbClr val="002060"/>
              </a:solidFill>
            </a:rPr>
            <a:t>Diritto fondamentale </a:t>
          </a:r>
          <a:r>
            <a:rPr lang="it-IT" sz="2400" b="1" kern="1200" dirty="0" smtClean="0">
              <a:solidFill>
                <a:srgbClr val="002060"/>
              </a:solidFill>
            </a:rPr>
            <a:t>(artt. 1 e 4 </a:t>
          </a:r>
          <a:r>
            <a:rPr lang="it-IT" sz="2400" b="1" kern="1200" dirty="0" err="1" smtClean="0">
              <a:solidFill>
                <a:srgbClr val="002060"/>
              </a:solidFill>
            </a:rPr>
            <a:t>Cost</a:t>
          </a:r>
          <a:r>
            <a:rPr lang="it-IT" sz="2400" b="1" kern="1200" dirty="0" smtClean="0">
              <a:solidFill>
                <a:srgbClr val="002060"/>
              </a:solidFill>
            </a:rPr>
            <a:t>.)</a:t>
          </a:r>
          <a:endParaRPr lang="it-IT" sz="2400" b="1" kern="1200" dirty="0">
            <a:solidFill>
              <a:srgbClr val="002060"/>
            </a:solidFill>
          </a:endParaRPr>
        </a:p>
      </dsp:txBody>
      <dsp:txXfrm>
        <a:off x="469122" y="1874245"/>
        <a:ext cx="7139766" cy="1065516"/>
      </dsp:txXfrm>
    </dsp:sp>
    <dsp:sp modelId="{E961EE77-6281-4129-B18A-9D5176ADC2FD}">
      <dsp:nvSpPr>
        <dsp:cNvPr id="0" name=""/>
        <dsp:cNvSpPr/>
      </dsp:nvSpPr>
      <dsp:spPr>
        <a:xfrm>
          <a:off x="0" y="4221403"/>
          <a:ext cx="8229600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CFB49-9963-4085-B3BD-BFF8019827ED}">
      <dsp:nvSpPr>
        <dsp:cNvPr id="0" name=""/>
        <dsp:cNvSpPr/>
      </dsp:nvSpPr>
      <dsp:spPr>
        <a:xfrm>
          <a:off x="411480" y="3631003"/>
          <a:ext cx="7344918" cy="118080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b="1" kern="1200" dirty="0" smtClean="0">
              <a:solidFill>
                <a:srgbClr val="002060"/>
              </a:solidFill>
            </a:rPr>
            <a:t>Strumento di integrazione sociale</a:t>
          </a:r>
          <a:endParaRPr lang="it-IT" sz="3600" b="1" kern="1200" dirty="0">
            <a:solidFill>
              <a:srgbClr val="002060"/>
            </a:solidFill>
          </a:endParaRPr>
        </a:p>
      </dsp:txBody>
      <dsp:txXfrm>
        <a:off x="469122" y="3688645"/>
        <a:ext cx="7229634" cy="10655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ED4A9-AF5A-42BF-8906-C1BB5296FF95}">
      <dsp:nvSpPr>
        <dsp:cNvPr id="0" name=""/>
        <dsp:cNvSpPr/>
      </dsp:nvSpPr>
      <dsp:spPr>
        <a:xfrm>
          <a:off x="1323882" y="-191604"/>
          <a:ext cx="5433069" cy="5433069"/>
        </a:xfrm>
        <a:prstGeom prst="circularArrow">
          <a:avLst>
            <a:gd name="adj1" fmla="val 5544"/>
            <a:gd name="adj2" fmla="val 330680"/>
            <a:gd name="adj3" fmla="val 13341675"/>
            <a:gd name="adj4" fmla="val 17656300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50AF9-ACCA-442B-A939-BA71C65EF9D1}">
      <dsp:nvSpPr>
        <dsp:cNvPr id="0" name=""/>
        <dsp:cNvSpPr/>
      </dsp:nvSpPr>
      <dsp:spPr>
        <a:xfrm>
          <a:off x="2538586" y="1752"/>
          <a:ext cx="3003661" cy="12778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b="1" kern="1200" dirty="0" smtClean="0"/>
            <a:t>obbligatorietà</a:t>
          </a:r>
          <a:endParaRPr lang="it-IT" sz="2800" b="1" kern="1200" dirty="0"/>
        </a:p>
      </dsp:txBody>
      <dsp:txXfrm>
        <a:off x="2600965" y="64131"/>
        <a:ext cx="2878903" cy="1153080"/>
      </dsp:txXfrm>
    </dsp:sp>
    <dsp:sp modelId="{2E8D04D5-2D68-4FCF-982E-2A6FD901344F}">
      <dsp:nvSpPr>
        <dsp:cNvPr id="0" name=""/>
        <dsp:cNvSpPr/>
      </dsp:nvSpPr>
      <dsp:spPr>
        <a:xfrm>
          <a:off x="4567703" y="1602673"/>
          <a:ext cx="3352383" cy="12778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b="1" kern="1200" dirty="0" smtClean="0"/>
            <a:t>non </a:t>
          </a:r>
          <a:r>
            <a:rPr lang="it-IT" sz="3200" b="1" kern="1200" dirty="0" err="1" smtClean="0"/>
            <a:t>afflittività</a:t>
          </a:r>
          <a:endParaRPr lang="it-IT" sz="3200" b="1" kern="1200" dirty="0"/>
        </a:p>
      </dsp:txBody>
      <dsp:txXfrm>
        <a:off x="4630082" y="1665052"/>
        <a:ext cx="3227625" cy="1153080"/>
      </dsp:txXfrm>
    </dsp:sp>
    <dsp:sp modelId="{AC5E5372-3F78-419C-87D5-FFD445B82E8E}">
      <dsp:nvSpPr>
        <dsp:cNvPr id="0" name=""/>
        <dsp:cNvSpPr/>
      </dsp:nvSpPr>
      <dsp:spPr>
        <a:xfrm>
          <a:off x="4067864" y="4176473"/>
          <a:ext cx="3492970" cy="12778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b="1" kern="1200" dirty="0" smtClean="0"/>
            <a:t>promozione del soggetto </a:t>
          </a:r>
          <a:endParaRPr lang="it-IT" sz="3200" b="1" kern="1200" dirty="0"/>
        </a:p>
      </dsp:txBody>
      <dsp:txXfrm>
        <a:off x="4130243" y="4238852"/>
        <a:ext cx="3368212" cy="1153080"/>
      </dsp:txXfrm>
    </dsp:sp>
    <dsp:sp modelId="{A4B8C6D5-460C-480E-B168-06795916546B}">
      <dsp:nvSpPr>
        <dsp:cNvPr id="0" name=""/>
        <dsp:cNvSpPr/>
      </dsp:nvSpPr>
      <dsp:spPr>
        <a:xfrm>
          <a:off x="576059" y="4176470"/>
          <a:ext cx="3275763" cy="12778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b="1" kern="1200" dirty="0" smtClean="0"/>
            <a:t>omogeneità al lavoro libero</a:t>
          </a:r>
          <a:endParaRPr lang="it-IT" sz="3200" b="1" kern="1200" dirty="0"/>
        </a:p>
      </dsp:txBody>
      <dsp:txXfrm>
        <a:off x="638438" y="4238849"/>
        <a:ext cx="3151005" cy="1153080"/>
      </dsp:txXfrm>
    </dsp:sp>
    <dsp:sp modelId="{574EB1DD-995D-44B3-B706-4893DE86C435}">
      <dsp:nvSpPr>
        <dsp:cNvPr id="0" name=""/>
        <dsp:cNvSpPr/>
      </dsp:nvSpPr>
      <dsp:spPr>
        <a:xfrm>
          <a:off x="309513" y="1602673"/>
          <a:ext cx="3054851" cy="12778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b="1" kern="1200" dirty="0" err="1" smtClean="0"/>
            <a:t>remuneratività</a:t>
          </a:r>
          <a:endParaRPr lang="it-IT" sz="3100" b="1" kern="1200" dirty="0"/>
        </a:p>
      </dsp:txBody>
      <dsp:txXfrm>
        <a:off x="371892" y="1665052"/>
        <a:ext cx="2930093" cy="1153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1B17C-3465-4840-8F72-A55FEEC606FF}">
      <dsp:nvSpPr>
        <dsp:cNvPr id="0" name=""/>
        <dsp:cNvSpPr/>
      </dsp:nvSpPr>
      <dsp:spPr>
        <a:xfrm>
          <a:off x="1038944" y="0"/>
          <a:ext cx="6151710" cy="5087590"/>
        </a:xfrm>
        <a:prstGeom prst="diamond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D0F21BA-0F29-4382-94CF-AAFC72DF98F2}">
      <dsp:nvSpPr>
        <dsp:cNvPr id="0" name=""/>
        <dsp:cNvSpPr/>
      </dsp:nvSpPr>
      <dsp:spPr>
        <a:xfrm>
          <a:off x="2054326" y="483321"/>
          <a:ext cx="1984160" cy="1984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Carenza di risorse economiche</a:t>
          </a:r>
          <a:endParaRPr lang="it-IT" sz="2400" b="1" kern="1200" dirty="0"/>
        </a:p>
      </dsp:txBody>
      <dsp:txXfrm>
        <a:off x="2151185" y="580180"/>
        <a:ext cx="1790442" cy="1790442"/>
      </dsp:txXfrm>
    </dsp:sp>
    <dsp:sp modelId="{BD678FBA-A669-4CDB-894E-210DECB82CDE}">
      <dsp:nvSpPr>
        <dsp:cNvPr id="0" name=""/>
        <dsp:cNvSpPr/>
      </dsp:nvSpPr>
      <dsp:spPr>
        <a:xfrm>
          <a:off x="4191113" y="483321"/>
          <a:ext cx="1984160" cy="19841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Complessità della realtà penitenzia</a:t>
          </a:r>
          <a:endParaRPr lang="it-IT" sz="2400" b="1" kern="1200" dirty="0"/>
        </a:p>
      </dsp:txBody>
      <dsp:txXfrm>
        <a:off x="4287972" y="580180"/>
        <a:ext cx="1790442" cy="1790442"/>
      </dsp:txXfrm>
    </dsp:sp>
    <dsp:sp modelId="{A874600E-0BBE-4432-9AA0-CFFF23165FD6}">
      <dsp:nvSpPr>
        <dsp:cNvPr id="0" name=""/>
        <dsp:cNvSpPr/>
      </dsp:nvSpPr>
      <dsp:spPr>
        <a:xfrm>
          <a:off x="2054326" y="2620108"/>
          <a:ext cx="1984160" cy="19841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Rigidità strutturali</a:t>
          </a:r>
          <a:endParaRPr lang="it-IT" sz="2400" b="1" kern="1200" dirty="0"/>
        </a:p>
      </dsp:txBody>
      <dsp:txXfrm>
        <a:off x="2151185" y="2716967"/>
        <a:ext cx="1790442" cy="1790442"/>
      </dsp:txXfrm>
    </dsp:sp>
    <dsp:sp modelId="{463E6C12-7E71-4D25-B523-52816CF994A6}">
      <dsp:nvSpPr>
        <dsp:cNvPr id="0" name=""/>
        <dsp:cNvSpPr/>
      </dsp:nvSpPr>
      <dsp:spPr>
        <a:xfrm>
          <a:off x="4191113" y="2620108"/>
          <a:ext cx="1984160" cy="19841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Mancanza di capacità manageriali</a:t>
          </a:r>
          <a:endParaRPr lang="it-IT" sz="2400" b="1" kern="1200" dirty="0"/>
        </a:p>
      </dsp:txBody>
      <dsp:txXfrm>
        <a:off x="4287972" y="2716967"/>
        <a:ext cx="1790442" cy="17904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614F9-7566-4223-87D8-4D458A027011}">
      <dsp:nvSpPr>
        <dsp:cNvPr id="0" name=""/>
        <dsp:cNvSpPr/>
      </dsp:nvSpPr>
      <dsp:spPr>
        <a:xfrm>
          <a:off x="56058" y="0"/>
          <a:ext cx="8117483" cy="507342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4B2E19-1F10-4F16-9F16-F29159323577}">
      <dsp:nvSpPr>
        <dsp:cNvPr id="0" name=""/>
        <dsp:cNvSpPr/>
      </dsp:nvSpPr>
      <dsp:spPr>
        <a:xfrm>
          <a:off x="855630" y="3772600"/>
          <a:ext cx="186702" cy="186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F4ACE-39B2-44B3-A0E7-AFA2421ED572}">
      <dsp:nvSpPr>
        <dsp:cNvPr id="0" name=""/>
        <dsp:cNvSpPr/>
      </dsp:nvSpPr>
      <dsp:spPr>
        <a:xfrm>
          <a:off x="948981" y="3865951"/>
          <a:ext cx="1388089" cy="1207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930" tIns="0" rIns="0" bIns="0" numCol="1" spcCol="1270" anchor="t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b="1" kern="1200" smtClean="0"/>
            <a:t>Legge 296/1993</a:t>
          </a:r>
          <a:endParaRPr lang="it-IT" sz="2500" kern="1200"/>
        </a:p>
      </dsp:txBody>
      <dsp:txXfrm>
        <a:off x="948981" y="3865951"/>
        <a:ext cx="1388089" cy="1207475"/>
      </dsp:txXfrm>
    </dsp:sp>
    <dsp:sp modelId="{C550856E-C625-4AC6-A8EB-477F8369A21E}">
      <dsp:nvSpPr>
        <dsp:cNvPr id="0" name=""/>
        <dsp:cNvSpPr/>
      </dsp:nvSpPr>
      <dsp:spPr>
        <a:xfrm>
          <a:off x="2174721" y="2592521"/>
          <a:ext cx="324699" cy="3246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5A240-C44C-408C-B16E-C7115682E5B4}">
      <dsp:nvSpPr>
        <dsp:cNvPr id="0" name=""/>
        <dsp:cNvSpPr/>
      </dsp:nvSpPr>
      <dsp:spPr>
        <a:xfrm>
          <a:off x="2337071" y="2754870"/>
          <a:ext cx="1704671" cy="2318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51" tIns="0" rIns="0" bIns="0" numCol="1" spcCol="1270" anchor="t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b="1" kern="1200" dirty="0" smtClean="0">
              <a:solidFill>
                <a:srgbClr val="FF0000"/>
              </a:solidFill>
            </a:rPr>
            <a:t>Legge 193/2000</a:t>
          </a:r>
          <a:endParaRPr lang="it-IT" sz="2500" kern="1200" dirty="0">
            <a:solidFill>
              <a:srgbClr val="FF0000"/>
            </a:solidFill>
          </a:endParaRPr>
        </a:p>
      </dsp:txBody>
      <dsp:txXfrm>
        <a:off x="2337071" y="2754870"/>
        <a:ext cx="1704671" cy="2318556"/>
      </dsp:txXfrm>
    </dsp:sp>
    <dsp:sp modelId="{6DDF8DFE-9127-49A7-979C-654D9B3E2B8D}">
      <dsp:nvSpPr>
        <dsp:cNvPr id="0" name=""/>
        <dsp:cNvSpPr/>
      </dsp:nvSpPr>
      <dsp:spPr>
        <a:xfrm>
          <a:off x="3859099" y="1722935"/>
          <a:ext cx="430226" cy="4302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4B8A5-9975-491A-AA69-E88544A9DA7D}">
      <dsp:nvSpPr>
        <dsp:cNvPr id="0" name=""/>
        <dsp:cNvSpPr/>
      </dsp:nvSpPr>
      <dsp:spPr>
        <a:xfrm>
          <a:off x="4074212" y="1938049"/>
          <a:ext cx="1704671" cy="3135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968" tIns="0" rIns="0" bIns="0" numCol="1" spcCol="1270" anchor="t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b="1" kern="1200" dirty="0" err="1" smtClean="0"/>
            <a:t>d.l.</a:t>
          </a:r>
          <a:r>
            <a:rPr lang="it-IT" sz="2500" b="1" kern="1200" dirty="0" smtClean="0"/>
            <a:t> 78/2013, </a:t>
          </a:r>
          <a:r>
            <a:rPr lang="it-IT" sz="2500" b="1" kern="1200" dirty="0" err="1" smtClean="0"/>
            <a:t>conv</a:t>
          </a:r>
          <a:r>
            <a:rPr lang="it-IT" sz="2500" b="1" kern="1200" dirty="0" smtClean="0"/>
            <a:t>. </a:t>
          </a:r>
          <a:r>
            <a:rPr lang="it-IT" sz="2500" b="1" kern="1200" smtClean="0"/>
            <a:t>legge 94/2013</a:t>
          </a:r>
          <a:endParaRPr lang="it-IT" sz="2500" kern="1200" dirty="0"/>
        </a:p>
      </dsp:txBody>
      <dsp:txXfrm>
        <a:off x="4074212" y="1938049"/>
        <a:ext cx="1704671" cy="3135377"/>
      </dsp:txXfrm>
    </dsp:sp>
    <dsp:sp modelId="{81303C5F-3E70-410F-A155-E117A5116E4C}">
      <dsp:nvSpPr>
        <dsp:cNvPr id="0" name=""/>
        <dsp:cNvSpPr/>
      </dsp:nvSpPr>
      <dsp:spPr>
        <a:xfrm>
          <a:off x="5693650" y="1147609"/>
          <a:ext cx="576341" cy="5763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B9CAD-A12E-4EF7-BC60-11CDF6750BC3}">
      <dsp:nvSpPr>
        <dsp:cNvPr id="0" name=""/>
        <dsp:cNvSpPr/>
      </dsp:nvSpPr>
      <dsp:spPr>
        <a:xfrm>
          <a:off x="5981821" y="1435779"/>
          <a:ext cx="1704671" cy="3637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391" tIns="0" rIns="0" bIns="0" numCol="1" spcCol="1270" anchor="t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b="1" kern="1200" dirty="0" smtClean="0">
              <a:solidFill>
                <a:srgbClr val="FF0000"/>
              </a:solidFill>
            </a:rPr>
            <a:t>D.lgs. 124/2018</a:t>
          </a:r>
          <a:endParaRPr lang="it-IT" sz="2500" kern="1200" dirty="0">
            <a:solidFill>
              <a:srgbClr val="FF0000"/>
            </a:solidFill>
          </a:endParaRPr>
        </a:p>
      </dsp:txBody>
      <dsp:txXfrm>
        <a:off x="5981821" y="1435779"/>
        <a:ext cx="1704671" cy="36376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54CC6-16E6-4164-B865-05AA3A3C9B5F}">
      <dsp:nvSpPr>
        <dsp:cNvPr id="0" name=""/>
        <dsp:cNvSpPr/>
      </dsp:nvSpPr>
      <dsp:spPr>
        <a:xfrm>
          <a:off x="0" y="18755"/>
          <a:ext cx="8229600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Art. 20 comma 1 - Responsabilizzazione delle direzioni </a:t>
          </a:r>
          <a:r>
            <a:rPr lang="it-IT" sz="2400" kern="1200" dirty="0" smtClean="0"/>
            <a:t>sul versante della gestione e organizzazione del lavoro</a:t>
          </a:r>
          <a:endParaRPr lang="it-IT" sz="2400" kern="1200" dirty="0"/>
        </a:p>
      </dsp:txBody>
      <dsp:txXfrm>
        <a:off x="46606" y="65361"/>
        <a:ext cx="8136388" cy="861507"/>
      </dsp:txXfrm>
    </dsp:sp>
    <dsp:sp modelId="{6B6F5571-7B4F-48BE-968F-4705714C8E28}">
      <dsp:nvSpPr>
        <dsp:cNvPr id="0" name=""/>
        <dsp:cNvSpPr/>
      </dsp:nvSpPr>
      <dsp:spPr>
        <a:xfrm>
          <a:off x="0" y="1042595"/>
          <a:ext cx="8229600" cy="9547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smtClean="0"/>
            <a:t>Art. 20 commi 4-6 - Composizione e competenze</a:t>
          </a:r>
          <a:r>
            <a:rPr lang="it-IT" sz="2400" kern="1200" smtClean="0"/>
            <a:t> della commissione per la formazione delle graduatorie</a:t>
          </a:r>
          <a:endParaRPr lang="it-IT" sz="2400" kern="1200"/>
        </a:p>
      </dsp:txBody>
      <dsp:txXfrm>
        <a:off x="46606" y="1089201"/>
        <a:ext cx="8136388" cy="861507"/>
      </dsp:txXfrm>
    </dsp:sp>
    <dsp:sp modelId="{2582B679-84DB-460F-A4D6-D31351135F0B}">
      <dsp:nvSpPr>
        <dsp:cNvPr id="0" name=""/>
        <dsp:cNvSpPr/>
      </dsp:nvSpPr>
      <dsp:spPr>
        <a:xfrm>
          <a:off x="0" y="2066435"/>
          <a:ext cx="8229600" cy="9547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art. 20 commi 9-10 - reperimento di risorse destinare al lavoro penitenziario</a:t>
          </a:r>
          <a:endParaRPr lang="it-IT" sz="2400" kern="1200" dirty="0"/>
        </a:p>
      </dsp:txBody>
      <dsp:txXfrm>
        <a:off x="46606" y="2113041"/>
        <a:ext cx="8136388" cy="861507"/>
      </dsp:txXfrm>
    </dsp:sp>
    <dsp:sp modelId="{50250A33-468B-4525-BAF6-C9948A1F85B0}">
      <dsp:nvSpPr>
        <dsp:cNvPr id="0" name=""/>
        <dsp:cNvSpPr/>
      </dsp:nvSpPr>
      <dsp:spPr>
        <a:xfrm>
          <a:off x="0" y="3090275"/>
          <a:ext cx="8229600" cy="9547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smtClean="0"/>
            <a:t>art. 20 comma 12 –</a:t>
          </a:r>
          <a:r>
            <a:rPr lang="it-IT" sz="2400" kern="1200" smtClean="0"/>
            <a:t>possibilità di svolgere</a:t>
          </a:r>
          <a:r>
            <a:rPr lang="it-IT" sz="2400" b="1" kern="1200" smtClean="0"/>
            <a:t> attività di produzione di beni destinati all’autoconsumo</a:t>
          </a:r>
          <a:endParaRPr lang="it-IT" sz="2400" kern="1200"/>
        </a:p>
      </dsp:txBody>
      <dsp:txXfrm>
        <a:off x="46606" y="3136881"/>
        <a:ext cx="8136388" cy="861507"/>
      </dsp:txXfrm>
    </dsp:sp>
    <dsp:sp modelId="{F64A9907-8725-44EB-A0F5-335302EE5DCC}">
      <dsp:nvSpPr>
        <dsp:cNvPr id="0" name=""/>
        <dsp:cNvSpPr/>
      </dsp:nvSpPr>
      <dsp:spPr>
        <a:xfrm>
          <a:off x="0" y="4114115"/>
          <a:ext cx="8229600" cy="9547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smtClean="0"/>
            <a:t>art. 20 comma 13 = garanzie che accompagnano il lavoratore detenuto</a:t>
          </a:r>
          <a:endParaRPr lang="it-IT" sz="2400" kern="1200"/>
        </a:p>
      </dsp:txBody>
      <dsp:txXfrm>
        <a:off x="46606" y="4160721"/>
        <a:ext cx="8136388" cy="8615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78348-D4DC-4CBC-9BB7-ABEBEA01F81D}">
      <dsp:nvSpPr>
        <dsp:cNvPr id="0" name=""/>
        <dsp:cNvSpPr/>
      </dsp:nvSpPr>
      <dsp:spPr>
        <a:xfrm>
          <a:off x="3702706" y="2303"/>
          <a:ext cx="1643508" cy="1068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b="1" kern="1200" smtClean="0"/>
            <a:t>Domestico</a:t>
          </a:r>
          <a:endParaRPr lang="it-IT" sz="2200" kern="1200"/>
        </a:p>
      </dsp:txBody>
      <dsp:txXfrm>
        <a:off x="3754855" y="54452"/>
        <a:ext cx="1539210" cy="963982"/>
      </dsp:txXfrm>
    </dsp:sp>
    <dsp:sp modelId="{2131821F-5293-4369-90FE-585A8C433C1A}">
      <dsp:nvSpPr>
        <dsp:cNvPr id="0" name=""/>
        <dsp:cNvSpPr/>
      </dsp:nvSpPr>
      <dsp:spPr>
        <a:xfrm>
          <a:off x="2391735" y="536443"/>
          <a:ext cx="4265451" cy="4265451"/>
        </a:xfrm>
        <a:custGeom>
          <a:avLst/>
          <a:gdLst/>
          <a:ahLst/>
          <a:cxnLst/>
          <a:rect l="0" t="0" r="0" b="0"/>
          <a:pathLst>
            <a:path>
              <a:moveTo>
                <a:pt x="2965750" y="169415"/>
              </a:moveTo>
              <a:arcTo wR="2132725" hR="2132725" stAng="17579479" swAng="195967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8BABB9-02E8-4E5B-B99A-635A6D7383FC}">
      <dsp:nvSpPr>
        <dsp:cNvPr id="0" name=""/>
        <dsp:cNvSpPr/>
      </dsp:nvSpPr>
      <dsp:spPr>
        <a:xfrm>
          <a:off x="5731049" y="1475980"/>
          <a:ext cx="1643508" cy="1068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b="1" kern="1200" smtClean="0"/>
            <a:t>Dipendente</a:t>
          </a:r>
          <a:endParaRPr lang="it-IT" sz="2200" kern="1200"/>
        </a:p>
      </dsp:txBody>
      <dsp:txXfrm>
        <a:off x="5783198" y="1528129"/>
        <a:ext cx="1539210" cy="963982"/>
      </dsp:txXfrm>
    </dsp:sp>
    <dsp:sp modelId="{30D0071F-F15D-4824-8D0F-0BB093A1DA5B}">
      <dsp:nvSpPr>
        <dsp:cNvPr id="0" name=""/>
        <dsp:cNvSpPr/>
      </dsp:nvSpPr>
      <dsp:spPr>
        <a:xfrm>
          <a:off x="2391735" y="536443"/>
          <a:ext cx="4265451" cy="4265451"/>
        </a:xfrm>
        <a:custGeom>
          <a:avLst/>
          <a:gdLst/>
          <a:ahLst/>
          <a:cxnLst/>
          <a:rect l="0" t="0" r="0" b="0"/>
          <a:pathLst>
            <a:path>
              <a:moveTo>
                <a:pt x="4262546" y="2021442"/>
              </a:moveTo>
              <a:arcTo wR="2132725" hR="2132725" stAng="21420540" swAng="2194872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00E66D-37BC-4BEE-90BA-FF1FB82F6D4E}">
      <dsp:nvSpPr>
        <dsp:cNvPr id="0" name=""/>
        <dsp:cNvSpPr/>
      </dsp:nvSpPr>
      <dsp:spPr>
        <a:xfrm>
          <a:off x="4956291" y="3860440"/>
          <a:ext cx="1643508" cy="1068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b="1" kern="1200" smtClean="0"/>
            <a:t>Autonomo</a:t>
          </a:r>
          <a:endParaRPr lang="it-IT" sz="2200" kern="1200"/>
        </a:p>
      </dsp:txBody>
      <dsp:txXfrm>
        <a:off x="5008440" y="3912589"/>
        <a:ext cx="1539210" cy="963982"/>
      </dsp:txXfrm>
    </dsp:sp>
    <dsp:sp modelId="{01ACAD27-D7FC-40F9-B4E4-618AD96E29F8}">
      <dsp:nvSpPr>
        <dsp:cNvPr id="0" name=""/>
        <dsp:cNvSpPr/>
      </dsp:nvSpPr>
      <dsp:spPr>
        <a:xfrm>
          <a:off x="2391735" y="536443"/>
          <a:ext cx="4265451" cy="4265451"/>
        </a:xfrm>
        <a:custGeom>
          <a:avLst/>
          <a:gdLst/>
          <a:ahLst/>
          <a:cxnLst/>
          <a:rect l="0" t="0" r="0" b="0"/>
          <a:pathLst>
            <a:path>
              <a:moveTo>
                <a:pt x="2556094" y="4223007"/>
              </a:moveTo>
              <a:arcTo wR="2132725" hR="2132725" stAng="4713007" swAng="1373986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2BA5E-5920-4318-8BBF-8F557D43D02C}">
      <dsp:nvSpPr>
        <dsp:cNvPr id="0" name=""/>
        <dsp:cNvSpPr/>
      </dsp:nvSpPr>
      <dsp:spPr>
        <a:xfrm>
          <a:off x="2449121" y="3860440"/>
          <a:ext cx="1643508" cy="1068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b="1" kern="1200" smtClean="0"/>
            <a:t>A domicilio </a:t>
          </a:r>
          <a:endParaRPr lang="it-IT" sz="2200" kern="1200"/>
        </a:p>
      </dsp:txBody>
      <dsp:txXfrm>
        <a:off x="2501270" y="3912589"/>
        <a:ext cx="1539210" cy="963982"/>
      </dsp:txXfrm>
    </dsp:sp>
    <dsp:sp modelId="{A89B55F2-D802-43D3-BA5A-27BBD3E7646C}">
      <dsp:nvSpPr>
        <dsp:cNvPr id="0" name=""/>
        <dsp:cNvSpPr/>
      </dsp:nvSpPr>
      <dsp:spPr>
        <a:xfrm>
          <a:off x="2391735" y="536443"/>
          <a:ext cx="4265451" cy="4265451"/>
        </a:xfrm>
        <a:custGeom>
          <a:avLst/>
          <a:gdLst/>
          <a:ahLst/>
          <a:cxnLst/>
          <a:rect l="0" t="0" r="0" b="0"/>
          <a:pathLst>
            <a:path>
              <a:moveTo>
                <a:pt x="356131" y="3312654"/>
              </a:moveTo>
              <a:arcTo wR="2132725" hR="2132725" stAng="8784588" swAng="2194872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751334-433A-4F7C-8652-3EE0B9C2C3BA}">
      <dsp:nvSpPr>
        <dsp:cNvPr id="0" name=""/>
        <dsp:cNvSpPr/>
      </dsp:nvSpPr>
      <dsp:spPr>
        <a:xfrm>
          <a:off x="855041" y="1475980"/>
          <a:ext cx="3282153" cy="106828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di pubblica utilità</a:t>
          </a:r>
          <a:endParaRPr lang="it-IT" sz="2800" b="1" kern="1200" dirty="0"/>
        </a:p>
      </dsp:txBody>
      <dsp:txXfrm>
        <a:off x="907190" y="1528129"/>
        <a:ext cx="3177855" cy="963982"/>
      </dsp:txXfrm>
    </dsp:sp>
    <dsp:sp modelId="{C0805232-DF25-40EE-BEB9-A18F8EF89634}">
      <dsp:nvSpPr>
        <dsp:cNvPr id="0" name=""/>
        <dsp:cNvSpPr/>
      </dsp:nvSpPr>
      <dsp:spPr>
        <a:xfrm>
          <a:off x="2391735" y="536443"/>
          <a:ext cx="4265451" cy="4265451"/>
        </a:xfrm>
        <a:custGeom>
          <a:avLst/>
          <a:gdLst/>
          <a:ahLst/>
          <a:cxnLst/>
          <a:rect l="0" t="0" r="0" b="0"/>
          <a:pathLst>
            <a:path>
              <a:moveTo>
                <a:pt x="371880" y="929421"/>
              </a:moveTo>
              <a:arcTo wR="2132725" hR="2132725" stAng="12860846" swAng="1959675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24D70-E590-4807-B307-AAB0CD52C93C}">
      <dsp:nvSpPr>
        <dsp:cNvPr id="0" name=""/>
        <dsp:cNvSpPr/>
      </dsp:nvSpPr>
      <dsp:spPr>
        <a:xfrm>
          <a:off x="0" y="95871"/>
          <a:ext cx="8229600" cy="10553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400" b="1" kern="1200" smtClean="0"/>
            <a:t>Caratteri</a:t>
          </a:r>
          <a:endParaRPr lang="it-IT" sz="4400" kern="1200"/>
        </a:p>
      </dsp:txBody>
      <dsp:txXfrm>
        <a:off x="51517" y="147388"/>
        <a:ext cx="8126566" cy="952306"/>
      </dsp:txXfrm>
    </dsp:sp>
    <dsp:sp modelId="{2D8D9444-84DD-4609-975C-9937537B7A32}">
      <dsp:nvSpPr>
        <dsp:cNvPr id="0" name=""/>
        <dsp:cNvSpPr/>
      </dsp:nvSpPr>
      <dsp:spPr>
        <a:xfrm>
          <a:off x="0" y="1151211"/>
          <a:ext cx="8229600" cy="3278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55880" rIns="312928" bIns="55880" numCol="1" spcCol="1270" anchor="t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3400" b="1" kern="1200" smtClean="0"/>
            <a:t>Volontarietà</a:t>
          </a:r>
          <a:endParaRPr lang="it-IT" sz="3400" kern="120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3400" b="1" kern="1200" smtClean="0"/>
            <a:t>Gratuità</a:t>
          </a:r>
          <a:endParaRPr lang="it-IT" sz="3400" kern="120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3400" b="1" kern="1200" smtClean="0"/>
            <a:t>Non può avere ad oggetto </a:t>
          </a:r>
          <a:r>
            <a:rPr lang="it-IT" sz="3400" kern="1200" smtClean="0"/>
            <a:t>lo svolgimento o la gestione di servizi di istituto</a:t>
          </a:r>
          <a:endParaRPr lang="it-IT" sz="3400" kern="120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3400" b="1" kern="1200" smtClean="0"/>
            <a:t>Non può pregiudicare </a:t>
          </a:r>
          <a:r>
            <a:rPr lang="it-IT" sz="3400" kern="1200" smtClean="0"/>
            <a:t>esigenze di lavoro, studio, famiglia, salute del detenuto</a:t>
          </a:r>
          <a:endParaRPr lang="it-IT" sz="3400" kern="1200"/>
        </a:p>
      </dsp:txBody>
      <dsp:txXfrm>
        <a:off x="0" y="1151211"/>
        <a:ext cx="8229600" cy="32788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363EC-A28E-4B01-A377-4CE1A415F79E}">
      <dsp:nvSpPr>
        <dsp:cNvPr id="0" name=""/>
        <dsp:cNvSpPr/>
      </dsp:nvSpPr>
      <dsp:spPr>
        <a:xfrm>
          <a:off x="4114800" y="1844811"/>
          <a:ext cx="2230541" cy="774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118"/>
              </a:lnTo>
              <a:lnTo>
                <a:pt x="2230541" y="387118"/>
              </a:lnTo>
              <a:lnTo>
                <a:pt x="2230541" y="774237"/>
              </a:lnTo>
            </a:path>
          </a:pathLst>
        </a:custGeom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4576E1-33D4-403A-ACA5-81DB9E4B30D0}">
      <dsp:nvSpPr>
        <dsp:cNvPr id="0" name=""/>
        <dsp:cNvSpPr/>
      </dsp:nvSpPr>
      <dsp:spPr>
        <a:xfrm>
          <a:off x="1884258" y="1844811"/>
          <a:ext cx="2230541" cy="774237"/>
        </a:xfrm>
        <a:custGeom>
          <a:avLst/>
          <a:gdLst/>
          <a:ahLst/>
          <a:cxnLst/>
          <a:rect l="0" t="0" r="0" b="0"/>
          <a:pathLst>
            <a:path>
              <a:moveTo>
                <a:pt x="2230541" y="0"/>
              </a:moveTo>
              <a:lnTo>
                <a:pt x="2230541" y="387118"/>
              </a:lnTo>
              <a:lnTo>
                <a:pt x="0" y="387118"/>
              </a:lnTo>
              <a:lnTo>
                <a:pt x="0" y="774237"/>
              </a:lnTo>
            </a:path>
          </a:pathLst>
        </a:custGeom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23CA73-14F7-45E4-8073-A30097EC9069}">
      <dsp:nvSpPr>
        <dsp:cNvPr id="0" name=""/>
        <dsp:cNvSpPr/>
      </dsp:nvSpPr>
      <dsp:spPr>
        <a:xfrm>
          <a:off x="1119035" y="1388"/>
          <a:ext cx="5991528" cy="1843422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b="1" kern="1200" dirty="0" smtClean="0"/>
            <a:t>Partecipazione a progetti di pubblica utilità</a:t>
          </a:r>
          <a:endParaRPr lang="it-IT" sz="3600" kern="1200" dirty="0"/>
        </a:p>
      </dsp:txBody>
      <dsp:txXfrm>
        <a:off x="1119035" y="1388"/>
        <a:ext cx="5991528" cy="1843422"/>
      </dsp:txXfrm>
    </dsp:sp>
    <dsp:sp modelId="{0EA4325B-F0BB-4441-A0AF-090F27C9136C}">
      <dsp:nvSpPr>
        <dsp:cNvPr id="0" name=""/>
        <dsp:cNvSpPr/>
      </dsp:nvSpPr>
      <dsp:spPr>
        <a:xfrm>
          <a:off x="40836" y="2619048"/>
          <a:ext cx="3686844" cy="2232697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Da svolgersi </a:t>
          </a:r>
          <a:r>
            <a:rPr lang="it-IT" sz="2400" b="1" kern="1200" dirty="0" smtClean="0"/>
            <a:t>a favore </a:t>
          </a:r>
          <a:r>
            <a:rPr lang="it-IT" sz="2400" kern="1200" dirty="0" smtClean="0"/>
            <a:t>di amministrazioni dello Stato, enti locali, aziende sanitarie, enti e organizzazioni di assistenza sociale, sanitaria e di volontariato</a:t>
          </a:r>
          <a:endParaRPr lang="it-IT" sz="2400" kern="1200" dirty="0"/>
        </a:p>
      </dsp:txBody>
      <dsp:txXfrm>
        <a:off x="40836" y="2619048"/>
        <a:ext cx="3686844" cy="2232697"/>
      </dsp:txXfrm>
    </dsp:sp>
    <dsp:sp modelId="{A210C69B-82AC-4E52-A6B4-21ABD28F782B}">
      <dsp:nvSpPr>
        <dsp:cNvPr id="0" name=""/>
        <dsp:cNvSpPr/>
      </dsp:nvSpPr>
      <dsp:spPr>
        <a:xfrm>
          <a:off x="4501918" y="2619048"/>
          <a:ext cx="3686844" cy="1843422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Sulla base di apposite convenzioni</a:t>
          </a:r>
          <a:endParaRPr lang="it-IT" sz="2400" b="1" kern="1200" dirty="0"/>
        </a:p>
      </dsp:txBody>
      <dsp:txXfrm>
        <a:off x="4501918" y="2619048"/>
        <a:ext cx="3686844" cy="1843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4F0DA-E3B0-4E8B-9444-03A5C5556276}" type="datetimeFigureOut">
              <a:rPr lang="it-IT" smtClean="0"/>
              <a:t>04/03/2022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68BC6-1AB0-498D-97F9-E1545E691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85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FDD59-583A-475B-A26B-771232977657}" type="datetime1">
              <a:rPr lang="it-IT" smtClean="0"/>
              <a:t>04/03/2022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632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BDDC-2C10-47BB-980B-B7883B895DB7}" type="datetime1">
              <a:rPr lang="it-IT" smtClean="0"/>
              <a:t>04/03/2022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00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13A9-E714-47FA-A516-798E922A281C}" type="datetime1">
              <a:rPr lang="it-IT" smtClean="0"/>
              <a:t>04/03/2022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86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A7AE-3924-416E-8F8C-482D1E39F8C5}" type="datetime1">
              <a:rPr lang="it-IT" smtClean="0"/>
              <a:t>04/03/2022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86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7D60-551D-47DC-8717-B875A53DCE41}" type="datetime1">
              <a:rPr lang="it-IT" smtClean="0"/>
              <a:t>04/03/2022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187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0907-CE1F-4507-B8D3-B58AA0B85DB9}" type="datetime1">
              <a:rPr lang="it-IT" smtClean="0"/>
              <a:t>04/03/2022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934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FA811-3A8D-449A-937E-79A13D254087}" type="datetime1">
              <a:rPr lang="it-IT" smtClean="0"/>
              <a:t>04/03/2022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14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4F05-363D-4C19-B746-3BC82BC0697C}" type="datetime1">
              <a:rPr lang="it-IT" smtClean="0"/>
              <a:t>04/03/2022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822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9AA3-6E13-4A8A-9BDB-9DADEB9C3C69}" type="datetime1">
              <a:rPr lang="it-IT" smtClean="0"/>
              <a:t>04/03/2022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71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4CF9-CF8A-4900-B5C9-1AAAD5DB25FA}" type="datetime1">
              <a:rPr lang="it-IT" smtClean="0"/>
              <a:t>04/03/2022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665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5C7C-905A-4A27-B7EB-398880DDDB15}" type="datetime1">
              <a:rPr lang="it-IT" smtClean="0"/>
              <a:t>04/03/2022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82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C977C-74B8-443A-A1A3-D019F52DC0C7}" type="datetime1">
              <a:rPr lang="it-IT" smtClean="0"/>
              <a:t>04/03/2022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86C04-F839-4DF4-A278-BF65597B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07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solidFill>
                  <a:srgbClr val="002060"/>
                </a:solidFill>
              </a:rPr>
              <a:t>Lavoro penitenziario*</a:t>
            </a:r>
            <a:endParaRPr lang="it-IT" sz="48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374980"/>
              </p:ext>
            </p:extLst>
          </p:nvPr>
        </p:nvGraphicFramePr>
        <p:xfrm>
          <a:off x="457200" y="1124744"/>
          <a:ext cx="82296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44217" y="5805264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smtClean="0">
                <a:solidFill>
                  <a:srgbClr val="002060"/>
                </a:solidFill>
              </a:rPr>
              <a:t>* Riformato dal d.lgs. 124/2018</a:t>
            </a:r>
            <a:endParaRPr lang="it-IT" sz="2800" b="1" i="1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2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Tutela giurisdizionale</a:t>
            </a:r>
            <a:endParaRPr lang="it-IT" b="1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66836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10</a:t>
            </a:fld>
            <a:endParaRPr lang="it-IT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8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it-IT" b="1" cap="all" dirty="0" smtClean="0"/>
              <a:t>Remunerazione </a:t>
            </a:r>
            <a:r>
              <a:rPr lang="it-IT" dirty="0" smtClean="0"/>
              <a:t>v.</a:t>
            </a:r>
            <a:r>
              <a:rPr lang="it-IT" b="1" dirty="0" smtClean="0"/>
              <a:t> Mercede </a:t>
            </a:r>
            <a:r>
              <a:rPr lang="it-IT" sz="3100" b="1" cap="all" dirty="0" smtClean="0"/>
              <a:t>– art. 22</a:t>
            </a:r>
            <a:endParaRPr lang="it-IT" b="1" cap="all" dirty="0"/>
          </a:p>
        </p:txBody>
      </p:sp>
      <p:grpSp>
        <p:nvGrpSpPr>
          <p:cNvPr id="5" name="Gruppo 4"/>
          <p:cNvGrpSpPr/>
          <p:nvPr/>
        </p:nvGrpSpPr>
        <p:grpSpPr>
          <a:xfrm>
            <a:off x="457200" y="1124744"/>
            <a:ext cx="8239944" cy="5231606"/>
            <a:chOff x="457200" y="1087031"/>
            <a:chExt cx="8239944" cy="5039139"/>
          </a:xfrm>
        </p:grpSpPr>
        <p:sp>
          <p:nvSpPr>
            <p:cNvPr id="6" name="Figura a mano libera 5"/>
            <p:cNvSpPr/>
            <p:nvPr/>
          </p:nvSpPr>
          <p:spPr>
            <a:xfrm>
              <a:off x="467544" y="1087031"/>
              <a:ext cx="8229600" cy="446862"/>
            </a:xfrm>
            <a:custGeom>
              <a:avLst/>
              <a:gdLst>
                <a:gd name="connsiteX0" fmla="*/ 0 w 8229600"/>
                <a:gd name="connsiteY0" fmla="*/ 74478 h 446862"/>
                <a:gd name="connsiteX1" fmla="*/ 74478 w 8229600"/>
                <a:gd name="connsiteY1" fmla="*/ 0 h 446862"/>
                <a:gd name="connsiteX2" fmla="*/ 8155122 w 8229600"/>
                <a:gd name="connsiteY2" fmla="*/ 0 h 446862"/>
                <a:gd name="connsiteX3" fmla="*/ 8229600 w 8229600"/>
                <a:gd name="connsiteY3" fmla="*/ 74478 h 446862"/>
                <a:gd name="connsiteX4" fmla="*/ 8229600 w 8229600"/>
                <a:gd name="connsiteY4" fmla="*/ 372384 h 446862"/>
                <a:gd name="connsiteX5" fmla="*/ 8155122 w 8229600"/>
                <a:gd name="connsiteY5" fmla="*/ 446862 h 446862"/>
                <a:gd name="connsiteX6" fmla="*/ 74478 w 8229600"/>
                <a:gd name="connsiteY6" fmla="*/ 446862 h 446862"/>
                <a:gd name="connsiteX7" fmla="*/ 0 w 8229600"/>
                <a:gd name="connsiteY7" fmla="*/ 372384 h 446862"/>
                <a:gd name="connsiteX8" fmla="*/ 0 w 8229600"/>
                <a:gd name="connsiteY8" fmla="*/ 74478 h 44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9600" h="446862">
                  <a:moveTo>
                    <a:pt x="0" y="74478"/>
                  </a:moveTo>
                  <a:cubicBezTo>
                    <a:pt x="0" y="33345"/>
                    <a:pt x="33345" y="0"/>
                    <a:pt x="74478" y="0"/>
                  </a:cubicBezTo>
                  <a:lnTo>
                    <a:pt x="8155122" y="0"/>
                  </a:lnTo>
                  <a:cubicBezTo>
                    <a:pt x="8196255" y="0"/>
                    <a:pt x="8229600" y="33345"/>
                    <a:pt x="8229600" y="74478"/>
                  </a:cubicBezTo>
                  <a:lnTo>
                    <a:pt x="8229600" y="372384"/>
                  </a:lnTo>
                  <a:cubicBezTo>
                    <a:pt x="8229600" y="413517"/>
                    <a:pt x="8196255" y="446862"/>
                    <a:pt x="8155122" y="446862"/>
                  </a:cubicBezTo>
                  <a:lnTo>
                    <a:pt x="74478" y="446862"/>
                  </a:lnTo>
                  <a:cubicBezTo>
                    <a:pt x="33345" y="446862"/>
                    <a:pt x="0" y="413517"/>
                    <a:pt x="0" y="372384"/>
                  </a:cubicBezTo>
                  <a:lnTo>
                    <a:pt x="0" y="7447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734" tIns="143734" rIns="143734" bIns="143734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dirty="0" smtClean="0"/>
                <a:t>Determinazione</a:t>
              </a:r>
              <a:endParaRPr lang="it-IT" sz="2800" b="1" kern="1200" dirty="0"/>
            </a:p>
          </p:txBody>
        </p:sp>
        <p:sp>
          <p:nvSpPr>
            <p:cNvPr id="7" name="Figura a mano libera 6"/>
            <p:cNvSpPr/>
            <p:nvPr/>
          </p:nvSpPr>
          <p:spPr>
            <a:xfrm>
              <a:off x="467544" y="1538731"/>
              <a:ext cx="8229600" cy="1157633"/>
            </a:xfrm>
            <a:custGeom>
              <a:avLst/>
              <a:gdLst>
                <a:gd name="connsiteX0" fmla="*/ 0 w 8229600"/>
                <a:gd name="connsiteY0" fmla="*/ 0 h 1157633"/>
                <a:gd name="connsiteX1" fmla="*/ 8229600 w 8229600"/>
                <a:gd name="connsiteY1" fmla="*/ 0 h 1157633"/>
                <a:gd name="connsiteX2" fmla="*/ 8229600 w 8229600"/>
                <a:gd name="connsiteY2" fmla="*/ 1157633 h 1157633"/>
                <a:gd name="connsiteX3" fmla="*/ 0 w 8229600"/>
                <a:gd name="connsiteY3" fmla="*/ 1157633 h 1157633"/>
                <a:gd name="connsiteX4" fmla="*/ 0 w 8229600"/>
                <a:gd name="connsiteY4" fmla="*/ 0 h 115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9600" h="1157633">
                  <a:moveTo>
                    <a:pt x="0" y="0"/>
                  </a:moveTo>
                  <a:lnTo>
                    <a:pt x="8229600" y="0"/>
                  </a:lnTo>
                  <a:lnTo>
                    <a:pt x="8229600" y="1157633"/>
                  </a:lnTo>
                  <a:lnTo>
                    <a:pt x="0" y="11576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1290" tIns="38100" rIns="213360" bIns="38100" numCol="1" spcCol="1270" anchor="t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it-IT" sz="2300" b="1" kern="1200" dirty="0" smtClean="0"/>
                <a:t>Costruita con un metodo equitativo sulla base qualità, quantità, organizzazione e tipo di lavoro prestato</a:t>
              </a:r>
              <a:endParaRPr lang="it-IT" sz="2300" b="1" kern="1200" dirty="0"/>
            </a:p>
          </p:txBody>
        </p:sp>
        <p:sp>
          <p:nvSpPr>
            <p:cNvPr id="8" name="Figura a mano libera 7"/>
            <p:cNvSpPr/>
            <p:nvPr/>
          </p:nvSpPr>
          <p:spPr>
            <a:xfrm>
              <a:off x="457200" y="2461321"/>
              <a:ext cx="8229600" cy="456750"/>
            </a:xfrm>
            <a:custGeom>
              <a:avLst/>
              <a:gdLst>
                <a:gd name="connsiteX0" fmla="*/ 0 w 8229600"/>
                <a:gd name="connsiteY0" fmla="*/ 76127 h 456750"/>
                <a:gd name="connsiteX1" fmla="*/ 76127 w 8229600"/>
                <a:gd name="connsiteY1" fmla="*/ 0 h 456750"/>
                <a:gd name="connsiteX2" fmla="*/ 8153473 w 8229600"/>
                <a:gd name="connsiteY2" fmla="*/ 0 h 456750"/>
                <a:gd name="connsiteX3" fmla="*/ 8229600 w 8229600"/>
                <a:gd name="connsiteY3" fmla="*/ 76127 h 456750"/>
                <a:gd name="connsiteX4" fmla="*/ 8229600 w 8229600"/>
                <a:gd name="connsiteY4" fmla="*/ 380623 h 456750"/>
                <a:gd name="connsiteX5" fmla="*/ 8153473 w 8229600"/>
                <a:gd name="connsiteY5" fmla="*/ 456750 h 456750"/>
                <a:gd name="connsiteX6" fmla="*/ 76127 w 8229600"/>
                <a:gd name="connsiteY6" fmla="*/ 456750 h 456750"/>
                <a:gd name="connsiteX7" fmla="*/ 0 w 8229600"/>
                <a:gd name="connsiteY7" fmla="*/ 380623 h 456750"/>
                <a:gd name="connsiteX8" fmla="*/ 0 w 8229600"/>
                <a:gd name="connsiteY8" fmla="*/ 76127 h 45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9600" h="456750">
                  <a:moveTo>
                    <a:pt x="0" y="76127"/>
                  </a:moveTo>
                  <a:cubicBezTo>
                    <a:pt x="0" y="34083"/>
                    <a:pt x="34083" y="0"/>
                    <a:pt x="76127" y="0"/>
                  </a:cubicBezTo>
                  <a:lnTo>
                    <a:pt x="8153473" y="0"/>
                  </a:lnTo>
                  <a:cubicBezTo>
                    <a:pt x="8195517" y="0"/>
                    <a:pt x="8229600" y="34083"/>
                    <a:pt x="8229600" y="76127"/>
                  </a:cubicBezTo>
                  <a:lnTo>
                    <a:pt x="8229600" y="380623"/>
                  </a:lnTo>
                  <a:cubicBezTo>
                    <a:pt x="8229600" y="422667"/>
                    <a:pt x="8195517" y="456750"/>
                    <a:pt x="8153473" y="456750"/>
                  </a:cubicBezTo>
                  <a:lnTo>
                    <a:pt x="76127" y="456750"/>
                  </a:lnTo>
                  <a:cubicBezTo>
                    <a:pt x="34083" y="456750"/>
                    <a:pt x="0" y="422667"/>
                    <a:pt x="0" y="380623"/>
                  </a:cubicBezTo>
                  <a:lnTo>
                    <a:pt x="0" y="7612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217" tIns="144217" rIns="144217" bIns="144217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dirty="0" smtClean="0"/>
                <a:t>Contenuti</a:t>
              </a:r>
              <a:endParaRPr lang="it-IT" sz="2700" b="1" kern="1200" dirty="0"/>
            </a:p>
          </p:txBody>
        </p:sp>
        <p:sp>
          <p:nvSpPr>
            <p:cNvPr id="9" name="Figura a mano libera 8"/>
            <p:cNvSpPr/>
            <p:nvPr/>
          </p:nvSpPr>
          <p:spPr>
            <a:xfrm>
              <a:off x="467544" y="3153115"/>
              <a:ext cx="8229600" cy="2973055"/>
            </a:xfrm>
            <a:custGeom>
              <a:avLst/>
              <a:gdLst>
                <a:gd name="connsiteX0" fmla="*/ 0 w 8229600"/>
                <a:gd name="connsiteY0" fmla="*/ 0 h 2973055"/>
                <a:gd name="connsiteX1" fmla="*/ 8229600 w 8229600"/>
                <a:gd name="connsiteY1" fmla="*/ 0 h 2973055"/>
                <a:gd name="connsiteX2" fmla="*/ 8229600 w 8229600"/>
                <a:gd name="connsiteY2" fmla="*/ 2973055 h 2973055"/>
                <a:gd name="connsiteX3" fmla="*/ 0 w 8229600"/>
                <a:gd name="connsiteY3" fmla="*/ 2973055 h 2973055"/>
                <a:gd name="connsiteX4" fmla="*/ 0 w 8229600"/>
                <a:gd name="connsiteY4" fmla="*/ 0 h 297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9600" h="2973055">
                  <a:moveTo>
                    <a:pt x="0" y="0"/>
                  </a:moveTo>
                  <a:lnTo>
                    <a:pt x="8229600" y="0"/>
                  </a:lnTo>
                  <a:lnTo>
                    <a:pt x="8229600" y="2973055"/>
                  </a:lnTo>
                  <a:lnTo>
                    <a:pt x="0" y="29730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1290" tIns="38100" rIns="213360" bIns="38100" numCol="1" spcCol="1270" anchor="t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it-IT" sz="2300" b="1" kern="1200" dirty="0" smtClean="0">
                  <a:solidFill>
                    <a:srgbClr val="FF0000"/>
                  </a:solidFill>
                </a:rPr>
                <a:t>È pari </a:t>
              </a:r>
              <a:r>
                <a:rPr lang="it-IT" sz="2300" b="1" kern="1200" dirty="0" smtClean="0">
                  <a:solidFill>
                    <a:schemeClr val="tx1"/>
                  </a:solidFill>
                </a:rPr>
                <a:t>ai 2/3 del trattamento economico previsto dai contratti collettivi nazionali</a:t>
              </a:r>
              <a:endParaRPr lang="it-IT" sz="2300" b="1" kern="1200" dirty="0">
                <a:solidFill>
                  <a:schemeClr val="tx1"/>
                </a:solidFill>
              </a:endParaRPr>
            </a:p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it-IT" sz="2300" b="1" kern="1200" dirty="0" smtClean="0">
                  <a:solidFill>
                    <a:schemeClr val="tx1"/>
                  </a:solidFill>
                </a:rPr>
                <a:t>E’ gestita dalla Direzione dell’istituto</a:t>
              </a:r>
              <a:endParaRPr lang="it-IT" sz="2300" b="1" kern="1200" dirty="0">
                <a:solidFill>
                  <a:schemeClr val="tx1"/>
                </a:solidFill>
              </a:endParaRPr>
            </a:p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it-IT" sz="2300" b="1" kern="1200" dirty="0" smtClean="0">
                  <a:solidFill>
                    <a:schemeClr val="tx1"/>
                  </a:solidFill>
                </a:rPr>
                <a:t>dalla remunerazione vengono prelevate le somme dovute dal condannato a titolo di risarcimento, di rimborso delle spese di procedimento e di mantenimento in carcere</a:t>
              </a:r>
              <a:endParaRPr lang="it-IT" sz="2300" b="1" kern="1200" dirty="0">
                <a:solidFill>
                  <a:schemeClr val="tx1"/>
                </a:solidFill>
              </a:endParaRPr>
            </a:p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it-IT" sz="2300" b="1" kern="1200" dirty="0" smtClean="0">
                  <a:solidFill>
                    <a:schemeClr val="tx1"/>
                  </a:solidFill>
                </a:rPr>
                <a:t>1/5 della remunerazione è destinato al fondo vincolato del </a:t>
              </a:r>
              <a:r>
                <a:rPr lang="it-IT" sz="2300" b="1" u="sng" kern="1200" cap="all" baseline="0" dirty="0" smtClean="0">
                  <a:solidFill>
                    <a:schemeClr val="tx1"/>
                  </a:solidFill>
                </a:rPr>
                <a:t>Peculio</a:t>
              </a:r>
              <a:endParaRPr lang="it-IT" sz="2300" b="1" u="sng" kern="1200" cap="all" baseline="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11</a:t>
            </a:fld>
            <a:endParaRPr lang="it-IT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6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409865"/>
              </p:ext>
            </p:extLst>
          </p:nvPr>
        </p:nvGraphicFramePr>
        <p:xfrm>
          <a:off x="457200" y="404664"/>
          <a:ext cx="8229600" cy="572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12</a:t>
            </a:fld>
            <a:endParaRPr lang="it-IT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1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883203"/>
          </a:xfrm>
        </p:spPr>
        <p:txBody>
          <a:bodyPr/>
          <a:lstStyle/>
          <a:p>
            <a:r>
              <a:rPr lang="it-IT" b="1" cap="all" dirty="0" smtClean="0">
                <a:solidFill>
                  <a:srgbClr val="002060"/>
                </a:solidFill>
              </a:rPr>
              <a:t>Lavoro in carcere</a:t>
            </a:r>
            <a:endParaRPr lang="it-IT" b="1" cap="all" dirty="0">
              <a:solidFill>
                <a:srgbClr val="002060"/>
              </a:solidFill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098751"/>
              </p:ext>
            </p:extLst>
          </p:nvPr>
        </p:nvGraphicFramePr>
        <p:xfrm>
          <a:off x="457200" y="1124744"/>
          <a:ext cx="8229600" cy="5231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2</a:t>
            </a:fld>
            <a:endParaRPr lang="it-IT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it-IT" b="1" cap="all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caratteristiche</a:t>
            </a:r>
            <a:endParaRPr lang="it-IT" b="1" cap="all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374908"/>
              </p:ext>
            </p:extLst>
          </p:nvPr>
        </p:nvGraphicFramePr>
        <p:xfrm>
          <a:off x="467544" y="980728"/>
          <a:ext cx="82296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3</a:t>
            </a:fld>
            <a:endParaRPr lang="it-IT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2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it-IT" b="1" dirty="0" smtClean="0"/>
              <a:t>Limiti lavoro penitenziario</a:t>
            </a:r>
            <a:endParaRPr lang="it-IT" b="1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5961510"/>
              </p:ext>
            </p:extLst>
          </p:nvPr>
        </p:nvGraphicFramePr>
        <p:xfrm>
          <a:off x="457200" y="1268760"/>
          <a:ext cx="8229600" cy="5087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4</a:t>
            </a:fld>
            <a:endParaRPr lang="it-IT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5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811195"/>
          </a:xfrm>
        </p:spPr>
        <p:txBody>
          <a:bodyPr/>
          <a:lstStyle/>
          <a:p>
            <a:r>
              <a:rPr lang="it-IT" b="1" dirty="0" smtClean="0">
                <a:solidFill>
                  <a:schemeClr val="accent4">
                    <a:lumMod val="50000"/>
                  </a:schemeClr>
                </a:solidFill>
              </a:rPr>
              <a:t>Evoluzione legislativa</a:t>
            </a:r>
            <a:endParaRPr lang="it-IT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9014981"/>
              </p:ext>
            </p:extLst>
          </p:nvPr>
        </p:nvGraphicFramePr>
        <p:xfrm>
          <a:off x="457200" y="1052736"/>
          <a:ext cx="8229600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5</a:t>
            </a:fld>
            <a:endParaRPr lang="it-IT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0667"/>
            <a:ext cx="8229600" cy="1143000"/>
          </a:xfrm>
        </p:spPr>
        <p:txBody>
          <a:bodyPr/>
          <a:lstStyle/>
          <a:p>
            <a:r>
              <a:rPr lang="it-IT" b="1" dirty="0" smtClean="0"/>
              <a:t>Novità d. </a:t>
            </a:r>
            <a:r>
              <a:rPr lang="it-IT" b="1" dirty="0" err="1" smtClean="0"/>
              <a:t>lgs</a:t>
            </a:r>
            <a:r>
              <a:rPr lang="it-IT" b="1" dirty="0" smtClean="0"/>
              <a:t>. 124/2018</a:t>
            </a:r>
            <a:endParaRPr lang="it-IT" b="1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757623"/>
              </p:ext>
            </p:extLst>
          </p:nvPr>
        </p:nvGraphicFramePr>
        <p:xfrm>
          <a:off x="457200" y="1268760"/>
          <a:ext cx="8229600" cy="5087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6</a:t>
            </a:fld>
            <a:endParaRPr lang="it-IT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5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2129"/>
            <a:ext cx="9144000" cy="706090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it-IT" b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Tipologia</a:t>
            </a:r>
            <a:endParaRPr lang="it-IT" b="1" cap="all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2639862"/>
              </p:ext>
            </p:extLst>
          </p:nvPr>
        </p:nvGraphicFramePr>
        <p:xfrm>
          <a:off x="457200" y="1124744"/>
          <a:ext cx="8229600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7</a:t>
            </a:fld>
            <a:endParaRPr lang="it-IT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3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LPU – art. 20-</a:t>
            </a:r>
            <a:r>
              <a:rPr lang="it-IT" b="1" i="1" dirty="0" smtClean="0"/>
              <a:t>ter</a:t>
            </a:r>
            <a:endParaRPr lang="it-IT" b="1" i="1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913471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C04-F839-4DF4-A278-BF65597B5120}" type="slidenum">
              <a:rPr lang="it-IT" smtClean="0"/>
              <a:t>8</a:t>
            </a:fld>
            <a:endParaRPr lang="it-IT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8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Oggetto</a:t>
            </a:r>
            <a:r>
              <a:rPr lang="it-IT" dirty="0" smtClean="0"/>
              <a:t> </a:t>
            </a:r>
            <a:r>
              <a:rPr lang="it-IT" sz="3600" dirty="0" smtClean="0"/>
              <a:t>– art. 20-</a:t>
            </a:r>
            <a:r>
              <a:rPr lang="it-IT" sz="3600" i="1" dirty="0" smtClean="0"/>
              <a:t>ter</a:t>
            </a:r>
            <a:r>
              <a:rPr lang="it-IT" sz="3600" dirty="0" smtClean="0"/>
              <a:t> comma 2</a:t>
            </a:r>
            <a:endParaRPr lang="it-IT" sz="3600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771941"/>
              </p:ext>
            </p:extLst>
          </p:nvPr>
        </p:nvGraphicFramePr>
        <p:xfrm>
          <a:off x="457200" y="1600201"/>
          <a:ext cx="8229600" cy="4853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9D4F1-E751-4632-9DD5-C6CE798CCEC5}" type="slidenum">
              <a:rPr lang="it-IT" smtClean="0"/>
              <a:t>9</a:t>
            </a:fld>
            <a:endParaRPr lang="it-IT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402</Words>
  <Application>Microsoft Office PowerPoint</Application>
  <PresentationFormat>Presentazione su schermo (4:3)</PresentationFormat>
  <Paragraphs>75</Paragraphs>
  <Slides>12</Slides>
  <Notes>0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5" baseType="lpstr">
      <vt:lpstr>Arial</vt:lpstr>
      <vt:lpstr>Calibri</vt:lpstr>
      <vt:lpstr>Tema di Office</vt:lpstr>
      <vt:lpstr>Lavoro penitenziario*</vt:lpstr>
      <vt:lpstr>Lavoro in carcere</vt:lpstr>
      <vt:lpstr>caratteristiche</vt:lpstr>
      <vt:lpstr>Limiti lavoro penitenziario</vt:lpstr>
      <vt:lpstr>Evoluzione legislativa</vt:lpstr>
      <vt:lpstr>Novità d. lgs. 124/2018</vt:lpstr>
      <vt:lpstr>Tipologia</vt:lpstr>
      <vt:lpstr>LPU – art. 20-ter</vt:lpstr>
      <vt:lpstr>Oggetto – art. 20-ter comma 2</vt:lpstr>
      <vt:lpstr>Tutela giurisdizionale</vt:lpstr>
      <vt:lpstr>Remunerazione v. Mercede – art. 22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standard</dc:creator>
  <cp:lastModifiedBy>Lina Caraceni</cp:lastModifiedBy>
  <cp:revision>76</cp:revision>
  <dcterms:created xsi:type="dcterms:W3CDTF">2015-03-07T10:04:31Z</dcterms:created>
  <dcterms:modified xsi:type="dcterms:W3CDTF">2022-03-04T18:16:18Z</dcterms:modified>
</cp:coreProperties>
</file>