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27" r:id="rId2"/>
    <p:sldId id="285" r:id="rId3"/>
    <p:sldId id="286" r:id="rId4"/>
    <p:sldId id="287" r:id="rId5"/>
    <p:sldId id="289" r:id="rId6"/>
    <p:sldId id="291" r:id="rId7"/>
    <p:sldId id="292" r:id="rId8"/>
    <p:sldId id="293" r:id="rId9"/>
    <p:sldId id="294" r:id="rId10"/>
    <p:sldId id="306" r:id="rId11"/>
    <p:sldId id="312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948CBA-5E08-4188-B2B6-D642DE531CF1}" type="doc">
      <dgm:prSet loTypeId="urn:microsoft.com/office/officeart/2005/8/layout/vList2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0327E06A-8009-4910-87FC-DFF1AEDB3B20}">
      <dgm:prSet custT="1"/>
      <dgm:spPr/>
      <dgm:t>
        <a:bodyPr/>
        <a:lstStyle/>
        <a:p>
          <a:pPr rtl="0"/>
          <a:r>
            <a:rPr lang="it-IT" sz="2400" b="1"/>
            <a:t>ISTRUZIONE</a:t>
          </a:r>
          <a:endParaRPr lang="it-IT" sz="2400"/>
        </a:p>
      </dgm:t>
    </dgm:pt>
    <dgm:pt modelId="{9FC56A10-8840-4B7C-BF8C-DB4CEB37683B}" type="parTrans" cxnId="{E895A66F-CE0D-4F6D-A915-C732C2EF411B}">
      <dgm:prSet/>
      <dgm:spPr/>
      <dgm:t>
        <a:bodyPr/>
        <a:lstStyle/>
        <a:p>
          <a:endParaRPr lang="it-IT"/>
        </a:p>
      </dgm:t>
    </dgm:pt>
    <dgm:pt modelId="{01035175-DBDF-4F00-9EBB-903327602320}" type="sibTrans" cxnId="{E895A66F-CE0D-4F6D-A915-C732C2EF411B}">
      <dgm:prSet/>
      <dgm:spPr/>
      <dgm:t>
        <a:bodyPr/>
        <a:lstStyle/>
        <a:p>
          <a:endParaRPr lang="it-IT"/>
        </a:p>
      </dgm:t>
    </dgm:pt>
    <dgm:pt modelId="{64339FFB-6A39-406B-AFC3-D7235E41393A}">
      <dgm:prSet/>
      <dgm:spPr/>
      <dgm:t>
        <a:bodyPr/>
        <a:lstStyle/>
        <a:p>
          <a:pPr rtl="0"/>
          <a:r>
            <a:rPr lang="it-IT" b="1"/>
            <a:t>RELIGIONE</a:t>
          </a:r>
          <a:endParaRPr lang="it-IT"/>
        </a:p>
      </dgm:t>
    </dgm:pt>
    <dgm:pt modelId="{3F6F319C-EE73-4C8E-A765-7901774DAE31}" type="parTrans" cxnId="{BD664898-6DB7-4DE1-9DAB-430D8D722A1A}">
      <dgm:prSet/>
      <dgm:spPr/>
      <dgm:t>
        <a:bodyPr/>
        <a:lstStyle/>
        <a:p>
          <a:endParaRPr lang="it-IT"/>
        </a:p>
      </dgm:t>
    </dgm:pt>
    <dgm:pt modelId="{CEDB5F32-78A6-40CE-8902-9CCB55019801}" type="sibTrans" cxnId="{BD664898-6DB7-4DE1-9DAB-430D8D722A1A}">
      <dgm:prSet/>
      <dgm:spPr/>
      <dgm:t>
        <a:bodyPr/>
        <a:lstStyle/>
        <a:p>
          <a:endParaRPr lang="it-IT"/>
        </a:p>
      </dgm:t>
    </dgm:pt>
    <dgm:pt modelId="{BC2171DD-A201-488B-A8D0-60713EEEBBCD}">
      <dgm:prSet/>
      <dgm:spPr/>
      <dgm:t>
        <a:bodyPr/>
        <a:lstStyle/>
        <a:p>
          <a:pPr rtl="0"/>
          <a:r>
            <a:rPr lang="it-IT" b="1"/>
            <a:t>LAVORO</a:t>
          </a:r>
          <a:endParaRPr lang="it-IT"/>
        </a:p>
      </dgm:t>
    </dgm:pt>
    <dgm:pt modelId="{E229F62D-7AE9-4502-9FF0-EEEC0590CB14}" type="parTrans" cxnId="{6C2E614D-6A90-462F-8A43-13150DFB4B8C}">
      <dgm:prSet/>
      <dgm:spPr/>
      <dgm:t>
        <a:bodyPr/>
        <a:lstStyle/>
        <a:p>
          <a:endParaRPr lang="it-IT"/>
        </a:p>
      </dgm:t>
    </dgm:pt>
    <dgm:pt modelId="{99524F80-A57F-4CA3-9DA9-D25808377168}" type="sibTrans" cxnId="{6C2E614D-6A90-462F-8A43-13150DFB4B8C}">
      <dgm:prSet/>
      <dgm:spPr/>
      <dgm:t>
        <a:bodyPr/>
        <a:lstStyle/>
        <a:p>
          <a:endParaRPr lang="it-IT"/>
        </a:p>
      </dgm:t>
    </dgm:pt>
    <dgm:pt modelId="{5702F318-7766-45D8-BFAB-4B603559DBB9}">
      <dgm:prSet/>
      <dgm:spPr/>
      <dgm:t>
        <a:bodyPr/>
        <a:lstStyle/>
        <a:p>
          <a:pPr rtl="0"/>
          <a:r>
            <a:rPr lang="it-IT" b="1" dirty="0">
              <a:solidFill>
                <a:srgbClr val="FFFF00"/>
              </a:solidFill>
            </a:rPr>
            <a:t>PARTECIPAZIONE AD ATTIVITA’ DI PUBBLICA UTILITA’</a:t>
          </a:r>
          <a:endParaRPr lang="it-IT" dirty="0">
            <a:solidFill>
              <a:srgbClr val="FFFF00"/>
            </a:solidFill>
          </a:endParaRPr>
        </a:p>
      </dgm:t>
    </dgm:pt>
    <dgm:pt modelId="{811F1723-76B2-4974-9A67-B39F74376631}" type="parTrans" cxnId="{7FC7C28F-0C29-4AB4-96E4-1BCF5EA539F6}">
      <dgm:prSet/>
      <dgm:spPr/>
      <dgm:t>
        <a:bodyPr/>
        <a:lstStyle/>
        <a:p>
          <a:endParaRPr lang="it-IT"/>
        </a:p>
      </dgm:t>
    </dgm:pt>
    <dgm:pt modelId="{EE68B1A5-813A-491D-86F0-E5BF95D91FF5}" type="sibTrans" cxnId="{7FC7C28F-0C29-4AB4-96E4-1BCF5EA539F6}">
      <dgm:prSet/>
      <dgm:spPr/>
      <dgm:t>
        <a:bodyPr/>
        <a:lstStyle/>
        <a:p>
          <a:endParaRPr lang="it-IT"/>
        </a:p>
      </dgm:t>
    </dgm:pt>
    <dgm:pt modelId="{9F71D86F-6D6E-4A48-919B-A77A758FF7B6}">
      <dgm:prSet/>
      <dgm:spPr/>
      <dgm:t>
        <a:bodyPr/>
        <a:lstStyle/>
        <a:p>
          <a:pPr rtl="0"/>
          <a:r>
            <a:rPr lang="it-IT" b="1"/>
            <a:t>ATTIVITA’ CULTURALI</a:t>
          </a:r>
          <a:endParaRPr lang="it-IT"/>
        </a:p>
      </dgm:t>
    </dgm:pt>
    <dgm:pt modelId="{7BE6932E-0C82-4DFB-B18C-6B4D1C7E8700}" type="parTrans" cxnId="{6E0E1465-5B5F-4CAC-A533-B12DAE9BD869}">
      <dgm:prSet/>
      <dgm:spPr/>
      <dgm:t>
        <a:bodyPr/>
        <a:lstStyle/>
        <a:p>
          <a:endParaRPr lang="it-IT"/>
        </a:p>
      </dgm:t>
    </dgm:pt>
    <dgm:pt modelId="{64AA9656-8373-4AFF-8A54-5DD769BD1DC9}" type="sibTrans" cxnId="{6E0E1465-5B5F-4CAC-A533-B12DAE9BD869}">
      <dgm:prSet/>
      <dgm:spPr/>
      <dgm:t>
        <a:bodyPr/>
        <a:lstStyle/>
        <a:p>
          <a:endParaRPr lang="it-IT"/>
        </a:p>
      </dgm:t>
    </dgm:pt>
    <dgm:pt modelId="{57C38687-C7EB-4456-8ACA-4EBA8C69CB1B}">
      <dgm:prSet/>
      <dgm:spPr/>
      <dgm:t>
        <a:bodyPr/>
        <a:lstStyle/>
        <a:p>
          <a:pPr rtl="0"/>
          <a:r>
            <a:rPr lang="it-IT" b="1"/>
            <a:t>CONTATTI CON IL MONDO ESTERNO</a:t>
          </a:r>
          <a:endParaRPr lang="it-IT"/>
        </a:p>
      </dgm:t>
    </dgm:pt>
    <dgm:pt modelId="{3019771B-C9B0-4617-8563-FD57835D6C9A}" type="parTrans" cxnId="{C6603EB0-7829-4E38-ABD1-B817325D102E}">
      <dgm:prSet/>
      <dgm:spPr/>
      <dgm:t>
        <a:bodyPr/>
        <a:lstStyle/>
        <a:p>
          <a:endParaRPr lang="it-IT"/>
        </a:p>
      </dgm:t>
    </dgm:pt>
    <dgm:pt modelId="{40D4D9FB-79ED-4732-A0CA-0A1C1504EB71}" type="sibTrans" cxnId="{C6603EB0-7829-4E38-ABD1-B817325D102E}">
      <dgm:prSet/>
      <dgm:spPr/>
      <dgm:t>
        <a:bodyPr/>
        <a:lstStyle/>
        <a:p>
          <a:endParaRPr lang="it-IT"/>
        </a:p>
      </dgm:t>
    </dgm:pt>
    <dgm:pt modelId="{6777EC59-82DC-4452-A9F4-D1634C442718}">
      <dgm:prSet/>
      <dgm:spPr/>
      <dgm:t>
        <a:bodyPr/>
        <a:lstStyle/>
        <a:p>
          <a:pPr rtl="0"/>
          <a:r>
            <a:rPr lang="it-IT" b="1"/>
            <a:t>RAPPORTI CON LA FAMIGLIA</a:t>
          </a:r>
          <a:endParaRPr lang="it-IT"/>
        </a:p>
      </dgm:t>
    </dgm:pt>
    <dgm:pt modelId="{E92202E3-9F0B-48E9-B804-EF5A7EAD33D6}" type="parTrans" cxnId="{5D50C310-5D35-471B-9495-80BF8343D627}">
      <dgm:prSet/>
      <dgm:spPr/>
      <dgm:t>
        <a:bodyPr/>
        <a:lstStyle/>
        <a:p>
          <a:endParaRPr lang="it-IT"/>
        </a:p>
      </dgm:t>
    </dgm:pt>
    <dgm:pt modelId="{A0AAAF16-46A7-499E-B660-391E0A922DA1}" type="sibTrans" cxnId="{5D50C310-5D35-471B-9495-80BF8343D627}">
      <dgm:prSet/>
      <dgm:spPr/>
      <dgm:t>
        <a:bodyPr/>
        <a:lstStyle/>
        <a:p>
          <a:endParaRPr lang="it-IT"/>
        </a:p>
      </dgm:t>
    </dgm:pt>
    <dgm:pt modelId="{B498A06A-9EBF-4CEB-BA48-C6C4C1B00FE9}" type="pres">
      <dgm:prSet presAssocID="{58948CBA-5E08-4188-B2B6-D642DE531CF1}" presName="linear" presStyleCnt="0">
        <dgm:presLayoutVars>
          <dgm:animLvl val="lvl"/>
          <dgm:resizeHandles val="exact"/>
        </dgm:presLayoutVars>
      </dgm:prSet>
      <dgm:spPr/>
    </dgm:pt>
    <dgm:pt modelId="{0DE7F457-F6DD-4711-AC45-F419242385E2}" type="pres">
      <dgm:prSet presAssocID="{0327E06A-8009-4910-87FC-DFF1AEDB3B20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E9D7840-E19C-4A04-B9D3-AB898164349A}" type="pres">
      <dgm:prSet presAssocID="{01035175-DBDF-4F00-9EBB-903327602320}" presName="spacer" presStyleCnt="0"/>
      <dgm:spPr/>
    </dgm:pt>
    <dgm:pt modelId="{13E75257-AEF8-4CE7-B0F3-F8348A18C41B}" type="pres">
      <dgm:prSet presAssocID="{64339FFB-6A39-406B-AFC3-D7235E41393A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8A8101B-5168-464C-A1EC-CCD36BB322C7}" type="pres">
      <dgm:prSet presAssocID="{CEDB5F32-78A6-40CE-8902-9CCB55019801}" presName="spacer" presStyleCnt="0"/>
      <dgm:spPr/>
    </dgm:pt>
    <dgm:pt modelId="{702D1941-4853-4C09-B499-A92DBFBC892A}" type="pres">
      <dgm:prSet presAssocID="{BC2171DD-A201-488B-A8D0-60713EEEBBCD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E17F1334-07A9-47DF-A19C-CB7047CDBCA4}" type="pres">
      <dgm:prSet presAssocID="{99524F80-A57F-4CA3-9DA9-D25808377168}" presName="spacer" presStyleCnt="0"/>
      <dgm:spPr/>
    </dgm:pt>
    <dgm:pt modelId="{E66066BA-3787-48D0-9EA1-F5559FD0507D}" type="pres">
      <dgm:prSet presAssocID="{5702F318-7766-45D8-BFAB-4B603559DBB9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DD95464E-7B99-4391-A779-0B60E85C5626}" type="pres">
      <dgm:prSet presAssocID="{EE68B1A5-813A-491D-86F0-E5BF95D91FF5}" presName="spacer" presStyleCnt="0"/>
      <dgm:spPr/>
    </dgm:pt>
    <dgm:pt modelId="{A6C7177F-285C-4D1E-B81C-EFAA04F99A3D}" type="pres">
      <dgm:prSet presAssocID="{9F71D86F-6D6E-4A48-919B-A77A758FF7B6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3977E6A1-A74E-402D-908C-CB0A73FE995F}" type="pres">
      <dgm:prSet presAssocID="{64AA9656-8373-4AFF-8A54-5DD769BD1DC9}" presName="spacer" presStyleCnt="0"/>
      <dgm:spPr/>
    </dgm:pt>
    <dgm:pt modelId="{018E5C67-468B-4F2B-A16E-EBBA6CC31D63}" type="pres">
      <dgm:prSet presAssocID="{57C38687-C7EB-4456-8ACA-4EBA8C69CB1B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FE27D272-66B1-4839-8C02-4B9FF9208A55}" type="pres">
      <dgm:prSet presAssocID="{40D4D9FB-79ED-4732-A0CA-0A1C1504EB71}" presName="spacer" presStyleCnt="0"/>
      <dgm:spPr/>
    </dgm:pt>
    <dgm:pt modelId="{DAEB1ED8-E948-49E2-828C-2CBCC095F233}" type="pres">
      <dgm:prSet presAssocID="{6777EC59-82DC-4452-A9F4-D1634C442718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C2298006-0FCD-4194-B223-595C5A1B6EC7}" type="presOf" srcId="{6777EC59-82DC-4452-A9F4-D1634C442718}" destId="{DAEB1ED8-E948-49E2-828C-2CBCC095F233}" srcOrd="0" destOrd="0" presId="urn:microsoft.com/office/officeart/2005/8/layout/vList2"/>
    <dgm:cxn modelId="{5D50C310-5D35-471B-9495-80BF8343D627}" srcId="{58948CBA-5E08-4188-B2B6-D642DE531CF1}" destId="{6777EC59-82DC-4452-A9F4-D1634C442718}" srcOrd="6" destOrd="0" parTransId="{E92202E3-9F0B-48E9-B804-EF5A7EAD33D6}" sibTransId="{A0AAAF16-46A7-499E-B660-391E0A922DA1}"/>
    <dgm:cxn modelId="{7FB5A442-C968-4AB6-9280-46D06525DF17}" type="presOf" srcId="{57C38687-C7EB-4456-8ACA-4EBA8C69CB1B}" destId="{018E5C67-468B-4F2B-A16E-EBBA6CC31D63}" srcOrd="0" destOrd="0" presId="urn:microsoft.com/office/officeart/2005/8/layout/vList2"/>
    <dgm:cxn modelId="{6E0E1465-5B5F-4CAC-A533-B12DAE9BD869}" srcId="{58948CBA-5E08-4188-B2B6-D642DE531CF1}" destId="{9F71D86F-6D6E-4A48-919B-A77A758FF7B6}" srcOrd="4" destOrd="0" parTransId="{7BE6932E-0C82-4DFB-B18C-6B4D1C7E8700}" sibTransId="{64AA9656-8373-4AFF-8A54-5DD769BD1DC9}"/>
    <dgm:cxn modelId="{5D057547-9BEC-4248-BB83-DE74CBD8DA2A}" type="presOf" srcId="{58948CBA-5E08-4188-B2B6-D642DE531CF1}" destId="{B498A06A-9EBF-4CEB-BA48-C6C4C1B00FE9}" srcOrd="0" destOrd="0" presId="urn:microsoft.com/office/officeart/2005/8/layout/vList2"/>
    <dgm:cxn modelId="{6C2E614D-6A90-462F-8A43-13150DFB4B8C}" srcId="{58948CBA-5E08-4188-B2B6-D642DE531CF1}" destId="{BC2171DD-A201-488B-A8D0-60713EEEBBCD}" srcOrd="2" destOrd="0" parTransId="{E229F62D-7AE9-4502-9FF0-EEEC0590CB14}" sibTransId="{99524F80-A57F-4CA3-9DA9-D25808377168}"/>
    <dgm:cxn modelId="{E895A66F-CE0D-4F6D-A915-C732C2EF411B}" srcId="{58948CBA-5E08-4188-B2B6-D642DE531CF1}" destId="{0327E06A-8009-4910-87FC-DFF1AEDB3B20}" srcOrd="0" destOrd="0" parTransId="{9FC56A10-8840-4B7C-BF8C-DB4CEB37683B}" sibTransId="{01035175-DBDF-4F00-9EBB-903327602320}"/>
    <dgm:cxn modelId="{CAD44951-6A79-4A01-80AF-ED65935289EF}" type="presOf" srcId="{0327E06A-8009-4910-87FC-DFF1AEDB3B20}" destId="{0DE7F457-F6DD-4711-AC45-F419242385E2}" srcOrd="0" destOrd="0" presId="urn:microsoft.com/office/officeart/2005/8/layout/vList2"/>
    <dgm:cxn modelId="{7FC7C28F-0C29-4AB4-96E4-1BCF5EA539F6}" srcId="{58948CBA-5E08-4188-B2B6-D642DE531CF1}" destId="{5702F318-7766-45D8-BFAB-4B603559DBB9}" srcOrd="3" destOrd="0" parTransId="{811F1723-76B2-4974-9A67-B39F74376631}" sibTransId="{EE68B1A5-813A-491D-86F0-E5BF95D91FF5}"/>
    <dgm:cxn modelId="{BD664898-6DB7-4DE1-9DAB-430D8D722A1A}" srcId="{58948CBA-5E08-4188-B2B6-D642DE531CF1}" destId="{64339FFB-6A39-406B-AFC3-D7235E41393A}" srcOrd="1" destOrd="0" parTransId="{3F6F319C-EE73-4C8E-A765-7901774DAE31}" sibTransId="{CEDB5F32-78A6-40CE-8902-9CCB55019801}"/>
    <dgm:cxn modelId="{89E212A2-1672-41C6-A287-7D1F1352FD88}" type="presOf" srcId="{BC2171DD-A201-488B-A8D0-60713EEEBBCD}" destId="{702D1941-4853-4C09-B499-A92DBFBC892A}" srcOrd="0" destOrd="0" presId="urn:microsoft.com/office/officeart/2005/8/layout/vList2"/>
    <dgm:cxn modelId="{C6603EB0-7829-4E38-ABD1-B817325D102E}" srcId="{58948CBA-5E08-4188-B2B6-D642DE531CF1}" destId="{57C38687-C7EB-4456-8ACA-4EBA8C69CB1B}" srcOrd="5" destOrd="0" parTransId="{3019771B-C9B0-4617-8563-FD57835D6C9A}" sibTransId="{40D4D9FB-79ED-4732-A0CA-0A1C1504EB71}"/>
    <dgm:cxn modelId="{220461B2-7C43-41F0-AAB9-05EA0281C555}" type="presOf" srcId="{5702F318-7766-45D8-BFAB-4B603559DBB9}" destId="{E66066BA-3787-48D0-9EA1-F5559FD0507D}" srcOrd="0" destOrd="0" presId="urn:microsoft.com/office/officeart/2005/8/layout/vList2"/>
    <dgm:cxn modelId="{9DB4CDC5-0572-4AD5-A40D-1695C3D6CCDC}" type="presOf" srcId="{9F71D86F-6D6E-4A48-919B-A77A758FF7B6}" destId="{A6C7177F-285C-4D1E-B81C-EFAA04F99A3D}" srcOrd="0" destOrd="0" presId="urn:microsoft.com/office/officeart/2005/8/layout/vList2"/>
    <dgm:cxn modelId="{FEB4CECB-4906-40AD-BC12-BBF1BAE27F2A}" type="presOf" srcId="{64339FFB-6A39-406B-AFC3-D7235E41393A}" destId="{13E75257-AEF8-4CE7-B0F3-F8348A18C41B}" srcOrd="0" destOrd="0" presId="urn:microsoft.com/office/officeart/2005/8/layout/vList2"/>
    <dgm:cxn modelId="{0F2F2A44-7647-4C00-9187-E0153496DA8D}" type="presParOf" srcId="{B498A06A-9EBF-4CEB-BA48-C6C4C1B00FE9}" destId="{0DE7F457-F6DD-4711-AC45-F419242385E2}" srcOrd="0" destOrd="0" presId="urn:microsoft.com/office/officeart/2005/8/layout/vList2"/>
    <dgm:cxn modelId="{13C91972-DBF4-4543-BD55-F7A13A61343B}" type="presParOf" srcId="{B498A06A-9EBF-4CEB-BA48-C6C4C1B00FE9}" destId="{AE9D7840-E19C-4A04-B9D3-AB898164349A}" srcOrd="1" destOrd="0" presId="urn:microsoft.com/office/officeart/2005/8/layout/vList2"/>
    <dgm:cxn modelId="{B754D445-0793-4449-87C6-160D0A7E28A4}" type="presParOf" srcId="{B498A06A-9EBF-4CEB-BA48-C6C4C1B00FE9}" destId="{13E75257-AEF8-4CE7-B0F3-F8348A18C41B}" srcOrd="2" destOrd="0" presId="urn:microsoft.com/office/officeart/2005/8/layout/vList2"/>
    <dgm:cxn modelId="{447DC37A-F031-4603-9719-8EDE727F2E75}" type="presParOf" srcId="{B498A06A-9EBF-4CEB-BA48-C6C4C1B00FE9}" destId="{38A8101B-5168-464C-A1EC-CCD36BB322C7}" srcOrd="3" destOrd="0" presId="urn:microsoft.com/office/officeart/2005/8/layout/vList2"/>
    <dgm:cxn modelId="{8D81C59D-596A-45DB-9181-5031D42CA6BD}" type="presParOf" srcId="{B498A06A-9EBF-4CEB-BA48-C6C4C1B00FE9}" destId="{702D1941-4853-4C09-B499-A92DBFBC892A}" srcOrd="4" destOrd="0" presId="urn:microsoft.com/office/officeart/2005/8/layout/vList2"/>
    <dgm:cxn modelId="{24880699-4C6D-436A-8968-3E713621507B}" type="presParOf" srcId="{B498A06A-9EBF-4CEB-BA48-C6C4C1B00FE9}" destId="{E17F1334-07A9-47DF-A19C-CB7047CDBCA4}" srcOrd="5" destOrd="0" presId="urn:microsoft.com/office/officeart/2005/8/layout/vList2"/>
    <dgm:cxn modelId="{FA039AC1-73A1-4CC2-8180-774F6E42F6CC}" type="presParOf" srcId="{B498A06A-9EBF-4CEB-BA48-C6C4C1B00FE9}" destId="{E66066BA-3787-48D0-9EA1-F5559FD0507D}" srcOrd="6" destOrd="0" presId="urn:microsoft.com/office/officeart/2005/8/layout/vList2"/>
    <dgm:cxn modelId="{76154CC1-37CF-4882-96DD-11C0C165DEF3}" type="presParOf" srcId="{B498A06A-9EBF-4CEB-BA48-C6C4C1B00FE9}" destId="{DD95464E-7B99-4391-A779-0B60E85C5626}" srcOrd="7" destOrd="0" presId="urn:microsoft.com/office/officeart/2005/8/layout/vList2"/>
    <dgm:cxn modelId="{58B7E5B8-ED8B-44D7-BFA1-B37CC6918F37}" type="presParOf" srcId="{B498A06A-9EBF-4CEB-BA48-C6C4C1B00FE9}" destId="{A6C7177F-285C-4D1E-B81C-EFAA04F99A3D}" srcOrd="8" destOrd="0" presId="urn:microsoft.com/office/officeart/2005/8/layout/vList2"/>
    <dgm:cxn modelId="{06CC01C9-DF9F-454E-B68E-FA6A514B0D69}" type="presParOf" srcId="{B498A06A-9EBF-4CEB-BA48-C6C4C1B00FE9}" destId="{3977E6A1-A74E-402D-908C-CB0A73FE995F}" srcOrd="9" destOrd="0" presId="urn:microsoft.com/office/officeart/2005/8/layout/vList2"/>
    <dgm:cxn modelId="{12C798F5-D09D-4B0B-94F3-FBE717C0DC77}" type="presParOf" srcId="{B498A06A-9EBF-4CEB-BA48-C6C4C1B00FE9}" destId="{018E5C67-468B-4F2B-A16E-EBBA6CC31D63}" srcOrd="10" destOrd="0" presId="urn:microsoft.com/office/officeart/2005/8/layout/vList2"/>
    <dgm:cxn modelId="{54818910-14A0-449B-8148-0A48E35EC024}" type="presParOf" srcId="{B498A06A-9EBF-4CEB-BA48-C6C4C1B00FE9}" destId="{FE27D272-66B1-4839-8C02-4B9FF9208A55}" srcOrd="11" destOrd="0" presId="urn:microsoft.com/office/officeart/2005/8/layout/vList2"/>
    <dgm:cxn modelId="{13F37FF8-ECB6-4DC3-8025-4DC9D9D119E0}" type="presParOf" srcId="{B498A06A-9EBF-4CEB-BA48-C6C4C1B00FE9}" destId="{DAEB1ED8-E948-49E2-828C-2CBCC095F23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85BD09A-A0E1-4A46-BB3C-D68F1D3638D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2ECF0ACA-C110-4D2C-84E0-715FBF136862}">
      <dgm:prSet/>
      <dgm:spPr/>
      <dgm:t>
        <a:bodyPr/>
        <a:lstStyle/>
        <a:p>
          <a:pPr rtl="0"/>
          <a:r>
            <a:rPr lang="it-IT" b="1" dirty="0"/>
            <a:t>Libertà di accesso agli organi di informazione </a:t>
          </a:r>
          <a:endParaRPr lang="it-IT" dirty="0"/>
        </a:p>
      </dgm:t>
    </dgm:pt>
    <dgm:pt modelId="{DBEC5650-3417-4588-9AD4-E8607E6A0888}" type="parTrans" cxnId="{4464DDB2-48EC-460C-9D8E-9F72D7A9D0DA}">
      <dgm:prSet/>
      <dgm:spPr/>
      <dgm:t>
        <a:bodyPr/>
        <a:lstStyle/>
        <a:p>
          <a:endParaRPr lang="it-IT"/>
        </a:p>
      </dgm:t>
    </dgm:pt>
    <dgm:pt modelId="{058487FE-E184-411E-95B5-6F2AC2E67BC9}" type="sibTrans" cxnId="{4464DDB2-48EC-460C-9D8E-9F72D7A9D0DA}">
      <dgm:prSet/>
      <dgm:spPr/>
      <dgm:t>
        <a:bodyPr/>
        <a:lstStyle/>
        <a:p>
          <a:endParaRPr lang="it-IT"/>
        </a:p>
      </dgm:t>
    </dgm:pt>
    <dgm:pt modelId="{3A0E57BE-0F7F-419E-A5E5-C688B9E4010E}">
      <dgm:prSet/>
      <dgm:spPr/>
      <dgm:t>
        <a:bodyPr/>
        <a:lstStyle/>
        <a:p>
          <a:pPr rtl="0"/>
          <a:r>
            <a:rPr lang="it-IT"/>
            <a:t>Possibilità di ricevere quotidiani, periodici e libri in libera vendita all’esterno</a:t>
          </a:r>
        </a:p>
      </dgm:t>
    </dgm:pt>
    <dgm:pt modelId="{F50225D0-58FF-4406-909D-B36B172FB6CC}" type="parTrans" cxnId="{A14E1C91-AEDF-40E1-AAEF-F73244DF480A}">
      <dgm:prSet/>
      <dgm:spPr/>
      <dgm:t>
        <a:bodyPr/>
        <a:lstStyle/>
        <a:p>
          <a:endParaRPr lang="it-IT"/>
        </a:p>
      </dgm:t>
    </dgm:pt>
    <dgm:pt modelId="{B15466BA-8C1C-430E-84E4-B1394A476284}" type="sibTrans" cxnId="{A14E1C91-AEDF-40E1-AAEF-F73244DF480A}">
      <dgm:prSet/>
      <dgm:spPr/>
      <dgm:t>
        <a:bodyPr/>
        <a:lstStyle/>
        <a:p>
          <a:endParaRPr lang="it-IT"/>
        </a:p>
      </dgm:t>
    </dgm:pt>
    <dgm:pt modelId="{11B2C9A8-50B6-48FB-B3A3-C4A9A5BDE4A3}">
      <dgm:prSet/>
      <dgm:spPr/>
      <dgm:t>
        <a:bodyPr/>
        <a:lstStyle/>
        <a:p>
          <a:pPr rtl="0"/>
          <a:r>
            <a:rPr lang="it-IT" b="1" dirty="0"/>
            <a:t>Esercizio della libertà di informazione e di pensiero</a:t>
          </a:r>
          <a:endParaRPr lang="it-IT" dirty="0"/>
        </a:p>
      </dgm:t>
    </dgm:pt>
    <dgm:pt modelId="{CB278726-5E1B-40BD-AD04-13DD561D2690}" type="parTrans" cxnId="{0462542B-4CE8-47E6-8ACC-5D6BC140F0A1}">
      <dgm:prSet/>
      <dgm:spPr/>
      <dgm:t>
        <a:bodyPr/>
        <a:lstStyle/>
        <a:p>
          <a:endParaRPr lang="it-IT"/>
        </a:p>
      </dgm:t>
    </dgm:pt>
    <dgm:pt modelId="{14154B86-232D-4168-A4F4-F015F4DE1C4B}" type="sibTrans" cxnId="{0462542B-4CE8-47E6-8ACC-5D6BC140F0A1}">
      <dgm:prSet/>
      <dgm:spPr/>
      <dgm:t>
        <a:bodyPr/>
        <a:lstStyle/>
        <a:p>
          <a:endParaRPr lang="it-IT"/>
        </a:p>
      </dgm:t>
    </dgm:pt>
    <dgm:pt modelId="{383873FE-39B3-4838-94BA-877A5DE1D0B9}">
      <dgm:prSet/>
      <dgm:spPr/>
      <dgm:t>
        <a:bodyPr/>
        <a:lstStyle/>
        <a:p>
          <a:pPr rtl="0"/>
          <a:r>
            <a:rPr lang="it-IT" dirty="0"/>
            <a:t>Con gli strumenti di comunicazione consentiti dal regolamento di istituto</a:t>
          </a:r>
        </a:p>
      </dgm:t>
    </dgm:pt>
    <dgm:pt modelId="{FEA6A17B-980B-4748-8128-2585D761D4F7}" type="parTrans" cxnId="{EB1FF756-4B76-4220-8369-69ED5CCF03F8}">
      <dgm:prSet/>
      <dgm:spPr/>
      <dgm:t>
        <a:bodyPr/>
        <a:lstStyle/>
        <a:p>
          <a:endParaRPr lang="it-IT"/>
        </a:p>
      </dgm:t>
    </dgm:pt>
    <dgm:pt modelId="{8F08842D-D16E-4D79-8530-4B4952E83467}" type="sibTrans" cxnId="{EB1FF756-4B76-4220-8369-69ED5CCF03F8}">
      <dgm:prSet/>
      <dgm:spPr/>
      <dgm:t>
        <a:bodyPr/>
        <a:lstStyle/>
        <a:p>
          <a:endParaRPr lang="it-IT"/>
        </a:p>
      </dgm:t>
    </dgm:pt>
    <dgm:pt modelId="{0B09DCBE-7663-4BB3-B2D4-AF9F7806D7D7}">
      <dgm:prSet/>
      <dgm:spPr/>
      <dgm:t>
        <a:bodyPr/>
        <a:lstStyle/>
        <a:p>
          <a:pPr rtl="0"/>
          <a:r>
            <a:rPr lang="it-IT" b="1" dirty="0"/>
            <a:t>Informazione garantita attraverso l’accesso a quotidiani e siti informativi (on-line)</a:t>
          </a:r>
          <a:endParaRPr lang="it-IT" dirty="0"/>
        </a:p>
      </dgm:t>
    </dgm:pt>
    <dgm:pt modelId="{C146CC57-F9DC-43E1-B2A3-CBB2E45AE5CB}" type="parTrans" cxnId="{19AD66D0-ADF3-444E-A80A-C6066AFB6B1D}">
      <dgm:prSet/>
      <dgm:spPr/>
      <dgm:t>
        <a:bodyPr/>
        <a:lstStyle/>
        <a:p>
          <a:endParaRPr lang="it-IT"/>
        </a:p>
      </dgm:t>
    </dgm:pt>
    <dgm:pt modelId="{CDB31DE7-8D3E-4A8F-AE53-B12A2FE28D66}" type="sibTrans" cxnId="{19AD66D0-ADF3-444E-A80A-C6066AFB6B1D}">
      <dgm:prSet/>
      <dgm:spPr/>
      <dgm:t>
        <a:bodyPr/>
        <a:lstStyle/>
        <a:p>
          <a:endParaRPr lang="it-IT"/>
        </a:p>
      </dgm:t>
    </dgm:pt>
    <dgm:pt modelId="{90A954FA-0FA9-4287-9646-A0D5F533DC52}">
      <dgm:prSet/>
      <dgm:spPr/>
      <dgm:t>
        <a:bodyPr/>
        <a:lstStyle/>
        <a:p>
          <a:pPr rtl="0"/>
          <a:r>
            <a:rPr lang="it-IT"/>
            <a:t>Secondo le norme fissate dal regolamento di istituto</a:t>
          </a:r>
        </a:p>
      </dgm:t>
    </dgm:pt>
    <dgm:pt modelId="{54902807-CCF5-4B97-903D-D310DF5EE5D1}" type="parTrans" cxnId="{D078DA69-FC42-4A24-80BC-60E9FA34FB8E}">
      <dgm:prSet/>
      <dgm:spPr/>
      <dgm:t>
        <a:bodyPr/>
        <a:lstStyle/>
        <a:p>
          <a:endParaRPr lang="it-IT"/>
        </a:p>
      </dgm:t>
    </dgm:pt>
    <dgm:pt modelId="{D1B5A4F9-6F07-4CBE-9A4D-4670D0676973}" type="sibTrans" cxnId="{D078DA69-FC42-4A24-80BC-60E9FA34FB8E}">
      <dgm:prSet/>
      <dgm:spPr/>
      <dgm:t>
        <a:bodyPr/>
        <a:lstStyle/>
        <a:p>
          <a:endParaRPr lang="it-IT"/>
        </a:p>
      </dgm:t>
    </dgm:pt>
    <dgm:pt modelId="{D29D9450-39CF-478A-BC4B-7E68A093CD58}" type="pres">
      <dgm:prSet presAssocID="{285BD09A-A0E1-4A46-BB3C-D68F1D3638DA}" presName="linear" presStyleCnt="0">
        <dgm:presLayoutVars>
          <dgm:animLvl val="lvl"/>
          <dgm:resizeHandles val="exact"/>
        </dgm:presLayoutVars>
      </dgm:prSet>
      <dgm:spPr/>
    </dgm:pt>
    <dgm:pt modelId="{59A5F2F3-AD5D-49B2-90A6-3AB478297F80}" type="pres">
      <dgm:prSet presAssocID="{2ECF0ACA-C110-4D2C-84E0-715FBF13686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22594FB-879B-4BE9-A958-E27A0ADC278A}" type="pres">
      <dgm:prSet presAssocID="{2ECF0ACA-C110-4D2C-84E0-715FBF136862}" presName="childText" presStyleLbl="revTx" presStyleIdx="0" presStyleCnt="3">
        <dgm:presLayoutVars>
          <dgm:bulletEnabled val="1"/>
        </dgm:presLayoutVars>
      </dgm:prSet>
      <dgm:spPr/>
    </dgm:pt>
    <dgm:pt modelId="{FC74D119-AB4B-4B16-B0FB-5E6C6DDAB3C3}" type="pres">
      <dgm:prSet presAssocID="{11B2C9A8-50B6-48FB-B3A3-C4A9A5BDE4A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35BF84B-5900-428C-8E90-D1DFF169303A}" type="pres">
      <dgm:prSet presAssocID="{11B2C9A8-50B6-48FB-B3A3-C4A9A5BDE4A3}" presName="childText" presStyleLbl="revTx" presStyleIdx="1" presStyleCnt="3">
        <dgm:presLayoutVars>
          <dgm:bulletEnabled val="1"/>
        </dgm:presLayoutVars>
      </dgm:prSet>
      <dgm:spPr/>
    </dgm:pt>
    <dgm:pt modelId="{B189F6DC-45F1-4FEB-A588-74036AD614FA}" type="pres">
      <dgm:prSet presAssocID="{0B09DCBE-7663-4BB3-B2D4-AF9F7806D7D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876F9B0-CA05-4A40-99F7-DB8F644026E6}" type="pres">
      <dgm:prSet presAssocID="{0B09DCBE-7663-4BB3-B2D4-AF9F7806D7D7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0462542B-4CE8-47E6-8ACC-5D6BC140F0A1}" srcId="{285BD09A-A0E1-4A46-BB3C-D68F1D3638DA}" destId="{11B2C9A8-50B6-48FB-B3A3-C4A9A5BDE4A3}" srcOrd="1" destOrd="0" parTransId="{CB278726-5E1B-40BD-AD04-13DD561D2690}" sibTransId="{14154B86-232D-4168-A4F4-F015F4DE1C4B}"/>
    <dgm:cxn modelId="{B0D5CA44-864A-4FE4-856F-0EDD0917E323}" type="presOf" srcId="{3A0E57BE-0F7F-419E-A5E5-C688B9E4010E}" destId="{A22594FB-879B-4BE9-A958-E27A0ADC278A}" srcOrd="0" destOrd="0" presId="urn:microsoft.com/office/officeart/2005/8/layout/vList2"/>
    <dgm:cxn modelId="{D078DA69-FC42-4A24-80BC-60E9FA34FB8E}" srcId="{0B09DCBE-7663-4BB3-B2D4-AF9F7806D7D7}" destId="{90A954FA-0FA9-4287-9646-A0D5F533DC52}" srcOrd="0" destOrd="0" parTransId="{54902807-CCF5-4B97-903D-D310DF5EE5D1}" sibTransId="{D1B5A4F9-6F07-4CBE-9A4D-4670D0676973}"/>
    <dgm:cxn modelId="{6CE99C4E-1C5A-4B6D-A15C-C97A6791C558}" type="presOf" srcId="{285BD09A-A0E1-4A46-BB3C-D68F1D3638DA}" destId="{D29D9450-39CF-478A-BC4B-7E68A093CD58}" srcOrd="0" destOrd="0" presId="urn:microsoft.com/office/officeart/2005/8/layout/vList2"/>
    <dgm:cxn modelId="{76C90A50-3504-4A4A-BB6E-9BF1C92A132D}" type="presOf" srcId="{2ECF0ACA-C110-4D2C-84E0-715FBF136862}" destId="{59A5F2F3-AD5D-49B2-90A6-3AB478297F80}" srcOrd="0" destOrd="0" presId="urn:microsoft.com/office/officeart/2005/8/layout/vList2"/>
    <dgm:cxn modelId="{EB1FF756-4B76-4220-8369-69ED5CCF03F8}" srcId="{11B2C9A8-50B6-48FB-B3A3-C4A9A5BDE4A3}" destId="{383873FE-39B3-4838-94BA-877A5DE1D0B9}" srcOrd="0" destOrd="0" parTransId="{FEA6A17B-980B-4748-8128-2585D761D4F7}" sibTransId="{8F08842D-D16E-4D79-8530-4B4952E83467}"/>
    <dgm:cxn modelId="{A14E1C91-AEDF-40E1-AAEF-F73244DF480A}" srcId="{2ECF0ACA-C110-4D2C-84E0-715FBF136862}" destId="{3A0E57BE-0F7F-419E-A5E5-C688B9E4010E}" srcOrd="0" destOrd="0" parTransId="{F50225D0-58FF-4406-909D-B36B172FB6CC}" sibTransId="{B15466BA-8C1C-430E-84E4-B1394A476284}"/>
    <dgm:cxn modelId="{C3BD9399-FCE8-402B-AF83-5EBADFB0442F}" type="presOf" srcId="{11B2C9A8-50B6-48FB-B3A3-C4A9A5BDE4A3}" destId="{FC74D119-AB4B-4B16-B0FB-5E6C6DDAB3C3}" srcOrd="0" destOrd="0" presId="urn:microsoft.com/office/officeart/2005/8/layout/vList2"/>
    <dgm:cxn modelId="{148295A6-1705-45A5-AF7D-2CCEB32D385C}" type="presOf" srcId="{0B09DCBE-7663-4BB3-B2D4-AF9F7806D7D7}" destId="{B189F6DC-45F1-4FEB-A588-74036AD614FA}" srcOrd="0" destOrd="0" presId="urn:microsoft.com/office/officeart/2005/8/layout/vList2"/>
    <dgm:cxn modelId="{4464DDB2-48EC-460C-9D8E-9F72D7A9D0DA}" srcId="{285BD09A-A0E1-4A46-BB3C-D68F1D3638DA}" destId="{2ECF0ACA-C110-4D2C-84E0-715FBF136862}" srcOrd="0" destOrd="0" parTransId="{DBEC5650-3417-4588-9AD4-E8607E6A0888}" sibTransId="{058487FE-E184-411E-95B5-6F2AC2E67BC9}"/>
    <dgm:cxn modelId="{19AD66D0-ADF3-444E-A80A-C6066AFB6B1D}" srcId="{285BD09A-A0E1-4A46-BB3C-D68F1D3638DA}" destId="{0B09DCBE-7663-4BB3-B2D4-AF9F7806D7D7}" srcOrd="2" destOrd="0" parTransId="{C146CC57-F9DC-43E1-B2A3-CBB2E45AE5CB}" sibTransId="{CDB31DE7-8D3E-4A8F-AE53-B12A2FE28D66}"/>
    <dgm:cxn modelId="{F706A8E6-2A12-42D0-9345-A0CFA8D119D5}" type="presOf" srcId="{90A954FA-0FA9-4287-9646-A0D5F533DC52}" destId="{A876F9B0-CA05-4A40-99F7-DB8F644026E6}" srcOrd="0" destOrd="0" presId="urn:microsoft.com/office/officeart/2005/8/layout/vList2"/>
    <dgm:cxn modelId="{1B8995F6-0721-47C5-84DD-0C25C9425CD5}" type="presOf" srcId="{383873FE-39B3-4838-94BA-877A5DE1D0B9}" destId="{B35BF84B-5900-428C-8E90-D1DFF169303A}" srcOrd="0" destOrd="0" presId="urn:microsoft.com/office/officeart/2005/8/layout/vList2"/>
    <dgm:cxn modelId="{BAE94F37-6629-479A-AA6F-8494E9ECCEE6}" type="presParOf" srcId="{D29D9450-39CF-478A-BC4B-7E68A093CD58}" destId="{59A5F2F3-AD5D-49B2-90A6-3AB478297F80}" srcOrd="0" destOrd="0" presId="urn:microsoft.com/office/officeart/2005/8/layout/vList2"/>
    <dgm:cxn modelId="{87AABA53-A609-4F76-8BE7-FC63904936FA}" type="presParOf" srcId="{D29D9450-39CF-478A-BC4B-7E68A093CD58}" destId="{A22594FB-879B-4BE9-A958-E27A0ADC278A}" srcOrd="1" destOrd="0" presId="urn:microsoft.com/office/officeart/2005/8/layout/vList2"/>
    <dgm:cxn modelId="{69693C68-1208-408F-B4FA-E164979AF09C}" type="presParOf" srcId="{D29D9450-39CF-478A-BC4B-7E68A093CD58}" destId="{FC74D119-AB4B-4B16-B0FB-5E6C6DDAB3C3}" srcOrd="2" destOrd="0" presId="urn:microsoft.com/office/officeart/2005/8/layout/vList2"/>
    <dgm:cxn modelId="{8DF3E6B8-BCF7-4E51-93AF-F2CA79911183}" type="presParOf" srcId="{D29D9450-39CF-478A-BC4B-7E68A093CD58}" destId="{B35BF84B-5900-428C-8E90-D1DFF169303A}" srcOrd="3" destOrd="0" presId="urn:microsoft.com/office/officeart/2005/8/layout/vList2"/>
    <dgm:cxn modelId="{2AA0D304-4F74-45FE-AE65-D3732DF23A75}" type="presParOf" srcId="{D29D9450-39CF-478A-BC4B-7E68A093CD58}" destId="{B189F6DC-45F1-4FEB-A588-74036AD614FA}" srcOrd="4" destOrd="0" presId="urn:microsoft.com/office/officeart/2005/8/layout/vList2"/>
    <dgm:cxn modelId="{2C30F8E3-1FF5-444D-851B-B2298E9A00A9}" type="presParOf" srcId="{D29D9450-39CF-478A-BC4B-7E68A093CD58}" destId="{A876F9B0-CA05-4A40-99F7-DB8F644026E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F72F04-52FC-41E7-B46A-3871B1F3CB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4CB077B3-1B0C-4518-9D96-799AD3F15BFC}">
      <dgm:prSet phldrT="[Testo]" custT="1"/>
      <dgm:spPr>
        <a:solidFill>
          <a:srgbClr val="C00000"/>
        </a:solidFill>
      </dgm:spPr>
      <dgm:t>
        <a:bodyPr/>
        <a:lstStyle/>
        <a:p>
          <a:r>
            <a:rPr lang="it-IT" sz="2400" b="1" dirty="0"/>
            <a:t>Assicurata la celebrazione dei riti di culto cattolico</a:t>
          </a:r>
        </a:p>
      </dgm:t>
    </dgm:pt>
    <dgm:pt modelId="{2C426C78-764B-47B1-898E-6B1E9FF2A0D8}" type="parTrans" cxnId="{F33C8345-A97D-406F-A1FA-B4CF908575D6}">
      <dgm:prSet/>
      <dgm:spPr/>
      <dgm:t>
        <a:bodyPr/>
        <a:lstStyle/>
        <a:p>
          <a:endParaRPr lang="it-IT"/>
        </a:p>
      </dgm:t>
    </dgm:pt>
    <dgm:pt modelId="{D1005799-0144-4057-96E2-090202A6B06D}" type="sibTrans" cxnId="{F33C8345-A97D-406F-A1FA-B4CF908575D6}">
      <dgm:prSet/>
      <dgm:spPr/>
      <dgm:t>
        <a:bodyPr/>
        <a:lstStyle/>
        <a:p>
          <a:endParaRPr lang="it-IT"/>
        </a:p>
      </dgm:t>
    </dgm:pt>
    <dgm:pt modelId="{B2BC52E3-8FCB-4BDB-B7CD-E4DFBBEED247}">
      <dgm:prSet phldrT="[Testo]" custT="1"/>
      <dgm:spPr>
        <a:solidFill>
          <a:srgbClr val="C00000"/>
        </a:solidFill>
      </dgm:spPr>
      <dgm:t>
        <a:bodyPr/>
        <a:lstStyle/>
        <a:p>
          <a:r>
            <a:rPr lang="it-IT" sz="2400" b="1" dirty="0"/>
            <a:t>A ciascun istituto è addetto almeno un cappellano</a:t>
          </a:r>
        </a:p>
      </dgm:t>
    </dgm:pt>
    <dgm:pt modelId="{6C1E9AF6-7DE7-411E-A9A3-27D7FDADACCE}" type="parTrans" cxnId="{43CA330C-EC1A-4AF3-8384-5B7A60D4F28C}">
      <dgm:prSet/>
      <dgm:spPr/>
      <dgm:t>
        <a:bodyPr/>
        <a:lstStyle/>
        <a:p>
          <a:endParaRPr lang="it-IT"/>
        </a:p>
      </dgm:t>
    </dgm:pt>
    <dgm:pt modelId="{E56470C9-97F9-41A5-9246-DC9E09EB4597}" type="sibTrans" cxnId="{43CA330C-EC1A-4AF3-8384-5B7A60D4F28C}">
      <dgm:prSet/>
      <dgm:spPr/>
      <dgm:t>
        <a:bodyPr/>
        <a:lstStyle/>
        <a:p>
          <a:endParaRPr lang="it-IT"/>
        </a:p>
      </dgm:t>
    </dgm:pt>
    <dgm:pt modelId="{06F4F376-73A6-4A27-8927-DB646C14354E}">
      <dgm:prSet phldrT="[Testo]" custT="1"/>
      <dgm:spPr>
        <a:solidFill>
          <a:srgbClr val="C00000"/>
        </a:solidFill>
      </dgm:spPr>
      <dgm:t>
        <a:bodyPr/>
        <a:lstStyle/>
        <a:p>
          <a:r>
            <a:rPr lang="it-IT" sz="2400" b="1" dirty="0"/>
            <a:t>Per le religioni diverse dalla cattolica, diritto di ricevere il ministro del proprio culto e di celebrazione del rito</a:t>
          </a:r>
        </a:p>
      </dgm:t>
    </dgm:pt>
    <dgm:pt modelId="{F1692946-1436-40E3-9688-FB45637D3791}" type="parTrans" cxnId="{EB1FDE4D-2107-4B53-86B6-154A53DA1B10}">
      <dgm:prSet/>
      <dgm:spPr/>
      <dgm:t>
        <a:bodyPr/>
        <a:lstStyle/>
        <a:p>
          <a:endParaRPr lang="it-IT"/>
        </a:p>
      </dgm:t>
    </dgm:pt>
    <dgm:pt modelId="{3CA82FD3-523A-4065-AF6F-12B6D628493D}" type="sibTrans" cxnId="{EB1FDE4D-2107-4B53-86B6-154A53DA1B10}">
      <dgm:prSet/>
      <dgm:spPr/>
      <dgm:t>
        <a:bodyPr/>
        <a:lstStyle/>
        <a:p>
          <a:endParaRPr lang="it-IT"/>
        </a:p>
      </dgm:t>
    </dgm:pt>
    <dgm:pt modelId="{144C1262-EE66-45D0-AC39-FB100800E9F5}" type="pres">
      <dgm:prSet presAssocID="{CFF72F04-52FC-41E7-B46A-3871B1F3CBF8}" presName="linear" presStyleCnt="0">
        <dgm:presLayoutVars>
          <dgm:dir/>
          <dgm:animLvl val="lvl"/>
          <dgm:resizeHandles val="exact"/>
        </dgm:presLayoutVars>
      </dgm:prSet>
      <dgm:spPr/>
    </dgm:pt>
    <dgm:pt modelId="{070EF08C-1E9B-4DBF-8104-3457216F93C6}" type="pres">
      <dgm:prSet presAssocID="{4CB077B3-1B0C-4518-9D96-799AD3F15BFC}" presName="parentLin" presStyleCnt="0"/>
      <dgm:spPr/>
    </dgm:pt>
    <dgm:pt modelId="{64F4CC5C-DE8C-4D40-9708-7ECDF366A69A}" type="pres">
      <dgm:prSet presAssocID="{4CB077B3-1B0C-4518-9D96-799AD3F15BFC}" presName="parentLeftMargin" presStyleLbl="node1" presStyleIdx="0" presStyleCnt="3"/>
      <dgm:spPr/>
    </dgm:pt>
    <dgm:pt modelId="{2CC63046-FC7C-4091-A526-FBBE6B8F6D45}" type="pres">
      <dgm:prSet presAssocID="{4CB077B3-1B0C-4518-9D96-799AD3F15BFC}" presName="parentText" presStyleLbl="node1" presStyleIdx="0" presStyleCnt="3" custScaleX="106670" custScaleY="699248">
        <dgm:presLayoutVars>
          <dgm:chMax val="0"/>
          <dgm:bulletEnabled val="1"/>
        </dgm:presLayoutVars>
      </dgm:prSet>
      <dgm:spPr/>
    </dgm:pt>
    <dgm:pt modelId="{46A6B6C4-A5E2-40B8-83C1-018E16657453}" type="pres">
      <dgm:prSet presAssocID="{4CB077B3-1B0C-4518-9D96-799AD3F15BFC}" presName="negativeSpace" presStyleCnt="0"/>
      <dgm:spPr/>
    </dgm:pt>
    <dgm:pt modelId="{1F5F22F1-75A9-40A4-AD90-B5FE80E0D9AF}" type="pres">
      <dgm:prSet presAssocID="{4CB077B3-1B0C-4518-9D96-799AD3F15BFC}" presName="childText" presStyleLbl="conFgAcc1" presStyleIdx="0" presStyleCnt="3" custScaleY="445926">
        <dgm:presLayoutVars>
          <dgm:bulletEnabled val="1"/>
        </dgm:presLayoutVars>
      </dgm:prSet>
      <dgm:spPr>
        <a:ln>
          <a:solidFill>
            <a:srgbClr val="C00000"/>
          </a:solidFill>
        </a:ln>
      </dgm:spPr>
    </dgm:pt>
    <dgm:pt modelId="{17F0D721-3204-41E8-B0FA-B748D8C4087A}" type="pres">
      <dgm:prSet presAssocID="{D1005799-0144-4057-96E2-090202A6B06D}" presName="spaceBetweenRectangles" presStyleCnt="0"/>
      <dgm:spPr/>
    </dgm:pt>
    <dgm:pt modelId="{C7521C91-DE56-4094-B32A-9B944BEE3376}" type="pres">
      <dgm:prSet presAssocID="{B2BC52E3-8FCB-4BDB-B7CD-E4DFBBEED247}" presName="parentLin" presStyleCnt="0"/>
      <dgm:spPr/>
    </dgm:pt>
    <dgm:pt modelId="{56E94E31-43E0-46AB-A435-822194E2960A}" type="pres">
      <dgm:prSet presAssocID="{B2BC52E3-8FCB-4BDB-B7CD-E4DFBBEED247}" presName="parentLeftMargin" presStyleLbl="node1" presStyleIdx="0" presStyleCnt="3"/>
      <dgm:spPr/>
    </dgm:pt>
    <dgm:pt modelId="{EC3292C8-6C21-4384-A931-D41838ED632D}" type="pres">
      <dgm:prSet presAssocID="{B2BC52E3-8FCB-4BDB-B7CD-E4DFBBEED247}" presName="parentText" presStyleLbl="node1" presStyleIdx="1" presStyleCnt="3" custScaleX="106670" custScaleY="604729">
        <dgm:presLayoutVars>
          <dgm:chMax val="0"/>
          <dgm:bulletEnabled val="1"/>
        </dgm:presLayoutVars>
      </dgm:prSet>
      <dgm:spPr/>
    </dgm:pt>
    <dgm:pt modelId="{6D4412C5-169C-4860-AFA3-F3F003B02A80}" type="pres">
      <dgm:prSet presAssocID="{B2BC52E3-8FCB-4BDB-B7CD-E4DFBBEED247}" presName="negativeSpace" presStyleCnt="0"/>
      <dgm:spPr/>
    </dgm:pt>
    <dgm:pt modelId="{83EE6FF0-942D-4995-A7ED-56FCDC017914}" type="pres">
      <dgm:prSet presAssocID="{B2BC52E3-8FCB-4BDB-B7CD-E4DFBBEED247}" presName="childText" presStyleLbl="conFgAcc1" presStyleIdx="1" presStyleCnt="3" custScaleY="459101">
        <dgm:presLayoutVars>
          <dgm:bulletEnabled val="1"/>
        </dgm:presLayoutVars>
      </dgm:prSet>
      <dgm:spPr>
        <a:ln>
          <a:solidFill>
            <a:srgbClr val="C00000"/>
          </a:solidFill>
        </a:ln>
      </dgm:spPr>
    </dgm:pt>
    <dgm:pt modelId="{D4BB7012-4EA4-4CE0-9873-0C07FCEA51F2}" type="pres">
      <dgm:prSet presAssocID="{E56470C9-97F9-41A5-9246-DC9E09EB4597}" presName="spaceBetweenRectangles" presStyleCnt="0"/>
      <dgm:spPr/>
    </dgm:pt>
    <dgm:pt modelId="{6BC763A5-2823-48D6-B50D-7FC00AD5BE6B}" type="pres">
      <dgm:prSet presAssocID="{06F4F376-73A6-4A27-8927-DB646C14354E}" presName="parentLin" presStyleCnt="0"/>
      <dgm:spPr/>
    </dgm:pt>
    <dgm:pt modelId="{94764E3A-7BE5-45CE-9433-3756840E34F0}" type="pres">
      <dgm:prSet presAssocID="{06F4F376-73A6-4A27-8927-DB646C14354E}" presName="parentLeftMargin" presStyleLbl="node1" presStyleIdx="1" presStyleCnt="3"/>
      <dgm:spPr/>
    </dgm:pt>
    <dgm:pt modelId="{C5FDA17C-EA09-42E4-8BA1-2055AAA3153F}" type="pres">
      <dgm:prSet presAssocID="{06F4F376-73A6-4A27-8927-DB646C14354E}" presName="parentText" presStyleLbl="node1" presStyleIdx="2" presStyleCnt="3" custScaleX="108057" custScaleY="1060825">
        <dgm:presLayoutVars>
          <dgm:chMax val="0"/>
          <dgm:bulletEnabled val="1"/>
        </dgm:presLayoutVars>
      </dgm:prSet>
      <dgm:spPr/>
    </dgm:pt>
    <dgm:pt modelId="{6A5458DD-9CCE-4C21-BC85-FD3C565AFF25}" type="pres">
      <dgm:prSet presAssocID="{06F4F376-73A6-4A27-8927-DB646C14354E}" presName="negativeSpace" presStyleCnt="0"/>
      <dgm:spPr/>
    </dgm:pt>
    <dgm:pt modelId="{898A180E-79C3-45BB-91E6-9E0D27B3D311}" type="pres">
      <dgm:prSet presAssocID="{06F4F376-73A6-4A27-8927-DB646C14354E}" presName="childText" presStyleLbl="conFgAcc1" presStyleIdx="2" presStyleCnt="3" custScaleY="476878">
        <dgm:presLayoutVars>
          <dgm:bulletEnabled val="1"/>
        </dgm:presLayoutVars>
      </dgm:prSet>
      <dgm:spPr>
        <a:ln>
          <a:solidFill>
            <a:srgbClr val="C00000"/>
          </a:solidFill>
        </a:ln>
      </dgm:spPr>
    </dgm:pt>
  </dgm:ptLst>
  <dgm:cxnLst>
    <dgm:cxn modelId="{43CA330C-EC1A-4AF3-8384-5B7A60D4F28C}" srcId="{CFF72F04-52FC-41E7-B46A-3871B1F3CBF8}" destId="{B2BC52E3-8FCB-4BDB-B7CD-E4DFBBEED247}" srcOrd="1" destOrd="0" parTransId="{6C1E9AF6-7DE7-411E-A9A3-27D7FDADACCE}" sibTransId="{E56470C9-97F9-41A5-9246-DC9E09EB4597}"/>
    <dgm:cxn modelId="{946D0F18-30B1-4F44-B7A7-13E5F69AEC71}" type="presOf" srcId="{06F4F376-73A6-4A27-8927-DB646C14354E}" destId="{94764E3A-7BE5-45CE-9433-3756840E34F0}" srcOrd="0" destOrd="0" presId="urn:microsoft.com/office/officeart/2005/8/layout/list1"/>
    <dgm:cxn modelId="{366F6422-FFFD-4663-9263-1742E687E0AA}" type="presOf" srcId="{06F4F376-73A6-4A27-8927-DB646C14354E}" destId="{C5FDA17C-EA09-42E4-8BA1-2055AAA3153F}" srcOrd="1" destOrd="0" presId="urn:microsoft.com/office/officeart/2005/8/layout/list1"/>
    <dgm:cxn modelId="{7D22F442-6F57-459B-93D5-B6C244C625E4}" type="presOf" srcId="{CFF72F04-52FC-41E7-B46A-3871B1F3CBF8}" destId="{144C1262-EE66-45D0-AC39-FB100800E9F5}" srcOrd="0" destOrd="0" presId="urn:microsoft.com/office/officeart/2005/8/layout/list1"/>
    <dgm:cxn modelId="{F33C8345-A97D-406F-A1FA-B4CF908575D6}" srcId="{CFF72F04-52FC-41E7-B46A-3871B1F3CBF8}" destId="{4CB077B3-1B0C-4518-9D96-799AD3F15BFC}" srcOrd="0" destOrd="0" parTransId="{2C426C78-764B-47B1-898E-6B1E9FF2A0D8}" sibTransId="{D1005799-0144-4057-96E2-090202A6B06D}"/>
    <dgm:cxn modelId="{EB1FDE4D-2107-4B53-86B6-154A53DA1B10}" srcId="{CFF72F04-52FC-41E7-B46A-3871B1F3CBF8}" destId="{06F4F376-73A6-4A27-8927-DB646C14354E}" srcOrd="2" destOrd="0" parTransId="{F1692946-1436-40E3-9688-FB45637D3791}" sibTransId="{3CA82FD3-523A-4065-AF6F-12B6D628493D}"/>
    <dgm:cxn modelId="{CFB1A97A-D124-4BA1-8B28-107E72C13636}" type="presOf" srcId="{4CB077B3-1B0C-4518-9D96-799AD3F15BFC}" destId="{64F4CC5C-DE8C-4D40-9708-7ECDF366A69A}" srcOrd="0" destOrd="0" presId="urn:microsoft.com/office/officeart/2005/8/layout/list1"/>
    <dgm:cxn modelId="{1AD254A0-0F9A-49F3-B559-3F717BEFF326}" type="presOf" srcId="{B2BC52E3-8FCB-4BDB-B7CD-E4DFBBEED247}" destId="{EC3292C8-6C21-4384-A931-D41838ED632D}" srcOrd="1" destOrd="0" presId="urn:microsoft.com/office/officeart/2005/8/layout/list1"/>
    <dgm:cxn modelId="{50940CC6-6395-4811-8464-C3248F285357}" type="presOf" srcId="{B2BC52E3-8FCB-4BDB-B7CD-E4DFBBEED247}" destId="{56E94E31-43E0-46AB-A435-822194E2960A}" srcOrd="0" destOrd="0" presId="urn:microsoft.com/office/officeart/2005/8/layout/list1"/>
    <dgm:cxn modelId="{A65D1ACD-278E-465F-9FAC-907E1A1B211C}" type="presOf" srcId="{4CB077B3-1B0C-4518-9D96-799AD3F15BFC}" destId="{2CC63046-FC7C-4091-A526-FBBE6B8F6D45}" srcOrd="1" destOrd="0" presId="urn:microsoft.com/office/officeart/2005/8/layout/list1"/>
    <dgm:cxn modelId="{34F889C9-6A93-45ED-963A-D3FE52B9B250}" type="presParOf" srcId="{144C1262-EE66-45D0-AC39-FB100800E9F5}" destId="{070EF08C-1E9B-4DBF-8104-3457216F93C6}" srcOrd="0" destOrd="0" presId="urn:microsoft.com/office/officeart/2005/8/layout/list1"/>
    <dgm:cxn modelId="{676FD83E-36F4-43BE-AC95-18F6F360A133}" type="presParOf" srcId="{070EF08C-1E9B-4DBF-8104-3457216F93C6}" destId="{64F4CC5C-DE8C-4D40-9708-7ECDF366A69A}" srcOrd="0" destOrd="0" presId="urn:microsoft.com/office/officeart/2005/8/layout/list1"/>
    <dgm:cxn modelId="{396374DD-5EAF-4E9D-BF97-EACBA92CE07D}" type="presParOf" srcId="{070EF08C-1E9B-4DBF-8104-3457216F93C6}" destId="{2CC63046-FC7C-4091-A526-FBBE6B8F6D45}" srcOrd="1" destOrd="0" presId="urn:microsoft.com/office/officeart/2005/8/layout/list1"/>
    <dgm:cxn modelId="{783018D6-9D21-4AF0-9CCD-A7929F9F9FD9}" type="presParOf" srcId="{144C1262-EE66-45D0-AC39-FB100800E9F5}" destId="{46A6B6C4-A5E2-40B8-83C1-018E16657453}" srcOrd="1" destOrd="0" presId="urn:microsoft.com/office/officeart/2005/8/layout/list1"/>
    <dgm:cxn modelId="{3A53276A-6BCE-42D6-9569-7F257EF49F95}" type="presParOf" srcId="{144C1262-EE66-45D0-AC39-FB100800E9F5}" destId="{1F5F22F1-75A9-40A4-AD90-B5FE80E0D9AF}" srcOrd="2" destOrd="0" presId="urn:microsoft.com/office/officeart/2005/8/layout/list1"/>
    <dgm:cxn modelId="{DBB848BF-787B-47AF-A2BE-C09D8BEFBCB9}" type="presParOf" srcId="{144C1262-EE66-45D0-AC39-FB100800E9F5}" destId="{17F0D721-3204-41E8-B0FA-B748D8C4087A}" srcOrd="3" destOrd="0" presId="urn:microsoft.com/office/officeart/2005/8/layout/list1"/>
    <dgm:cxn modelId="{E329D51A-D4E7-42CC-B76A-B4F001E4718D}" type="presParOf" srcId="{144C1262-EE66-45D0-AC39-FB100800E9F5}" destId="{C7521C91-DE56-4094-B32A-9B944BEE3376}" srcOrd="4" destOrd="0" presId="urn:microsoft.com/office/officeart/2005/8/layout/list1"/>
    <dgm:cxn modelId="{E31104E2-FEEB-4572-A8F6-60E63A627782}" type="presParOf" srcId="{C7521C91-DE56-4094-B32A-9B944BEE3376}" destId="{56E94E31-43E0-46AB-A435-822194E2960A}" srcOrd="0" destOrd="0" presId="urn:microsoft.com/office/officeart/2005/8/layout/list1"/>
    <dgm:cxn modelId="{CF32E79F-B60D-419A-B8BA-04900E23AD35}" type="presParOf" srcId="{C7521C91-DE56-4094-B32A-9B944BEE3376}" destId="{EC3292C8-6C21-4384-A931-D41838ED632D}" srcOrd="1" destOrd="0" presId="urn:microsoft.com/office/officeart/2005/8/layout/list1"/>
    <dgm:cxn modelId="{A65764C8-CDE0-4C18-A36D-2183F82A8A37}" type="presParOf" srcId="{144C1262-EE66-45D0-AC39-FB100800E9F5}" destId="{6D4412C5-169C-4860-AFA3-F3F003B02A80}" srcOrd="5" destOrd="0" presId="urn:microsoft.com/office/officeart/2005/8/layout/list1"/>
    <dgm:cxn modelId="{37A46653-5121-415C-A42E-FE5FA7096C30}" type="presParOf" srcId="{144C1262-EE66-45D0-AC39-FB100800E9F5}" destId="{83EE6FF0-942D-4995-A7ED-56FCDC017914}" srcOrd="6" destOrd="0" presId="urn:microsoft.com/office/officeart/2005/8/layout/list1"/>
    <dgm:cxn modelId="{39BC0042-31E5-4BF8-949E-70F10239C648}" type="presParOf" srcId="{144C1262-EE66-45D0-AC39-FB100800E9F5}" destId="{D4BB7012-4EA4-4CE0-9873-0C07FCEA51F2}" srcOrd="7" destOrd="0" presId="urn:microsoft.com/office/officeart/2005/8/layout/list1"/>
    <dgm:cxn modelId="{C9089FDC-208E-4751-83A4-353A1201EB64}" type="presParOf" srcId="{144C1262-EE66-45D0-AC39-FB100800E9F5}" destId="{6BC763A5-2823-48D6-B50D-7FC00AD5BE6B}" srcOrd="8" destOrd="0" presId="urn:microsoft.com/office/officeart/2005/8/layout/list1"/>
    <dgm:cxn modelId="{32EB7432-9ABB-418D-AA03-943F9E5E2E1C}" type="presParOf" srcId="{6BC763A5-2823-48D6-B50D-7FC00AD5BE6B}" destId="{94764E3A-7BE5-45CE-9433-3756840E34F0}" srcOrd="0" destOrd="0" presId="urn:microsoft.com/office/officeart/2005/8/layout/list1"/>
    <dgm:cxn modelId="{E32DEBF6-5FC0-4FE3-B761-90F79C7B86D4}" type="presParOf" srcId="{6BC763A5-2823-48D6-B50D-7FC00AD5BE6B}" destId="{C5FDA17C-EA09-42E4-8BA1-2055AAA3153F}" srcOrd="1" destOrd="0" presId="urn:microsoft.com/office/officeart/2005/8/layout/list1"/>
    <dgm:cxn modelId="{C53E3B91-F390-45C1-8C5D-B29D09480516}" type="presParOf" srcId="{144C1262-EE66-45D0-AC39-FB100800E9F5}" destId="{6A5458DD-9CCE-4C21-BC85-FD3C565AFF25}" srcOrd="9" destOrd="0" presId="urn:microsoft.com/office/officeart/2005/8/layout/list1"/>
    <dgm:cxn modelId="{83748E38-69B2-41E7-B90C-DE125C8FEBC6}" type="presParOf" srcId="{144C1262-EE66-45D0-AC39-FB100800E9F5}" destId="{898A180E-79C3-45BB-91E6-9E0D27B3D31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97A2D5-4D72-4174-BCF3-967F882A1718}" type="doc">
      <dgm:prSet loTypeId="urn:microsoft.com/office/officeart/2005/8/layout/arrow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E2CC2D30-9B61-43D1-890E-4BF459F125A7}">
      <dgm:prSet phldrT="[Testo]" custT="1"/>
      <dgm:spPr/>
      <dgm:t>
        <a:bodyPr/>
        <a:lstStyle/>
        <a:p>
          <a:r>
            <a:rPr lang="it-IT" sz="2800" b="1" dirty="0"/>
            <a:t>Incentivare presenze esterne dentro il carcere</a:t>
          </a:r>
        </a:p>
      </dgm:t>
    </dgm:pt>
    <dgm:pt modelId="{702514C4-C65F-418C-8ACC-ECC99400DFBB}" type="parTrans" cxnId="{378A5CB7-8ED0-41A1-A8D8-A00824A2A82A}">
      <dgm:prSet/>
      <dgm:spPr/>
      <dgm:t>
        <a:bodyPr/>
        <a:lstStyle/>
        <a:p>
          <a:endParaRPr lang="it-IT"/>
        </a:p>
      </dgm:t>
    </dgm:pt>
    <dgm:pt modelId="{49039A02-F999-4CFF-B4B9-B3AD1C69FD31}" type="sibTrans" cxnId="{378A5CB7-8ED0-41A1-A8D8-A00824A2A82A}">
      <dgm:prSet/>
      <dgm:spPr/>
      <dgm:t>
        <a:bodyPr/>
        <a:lstStyle/>
        <a:p>
          <a:endParaRPr lang="it-IT"/>
        </a:p>
      </dgm:t>
    </dgm:pt>
    <dgm:pt modelId="{34ABA32D-C78F-4BDA-910C-4B6E916597D5}">
      <dgm:prSet phldrT="[Testo]" custT="1"/>
      <dgm:spPr/>
      <dgm:t>
        <a:bodyPr/>
        <a:lstStyle/>
        <a:p>
          <a:r>
            <a:rPr lang="it-IT" sz="2800" b="1" dirty="0"/>
            <a:t>Favorire l’uscita dei detenuti verso il mondo libero</a:t>
          </a:r>
        </a:p>
      </dgm:t>
    </dgm:pt>
    <dgm:pt modelId="{61CF995E-585A-467C-B178-3B87DE67BB9E}" type="parTrans" cxnId="{E07DC9BF-64A3-4CC3-9EB1-B138A126CA94}">
      <dgm:prSet/>
      <dgm:spPr/>
      <dgm:t>
        <a:bodyPr/>
        <a:lstStyle/>
        <a:p>
          <a:endParaRPr lang="it-IT"/>
        </a:p>
      </dgm:t>
    </dgm:pt>
    <dgm:pt modelId="{A4E5306A-57BA-4249-A35B-FD30111E7A9D}" type="sibTrans" cxnId="{E07DC9BF-64A3-4CC3-9EB1-B138A126CA94}">
      <dgm:prSet/>
      <dgm:spPr/>
      <dgm:t>
        <a:bodyPr/>
        <a:lstStyle/>
        <a:p>
          <a:endParaRPr lang="it-IT"/>
        </a:p>
      </dgm:t>
    </dgm:pt>
    <dgm:pt modelId="{9087492C-551A-4FD0-9A84-149CCF39F797}" type="pres">
      <dgm:prSet presAssocID="{E097A2D5-4D72-4174-BCF3-967F882A1718}" presName="compositeShape" presStyleCnt="0">
        <dgm:presLayoutVars>
          <dgm:chMax val="2"/>
          <dgm:dir/>
          <dgm:resizeHandles val="exact"/>
        </dgm:presLayoutVars>
      </dgm:prSet>
      <dgm:spPr/>
    </dgm:pt>
    <dgm:pt modelId="{91F5A09C-7D2F-4C8B-97B1-59B262CDE5BC}" type="pres">
      <dgm:prSet presAssocID="{E097A2D5-4D72-4174-BCF3-967F882A1718}" presName="divider" presStyleLbl="fgShp" presStyleIdx="0" presStyleCnt="1"/>
      <dgm:spPr>
        <a:gradFill rotWithShape="0">
          <a:gsLst>
            <a:gs pos="16874">
              <a:schemeClr val="accent3">
                <a:lumMod val="75000"/>
              </a:schemeClr>
            </a:gs>
            <a:gs pos="15749">
              <a:srgbClr val="95C5E7"/>
            </a:gs>
            <a:gs pos="13499">
              <a:srgbClr val="91BECF"/>
            </a:gs>
            <a:gs pos="8999">
              <a:srgbClr val="88B09E"/>
            </a:gs>
            <a:gs pos="0">
              <a:schemeClr val="accent3">
                <a:lumMod val="75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chemeClr val="accent3">
                <a:lumMod val="75000"/>
              </a:schemeClr>
            </a:gs>
            <a:gs pos="100000">
              <a:srgbClr val="CCCCFF"/>
            </a:gs>
          </a:gsLst>
          <a:lin ang="5400000" scaled="0"/>
        </a:gradFill>
      </dgm:spPr>
    </dgm:pt>
    <dgm:pt modelId="{D2FDEABE-C743-497A-9990-C42F08B59B3B}" type="pres">
      <dgm:prSet presAssocID="{E2CC2D30-9B61-43D1-890E-4BF459F125A7}" presName="downArrow" presStyleLbl="node1" presStyleIdx="0" presStyleCnt="2"/>
      <dgm:spPr/>
    </dgm:pt>
    <dgm:pt modelId="{B71BFD36-AB1D-4C28-8516-8CF0090B6B7D}" type="pres">
      <dgm:prSet presAssocID="{E2CC2D30-9B61-43D1-890E-4BF459F125A7}" presName="downArrowText" presStyleLbl="revTx" presStyleIdx="0" presStyleCnt="2" custLinFactNeighborX="-31642">
        <dgm:presLayoutVars>
          <dgm:bulletEnabled val="1"/>
        </dgm:presLayoutVars>
      </dgm:prSet>
      <dgm:spPr/>
    </dgm:pt>
    <dgm:pt modelId="{14FCD9DB-ADDD-4B2A-8955-61851137ADFC}" type="pres">
      <dgm:prSet presAssocID="{34ABA32D-C78F-4BDA-910C-4B6E916597D5}" presName="upArrow" presStyleLbl="node1" presStyleIdx="1" presStyleCnt="2"/>
      <dgm:spPr/>
    </dgm:pt>
    <dgm:pt modelId="{8225843C-2B4D-4206-AFC7-2A5B2524C13E}" type="pres">
      <dgm:prSet presAssocID="{34ABA32D-C78F-4BDA-910C-4B6E916597D5}" presName="upArrowText" presStyleLbl="revTx" presStyleIdx="1" presStyleCnt="2" custScaleX="107023" custLinFactNeighborX="30080" custLinFactNeighborY="-1724">
        <dgm:presLayoutVars>
          <dgm:bulletEnabled val="1"/>
        </dgm:presLayoutVars>
      </dgm:prSet>
      <dgm:spPr/>
    </dgm:pt>
  </dgm:ptLst>
  <dgm:cxnLst>
    <dgm:cxn modelId="{C87E2617-4EF8-4713-8A2C-9B4CCD311A6F}" type="presOf" srcId="{E097A2D5-4D72-4174-BCF3-967F882A1718}" destId="{9087492C-551A-4FD0-9A84-149CCF39F797}" srcOrd="0" destOrd="0" presId="urn:microsoft.com/office/officeart/2005/8/layout/arrow3"/>
    <dgm:cxn modelId="{0AD8768F-ECA8-4581-A27A-44070722563D}" type="presOf" srcId="{34ABA32D-C78F-4BDA-910C-4B6E916597D5}" destId="{8225843C-2B4D-4206-AFC7-2A5B2524C13E}" srcOrd="0" destOrd="0" presId="urn:microsoft.com/office/officeart/2005/8/layout/arrow3"/>
    <dgm:cxn modelId="{378A5CB7-8ED0-41A1-A8D8-A00824A2A82A}" srcId="{E097A2D5-4D72-4174-BCF3-967F882A1718}" destId="{E2CC2D30-9B61-43D1-890E-4BF459F125A7}" srcOrd="0" destOrd="0" parTransId="{702514C4-C65F-418C-8ACC-ECC99400DFBB}" sibTransId="{49039A02-F999-4CFF-B4B9-B3AD1C69FD31}"/>
    <dgm:cxn modelId="{913C5BBE-6B40-48BC-9D64-C90552FD5439}" type="presOf" srcId="{E2CC2D30-9B61-43D1-890E-4BF459F125A7}" destId="{B71BFD36-AB1D-4C28-8516-8CF0090B6B7D}" srcOrd="0" destOrd="0" presId="urn:microsoft.com/office/officeart/2005/8/layout/arrow3"/>
    <dgm:cxn modelId="{E07DC9BF-64A3-4CC3-9EB1-B138A126CA94}" srcId="{E097A2D5-4D72-4174-BCF3-967F882A1718}" destId="{34ABA32D-C78F-4BDA-910C-4B6E916597D5}" srcOrd="1" destOrd="0" parTransId="{61CF995E-585A-467C-B178-3B87DE67BB9E}" sibTransId="{A4E5306A-57BA-4249-A35B-FD30111E7A9D}"/>
    <dgm:cxn modelId="{03718034-1645-4ABF-AE91-412311AC0755}" type="presParOf" srcId="{9087492C-551A-4FD0-9A84-149CCF39F797}" destId="{91F5A09C-7D2F-4C8B-97B1-59B262CDE5BC}" srcOrd="0" destOrd="0" presId="urn:microsoft.com/office/officeart/2005/8/layout/arrow3"/>
    <dgm:cxn modelId="{B0091B67-2D90-416C-891F-F73CED83275A}" type="presParOf" srcId="{9087492C-551A-4FD0-9A84-149CCF39F797}" destId="{D2FDEABE-C743-497A-9990-C42F08B59B3B}" srcOrd="1" destOrd="0" presId="urn:microsoft.com/office/officeart/2005/8/layout/arrow3"/>
    <dgm:cxn modelId="{E69181B0-1165-49C5-B341-90716E8E3FFD}" type="presParOf" srcId="{9087492C-551A-4FD0-9A84-149CCF39F797}" destId="{B71BFD36-AB1D-4C28-8516-8CF0090B6B7D}" srcOrd="2" destOrd="0" presId="urn:microsoft.com/office/officeart/2005/8/layout/arrow3"/>
    <dgm:cxn modelId="{E82030C3-8C2F-4436-8FB3-0994AE830271}" type="presParOf" srcId="{9087492C-551A-4FD0-9A84-149CCF39F797}" destId="{14FCD9DB-ADDD-4B2A-8955-61851137ADFC}" srcOrd="3" destOrd="0" presId="urn:microsoft.com/office/officeart/2005/8/layout/arrow3"/>
    <dgm:cxn modelId="{E9880DD5-B07E-4372-8EDA-CECC2A6AC534}" type="presParOf" srcId="{9087492C-551A-4FD0-9A84-149CCF39F797}" destId="{8225843C-2B4D-4206-AFC7-2A5B2524C13E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97A2D5-4D72-4174-BCF3-967F882A1718}" type="doc">
      <dgm:prSet loTypeId="urn:microsoft.com/office/officeart/2005/8/layout/arrow3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E2CC2D30-9B61-43D1-890E-4BF459F125A7}">
      <dgm:prSet phldrT="[Testo]" custT="1"/>
      <dgm:spPr/>
      <dgm:t>
        <a:bodyPr/>
        <a:lstStyle/>
        <a:p>
          <a:r>
            <a:rPr lang="it-IT" sz="2400" b="1" dirty="0"/>
            <a:t>ART. 17 - Volontariato in carcere</a:t>
          </a:r>
        </a:p>
        <a:p>
          <a:r>
            <a:rPr lang="it-IT" sz="2400" b="1" dirty="0"/>
            <a:t>ART. 18 – Colloqui, Corrispondenza e Informazione</a:t>
          </a:r>
        </a:p>
        <a:p>
          <a:r>
            <a:rPr lang="it-IT" sz="2400" b="1" cap="all" baseline="0" dirty="0"/>
            <a:t>Art</a:t>
          </a:r>
          <a:r>
            <a:rPr lang="it-IT" sz="2400" b="1" dirty="0"/>
            <a:t>. 28 – Rapporti con la famiglia</a:t>
          </a:r>
        </a:p>
      </dgm:t>
    </dgm:pt>
    <dgm:pt modelId="{702514C4-C65F-418C-8ACC-ECC99400DFBB}" type="parTrans" cxnId="{378A5CB7-8ED0-41A1-A8D8-A00824A2A82A}">
      <dgm:prSet/>
      <dgm:spPr/>
      <dgm:t>
        <a:bodyPr/>
        <a:lstStyle/>
        <a:p>
          <a:endParaRPr lang="it-IT"/>
        </a:p>
      </dgm:t>
    </dgm:pt>
    <dgm:pt modelId="{49039A02-F999-4CFF-B4B9-B3AD1C69FD31}" type="sibTrans" cxnId="{378A5CB7-8ED0-41A1-A8D8-A00824A2A82A}">
      <dgm:prSet/>
      <dgm:spPr/>
      <dgm:t>
        <a:bodyPr/>
        <a:lstStyle/>
        <a:p>
          <a:endParaRPr lang="it-IT"/>
        </a:p>
      </dgm:t>
    </dgm:pt>
    <dgm:pt modelId="{34ABA32D-C78F-4BDA-910C-4B6E916597D5}">
      <dgm:prSet phldrT="[Testo]" custT="1"/>
      <dgm:spPr/>
      <dgm:t>
        <a:bodyPr/>
        <a:lstStyle/>
        <a:p>
          <a:r>
            <a:rPr lang="it-IT" sz="2400" b="1" cap="all" baseline="0" dirty="0"/>
            <a:t>Artt. 30 </a:t>
          </a:r>
          <a:r>
            <a:rPr lang="it-IT" sz="2400" b="1" cap="none" baseline="0" dirty="0"/>
            <a:t>e</a:t>
          </a:r>
          <a:r>
            <a:rPr lang="it-IT" sz="2400" b="1" cap="all" baseline="0" dirty="0"/>
            <a:t> 30 </a:t>
          </a:r>
          <a:r>
            <a:rPr lang="it-IT" sz="2400" b="1" i="1" cap="none" baseline="0" dirty="0"/>
            <a:t>ter</a:t>
          </a:r>
          <a:r>
            <a:rPr lang="it-IT" sz="2400" b="1" cap="all" baseline="0" dirty="0"/>
            <a:t> </a:t>
          </a:r>
          <a:r>
            <a:rPr lang="it-IT" sz="2400" b="1" dirty="0"/>
            <a:t>– Permessi</a:t>
          </a:r>
        </a:p>
        <a:p>
          <a:r>
            <a:rPr lang="it-IT" sz="2400" b="1" cap="all" baseline="0" dirty="0"/>
            <a:t>Art. 21 </a:t>
          </a:r>
          <a:r>
            <a:rPr lang="it-IT" sz="2400" b="1" dirty="0"/>
            <a:t>– Lavoro all’esterno</a:t>
          </a:r>
        </a:p>
        <a:p>
          <a:r>
            <a:rPr lang="it-IT" sz="2400" b="1" cap="all" baseline="0" dirty="0">
              <a:solidFill>
                <a:srgbClr val="FF0000"/>
              </a:solidFill>
            </a:rPr>
            <a:t>ART. </a:t>
          </a:r>
          <a:r>
            <a:rPr lang="it-IT" sz="2400" b="1" cap="none" baseline="0" dirty="0">
              <a:solidFill>
                <a:srgbClr val="FF0000"/>
              </a:solidFill>
            </a:rPr>
            <a:t>20-</a:t>
          </a:r>
          <a:r>
            <a:rPr lang="it-IT" sz="2400" b="1" i="1" cap="none" baseline="0" dirty="0">
              <a:solidFill>
                <a:srgbClr val="FF0000"/>
              </a:solidFill>
            </a:rPr>
            <a:t>ter</a:t>
          </a:r>
          <a:r>
            <a:rPr lang="it-IT" sz="2400" b="1" cap="none" baseline="0" dirty="0">
              <a:solidFill>
                <a:srgbClr val="FF0000"/>
              </a:solidFill>
            </a:rPr>
            <a:t> – Lavoro di pubblica utilità</a:t>
          </a:r>
        </a:p>
      </dgm:t>
    </dgm:pt>
    <dgm:pt modelId="{61CF995E-585A-467C-B178-3B87DE67BB9E}" type="parTrans" cxnId="{E07DC9BF-64A3-4CC3-9EB1-B138A126CA94}">
      <dgm:prSet/>
      <dgm:spPr/>
      <dgm:t>
        <a:bodyPr/>
        <a:lstStyle/>
        <a:p>
          <a:endParaRPr lang="it-IT"/>
        </a:p>
      </dgm:t>
    </dgm:pt>
    <dgm:pt modelId="{A4E5306A-57BA-4249-A35B-FD30111E7A9D}" type="sibTrans" cxnId="{E07DC9BF-64A3-4CC3-9EB1-B138A126CA94}">
      <dgm:prSet/>
      <dgm:spPr/>
      <dgm:t>
        <a:bodyPr/>
        <a:lstStyle/>
        <a:p>
          <a:endParaRPr lang="it-IT"/>
        </a:p>
      </dgm:t>
    </dgm:pt>
    <dgm:pt modelId="{9087492C-551A-4FD0-9A84-149CCF39F797}" type="pres">
      <dgm:prSet presAssocID="{E097A2D5-4D72-4174-BCF3-967F882A1718}" presName="compositeShape" presStyleCnt="0">
        <dgm:presLayoutVars>
          <dgm:chMax val="2"/>
          <dgm:dir/>
          <dgm:resizeHandles val="exact"/>
        </dgm:presLayoutVars>
      </dgm:prSet>
      <dgm:spPr/>
    </dgm:pt>
    <dgm:pt modelId="{91F5A09C-7D2F-4C8B-97B1-59B262CDE5BC}" type="pres">
      <dgm:prSet presAssocID="{E097A2D5-4D72-4174-BCF3-967F882A1718}" presName="divider" presStyleLbl="fgShp" presStyleIdx="0" presStyleCnt="1"/>
      <dgm:spPr>
        <a:gradFill rotWithShape="0">
          <a:gsLst>
            <a:gs pos="16874">
              <a:schemeClr val="accent3">
                <a:lumMod val="75000"/>
              </a:schemeClr>
            </a:gs>
            <a:gs pos="15749">
              <a:srgbClr val="95C5E7"/>
            </a:gs>
            <a:gs pos="13499">
              <a:srgbClr val="91BECF"/>
            </a:gs>
            <a:gs pos="8999">
              <a:srgbClr val="88B09E"/>
            </a:gs>
            <a:gs pos="0">
              <a:schemeClr val="accent3">
                <a:lumMod val="75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chemeClr val="accent3">
                <a:lumMod val="75000"/>
              </a:schemeClr>
            </a:gs>
            <a:gs pos="100000">
              <a:srgbClr val="CCCCFF"/>
            </a:gs>
          </a:gsLst>
          <a:lin ang="5400000" scaled="0"/>
        </a:gradFill>
      </dgm:spPr>
    </dgm:pt>
    <dgm:pt modelId="{D2FDEABE-C743-497A-9990-C42F08B59B3B}" type="pres">
      <dgm:prSet presAssocID="{E2CC2D30-9B61-43D1-890E-4BF459F125A7}" presName="downArrow" presStyleLbl="node1" presStyleIdx="0" presStyleCnt="2" custLinFactNeighborX="-25417" custLinFactNeighborY="-568"/>
      <dgm:spPr/>
    </dgm:pt>
    <dgm:pt modelId="{B71BFD36-AB1D-4C28-8516-8CF0090B6B7D}" type="pres">
      <dgm:prSet presAssocID="{E2CC2D30-9B61-43D1-890E-4BF459F125A7}" presName="downArrowText" presStyleLbl="revTx" presStyleIdx="0" presStyleCnt="2" custScaleX="189838" custLinFactNeighborX="5074">
        <dgm:presLayoutVars>
          <dgm:bulletEnabled val="1"/>
        </dgm:presLayoutVars>
      </dgm:prSet>
      <dgm:spPr/>
    </dgm:pt>
    <dgm:pt modelId="{14FCD9DB-ADDD-4B2A-8955-61851137ADFC}" type="pres">
      <dgm:prSet presAssocID="{34ABA32D-C78F-4BDA-910C-4B6E916597D5}" presName="upArrow" presStyleLbl="node1" presStyleIdx="1" presStyleCnt="2" custLinFactNeighborX="25414" custLinFactNeighborY="1712"/>
      <dgm:spPr/>
    </dgm:pt>
    <dgm:pt modelId="{8225843C-2B4D-4206-AFC7-2A5B2524C13E}" type="pres">
      <dgm:prSet presAssocID="{34ABA32D-C78F-4BDA-910C-4B6E916597D5}" presName="upArrowText" presStyleLbl="revTx" presStyleIdx="1" presStyleCnt="2" custScaleX="227333" custLinFactNeighborX="14057" custLinFactNeighborY="-1724">
        <dgm:presLayoutVars>
          <dgm:bulletEnabled val="1"/>
        </dgm:presLayoutVars>
      </dgm:prSet>
      <dgm:spPr/>
    </dgm:pt>
  </dgm:ptLst>
  <dgm:cxnLst>
    <dgm:cxn modelId="{D2EC4366-A682-414A-AC1C-D206D196DAA7}" type="presOf" srcId="{34ABA32D-C78F-4BDA-910C-4B6E916597D5}" destId="{8225843C-2B4D-4206-AFC7-2A5B2524C13E}" srcOrd="0" destOrd="0" presId="urn:microsoft.com/office/officeart/2005/8/layout/arrow3"/>
    <dgm:cxn modelId="{5C6661A0-705B-46DA-97DB-B49B6B33FD33}" type="presOf" srcId="{E2CC2D30-9B61-43D1-890E-4BF459F125A7}" destId="{B71BFD36-AB1D-4C28-8516-8CF0090B6B7D}" srcOrd="0" destOrd="0" presId="urn:microsoft.com/office/officeart/2005/8/layout/arrow3"/>
    <dgm:cxn modelId="{378A5CB7-8ED0-41A1-A8D8-A00824A2A82A}" srcId="{E097A2D5-4D72-4174-BCF3-967F882A1718}" destId="{E2CC2D30-9B61-43D1-890E-4BF459F125A7}" srcOrd="0" destOrd="0" parTransId="{702514C4-C65F-418C-8ACC-ECC99400DFBB}" sibTransId="{49039A02-F999-4CFF-B4B9-B3AD1C69FD31}"/>
    <dgm:cxn modelId="{E07DC9BF-64A3-4CC3-9EB1-B138A126CA94}" srcId="{E097A2D5-4D72-4174-BCF3-967F882A1718}" destId="{34ABA32D-C78F-4BDA-910C-4B6E916597D5}" srcOrd="1" destOrd="0" parTransId="{61CF995E-585A-467C-B178-3B87DE67BB9E}" sibTransId="{A4E5306A-57BA-4249-A35B-FD30111E7A9D}"/>
    <dgm:cxn modelId="{EB6190FB-4778-4598-8C02-1EA9A773D295}" type="presOf" srcId="{E097A2D5-4D72-4174-BCF3-967F882A1718}" destId="{9087492C-551A-4FD0-9A84-149CCF39F797}" srcOrd="0" destOrd="0" presId="urn:microsoft.com/office/officeart/2005/8/layout/arrow3"/>
    <dgm:cxn modelId="{0155D896-7F4D-4484-912A-6AF9BB79D053}" type="presParOf" srcId="{9087492C-551A-4FD0-9A84-149CCF39F797}" destId="{91F5A09C-7D2F-4C8B-97B1-59B262CDE5BC}" srcOrd="0" destOrd="0" presId="urn:microsoft.com/office/officeart/2005/8/layout/arrow3"/>
    <dgm:cxn modelId="{6C88D940-8CD8-426A-94D0-4B3680667711}" type="presParOf" srcId="{9087492C-551A-4FD0-9A84-149CCF39F797}" destId="{D2FDEABE-C743-497A-9990-C42F08B59B3B}" srcOrd="1" destOrd="0" presId="urn:microsoft.com/office/officeart/2005/8/layout/arrow3"/>
    <dgm:cxn modelId="{3198D7BE-4CDE-43E4-8AB3-D6AC7CE01C11}" type="presParOf" srcId="{9087492C-551A-4FD0-9A84-149CCF39F797}" destId="{B71BFD36-AB1D-4C28-8516-8CF0090B6B7D}" srcOrd="2" destOrd="0" presId="urn:microsoft.com/office/officeart/2005/8/layout/arrow3"/>
    <dgm:cxn modelId="{5586A32D-D671-493B-B5BA-5F0517CEC167}" type="presParOf" srcId="{9087492C-551A-4FD0-9A84-149CCF39F797}" destId="{14FCD9DB-ADDD-4B2A-8955-61851137ADFC}" srcOrd="3" destOrd="0" presId="urn:microsoft.com/office/officeart/2005/8/layout/arrow3"/>
    <dgm:cxn modelId="{31BE3774-771B-4A0C-8BFA-3438186F6A87}" type="presParOf" srcId="{9087492C-551A-4FD0-9A84-149CCF39F797}" destId="{8225843C-2B4D-4206-AFC7-2A5B2524C13E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E22457F-B53C-47FA-B08C-536F04BEA1CC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it-IT"/>
        </a:p>
      </dgm:t>
    </dgm:pt>
    <dgm:pt modelId="{1F49E4FE-F39F-493D-B643-13BDFD8ABE7A}">
      <dgm:prSet custT="1"/>
      <dgm:spPr/>
      <dgm:t>
        <a:bodyPr/>
        <a:lstStyle/>
        <a:p>
          <a:pPr rtl="0"/>
          <a:r>
            <a:rPr lang="it-IT" sz="3600" b="1" dirty="0"/>
            <a:t>Difensore</a:t>
          </a:r>
          <a:r>
            <a:rPr lang="it-IT" sz="3200" dirty="0"/>
            <a:t> </a:t>
          </a:r>
          <a:r>
            <a:rPr lang="it-IT" sz="3200" b="1" dirty="0"/>
            <a:t>(riservato e svolto in locali appositi e separati)</a:t>
          </a:r>
          <a:endParaRPr lang="it-IT" sz="3200" dirty="0"/>
        </a:p>
      </dgm:t>
    </dgm:pt>
    <dgm:pt modelId="{0B1A231E-BFAD-463B-8662-21E99C81D457}" type="parTrans" cxnId="{63153BE9-1A48-4481-970C-4FDE33BCA7E9}">
      <dgm:prSet/>
      <dgm:spPr/>
      <dgm:t>
        <a:bodyPr/>
        <a:lstStyle/>
        <a:p>
          <a:endParaRPr lang="it-IT"/>
        </a:p>
      </dgm:t>
    </dgm:pt>
    <dgm:pt modelId="{9A66EB13-188C-4D1E-BF3D-84F0E9032A86}" type="sibTrans" cxnId="{63153BE9-1A48-4481-970C-4FDE33BCA7E9}">
      <dgm:prSet/>
      <dgm:spPr/>
      <dgm:t>
        <a:bodyPr/>
        <a:lstStyle/>
        <a:p>
          <a:endParaRPr lang="it-IT"/>
        </a:p>
      </dgm:t>
    </dgm:pt>
    <dgm:pt modelId="{46D22DE3-481C-426A-8D08-89CFC2E39605}">
      <dgm:prSet custT="1"/>
      <dgm:spPr/>
      <dgm:t>
        <a:bodyPr/>
        <a:lstStyle/>
        <a:p>
          <a:pPr rtl="0"/>
          <a:r>
            <a:rPr lang="it-IT" sz="3600" b="1" dirty="0"/>
            <a:t>Con congiunti e/o conviventi</a:t>
          </a:r>
          <a:endParaRPr lang="it-IT" sz="3600" dirty="0"/>
        </a:p>
      </dgm:t>
    </dgm:pt>
    <dgm:pt modelId="{AD7E5601-D7FF-44AF-B640-0E4BFE033245}" type="parTrans" cxnId="{26149AF0-EF20-4B56-BDFE-A190DA6F9FDF}">
      <dgm:prSet/>
      <dgm:spPr/>
      <dgm:t>
        <a:bodyPr/>
        <a:lstStyle/>
        <a:p>
          <a:endParaRPr lang="it-IT"/>
        </a:p>
      </dgm:t>
    </dgm:pt>
    <dgm:pt modelId="{82C05041-CE5F-4821-A8C2-FCA16FFDCB81}" type="sibTrans" cxnId="{26149AF0-EF20-4B56-BDFE-A190DA6F9FDF}">
      <dgm:prSet/>
      <dgm:spPr/>
      <dgm:t>
        <a:bodyPr/>
        <a:lstStyle/>
        <a:p>
          <a:endParaRPr lang="it-IT"/>
        </a:p>
      </dgm:t>
    </dgm:pt>
    <dgm:pt modelId="{CB39A556-B62C-41C0-A9F8-231A9EA4756F}">
      <dgm:prSet custT="1"/>
      <dgm:spPr>
        <a:solidFill>
          <a:schemeClr val="accent4"/>
        </a:solidFill>
      </dgm:spPr>
      <dgm:t>
        <a:bodyPr/>
        <a:lstStyle/>
        <a:p>
          <a:pPr rtl="0"/>
          <a:r>
            <a:rPr lang="it-IT" sz="3600" b="1" dirty="0"/>
            <a:t>Garanti dei diritti dei detenuti</a:t>
          </a:r>
          <a:endParaRPr lang="it-IT" sz="3600" dirty="0"/>
        </a:p>
      </dgm:t>
    </dgm:pt>
    <dgm:pt modelId="{065E14C7-7685-4F35-9C18-573F83339B97}" type="parTrans" cxnId="{BE3CBC11-26CB-437D-8910-A76C9AC7CA72}">
      <dgm:prSet/>
      <dgm:spPr/>
      <dgm:t>
        <a:bodyPr/>
        <a:lstStyle/>
        <a:p>
          <a:endParaRPr lang="it-IT"/>
        </a:p>
      </dgm:t>
    </dgm:pt>
    <dgm:pt modelId="{6C055D63-4AED-45A9-8F61-548FC57022DE}" type="sibTrans" cxnId="{BE3CBC11-26CB-437D-8910-A76C9AC7CA72}">
      <dgm:prSet/>
      <dgm:spPr/>
      <dgm:t>
        <a:bodyPr/>
        <a:lstStyle/>
        <a:p>
          <a:endParaRPr lang="it-IT"/>
        </a:p>
      </dgm:t>
    </dgm:pt>
    <dgm:pt modelId="{C8A7BF70-7D40-41C1-9519-5D901EEAB7E6}">
      <dgm:prSet custT="1"/>
      <dgm:spPr/>
      <dgm:t>
        <a:bodyPr/>
        <a:lstStyle/>
        <a:p>
          <a:pPr rtl="0"/>
          <a:r>
            <a:rPr lang="it-IT" sz="3600" b="1" dirty="0"/>
            <a:t>Con chiunque</a:t>
          </a:r>
          <a:r>
            <a:rPr lang="it-IT" sz="3300" b="1" dirty="0"/>
            <a:t>, ma solo se ricorrono ragionevoli motivi</a:t>
          </a:r>
          <a:endParaRPr lang="it-IT" sz="3300" dirty="0"/>
        </a:p>
      </dgm:t>
    </dgm:pt>
    <dgm:pt modelId="{0D26114B-A25E-4459-B03B-3FEE8CE18F4E}" type="parTrans" cxnId="{DE092E09-D399-467B-A8BE-2454AAD7D0B1}">
      <dgm:prSet/>
      <dgm:spPr/>
      <dgm:t>
        <a:bodyPr/>
        <a:lstStyle/>
        <a:p>
          <a:endParaRPr lang="it-IT"/>
        </a:p>
      </dgm:t>
    </dgm:pt>
    <dgm:pt modelId="{24873D9C-F91F-4250-B3E1-F72D65B2EF77}" type="sibTrans" cxnId="{DE092E09-D399-467B-A8BE-2454AAD7D0B1}">
      <dgm:prSet/>
      <dgm:spPr/>
      <dgm:t>
        <a:bodyPr/>
        <a:lstStyle/>
        <a:p>
          <a:endParaRPr lang="it-IT"/>
        </a:p>
      </dgm:t>
    </dgm:pt>
    <dgm:pt modelId="{9C4D5439-9492-4EC9-9D56-2CA59C029862}" type="pres">
      <dgm:prSet presAssocID="{2E22457F-B53C-47FA-B08C-536F04BEA1CC}" presName="diagram" presStyleCnt="0">
        <dgm:presLayoutVars>
          <dgm:dir/>
          <dgm:resizeHandles val="exact"/>
        </dgm:presLayoutVars>
      </dgm:prSet>
      <dgm:spPr/>
    </dgm:pt>
    <dgm:pt modelId="{17B271D7-695F-41BF-BDC9-1BD54659ED0B}" type="pres">
      <dgm:prSet presAssocID="{1F49E4FE-F39F-493D-B643-13BDFD8ABE7A}" presName="node" presStyleLbl="node1" presStyleIdx="0" presStyleCnt="4">
        <dgm:presLayoutVars>
          <dgm:bulletEnabled val="1"/>
        </dgm:presLayoutVars>
      </dgm:prSet>
      <dgm:spPr/>
    </dgm:pt>
    <dgm:pt modelId="{E99690BD-35B3-46CE-938F-D2CF2960321B}" type="pres">
      <dgm:prSet presAssocID="{9A66EB13-188C-4D1E-BF3D-84F0E9032A86}" presName="sibTrans" presStyleCnt="0"/>
      <dgm:spPr/>
    </dgm:pt>
    <dgm:pt modelId="{A14C2207-25E9-4337-BCB7-25E533712D2C}" type="pres">
      <dgm:prSet presAssocID="{46D22DE3-481C-426A-8D08-89CFC2E39605}" presName="node" presStyleLbl="node1" presStyleIdx="1" presStyleCnt="4">
        <dgm:presLayoutVars>
          <dgm:bulletEnabled val="1"/>
        </dgm:presLayoutVars>
      </dgm:prSet>
      <dgm:spPr/>
    </dgm:pt>
    <dgm:pt modelId="{676645B7-04DB-454C-9CAD-B6E00B69AC06}" type="pres">
      <dgm:prSet presAssocID="{82C05041-CE5F-4821-A8C2-FCA16FFDCB81}" presName="sibTrans" presStyleCnt="0"/>
      <dgm:spPr/>
    </dgm:pt>
    <dgm:pt modelId="{E8831EC3-EA3D-47A5-A065-7BF83B55F3F4}" type="pres">
      <dgm:prSet presAssocID="{CB39A556-B62C-41C0-A9F8-231A9EA4756F}" presName="node" presStyleLbl="node1" presStyleIdx="2" presStyleCnt="4">
        <dgm:presLayoutVars>
          <dgm:bulletEnabled val="1"/>
        </dgm:presLayoutVars>
      </dgm:prSet>
      <dgm:spPr/>
    </dgm:pt>
    <dgm:pt modelId="{AB4308A9-4582-49AA-8736-7F9A3F2A7140}" type="pres">
      <dgm:prSet presAssocID="{6C055D63-4AED-45A9-8F61-548FC57022DE}" presName="sibTrans" presStyleCnt="0"/>
      <dgm:spPr/>
    </dgm:pt>
    <dgm:pt modelId="{53200BEA-27BC-410C-B2FC-8B3AE7C74CFA}" type="pres">
      <dgm:prSet presAssocID="{C8A7BF70-7D40-41C1-9519-5D901EEAB7E6}" presName="node" presStyleLbl="node1" presStyleIdx="3" presStyleCnt="4">
        <dgm:presLayoutVars>
          <dgm:bulletEnabled val="1"/>
        </dgm:presLayoutVars>
      </dgm:prSet>
      <dgm:spPr/>
    </dgm:pt>
  </dgm:ptLst>
  <dgm:cxnLst>
    <dgm:cxn modelId="{DE092E09-D399-467B-A8BE-2454AAD7D0B1}" srcId="{2E22457F-B53C-47FA-B08C-536F04BEA1CC}" destId="{C8A7BF70-7D40-41C1-9519-5D901EEAB7E6}" srcOrd="3" destOrd="0" parTransId="{0D26114B-A25E-4459-B03B-3FEE8CE18F4E}" sibTransId="{24873D9C-F91F-4250-B3E1-F72D65B2EF77}"/>
    <dgm:cxn modelId="{BE3CBC11-26CB-437D-8910-A76C9AC7CA72}" srcId="{2E22457F-B53C-47FA-B08C-536F04BEA1CC}" destId="{CB39A556-B62C-41C0-A9F8-231A9EA4756F}" srcOrd="2" destOrd="0" parTransId="{065E14C7-7685-4F35-9C18-573F83339B97}" sibTransId="{6C055D63-4AED-45A9-8F61-548FC57022DE}"/>
    <dgm:cxn modelId="{2C068E1C-A5E6-44A5-B011-D5E9A64857FC}" type="presOf" srcId="{46D22DE3-481C-426A-8D08-89CFC2E39605}" destId="{A14C2207-25E9-4337-BCB7-25E533712D2C}" srcOrd="0" destOrd="0" presId="urn:microsoft.com/office/officeart/2005/8/layout/default"/>
    <dgm:cxn modelId="{49F9761D-A0E8-4878-A5B9-4527A68FB4B1}" type="presOf" srcId="{1F49E4FE-F39F-493D-B643-13BDFD8ABE7A}" destId="{17B271D7-695F-41BF-BDC9-1BD54659ED0B}" srcOrd="0" destOrd="0" presId="urn:microsoft.com/office/officeart/2005/8/layout/default"/>
    <dgm:cxn modelId="{71CB461E-65E8-4087-8417-779F5E1F15A2}" type="presOf" srcId="{C8A7BF70-7D40-41C1-9519-5D901EEAB7E6}" destId="{53200BEA-27BC-410C-B2FC-8B3AE7C74CFA}" srcOrd="0" destOrd="0" presId="urn:microsoft.com/office/officeart/2005/8/layout/default"/>
    <dgm:cxn modelId="{4E5AEB88-67E9-4C1D-A73A-4D531192AEE3}" type="presOf" srcId="{CB39A556-B62C-41C0-A9F8-231A9EA4756F}" destId="{E8831EC3-EA3D-47A5-A065-7BF83B55F3F4}" srcOrd="0" destOrd="0" presId="urn:microsoft.com/office/officeart/2005/8/layout/default"/>
    <dgm:cxn modelId="{E311DE93-43AB-437E-8245-60894C00D242}" type="presOf" srcId="{2E22457F-B53C-47FA-B08C-536F04BEA1CC}" destId="{9C4D5439-9492-4EC9-9D56-2CA59C029862}" srcOrd="0" destOrd="0" presId="urn:microsoft.com/office/officeart/2005/8/layout/default"/>
    <dgm:cxn modelId="{63153BE9-1A48-4481-970C-4FDE33BCA7E9}" srcId="{2E22457F-B53C-47FA-B08C-536F04BEA1CC}" destId="{1F49E4FE-F39F-493D-B643-13BDFD8ABE7A}" srcOrd="0" destOrd="0" parTransId="{0B1A231E-BFAD-463B-8662-21E99C81D457}" sibTransId="{9A66EB13-188C-4D1E-BF3D-84F0E9032A86}"/>
    <dgm:cxn modelId="{26149AF0-EF20-4B56-BDFE-A190DA6F9FDF}" srcId="{2E22457F-B53C-47FA-B08C-536F04BEA1CC}" destId="{46D22DE3-481C-426A-8D08-89CFC2E39605}" srcOrd="1" destOrd="0" parTransId="{AD7E5601-D7FF-44AF-B640-0E4BFE033245}" sibTransId="{82C05041-CE5F-4821-A8C2-FCA16FFDCB81}"/>
    <dgm:cxn modelId="{2C120A1E-C921-4E62-920F-215531E52102}" type="presParOf" srcId="{9C4D5439-9492-4EC9-9D56-2CA59C029862}" destId="{17B271D7-695F-41BF-BDC9-1BD54659ED0B}" srcOrd="0" destOrd="0" presId="urn:microsoft.com/office/officeart/2005/8/layout/default"/>
    <dgm:cxn modelId="{03ADAD54-6484-40F8-B31F-B4220824CC3D}" type="presParOf" srcId="{9C4D5439-9492-4EC9-9D56-2CA59C029862}" destId="{E99690BD-35B3-46CE-938F-D2CF2960321B}" srcOrd="1" destOrd="0" presId="urn:microsoft.com/office/officeart/2005/8/layout/default"/>
    <dgm:cxn modelId="{D536D4CE-20D0-4046-8937-28190E454FF1}" type="presParOf" srcId="{9C4D5439-9492-4EC9-9D56-2CA59C029862}" destId="{A14C2207-25E9-4337-BCB7-25E533712D2C}" srcOrd="2" destOrd="0" presId="urn:microsoft.com/office/officeart/2005/8/layout/default"/>
    <dgm:cxn modelId="{A4424180-4CC1-4326-8989-90122DCAA931}" type="presParOf" srcId="{9C4D5439-9492-4EC9-9D56-2CA59C029862}" destId="{676645B7-04DB-454C-9CAD-B6E00B69AC06}" srcOrd="3" destOrd="0" presId="urn:microsoft.com/office/officeart/2005/8/layout/default"/>
    <dgm:cxn modelId="{B35868E0-0278-4DD2-B65F-7BB80B6987EB}" type="presParOf" srcId="{9C4D5439-9492-4EC9-9D56-2CA59C029862}" destId="{E8831EC3-EA3D-47A5-A065-7BF83B55F3F4}" srcOrd="4" destOrd="0" presId="urn:microsoft.com/office/officeart/2005/8/layout/default"/>
    <dgm:cxn modelId="{E46E2590-EB97-4E3E-818E-760960034315}" type="presParOf" srcId="{9C4D5439-9492-4EC9-9D56-2CA59C029862}" destId="{AB4308A9-4582-49AA-8736-7F9A3F2A7140}" srcOrd="5" destOrd="0" presId="urn:microsoft.com/office/officeart/2005/8/layout/default"/>
    <dgm:cxn modelId="{5D7BDF25-1330-4052-A5A1-CA88B638498B}" type="presParOf" srcId="{9C4D5439-9492-4EC9-9D56-2CA59C029862}" destId="{53200BEA-27BC-410C-B2FC-8B3AE7C74CF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6BD7DCA-58BD-4416-9EB2-137B8E3BF5E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6086C03-FB97-461D-9DC8-0BCE040BF7D6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2400" b="1" dirty="0"/>
            <a:t>* Diritto al colloquio = favorito quello con congiunti e/o conviventi</a:t>
          </a:r>
        </a:p>
      </dgm:t>
    </dgm:pt>
    <dgm:pt modelId="{7E73C1F2-ABC9-4FD1-BA01-930B2AAE3A1E}" type="parTrans" cxnId="{8F58D72F-65B5-4DB6-8A71-5762DD046F2C}">
      <dgm:prSet/>
      <dgm:spPr/>
      <dgm:t>
        <a:bodyPr/>
        <a:lstStyle/>
        <a:p>
          <a:endParaRPr lang="it-IT"/>
        </a:p>
      </dgm:t>
    </dgm:pt>
    <dgm:pt modelId="{75E03AAA-46FF-438D-A4B7-412523E6B963}" type="sibTrans" cxnId="{8F58D72F-65B5-4DB6-8A71-5762DD046F2C}">
      <dgm:prSet/>
      <dgm:spPr/>
      <dgm:t>
        <a:bodyPr/>
        <a:lstStyle/>
        <a:p>
          <a:endParaRPr lang="it-IT"/>
        </a:p>
      </dgm:t>
    </dgm:pt>
    <dgm:pt modelId="{C2A41249-140E-446B-8538-6E77623B13BF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2400" b="1" dirty="0"/>
            <a:t>Colloqui svolti in appositi ambienti senza divisori sotto il controllo visivo della polizia penitenziaria</a:t>
          </a:r>
        </a:p>
      </dgm:t>
    </dgm:pt>
    <dgm:pt modelId="{6031B329-8113-494B-ABB1-71689F020908}" type="parTrans" cxnId="{FC9A160C-09AF-4846-8350-FAADC8871412}">
      <dgm:prSet/>
      <dgm:spPr/>
      <dgm:t>
        <a:bodyPr/>
        <a:lstStyle/>
        <a:p>
          <a:endParaRPr lang="it-IT"/>
        </a:p>
      </dgm:t>
    </dgm:pt>
    <dgm:pt modelId="{C11B594F-487A-4381-8A7C-1F9C83C81C7B}" type="sibTrans" cxnId="{FC9A160C-09AF-4846-8350-FAADC8871412}">
      <dgm:prSet/>
      <dgm:spPr/>
      <dgm:t>
        <a:bodyPr/>
        <a:lstStyle/>
        <a:p>
          <a:endParaRPr lang="it-IT"/>
        </a:p>
      </dgm:t>
    </dgm:pt>
    <dgm:pt modelId="{E1D87EC5-E43D-4E67-BDB7-EFA85573D4FB}">
      <dgm:prSet phldrT="[Tes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2400" b="1" dirty="0"/>
            <a:t>Colloqui autorizzati dal </a:t>
          </a:r>
          <a:r>
            <a:rPr lang="it-IT" sz="2400" b="1" dirty="0">
              <a:solidFill>
                <a:srgbClr val="FFFF00"/>
              </a:solidFill>
            </a:rPr>
            <a:t>Direttore</a:t>
          </a:r>
          <a:r>
            <a:rPr lang="it-IT" sz="2400" b="1" dirty="0"/>
            <a:t> o dall’autorità giudiziaria procedente per gli imputati ex art. 11 </a:t>
          </a:r>
          <a:r>
            <a:rPr lang="it-IT" sz="2400" b="1" dirty="0" err="1"/>
            <a:t>o.p.</a:t>
          </a:r>
          <a:endParaRPr lang="it-IT" sz="2400" b="1" dirty="0"/>
        </a:p>
      </dgm:t>
    </dgm:pt>
    <dgm:pt modelId="{37977515-CBB3-45CB-9735-A1D98F11599B}" type="parTrans" cxnId="{2691D8B9-BBE3-446A-9F77-8FF4CB2D9DB1}">
      <dgm:prSet/>
      <dgm:spPr/>
      <dgm:t>
        <a:bodyPr/>
        <a:lstStyle/>
        <a:p>
          <a:endParaRPr lang="it-IT"/>
        </a:p>
      </dgm:t>
    </dgm:pt>
    <dgm:pt modelId="{F9311E11-162E-4398-AC7F-F76704D47BD8}" type="sibTrans" cxnId="{2691D8B9-BBE3-446A-9F77-8FF4CB2D9DB1}">
      <dgm:prSet/>
      <dgm:spPr/>
      <dgm:t>
        <a:bodyPr/>
        <a:lstStyle/>
        <a:p>
          <a:endParaRPr lang="it-IT"/>
        </a:p>
      </dgm:t>
    </dgm:pt>
    <dgm:pt modelId="{CC4F68AC-6BD7-4A43-8774-FD5AC673784E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t-IT" sz="2400" b="1" dirty="0"/>
            <a:t>Diritto a 6 colloqui al mese della durata </a:t>
          </a:r>
          <a:r>
            <a:rPr lang="it-IT" sz="2400" b="1" dirty="0" err="1"/>
            <a:t>max</a:t>
          </a:r>
          <a:r>
            <a:rPr lang="it-IT" sz="2400" b="1" dirty="0"/>
            <a:t> di 1 ora </a:t>
          </a:r>
          <a:r>
            <a:rPr lang="it-IT" sz="2400" b="0" dirty="0"/>
            <a:t>(derogabile per i familiari)</a:t>
          </a:r>
        </a:p>
      </dgm:t>
    </dgm:pt>
    <dgm:pt modelId="{046A4785-2EE6-4D46-B15C-B28326653374}" type="parTrans" cxnId="{D9524EEE-A309-4B25-98A0-44AD61F7FED9}">
      <dgm:prSet/>
      <dgm:spPr/>
      <dgm:t>
        <a:bodyPr/>
        <a:lstStyle/>
        <a:p>
          <a:endParaRPr lang="it-IT"/>
        </a:p>
      </dgm:t>
    </dgm:pt>
    <dgm:pt modelId="{D7216A5F-EA0F-4F00-8704-6843FD8CD7D6}" type="sibTrans" cxnId="{D9524EEE-A309-4B25-98A0-44AD61F7FED9}">
      <dgm:prSet/>
      <dgm:spPr/>
      <dgm:t>
        <a:bodyPr/>
        <a:lstStyle/>
        <a:p>
          <a:endParaRPr lang="it-IT"/>
        </a:p>
      </dgm:t>
    </dgm:pt>
    <dgm:pt modelId="{12B26DDB-D992-4F55-AB6F-3FA5AC3E6E71}" type="pres">
      <dgm:prSet presAssocID="{36BD7DCA-58BD-4416-9EB2-137B8E3BF5E6}" presName="linear" presStyleCnt="0">
        <dgm:presLayoutVars>
          <dgm:dir/>
          <dgm:animLvl val="lvl"/>
          <dgm:resizeHandles val="exact"/>
        </dgm:presLayoutVars>
      </dgm:prSet>
      <dgm:spPr/>
    </dgm:pt>
    <dgm:pt modelId="{D977AF08-48C4-4DDC-8281-61EE9445C983}" type="pres">
      <dgm:prSet presAssocID="{C6086C03-FB97-461D-9DC8-0BCE040BF7D6}" presName="parentLin" presStyleCnt="0"/>
      <dgm:spPr/>
    </dgm:pt>
    <dgm:pt modelId="{475AA450-0AE2-49F6-9F78-BDD6E52C47F0}" type="pres">
      <dgm:prSet presAssocID="{C6086C03-FB97-461D-9DC8-0BCE040BF7D6}" presName="parentLeftMargin" presStyleLbl="node1" presStyleIdx="0" presStyleCnt="4"/>
      <dgm:spPr/>
    </dgm:pt>
    <dgm:pt modelId="{C75E1C3E-B983-4CEE-B3C5-A7CCD6F6A472}" type="pres">
      <dgm:prSet presAssocID="{C6086C03-FB97-461D-9DC8-0BCE040BF7D6}" presName="parentText" presStyleLbl="node1" presStyleIdx="0" presStyleCnt="4" custScaleX="103570" custScaleY="264715">
        <dgm:presLayoutVars>
          <dgm:chMax val="0"/>
          <dgm:bulletEnabled val="1"/>
        </dgm:presLayoutVars>
      </dgm:prSet>
      <dgm:spPr/>
    </dgm:pt>
    <dgm:pt modelId="{8C584052-28A1-4280-9565-CCF7B2574A2D}" type="pres">
      <dgm:prSet presAssocID="{C6086C03-FB97-461D-9DC8-0BCE040BF7D6}" presName="negativeSpace" presStyleCnt="0"/>
      <dgm:spPr/>
    </dgm:pt>
    <dgm:pt modelId="{E99F0686-6D21-4A12-976A-50FB808D36C3}" type="pres">
      <dgm:prSet presAssocID="{C6086C03-FB97-461D-9DC8-0BCE040BF7D6}" presName="childText" presStyleLbl="conFgAcc1" presStyleIdx="0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5D6F1C8A-CA69-4E48-A598-995B556653EC}" type="pres">
      <dgm:prSet presAssocID="{75E03AAA-46FF-438D-A4B7-412523E6B963}" presName="spaceBetweenRectangles" presStyleCnt="0"/>
      <dgm:spPr/>
    </dgm:pt>
    <dgm:pt modelId="{FE7B7693-0031-4865-A6F7-BCA0C8CBBC07}" type="pres">
      <dgm:prSet presAssocID="{CC4F68AC-6BD7-4A43-8774-FD5AC673784E}" presName="parentLin" presStyleCnt="0"/>
      <dgm:spPr/>
    </dgm:pt>
    <dgm:pt modelId="{56E32C5A-CDD1-4047-BC2A-8940902A3CE9}" type="pres">
      <dgm:prSet presAssocID="{CC4F68AC-6BD7-4A43-8774-FD5AC673784E}" presName="parentLeftMargin" presStyleLbl="node1" presStyleIdx="0" presStyleCnt="4"/>
      <dgm:spPr/>
    </dgm:pt>
    <dgm:pt modelId="{B09D8DDC-36E1-4C44-9464-23606918D388}" type="pres">
      <dgm:prSet presAssocID="{CC4F68AC-6BD7-4A43-8774-FD5AC673784E}" presName="parentText" presStyleLbl="node1" presStyleIdx="1" presStyleCnt="4" custScaleX="103570" custScaleY="254994">
        <dgm:presLayoutVars>
          <dgm:chMax val="0"/>
          <dgm:bulletEnabled val="1"/>
        </dgm:presLayoutVars>
      </dgm:prSet>
      <dgm:spPr/>
    </dgm:pt>
    <dgm:pt modelId="{EB6DEF97-75EC-4701-AF2D-ECEF6F2F8DE9}" type="pres">
      <dgm:prSet presAssocID="{CC4F68AC-6BD7-4A43-8774-FD5AC673784E}" presName="negativeSpace" presStyleCnt="0"/>
      <dgm:spPr/>
    </dgm:pt>
    <dgm:pt modelId="{1F79D702-AB72-4C13-B069-4FB30CCB0B84}" type="pres">
      <dgm:prSet presAssocID="{CC4F68AC-6BD7-4A43-8774-FD5AC673784E}" presName="childText" presStyleLbl="conFgAcc1" presStyleIdx="1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7523C403-D55A-4209-B54E-F035DAE9423E}" type="pres">
      <dgm:prSet presAssocID="{D7216A5F-EA0F-4F00-8704-6843FD8CD7D6}" presName="spaceBetweenRectangles" presStyleCnt="0"/>
      <dgm:spPr/>
    </dgm:pt>
    <dgm:pt modelId="{640B7C40-03A5-4A13-B763-01A0474BB747}" type="pres">
      <dgm:prSet presAssocID="{C2A41249-140E-446B-8538-6E77623B13BF}" presName="parentLin" presStyleCnt="0"/>
      <dgm:spPr/>
    </dgm:pt>
    <dgm:pt modelId="{1A19DAF6-FAF9-48AC-B27F-8EF2DEB31719}" type="pres">
      <dgm:prSet presAssocID="{C2A41249-140E-446B-8538-6E77623B13BF}" presName="parentLeftMargin" presStyleLbl="node1" presStyleIdx="1" presStyleCnt="4"/>
      <dgm:spPr/>
    </dgm:pt>
    <dgm:pt modelId="{31A1474A-B2F1-4239-953B-DDC5A1563A59}" type="pres">
      <dgm:prSet presAssocID="{C2A41249-140E-446B-8538-6E77623B13BF}" presName="parentText" presStyleLbl="node1" presStyleIdx="2" presStyleCnt="4" custScaleX="125000" custScaleY="268796">
        <dgm:presLayoutVars>
          <dgm:chMax val="0"/>
          <dgm:bulletEnabled val="1"/>
        </dgm:presLayoutVars>
      </dgm:prSet>
      <dgm:spPr/>
    </dgm:pt>
    <dgm:pt modelId="{1BE69F49-741E-40A5-8FC8-41DE70D325F7}" type="pres">
      <dgm:prSet presAssocID="{C2A41249-140E-446B-8538-6E77623B13BF}" presName="negativeSpace" presStyleCnt="0"/>
      <dgm:spPr/>
    </dgm:pt>
    <dgm:pt modelId="{AE37F57C-0748-46D3-B911-C8C6076050F9}" type="pres">
      <dgm:prSet presAssocID="{C2A41249-140E-446B-8538-6E77623B13BF}" presName="childText" presStyleLbl="conFgAcc1" presStyleIdx="2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  <dgm:pt modelId="{0A1A9DAF-ABC4-4CBF-829F-5FC859C1924F}" type="pres">
      <dgm:prSet presAssocID="{C11B594F-487A-4381-8A7C-1F9C83C81C7B}" presName="spaceBetweenRectangles" presStyleCnt="0"/>
      <dgm:spPr/>
    </dgm:pt>
    <dgm:pt modelId="{D719BA95-41D6-4E34-A903-43100C3777B5}" type="pres">
      <dgm:prSet presAssocID="{E1D87EC5-E43D-4E67-BDB7-EFA85573D4FB}" presName="parentLin" presStyleCnt="0"/>
      <dgm:spPr/>
    </dgm:pt>
    <dgm:pt modelId="{3670E280-04B2-4060-9B42-34E388E45761}" type="pres">
      <dgm:prSet presAssocID="{E1D87EC5-E43D-4E67-BDB7-EFA85573D4FB}" presName="parentLeftMargin" presStyleLbl="node1" presStyleIdx="2" presStyleCnt="4"/>
      <dgm:spPr/>
    </dgm:pt>
    <dgm:pt modelId="{DB8E8F9C-0EB9-4812-B25D-659381A6A478}" type="pres">
      <dgm:prSet presAssocID="{E1D87EC5-E43D-4E67-BDB7-EFA85573D4FB}" presName="parentText" presStyleLbl="node1" presStyleIdx="3" presStyleCnt="4" custScaleX="126070" custScaleY="274587">
        <dgm:presLayoutVars>
          <dgm:chMax val="0"/>
          <dgm:bulletEnabled val="1"/>
        </dgm:presLayoutVars>
      </dgm:prSet>
      <dgm:spPr/>
    </dgm:pt>
    <dgm:pt modelId="{CA7B4860-B643-4625-BF6D-2C3B5276FDD3}" type="pres">
      <dgm:prSet presAssocID="{E1D87EC5-E43D-4E67-BDB7-EFA85573D4FB}" presName="negativeSpace" presStyleCnt="0"/>
      <dgm:spPr/>
    </dgm:pt>
    <dgm:pt modelId="{7E355DAD-2A72-4DE2-AD1E-86652B447148}" type="pres">
      <dgm:prSet presAssocID="{E1D87EC5-E43D-4E67-BDB7-EFA85573D4FB}" presName="childText" presStyleLbl="conFgAcc1" presStyleIdx="3" presStyleCnt="4">
        <dgm:presLayoutVars>
          <dgm:bulletEnabled val="1"/>
        </dgm:presLayoutVars>
      </dgm:prSet>
      <dgm:spPr>
        <a:ln>
          <a:solidFill>
            <a:schemeClr val="accent2">
              <a:lumMod val="75000"/>
            </a:schemeClr>
          </a:solidFill>
        </a:ln>
      </dgm:spPr>
    </dgm:pt>
  </dgm:ptLst>
  <dgm:cxnLst>
    <dgm:cxn modelId="{2D20B902-E113-419C-88A9-374E168FA636}" type="presOf" srcId="{E1D87EC5-E43D-4E67-BDB7-EFA85573D4FB}" destId="{3670E280-04B2-4060-9B42-34E388E45761}" srcOrd="0" destOrd="0" presId="urn:microsoft.com/office/officeart/2005/8/layout/list1"/>
    <dgm:cxn modelId="{653F5F0B-CE5F-4422-A95A-014873C7CCD3}" type="presOf" srcId="{CC4F68AC-6BD7-4A43-8774-FD5AC673784E}" destId="{56E32C5A-CDD1-4047-BC2A-8940902A3CE9}" srcOrd="0" destOrd="0" presId="urn:microsoft.com/office/officeart/2005/8/layout/list1"/>
    <dgm:cxn modelId="{FC9A160C-09AF-4846-8350-FAADC8871412}" srcId="{36BD7DCA-58BD-4416-9EB2-137B8E3BF5E6}" destId="{C2A41249-140E-446B-8538-6E77623B13BF}" srcOrd="2" destOrd="0" parTransId="{6031B329-8113-494B-ABB1-71689F020908}" sibTransId="{C11B594F-487A-4381-8A7C-1F9C83C81C7B}"/>
    <dgm:cxn modelId="{26DCAD1A-3437-4013-B75B-0D1D29B4828F}" type="presOf" srcId="{C6086C03-FB97-461D-9DC8-0BCE040BF7D6}" destId="{C75E1C3E-B983-4CEE-B3C5-A7CCD6F6A472}" srcOrd="1" destOrd="0" presId="urn:microsoft.com/office/officeart/2005/8/layout/list1"/>
    <dgm:cxn modelId="{8F58D72F-65B5-4DB6-8A71-5762DD046F2C}" srcId="{36BD7DCA-58BD-4416-9EB2-137B8E3BF5E6}" destId="{C6086C03-FB97-461D-9DC8-0BCE040BF7D6}" srcOrd="0" destOrd="0" parTransId="{7E73C1F2-ABC9-4FD1-BA01-930B2AAE3A1E}" sibTransId="{75E03AAA-46FF-438D-A4B7-412523E6B963}"/>
    <dgm:cxn modelId="{6437BA38-58DF-4AC8-805A-777E5E6B1E03}" type="presOf" srcId="{C6086C03-FB97-461D-9DC8-0BCE040BF7D6}" destId="{475AA450-0AE2-49F6-9F78-BDD6E52C47F0}" srcOrd="0" destOrd="0" presId="urn:microsoft.com/office/officeart/2005/8/layout/list1"/>
    <dgm:cxn modelId="{03058C3A-2937-41D0-A2B6-ABBE3FEEAFC4}" type="presOf" srcId="{36BD7DCA-58BD-4416-9EB2-137B8E3BF5E6}" destId="{12B26DDB-D992-4F55-AB6F-3FA5AC3E6E71}" srcOrd="0" destOrd="0" presId="urn:microsoft.com/office/officeart/2005/8/layout/list1"/>
    <dgm:cxn modelId="{2DE56F67-3815-4905-ADDE-C1E37A7B6F48}" type="presOf" srcId="{CC4F68AC-6BD7-4A43-8774-FD5AC673784E}" destId="{B09D8DDC-36E1-4C44-9464-23606918D388}" srcOrd="1" destOrd="0" presId="urn:microsoft.com/office/officeart/2005/8/layout/list1"/>
    <dgm:cxn modelId="{4C0A3752-A297-43D8-A8C7-07E75C62687B}" type="presOf" srcId="{E1D87EC5-E43D-4E67-BDB7-EFA85573D4FB}" destId="{DB8E8F9C-0EB9-4812-B25D-659381A6A478}" srcOrd="1" destOrd="0" presId="urn:microsoft.com/office/officeart/2005/8/layout/list1"/>
    <dgm:cxn modelId="{E488308B-5F34-4985-B239-0AD29D1D2AC6}" type="presOf" srcId="{C2A41249-140E-446B-8538-6E77623B13BF}" destId="{1A19DAF6-FAF9-48AC-B27F-8EF2DEB31719}" srcOrd="0" destOrd="0" presId="urn:microsoft.com/office/officeart/2005/8/layout/list1"/>
    <dgm:cxn modelId="{6671C7A2-B108-4C31-8027-F1453D4DB6BC}" type="presOf" srcId="{C2A41249-140E-446B-8538-6E77623B13BF}" destId="{31A1474A-B2F1-4239-953B-DDC5A1563A59}" srcOrd="1" destOrd="0" presId="urn:microsoft.com/office/officeart/2005/8/layout/list1"/>
    <dgm:cxn modelId="{2691D8B9-BBE3-446A-9F77-8FF4CB2D9DB1}" srcId="{36BD7DCA-58BD-4416-9EB2-137B8E3BF5E6}" destId="{E1D87EC5-E43D-4E67-BDB7-EFA85573D4FB}" srcOrd="3" destOrd="0" parTransId="{37977515-CBB3-45CB-9735-A1D98F11599B}" sibTransId="{F9311E11-162E-4398-AC7F-F76704D47BD8}"/>
    <dgm:cxn modelId="{D9524EEE-A309-4B25-98A0-44AD61F7FED9}" srcId="{36BD7DCA-58BD-4416-9EB2-137B8E3BF5E6}" destId="{CC4F68AC-6BD7-4A43-8774-FD5AC673784E}" srcOrd="1" destOrd="0" parTransId="{046A4785-2EE6-4D46-B15C-B28326653374}" sibTransId="{D7216A5F-EA0F-4F00-8704-6843FD8CD7D6}"/>
    <dgm:cxn modelId="{BF23AD76-845A-46C6-AD2C-98C19DEDE62E}" type="presParOf" srcId="{12B26DDB-D992-4F55-AB6F-3FA5AC3E6E71}" destId="{D977AF08-48C4-4DDC-8281-61EE9445C983}" srcOrd="0" destOrd="0" presId="urn:microsoft.com/office/officeart/2005/8/layout/list1"/>
    <dgm:cxn modelId="{C3C34E87-1437-45F7-9401-31B8580FA741}" type="presParOf" srcId="{D977AF08-48C4-4DDC-8281-61EE9445C983}" destId="{475AA450-0AE2-49F6-9F78-BDD6E52C47F0}" srcOrd="0" destOrd="0" presId="urn:microsoft.com/office/officeart/2005/8/layout/list1"/>
    <dgm:cxn modelId="{721D4DF5-A275-42FA-8872-DF09E3EECE6C}" type="presParOf" srcId="{D977AF08-48C4-4DDC-8281-61EE9445C983}" destId="{C75E1C3E-B983-4CEE-B3C5-A7CCD6F6A472}" srcOrd="1" destOrd="0" presId="urn:microsoft.com/office/officeart/2005/8/layout/list1"/>
    <dgm:cxn modelId="{305FCA6C-6565-4E46-BCD7-6C7CED315681}" type="presParOf" srcId="{12B26DDB-D992-4F55-AB6F-3FA5AC3E6E71}" destId="{8C584052-28A1-4280-9565-CCF7B2574A2D}" srcOrd="1" destOrd="0" presId="urn:microsoft.com/office/officeart/2005/8/layout/list1"/>
    <dgm:cxn modelId="{852DF742-F379-4B15-9978-2949D3E2E59D}" type="presParOf" srcId="{12B26DDB-D992-4F55-AB6F-3FA5AC3E6E71}" destId="{E99F0686-6D21-4A12-976A-50FB808D36C3}" srcOrd="2" destOrd="0" presId="urn:microsoft.com/office/officeart/2005/8/layout/list1"/>
    <dgm:cxn modelId="{B5A8C757-56DF-4073-BB69-698E3B0FAE70}" type="presParOf" srcId="{12B26DDB-D992-4F55-AB6F-3FA5AC3E6E71}" destId="{5D6F1C8A-CA69-4E48-A598-995B556653EC}" srcOrd="3" destOrd="0" presId="urn:microsoft.com/office/officeart/2005/8/layout/list1"/>
    <dgm:cxn modelId="{19411DEE-D28A-4DD4-A0A6-2087F046834A}" type="presParOf" srcId="{12B26DDB-D992-4F55-AB6F-3FA5AC3E6E71}" destId="{FE7B7693-0031-4865-A6F7-BCA0C8CBBC07}" srcOrd="4" destOrd="0" presId="urn:microsoft.com/office/officeart/2005/8/layout/list1"/>
    <dgm:cxn modelId="{BCAD3241-7D5A-4D40-B140-C3FE0846E5D6}" type="presParOf" srcId="{FE7B7693-0031-4865-A6F7-BCA0C8CBBC07}" destId="{56E32C5A-CDD1-4047-BC2A-8940902A3CE9}" srcOrd="0" destOrd="0" presId="urn:microsoft.com/office/officeart/2005/8/layout/list1"/>
    <dgm:cxn modelId="{E2EDDE52-8B07-4FB4-96D5-3044923CEF05}" type="presParOf" srcId="{FE7B7693-0031-4865-A6F7-BCA0C8CBBC07}" destId="{B09D8DDC-36E1-4C44-9464-23606918D388}" srcOrd="1" destOrd="0" presId="urn:microsoft.com/office/officeart/2005/8/layout/list1"/>
    <dgm:cxn modelId="{40A5EC50-34E1-42D7-814B-B8D7167B5F0C}" type="presParOf" srcId="{12B26DDB-D992-4F55-AB6F-3FA5AC3E6E71}" destId="{EB6DEF97-75EC-4701-AF2D-ECEF6F2F8DE9}" srcOrd="5" destOrd="0" presId="urn:microsoft.com/office/officeart/2005/8/layout/list1"/>
    <dgm:cxn modelId="{E53A1766-1CF8-4472-BDB0-29159240994F}" type="presParOf" srcId="{12B26DDB-D992-4F55-AB6F-3FA5AC3E6E71}" destId="{1F79D702-AB72-4C13-B069-4FB30CCB0B84}" srcOrd="6" destOrd="0" presId="urn:microsoft.com/office/officeart/2005/8/layout/list1"/>
    <dgm:cxn modelId="{52352095-2F63-437F-AEF2-D7E7FF427599}" type="presParOf" srcId="{12B26DDB-D992-4F55-AB6F-3FA5AC3E6E71}" destId="{7523C403-D55A-4209-B54E-F035DAE9423E}" srcOrd="7" destOrd="0" presId="urn:microsoft.com/office/officeart/2005/8/layout/list1"/>
    <dgm:cxn modelId="{4B3AA7EA-FE26-4366-8F99-87414B1DE3DE}" type="presParOf" srcId="{12B26DDB-D992-4F55-AB6F-3FA5AC3E6E71}" destId="{640B7C40-03A5-4A13-B763-01A0474BB747}" srcOrd="8" destOrd="0" presId="urn:microsoft.com/office/officeart/2005/8/layout/list1"/>
    <dgm:cxn modelId="{9CF2235A-7D24-49E0-A974-01381020D49F}" type="presParOf" srcId="{640B7C40-03A5-4A13-B763-01A0474BB747}" destId="{1A19DAF6-FAF9-48AC-B27F-8EF2DEB31719}" srcOrd="0" destOrd="0" presId="urn:microsoft.com/office/officeart/2005/8/layout/list1"/>
    <dgm:cxn modelId="{18F839FE-460D-474C-9542-8A9DDBF5416D}" type="presParOf" srcId="{640B7C40-03A5-4A13-B763-01A0474BB747}" destId="{31A1474A-B2F1-4239-953B-DDC5A1563A59}" srcOrd="1" destOrd="0" presId="urn:microsoft.com/office/officeart/2005/8/layout/list1"/>
    <dgm:cxn modelId="{D4F6287A-349B-4B0B-9F07-9D47686269CF}" type="presParOf" srcId="{12B26DDB-D992-4F55-AB6F-3FA5AC3E6E71}" destId="{1BE69F49-741E-40A5-8FC8-41DE70D325F7}" srcOrd="9" destOrd="0" presId="urn:microsoft.com/office/officeart/2005/8/layout/list1"/>
    <dgm:cxn modelId="{ECC818D9-2911-49D3-BA92-CDCEF1BC76E5}" type="presParOf" srcId="{12B26DDB-D992-4F55-AB6F-3FA5AC3E6E71}" destId="{AE37F57C-0748-46D3-B911-C8C6076050F9}" srcOrd="10" destOrd="0" presId="urn:microsoft.com/office/officeart/2005/8/layout/list1"/>
    <dgm:cxn modelId="{0BD8E108-6E1B-47B9-8B69-BF997B8E7DBC}" type="presParOf" srcId="{12B26DDB-D992-4F55-AB6F-3FA5AC3E6E71}" destId="{0A1A9DAF-ABC4-4CBF-829F-5FC859C1924F}" srcOrd="11" destOrd="0" presId="urn:microsoft.com/office/officeart/2005/8/layout/list1"/>
    <dgm:cxn modelId="{E2AD123F-AC8C-4F98-9EBC-F5070A23AFCE}" type="presParOf" srcId="{12B26DDB-D992-4F55-AB6F-3FA5AC3E6E71}" destId="{D719BA95-41D6-4E34-A903-43100C3777B5}" srcOrd="12" destOrd="0" presId="urn:microsoft.com/office/officeart/2005/8/layout/list1"/>
    <dgm:cxn modelId="{069273BF-DE80-4A72-8765-DD1B289BC301}" type="presParOf" srcId="{D719BA95-41D6-4E34-A903-43100C3777B5}" destId="{3670E280-04B2-4060-9B42-34E388E45761}" srcOrd="0" destOrd="0" presId="urn:microsoft.com/office/officeart/2005/8/layout/list1"/>
    <dgm:cxn modelId="{14FAE8C0-BA0F-492C-BF8F-D91D236D9C28}" type="presParOf" srcId="{D719BA95-41D6-4E34-A903-43100C3777B5}" destId="{DB8E8F9C-0EB9-4812-B25D-659381A6A478}" srcOrd="1" destOrd="0" presId="urn:microsoft.com/office/officeart/2005/8/layout/list1"/>
    <dgm:cxn modelId="{BE888BB1-260D-421E-9761-041F4E97F38C}" type="presParOf" srcId="{12B26DDB-D992-4F55-AB6F-3FA5AC3E6E71}" destId="{CA7B4860-B643-4625-BF6D-2C3B5276FDD3}" srcOrd="13" destOrd="0" presId="urn:microsoft.com/office/officeart/2005/8/layout/list1"/>
    <dgm:cxn modelId="{D4C6453D-BD9E-46AE-945E-9F2D9912D909}" type="presParOf" srcId="{12B26DDB-D992-4F55-AB6F-3FA5AC3E6E71}" destId="{7E355DAD-2A72-4DE2-AD1E-86652B447148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C98BBFB-CBBF-4EF0-85D7-AA6F9052A674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2680CEA8-027F-4DD5-9850-FCC43490BA9D}">
      <dgm:prSet phldrT="[Testo]" custT="1"/>
      <dgm:spPr/>
      <dgm:t>
        <a:bodyPr/>
        <a:lstStyle/>
        <a:p>
          <a:r>
            <a:rPr lang="it-IT" sz="1600" b="1" dirty="0"/>
            <a:t>Sempre consentita</a:t>
          </a:r>
        </a:p>
      </dgm:t>
    </dgm:pt>
    <dgm:pt modelId="{CD632F83-A63C-4826-83C4-6A90D12561CD}" type="parTrans" cxnId="{585A70B6-F767-4722-92F4-0ABB992C4007}">
      <dgm:prSet/>
      <dgm:spPr/>
      <dgm:t>
        <a:bodyPr/>
        <a:lstStyle/>
        <a:p>
          <a:endParaRPr lang="it-IT"/>
        </a:p>
      </dgm:t>
    </dgm:pt>
    <dgm:pt modelId="{FE0FF518-E933-4288-8447-5E71E1053523}" type="sibTrans" cxnId="{585A70B6-F767-4722-92F4-0ABB992C4007}">
      <dgm:prSet/>
      <dgm:spPr/>
      <dgm:t>
        <a:bodyPr/>
        <a:lstStyle/>
        <a:p>
          <a:endParaRPr lang="it-IT"/>
        </a:p>
      </dgm:t>
    </dgm:pt>
    <dgm:pt modelId="{C3C1061C-F64B-49BB-9409-F399DA3768D6}">
      <dgm:prSet phldrT="[Testo]" custT="1"/>
      <dgm:spPr/>
      <dgm:t>
        <a:bodyPr/>
        <a:lstStyle/>
        <a:p>
          <a:r>
            <a:rPr lang="it-IT" sz="1600" b="1" dirty="0"/>
            <a:t>Soggetta a controlli e limitazioni</a:t>
          </a:r>
        </a:p>
      </dgm:t>
    </dgm:pt>
    <dgm:pt modelId="{6F522E7A-1BFB-4A85-B2A8-0EE622201F8B}" type="parTrans" cxnId="{52722709-C41B-46B0-8E19-BEBD6F2F5E82}">
      <dgm:prSet/>
      <dgm:spPr/>
      <dgm:t>
        <a:bodyPr/>
        <a:lstStyle/>
        <a:p>
          <a:endParaRPr lang="it-IT"/>
        </a:p>
      </dgm:t>
    </dgm:pt>
    <dgm:pt modelId="{BB64C596-019B-4F7F-AA52-B1D4FAD162B2}" type="sibTrans" cxnId="{52722709-C41B-46B0-8E19-BEBD6F2F5E82}">
      <dgm:prSet/>
      <dgm:spPr/>
      <dgm:t>
        <a:bodyPr/>
        <a:lstStyle/>
        <a:p>
          <a:endParaRPr lang="it-IT"/>
        </a:p>
      </dgm:t>
    </dgm:pt>
    <dgm:pt modelId="{2EC75D76-D576-4B38-8C16-337C2E73B75C}">
      <dgm:prSet phldrT="[Testo]" custT="1"/>
      <dgm:spPr/>
      <dgm:t>
        <a:bodyPr/>
        <a:lstStyle/>
        <a:p>
          <a:r>
            <a:rPr lang="it-IT" sz="1600" b="1" dirty="0"/>
            <a:t>Assicurate garanzie giurisdizionali</a:t>
          </a:r>
        </a:p>
      </dgm:t>
    </dgm:pt>
    <dgm:pt modelId="{1F05BC42-A3E7-4FD1-B493-462A852F6838}" type="parTrans" cxnId="{BE0B644D-8B88-4481-B171-46C0068DFA3C}">
      <dgm:prSet/>
      <dgm:spPr/>
      <dgm:t>
        <a:bodyPr/>
        <a:lstStyle/>
        <a:p>
          <a:endParaRPr lang="it-IT"/>
        </a:p>
      </dgm:t>
    </dgm:pt>
    <dgm:pt modelId="{4EAA3150-18A5-4C12-90A8-AEE2F62F1F97}" type="sibTrans" cxnId="{BE0B644D-8B88-4481-B171-46C0068DFA3C}">
      <dgm:prSet/>
      <dgm:spPr/>
      <dgm:t>
        <a:bodyPr/>
        <a:lstStyle/>
        <a:p>
          <a:endParaRPr lang="it-IT"/>
        </a:p>
      </dgm:t>
    </dgm:pt>
    <dgm:pt modelId="{1DFC452A-3B89-4378-B882-97258AC629D5}" type="pres">
      <dgm:prSet presAssocID="{7C98BBFB-CBBF-4EF0-85D7-AA6F9052A674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2B34B814-EFE1-4B03-B02B-3FD776E2BEA4}" type="pres">
      <dgm:prSet presAssocID="{2680CEA8-027F-4DD5-9850-FCC43490BA9D}" presName="Accent1" presStyleCnt="0"/>
      <dgm:spPr/>
    </dgm:pt>
    <dgm:pt modelId="{F266FA12-F2C0-45FD-BC6B-E2697B65FBA5}" type="pres">
      <dgm:prSet presAssocID="{2680CEA8-027F-4DD5-9850-FCC43490BA9D}" presName="Accent" presStyleLbl="node1" presStyleIdx="0" presStyleCnt="3"/>
      <dgm:spPr/>
    </dgm:pt>
    <dgm:pt modelId="{6AA97A39-01C9-42D1-9447-7A13E3BA7955}" type="pres">
      <dgm:prSet presAssocID="{2680CEA8-027F-4DD5-9850-FCC43490BA9D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FC9AE78E-9B56-4C8C-92DE-09B74F9EA2B6}" type="pres">
      <dgm:prSet presAssocID="{C3C1061C-F64B-49BB-9409-F399DA3768D6}" presName="Accent2" presStyleCnt="0"/>
      <dgm:spPr/>
    </dgm:pt>
    <dgm:pt modelId="{60587BD8-5DB5-40EC-A31E-BAC385D2DB60}" type="pres">
      <dgm:prSet presAssocID="{C3C1061C-F64B-49BB-9409-F399DA3768D6}" presName="Accent" presStyleLbl="node1" presStyleIdx="1" presStyleCnt="3"/>
      <dgm:spPr/>
    </dgm:pt>
    <dgm:pt modelId="{C164B608-2CB7-4467-96D6-51E7B557763F}" type="pres">
      <dgm:prSet presAssocID="{C3C1061C-F64B-49BB-9409-F399DA3768D6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761BEE94-B93F-4BF3-9E5D-9E0207C2A75F}" type="pres">
      <dgm:prSet presAssocID="{2EC75D76-D576-4B38-8C16-337C2E73B75C}" presName="Accent3" presStyleCnt="0"/>
      <dgm:spPr/>
    </dgm:pt>
    <dgm:pt modelId="{67DD27C5-3615-475E-84B2-F3F6F4BDAAEB}" type="pres">
      <dgm:prSet presAssocID="{2EC75D76-D576-4B38-8C16-337C2E73B75C}" presName="Accent" presStyleLbl="node1" presStyleIdx="2" presStyleCnt="3"/>
      <dgm:spPr/>
    </dgm:pt>
    <dgm:pt modelId="{E6B405BA-F3B8-4B8B-901B-5D4CA9251295}" type="pres">
      <dgm:prSet presAssocID="{2EC75D76-D576-4B38-8C16-337C2E73B75C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52722709-C41B-46B0-8E19-BEBD6F2F5E82}" srcId="{7C98BBFB-CBBF-4EF0-85D7-AA6F9052A674}" destId="{C3C1061C-F64B-49BB-9409-F399DA3768D6}" srcOrd="1" destOrd="0" parTransId="{6F522E7A-1BFB-4A85-B2A8-0EE622201F8B}" sibTransId="{BB64C596-019B-4F7F-AA52-B1D4FAD162B2}"/>
    <dgm:cxn modelId="{BE0B644D-8B88-4481-B171-46C0068DFA3C}" srcId="{7C98BBFB-CBBF-4EF0-85D7-AA6F9052A674}" destId="{2EC75D76-D576-4B38-8C16-337C2E73B75C}" srcOrd="2" destOrd="0" parTransId="{1F05BC42-A3E7-4FD1-B493-462A852F6838}" sibTransId="{4EAA3150-18A5-4C12-90A8-AEE2F62F1F97}"/>
    <dgm:cxn modelId="{733C2371-8540-4C09-A782-BABCC69FABD8}" type="presOf" srcId="{2EC75D76-D576-4B38-8C16-337C2E73B75C}" destId="{E6B405BA-F3B8-4B8B-901B-5D4CA9251295}" srcOrd="0" destOrd="0" presId="urn:microsoft.com/office/officeart/2009/layout/CircleArrowProcess"/>
    <dgm:cxn modelId="{585F13AF-0D19-4C36-8E57-CEDC56DB5646}" type="presOf" srcId="{2680CEA8-027F-4DD5-9850-FCC43490BA9D}" destId="{6AA97A39-01C9-42D1-9447-7A13E3BA7955}" srcOrd="0" destOrd="0" presId="urn:microsoft.com/office/officeart/2009/layout/CircleArrowProcess"/>
    <dgm:cxn modelId="{585A70B6-F767-4722-92F4-0ABB992C4007}" srcId="{7C98BBFB-CBBF-4EF0-85D7-AA6F9052A674}" destId="{2680CEA8-027F-4DD5-9850-FCC43490BA9D}" srcOrd="0" destOrd="0" parTransId="{CD632F83-A63C-4826-83C4-6A90D12561CD}" sibTransId="{FE0FF518-E933-4288-8447-5E71E1053523}"/>
    <dgm:cxn modelId="{898A37D5-2F44-439B-B4F3-5AC6D4D3C573}" type="presOf" srcId="{C3C1061C-F64B-49BB-9409-F399DA3768D6}" destId="{C164B608-2CB7-4467-96D6-51E7B557763F}" srcOrd="0" destOrd="0" presId="urn:microsoft.com/office/officeart/2009/layout/CircleArrowProcess"/>
    <dgm:cxn modelId="{E09BD5F8-0DB7-448A-B040-9B119DC6B6E7}" type="presOf" srcId="{7C98BBFB-CBBF-4EF0-85D7-AA6F9052A674}" destId="{1DFC452A-3B89-4378-B882-97258AC629D5}" srcOrd="0" destOrd="0" presId="urn:microsoft.com/office/officeart/2009/layout/CircleArrowProcess"/>
    <dgm:cxn modelId="{04C55BCC-EB27-4109-9EFF-1D01FCDD0887}" type="presParOf" srcId="{1DFC452A-3B89-4378-B882-97258AC629D5}" destId="{2B34B814-EFE1-4B03-B02B-3FD776E2BEA4}" srcOrd="0" destOrd="0" presId="urn:microsoft.com/office/officeart/2009/layout/CircleArrowProcess"/>
    <dgm:cxn modelId="{4F1E3F36-DB06-4631-98CD-C55C321EC376}" type="presParOf" srcId="{2B34B814-EFE1-4B03-B02B-3FD776E2BEA4}" destId="{F266FA12-F2C0-45FD-BC6B-E2697B65FBA5}" srcOrd="0" destOrd="0" presId="urn:microsoft.com/office/officeart/2009/layout/CircleArrowProcess"/>
    <dgm:cxn modelId="{BBEC3F3F-FDE6-4C82-9F33-7824CD5DE989}" type="presParOf" srcId="{1DFC452A-3B89-4378-B882-97258AC629D5}" destId="{6AA97A39-01C9-42D1-9447-7A13E3BA7955}" srcOrd="1" destOrd="0" presId="urn:microsoft.com/office/officeart/2009/layout/CircleArrowProcess"/>
    <dgm:cxn modelId="{466586C8-B9BB-49B1-9DCE-2A704FE2C9A5}" type="presParOf" srcId="{1DFC452A-3B89-4378-B882-97258AC629D5}" destId="{FC9AE78E-9B56-4C8C-92DE-09B74F9EA2B6}" srcOrd="2" destOrd="0" presId="urn:microsoft.com/office/officeart/2009/layout/CircleArrowProcess"/>
    <dgm:cxn modelId="{60BBBF89-9E87-4D9C-BF4F-4663C4ADC47E}" type="presParOf" srcId="{FC9AE78E-9B56-4C8C-92DE-09B74F9EA2B6}" destId="{60587BD8-5DB5-40EC-A31E-BAC385D2DB60}" srcOrd="0" destOrd="0" presId="urn:microsoft.com/office/officeart/2009/layout/CircleArrowProcess"/>
    <dgm:cxn modelId="{F56148B6-971E-41F4-B0B3-F7B7508153C3}" type="presParOf" srcId="{1DFC452A-3B89-4378-B882-97258AC629D5}" destId="{C164B608-2CB7-4467-96D6-51E7B557763F}" srcOrd="3" destOrd="0" presId="urn:microsoft.com/office/officeart/2009/layout/CircleArrowProcess"/>
    <dgm:cxn modelId="{7DDFCA58-2FBD-40CD-A9B7-62D800641F23}" type="presParOf" srcId="{1DFC452A-3B89-4378-B882-97258AC629D5}" destId="{761BEE94-B93F-4BF3-9E5D-9E0207C2A75F}" srcOrd="4" destOrd="0" presId="urn:microsoft.com/office/officeart/2009/layout/CircleArrowProcess"/>
    <dgm:cxn modelId="{D34795DE-77C5-429A-881B-D06F84C16EFA}" type="presParOf" srcId="{761BEE94-B93F-4BF3-9E5D-9E0207C2A75F}" destId="{67DD27C5-3615-475E-84B2-F3F6F4BDAAEB}" srcOrd="0" destOrd="0" presId="urn:microsoft.com/office/officeart/2009/layout/CircleArrowProcess"/>
    <dgm:cxn modelId="{C1D93BD5-34DD-4CE1-BBE1-9D6D794774D5}" type="presParOf" srcId="{1DFC452A-3B89-4378-B882-97258AC629D5}" destId="{E6B405BA-F3B8-4B8B-901B-5D4CA925129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DF0F16A-158C-4A1C-AA45-36FEBF04CB85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t-IT"/>
        </a:p>
      </dgm:t>
    </dgm:pt>
    <dgm:pt modelId="{E5C47E24-9DFD-4CC2-B47D-BF0850BC482B}">
      <dgm:prSet phldrT="[Testo]" custT="1"/>
      <dgm:spPr/>
      <dgm:t>
        <a:bodyPr/>
        <a:lstStyle/>
        <a:p>
          <a:r>
            <a:rPr lang="it-IT" sz="1600" b="1" dirty="0"/>
            <a:t>Può essere consentita</a:t>
          </a:r>
        </a:p>
      </dgm:t>
    </dgm:pt>
    <dgm:pt modelId="{DD299E8E-891C-473A-A813-FBC91DC76CA5}" type="parTrans" cxnId="{3E7879DA-0682-4AA6-B531-2894FAE77C60}">
      <dgm:prSet/>
      <dgm:spPr/>
      <dgm:t>
        <a:bodyPr/>
        <a:lstStyle/>
        <a:p>
          <a:endParaRPr lang="it-IT"/>
        </a:p>
      </dgm:t>
    </dgm:pt>
    <dgm:pt modelId="{61732587-9289-400D-B86D-66501589CBC3}" type="sibTrans" cxnId="{3E7879DA-0682-4AA6-B531-2894FAE77C60}">
      <dgm:prSet/>
      <dgm:spPr/>
      <dgm:t>
        <a:bodyPr/>
        <a:lstStyle/>
        <a:p>
          <a:endParaRPr lang="it-IT"/>
        </a:p>
      </dgm:t>
    </dgm:pt>
    <dgm:pt modelId="{8C182CCB-022A-4E91-A998-1CFD4C9A9DCF}">
      <dgm:prSet phldrT="[Testo]" custT="1"/>
      <dgm:spPr/>
      <dgm:t>
        <a:bodyPr/>
        <a:lstStyle/>
        <a:p>
          <a:r>
            <a:rPr lang="it-IT" sz="1600" b="1" dirty="0"/>
            <a:t>Solo telefonate in uscita una volta alla settimana</a:t>
          </a:r>
        </a:p>
      </dgm:t>
    </dgm:pt>
    <dgm:pt modelId="{9F95204A-985E-429D-B518-AF07F9979438}" type="parTrans" cxnId="{36A647BD-E8F5-4D91-8B56-0650B95EC73E}">
      <dgm:prSet/>
      <dgm:spPr/>
      <dgm:t>
        <a:bodyPr/>
        <a:lstStyle/>
        <a:p>
          <a:endParaRPr lang="it-IT"/>
        </a:p>
      </dgm:t>
    </dgm:pt>
    <dgm:pt modelId="{770CC758-018F-4674-A157-5D4546CA1B5A}" type="sibTrans" cxnId="{36A647BD-E8F5-4D91-8B56-0650B95EC73E}">
      <dgm:prSet/>
      <dgm:spPr/>
      <dgm:t>
        <a:bodyPr/>
        <a:lstStyle/>
        <a:p>
          <a:endParaRPr lang="it-IT"/>
        </a:p>
      </dgm:t>
    </dgm:pt>
    <dgm:pt modelId="{9029E0EE-1815-4862-8B06-F077A48E517D}">
      <dgm:prSet phldrT="[Testo]" custT="1"/>
      <dgm:spPr/>
      <dgm:t>
        <a:bodyPr/>
        <a:lstStyle/>
        <a:p>
          <a:r>
            <a:rPr lang="it-IT" sz="1800" b="1" dirty="0"/>
            <a:t>Necessita di autorizzazione</a:t>
          </a:r>
        </a:p>
      </dgm:t>
    </dgm:pt>
    <dgm:pt modelId="{0DA19219-CFC4-496C-B0E2-C882EB28E0E2}" type="parTrans" cxnId="{B131BC15-B04D-4B3C-BFA6-5420C7E64694}">
      <dgm:prSet/>
      <dgm:spPr/>
      <dgm:t>
        <a:bodyPr/>
        <a:lstStyle/>
        <a:p>
          <a:endParaRPr lang="it-IT"/>
        </a:p>
      </dgm:t>
    </dgm:pt>
    <dgm:pt modelId="{490BA0ED-6568-4832-A41D-E5F911C385B3}" type="sibTrans" cxnId="{B131BC15-B04D-4B3C-BFA6-5420C7E64694}">
      <dgm:prSet/>
      <dgm:spPr/>
      <dgm:t>
        <a:bodyPr/>
        <a:lstStyle/>
        <a:p>
          <a:endParaRPr lang="it-IT"/>
        </a:p>
      </dgm:t>
    </dgm:pt>
    <dgm:pt modelId="{39860C2E-2958-471D-9409-73AE241D9347}" type="pres">
      <dgm:prSet presAssocID="{8DF0F16A-158C-4A1C-AA45-36FEBF04CB85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F63B4E62-F42E-4321-832A-88C03F90A69C}" type="pres">
      <dgm:prSet presAssocID="{E5C47E24-9DFD-4CC2-B47D-BF0850BC482B}" presName="Accent1" presStyleCnt="0"/>
      <dgm:spPr/>
    </dgm:pt>
    <dgm:pt modelId="{4E961C88-23BB-4EE1-B979-7B6C8696A152}" type="pres">
      <dgm:prSet presAssocID="{E5C47E24-9DFD-4CC2-B47D-BF0850BC482B}" presName="Accent" presStyleLbl="node1" presStyleIdx="0" presStyleCnt="3"/>
      <dgm:spPr/>
    </dgm:pt>
    <dgm:pt modelId="{63E8C31E-BEDF-4B0C-9A04-188C17F94142}" type="pres">
      <dgm:prSet presAssocID="{E5C47E24-9DFD-4CC2-B47D-BF0850BC482B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DFF1F9B9-F5FA-4CF1-A5D8-8C9612BBBD18}" type="pres">
      <dgm:prSet presAssocID="{8C182CCB-022A-4E91-A998-1CFD4C9A9DCF}" presName="Accent2" presStyleCnt="0"/>
      <dgm:spPr/>
    </dgm:pt>
    <dgm:pt modelId="{63800BF8-6A76-4750-9E10-810991BD2731}" type="pres">
      <dgm:prSet presAssocID="{8C182CCB-022A-4E91-A998-1CFD4C9A9DCF}" presName="Accent" presStyleLbl="node1" presStyleIdx="1" presStyleCnt="3"/>
      <dgm:spPr/>
    </dgm:pt>
    <dgm:pt modelId="{833E73C4-D72A-4552-AE79-E11C9E455EF4}" type="pres">
      <dgm:prSet presAssocID="{8C182CCB-022A-4E91-A998-1CFD4C9A9DCF}" presName="Parent2" presStyleLbl="revTx" presStyleIdx="1" presStyleCnt="3" custScaleX="124384" custLinFactNeighborX="9797" custLinFactNeighborY="1517">
        <dgm:presLayoutVars>
          <dgm:chMax val="1"/>
          <dgm:chPref val="1"/>
          <dgm:bulletEnabled val="1"/>
        </dgm:presLayoutVars>
      </dgm:prSet>
      <dgm:spPr/>
    </dgm:pt>
    <dgm:pt modelId="{C36184C2-6514-4847-9949-BECA9762F980}" type="pres">
      <dgm:prSet presAssocID="{9029E0EE-1815-4862-8B06-F077A48E517D}" presName="Accent3" presStyleCnt="0"/>
      <dgm:spPr/>
    </dgm:pt>
    <dgm:pt modelId="{FC879F76-465F-4C97-A02F-46D6599BE8B0}" type="pres">
      <dgm:prSet presAssocID="{9029E0EE-1815-4862-8B06-F077A48E517D}" presName="Accent" presStyleLbl="node1" presStyleIdx="2" presStyleCnt="3"/>
      <dgm:spPr/>
    </dgm:pt>
    <dgm:pt modelId="{ECB7E84A-4BE1-4E57-A30B-FD0FFBFABE39}" type="pres">
      <dgm:prSet presAssocID="{9029E0EE-1815-4862-8B06-F077A48E517D}" presName="Parent3" presStyleLbl="revTx" presStyleIdx="2" presStyleCnt="3" custScaleX="127479">
        <dgm:presLayoutVars>
          <dgm:chMax val="1"/>
          <dgm:chPref val="1"/>
          <dgm:bulletEnabled val="1"/>
        </dgm:presLayoutVars>
      </dgm:prSet>
      <dgm:spPr/>
    </dgm:pt>
  </dgm:ptLst>
  <dgm:cxnLst>
    <dgm:cxn modelId="{B131BC15-B04D-4B3C-BFA6-5420C7E64694}" srcId="{8DF0F16A-158C-4A1C-AA45-36FEBF04CB85}" destId="{9029E0EE-1815-4862-8B06-F077A48E517D}" srcOrd="2" destOrd="0" parTransId="{0DA19219-CFC4-496C-B0E2-C882EB28E0E2}" sibTransId="{490BA0ED-6568-4832-A41D-E5F911C385B3}"/>
    <dgm:cxn modelId="{37B0722F-B011-457B-A224-73A10A6B8C6C}" type="presOf" srcId="{E5C47E24-9DFD-4CC2-B47D-BF0850BC482B}" destId="{63E8C31E-BEDF-4B0C-9A04-188C17F94142}" srcOrd="0" destOrd="0" presId="urn:microsoft.com/office/officeart/2009/layout/CircleArrowProcess"/>
    <dgm:cxn modelId="{43AB5743-FE15-421F-826D-06CCF3AB8CA2}" type="presOf" srcId="{9029E0EE-1815-4862-8B06-F077A48E517D}" destId="{ECB7E84A-4BE1-4E57-A30B-FD0FFBFABE39}" srcOrd="0" destOrd="0" presId="urn:microsoft.com/office/officeart/2009/layout/CircleArrowProcess"/>
    <dgm:cxn modelId="{9DE8A79B-5BFB-4A78-9294-CF3C03C744C6}" type="presOf" srcId="{8DF0F16A-158C-4A1C-AA45-36FEBF04CB85}" destId="{39860C2E-2958-471D-9409-73AE241D9347}" srcOrd="0" destOrd="0" presId="urn:microsoft.com/office/officeart/2009/layout/CircleArrowProcess"/>
    <dgm:cxn modelId="{36A647BD-E8F5-4D91-8B56-0650B95EC73E}" srcId="{8DF0F16A-158C-4A1C-AA45-36FEBF04CB85}" destId="{8C182CCB-022A-4E91-A998-1CFD4C9A9DCF}" srcOrd="1" destOrd="0" parTransId="{9F95204A-985E-429D-B518-AF07F9979438}" sibTransId="{770CC758-018F-4674-A157-5D4546CA1B5A}"/>
    <dgm:cxn modelId="{6C18EDBE-DDE8-42CB-97F4-71092E6E1C07}" type="presOf" srcId="{8C182CCB-022A-4E91-A998-1CFD4C9A9DCF}" destId="{833E73C4-D72A-4552-AE79-E11C9E455EF4}" srcOrd="0" destOrd="0" presId="urn:microsoft.com/office/officeart/2009/layout/CircleArrowProcess"/>
    <dgm:cxn modelId="{3E7879DA-0682-4AA6-B531-2894FAE77C60}" srcId="{8DF0F16A-158C-4A1C-AA45-36FEBF04CB85}" destId="{E5C47E24-9DFD-4CC2-B47D-BF0850BC482B}" srcOrd="0" destOrd="0" parTransId="{DD299E8E-891C-473A-A813-FBC91DC76CA5}" sibTransId="{61732587-9289-400D-B86D-66501589CBC3}"/>
    <dgm:cxn modelId="{66196AF1-BB3D-4446-8B8B-E4950619AD2E}" type="presParOf" srcId="{39860C2E-2958-471D-9409-73AE241D9347}" destId="{F63B4E62-F42E-4321-832A-88C03F90A69C}" srcOrd="0" destOrd="0" presId="urn:microsoft.com/office/officeart/2009/layout/CircleArrowProcess"/>
    <dgm:cxn modelId="{574F50BB-E79D-4000-9D61-E044F2CCAF02}" type="presParOf" srcId="{F63B4E62-F42E-4321-832A-88C03F90A69C}" destId="{4E961C88-23BB-4EE1-B979-7B6C8696A152}" srcOrd="0" destOrd="0" presId="urn:microsoft.com/office/officeart/2009/layout/CircleArrowProcess"/>
    <dgm:cxn modelId="{396CB3BC-44DF-42CA-B935-4B63028AE37A}" type="presParOf" srcId="{39860C2E-2958-471D-9409-73AE241D9347}" destId="{63E8C31E-BEDF-4B0C-9A04-188C17F94142}" srcOrd="1" destOrd="0" presId="urn:microsoft.com/office/officeart/2009/layout/CircleArrowProcess"/>
    <dgm:cxn modelId="{9444D56B-2AA5-4065-A3B2-9A6A65A8EDA9}" type="presParOf" srcId="{39860C2E-2958-471D-9409-73AE241D9347}" destId="{DFF1F9B9-F5FA-4CF1-A5D8-8C9612BBBD18}" srcOrd="2" destOrd="0" presId="urn:microsoft.com/office/officeart/2009/layout/CircleArrowProcess"/>
    <dgm:cxn modelId="{8E3820F3-B62F-47DA-80FF-46D17D4B1D02}" type="presParOf" srcId="{DFF1F9B9-F5FA-4CF1-A5D8-8C9612BBBD18}" destId="{63800BF8-6A76-4750-9E10-810991BD2731}" srcOrd="0" destOrd="0" presId="urn:microsoft.com/office/officeart/2009/layout/CircleArrowProcess"/>
    <dgm:cxn modelId="{F171CF45-ACC3-47F5-B1AC-EE248DD58B01}" type="presParOf" srcId="{39860C2E-2958-471D-9409-73AE241D9347}" destId="{833E73C4-D72A-4552-AE79-E11C9E455EF4}" srcOrd="3" destOrd="0" presId="urn:microsoft.com/office/officeart/2009/layout/CircleArrowProcess"/>
    <dgm:cxn modelId="{5C2F5C68-78DE-47E0-8580-18B7AD21F80F}" type="presParOf" srcId="{39860C2E-2958-471D-9409-73AE241D9347}" destId="{C36184C2-6514-4847-9949-BECA9762F980}" srcOrd="4" destOrd="0" presId="urn:microsoft.com/office/officeart/2009/layout/CircleArrowProcess"/>
    <dgm:cxn modelId="{A9A65E25-7EB1-44DA-AB6C-124A3A319BBE}" type="presParOf" srcId="{C36184C2-6514-4847-9949-BECA9762F980}" destId="{FC879F76-465F-4C97-A02F-46D6599BE8B0}" srcOrd="0" destOrd="0" presId="urn:microsoft.com/office/officeart/2009/layout/CircleArrowProcess"/>
    <dgm:cxn modelId="{83E3F274-2B88-4A40-8F07-6824AFC05F8F}" type="presParOf" srcId="{39860C2E-2958-471D-9409-73AE241D9347}" destId="{ECB7E84A-4BE1-4E57-A30B-FD0FFBFABE39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75CC510-C878-48B1-A90C-85E30E57114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B90DD99D-E461-4624-8034-7082F8A69EE1}">
      <dgm:prSet/>
      <dgm:spPr/>
      <dgm:t>
        <a:bodyPr/>
        <a:lstStyle/>
        <a:p>
          <a:pPr rtl="0"/>
          <a:r>
            <a:rPr lang="it-IT" b="1"/>
            <a:t>presupposti </a:t>
          </a:r>
          <a:r>
            <a:rPr lang="it-IT"/>
            <a:t>che giustificano l’intervento limitativo e di controllo </a:t>
          </a:r>
        </a:p>
      </dgm:t>
    </dgm:pt>
    <dgm:pt modelId="{C0B9B25C-949C-4CA5-B401-8FA6DA9C879B}" type="parTrans" cxnId="{077F654B-AA22-4C77-9E1D-674EAEBC1683}">
      <dgm:prSet/>
      <dgm:spPr/>
      <dgm:t>
        <a:bodyPr/>
        <a:lstStyle/>
        <a:p>
          <a:endParaRPr lang="it-IT"/>
        </a:p>
      </dgm:t>
    </dgm:pt>
    <dgm:pt modelId="{D2043454-EC4D-48CA-849B-E4E811D354AB}" type="sibTrans" cxnId="{077F654B-AA22-4C77-9E1D-674EAEBC1683}">
      <dgm:prSet/>
      <dgm:spPr/>
      <dgm:t>
        <a:bodyPr/>
        <a:lstStyle/>
        <a:p>
          <a:endParaRPr lang="it-IT"/>
        </a:p>
      </dgm:t>
    </dgm:pt>
    <dgm:pt modelId="{B9B008FD-D030-4870-875D-4599DB110520}">
      <dgm:prSet custT="1"/>
      <dgm:spPr/>
      <dgm:t>
        <a:bodyPr/>
        <a:lstStyle/>
        <a:p>
          <a:pPr rtl="0"/>
          <a:r>
            <a:rPr lang="it-IT" sz="1200" b="1" i="1" dirty="0"/>
            <a:t>esigenze investigative</a:t>
          </a:r>
          <a:r>
            <a:rPr lang="it-IT" sz="1200" i="1" dirty="0"/>
            <a:t> inerenti alle indagini </a:t>
          </a:r>
          <a:endParaRPr lang="it-IT" sz="1200" dirty="0"/>
        </a:p>
      </dgm:t>
    </dgm:pt>
    <dgm:pt modelId="{8B2DE870-FEEB-4077-86DA-B34C1AC99889}" type="parTrans" cxnId="{34964414-1EFE-4B3D-9853-DD83CBCDE0F3}">
      <dgm:prSet/>
      <dgm:spPr/>
      <dgm:t>
        <a:bodyPr/>
        <a:lstStyle/>
        <a:p>
          <a:endParaRPr lang="it-IT"/>
        </a:p>
      </dgm:t>
    </dgm:pt>
    <dgm:pt modelId="{BE105673-F9B3-4B01-B7ED-5DE70C559943}" type="sibTrans" cxnId="{34964414-1EFE-4B3D-9853-DD83CBCDE0F3}">
      <dgm:prSet/>
      <dgm:spPr/>
      <dgm:t>
        <a:bodyPr/>
        <a:lstStyle/>
        <a:p>
          <a:endParaRPr lang="it-IT"/>
        </a:p>
      </dgm:t>
    </dgm:pt>
    <dgm:pt modelId="{62FEAFD9-8A4F-4B08-BD54-3CAD8A59859D}">
      <dgm:prSet custT="1"/>
      <dgm:spPr/>
      <dgm:t>
        <a:bodyPr/>
        <a:lstStyle/>
        <a:p>
          <a:pPr rtl="0"/>
          <a:r>
            <a:rPr lang="it-IT" sz="1200" b="1" i="1" dirty="0"/>
            <a:t>esigenze investigative collegate alla prevenzione dei reati</a:t>
          </a:r>
          <a:r>
            <a:rPr lang="it-IT" sz="1200" i="1" dirty="0"/>
            <a:t> </a:t>
          </a:r>
          <a:endParaRPr lang="it-IT" sz="1200" dirty="0"/>
        </a:p>
      </dgm:t>
    </dgm:pt>
    <dgm:pt modelId="{4E6106F6-73B8-4C22-B744-905C1DCE82AD}" type="parTrans" cxnId="{2088E3F2-A9EC-4D53-BBC9-F5D26FE53D70}">
      <dgm:prSet/>
      <dgm:spPr/>
      <dgm:t>
        <a:bodyPr/>
        <a:lstStyle/>
        <a:p>
          <a:endParaRPr lang="it-IT"/>
        </a:p>
      </dgm:t>
    </dgm:pt>
    <dgm:pt modelId="{17D83F31-E004-4AFC-88F6-1FB4F531FE68}" type="sibTrans" cxnId="{2088E3F2-A9EC-4D53-BBC9-F5D26FE53D70}">
      <dgm:prSet/>
      <dgm:spPr/>
      <dgm:t>
        <a:bodyPr/>
        <a:lstStyle/>
        <a:p>
          <a:endParaRPr lang="it-IT"/>
        </a:p>
      </dgm:t>
    </dgm:pt>
    <dgm:pt modelId="{3A850D72-E547-4AEE-ABDA-0B60E9C9749E}">
      <dgm:prSet custT="1"/>
      <dgm:spPr/>
      <dgm:t>
        <a:bodyPr/>
        <a:lstStyle/>
        <a:p>
          <a:pPr rtl="0"/>
          <a:r>
            <a:rPr lang="it-IT" sz="1200" b="1" i="1" dirty="0"/>
            <a:t>ragioni di sicurezza</a:t>
          </a:r>
          <a:r>
            <a:rPr lang="it-IT" sz="1200" i="1" dirty="0"/>
            <a:t> o ordine nell’istituto carcerario</a:t>
          </a:r>
          <a:endParaRPr lang="it-IT" sz="1200" dirty="0"/>
        </a:p>
      </dgm:t>
    </dgm:pt>
    <dgm:pt modelId="{1B532DEB-A137-4729-B5EF-BD821D52357A}" type="parTrans" cxnId="{82F476FB-8F88-4381-BA53-F16DDDE54823}">
      <dgm:prSet/>
      <dgm:spPr/>
      <dgm:t>
        <a:bodyPr/>
        <a:lstStyle/>
        <a:p>
          <a:endParaRPr lang="it-IT"/>
        </a:p>
      </dgm:t>
    </dgm:pt>
    <dgm:pt modelId="{597D32A0-547A-4C6E-8992-6BE83731A17E}" type="sibTrans" cxnId="{82F476FB-8F88-4381-BA53-F16DDDE54823}">
      <dgm:prSet/>
      <dgm:spPr/>
      <dgm:t>
        <a:bodyPr/>
        <a:lstStyle/>
        <a:p>
          <a:endParaRPr lang="it-IT"/>
        </a:p>
      </dgm:t>
    </dgm:pt>
    <dgm:pt modelId="{94EFB203-5E92-4DB6-A8DF-824F8F76AD2E}">
      <dgm:prSet/>
      <dgm:spPr/>
      <dgm:t>
        <a:bodyPr/>
        <a:lstStyle/>
        <a:p>
          <a:pPr rtl="0"/>
          <a:r>
            <a:rPr lang="it-IT" b="1"/>
            <a:t>durata della limitazione e del controllo</a:t>
          </a:r>
          <a:r>
            <a:rPr lang="it-IT"/>
            <a:t> </a:t>
          </a:r>
        </a:p>
      </dgm:t>
    </dgm:pt>
    <dgm:pt modelId="{A6F591C1-8C29-40F0-A4C6-31A96534586E}" type="parTrans" cxnId="{19293F5A-53EC-4A90-9BF3-2B40184D5285}">
      <dgm:prSet/>
      <dgm:spPr/>
      <dgm:t>
        <a:bodyPr/>
        <a:lstStyle/>
        <a:p>
          <a:endParaRPr lang="it-IT"/>
        </a:p>
      </dgm:t>
    </dgm:pt>
    <dgm:pt modelId="{5F32DE12-612E-4C3B-B4ED-A593DD8323A8}" type="sibTrans" cxnId="{19293F5A-53EC-4A90-9BF3-2B40184D5285}">
      <dgm:prSet/>
      <dgm:spPr/>
      <dgm:t>
        <a:bodyPr/>
        <a:lstStyle/>
        <a:p>
          <a:endParaRPr lang="it-IT"/>
        </a:p>
      </dgm:t>
    </dgm:pt>
    <dgm:pt modelId="{E8A73BE0-44FA-470A-897B-D60350233E39}">
      <dgm:prSet custT="1"/>
      <dgm:spPr/>
      <dgm:t>
        <a:bodyPr/>
        <a:lstStyle/>
        <a:p>
          <a:pPr rtl="0"/>
          <a:r>
            <a:rPr lang="it-IT" sz="1200" b="1" dirty="0" err="1"/>
            <a:t>max</a:t>
          </a:r>
          <a:r>
            <a:rPr lang="it-IT" sz="1200" b="1" dirty="0"/>
            <a:t> sei mesi</a:t>
          </a:r>
          <a:r>
            <a:rPr lang="it-IT" sz="1200" dirty="0"/>
            <a:t>, prorogabili di volta in volta per non più di </a:t>
          </a:r>
          <a:r>
            <a:rPr lang="it-IT" sz="1200" b="1" dirty="0"/>
            <a:t>tre mesi</a:t>
          </a:r>
          <a:endParaRPr lang="it-IT" sz="1200" dirty="0"/>
        </a:p>
      </dgm:t>
    </dgm:pt>
    <dgm:pt modelId="{29405AA5-3463-444C-8329-C28A6CDFE71B}" type="parTrans" cxnId="{E957981B-C99E-4570-93E7-6C5ECC60222A}">
      <dgm:prSet/>
      <dgm:spPr/>
      <dgm:t>
        <a:bodyPr/>
        <a:lstStyle/>
        <a:p>
          <a:endParaRPr lang="it-IT"/>
        </a:p>
      </dgm:t>
    </dgm:pt>
    <dgm:pt modelId="{45D51E53-863A-4C99-A6A4-93B48C70CBA0}" type="sibTrans" cxnId="{E957981B-C99E-4570-93E7-6C5ECC60222A}">
      <dgm:prSet/>
      <dgm:spPr/>
      <dgm:t>
        <a:bodyPr/>
        <a:lstStyle/>
        <a:p>
          <a:endParaRPr lang="it-IT"/>
        </a:p>
      </dgm:t>
    </dgm:pt>
    <dgm:pt modelId="{EAEA96FC-8589-4BBE-8624-FD34385AAC40}">
      <dgm:prSet/>
      <dgm:spPr/>
      <dgm:t>
        <a:bodyPr/>
        <a:lstStyle/>
        <a:p>
          <a:pPr rtl="0"/>
          <a:r>
            <a:rPr lang="it-IT" b="1"/>
            <a:t>modalità di intervento / tipo di controllo</a:t>
          </a:r>
          <a:endParaRPr lang="it-IT"/>
        </a:p>
      </dgm:t>
    </dgm:pt>
    <dgm:pt modelId="{3FE44DE7-A107-4FF0-A17F-A1CBE1D39252}" type="parTrans" cxnId="{24593010-E46C-4E99-A3CF-9538932076C4}">
      <dgm:prSet/>
      <dgm:spPr/>
      <dgm:t>
        <a:bodyPr/>
        <a:lstStyle/>
        <a:p>
          <a:endParaRPr lang="it-IT"/>
        </a:p>
      </dgm:t>
    </dgm:pt>
    <dgm:pt modelId="{4B6E45FC-C673-43FF-ADB7-24D10093A31F}" type="sibTrans" cxnId="{24593010-E46C-4E99-A3CF-9538932076C4}">
      <dgm:prSet/>
      <dgm:spPr/>
      <dgm:t>
        <a:bodyPr/>
        <a:lstStyle/>
        <a:p>
          <a:endParaRPr lang="it-IT"/>
        </a:p>
      </dgm:t>
    </dgm:pt>
    <dgm:pt modelId="{999DA9FD-827F-4585-8C10-4A214FB7F2DA}">
      <dgm:prSet custT="1"/>
      <dgm:spPr/>
      <dgm:t>
        <a:bodyPr/>
        <a:lstStyle/>
        <a:p>
          <a:pPr rtl="0"/>
          <a:r>
            <a:rPr lang="it-IT" sz="1200" b="1" dirty="0"/>
            <a:t>limitazioni</a:t>
          </a:r>
          <a:r>
            <a:rPr lang="it-IT" sz="1200" dirty="0"/>
            <a:t> nella corrispondenza e nella ricezione della stampa</a:t>
          </a:r>
        </a:p>
      </dgm:t>
    </dgm:pt>
    <dgm:pt modelId="{B71A6203-65D0-42E2-A8F6-39F868BDF582}" type="parTrans" cxnId="{6B6895D9-BFCD-4D6D-BB1E-28455AF97B80}">
      <dgm:prSet/>
      <dgm:spPr/>
      <dgm:t>
        <a:bodyPr/>
        <a:lstStyle/>
        <a:p>
          <a:endParaRPr lang="it-IT"/>
        </a:p>
      </dgm:t>
    </dgm:pt>
    <dgm:pt modelId="{C0197EA8-6525-49AF-ADF8-0E7DACCD61BA}" type="sibTrans" cxnId="{6B6895D9-BFCD-4D6D-BB1E-28455AF97B80}">
      <dgm:prSet/>
      <dgm:spPr/>
      <dgm:t>
        <a:bodyPr/>
        <a:lstStyle/>
        <a:p>
          <a:endParaRPr lang="it-IT"/>
        </a:p>
      </dgm:t>
    </dgm:pt>
    <dgm:pt modelId="{3A2122BE-CFD3-43AC-8020-3B753843A611}">
      <dgm:prSet custT="1"/>
      <dgm:spPr/>
      <dgm:t>
        <a:bodyPr/>
        <a:lstStyle/>
        <a:p>
          <a:pPr rtl="0"/>
          <a:r>
            <a:rPr lang="it-IT" sz="1200" dirty="0"/>
            <a:t>sottoposizione della corrispondenza a </a:t>
          </a:r>
          <a:r>
            <a:rPr lang="it-IT" sz="1200" b="1" dirty="0"/>
            <a:t>visto di controllo</a:t>
          </a:r>
          <a:endParaRPr lang="it-IT" sz="1200" dirty="0"/>
        </a:p>
      </dgm:t>
    </dgm:pt>
    <dgm:pt modelId="{4142C3D2-D4EC-46B8-ADDF-1ECA84A580A0}" type="parTrans" cxnId="{6E10FAF2-7443-4897-A2EF-0FDAE5354BAD}">
      <dgm:prSet/>
      <dgm:spPr/>
      <dgm:t>
        <a:bodyPr/>
        <a:lstStyle/>
        <a:p>
          <a:endParaRPr lang="it-IT"/>
        </a:p>
      </dgm:t>
    </dgm:pt>
    <dgm:pt modelId="{0485F01B-E989-4ACE-959E-9386A0B6DAD6}" type="sibTrans" cxnId="{6E10FAF2-7443-4897-A2EF-0FDAE5354BAD}">
      <dgm:prSet/>
      <dgm:spPr/>
      <dgm:t>
        <a:bodyPr/>
        <a:lstStyle/>
        <a:p>
          <a:endParaRPr lang="it-IT"/>
        </a:p>
      </dgm:t>
    </dgm:pt>
    <dgm:pt modelId="{4A1FD92E-44D8-4BF6-80EF-F20C9298370A}">
      <dgm:prSet custT="1"/>
      <dgm:spPr/>
      <dgm:t>
        <a:bodyPr/>
        <a:lstStyle/>
        <a:p>
          <a:pPr rtl="0"/>
          <a:r>
            <a:rPr lang="it-IT" sz="1200" b="1" dirty="0"/>
            <a:t>controllo del contenuto</a:t>
          </a:r>
          <a:r>
            <a:rPr lang="it-IT" sz="1200" dirty="0"/>
            <a:t> delle buste che racchiudono la corrispondenza</a:t>
          </a:r>
        </a:p>
      </dgm:t>
    </dgm:pt>
    <dgm:pt modelId="{BC8B5C76-1CEB-416C-830B-AC93AE313BA9}" type="parTrans" cxnId="{82084905-C6A5-44FD-BE28-06FFDBEAF552}">
      <dgm:prSet/>
      <dgm:spPr/>
      <dgm:t>
        <a:bodyPr/>
        <a:lstStyle/>
        <a:p>
          <a:endParaRPr lang="it-IT"/>
        </a:p>
      </dgm:t>
    </dgm:pt>
    <dgm:pt modelId="{E6493B4B-96E6-468F-A845-025B3F64D4A9}" type="sibTrans" cxnId="{82084905-C6A5-44FD-BE28-06FFDBEAF552}">
      <dgm:prSet/>
      <dgm:spPr/>
      <dgm:t>
        <a:bodyPr/>
        <a:lstStyle/>
        <a:p>
          <a:endParaRPr lang="it-IT"/>
        </a:p>
      </dgm:t>
    </dgm:pt>
    <dgm:pt modelId="{CF8F628D-9226-4BF2-9273-80D47E313AFA}">
      <dgm:prSet/>
      <dgm:spPr/>
      <dgm:t>
        <a:bodyPr/>
        <a:lstStyle/>
        <a:p>
          <a:pPr rtl="0"/>
          <a:r>
            <a:rPr lang="it-IT" b="1"/>
            <a:t>soggetti</a:t>
          </a:r>
          <a:r>
            <a:rPr lang="it-IT"/>
            <a:t> che possono attuare le limitazioni e i controlli / </a:t>
          </a:r>
          <a:r>
            <a:rPr lang="it-IT" u="sng"/>
            <a:t>su richiesta del p.m. o del direttore </a:t>
          </a:r>
          <a:endParaRPr lang="it-IT"/>
        </a:p>
      </dgm:t>
    </dgm:pt>
    <dgm:pt modelId="{466A6FDF-4EA5-4402-A9EF-B7374A42DA63}" type="parTrans" cxnId="{88E78226-55B9-498D-A7B6-28263D6C287C}">
      <dgm:prSet/>
      <dgm:spPr/>
      <dgm:t>
        <a:bodyPr/>
        <a:lstStyle/>
        <a:p>
          <a:endParaRPr lang="it-IT"/>
        </a:p>
      </dgm:t>
    </dgm:pt>
    <dgm:pt modelId="{F150E83C-97CB-4972-A61F-B9034AE59AE6}" type="sibTrans" cxnId="{88E78226-55B9-498D-A7B6-28263D6C287C}">
      <dgm:prSet/>
      <dgm:spPr/>
      <dgm:t>
        <a:bodyPr/>
        <a:lstStyle/>
        <a:p>
          <a:endParaRPr lang="it-IT"/>
        </a:p>
      </dgm:t>
    </dgm:pt>
    <dgm:pt modelId="{81A55FCD-31F8-498F-9D07-532BD5C802CB}">
      <dgm:prSet custT="1"/>
      <dgm:spPr/>
      <dgm:t>
        <a:bodyPr/>
        <a:lstStyle/>
        <a:p>
          <a:pPr rtl="0"/>
          <a:r>
            <a:rPr lang="it-IT" sz="1200" b="1" dirty="0"/>
            <a:t>magistrato di sorveglianza</a:t>
          </a:r>
          <a:r>
            <a:rPr lang="it-IT" sz="1200" dirty="0"/>
            <a:t> </a:t>
          </a:r>
          <a:r>
            <a:rPr lang="it-IT" sz="1200" i="0" dirty="0"/>
            <a:t>per i condannati e gli internati</a:t>
          </a:r>
        </a:p>
      </dgm:t>
    </dgm:pt>
    <dgm:pt modelId="{3F4882C4-1268-4E80-B2ED-0683E0F27A6B}" type="parTrans" cxnId="{FA4B904F-A5A4-4608-AD33-E7D9544C8163}">
      <dgm:prSet/>
      <dgm:spPr/>
      <dgm:t>
        <a:bodyPr/>
        <a:lstStyle/>
        <a:p>
          <a:endParaRPr lang="it-IT"/>
        </a:p>
      </dgm:t>
    </dgm:pt>
    <dgm:pt modelId="{9D5D71D0-3CAC-420C-9563-22C29C91BD74}" type="sibTrans" cxnId="{FA4B904F-A5A4-4608-AD33-E7D9544C8163}">
      <dgm:prSet/>
      <dgm:spPr/>
      <dgm:t>
        <a:bodyPr/>
        <a:lstStyle/>
        <a:p>
          <a:endParaRPr lang="it-IT"/>
        </a:p>
      </dgm:t>
    </dgm:pt>
    <dgm:pt modelId="{BA9EBFD9-9982-42DD-BC68-04A9D32D3FBB}">
      <dgm:prSet custT="1"/>
      <dgm:spPr/>
      <dgm:t>
        <a:bodyPr/>
        <a:lstStyle/>
        <a:p>
          <a:pPr rtl="0"/>
          <a:r>
            <a:rPr lang="it-IT" sz="1200" b="1" dirty="0"/>
            <a:t>giudice competente</a:t>
          </a:r>
          <a:r>
            <a:rPr lang="it-IT" sz="1200" dirty="0"/>
            <a:t> per l’esecuzione della misura </a:t>
          </a:r>
          <a:r>
            <a:rPr lang="it-IT" sz="1200" dirty="0" err="1"/>
            <a:t>custodiale</a:t>
          </a:r>
          <a:endParaRPr lang="it-IT" sz="1200" dirty="0"/>
        </a:p>
      </dgm:t>
    </dgm:pt>
    <dgm:pt modelId="{2860C683-8739-4984-BD03-B0AA8514EBED}" type="parTrans" cxnId="{E5330531-38BB-41E0-BE73-1002AF48D04E}">
      <dgm:prSet/>
      <dgm:spPr/>
      <dgm:t>
        <a:bodyPr/>
        <a:lstStyle/>
        <a:p>
          <a:endParaRPr lang="it-IT"/>
        </a:p>
      </dgm:t>
    </dgm:pt>
    <dgm:pt modelId="{279F641C-92D8-4F9F-BA7B-053E669E384A}" type="sibTrans" cxnId="{E5330531-38BB-41E0-BE73-1002AF48D04E}">
      <dgm:prSet/>
      <dgm:spPr/>
      <dgm:t>
        <a:bodyPr/>
        <a:lstStyle/>
        <a:p>
          <a:endParaRPr lang="it-IT"/>
        </a:p>
      </dgm:t>
    </dgm:pt>
    <dgm:pt modelId="{8B913F68-6812-4BF9-BB51-DB20D151D6A6}">
      <dgm:prSet/>
      <dgm:spPr/>
      <dgm:t>
        <a:bodyPr/>
        <a:lstStyle/>
        <a:p>
          <a:pPr rtl="0"/>
          <a:r>
            <a:rPr lang="it-IT" b="1" dirty="0"/>
            <a:t>destinatari della corrispondenza</a:t>
          </a:r>
          <a:r>
            <a:rPr lang="it-IT" dirty="0"/>
            <a:t> che </a:t>
          </a:r>
          <a:r>
            <a:rPr lang="it-IT" b="1" dirty="0">
              <a:solidFill>
                <a:srgbClr val="C00000"/>
              </a:solidFill>
            </a:rPr>
            <a:t>non</a:t>
          </a:r>
          <a:r>
            <a:rPr lang="it-IT" dirty="0"/>
            <a:t> può essere </a:t>
          </a:r>
          <a:r>
            <a:rPr lang="it-IT" b="1" dirty="0"/>
            <a:t>soggetta ad alcun controllo</a:t>
          </a:r>
          <a:endParaRPr lang="it-IT" dirty="0"/>
        </a:p>
      </dgm:t>
    </dgm:pt>
    <dgm:pt modelId="{7E1CC8BC-1466-4130-AB63-04D99E79FFC1}" type="parTrans" cxnId="{EFF43859-13AC-4948-A5E9-D3FE0DFC189C}">
      <dgm:prSet/>
      <dgm:spPr/>
      <dgm:t>
        <a:bodyPr/>
        <a:lstStyle/>
        <a:p>
          <a:endParaRPr lang="it-IT"/>
        </a:p>
      </dgm:t>
    </dgm:pt>
    <dgm:pt modelId="{3AE26B91-F687-49C9-8FC1-E6BB569B7CE3}" type="sibTrans" cxnId="{EFF43859-13AC-4948-A5E9-D3FE0DFC189C}">
      <dgm:prSet/>
      <dgm:spPr/>
      <dgm:t>
        <a:bodyPr/>
        <a:lstStyle/>
        <a:p>
          <a:endParaRPr lang="it-IT"/>
        </a:p>
      </dgm:t>
    </dgm:pt>
    <dgm:pt modelId="{469F2292-461C-4371-80BB-4910988B1243}">
      <dgm:prSet custT="1"/>
      <dgm:spPr/>
      <dgm:t>
        <a:bodyPr/>
        <a:lstStyle/>
        <a:p>
          <a:pPr rtl="0"/>
          <a:r>
            <a:rPr lang="it-IT" sz="1200" b="0" dirty="0"/>
            <a:t>difensore, investigatori, consulenti</a:t>
          </a:r>
        </a:p>
      </dgm:t>
    </dgm:pt>
    <dgm:pt modelId="{7A94CBD3-6FF9-4243-9323-94DAA8EA341E}" type="parTrans" cxnId="{E50F3DEF-2F2F-4212-A86B-93771258B053}">
      <dgm:prSet/>
      <dgm:spPr/>
      <dgm:t>
        <a:bodyPr/>
        <a:lstStyle/>
        <a:p>
          <a:endParaRPr lang="it-IT"/>
        </a:p>
      </dgm:t>
    </dgm:pt>
    <dgm:pt modelId="{43EC80F7-183C-4ABE-9060-EBA106B1C782}" type="sibTrans" cxnId="{E50F3DEF-2F2F-4212-A86B-93771258B053}">
      <dgm:prSet/>
      <dgm:spPr/>
      <dgm:t>
        <a:bodyPr/>
        <a:lstStyle/>
        <a:p>
          <a:endParaRPr lang="it-IT"/>
        </a:p>
      </dgm:t>
    </dgm:pt>
    <dgm:pt modelId="{44D18ADE-AA34-4583-BCD6-0A22D25A0207}">
      <dgm:prSet custT="1"/>
      <dgm:spPr/>
      <dgm:t>
        <a:bodyPr/>
        <a:lstStyle/>
        <a:p>
          <a:pPr rtl="0"/>
          <a:r>
            <a:rPr lang="it-IT" sz="1200" b="0" dirty="0"/>
            <a:t>autorità giudiziaria e altre autorità di cui all’art. 35 </a:t>
          </a:r>
          <a:r>
            <a:rPr lang="it-IT" sz="1200" b="0" dirty="0" err="1"/>
            <a:t>ord</a:t>
          </a:r>
          <a:r>
            <a:rPr lang="it-IT" sz="1200" b="0" dirty="0"/>
            <a:t>. </a:t>
          </a:r>
          <a:r>
            <a:rPr lang="it-IT" sz="1200" b="0" dirty="0" err="1"/>
            <a:t>penit</a:t>
          </a:r>
          <a:r>
            <a:rPr lang="it-IT" sz="1200" b="0" dirty="0"/>
            <a:t>.</a:t>
          </a:r>
        </a:p>
      </dgm:t>
    </dgm:pt>
    <dgm:pt modelId="{142B5951-E566-47D5-BF29-9D57EC9400DE}" type="parTrans" cxnId="{229296E0-D876-44B7-9252-9C1DE17230A9}">
      <dgm:prSet/>
      <dgm:spPr/>
      <dgm:t>
        <a:bodyPr/>
        <a:lstStyle/>
        <a:p>
          <a:endParaRPr lang="it-IT"/>
        </a:p>
      </dgm:t>
    </dgm:pt>
    <dgm:pt modelId="{936BCE10-84C0-4F16-B288-39323261BC29}" type="sibTrans" cxnId="{229296E0-D876-44B7-9252-9C1DE17230A9}">
      <dgm:prSet/>
      <dgm:spPr/>
      <dgm:t>
        <a:bodyPr/>
        <a:lstStyle/>
        <a:p>
          <a:endParaRPr lang="it-IT"/>
        </a:p>
      </dgm:t>
    </dgm:pt>
    <dgm:pt modelId="{3B29AF9D-52CF-4CDB-B487-8F9834549160}">
      <dgm:prSet custT="1"/>
      <dgm:spPr/>
      <dgm:t>
        <a:bodyPr/>
        <a:lstStyle/>
        <a:p>
          <a:pPr rtl="0"/>
          <a:r>
            <a:rPr lang="it-IT" sz="1200" b="0" dirty="0"/>
            <a:t>membri del parlamento</a:t>
          </a:r>
        </a:p>
      </dgm:t>
    </dgm:pt>
    <dgm:pt modelId="{4E0C4394-D0A7-4262-BEF2-48B9043B586E}" type="parTrans" cxnId="{6816430E-86F1-4E29-9684-1AAD7BF56A0E}">
      <dgm:prSet/>
      <dgm:spPr/>
      <dgm:t>
        <a:bodyPr/>
        <a:lstStyle/>
        <a:p>
          <a:endParaRPr lang="it-IT"/>
        </a:p>
      </dgm:t>
    </dgm:pt>
    <dgm:pt modelId="{8B503EED-A66A-45C7-BD9B-03C63C429A8C}" type="sibTrans" cxnId="{6816430E-86F1-4E29-9684-1AAD7BF56A0E}">
      <dgm:prSet/>
      <dgm:spPr/>
      <dgm:t>
        <a:bodyPr/>
        <a:lstStyle/>
        <a:p>
          <a:endParaRPr lang="it-IT"/>
        </a:p>
      </dgm:t>
    </dgm:pt>
    <dgm:pt modelId="{89170CF8-935B-4A82-90C5-B5C0CE2B39D6}">
      <dgm:prSet custT="1"/>
      <dgm:spPr/>
      <dgm:t>
        <a:bodyPr/>
        <a:lstStyle/>
        <a:p>
          <a:pPr rtl="0"/>
          <a:r>
            <a:rPr lang="it-IT" sz="1200" b="0" dirty="0"/>
            <a:t>autorità consolari</a:t>
          </a:r>
        </a:p>
      </dgm:t>
    </dgm:pt>
    <dgm:pt modelId="{E932583A-CECB-4434-9FBE-B18997156B34}" type="parTrans" cxnId="{FEFC4171-37FD-48BD-BC20-BC8383813A46}">
      <dgm:prSet/>
      <dgm:spPr/>
      <dgm:t>
        <a:bodyPr/>
        <a:lstStyle/>
        <a:p>
          <a:endParaRPr lang="it-IT"/>
        </a:p>
      </dgm:t>
    </dgm:pt>
    <dgm:pt modelId="{500D58A2-B142-4663-83DF-9EB673367111}" type="sibTrans" cxnId="{FEFC4171-37FD-48BD-BC20-BC8383813A46}">
      <dgm:prSet/>
      <dgm:spPr/>
      <dgm:t>
        <a:bodyPr/>
        <a:lstStyle/>
        <a:p>
          <a:endParaRPr lang="it-IT"/>
        </a:p>
      </dgm:t>
    </dgm:pt>
    <dgm:pt modelId="{8436AFDD-3B09-4750-AF21-9F2C00897D17}">
      <dgm:prSet custT="1"/>
      <dgm:spPr/>
      <dgm:t>
        <a:bodyPr/>
        <a:lstStyle/>
        <a:p>
          <a:pPr rtl="0"/>
          <a:r>
            <a:rPr lang="it-IT" sz="1200" b="0" dirty="0"/>
            <a:t>organismi internazionali che tutelano i diritti umani di cui l’Italia fa parte</a:t>
          </a:r>
        </a:p>
      </dgm:t>
    </dgm:pt>
    <dgm:pt modelId="{3D0659A2-02C9-45F3-88B6-86B3376541EA}" type="parTrans" cxnId="{8B294EF8-6BC1-4DB3-9E87-8054F48733C4}">
      <dgm:prSet/>
      <dgm:spPr/>
      <dgm:t>
        <a:bodyPr/>
        <a:lstStyle/>
        <a:p>
          <a:endParaRPr lang="it-IT"/>
        </a:p>
      </dgm:t>
    </dgm:pt>
    <dgm:pt modelId="{F5CAB7B1-ED83-48D1-9D41-64B0302BE847}" type="sibTrans" cxnId="{8B294EF8-6BC1-4DB3-9E87-8054F48733C4}">
      <dgm:prSet/>
      <dgm:spPr/>
      <dgm:t>
        <a:bodyPr/>
        <a:lstStyle/>
        <a:p>
          <a:endParaRPr lang="it-IT"/>
        </a:p>
      </dgm:t>
    </dgm:pt>
    <dgm:pt modelId="{4C0E13EE-5FFE-4373-9631-0498BAD8CFBE}">
      <dgm:prSet/>
      <dgm:spPr/>
      <dgm:t>
        <a:bodyPr/>
        <a:lstStyle/>
        <a:p>
          <a:pPr rtl="0"/>
          <a:r>
            <a:rPr lang="it-IT" b="1"/>
            <a:t>previsto il reclamo</a:t>
          </a:r>
          <a:r>
            <a:rPr lang="it-IT"/>
            <a:t> </a:t>
          </a:r>
          <a:r>
            <a:rPr lang="it-IT" i="1"/>
            <a:t>ex</a:t>
          </a:r>
          <a:r>
            <a:rPr lang="it-IT"/>
            <a:t> art. 14-</a:t>
          </a:r>
          <a:r>
            <a:rPr lang="it-IT" i="1"/>
            <a:t>ter</a:t>
          </a:r>
          <a:endParaRPr lang="it-IT"/>
        </a:p>
      </dgm:t>
    </dgm:pt>
    <dgm:pt modelId="{209B15F1-DEEA-4059-8DF8-F99F7CA47CBD}" type="parTrans" cxnId="{58C12696-0560-4DA5-95A7-61631A86EF27}">
      <dgm:prSet/>
      <dgm:spPr/>
      <dgm:t>
        <a:bodyPr/>
        <a:lstStyle/>
        <a:p>
          <a:endParaRPr lang="it-IT"/>
        </a:p>
      </dgm:t>
    </dgm:pt>
    <dgm:pt modelId="{25981D4F-8A57-48EB-90B7-7676D759D072}" type="sibTrans" cxnId="{58C12696-0560-4DA5-95A7-61631A86EF27}">
      <dgm:prSet/>
      <dgm:spPr/>
      <dgm:t>
        <a:bodyPr/>
        <a:lstStyle/>
        <a:p>
          <a:endParaRPr lang="it-IT"/>
        </a:p>
      </dgm:t>
    </dgm:pt>
    <dgm:pt modelId="{E8DB1780-BF97-4C8D-99E8-2FE2BD69CCE4}">
      <dgm:prSet custT="1"/>
      <dgm:spPr/>
      <dgm:t>
        <a:bodyPr/>
        <a:lstStyle/>
        <a:p>
          <a:pPr rtl="0"/>
          <a:r>
            <a:rPr lang="it-IT" sz="1200" dirty="0"/>
            <a:t>di competenza del Tribunale di sorveglianza (o del tribunale ordinario) di cui non potrà far parte il magistrato che ha disposto il controllo</a:t>
          </a:r>
        </a:p>
      </dgm:t>
    </dgm:pt>
    <dgm:pt modelId="{8A2F7A3B-FEF4-4157-9B87-3249C816F905}" type="parTrans" cxnId="{4D369164-45E8-495E-9732-618F7BDB22E0}">
      <dgm:prSet/>
      <dgm:spPr/>
      <dgm:t>
        <a:bodyPr/>
        <a:lstStyle/>
        <a:p>
          <a:endParaRPr lang="it-IT"/>
        </a:p>
      </dgm:t>
    </dgm:pt>
    <dgm:pt modelId="{1E80F822-17F1-4A63-883C-2D68EF8825DF}" type="sibTrans" cxnId="{4D369164-45E8-495E-9732-618F7BDB22E0}">
      <dgm:prSet/>
      <dgm:spPr/>
      <dgm:t>
        <a:bodyPr/>
        <a:lstStyle/>
        <a:p>
          <a:endParaRPr lang="it-IT"/>
        </a:p>
      </dgm:t>
    </dgm:pt>
    <dgm:pt modelId="{8AE60B6F-87E6-44A9-94F2-561379F935E4}" type="pres">
      <dgm:prSet presAssocID="{475CC510-C878-48B1-A90C-85E30E571142}" presName="linear" presStyleCnt="0">
        <dgm:presLayoutVars>
          <dgm:animLvl val="lvl"/>
          <dgm:resizeHandles val="exact"/>
        </dgm:presLayoutVars>
      </dgm:prSet>
      <dgm:spPr/>
    </dgm:pt>
    <dgm:pt modelId="{C6877EFC-52E8-405D-AB73-DF4EE3F3EB4C}" type="pres">
      <dgm:prSet presAssocID="{B90DD99D-E461-4624-8034-7082F8A69EE1}" presName="parentText" presStyleLbl="node1" presStyleIdx="0" presStyleCnt="6" custScaleY="100552">
        <dgm:presLayoutVars>
          <dgm:chMax val="0"/>
          <dgm:bulletEnabled val="1"/>
        </dgm:presLayoutVars>
      </dgm:prSet>
      <dgm:spPr/>
    </dgm:pt>
    <dgm:pt modelId="{0371D905-F2E2-4164-8E9B-73D29E17D470}" type="pres">
      <dgm:prSet presAssocID="{B90DD99D-E461-4624-8034-7082F8A69EE1}" presName="childText" presStyleLbl="revTx" presStyleIdx="0" presStyleCnt="6">
        <dgm:presLayoutVars>
          <dgm:bulletEnabled val="1"/>
        </dgm:presLayoutVars>
      </dgm:prSet>
      <dgm:spPr/>
    </dgm:pt>
    <dgm:pt modelId="{5A1966C9-205A-4ABE-A743-2C02196344B4}" type="pres">
      <dgm:prSet presAssocID="{94EFB203-5E92-4DB6-A8DF-824F8F76AD2E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B2F3C68-212C-4C46-A2CC-C32BD1CEC854}" type="pres">
      <dgm:prSet presAssocID="{94EFB203-5E92-4DB6-A8DF-824F8F76AD2E}" presName="childText" presStyleLbl="revTx" presStyleIdx="1" presStyleCnt="6">
        <dgm:presLayoutVars>
          <dgm:bulletEnabled val="1"/>
        </dgm:presLayoutVars>
      </dgm:prSet>
      <dgm:spPr/>
    </dgm:pt>
    <dgm:pt modelId="{2CD7F968-D3B0-453A-B2BC-92807A039FAD}" type="pres">
      <dgm:prSet presAssocID="{EAEA96FC-8589-4BBE-8624-FD34385AAC4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2B0C437-835D-417B-A40B-F254E4F3E65E}" type="pres">
      <dgm:prSet presAssocID="{EAEA96FC-8589-4BBE-8624-FD34385AAC40}" presName="childText" presStyleLbl="revTx" presStyleIdx="2" presStyleCnt="6">
        <dgm:presLayoutVars>
          <dgm:bulletEnabled val="1"/>
        </dgm:presLayoutVars>
      </dgm:prSet>
      <dgm:spPr/>
    </dgm:pt>
    <dgm:pt modelId="{E4BDC861-7559-4873-A37A-16C80A1B95F5}" type="pres">
      <dgm:prSet presAssocID="{CF8F628D-9226-4BF2-9273-80D47E313AFA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005500A-EB13-41FC-9E11-4242949FD8DC}" type="pres">
      <dgm:prSet presAssocID="{CF8F628D-9226-4BF2-9273-80D47E313AFA}" presName="childText" presStyleLbl="revTx" presStyleIdx="3" presStyleCnt="6">
        <dgm:presLayoutVars>
          <dgm:bulletEnabled val="1"/>
        </dgm:presLayoutVars>
      </dgm:prSet>
      <dgm:spPr/>
    </dgm:pt>
    <dgm:pt modelId="{041A5312-9B4E-462D-836F-62D2680CF849}" type="pres">
      <dgm:prSet presAssocID="{8B913F68-6812-4BF9-BB51-DB20D151D6A6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C601671A-AEA1-4274-89FB-2EC9CAA63FC2}" type="pres">
      <dgm:prSet presAssocID="{8B913F68-6812-4BF9-BB51-DB20D151D6A6}" presName="childText" presStyleLbl="revTx" presStyleIdx="4" presStyleCnt="6">
        <dgm:presLayoutVars>
          <dgm:bulletEnabled val="1"/>
        </dgm:presLayoutVars>
      </dgm:prSet>
      <dgm:spPr/>
    </dgm:pt>
    <dgm:pt modelId="{2C2A5CB3-B099-439A-A592-0163651ABF38}" type="pres">
      <dgm:prSet presAssocID="{4C0E13EE-5FFE-4373-9631-0498BAD8CFBE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01530D2F-4161-4B71-97E0-5FAE6E761FF1}" type="pres">
      <dgm:prSet presAssocID="{4C0E13EE-5FFE-4373-9631-0498BAD8CFBE}" presName="childText" presStyleLbl="revTx" presStyleIdx="5" presStyleCnt="6">
        <dgm:presLayoutVars>
          <dgm:bulletEnabled val="1"/>
        </dgm:presLayoutVars>
      </dgm:prSet>
      <dgm:spPr/>
    </dgm:pt>
  </dgm:ptLst>
  <dgm:cxnLst>
    <dgm:cxn modelId="{1F6CAF03-293B-4DB2-937B-183F65AE3208}" type="presOf" srcId="{94EFB203-5E92-4DB6-A8DF-824F8F76AD2E}" destId="{5A1966C9-205A-4ABE-A743-2C02196344B4}" srcOrd="0" destOrd="0" presId="urn:microsoft.com/office/officeart/2005/8/layout/vList2"/>
    <dgm:cxn modelId="{82084905-C6A5-44FD-BE28-06FFDBEAF552}" srcId="{EAEA96FC-8589-4BBE-8624-FD34385AAC40}" destId="{4A1FD92E-44D8-4BF6-80EF-F20C9298370A}" srcOrd="2" destOrd="0" parTransId="{BC8B5C76-1CEB-416C-830B-AC93AE313BA9}" sibTransId="{E6493B4B-96E6-468F-A845-025B3F64D4A9}"/>
    <dgm:cxn modelId="{6816430E-86F1-4E29-9684-1AAD7BF56A0E}" srcId="{8B913F68-6812-4BF9-BB51-DB20D151D6A6}" destId="{3B29AF9D-52CF-4CDB-B487-8F9834549160}" srcOrd="2" destOrd="0" parTransId="{4E0C4394-D0A7-4262-BEF2-48B9043B586E}" sibTransId="{8B503EED-A66A-45C7-BD9B-03C63C429A8C}"/>
    <dgm:cxn modelId="{24593010-E46C-4E99-A3CF-9538932076C4}" srcId="{475CC510-C878-48B1-A90C-85E30E571142}" destId="{EAEA96FC-8589-4BBE-8624-FD34385AAC40}" srcOrd="2" destOrd="0" parTransId="{3FE44DE7-A107-4FF0-A17F-A1CBE1D39252}" sibTransId="{4B6E45FC-C673-43FF-ADB7-24D10093A31F}"/>
    <dgm:cxn modelId="{34964414-1EFE-4B3D-9853-DD83CBCDE0F3}" srcId="{B90DD99D-E461-4624-8034-7082F8A69EE1}" destId="{B9B008FD-D030-4870-875D-4599DB110520}" srcOrd="0" destOrd="0" parTransId="{8B2DE870-FEEB-4077-86DA-B34C1AC99889}" sibTransId="{BE105673-F9B3-4B01-B7ED-5DE70C559943}"/>
    <dgm:cxn modelId="{E957981B-C99E-4570-93E7-6C5ECC60222A}" srcId="{94EFB203-5E92-4DB6-A8DF-824F8F76AD2E}" destId="{E8A73BE0-44FA-470A-897B-D60350233E39}" srcOrd="0" destOrd="0" parTransId="{29405AA5-3463-444C-8329-C28A6CDFE71B}" sibTransId="{45D51E53-863A-4C99-A6A4-93B48C70CBA0}"/>
    <dgm:cxn modelId="{CF0C5122-0F2D-462C-964D-F5936A640A64}" type="presOf" srcId="{44D18ADE-AA34-4583-BCD6-0A22D25A0207}" destId="{C601671A-AEA1-4274-89FB-2EC9CAA63FC2}" srcOrd="0" destOrd="1" presId="urn:microsoft.com/office/officeart/2005/8/layout/vList2"/>
    <dgm:cxn modelId="{88E78226-55B9-498D-A7B6-28263D6C287C}" srcId="{475CC510-C878-48B1-A90C-85E30E571142}" destId="{CF8F628D-9226-4BF2-9273-80D47E313AFA}" srcOrd="3" destOrd="0" parTransId="{466A6FDF-4EA5-4402-A9EF-B7374A42DA63}" sibTransId="{F150E83C-97CB-4972-A61F-B9034AE59AE6}"/>
    <dgm:cxn modelId="{E5330531-38BB-41E0-BE73-1002AF48D04E}" srcId="{CF8F628D-9226-4BF2-9273-80D47E313AFA}" destId="{BA9EBFD9-9982-42DD-BC68-04A9D32D3FBB}" srcOrd="1" destOrd="0" parTransId="{2860C683-8739-4984-BD03-B0AA8514EBED}" sibTransId="{279F641C-92D8-4F9F-BA7B-053E669E384A}"/>
    <dgm:cxn modelId="{C4F40335-73D0-4FBC-84D5-91A0E6290A4B}" type="presOf" srcId="{8B913F68-6812-4BF9-BB51-DB20D151D6A6}" destId="{041A5312-9B4E-462D-836F-62D2680CF849}" srcOrd="0" destOrd="0" presId="urn:microsoft.com/office/officeart/2005/8/layout/vList2"/>
    <dgm:cxn modelId="{E4549237-882C-48BF-9343-0E7794663E7D}" type="presOf" srcId="{469F2292-461C-4371-80BB-4910988B1243}" destId="{C601671A-AEA1-4274-89FB-2EC9CAA63FC2}" srcOrd="0" destOrd="0" presId="urn:microsoft.com/office/officeart/2005/8/layout/vList2"/>
    <dgm:cxn modelId="{08BE805E-3BC0-4010-A7AB-6C75A9BDA575}" type="presOf" srcId="{E8DB1780-BF97-4C8D-99E8-2FE2BD69CCE4}" destId="{01530D2F-4161-4B71-97E0-5FAE6E761FF1}" srcOrd="0" destOrd="0" presId="urn:microsoft.com/office/officeart/2005/8/layout/vList2"/>
    <dgm:cxn modelId="{4D369164-45E8-495E-9732-618F7BDB22E0}" srcId="{4C0E13EE-5FFE-4373-9631-0498BAD8CFBE}" destId="{E8DB1780-BF97-4C8D-99E8-2FE2BD69CCE4}" srcOrd="0" destOrd="0" parTransId="{8A2F7A3B-FEF4-4157-9B87-3249C816F905}" sibTransId="{1E80F822-17F1-4A63-883C-2D68EF8825DF}"/>
    <dgm:cxn modelId="{077F654B-AA22-4C77-9E1D-674EAEBC1683}" srcId="{475CC510-C878-48B1-A90C-85E30E571142}" destId="{B90DD99D-E461-4624-8034-7082F8A69EE1}" srcOrd="0" destOrd="0" parTransId="{C0B9B25C-949C-4CA5-B401-8FA6DA9C879B}" sibTransId="{D2043454-EC4D-48CA-849B-E4E811D354AB}"/>
    <dgm:cxn modelId="{4F73E46D-8A0E-4A55-9E10-6DDE1EF63614}" type="presOf" srcId="{3A850D72-E547-4AEE-ABDA-0B60E9C9749E}" destId="{0371D905-F2E2-4164-8E9B-73D29E17D470}" srcOrd="0" destOrd="2" presId="urn:microsoft.com/office/officeart/2005/8/layout/vList2"/>
    <dgm:cxn modelId="{FA4B904F-A5A4-4608-AD33-E7D9544C8163}" srcId="{CF8F628D-9226-4BF2-9273-80D47E313AFA}" destId="{81A55FCD-31F8-498F-9D07-532BD5C802CB}" srcOrd="0" destOrd="0" parTransId="{3F4882C4-1268-4E80-B2ED-0683E0F27A6B}" sibTransId="{9D5D71D0-3CAC-420C-9563-22C29C91BD74}"/>
    <dgm:cxn modelId="{76331B71-D3D2-4D01-B537-91206B849CA3}" type="presOf" srcId="{E8A73BE0-44FA-470A-897B-D60350233E39}" destId="{DB2F3C68-212C-4C46-A2CC-C32BD1CEC854}" srcOrd="0" destOrd="0" presId="urn:microsoft.com/office/officeart/2005/8/layout/vList2"/>
    <dgm:cxn modelId="{FEFC4171-37FD-48BD-BC20-BC8383813A46}" srcId="{8B913F68-6812-4BF9-BB51-DB20D151D6A6}" destId="{89170CF8-935B-4A82-90C5-B5C0CE2B39D6}" srcOrd="3" destOrd="0" parTransId="{E932583A-CECB-4434-9FBE-B18997156B34}" sibTransId="{500D58A2-B142-4663-83DF-9EB673367111}"/>
    <dgm:cxn modelId="{6EDC5557-8E45-4CBA-9B50-3F147E9BB8AA}" type="presOf" srcId="{4A1FD92E-44D8-4BF6-80EF-F20C9298370A}" destId="{A2B0C437-835D-417B-A40B-F254E4F3E65E}" srcOrd="0" destOrd="2" presId="urn:microsoft.com/office/officeart/2005/8/layout/vList2"/>
    <dgm:cxn modelId="{EFF43859-13AC-4948-A5E9-D3FE0DFC189C}" srcId="{475CC510-C878-48B1-A90C-85E30E571142}" destId="{8B913F68-6812-4BF9-BB51-DB20D151D6A6}" srcOrd="4" destOrd="0" parTransId="{7E1CC8BC-1466-4130-AB63-04D99E79FFC1}" sibTransId="{3AE26B91-F687-49C9-8FC1-E6BB569B7CE3}"/>
    <dgm:cxn modelId="{19293F5A-53EC-4A90-9BF3-2B40184D5285}" srcId="{475CC510-C878-48B1-A90C-85E30E571142}" destId="{94EFB203-5E92-4DB6-A8DF-824F8F76AD2E}" srcOrd="1" destOrd="0" parTransId="{A6F591C1-8C29-40F0-A4C6-31A96534586E}" sibTransId="{5F32DE12-612E-4C3B-B4ED-A593DD8323A8}"/>
    <dgm:cxn modelId="{26AB9D81-17B6-4684-9697-F1180730B252}" type="presOf" srcId="{62FEAFD9-8A4F-4B08-BD54-3CAD8A59859D}" destId="{0371D905-F2E2-4164-8E9B-73D29E17D470}" srcOrd="0" destOrd="1" presId="urn:microsoft.com/office/officeart/2005/8/layout/vList2"/>
    <dgm:cxn modelId="{39336C85-4826-41AE-A958-23AC473A9E19}" type="presOf" srcId="{BA9EBFD9-9982-42DD-BC68-04A9D32D3FBB}" destId="{A005500A-EB13-41FC-9E11-4242949FD8DC}" srcOrd="0" destOrd="1" presId="urn:microsoft.com/office/officeart/2005/8/layout/vList2"/>
    <dgm:cxn modelId="{28D5108C-7C86-4083-8825-EAA0A93DA233}" type="presOf" srcId="{EAEA96FC-8589-4BBE-8624-FD34385AAC40}" destId="{2CD7F968-D3B0-453A-B2BC-92807A039FAD}" srcOrd="0" destOrd="0" presId="urn:microsoft.com/office/officeart/2005/8/layout/vList2"/>
    <dgm:cxn modelId="{5C32308D-CB3E-4AD7-8A3A-8D7C3DFF2245}" type="presOf" srcId="{3A2122BE-CFD3-43AC-8020-3B753843A611}" destId="{A2B0C437-835D-417B-A40B-F254E4F3E65E}" srcOrd="0" destOrd="1" presId="urn:microsoft.com/office/officeart/2005/8/layout/vList2"/>
    <dgm:cxn modelId="{58C12696-0560-4DA5-95A7-61631A86EF27}" srcId="{475CC510-C878-48B1-A90C-85E30E571142}" destId="{4C0E13EE-5FFE-4373-9631-0498BAD8CFBE}" srcOrd="5" destOrd="0" parTransId="{209B15F1-DEEA-4059-8DF8-F99F7CA47CBD}" sibTransId="{25981D4F-8A57-48EB-90B7-7676D759D072}"/>
    <dgm:cxn modelId="{B2A83D9C-8FA4-4C49-8134-84FF404AB8F3}" type="presOf" srcId="{81A55FCD-31F8-498F-9D07-532BD5C802CB}" destId="{A005500A-EB13-41FC-9E11-4242949FD8DC}" srcOrd="0" destOrd="0" presId="urn:microsoft.com/office/officeart/2005/8/layout/vList2"/>
    <dgm:cxn modelId="{1BA9489D-EACC-4E39-A1A6-265D2BC5AB34}" type="presOf" srcId="{B90DD99D-E461-4624-8034-7082F8A69EE1}" destId="{C6877EFC-52E8-405D-AB73-DF4EE3F3EB4C}" srcOrd="0" destOrd="0" presId="urn:microsoft.com/office/officeart/2005/8/layout/vList2"/>
    <dgm:cxn modelId="{E432EAA9-8128-462D-AE79-04B981E26EE3}" type="presOf" srcId="{89170CF8-935B-4A82-90C5-B5C0CE2B39D6}" destId="{C601671A-AEA1-4274-89FB-2EC9CAA63FC2}" srcOrd="0" destOrd="3" presId="urn:microsoft.com/office/officeart/2005/8/layout/vList2"/>
    <dgm:cxn modelId="{73CD9BB7-BDDF-4424-935B-FE4B08F9EA47}" type="presOf" srcId="{999DA9FD-827F-4585-8C10-4A214FB7F2DA}" destId="{A2B0C437-835D-417B-A40B-F254E4F3E65E}" srcOrd="0" destOrd="0" presId="urn:microsoft.com/office/officeart/2005/8/layout/vList2"/>
    <dgm:cxn modelId="{F345F3BB-F4CE-42D6-B9CC-09ED3E6C8867}" type="presOf" srcId="{B9B008FD-D030-4870-875D-4599DB110520}" destId="{0371D905-F2E2-4164-8E9B-73D29E17D470}" srcOrd="0" destOrd="0" presId="urn:microsoft.com/office/officeart/2005/8/layout/vList2"/>
    <dgm:cxn modelId="{A08D43C8-B9C8-4045-BE09-8BE4D2BB4EA1}" type="presOf" srcId="{CF8F628D-9226-4BF2-9273-80D47E313AFA}" destId="{E4BDC861-7559-4873-A37A-16C80A1B95F5}" srcOrd="0" destOrd="0" presId="urn:microsoft.com/office/officeart/2005/8/layout/vList2"/>
    <dgm:cxn modelId="{9CCDD1D7-3DE6-40DB-82AD-3BB085690B95}" type="presOf" srcId="{475CC510-C878-48B1-A90C-85E30E571142}" destId="{8AE60B6F-87E6-44A9-94F2-561379F935E4}" srcOrd="0" destOrd="0" presId="urn:microsoft.com/office/officeart/2005/8/layout/vList2"/>
    <dgm:cxn modelId="{C6EDE1D8-5A6B-4A40-906C-C3FFE7F5A969}" type="presOf" srcId="{3B29AF9D-52CF-4CDB-B487-8F9834549160}" destId="{C601671A-AEA1-4274-89FB-2EC9CAA63FC2}" srcOrd="0" destOrd="2" presId="urn:microsoft.com/office/officeart/2005/8/layout/vList2"/>
    <dgm:cxn modelId="{6B6895D9-BFCD-4D6D-BB1E-28455AF97B80}" srcId="{EAEA96FC-8589-4BBE-8624-FD34385AAC40}" destId="{999DA9FD-827F-4585-8C10-4A214FB7F2DA}" srcOrd="0" destOrd="0" parTransId="{B71A6203-65D0-42E2-A8F6-39F868BDF582}" sibTransId="{C0197EA8-6525-49AF-ADF8-0E7DACCD61BA}"/>
    <dgm:cxn modelId="{229296E0-D876-44B7-9252-9C1DE17230A9}" srcId="{8B913F68-6812-4BF9-BB51-DB20D151D6A6}" destId="{44D18ADE-AA34-4583-BCD6-0A22D25A0207}" srcOrd="1" destOrd="0" parTransId="{142B5951-E566-47D5-BF29-9D57EC9400DE}" sibTransId="{936BCE10-84C0-4F16-B288-39323261BC29}"/>
    <dgm:cxn modelId="{4412E0E0-45BD-46A5-ABDE-8C30EED77AD4}" type="presOf" srcId="{4C0E13EE-5FFE-4373-9631-0498BAD8CFBE}" destId="{2C2A5CB3-B099-439A-A592-0163651ABF38}" srcOrd="0" destOrd="0" presId="urn:microsoft.com/office/officeart/2005/8/layout/vList2"/>
    <dgm:cxn modelId="{E50F3DEF-2F2F-4212-A86B-93771258B053}" srcId="{8B913F68-6812-4BF9-BB51-DB20D151D6A6}" destId="{469F2292-461C-4371-80BB-4910988B1243}" srcOrd="0" destOrd="0" parTransId="{7A94CBD3-6FF9-4243-9323-94DAA8EA341E}" sibTransId="{43EC80F7-183C-4ABE-9060-EBA106B1C782}"/>
    <dgm:cxn modelId="{2088E3F2-A9EC-4D53-BBC9-F5D26FE53D70}" srcId="{B90DD99D-E461-4624-8034-7082F8A69EE1}" destId="{62FEAFD9-8A4F-4B08-BD54-3CAD8A59859D}" srcOrd="1" destOrd="0" parTransId="{4E6106F6-73B8-4C22-B744-905C1DCE82AD}" sibTransId="{17D83F31-E004-4AFC-88F6-1FB4F531FE68}"/>
    <dgm:cxn modelId="{6E10FAF2-7443-4897-A2EF-0FDAE5354BAD}" srcId="{EAEA96FC-8589-4BBE-8624-FD34385AAC40}" destId="{3A2122BE-CFD3-43AC-8020-3B753843A611}" srcOrd="1" destOrd="0" parTransId="{4142C3D2-D4EC-46B8-ADDF-1ECA84A580A0}" sibTransId="{0485F01B-E989-4ACE-959E-9386A0B6DAD6}"/>
    <dgm:cxn modelId="{8B294EF8-6BC1-4DB3-9E87-8054F48733C4}" srcId="{8B913F68-6812-4BF9-BB51-DB20D151D6A6}" destId="{8436AFDD-3B09-4750-AF21-9F2C00897D17}" srcOrd="4" destOrd="0" parTransId="{3D0659A2-02C9-45F3-88B6-86B3376541EA}" sibTransId="{F5CAB7B1-ED83-48D1-9D41-64B0302BE847}"/>
    <dgm:cxn modelId="{82F476FB-8F88-4381-BA53-F16DDDE54823}" srcId="{B90DD99D-E461-4624-8034-7082F8A69EE1}" destId="{3A850D72-E547-4AEE-ABDA-0B60E9C9749E}" srcOrd="2" destOrd="0" parTransId="{1B532DEB-A137-4729-B5EF-BD821D52357A}" sibTransId="{597D32A0-547A-4C6E-8992-6BE83731A17E}"/>
    <dgm:cxn modelId="{2696FEFE-20F1-4BDC-994D-B60F3BF4FAEC}" type="presOf" srcId="{8436AFDD-3B09-4750-AF21-9F2C00897D17}" destId="{C601671A-AEA1-4274-89FB-2EC9CAA63FC2}" srcOrd="0" destOrd="4" presId="urn:microsoft.com/office/officeart/2005/8/layout/vList2"/>
    <dgm:cxn modelId="{8562E835-D70E-4C84-A80B-EBE55A3B69E7}" type="presParOf" srcId="{8AE60B6F-87E6-44A9-94F2-561379F935E4}" destId="{C6877EFC-52E8-405D-AB73-DF4EE3F3EB4C}" srcOrd="0" destOrd="0" presId="urn:microsoft.com/office/officeart/2005/8/layout/vList2"/>
    <dgm:cxn modelId="{C1381A10-3CCB-4487-9E03-939E8DEB63FA}" type="presParOf" srcId="{8AE60B6F-87E6-44A9-94F2-561379F935E4}" destId="{0371D905-F2E2-4164-8E9B-73D29E17D470}" srcOrd="1" destOrd="0" presId="urn:microsoft.com/office/officeart/2005/8/layout/vList2"/>
    <dgm:cxn modelId="{4A43080A-3683-4D59-A429-559C1E264477}" type="presParOf" srcId="{8AE60B6F-87E6-44A9-94F2-561379F935E4}" destId="{5A1966C9-205A-4ABE-A743-2C02196344B4}" srcOrd="2" destOrd="0" presId="urn:microsoft.com/office/officeart/2005/8/layout/vList2"/>
    <dgm:cxn modelId="{DBAFEA93-E0E9-4368-ACA5-AA36C8ABA95B}" type="presParOf" srcId="{8AE60B6F-87E6-44A9-94F2-561379F935E4}" destId="{DB2F3C68-212C-4C46-A2CC-C32BD1CEC854}" srcOrd="3" destOrd="0" presId="urn:microsoft.com/office/officeart/2005/8/layout/vList2"/>
    <dgm:cxn modelId="{4D02D6E7-A409-4108-935C-E6A5AF291912}" type="presParOf" srcId="{8AE60B6F-87E6-44A9-94F2-561379F935E4}" destId="{2CD7F968-D3B0-453A-B2BC-92807A039FAD}" srcOrd="4" destOrd="0" presId="urn:microsoft.com/office/officeart/2005/8/layout/vList2"/>
    <dgm:cxn modelId="{27F67A5D-0AF9-4D3A-A203-32DD32A2BE9A}" type="presParOf" srcId="{8AE60B6F-87E6-44A9-94F2-561379F935E4}" destId="{A2B0C437-835D-417B-A40B-F254E4F3E65E}" srcOrd="5" destOrd="0" presId="urn:microsoft.com/office/officeart/2005/8/layout/vList2"/>
    <dgm:cxn modelId="{5D8C2E37-201D-4F14-A00A-6007128C00C4}" type="presParOf" srcId="{8AE60B6F-87E6-44A9-94F2-561379F935E4}" destId="{E4BDC861-7559-4873-A37A-16C80A1B95F5}" srcOrd="6" destOrd="0" presId="urn:microsoft.com/office/officeart/2005/8/layout/vList2"/>
    <dgm:cxn modelId="{9B166865-5C14-490D-AC3C-976CB864357F}" type="presParOf" srcId="{8AE60B6F-87E6-44A9-94F2-561379F935E4}" destId="{A005500A-EB13-41FC-9E11-4242949FD8DC}" srcOrd="7" destOrd="0" presId="urn:microsoft.com/office/officeart/2005/8/layout/vList2"/>
    <dgm:cxn modelId="{FA79D08D-43F8-40E3-AE1E-7F98E5F0810D}" type="presParOf" srcId="{8AE60B6F-87E6-44A9-94F2-561379F935E4}" destId="{041A5312-9B4E-462D-836F-62D2680CF849}" srcOrd="8" destOrd="0" presId="urn:microsoft.com/office/officeart/2005/8/layout/vList2"/>
    <dgm:cxn modelId="{056C5C45-88F2-462C-9E8E-0AA2BBE2F9C7}" type="presParOf" srcId="{8AE60B6F-87E6-44A9-94F2-561379F935E4}" destId="{C601671A-AEA1-4274-89FB-2EC9CAA63FC2}" srcOrd="9" destOrd="0" presId="urn:microsoft.com/office/officeart/2005/8/layout/vList2"/>
    <dgm:cxn modelId="{19287F81-8113-4489-8B99-BF2614C4A017}" type="presParOf" srcId="{8AE60B6F-87E6-44A9-94F2-561379F935E4}" destId="{2C2A5CB3-B099-439A-A592-0163651ABF38}" srcOrd="10" destOrd="0" presId="urn:microsoft.com/office/officeart/2005/8/layout/vList2"/>
    <dgm:cxn modelId="{EEF061F0-6F1E-4F3D-9551-E065C0B5B8D6}" type="presParOf" srcId="{8AE60B6F-87E6-44A9-94F2-561379F935E4}" destId="{01530D2F-4161-4B71-97E0-5FAE6E761FF1}" srcOrd="1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7F457-F6DD-4711-AC45-F419242385E2}">
      <dsp:nvSpPr>
        <dsp:cNvPr id="0" name=""/>
        <dsp:cNvSpPr/>
      </dsp:nvSpPr>
      <dsp:spPr>
        <a:xfrm>
          <a:off x="0" y="4088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ISTRUZIONE</a:t>
          </a:r>
          <a:endParaRPr lang="it-IT" sz="2400" kern="1200"/>
        </a:p>
      </dsp:txBody>
      <dsp:txXfrm>
        <a:off x="28100" y="68981"/>
        <a:ext cx="8173400" cy="519439"/>
      </dsp:txXfrm>
    </dsp:sp>
    <dsp:sp modelId="{13E75257-AEF8-4CE7-B0F3-F8348A18C41B}">
      <dsp:nvSpPr>
        <dsp:cNvPr id="0" name=""/>
        <dsp:cNvSpPr/>
      </dsp:nvSpPr>
      <dsp:spPr>
        <a:xfrm>
          <a:off x="0" y="68564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shade val="51000"/>
                <a:satMod val="130000"/>
              </a:schemeClr>
            </a:gs>
            <a:gs pos="80000">
              <a:schemeClr val="accent3">
                <a:hueOff val="1875044"/>
                <a:satOff val="-2813"/>
                <a:lumOff val="-458"/>
                <a:alphaOff val="0"/>
                <a:shade val="93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RELIGIONE</a:t>
          </a:r>
          <a:endParaRPr lang="it-IT" sz="2400" kern="1200"/>
        </a:p>
      </dsp:txBody>
      <dsp:txXfrm>
        <a:off x="28100" y="713741"/>
        <a:ext cx="8173400" cy="519439"/>
      </dsp:txXfrm>
    </dsp:sp>
    <dsp:sp modelId="{702D1941-4853-4C09-B499-A92DBFBC892A}">
      <dsp:nvSpPr>
        <dsp:cNvPr id="0" name=""/>
        <dsp:cNvSpPr/>
      </dsp:nvSpPr>
      <dsp:spPr>
        <a:xfrm>
          <a:off x="0" y="133040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LAVORO</a:t>
          </a:r>
          <a:endParaRPr lang="it-IT" sz="2400" kern="1200"/>
        </a:p>
      </dsp:txBody>
      <dsp:txXfrm>
        <a:off x="28100" y="1358501"/>
        <a:ext cx="8173400" cy="519439"/>
      </dsp:txXfrm>
    </dsp:sp>
    <dsp:sp modelId="{E66066BA-3787-48D0-9EA1-F5559FD0507D}">
      <dsp:nvSpPr>
        <dsp:cNvPr id="0" name=""/>
        <dsp:cNvSpPr/>
      </dsp:nvSpPr>
      <dsp:spPr>
        <a:xfrm>
          <a:off x="0" y="197516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rgbClr val="FFFF00"/>
              </a:solidFill>
            </a:rPr>
            <a:t>PARTECIPAZIONE AD ATTIVITA’ DI PUBBLICA UTILITA’</a:t>
          </a:r>
          <a:endParaRPr lang="it-IT" sz="2400" kern="1200" dirty="0">
            <a:solidFill>
              <a:srgbClr val="FFFF00"/>
            </a:solidFill>
          </a:endParaRPr>
        </a:p>
      </dsp:txBody>
      <dsp:txXfrm>
        <a:off x="28100" y="2003261"/>
        <a:ext cx="8173400" cy="519439"/>
      </dsp:txXfrm>
    </dsp:sp>
    <dsp:sp modelId="{A6C7177F-285C-4D1E-B81C-EFAA04F99A3D}">
      <dsp:nvSpPr>
        <dsp:cNvPr id="0" name=""/>
        <dsp:cNvSpPr/>
      </dsp:nvSpPr>
      <dsp:spPr>
        <a:xfrm>
          <a:off x="0" y="261992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ATTIVITA’ CULTURALI</a:t>
          </a:r>
          <a:endParaRPr lang="it-IT" sz="2400" kern="1200"/>
        </a:p>
      </dsp:txBody>
      <dsp:txXfrm>
        <a:off x="28100" y="2648021"/>
        <a:ext cx="8173400" cy="519439"/>
      </dsp:txXfrm>
    </dsp:sp>
    <dsp:sp modelId="{018E5C67-468B-4F2B-A16E-EBBA6CC31D63}">
      <dsp:nvSpPr>
        <dsp:cNvPr id="0" name=""/>
        <dsp:cNvSpPr/>
      </dsp:nvSpPr>
      <dsp:spPr>
        <a:xfrm>
          <a:off x="0" y="326468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shade val="51000"/>
                <a:satMod val="130000"/>
              </a:schemeClr>
            </a:gs>
            <a:gs pos="80000">
              <a:schemeClr val="accent3">
                <a:hueOff val="9375220"/>
                <a:satOff val="-14067"/>
                <a:lumOff val="-2288"/>
                <a:alphaOff val="0"/>
                <a:shade val="93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CONTATTI CON IL MONDO ESTERNO</a:t>
          </a:r>
          <a:endParaRPr lang="it-IT" sz="2400" kern="1200"/>
        </a:p>
      </dsp:txBody>
      <dsp:txXfrm>
        <a:off x="28100" y="3292781"/>
        <a:ext cx="8173400" cy="519439"/>
      </dsp:txXfrm>
    </dsp:sp>
    <dsp:sp modelId="{DAEB1ED8-E948-49E2-828C-2CBCC095F233}">
      <dsp:nvSpPr>
        <dsp:cNvPr id="0" name=""/>
        <dsp:cNvSpPr/>
      </dsp:nvSpPr>
      <dsp:spPr>
        <a:xfrm>
          <a:off x="0" y="3909441"/>
          <a:ext cx="8229600" cy="575639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/>
            <a:t>RAPPORTI CON LA FAMIGLIA</a:t>
          </a:r>
          <a:endParaRPr lang="it-IT" sz="2400" kern="1200"/>
        </a:p>
      </dsp:txBody>
      <dsp:txXfrm>
        <a:off x="28100" y="3937541"/>
        <a:ext cx="8173400" cy="51943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A5F2F3-AD5D-49B2-90A6-3AB478297F80}">
      <dsp:nvSpPr>
        <dsp:cNvPr id="0" name=""/>
        <dsp:cNvSpPr/>
      </dsp:nvSpPr>
      <dsp:spPr>
        <a:xfrm>
          <a:off x="0" y="11573"/>
          <a:ext cx="8229600" cy="107257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1" kern="1200" dirty="0"/>
            <a:t>Libertà di accesso agli organi di informazione </a:t>
          </a:r>
          <a:endParaRPr lang="it-IT" sz="2700" kern="1200" dirty="0"/>
        </a:p>
      </dsp:txBody>
      <dsp:txXfrm>
        <a:off x="52359" y="63932"/>
        <a:ext cx="8124882" cy="967861"/>
      </dsp:txXfrm>
    </dsp:sp>
    <dsp:sp modelId="{A22594FB-879B-4BE9-A958-E27A0ADC278A}">
      <dsp:nvSpPr>
        <dsp:cNvPr id="0" name=""/>
        <dsp:cNvSpPr/>
      </dsp:nvSpPr>
      <dsp:spPr>
        <a:xfrm>
          <a:off x="0" y="1084152"/>
          <a:ext cx="8229600" cy="656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/>
            <a:t>Possibilità di ricevere quotidiani, periodici e libri in libera vendita all’esterno</a:t>
          </a:r>
        </a:p>
      </dsp:txBody>
      <dsp:txXfrm>
        <a:off x="0" y="1084152"/>
        <a:ext cx="8229600" cy="656707"/>
      </dsp:txXfrm>
    </dsp:sp>
    <dsp:sp modelId="{FC74D119-AB4B-4B16-B0FB-5E6C6DDAB3C3}">
      <dsp:nvSpPr>
        <dsp:cNvPr id="0" name=""/>
        <dsp:cNvSpPr/>
      </dsp:nvSpPr>
      <dsp:spPr>
        <a:xfrm>
          <a:off x="0" y="1740859"/>
          <a:ext cx="8229600" cy="1072579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1" kern="1200" dirty="0"/>
            <a:t>Esercizio della libertà di informazione e di pensiero</a:t>
          </a:r>
          <a:endParaRPr lang="it-IT" sz="2700" kern="1200" dirty="0"/>
        </a:p>
      </dsp:txBody>
      <dsp:txXfrm>
        <a:off x="52359" y="1793218"/>
        <a:ext cx="8124882" cy="967861"/>
      </dsp:txXfrm>
    </dsp:sp>
    <dsp:sp modelId="{B35BF84B-5900-428C-8E90-D1DFF169303A}">
      <dsp:nvSpPr>
        <dsp:cNvPr id="0" name=""/>
        <dsp:cNvSpPr/>
      </dsp:nvSpPr>
      <dsp:spPr>
        <a:xfrm>
          <a:off x="0" y="2813439"/>
          <a:ext cx="8229600" cy="656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 dirty="0"/>
            <a:t>Con gli strumenti di comunicazione consentiti dal regolamento di istituto</a:t>
          </a:r>
        </a:p>
      </dsp:txBody>
      <dsp:txXfrm>
        <a:off x="0" y="2813439"/>
        <a:ext cx="8229600" cy="656707"/>
      </dsp:txXfrm>
    </dsp:sp>
    <dsp:sp modelId="{B189F6DC-45F1-4FEB-A588-74036AD614FA}">
      <dsp:nvSpPr>
        <dsp:cNvPr id="0" name=""/>
        <dsp:cNvSpPr/>
      </dsp:nvSpPr>
      <dsp:spPr>
        <a:xfrm>
          <a:off x="0" y="3470146"/>
          <a:ext cx="8229600" cy="107257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b="1" kern="1200" dirty="0"/>
            <a:t>Informazione garantita attraverso l’accesso a quotidiani e siti informativi (on-line)</a:t>
          </a:r>
          <a:endParaRPr lang="it-IT" sz="2700" kern="1200" dirty="0"/>
        </a:p>
      </dsp:txBody>
      <dsp:txXfrm>
        <a:off x="52359" y="3522505"/>
        <a:ext cx="8124882" cy="967861"/>
      </dsp:txXfrm>
    </dsp:sp>
    <dsp:sp modelId="{A876F9B0-CA05-4A40-99F7-DB8F644026E6}">
      <dsp:nvSpPr>
        <dsp:cNvPr id="0" name=""/>
        <dsp:cNvSpPr/>
      </dsp:nvSpPr>
      <dsp:spPr>
        <a:xfrm>
          <a:off x="0" y="4542725"/>
          <a:ext cx="8229600" cy="447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4290" rIns="192024" bIns="3429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100" kern="1200"/>
            <a:t>Secondo le norme fissate dal regolamento di istituto</a:t>
          </a:r>
        </a:p>
      </dsp:txBody>
      <dsp:txXfrm>
        <a:off x="0" y="4542725"/>
        <a:ext cx="8229600" cy="447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5F22F1-75A9-40A4-AD90-B5FE80E0D9AF}">
      <dsp:nvSpPr>
        <dsp:cNvPr id="0" name=""/>
        <dsp:cNvSpPr/>
      </dsp:nvSpPr>
      <dsp:spPr>
        <a:xfrm>
          <a:off x="0" y="1165538"/>
          <a:ext cx="5256583" cy="6742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63046-FC7C-4091-A526-FBBE6B8F6D45}">
      <dsp:nvSpPr>
        <dsp:cNvPr id="0" name=""/>
        <dsp:cNvSpPr/>
      </dsp:nvSpPr>
      <dsp:spPr>
        <a:xfrm>
          <a:off x="262572" y="15590"/>
          <a:ext cx="3921205" cy="1238508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080" tIns="0" rIns="13908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Assicurata la celebrazione dei riti di culto cattolico</a:t>
          </a:r>
        </a:p>
      </dsp:txBody>
      <dsp:txXfrm>
        <a:off x="323031" y="76049"/>
        <a:ext cx="3800287" cy="1117590"/>
      </dsp:txXfrm>
    </dsp:sp>
    <dsp:sp modelId="{83EE6FF0-942D-4995-A7ED-56FCDC017914}">
      <dsp:nvSpPr>
        <dsp:cNvPr id="0" name=""/>
        <dsp:cNvSpPr/>
      </dsp:nvSpPr>
      <dsp:spPr>
        <a:xfrm>
          <a:off x="0" y="2854714"/>
          <a:ext cx="5256583" cy="69416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3292C8-6C21-4384-A931-D41838ED632D}">
      <dsp:nvSpPr>
        <dsp:cNvPr id="0" name=""/>
        <dsp:cNvSpPr/>
      </dsp:nvSpPr>
      <dsp:spPr>
        <a:xfrm>
          <a:off x="262572" y="1872178"/>
          <a:ext cx="3921205" cy="1071096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080" tIns="0" rIns="13908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A ciascun istituto è addetto almeno un cappellano</a:t>
          </a:r>
        </a:p>
      </dsp:txBody>
      <dsp:txXfrm>
        <a:off x="314859" y="1924465"/>
        <a:ext cx="3816631" cy="966522"/>
      </dsp:txXfrm>
    </dsp:sp>
    <dsp:sp modelId="{898A180E-79C3-45BB-91E6-9E0D27B3D311}">
      <dsp:nvSpPr>
        <dsp:cNvPr id="0" name=""/>
        <dsp:cNvSpPr/>
      </dsp:nvSpPr>
      <dsp:spPr>
        <a:xfrm>
          <a:off x="0" y="5371648"/>
          <a:ext cx="5256583" cy="7210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C0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FDA17C-EA09-42E4-8BA1-2055AAA3153F}">
      <dsp:nvSpPr>
        <dsp:cNvPr id="0" name=""/>
        <dsp:cNvSpPr/>
      </dsp:nvSpPr>
      <dsp:spPr>
        <a:xfrm>
          <a:off x="262572" y="3581275"/>
          <a:ext cx="3972191" cy="1878933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080" tIns="0" rIns="13908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Per le religioni diverse dalla cattolica, diritto di ricevere il ministro del proprio culto e di celebrazione del rito</a:t>
          </a:r>
        </a:p>
      </dsp:txBody>
      <dsp:txXfrm>
        <a:off x="354294" y="3672997"/>
        <a:ext cx="3788747" cy="16954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5A09C-7D2F-4C8B-97B1-59B262CDE5BC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gradFill rotWithShape="0">
          <a:gsLst>
            <a:gs pos="16874">
              <a:schemeClr val="accent3">
                <a:lumMod val="75000"/>
              </a:schemeClr>
            </a:gs>
            <a:gs pos="15749">
              <a:srgbClr val="95C5E7"/>
            </a:gs>
            <a:gs pos="13499">
              <a:srgbClr val="91BECF"/>
            </a:gs>
            <a:gs pos="8999">
              <a:srgbClr val="88B09E"/>
            </a:gs>
            <a:gs pos="0">
              <a:schemeClr val="accent3">
                <a:lumMod val="75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chemeClr val="accent3">
                <a:lumMod val="75000"/>
              </a:schemeClr>
            </a:gs>
            <a:gs pos="100000">
              <a:srgbClr val="CCCCF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DEABE-C743-497A-9990-C42F08B59B3B}">
      <dsp:nvSpPr>
        <dsp:cNvPr id="0" name=""/>
        <dsp:cNvSpPr/>
      </dsp:nvSpPr>
      <dsp:spPr>
        <a:xfrm>
          <a:off x="987552" y="226298"/>
          <a:ext cx="2468880" cy="1810385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BFD36-AB1D-4C28-8516-8CF0090B6B7D}">
      <dsp:nvSpPr>
        <dsp:cNvPr id="0" name=""/>
        <dsp:cNvSpPr/>
      </dsp:nvSpPr>
      <dsp:spPr>
        <a:xfrm>
          <a:off x="3528404" y="0"/>
          <a:ext cx="2633472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/>
            <a:t>Incentivare presenze esterne dentro il carcere</a:t>
          </a:r>
        </a:p>
      </dsp:txBody>
      <dsp:txXfrm>
        <a:off x="3528404" y="0"/>
        <a:ext cx="2633472" cy="1900904"/>
      </dsp:txXfrm>
    </dsp:sp>
    <dsp:sp modelId="{14FCD9DB-ADDD-4B2A-8955-61851137ADFC}">
      <dsp:nvSpPr>
        <dsp:cNvPr id="0" name=""/>
        <dsp:cNvSpPr/>
      </dsp:nvSpPr>
      <dsp:spPr>
        <a:xfrm>
          <a:off x="4773168" y="2489279"/>
          <a:ext cx="2468880" cy="1810385"/>
        </a:xfrm>
        <a:prstGeom prst="upArrow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5843C-2B4D-4206-AFC7-2A5B2524C13E}">
      <dsp:nvSpPr>
        <dsp:cNvPr id="0" name=""/>
        <dsp:cNvSpPr/>
      </dsp:nvSpPr>
      <dsp:spPr>
        <a:xfrm>
          <a:off x="1934114" y="2592286"/>
          <a:ext cx="2818420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b="1" kern="1200" dirty="0"/>
            <a:t>Favorire l’uscita dei detenuti verso il mondo libero</a:t>
          </a:r>
        </a:p>
      </dsp:txBody>
      <dsp:txXfrm>
        <a:off x="1934114" y="2592286"/>
        <a:ext cx="2818420" cy="19009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F5A09C-7D2F-4C8B-97B1-59B262CDE5BC}">
      <dsp:nvSpPr>
        <dsp:cNvPr id="0" name=""/>
        <dsp:cNvSpPr/>
      </dsp:nvSpPr>
      <dsp:spPr>
        <a:xfrm rot="21300000">
          <a:off x="25254" y="1794666"/>
          <a:ext cx="8179091" cy="936629"/>
        </a:xfrm>
        <a:prstGeom prst="mathMinus">
          <a:avLst/>
        </a:prstGeom>
        <a:gradFill rotWithShape="0">
          <a:gsLst>
            <a:gs pos="16874">
              <a:schemeClr val="accent3">
                <a:lumMod val="75000"/>
              </a:schemeClr>
            </a:gs>
            <a:gs pos="15749">
              <a:srgbClr val="95C5E7"/>
            </a:gs>
            <a:gs pos="13499">
              <a:srgbClr val="91BECF"/>
            </a:gs>
            <a:gs pos="8999">
              <a:srgbClr val="88B09E"/>
            </a:gs>
            <a:gs pos="0">
              <a:schemeClr val="accent3">
                <a:lumMod val="75000"/>
              </a:schemeClr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chemeClr val="accent3">
                <a:lumMod val="75000"/>
              </a:schemeClr>
            </a:gs>
            <a:gs pos="100000">
              <a:srgbClr val="CCCCFF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FDEABE-C743-497A-9990-C42F08B59B3B}">
      <dsp:nvSpPr>
        <dsp:cNvPr id="0" name=""/>
        <dsp:cNvSpPr/>
      </dsp:nvSpPr>
      <dsp:spPr>
        <a:xfrm>
          <a:off x="360036" y="216015"/>
          <a:ext cx="2468880" cy="1810385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1BFD36-AB1D-4C28-8516-8CF0090B6B7D}">
      <dsp:nvSpPr>
        <dsp:cNvPr id="0" name=""/>
        <dsp:cNvSpPr/>
      </dsp:nvSpPr>
      <dsp:spPr>
        <a:xfrm>
          <a:off x="3230269" y="0"/>
          <a:ext cx="4999330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ART. 17 - Volontariato in carcere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ART. 18 – Colloqui, Corrispondenza e Informazione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cap="all" baseline="0" dirty="0"/>
            <a:t>Art</a:t>
          </a:r>
          <a:r>
            <a:rPr lang="it-IT" sz="2400" b="1" kern="1200" dirty="0"/>
            <a:t>. 28 – Rapporti con la famiglia</a:t>
          </a:r>
        </a:p>
      </dsp:txBody>
      <dsp:txXfrm>
        <a:off x="3230269" y="0"/>
        <a:ext cx="4999330" cy="1900904"/>
      </dsp:txXfrm>
    </dsp:sp>
    <dsp:sp modelId="{14FCD9DB-ADDD-4B2A-8955-61851137ADFC}">
      <dsp:nvSpPr>
        <dsp:cNvPr id="0" name=""/>
        <dsp:cNvSpPr/>
      </dsp:nvSpPr>
      <dsp:spPr>
        <a:xfrm>
          <a:off x="5400609" y="2520273"/>
          <a:ext cx="2468880" cy="1810385"/>
        </a:xfrm>
        <a:prstGeom prst="upArrow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25843C-2B4D-4206-AFC7-2A5B2524C13E}">
      <dsp:nvSpPr>
        <dsp:cNvPr id="0" name=""/>
        <dsp:cNvSpPr/>
      </dsp:nvSpPr>
      <dsp:spPr>
        <a:xfrm>
          <a:off x="-72012" y="2592286"/>
          <a:ext cx="5986750" cy="19009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cap="all" baseline="0" dirty="0"/>
            <a:t>Artt. 30 </a:t>
          </a:r>
          <a:r>
            <a:rPr lang="it-IT" sz="2400" b="1" kern="1200" cap="none" baseline="0" dirty="0"/>
            <a:t>e</a:t>
          </a:r>
          <a:r>
            <a:rPr lang="it-IT" sz="2400" b="1" kern="1200" cap="all" baseline="0" dirty="0"/>
            <a:t> 30 </a:t>
          </a:r>
          <a:r>
            <a:rPr lang="it-IT" sz="2400" b="1" i="1" kern="1200" cap="none" baseline="0" dirty="0"/>
            <a:t>ter</a:t>
          </a:r>
          <a:r>
            <a:rPr lang="it-IT" sz="2400" b="1" kern="1200" cap="all" baseline="0" dirty="0"/>
            <a:t> </a:t>
          </a:r>
          <a:r>
            <a:rPr lang="it-IT" sz="2400" b="1" kern="1200" dirty="0"/>
            <a:t>– Permessi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cap="all" baseline="0" dirty="0"/>
            <a:t>Art. 21 </a:t>
          </a:r>
          <a:r>
            <a:rPr lang="it-IT" sz="2400" b="1" kern="1200" dirty="0"/>
            <a:t>– Lavoro all’esterno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cap="all" baseline="0" dirty="0">
              <a:solidFill>
                <a:srgbClr val="FF0000"/>
              </a:solidFill>
            </a:rPr>
            <a:t>ART. </a:t>
          </a:r>
          <a:r>
            <a:rPr lang="it-IT" sz="2400" b="1" kern="1200" cap="none" baseline="0" dirty="0">
              <a:solidFill>
                <a:srgbClr val="FF0000"/>
              </a:solidFill>
            </a:rPr>
            <a:t>20-</a:t>
          </a:r>
          <a:r>
            <a:rPr lang="it-IT" sz="2400" b="1" i="1" kern="1200" cap="none" baseline="0" dirty="0">
              <a:solidFill>
                <a:srgbClr val="FF0000"/>
              </a:solidFill>
            </a:rPr>
            <a:t>ter</a:t>
          </a:r>
          <a:r>
            <a:rPr lang="it-IT" sz="2400" b="1" kern="1200" cap="none" baseline="0" dirty="0">
              <a:solidFill>
                <a:srgbClr val="FF0000"/>
              </a:solidFill>
            </a:rPr>
            <a:t> – Lavoro di pubblica utilità</a:t>
          </a:r>
        </a:p>
      </dsp:txBody>
      <dsp:txXfrm>
        <a:off x="-72012" y="2592286"/>
        <a:ext cx="5986750" cy="19009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B271D7-695F-41BF-BDC9-1BD54659ED0B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1" kern="1200" dirty="0"/>
            <a:t>Difensore</a:t>
          </a:r>
          <a:r>
            <a:rPr lang="it-IT" sz="3200" kern="1200" dirty="0"/>
            <a:t> </a:t>
          </a:r>
          <a:r>
            <a:rPr lang="it-IT" sz="3200" b="1" kern="1200" dirty="0"/>
            <a:t>(riservato e svolto in locali appositi e separati)</a:t>
          </a:r>
          <a:endParaRPr lang="it-IT" sz="3200" kern="1200" dirty="0"/>
        </a:p>
      </dsp:txBody>
      <dsp:txXfrm>
        <a:off x="460905" y="1047"/>
        <a:ext cx="3479899" cy="2087939"/>
      </dsp:txXfrm>
    </dsp:sp>
    <dsp:sp modelId="{A14C2207-25E9-4337-BCB7-25E533712D2C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1" kern="1200" dirty="0"/>
            <a:t>Con congiunti e/o conviventi</a:t>
          </a:r>
          <a:endParaRPr lang="it-IT" sz="3600" kern="1200" dirty="0"/>
        </a:p>
      </dsp:txBody>
      <dsp:txXfrm>
        <a:off x="4288794" y="1047"/>
        <a:ext cx="3479899" cy="2087939"/>
      </dsp:txXfrm>
    </dsp:sp>
    <dsp:sp modelId="{E8831EC3-EA3D-47A5-A065-7BF83B55F3F4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1" kern="1200" dirty="0"/>
            <a:t>Garanti dei diritti dei detenuti</a:t>
          </a:r>
          <a:endParaRPr lang="it-IT" sz="3600" kern="1200" dirty="0"/>
        </a:p>
      </dsp:txBody>
      <dsp:txXfrm>
        <a:off x="460905" y="2436976"/>
        <a:ext cx="3479899" cy="2087939"/>
      </dsp:txXfrm>
    </dsp:sp>
    <dsp:sp modelId="{53200BEA-27BC-410C-B2FC-8B3AE7C74CFA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1" kern="1200" dirty="0"/>
            <a:t>Con chiunque</a:t>
          </a:r>
          <a:r>
            <a:rPr lang="it-IT" sz="3300" b="1" kern="1200" dirty="0"/>
            <a:t>, ma solo se ricorrono ragionevoli motivi</a:t>
          </a:r>
          <a:endParaRPr lang="it-IT" sz="3300" kern="1200" dirty="0"/>
        </a:p>
      </dsp:txBody>
      <dsp:txXfrm>
        <a:off x="4288794" y="2436976"/>
        <a:ext cx="3479899" cy="20879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9F0686-6D21-4A12-976A-50FB808D36C3}">
      <dsp:nvSpPr>
        <dsp:cNvPr id="0" name=""/>
        <dsp:cNvSpPr/>
      </dsp:nvSpPr>
      <dsp:spPr>
        <a:xfrm>
          <a:off x="0" y="1021184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5E1C3E-B983-4CEE-B3C5-A7CCD6F6A472}">
      <dsp:nvSpPr>
        <dsp:cNvPr id="0" name=""/>
        <dsp:cNvSpPr/>
      </dsp:nvSpPr>
      <dsp:spPr>
        <a:xfrm>
          <a:off x="411480" y="133810"/>
          <a:ext cx="5966377" cy="1094014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* Diritto al colloquio = favorito quello con congiunti e/o conviventi</a:t>
          </a:r>
        </a:p>
      </dsp:txBody>
      <dsp:txXfrm>
        <a:off x="464885" y="187215"/>
        <a:ext cx="5859567" cy="987204"/>
      </dsp:txXfrm>
    </dsp:sp>
    <dsp:sp modelId="{1F79D702-AB72-4C13-B069-4FB30CCB0B84}">
      <dsp:nvSpPr>
        <dsp:cNvPr id="0" name=""/>
        <dsp:cNvSpPr/>
      </dsp:nvSpPr>
      <dsp:spPr>
        <a:xfrm>
          <a:off x="0" y="2296784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9D8DDC-36E1-4C44-9464-23606918D388}">
      <dsp:nvSpPr>
        <dsp:cNvPr id="0" name=""/>
        <dsp:cNvSpPr/>
      </dsp:nvSpPr>
      <dsp:spPr>
        <a:xfrm>
          <a:off x="411480" y="1449584"/>
          <a:ext cx="5966377" cy="1053839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Diritto a 6 colloqui al mese della durata </a:t>
          </a:r>
          <a:r>
            <a:rPr lang="it-IT" sz="2400" b="1" kern="1200" dirty="0" err="1"/>
            <a:t>max</a:t>
          </a:r>
          <a:r>
            <a:rPr lang="it-IT" sz="2400" b="1" kern="1200" dirty="0"/>
            <a:t> di 1 ora </a:t>
          </a:r>
          <a:r>
            <a:rPr lang="it-IT" sz="2400" b="0" kern="1200" dirty="0"/>
            <a:t>(derogabile per i familiari)</a:t>
          </a:r>
        </a:p>
      </dsp:txBody>
      <dsp:txXfrm>
        <a:off x="462924" y="1501028"/>
        <a:ext cx="5863489" cy="950951"/>
      </dsp:txXfrm>
    </dsp:sp>
    <dsp:sp modelId="{AE37F57C-0748-46D3-B911-C8C6076050F9}">
      <dsp:nvSpPr>
        <dsp:cNvPr id="0" name=""/>
        <dsp:cNvSpPr/>
      </dsp:nvSpPr>
      <dsp:spPr>
        <a:xfrm>
          <a:off x="0" y="3629424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A1474A-B2F1-4239-953B-DDC5A1563A59}">
      <dsp:nvSpPr>
        <dsp:cNvPr id="0" name=""/>
        <dsp:cNvSpPr/>
      </dsp:nvSpPr>
      <dsp:spPr>
        <a:xfrm>
          <a:off x="411480" y="2725184"/>
          <a:ext cx="7200900" cy="1110880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Colloqui svolti in appositi ambienti senza divisori sotto il controllo visivo della polizia penitenziaria</a:t>
          </a:r>
        </a:p>
      </dsp:txBody>
      <dsp:txXfrm>
        <a:off x="465709" y="2779413"/>
        <a:ext cx="7092442" cy="1002422"/>
      </dsp:txXfrm>
    </dsp:sp>
    <dsp:sp modelId="{7E355DAD-2A72-4DE2-AD1E-86652B447148}">
      <dsp:nvSpPr>
        <dsp:cNvPr id="0" name=""/>
        <dsp:cNvSpPr/>
      </dsp:nvSpPr>
      <dsp:spPr>
        <a:xfrm>
          <a:off x="0" y="4985997"/>
          <a:ext cx="8229600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8E8F9C-0EB9-4812-B25D-659381A6A478}">
      <dsp:nvSpPr>
        <dsp:cNvPr id="0" name=""/>
        <dsp:cNvSpPr/>
      </dsp:nvSpPr>
      <dsp:spPr>
        <a:xfrm>
          <a:off x="411480" y="4057824"/>
          <a:ext cx="7262539" cy="1134813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/>
            <a:t>Colloqui autorizzati dal </a:t>
          </a:r>
          <a:r>
            <a:rPr lang="it-IT" sz="2400" b="1" kern="1200" dirty="0">
              <a:solidFill>
                <a:srgbClr val="FFFF00"/>
              </a:solidFill>
            </a:rPr>
            <a:t>Direttore</a:t>
          </a:r>
          <a:r>
            <a:rPr lang="it-IT" sz="2400" b="1" kern="1200" dirty="0"/>
            <a:t> o dall’autorità giudiziaria procedente per gli imputati ex art. 11 </a:t>
          </a:r>
          <a:r>
            <a:rPr lang="it-IT" sz="2400" b="1" kern="1200" dirty="0" err="1"/>
            <a:t>o.p.</a:t>
          </a:r>
          <a:endParaRPr lang="it-IT" sz="2400" b="1" kern="1200" dirty="0"/>
        </a:p>
      </dsp:txBody>
      <dsp:txXfrm>
        <a:off x="466877" y="4113221"/>
        <a:ext cx="7151745" cy="10240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6FA12-F2C0-45FD-BC6B-E2697B65FBA5}">
      <dsp:nvSpPr>
        <dsp:cNvPr id="0" name=""/>
        <dsp:cNvSpPr/>
      </dsp:nvSpPr>
      <dsp:spPr>
        <a:xfrm>
          <a:off x="1285097" y="174029"/>
          <a:ext cx="2223967" cy="222430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A97A39-01C9-42D1-9447-7A13E3BA7955}">
      <dsp:nvSpPr>
        <dsp:cNvPr id="0" name=""/>
        <dsp:cNvSpPr/>
      </dsp:nvSpPr>
      <dsp:spPr>
        <a:xfrm>
          <a:off x="1776667" y="977071"/>
          <a:ext cx="1235815" cy="617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Sempre consentita</a:t>
          </a:r>
        </a:p>
      </dsp:txBody>
      <dsp:txXfrm>
        <a:off x="1776667" y="977071"/>
        <a:ext cx="1235815" cy="617759"/>
      </dsp:txXfrm>
    </dsp:sp>
    <dsp:sp modelId="{60587BD8-5DB5-40EC-A31E-BAC385D2DB60}">
      <dsp:nvSpPr>
        <dsp:cNvPr id="0" name=""/>
        <dsp:cNvSpPr/>
      </dsp:nvSpPr>
      <dsp:spPr>
        <a:xfrm>
          <a:off x="667398" y="1452057"/>
          <a:ext cx="2223967" cy="222430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4B608-2CB7-4467-96D6-51E7B557763F}">
      <dsp:nvSpPr>
        <dsp:cNvPr id="0" name=""/>
        <dsp:cNvSpPr/>
      </dsp:nvSpPr>
      <dsp:spPr>
        <a:xfrm>
          <a:off x="1161474" y="2262492"/>
          <a:ext cx="1235815" cy="617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Soggetta a controlli e limitazioni</a:t>
          </a:r>
        </a:p>
      </dsp:txBody>
      <dsp:txXfrm>
        <a:off x="1161474" y="2262492"/>
        <a:ext cx="1235815" cy="617759"/>
      </dsp:txXfrm>
    </dsp:sp>
    <dsp:sp modelId="{67DD27C5-3615-475E-84B2-F3F6F4BDAAEB}">
      <dsp:nvSpPr>
        <dsp:cNvPr id="0" name=""/>
        <dsp:cNvSpPr/>
      </dsp:nvSpPr>
      <dsp:spPr>
        <a:xfrm>
          <a:off x="1443385" y="2883024"/>
          <a:ext cx="1910732" cy="191149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B405BA-F3B8-4B8B-901B-5D4CA9251295}">
      <dsp:nvSpPr>
        <dsp:cNvPr id="0" name=""/>
        <dsp:cNvSpPr/>
      </dsp:nvSpPr>
      <dsp:spPr>
        <a:xfrm>
          <a:off x="1779591" y="3549761"/>
          <a:ext cx="1235815" cy="6177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Assicurate garanzie giurisdizionali</a:t>
          </a:r>
        </a:p>
      </dsp:txBody>
      <dsp:txXfrm>
        <a:off x="1779591" y="3549761"/>
        <a:ext cx="1235815" cy="6177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61C88-23BB-4EE1-B979-7B6C8696A152}">
      <dsp:nvSpPr>
        <dsp:cNvPr id="0" name=""/>
        <dsp:cNvSpPr/>
      </dsp:nvSpPr>
      <dsp:spPr>
        <a:xfrm>
          <a:off x="1306941" y="170764"/>
          <a:ext cx="2261769" cy="226211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8C31E-BEDF-4B0C-9A04-188C17F94142}">
      <dsp:nvSpPr>
        <dsp:cNvPr id="0" name=""/>
        <dsp:cNvSpPr/>
      </dsp:nvSpPr>
      <dsp:spPr>
        <a:xfrm>
          <a:off x="1806867" y="987455"/>
          <a:ext cx="1256821" cy="628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Può essere consentita</a:t>
          </a:r>
        </a:p>
      </dsp:txBody>
      <dsp:txXfrm>
        <a:off x="1806867" y="987455"/>
        <a:ext cx="1256821" cy="628260"/>
      </dsp:txXfrm>
    </dsp:sp>
    <dsp:sp modelId="{63800BF8-6A76-4750-9E10-810991BD2731}">
      <dsp:nvSpPr>
        <dsp:cNvPr id="0" name=""/>
        <dsp:cNvSpPr/>
      </dsp:nvSpPr>
      <dsp:spPr>
        <a:xfrm>
          <a:off x="678743" y="1470516"/>
          <a:ext cx="2261769" cy="2262113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E73C4-D72A-4552-AE79-E11C9E455EF4}">
      <dsp:nvSpPr>
        <dsp:cNvPr id="0" name=""/>
        <dsp:cNvSpPr/>
      </dsp:nvSpPr>
      <dsp:spPr>
        <a:xfrm>
          <a:off x="1151116" y="2304257"/>
          <a:ext cx="1563285" cy="628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/>
            <a:t>Solo telefonate in uscita una volta alla settimana</a:t>
          </a:r>
        </a:p>
      </dsp:txBody>
      <dsp:txXfrm>
        <a:off x="1151116" y="2304257"/>
        <a:ext cx="1563285" cy="628260"/>
      </dsp:txXfrm>
    </dsp:sp>
    <dsp:sp modelId="{FC879F76-465F-4C97-A02F-46D6599BE8B0}">
      <dsp:nvSpPr>
        <dsp:cNvPr id="0" name=""/>
        <dsp:cNvSpPr/>
      </dsp:nvSpPr>
      <dsp:spPr>
        <a:xfrm>
          <a:off x="1467920" y="2925806"/>
          <a:ext cx="1943210" cy="1943989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B7E84A-4BE1-4E57-A30B-FD0FFBFABE39}">
      <dsp:nvSpPr>
        <dsp:cNvPr id="0" name=""/>
        <dsp:cNvSpPr/>
      </dsp:nvSpPr>
      <dsp:spPr>
        <a:xfrm>
          <a:off x="1637159" y="3603876"/>
          <a:ext cx="1602184" cy="628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/>
            <a:t>Necessita di autorizzazione</a:t>
          </a:r>
        </a:p>
      </dsp:txBody>
      <dsp:txXfrm>
        <a:off x="1637159" y="3603876"/>
        <a:ext cx="1602184" cy="6282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77EFC-52E8-405D-AB73-DF4EE3F3EB4C}">
      <dsp:nvSpPr>
        <dsp:cNvPr id="0" name=""/>
        <dsp:cNvSpPr/>
      </dsp:nvSpPr>
      <dsp:spPr>
        <a:xfrm>
          <a:off x="0" y="58255"/>
          <a:ext cx="8712968" cy="33764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/>
            <a:t>presupposti </a:t>
          </a:r>
          <a:r>
            <a:rPr lang="it-IT" sz="1400" kern="1200"/>
            <a:t>che giustificano l’intervento limitativo e di controllo </a:t>
          </a:r>
        </a:p>
      </dsp:txBody>
      <dsp:txXfrm>
        <a:off x="16482" y="74737"/>
        <a:ext cx="8680004" cy="304679"/>
      </dsp:txXfrm>
    </dsp:sp>
    <dsp:sp modelId="{0371D905-F2E2-4164-8E9B-73D29E17D470}">
      <dsp:nvSpPr>
        <dsp:cNvPr id="0" name=""/>
        <dsp:cNvSpPr/>
      </dsp:nvSpPr>
      <dsp:spPr>
        <a:xfrm>
          <a:off x="0" y="395899"/>
          <a:ext cx="8712968" cy="608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5240" rIns="85344" bIns="1524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1" i="1" kern="1200" dirty="0"/>
            <a:t>esigenze investigative</a:t>
          </a:r>
          <a:r>
            <a:rPr lang="it-IT" sz="1200" i="1" kern="1200" dirty="0"/>
            <a:t> inerenti alle indagini </a:t>
          </a:r>
          <a:endParaRPr lang="it-IT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1" i="1" kern="1200" dirty="0"/>
            <a:t>esigenze investigative collegate alla prevenzione dei reati</a:t>
          </a:r>
          <a:r>
            <a:rPr lang="it-IT" sz="1200" i="1" kern="1200" dirty="0"/>
            <a:t> </a:t>
          </a:r>
          <a:endParaRPr lang="it-IT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1" i="1" kern="1200" dirty="0"/>
            <a:t>ragioni di sicurezza</a:t>
          </a:r>
          <a:r>
            <a:rPr lang="it-IT" sz="1200" i="1" kern="1200" dirty="0"/>
            <a:t> o ordine nell’istituto carcerario</a:t>
          </a:r>
          <a:endParaRPr lang="it-IT" sz="1200" kern="1200" dirty="0"/>
        </a:p>
      </dsp:txBody>
      <dsp:txXfrm>
        <a:off x="0" y="395899"/>
        <a:ext cx="8712968" cy="608580"/>
      </dsp:txXfrm>
    </dsp:sp>
    <dsp:sp modelId="{5A1966C9-205A-4ABE-A743-2C02196344B4}">
      <dsp:nvSpPr>
        <dsp:cNvPr id="0" name=""/>
        <dsp:cNvSpPr/>
      </dsp:nvSpPr>
      <dsp:spPr>
        <a:xfrm>
          <a:off x="0" y="1004479"/>
          <a:ext cx="8712968" cy="33579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/>
            <a:t>durata della limitazione e del controllo</a:t>
          </a:r>
          <a:r>
            <a:rPr lang="it-IT" sz="1400" kern="1200"/>
            <a:t> </a:t>
          </a:r>
        </a:p>
      </dsp:txBody>
      <dsp:txXfrm>
        <a:off x="16392" y="1020871"/>
        <a:ext cx="8680184" cy="303006"/>
      </dsp:txXfrm>
    </dsp:sp>
    <dsp:sp modelId="{DB2F3C68-212C-4C46-A2CC-C32BD1CEC854}">
      <dsp:nvSpPr>
        <dsp:cNvPr id="0" name=""/>
        <dsp:cNvSpPr/>
      </dsp:nvSpPr>
      <dsp:spPr>
        <a:xfrm>
          <a:off x="0" y="1340269"/>
          <a:ext cx="8712968" cy="231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5240" rIns="85344" bIns="1524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1" kern="1200" dirty="0" err="1"/>
            <a:t>max</a:t>
          </a:r>
          <a:r>
            <a:rPr lang="it-IT" sz="1200" b="1" kern="1200" dirty="0"/>
            <a:t> sei mesi</a:t>
          </a:r>
          <a:r>
            <a:rPr lang="it-IT" sz="1200" kern="1200" dirty="0"/>
            <a:t>, prorogabili di volta in volta per non più di </a:t>
          </a:r>
          <a:r>
            <a:rPr lang="it-IT" sz="1200" b="1" kern="1200" dirty="0"/>
            <a:t>tre mesi</a:t>
          </a:r>
          <a:endParaRPr lang="it-IT" sz="1200" kern="1200" dirty="0"/>
        </a:p>
      </dsp:txBody>
      <dsp:txXfrm>
        <a:off x="0" y="1340269"/>
        <a:ext cx="8712968" cy="231840"/>
      </dsp:txXfrm>
    </dsp:sp>
    <dsp:sp modelId="{2CD7F968-D3B0-453A-B2BC-92807A039FAD}">
      <dsp:nvSpPr>
        <dsp:cNvPr id="0" name=""/>
        <dsp:cNvSpPr/>
      </dsp:nvSpPr>
      <dsp:spPr>
        <a:xfrm>
          <a:off x="0" y="1572109"/>
          <a:ext cx="8712968" cy="33579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/>
            <a:t>modalità di intervento / tipo di controllo</a:t>
          </a:r>
          <a:endParaRPr lang="it-IT" sz="1400" kern="1200"/>
        </a:p>
      </dsp:txBody>
      <dsp:txXfrm>
        <a:off x="16392" y="1588501"/>
        <a:ext cx="8680184" cy="303006"/>
      </dsp:txXfrm>
    </dsp:sp>
    <dsp:sp modelId="{A2B0C437-835D-417B-A40B-F254E4F3E65E}">
      <dsp:nvSpPr>
        <dsp:cNvPr id="0" name=""/>
        <dsp:cNvSpPr/>
      </dsp:nvSpPr>
      <dsp:spPr>
        <a:xfrm>
          <a:off x="0" y="1907899"/>
          <a:ext cx="8712968" cy="608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5240" rIns="85344" bIns="1524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1" kern="1200" dirty="0"/>
            <a:t>limitazioni</a:t>
          </a:r>
          <a:r>
            <a:rPr lang="it-IT" sz="1200" kern="1200" dirty="0"/>
            <a:t> nella corrispondenza e nella ricezione della stampa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kern="1200" dirty="0"/>
            <a:t>sottoposizione della corrispondenza a </a:t>
          </a:r>
          <a:r>
            <a:rPr lang="it-IT" sz="1200" b="1" kern="1200" dirty="0"/>
            <a:t>visto di controllo</a:t>
          </a:r>
          <a:endParaRPr lang="it-IT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1" kern="1200" dirty="0"/>
            <a:t>controllo del contenuto</a:t>
          </a:r>
          <a:r>
            <a:rPr lang="it-IT" sz="1200" kern="1200" dirty="0"/>
            <a:t> delle buste che racchiudono la corrispondenza</a:t>
          </a:r>
        </a:p>
      </dsp:txBody>
      <dsp:txXfrm>
        <a:off x="0" y="1907899"/>
        <a:ext cx="8712968" cy="608580"/>
      </dsp:txXfrm>
    </dsp:sp>
    <dsp:sp modelId="{E4BDC861-7559-4873-A37A-16C80A1B95F5}">
      <dsp:nvSpPr>
        <dsp:cNvPr id="0" name=""/>
        <dsp:cNvSpPr/>
      </dsp:nvSpPr>
      <dsp:spPr>
        <a:xfrm>
          <a:off x="0" y="2516479"/>
          <a:ext cx="8712968" cy="33579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/>
            <a:t>soggetti</a:t>
          </a:r>
          <a:r>
            <a:rPr lang="it-IT" sz="1400" kern="1200"/>
            <a:t> che possono attuare le limitazioni e i controlli / </a:t>
          </a:r>
          <a:r>
            <a:rPr lang="it-IT" sz="1400" u="sng" kern="1200"/>
            <a:t>su richiesta del p.m. o del direttore </a:t>
          </a:r>
          <a:endParaRPr lang="it-IT" sz="1400" kern="1200"/>
        </a:p>
      </dsp:txBody>
      <dsp:txXfrm>
        <a:off x="16392" y="2532871"/>
        <a:ext cx="8680184" cy="303006"/>
      </dsp:txXfrm>
    </dsp:sp>
    <dsp:sp modelId="{A005500A-EB13-41FC-9E11-4242949FD8DC}">
      <dsp:nvSpPr>
        <dsp:cNvPr id="0" name=""/>
        <dsp:cNvSpPr/>
      </dsp:nvSpPr>
      <dsp:spPr>
        <a:xfrm>
          <a:off x="0" y="2852269"/>
          <a:ext cx="8712968" cy="405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5240" rIns="85344" bIns="1524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1" kern="1200" dirty="0"/>
            <a:t>magistrato di sorveglianza</a:t>
          </a:r>
          <a:r>
            <a:rPr lang="it-IT" sz="1200" kern="1200" dirty="0"/>
            <a:t> </a:t>
          </a:r>
          <a:r>
            <a:rPr lang="it-IT" sz="1200" i="0" kern="1200" dirty="0"/>
            <a:t>per i condannati e gli internati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1" kern="1200" dirty="0"/>
            <a:t>giudice competente</a:t>
          </a:r>
          <a:r>
            <a:rPr lang="it-IT" sz="1200" kern="1200" dirty="0"/>
            <a:t> per l’esecuzione della misura </a:t>
          </a:r>
          <a:r>
            <a:rPr lang="it-IT" sz="1200" kern="1200" dirty="0" err="1"/>
            <a:t>custodiale</a:t>
          </a:r>
          <a:endParaRPr lang="it-IT" sz="1200" kern="1200" dirty="0"/>
        </a:p>
      </dsp:txBody>
      <dsp:txXfrm>
        <a:off x="0" y="2852269"/>
        <a:ext cx="8712968" cy="405720"/>
      </dsp:txXfrm>
    </dsp:sp>
    <dsp:sp modelId="{041A5312-9B4E-462D-836F-62D2680CF849}">
      <dsp:nvSpPr>
        <dsp:cNvPr id="0" name=""/>
        <dsp:cNvSpPr/>
      </dsp:nvSpPr>
      <dsp:spPr>
        <a:xfrm>
          <a:off x="0" y="3257989"/>
          <a:ext cx="8712968" cy="33579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destinatari della corrispondenza</a:t>
          </a:r>
          <a:r>
            <a:rPr lang="it-IT" sz="1400" kern="1200" dirty="0"/>
            <a:t> che </a:t>
          </a:r>
          <a:r>
            <a:rPr lang="it-IT" sz="1400" b="1" kern="1200" dirty="0">
              <a:solidFill>
                <a:srgbClr val="C00000"/>
              </a:solidFill>
            </a:rPr>
            <a:t>non</a:t>
          </a:r>
          <a:r>
            <a:rPr lang="it-IT" sz="1400" kern="1200" dirty="0"/>
            <a:t> può essere </a:t>
          </a:r>
          <a:r>
            <a:rPr lang="it-IT" sz="1400" b="1" kern="1200" dirty="0"/>
            <a:t>soggetta ad alcun controllo</a:t>
          </a:r>
          <a:endParaRPr lang="it-IT" sz="1400" kern="1200" dirty="0"/>
        </a:p>
      </dsp:txBody>
      <dsp:txXfrm>
        <a:off x="16392" y="3274381"/>
        <a:ext cx="8680184" cy="303006"/>
      </dsp:txXfrm>
    </dsp:sp>
    <dsp:sp modelId="{C601671A-AEA1-4274-89FB-2EC9CAA63FC2}">
      <dsp:nvSpPr>
        <dsp:cNvPr id="0" name=""/>
        <dsp:cNvSpPr/>
      </dsp:nvSpPr>
      <dsp:spPr>
        <a:xfrm>
          <a:off x="0" y="3593779"/>
          <a:ext cx="8712968" cy="1043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5240" rIns="85344" bIns="1524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0" kern="1200" dirty="0"/>
            <a:t>difensore, investigatori, consulenti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0" kern="1200" dirty="0"/>
            <a:t>autorità giudiziaria e altre autorità di cui all’art. 35 </a:t>
          </a:r>
          <a:r>
            <a:rPr lang="it-IT" sz="1200" b="0" kern="1200" dirty="0" err="1"/>
            <a:t>ord</a:t>
          </a:r>
          <a:r>
            <a:rPr lang="it-IT" sz="1200" b="0" kern="1200" dirty="0"/>
            <a:t>. </a:t>
          </a:r>
          <a:r>
            <a:rPr lang="it-IT" sz="1200" b="0" kern="1200" dirty="0" err="1"/>
            <a:t>penit</a:t>
          </a:r>
          <a:r>
            <a:rPr lang="it-IT" sz="1200" b="0" kern="1200" dirty="0"/>
            <a:t>.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0" kern="1200" dirty="0"/>
            <a:t>membri del parlamento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0" kern="1200" dirty="0"/>
            <a:t>autorità consolari</a:t>
          </a:r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b="0" kern="1200" dirty="0"/>
            <a:t>organismi internazionali che tutelano i diritti umani di cui l’Italia fa parte</a:t>
          </a:r>
        </a:p>
      </dsp:txBody>
      <dsp:txXfrm>
        <a:off x="0" y="3593779"/>
        <a:ext cx="8712968" cy="1043280"/>
      </dsp:txXfrm>
    </dsp:sp>
    <dsp:sp modelId="{2C2A5CB3-B099-439A-A592-0163651ABF38}">
      <dsp:nvSpPr>
        <dsp:cNvPr id="0" name=""/>
        <dsp:cNvSpPr/>
      </dsp:nvSpPr>
      <dsp:spPr>
        <a:xfrm>
          <a:off x="0" y="4637059"/>
          <a:ext cx="8712968" cy="3357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/>
            <a:t>previsto il reclamo</a:t>
          </a:r>
          <a:r>
            <a:rPr lang="it-IT" sz="1400" kern="1200"/>
            <a:t> </a:t>
          </a:r>
          <a:r>
            <a:rPr lang="it-IT" sz="1400" i="1" kern="1200"/>
            <a:t>ex</a:t>
          </a:r>
          <a:r>
            <a:rPr lang="it-IT" sz="1400" kern="1200"/>
            <a:t> art. 14-</a:t>
          </a:r>
          <a:r>
            <a:rPr lang="it-IT" sz="1400" i="1" kern="1200"/>
            <a:t>ter</a:t>
          </a:r>
          <a:endParaRPr lang="it-IT" sz="1400" kern="1200"/>
        </a:p>
      </dsp:txBody>
      <dsp:txXfrm>
        <a:off x="16392" y="4653451"/>
        <a:ext cx="8680184" cy="303006"/>
      </dsp:txXfrm>
    </dsp:sp>
    <dsp:sp modelId="{01530D2F-4161-4B71-97E0-5FAE6E761FF1}">
      <dsp:nvSpPr>
        <dsp:cNvPr id="0" name=""/>
        <dsp:cNvSpPr/>
      </dsp:nvSpPr>
      <dsp:spPr>
        <a:xfrm>
          <a:off x="0" y="4972849"/>
          <a:ext cx="8712968" cy="3694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6637" tIns="15240" rIns="85344" bIns="15240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kern="1200" dirty="0"/>
            <a:t>di competenza del Tribunale di sorveglianza (o del tribunale ordinario) di cui non potrà far parte il magistrato che ha disposto il controllo</a:t>
          </a:r>
        </a:p>
      </dsp:txBody>
      <dsp:txXfrm>
        <a:off x="0" y="4972849"/>
        <a:ext cx="8712968" cy="3694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62AD7-1EFF-4452-BE98-DD5E24E588DE}" type="datetimeFigureOut">
              <a:rPr lang="it-IT" smtClean="0"/>
              <a:t>28/02/2023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0F553-1B4F-45A4-A154-8087350AA1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341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4E1-C6A3-4F79-80CC-E311407078EF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5664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A4459-6BCA-497C-A279-DA76307A6072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31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41B58-9A1C-4A47-BD79-441E163952F6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47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B6C5D-0CB0-4FCF-BD8B-92C267E61261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1649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2EB61-AA39-4C8A-A03F-8BDBE7C492E0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25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49F70-A96A-4D02-91CF-148BBB1710A3}" type="datetime1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511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64C7-CCDC-4A55-817E-6C54D42FCDAC}" type="datetime1">
              <a:rPr lang="it-IT" smtClean="0"/>
              <a:t>28/02/2023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9644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1C54-A448-4637-92CE-4C0D07C99E11}" type="datetime1">
              <a:rPr lang="it-IT" smtClean="0"/>
              <a:t>28/02/2023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84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F8679-2EB1-4AF1-8126-2103370F2FE8}" type="datetime1">
              <a:rPr lang="it-IT" smtClean="0"/>
              <a:t>28/02/2023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8256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D912-F615-4E4C-A018-6AD1643B93C6}" type="datetime1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6628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8217E-DADC-4DBC-BC1F-71DC6878CF5A}" type="datetime1">
              <a:rPr lang="it-IT" smtClean="0"/>
              <a:t>28/02/2023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01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34767-2F30-437D-BC77-5E9D1A592C66}" type="datetime1">
              <a:rPr lang="it-IT" smtClean="0"/>
              <a:t>28/02/2023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9D4F1-E751-4632-9DD5-C6CE798CCE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595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it-IT" b="1" cap="small" dirty="0">
                <a:solidFill>
                  <a:schemeClr val="accent4">
                    <a:lumMod val="50000"/>
                  </a:schemeClr>
                </a:solidFill>
              </a:rPr>
              <a:t>Elementi del trattamento</a:t>
            </a:r>
            <a:br>
              <a:rPr lang="it-IT" b="1" cap="small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it-IT" b="1" dirty="0">
                <a:solidFill>
                  <a:schemeClr val="accent4">
                    <a:lumMod val="50000"/>
                  </a:schemeClr>
                </a:solidFill>
              </a:rPr>
              <a:t>art. 15 </a:t>
            </a:r>
            <a:r>
              <a:rPr lang="it-IT" b="1" dirty="0" err="1">
                <a:solidFill>
                  <a:schemeClr val="accent4">
                    <a:lumMod val="50000"/>
                  </a:schemeClr>
                </a:solidFill>
              </a:rPr>
              <a:t>ord</a:t>
            </a:r>
            <a:r>
              <a:rPr lang="it-IT" b="1" dirty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it-IT" b="1" dirty="0" err="1">
                <a:solidFill>
                  <a:schemeClr val="accent4">
                    <a:lumMod val="50000"/>
                  </a:schemeClr>
                </a:solidFill>
              </a:rPr>
              <a:t>penit</a:t>
            </a:r>
            <a:r>
              <a:rPr lang="it-IT" b="1" cap="small" dirty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</a:t>
            </a:fld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8743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it-IT" sz="2800" b="1" dirty="0"/>
              <a:t>Art.  18-</a:t>
            </a:r>
            <a:r>
              <a:rPr lang="it-IT" sz="2800" b="1" i="1" dirty="0"/>
              <a:t>ter</a:t>
            </a:r>
            <a:r>
              <a:rPr lang="it-IT" sz="2800" dirty="0"/>
              <a:t>: limitazioni e controlli della corrispondenza</a:t>
            </a:r>
            <a:br>
              <a:rPr lang="it-IT" sz="2800" dirty="0"/>
            </a:br>
            <a:r>
              <a:rPr lang="it-IT" sz="2000" b="1" dirty="0"/>
              <a:t>introdotto l. 95/2004</a:t>
            </a:r>
            <a:endParaRPr lang="it-IT" sz="2800" b="1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10</a:t>
            </a:fld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901135"/>
              </p:ext>
            </p:extLst>
          </p:nvPr>
        </p:nvGraphicFramePr>
        <p:xfrm>
          <a:off x="251520" y="1052736"/>
          <a:ext cx="871296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337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it-IT" sz="4800" b="1" dirty="0"/>
              <a:t>Diritto all’informazione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11</a:t>
            </a:fld>
            <a:endParaRPr lang="it-IT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04972"/>
              </p:ext>
            </p:extLst>
          </p:nvPr>
        </p:nvGraphicFramePr>
        <p:xfrm>
          <a:off x="457200" y="1124744"/>
          <a:ext cx="8229600" cy="50014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673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chemeClr val="accent4">
              <a:lumMod val="75000"/>
            </a:schemeClr>
          </a:solidFill>
        </p:spPr>
        <p:txBody>
          <a:bodyPr/>
          <a:lstStyle/>
          <a:p>
            <a:r>
              <a:rPr lang="it-IT" b="1" cap="all" dirty="0">
                <a:solidFill>
                  <a:schemeClr val="bg1"/>
                </a:solidFill>
              </a:rPr>
              <a:t>Istruzione*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>
          <a:xfrm>
            <a:off x="251520" y="1210915"/>
            <a:ext cx="4392488" cy="561901"/>
          </a:xfrm>
          <a:solidFill>
            <a:schemeClr val="accent4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</a:rPr>
              <a:t>Diritto all’istruzione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251520" y="1772817"/>
            <a:ext cx="4392488" cy="4104456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it-IT" sz="2800" b="1" dirty="0"/>
              <a:t>Art. 19 </a:t>
            </a:r>
            <a:r>
              <a:rPr lang="it-IT" sz="2800" b="1" dirty="0" err="1"/>
              <a:t>ord</a:t>
            </a:r>
            <a:r>
              <a:rPr lang="it-IT" sz="2800" b="1" dirty="0"/>
              <a:t>. </a:t>
            </a:r>
            <a:r>
              <a:rPr lang="it-IT" sz="2800" b="1" dirty="0" err="1"/>
              <a:t>penit</a:t>
            </a:r>
            <a:r>
              <a:rPr lang="it-IT" sz="2800" b="1" dirty="0"/>
              <a:t>.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Garantite</a:t>
            </a:r>
          </a:p>
          <a:p>
            <a:pPr lvl="1"/>
            <a:r>
              <a:rPr lang="it-IT" b="1" dirty="0"/>
              <a:t>Scuola dell’obbligo</a:t>
            </a:r>
          </a:p>
          <a:p>
            <a:pPr lvl="1"/>
            <a:r>
              <a:rPr lang="it-IT" b="1" dirty="0"/>
              <a:t>Formazione professionale</a:t>
            </a:r>
          </a:p>
          <a:p>
            <a:pPr marL="457200" lvl="1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Facoltativa</a:t>
            </a:r>
          </a:p>
          <a:p>
            <a:pPr lvl="1"/>
            <a:r>
              <a:rPr lang="it-IT" b="1" dirty="0"/>
              <a:t>Istruzione secondaria</a:t>
            </a:r>
          </a:p>
          <a:p>
            <a:pPr marL="457200" lvl="1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Agevolati</a:t>
            </a:r>
          </a:p>
          <a:p>
            <a:pPr lvl="1"/>
            <a:r>
              <a:rPr lang="it-IT" b="1" dirty="0"/>
              <a:t>Frequenza e compimento studi universitari e tecnici superiori</a:t>
            </a:r>
          </a:p>
          <a:p>
            <a:pPr lvl="1"/>
            <a:r>
              <a:rPr lang="it-IT" b="1" dirty="0"/>
              <a:t>Accesso a tirocini formativi ex l. 92/2012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3"/>
          </p:nvPr>
        </p:nvSpPr>
        <p:spPr>
          <a:xfrm>
            <a:off x="4645025" y="1210915"/>
            <a:ext cx="4319463" cy="561901"/>
          </a:xfrm>
          <a:solidFill>
            <a:schemeClr val="accent4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</a:rPr>
              <a:t>Organizzazione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sz="quarter" idx="4"/>
          </p:nvPr>
        </p:nvSpPr>
        <p:spPr>
          <a:xfrm>
            <a:off x="4645025" y="1772816"/>
            <a:ext cx="4319463" cy="4104457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it-IT" sz="2800" b="1" dirty="0"/>
              <a:t>Artt. 41-46 reg. </a:t>
            </a:r>
            <a:r>
              <a:rPr lang="it-IT" sz="2800" b="1" dirty="0" err="1"/>
              <a:t>esec</a:t>
            </a:r>
            <a:r>
              <a:rPr lang="it-IT" dirty="0"/>
              <a:t>.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Regolamentazione puntuale </a:t>
            </a:r>
            <a:r>
              <a:rPr lang="it-IT" sz="2400" b="1" dirty="0"/>
              <a:t>dell’organizzazione dei corsi</a:t>
            </a:r>
          </a:p>
          <a:p>
            <a:pPr marL="457200" lvl="1" indent="0">
              <a:buNone/>
            </a:pPr>
            <a:endParaRPr lang="it-IT" sz="1200" b="1" dirty="0"/>
          </a:p>
          <a:p>
            <a:pPr lvl="1"/>
            <a:r>
              <a:rPr lang="it-IT" sz="2200" b="1" dirty="0"/>
              <a:t>incentrata sulla soddisfazione delle esigenze di formazione dei reclusi </a:t>
            </a:r>
          </a:p>
          <a:p>
            <a:pPr lvl="1"/>
            <a:r>
              <a:rPr lang="it-IT" sz="2200" b="1" dirty="0"/>
              <a:t>sul premio ai meritevoli (ricompense)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2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251520" y="5945976"/>
            <a:ext cx="79928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* </a:t>
            </a:r>
            <a:r>
              <a:rPr lang="it-IT" sz="1600" b="1" dirty="0"/>
              <a:t>Il d.lgs. 123/2018 prevede che debba essere </a:t>
            </a:r>
            <a:r>
              <a:rPr lang="it-IT" sz="1600" b="1" cap="all" dirty="0"/>
              <a:t>Assicurata</a:t>
            </a:r>
            <a:r>
              <a:rPr lang="it-IT" sz="1600" b="1" dirty="0"/>
              <a:t> la parità di accesso alle donne e </a:t>
            </a:r>
            <a:r>
              <a:rPr lang="it-IT" sz="1600" b="1" cap="all" dirty="0"/>
              <a:t>favorita</a:t>
            </a:r>
            <a:r>
              <a:rPr lang="it-IT" sz="1600" b="1" dirty="0"/>
              <a:t> l’integrazione degli stranieri attraverso l’insegnamento della lingua italiana e la conoscenza dei principi costituzionali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500615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e 10"/>
          <p:cNvSpPr/>
          <p:nvPr/>
        </p:nvSpPr>
        <p:spPr>
          <a:xfrm>
            <a:off x="467544" y="548680"/>
            <a:ext cx="3024336" cy="122413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C00000"/>
                </a:solidFill>
              </a:rPr>
              <a:t>RELIGIONE</a:t>
            </a:r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530949"/>
              </p:ext>
            </p:extLst>
          </p:nvPr>
        </p:nvGraphicFramePr>
        <p:xfrm>
          <a:off x="3635896" y="273050"/>
          <a:ext cx="5256584" cy="6108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egnaposto testo 8"/>
          <p:cNvSpPr>
            <a:spLocks noGrp="1"/>
          </p:cNvSpPr>
          <p:nvPr>
            <p:ph type="body" sz="half" idx="2"/>
          </p:nvPr>
        </p:nvSpPr>
        <p:spPr>
          <a:xfrm>
            <a:off x="457200" y="2060849"/>
            <a:ext cx="3008313" cy="3744416"/>
          </a:xfr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it-IT" sz="2400" b="1" dirty="0">
                <a:solidFill>
                  <a:srgbClr val="C00000"/>
                </a:solidFill>
              </a:rPr>
              <a:t>Art. 26 </a:t>
            </a:r>
            <a:r>
              <a:rPr lang="it-IT" sz="2400" b="1" dirty="0" err="1">
                <a:solidFill>
                  <a:srgbClr val="C00000"/>
                </a:solidFill>
              </a:rPr>
              <a:t>ord</a:t>
            </a:r>
            <a:r>
              <a:rPr lang="it-IT" sz="2400" b="1" dirty="0">
                <a:solidFill>
                  <a:srgbClr val="C00000"/>
                </a:solidFill>
              </a:rPr>
              <a:t>. </a:t>
            </a:r>
            <a:r>
              <a:rPr lang="it-IT" sz="2400" b="1" dirty="0" err="1">
                <a:solidFill>
                  <a:srgbClr val="C00000"/>
                </a:solidFill>
              </a:rPr>
              <a:t>penit</a:t>
            </a:r>
            <a:r>
              <a:rPr lang="it-IT" sz="2400" b="1" dirty="0">
                <a:solidFill>
                  <a:srgbClr val="C00000"/>
                </a:solidFill>
              </a:rPr>
              <a:t>. e </a:t>
            </a:r>
          </a:p>
          <a:p>
            <a:pPr algn="ctr"/>
            <a:r>
              <a:rPr lang="it-IT" sz="2400" b="1" dirty="0">
                <a:solidFill>
                  <a:srgbClr val="C00000"/>
                </a:solidFill>
              </a:rPr>
              <a:t>art. 58 reg. </a:t>
            </a:r>
            <a:r>
              <a:rPr lang="it-IT" sz="2400" b="1" dirty="0" err="1">
                <a:solidFill>
                  <a:srgbClr val="C00000"/>
                </a:solidFill>
              </a:rPr>
              <a:t>esec</a:t>
            </a:r>
            <a:r>
              <a:rPr lang="it-IT" sz="2400" b="1" dirty="0">
                <a:solidFill>
                  <a:srgbClr val="C00000"/>
                </a:solidFill>
              </a:rPr>
              <a:t>.</a:t>
            </a:r>
          </a:p>
          <a:p>
            <a:endParaRPr lang="it-IT" sz="1800" dirty="0">
              <a:solidFill>
                <a:srgbClr val="C00000"/>
              </a:solidFill>
            </a:endParaRPr>
          </a:p>
          <a:p>
            <a:pPr algn="ctr"/>
            <a:r>
              <a:rPr lang="it-IT" sz="3200" b="1" cap="small" dirty="0">
                <a:solidFill>
                  <a:srgbClr val="C00000"/>
                </a:solidFill>
              </a:rPr>
              <a:t>Libertà religiosa</a:t>
            </a:r>
          </a:p>
          <a:p>
            <a:pPr algn="ctr"/>
            <a:endParaRPr lang="it-IT" sz="2400" b="1" dirty="0">
              <a:solidFill>
                <a:srgbClr val="C00000"/>
              </a:solidFill>
            </a:endParaRPr>
          </a:p>
          <a:p>
            <a:pPr algn="ctr"/>
            <a:r>
              <a:rPr lang="it-IT" sz="2400" b="1" i="1" dirty="0">
                <a:solidFill>
                  <a:srgbClr val="C00000"/>
                </a:solidFill>
              </a:rPr>
              <a:t>Diritto di professare la propria fede costruito come diritto individuale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427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umetto 3 7"/>
          <p:cNvSpPr/>
          <p:nvPr/>
        </p:nvSpPr>
        <p:spPr>
          <a:xfrm>
            <a:off x="3563888" y="764704"/>
            <a:ext cx="5400600" cy="4464496"/>
          </a:xfrm>
          <a:prstGeom prst="wedgeEllipseCallout">
            <a:avLst>
              <a:gd name="adj1" fmla="val -55003"/>
              <a:gd name="adj2" fmla="val 39906"/>
            </a:avLst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Rettangolo arrotondato 5"/>
          <p:cNvSpPr/>
          <p:nvPr/>
        </p:nvSpPr>
        <p:spPr>
          <a:xfrm>
            <a:off x="467544" y="260648"/>
            <a:ext cx="2952328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chemeClr val="bg1"/>
                </a:solidFill>
              </a:rPr>
              <a:t>ATTIVITA’ RICREATIVE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51920" y="764704"/>
            <a:ext cx="4824536" cy="4917009"/>
          </a:xfrm>
        </p:spPr>
        <p:txBody>
          <a:bodyPr/>
          <a:lstStyle/>
          <a:p>
            <a:endParaRPr lang="it-IT" dirty="0"/>
          </a:p>
          <a:p>
            <a:pPr marL="0" indent="0" algn="ctr">
              <a:buNone/>
            </a:pPr>
            <a:r>
              <a:rPr lang="it-IT" sz="3600" b="1" dirty="0">
                <a:solidFill>
                  <a:schemeClr val="bg1"/>
                </a:solidFill>
              </a:rPr>
              <a:t>Organizzazione delle attività affidata ad una </a:t>
            </a:r>
            <a:r>
              <a:rPr lang="it-IT" sz="3600" b="1" u="sng" cap="small" dirty="0">
                <a:solidFill>
                  <a:schemeClr val="bg1"/>
                </a:solidFill>
              </a:rPr>
              <a:t>commissione</a:t>
            </a:r>
            <a:r>
              <a:rPr lang="it-IT" sz="3600" b="1" dirty="0">
                <a:solidFill>
                  <a:schemeClr val="bg1"/>
                </a:solidFill>
              </a:rPr>
              <a:t> all’interno della quale siede una rappresentanza dei detenuti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51520" y="1916832"/>
            <a:ext cx="3312368" cy="4209331"/>
          </a:xfrm>
        </p:spPr>
        <p:txBody>
          <a:bodyPr>
            <a:noAutofit/>
          </a:bodyPr>
          <a:lstStyle/>
          <a:p>
            <a:pPr algn="ctr"/>
            <a:r>
              <a:rPr lang="it-IT" sz="2800" b="1" cap="small" dirty="0">
                <a:solidFill>
                  <a:schemeClr val="tx2">
                    <a:lumMod val="50000"/>
                  </a:schemeClr>
                </a:solidFill>
              </a:rPr>
              <a:t>Art. 27 </a:t>
            </a:r>
            <a:r>
              <a:rPr lang="it-IT" sz="2800" b="1" cap="small" dirty="0" err="1">
                <a:solidFill>
                  <a:schemeClr val="tx2">
                    <a:lumMod val="50000"/>
                  </a:schemeClr>
                </a:solidFill>
              </a:rPr>
              <a:t>ord</a:t>
            </a:r>
            <a:r>
              <a:rPr lang="it-IT" sz="2800" b="1" cap="small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it-IT" sz="2800" b="1" cap="small" dirty="0" err="1">
                <a:solidFill>
                  <a:schemeClr val="tx2">
                    <a:lumMod val="50000"/>
                  </a:schemeClr>
                </a:solidFill>
              </a:rPr>
              <a:t>penit</a:t>
            </a:r>
            <a:r>
              <a:rPr lang="it-IT" sz="2800" b="1" cap="small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ctr"/>
            <a:r>
              <a:rPr lang="it-IT" sz="2800" b="1" cap="small" dirty="0">
                <a:solidFill>
                  <a:schemeClr val="tx2">
                    <a:lumMod val="50000"/>
                  </a:schemeClr>
                </a:solidFill>
              </a:rPr>
              <a:t>Art. 59 reg. </a:t>
            </a:r>
            <a:r>
              <a:rPr lang="it-IT" sz="2800" b="1" cap="small" dirty="0" err="1">
                <a:solidFill>
                  <a:schemeClr val="tx2">
                    <a:lumMod val="50000"/>
                  </a:schemeClr>
                </a:solidFill>
              </a:rPr>
              <a:t>esec</a:t>
            </a:r>
            <a:r>
              <a:rPr lang="it-IT" sz="28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ctr"/>
            <a:endParaRPr lang="it-IT" sz="12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it-IT" sz="2800" b="1" dirty="0">
                <a:solidFill>
                  <a:schemeClr val="tx2">
                    <a:lumMod val="50000"/>
                  </a:schemeClr>
                </a:solidFill>
              </a:rPr>
              <a:t>Dovere dell’amministrazione penitenziaria ORGANIZZARE e </a:t>
            </a:r>
            <a:r>
              <a:rPr lang="it-IT" sz="2800" b="1" cap="all" dirty="0">
                <a:solidFill>
                  <a:schemeClr val="tx2">
                    <a:lumMod val="50000"/>
                  </a:schemeClr>
                </a:solidFill>
              </a:rPr>
              <a:t>favorire</a:t>
            </a:r>
            <a:r>
              <a:rPr lang="it-IT" sz="2800" b="1" dirty="0">
                <a:solidFill>
                  <a:schemeClr val="tx2">
                    <a:lumMod val="50000"/>
                  </a:schemeClr>
                </a:solidFill>
              </a:rPr>
              <a:t> attività culturali, sportive e ricreative 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832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0" y="12073"/>
            <a:ext cx="9144000" cy="824639"/>
          </a:xfrm>
          <a:gradFill flip="none" rotWithShape="1">
            <a:gsLst>
              <a:gs pos="16874">
                <a:schemeClr val="accent3">
                  <a:lumMod val="75000"/>
                </a:schemeClr>
              </a:gs>
              <a:gs pos="15749">
                <a:srgbClr val="95C5E7"/>
              </a:gs>
              <a:gs pos="13499">
                <a:srgbClr val="91BECF"/>
              </a:gs>
              <a:gs pos="8999">
                <a:srgbClr val="88B09E"/>
              </a:gs>
              <a:gs pos="0">
                <a:schemeClr val="accent3">
                  <a:lumMod val="75000"/>
                </a:schemeClr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chemeClr val="accent3">
                  <a:lumMod val="75000"/>
                </a:schemeClr>
              </a:gs>
              <a:gs pos="100000">
                <a:srgbClr val="CCCCFF"/>
              </a:gs>
            </a:gsLst>
            <a:lin ang="5400000" scaled="0"/>
            <a:tileRect r="-100000" b="-100000"/>
          </a:gradFill>
        </p:spPr>
        <p:txBody>
          <a:bodyPr/>
          <a:lstStyle/>
          <a:p>
            <a:r>
              <a:rPr lang="it-IT" b="1" dirty="0"/>
              <a:t>Contatti con il mondo esterno</a:t>
            </a:r>
          </a:p>
        </p:txBody>
      </p:sp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2460149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8733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0" y="12073"/>
            <a:ext cx="9144000" cy="824639"/>
          </a:xfrm>
          <a:gradFill flip="none" rotWithShape="1">
            <a:gsLst>
              <a:gs pos="16874">
                <a:schemeClr val="accent3">
                  <a:lumMod val="75000"/>
                </a:schemeClr>
              </a:gs>
              <a:gs pos="15749">
                <a:srgbClr val="95C5E7"/>
              </a:gs>
              <a:gs pos="13499">
                <a:srgbClr val="91BECF"/>
              </a:gs>
              <a:gs pos="8999">
                <a:srgbClr val="88B09E"/>
              </a:gs>
              <a:gs pos="0">
                <a:schemeClr val="accent3">
                  <a:lumMod val="75000"/>
                </a:schemeClr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chemeClr val="accent3">
                  <a:lumMod val="75000"/>
                </a:schemeClr>
              </a:gs>
              <a:gs pos="100000">
                <a:srgbClr val="CCCCFF"/>
              </a:gs>
            </a:gsLst>
            <a:lin ang="5400000" scaled="0"/>
            <a:tileRect r="-100000" b="-100000"/>
          </a:gradFill>
        </p:spPr>
        <p:txBody>
          <a:bodyPr/>
          <a:lstStyle/>
          <a:p>
            <a:r>
              <a:rPr lang="it-IT" b="1" dirty="0"/>
              <a:t>Contatti con il mondo esterno</a:t>
            </a:r>
          </a:p>
        </p:txBody>
      </p:sp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00470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0216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864096"/>
          </a:xfrm>
        </p:spPr>
        <p:txBody>
          <a:bodyPr>
            <a:normAutofit fontScale="90000"/>
          </a:bodyPr>
          <a:lstStyle/>
          <a:p>
            <a:r>
              <a:rPr lang="it-IT" b="1" cap="all" dirty="0">
                <a:solidFill>
                  <a:schemeClr val="accent2">
                    <a:lumMod val="50000"/>
                  </a:schemeClr>
                </a:solidFill>
              </a:rPr>
              <a:t>Tipologia Colloqui</a:t>
            </a:r>
            <a:br>
              <a:rPr lang="it-IT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it-IT" sz="3600" b="1" dirty="0">
                <a:solidFill>
                  <a:schemeClr val="accent2">
                    <a:lumMod val="50000"/>
                  </a:schemeClr>
                </a:solidFill>
              </a:rPr>
              <a:t>art. 18 </a:t>
            </a:r>
            <a:r>
              <a:rPr lang="it-IT" sz="3600" b="1" dirty="0" err="1">
                <a:solidFill>
                  <a:schemeClr val="accent2">
                    <a:lumMod val="50000"/>
                  </a:schemeClr>
                </a:solidFill>
              </a:rPr>
              <a:t>ord</a:t>
            </a:r>
            <a:r>
              <a:rPr lang="it-IT" sz="3600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it-IT" sz="3600" b="1" dirty="0" err="1">
                <a:solidFill>
                  <a:schemeClr val="accent2">
                    <a:lumMod val="50000"/>
                  </a:schemeClr>
                </a:solidFill>
              </a:rPr>
              <a:t>penit</a:t>
            </a:r>
            <a:r>
              <a:rPr lang="it-IT" sz="3600" b="1" dirty="0">
                <a:solidFill>
                  <a:schemeClr val="accent2">
                    <a:lumMod val="50000"/>
                  </a:schemeClr>
                </a:solidFill>
              </a:rPr>
              <a:t>. – art. 37 reg. </a:t>
            </a:r>
            <a:r>
              <a:rPr lang="it-IT" sz="3600" b="1" dirty="0" err="1">
                <a:solidFill>
                  <a:schemeClr val="accent2">
                    <a:lumMod val="50000"/>
                  </a:schemeClr>
                </a:solidFill>
              </a:rPr>
              <a:t>esec</a:t>
            </a:r>
            <a:r>
              <a:rPr lang="it-IT" sz="3600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7</a:t>
            </a:fld>
            <a:endParaRPr lang="it-IT"/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43930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4466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 fontScale="90000"/>
          </a:bodyPr>
          <a:lstStyle/>
          <a:p>
            <a:r>
              <a:rPr lang="it-IT" b="1" cap="all" dirty="0">
                <a:solidFill>
                  <a:schemeClr val="accent2">
                    <a:lumMod val="75000"/>
                  </a:schemeClr>
                </a:solidFill>
              </a:rPr>
              <a:t>Disciplina Colloqui</a:t>
            </a:r>
            <a:br>
              <a:rPr lang="it-IT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it-IT" sz="3600" b="1" dirty="0">
                <a:solidFill>
                  <a:schemeClr val="accent2">
                    <a:lumMod val="75000"/>
                  </a:schemeClr>
                </a:solidFill>
              </a:rPr>
              <a:t>art. 18 </a:t>
            </a:r>
            <a:r>
              <a:rPr lang="it-IT" sz="3600" b="1" dirty="0" err="1">
                <a:solidFill>
                  <a:schemeClr val="accent2">
                    <a:lumMod val="75000"/>
                  </a:schemeClr>
                </a:solidFill>
              </a:rPr>
              <a:t>ord</a:t>
            </a:r>
            <a:r>
              <a:rPr lang="it-IT" sz="3600" b="1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it-IT" sz="3600" b="1" dirty="0" err="1">
                <a:solidFill>
                  <a:schemeClr val="accent2">
                    <a:lumMod val="75000"/>
                  </a:schemeClr>
                </a:solidFill>
              </a:rPr>
              <a:t>penit</a:t>
            </a:r>
            <a:r>
              <a:rPr lang="it-IT" sz="3600" b="1" dirty="0">
                <a:solidFill>
                  <a:schemeClr val="accent2">
                    <a:lumMod val="75000"/>
                  </a:schemeClr>
                </a:solidFill>
              </a:rPr>
              <a:t>. e art. 37 reg. </a:t>
            </a:r>
            <a:r>
              <a:rPr lang="it-IT" sz="3600" b="1" dirty="0" err="1">
                <a:solidFill>
                  <a:schemeClr val="accent2">
                    <a:lumMod val="75000"/>
                  </a:schemeClr>
                </a:solidFill>
              </a:rPr>
              <a:t>esec</a:t>
            </a:r>
            <a:r>
              <a:rPr lang="it-IT" sz="36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83602"/>
              </p:ext>
            </p:extLst>
          </p:nvPr>
        </p:nvGraphicFramePr>
        <p:xfrm>
          <a:off x="457200" y="1196752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7458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82960"/>
          </a:xfrm>
        </p:spPr>
        <p:txBody>
          <a:bodyPr/>
          <a:lstStyle/>
          <a:p>
            <a:r>
              <a:rPr lang="it-IT" b="1" dirty="0">
                <a:solidFill>
                  <a:schemeClr val="tx2">
                    <a:lumMod val="50000"/>
                  </a:schemeClr>
                </a:solidFill>
              </a:rPr>
              <a:t>Corrispondenza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1187624" y="764704"/>
            <a:ext cx="2026568" cy="639762"/>
          </a:xfrm>
        </p:spPr>
        <p:txBody>
          <a:bodyPr>
            <a:normAutofit/>
          </a:bodyPr>
          <a:lstStyle/>
          <a:p>
            <a:pPr algn="ctr"/>
            <a:r>
              <a:rPr lang="it-IT" sz="2800" cap="small" dirty="0">
                <a:solidFill>
                  <a:srgbClr val="C00000"/>
                </a:solidFill>
              </a:rPr>
              <a:t>epistolare</a:t>
            </a:r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13800403"/>
              </p:ext>
            </p:extLst>
          </p:nvPr>
        </p:nvGraphicFramePr>
        <p:xfrm>
          <a:off x="467544" y="1484784"/>
          <a:ext cx="417646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>
          <a:xfrm>
            <a:off x="5652120" y="764704"/>
            <a:ext cx="2015207" cy="639762"/>
          </a:xfrm>
        </p:spPr>
        <p:txBody>
          <a:bodyPr/>
          <a:lstStyle/>
          <a:p>
            <a:pPr algn="ctr"/>
            <a:r>
              <a:rPr lang="it-IT" sz="2800" cap="small" dirty="0">
                <a:solidFill>
                  <a:schemeClr val="accent4">
                    <a:lumMod val="50000"/>
                  </a:schemeClr>
                </a:solidFill>
              </a:rPr>
              <a:t>telefonica</a:t>
            </a:r>
            <a:endParaRPr lang="it-IT" cap="small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46882268"/>
              </p:ext>
            </p:extLst>
          </p:nvPr>
        </p:nvGraphicFramePr>
        <p:xfrm>
          <a:off x="4645025" y="1484784"/>
          <a:ext cx="4247455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D4F1-E751-4632-9DD5-C6CE798CCEC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6160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2646</TotalTime>
  <Words>747</Words>
  <Application>Microsoft Office PowerPoint</Application>
  <PresentationFormat>Presentazione su schermo (4:3)</PresentationFormat>
  <Paragraphs>114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di Office</vt:lpstr>
      <vt:lpstr>Elementi del trattamento art. 15 ord. penit.</vt:lpstr>
      <vt:lpstr>Istruzione*</vt:lpstr>
      <vt:lpstr>RELIGIONE</vt:lpstr>
      <vt:lpstr>ATTIVITA’ RICREATIVE</vt:lpstr>
      <vt:lpstr>Contatti con il mondo esterno</vt:lpstr>
      <vt:lpstr>Contatti con il mondo esterno</vt:lpstr>
      <vt:lpstr>Tipologia Colloqui art. 18 ord. penit. – art. 37 reg. esec. </vt:lpstr>
      <vt:lpstr>Disciplina Colloqui art. 18 ord. penit. e art. 37 reg. esec.</vt:lpstr>
      <vt:lpstr>Corrispondenza</vt:lpstr>
      <vt:lpstr>Art.  18-ter: limitazioni e controlli della corrispondenza introdotto l. 95/2004</vt:lpstr>
      <vt:lpstr>Diritto all’informazione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Diritto Penale</dc:creator>
  <cp:lastModifiedBy>lina.caraceni@unimc.it</cp:lastModifiedBy>
  <cp:revision>282</cp:revision>
  <dcterms:created xsi:type="dcterms:W3CDTF">2015-02-24T18:47:48Z</dcterms:created>
  <dcterms:modified xsi:type="dcterms:W3CDTF">2023-02-28T10:47:57Z</dcterms:modified>
</cp:coreProperties>
</file>