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91" r:id="rId2"/>
    <p:sldId id="295" r:id="rId3"/>
    <p:sldId id="297" r:id="rId4"/>
    <p:sldId id="298" r:id="rId5"/>
    <p:sldId id="308" r:id="rId6"/>
    <p:sldId id="326" r:id="rId7"/>
    <p:sldId id="299" r:id="rId8"/>
    <p:sldId id="325" r:id="rId9"/>
    <p:sldId id="318" r:id="rId10"/>
    <p:sldId id="319" r:id="rId11"/>
    <p:sldId id="320" r:id="rId12"/>
    <p:sldId id="302" r:id="rId13"/>
    <p:sldId id="303" r:id="rId14"/>
    <p:sldId id="304" r:id="rId15"/>
    <p:sldId id="307" r:id="rId16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7" autoAdjust="0"/>
    <p:restoredTop sz="94660"/>
  </p:normalViewPr>
  <p:slideViewPr>
    <p:cSldViewPr>
      <p:cViewPr varScale="1">
        <p:scale>
          <a:sx n="114" d="100"/>
          <a:sy n="114" d="100"/>
        </p:scale>
        <p:origin x="156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097A2D5-4D72-4174-BCF3-967F882A1718}" type="doc">
      <dgm:prSet loTypeId="urn:microsoft.com/office/officeart/2005/8/layout/arrow3" loCatId="relationship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it-IT"/>
        </a:p>
      </dgm:t>
    </dgm:pt>
    <dgm:pt modelId="{34ABA32D-C78F-4BDA-910C-4B6E916597D5}">
      <dgm:prSet phldrT="[Testo]" custT="1"/>
      <dgm:spPr/>
      <dgm:t>
        <a:bodyPr/>
        <a:lstStyle/>
        <a:p>
          <a:r>
            <a:rPr lang="it-IT" sz="2400" b="1" cap="all" baseline="0" dirty="0"/>
            <a:t>Artt. 30 </a:t>
          </a:r>
          <a:r>
            <a:rPr lang="it-IT" sz="2400" b="1" cap="none" baseline="0" dirty="0"/>
            <a:t>e</a:t>
          </a:r>
          <a:r>
            <a:rPr lang="it-IT" sz="2400" b="1" cap="all" baseline="0" dirty="0"/>
            <a:t> 30 </a:t>
          </a:r>
          <a:r>
            <a:rPr lang="it-IT" sz="2400" b="1" i="1" cap="none" baseline="0" dirty="0"/>
            <a:t>ter</a:t>
          </a:r>
          <a:r>
            <a:rPr lang="it-IT" sz="2400" b="1" cap="all" baseline="0" dirty="0"/>
            <a:t> </a:t>
          </a:r>
          <a:r>
            <a:rPr lang="it-IT" sz="2400" b="1" dirty="0"/>
            <a:t>– Permessi</a:t>
          </a:r>
        </a:p>
        <a:p>
          <a:r>
            <a:rPr lang="it-IT" sz="2400" b="1" cap="all" baseline="0" dirty="0"/>
            <a:t>Art. 21 </a:t>
          </a:r>
          <a:r>
            <a:rPr lang="it-IT" sz="2400" b="1" dirty="0"/>
            <a:t>– Lavoro all’esterno</a:t>
          </a:r>
        </a:p>
        <a:p>
          <a:r>
            <a:rPr lang="it-IT" sz="2400" b="1" cap="all" baseline="0" dirty="0">
              <a:solidFill>
                <a:srgbClr val="FF0000"/>
              </a:solidFill>
            </a:rPr>
            <a:t>ART. </a:t>
          </a:r>
          <a:r>
            <a:rPr lang="it-IT" sz="2400" b="1" cap="none" baseline="0" dirty="0">
              <a:solidFill>
                <a:srgbClr val="FF0000"/>
              </a:solidFill>
            </a:rPr>
            <a:t>20-</a:t>
          </a:r>
          <a:r>
            <a:rPr lang="it-IT" sz="2400" b="1" i="1" cap="none" baseline="0" dirty="0">
              <a:solidFill>
                <a:srgbClr val="FF0000"/>
              </a:solidFill>
            </a:rPr>
            <a:t>ter</a:t>
          </a:r>
          <a:r>
            <a:rPr lang="it-IT" sz="2400" b="1" cap="none" baseline="0" dirty="0">
              <a:solidFill>
                <a:srgbClr val="FF0000"/>
              </a:solidFill>
            </a:rPr>
            <a:t> – Lavoro di pubblica utilità</a:t>
          </a:r>
        </a:p>
      </dgm:t>
    </dgm:pt>
    <dgm:pt modelId="{61CF995E-585A-467C-B178-3B87DE67BB9E}" type="parTrans" cxnId="{E07DC9BF-64A3-4CC3-9EB1-B138A126CA94}">
      <dgm:prSet/>
      <dgm:spPr/>
      <dgm:t>
        <a:bodyPr/>
        <a:lstStyle/>
        <a:p>
          <a:endParaRPr lang="it-IT"/>
        </a:p>
      </dgm:t>
    </dgm:pt>
    <dgm:pt modelId="{A4E5306A-57BA-4249-A35B-FD30111E7A9D}" type="sibTrans" cxnId="{E07DC9BF-64A3-4CC3-9EB1-B138A126CA94}">
      <dgm:prSet/>
      <dgm:spPr/>
      <dgm:t>
        <a:bodyPr/>
        <a:lstStyle/>
        <a:p>
          <a:endParaRPr lang="it-IT"/>
        </a:p>
      </dgm:t>
    </dgm:pt>
    <dgm:pt modelId="{E2CC2D30-9B61-43D1-890E-4BF459F125A7}">
      <dgm:prSet phldrT="[Testo]" custT="1"/>
      <dgm:spPr/>
      <dgm:t>
        <a:bodyPr/>
        <a:lstStyle/>
        <a:p>
          <a:r>
            <a:rPr lang="it-IT" sz="2400" b="1" dirty="0"/>
            <a:t>ART. 17 - Volontariato in carcere</a:t>
          </a:r>
        </a:p>
        <a:p>
          <a:r>
            <a:rPr lang="it-IT" sz="2400" b="1" dirty="0"/>
            <a:t>ART. 18 – Colloqui, Corrispondenza e Informazione</a:t>
          </a:r>
        </a:p>
        <a:p>
          <a:r>
            <a:rPr lang="it-IT" sz="2400" b="1" cap="all" baseline="0" dirty="0"/>
            <a:t>Art</a:t>
          </a:r>
          <a:r>
            <a:rPr lang="it-IT" sz="2400" b="1" dirty="0"/>
            <a:t>. 28 – Rapporti con la famiglia</a:t>
          </a:r>
        </a:p>
      </dgm:t>
    </dgm:pt>
    <dgm:pt modelId="{49039A02-F999-4CFF-B4B9-B3AD1C69FD31}" type="sibTrans" cxnId="{378A5CB7-8ED0-41A1-A8D8-A00824A2A82A}">
      <dgm:prSet/>
      <dgm:spPr/>
      <dgm:t>
        <a:bodyPr/>
        <a:lstStyle/>
        <a:p>
          <a:endParaRPr lang="it-IT"/>
        </a:p>
      </dgm:t>
    </dgm:pt>
    <dgm:pt modelId="{702514C4-C65F-418C-8ACC-ECC99400DFBB}" type="parTrans" cxnId="{378A5CB7-8ED0-41A1-A8D8-A00824A2A82A}">
      <dgm:prSet/>
      <dgm:spPr/>
      <dgm:t>
        <a:bodyPr/>
        <a:lstStyle/>
        <a:p>
          <a:endParaRPr lang="it-IT"/>
        </a:p>
      </dgm:t>
    </dgm:pt>
    <dgm:pt modelId="{9087492C-551A-4FD0-9A84-149CCF39F797}" type="pres">
      <dgm:prSet presAssocID="{E097A2D5-4D72-4174-BCF3-967F882A1718}" presName="compositeShape" presStyleCnt="0">
        <dgm:presLayoutVars>
          <dgm:chMax val="2"/>
          <dgm:dir/>
          <dgm:resizeHandles val="exact"/>
        </dgm:presLayoutVars>
      </dgm:prSet>
      <dgm:spPr/>
    </dgm:pt>
    <dgm:pt modelId="{91F5A09C-7D2F-4C8B-97B1-59B262CDE5BC}" type="pres">
      <dgm:prSet presAssocID="{E097A2D5-4D72-4174-BCF3-967F882A1718}" presName="divider" presStyleLbl="fgShp" presStyleIdx="0" presStyleCnt="1"/>
      <dgm:spPr>
        <a:gradFill rotWithShape="0">
          <a:gsLst>
            <a:gs pos="16874">
              <a:schemeClr val="accent3">
                <a:lumMod val="75000"/>
              </a:schemeClr>
            </a:gs>
            <a:gs pos="15749">
              <a:srgbClr val="95C5E7"/>
            </a:gs>
            <a:gs pos="13499">
              <a:srgbClr val="91BECF"/>
            </a:gs>
            <a:gs pos="8999">
              <a:srgbClr val="88B09E"/>
            </a:gs>
            <a:gs pos="0">
              <a:schemeClr val="accent3">
                <a:lumMod val="75000"/>
              </a:schemeClr>
            </a:gs>
            <a:gs pos="17999">
              <a:srgbClr val="99CCFF"/>
            </a:gs>
            <a:gs pos="36000">
              <a:srgbClr val="9966FF"/>
            </a:gs>
            <a:gs pos="61000">
              <a:srgbClr val="CC99FF"/>
            </a:gs>
            <a:gs pos="82001">
              <a:schemeClr val="accent3">
                <a:lumMod val="75000"/>
              </a:schemeClr>
            </a:gs>
            <a:gs pos="100000">
              <a:srgbClr val="CCCCFF"/>
            </a:gs>
          </a:gsLst>
          <a:lin ang="5400000" scaled="0"/>
        </a:gradFill>
      </dgm:spPr>
    </dgm:pt>
    <dgm:pt modelId="{D2FDEABE-C743-497A-9990-C42F08B59B3B}" type="pres">
      <dgm:prSet presAssocID="{E2CC2D30-9B61-43D1-890E-4BF459F125A7}" presName="downArrow" presStyleLbl="node1" presStyleIdx="0" presStyleCnt="2" custLinFactNeighborX="-25417" custLinFactNeighborY="-568"/>
      <dgm:spPr/>
    </dgm:pt>
    <dgm:pt modelId="{B71BFD36-AB1D-4C28-8516-8CF0090B6B7D}" type="pres">
      <dgm:prSet presAssocID="{E2CC2D30-9B61-43D1-890E-4BF459F125A7}" presName="downArrowText" presStyleLbl="revTx" presStyleIdx="0" presStyleCnt="2" custScaleX="189838" custLinFactNeighborX="5074">
        <dgm:presLayoutVars>
          <dgm:bulletEnabled val="1"/>
        </dgm:presLayoutVars>
      </dgm:prSet>
      <dgm:spPr/>
    </dgm:pt>
    <dgm:pt modelId="{14FCD9DB-ADDD-4B2A-8955-61851137ADFC}" type="pres">
      <dgm:prSet presAssocID="{34ABA32D-C78F-4BDA-910C-4B6E916597D5}" presName="upArrow" presStyleLbl="node1" presStyleIdx="1" presStyleCnt="2" custLinFactNeighborX="25414" custLinFactNeighborY="1712"/>
      <dgm:spPr/>
    </dgm:pt>
    <dgm:pt modelId="{8225843C-2B4D-4206-AFC7-2A5B2524C13E}" type="pres">
      <dgm:prSet presAssocID="{34ABA32D-C78F-4BDA-910C-4B6E916597D5}" presName="upArrowText" presStyleLbl="revTx" presStyleIdx="1" presStyleCnt="2" custScaleX="227333" custLinFactNeighborX="14057" custLinFactNeighborY="-1724">
        <dgm:presLayoutVars>
          <dgm:bulletEnabled val="1"/>
        </dgm:presLayoutVars>
      </dgm:prSet>
      <dgm:spPr/>
    </dgm:pt>
  </dgm:ptLst>
  <dgm:cxnLst>
    <dgm:cxn modelId="{D2EC4366-A682-414A-AC1C-D206D196DAA7}" type="presOf" srcId="{34ABA32D-C78F-4BDA-910C-4B6E916597D5}" destId="{8225843C-2B4D-4206-AFC7-2A5B2524C13E}" srcOrd="0" destOrd="0" presId="urn:microsoft.com/office/officeart/2005/8/layout/arrow3"/>
    <dgm:cxn modelId="{5C6661A0-705B-46DA-97DB-B49B6B33FD33}" type="presOf" srcId="{E2CC2D30-9B61-43D1-890E-4BF459F125A7}" destId="{B71BFD36-AB1D-4C28-8516-8CF0090B6B7D}" srcOrd="0" destOrd="0" presId="urn:microsoft.com/office/officeart/2005/8/layout/arrow3"/>
    <dgm:cxn modelId="{378A5CB7-8ED0-41A1-A8D8-A00824A2A82A}" srcId="{E097A2D5-4D72-4174-BCF3-967F882A1718}" destId="{E2CC2D30-9B61-43D1-890E-4BF459F125A7}" srcOrd="0" destOrd="0" parTransId="{702514C4-C65F-418C-8ACC-ECC99400DFBB}" sibTransId="{49039A02-F999-4CFF-B4B9-B3AD1C69FD31}"/>
    <dgm:cxn modelId="{E07DC9BF-64A3-4CC3-9EB1-B138A126CA94}" srcId="{E097A2D5-4D72-4174-BCF3-967F882A1718}" destId="{34ABA32D-C78F-4BDA-910C-4B6E916597D5}" srcOrd="1" destOrd="0" parTransId="{61CF995E-585A-467C-B178-3B87DE67BB9E}" sibTransId="{A4E5306A-57BA-4249-A35B-FD30111E7A9D}"/>
    <dgm:cxn modelId="{EB6190FB-4778-4598-8C02-1EA9A773D295}" type="presOf" srcId="{E097A2D5-4D72-4174-BCF3-967F882A1718}" destId="{9087492C-551A-4FD0-9A84-149CCF39F797}" srcOrd="0" destOrd="0" presId="urn:microsoft.com/office/officeart/2005/8/layout/arrow3"/>
    <dgm:cxn modelId="{0155D896-7F4D-4484-912A-6AF9BB79D053}" type="presParOf" srcId="{9087492C-551A-4FD0-9A84-149CCF39F797}" destId="{91F5A09C-7D2F-4C8B-97B1-59B262CDE5BC}" srcOrd="0" destOrd="0" presId="urn:microsoft.com/office/officeart/2005/8/layout/arrow3"/>
    <dgm:cxn modelId="{6C88D940-8CD8-426A-94D0-4B3680667711}" type="presParOf" srcId="{9087492C-551A-4FD0-9A84-149CCF39F797}" destId="{D2FDEABE-C743-497A-9990-C42F08B59B3B}" srcOrd="1" destOrd="0" presId="urn:microsoft.com/office/officeart/2005/8/layout/arrow3"/>
    <dgm:cxn modelId="{3198D7BE-4CDE-43E4-8AB3-D6AC7CE01C11}" type="presParOf" srcId="{9087492C-551A-4FD0-9A84-149CCF39F797}" destId="{B71BFD36-AB1D-4C28-8516-8CF0090B6B7D}" srcOrd="2" destOrd="0" presId="urn:microsoft.com/office/officeart/2005/8/layout/arrow3"/>
    <dgm:cxn modelId="{5586A32D-D671-493B-B5BA-5F0517CEC167}" type="presParOf" srcId="{9087492C-551A-4FD0-9A84-149CCF39F797}" destId="{14FCD9DB-ADDD-4B2A-8955-61851137ADFC}" srcOrd="3" destOrd="0" presId="urn:microsoft.com/office/officeart/2005/8/layout/arrow3"/>
    <dgm:cxn modelId="{31BE3774-771B-4A0C-8BFA-3438186F6A87}" type="presParOf" srcId="{9087492C-551A-4FD0-9A84-149CCF39F797}" destId="{8225843C-2B4D-4206-AFC7-2A5B2524C13E}" srcOrd="4" destOrd="0" presId="urn:microsoft.com/office/officeart/2005/8/layout/arrow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893EABAA-62EA-4B1B-AE33-72A1D30A843D}" type="doc">
      <dgm:prSet loTypeId="urn:microsoft.com/office/officeart/2005/8/layout/vList5" loCatId="list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it-IT"/>
        </a:p>
      </dgm:t>
    </dgm:pt>
    <dgm:pt modelId="{0C17E460-8280-4299-AE45-E3A4B99A84ED}">
      <dgm:prSet/>
      <dgm:spPr/>
      <dgm:t>
        <a:bodyPr/>
        <a:lstStyle/>
        <a:p>
          <a:pPr rtl="0"/>
          <a:r>
            <a:rPr lang="it-IT" b="1"/>
            <a:t>Introdotto dal d.lgs. 124/2018</a:t>
          </a:r>
          <a:endParaRPr lang="it-IT"/>
        </a:p>
      </dgm:t>
    </dgm:pt>
    <dgm:pt modelId="{7EFDFC0F-8352-47D0-84AF-83236D1CD65F}" type="parTrans" cxnId="{0491CE3D-2BEF-4368-850E-6E7D02300728}">
      <dgm:prSet/>
      <dgm:spPr/>
      <dgm:t>
        <a:bodyPr/>
        <a:lstStyle/>
        <a:p>
          <a:endParaRPr lang="it-IT"/>
        </a:p>
      </dgm:t>
    </dgm:pt>
    <dgm:pt modelId="{00D0E50C-B2DB-4D34-B1D4-2E442BB6E4E5}" type="sibTrans" cxnId="{0491CE3D-2BEF-4368-850E-6E7D02300728}">
      <dgm:prSet/>
      <dgm:spPr/>
      <dgm:t>
        <a:bodyPr/>
        <a:lstStyle/>
        <a:p>
          <a:endParaRPr lang="it-IT"/>
        </a:p>
      </dgm:t>
    </dgm:pt>
    <dgm:pt modelId="{4906BE71-84FA-43F7-8D70-39E8470A2F32}">
      <dgm:prSet/>
      <dgm:spPr/>
      <dgm:t>
        <a:bodyPr/>
        <a:lstStyle/>
        <a:p>
          <a:pPr rtl="0"/>
          <a:r>
            <a:rPr lang="it-IT" dirty="0"/>
            <a:t>Riguarda sia il lavoro </a:t>
          </a:r>
          <a:r>
            <a:rPr lang="it-IT" b="1" i="1" dirty="0"/>
            <a:t>intra</a:t>
          </a:r>
          <a:r>
            <a:rPr lang="it-IT" b="1" dirty="0"/>
            <a:t> che </a:t>
          </a:r>
          <a:r>
            <a:rPr lang="it-IT" b="1" i="1" dirty="0"/>
            <a:t>extra</a:t>
          </a:r>
          <a:r>
            <a:rPr lang="it-IT" b="1" dirty="0"/>
            <a:t> murario</a:t>
          </a:r>
        </a:p>
      </dgm:t>
    </dgm:pt>
    <dgm:pt modelId="{FA8BF073-2E81-4EBB-9977-E34BCB16E82A}" type="parTrans" cxnId="{1AD032A1-00FF-4E00-B396-E975973B6ACB}">
      <dgm:prSet/>
      <dgm:spPr/>
      <dgm:t>
        <a:bodyPr/>
        <a:lstStyle/>
        <a:p>
          <a:endParaRPr lang="it-IT"/>
        </a:p>
      </dgm:t>
    </dgm:pt>
    <dgm:pt modelId="{032DD2AB-766A-4C65-A15B-F242E123DBF1}" type="sibTrans" cxnId="{1AD032A1-00FF-4E00-B396-E975973B6ACB}">
      <dgm:prSet/>
      <dgm:spPr/>
      <dgm:t>
        <a:bodyPr/>
        <a:lstStyle/>
        <a:p>
          <a:endParaRPr lang="it-IT"/>
        </a:p>
      </dgm:t>
    </dgm:pt>
    <dgm:pt modelId="{316A718D-ACDC-4BFD-A3F1-F3B775AC76D0}">
      <dgm:prSet/>
      <dgm:spPr/>
      <dgm:t>
        <a:bodyPr/>
        <a:lstStyle/>
        <a:p>
          <a:pPr rtl="0"/>
          <a:r>
            <a:rPr lang="it-IT" dirty="0"/>
            <a:t>Ha i caratteri della </a:t>
          </a:r>
          <a:r>
            <a:rPr lang="it-IT" b="1" dirty="0"/>
            <a:t>volontarietà</a:t>
          </a:r>
          <a:r>
            <a:rPr lang="it-IT" dirty="0"/>
            <a:t> e della </a:t>
          </a:r>
          <a:r>
            <a:rPr lang="it-IT" b="1" dirty="0"/>
            <a:t>gratuità</a:t>
          </a:r>
          <a:r>
            <a:rPr lang="it-IT" dirty="0"/>
            <a:t> e tiene conto delle specifiche professionalità e attitudini del detenuto</a:t>
          </a:r>
        </a:p>
      </dgm:t>
    </dgm:pt>
    <dgm:pt modelId="{5F1BB193-5C62-42FB-8E69-00B1F21602D0}" type="parTrans" cxnId="{6AACA906-0A5F-467C-843F-248B068381E9}">
      <dgm:prSet/>
      <dgm:spPr/>
      <dgm:t>
        <a:bodyPr/>
        <a:lstStyle/>
        <a:p>
          <a:endParaRPr lang="it-IT"/>
        </a:p>
      </dgm:t>
    </dgm:pt>
    <dgm:pt modelId="{CA5A041A-E16B-496A-90D7-117A1A4C1FF9}" type="sibTrans" cxnId="{6AACA906-0A5F-467C-843F-248B068381E9}">
      <dgm:prSet/>
      <dgm:spPr/>
      <dgm:t>
        <a:bodyPr/>
        <a:lstStyle/>
        <a:p>
          <a:endParaRPr lang="it-IT"/>
        </a:p>
      </dgm:t>
    </dgm:pt>
    <dgm:pt modelId="{6258B39F-65B4-4F7E-A1DE-DBC6A9DF1A0B}">
      <dgm:prSet/>
      <dgm:spPr/>
      <dgm:t>
        <a:bodyPr/>
        <a:lstStyle/>
        <a:p>
          <a:pPr rtl="0"/>
          <a:r>
            <a:rPr lang="it-IT" dirty="0"/>
            <a:t>Vi possono accedere </a:t>
          </a:r>
          <a:r>
            <a:rPr lang="it-IT" b="1" dirty="0"/>
            <a:t>tutti i detenuti</a:t>
          </a:r>
        </a:p>
      </dgm:t>
    </dgm:pt>
    <dgm:pt modelId="{5A1718DA-372E-4771-97FD-65B5C03953FA}" type="parTrans" cxnId="{9A2A8BB5-A904-4C32-9B74-1FCFD85BE6C6}">
      <dgm:prSet/>
      <dgm:spPr/>
      <dgm:t>
        <a:bodyPr/>
        <a:lstStyle/>
        <a:p>
          <a:endParaRPr lang="it-IT"/>
        </a:p>
      </dgm:t>
    </dgm:pt>
    <dgm:pt modelId="{ABECD8B0-9C75-4E3A-88D8-4F226CD91395}" type="sibTrans" cxnId="{9A2A8BB5-A904-4C32-9B74-1FCFD85BE6C6}">
      <dgm:prSet/>
      <dgm:spPr/>
      <dgm:t>
        <a:bodyPr/>
        <a:lstStyle/>
        <a:p>
          <a:endParaRPr lang="it-IT"/>
        </a:p>
      </dgm:t>
    </dgm:pt>
    <dgm:pt modelId="{559162F1-7A8A-4156-BEF0-BEF5031864FB}">
      <dgm:prSet/>
      <dgm:spPr/>
      <dgm:t>
        <a:bodyPr/>
        <a:lstStyle/>
        <a:p>
          <a:pPr rtl="0"/>
          <a:r>
            <a:rPr lang="it-IT" dirty="0"/>
            <a:t>Deve svolgersi con </a:t>
          </a:r>
          <a:r>
            <a:rPr lang="it-IT" b="1" dirty="0"/>
            <a:t>modalità che non pregiudichino esigenze di lavoro, studio, famiglia, salute</a:t>
          </a:r>
          <a:r>
            <a:rPr lang="it-IT" dirty="0"/>
            <a:t> del condannato</a:t>
          </a:r>
        </a:p>
      </dgm:t>
    </dgm:pt>
    <dgm:pt modelId="{C5CDCA12-B7B5-403D-9343-31554AC88420}" type="parTrans" cxnId="{AC96359B-F60F-4975-A90C-B5AF7BA8D29C}">
      <dgm:prSet/>
      <dgm:spPr/>
      <dgm:t>
        <a:bodyPr/>
        <a:lstStyle/>
        <a:p>
          <a:endParaRPr lang="it-IT"/>
        </a:p>
      </dgm:t>
    </dgm:pt>
    <dgm:pt modelId="{EF2E19BB-6B22-4D97-873B-1823A1CAD5F8}" type="sibTrans" cxnId="{AC96359B-F60F-4975-A90C-B5AF7BA8D29C}">
      <dgm:prSet/>
      <dgm:spPr/>
      <dgm:t>
        <a:bodyPr/>
        <a:lstStyle/>
        <a:p>
          <a:endParaRPr lang="it-IT"/>
        </a:p>
      </dgm:t>
    </dgm:pt>
    <dgm:pt modelId="{2E1273E6-0203-4BD3-ACC9-5B9A2650D05E}" type="pres">
      <dgm:prSet presAssocID="{893EABAA-62EA-4B1B-AE33-72A1D30A843D}" presName="Name0" presStyleCnt="0">
        <dgm:presLayoutVars>
          <dgm:dir/>
          <dgm:animLvl val="lvl"/>
          <dgm:resizeHandles val="exact"/>
        </dgm:presLayoutVars>
      </dgm:prSet>
      <dgm:spPr/>
    </dgm:pt>
    <dgm:pt modelId="{D38519A9-768E-4CDA-8632-7DB0F552CD1A}" type="pres">
      <dgm:prSet presAssocID="{0C17E460-8280-4299-AE45-E3A4B99A84ED}" presName="linNode" presStyleCnt="0"/>
      <dgm:spPr/>
    </dgm:pt>
    <dgm:pt modelId="{CA8A64B0-A3F6-4F05-BE9E-BF4B8020BB6B}" type="pres">
      <dgm:prSet presAssocID="{0C17E460-8280-4299-AE45-E3A4B99A84ED}" presName="parentText" presStyleLbl="node1" presStyleIdx="0" presStyleCnt="1">
        <dgm:presLayoutVars>
          <dgm:chMax val="1"/>
          <dgm:bulletEnabled val="1"/>
        </dgm:presLayoutVars>
      </dgm:prSet>
      <dgm:spPr/>
    </dgm:pt>
    <dgm:pt modelId="{704B9B8B-4885-4AAE-BA4D-D9407BABC179}" type="pres">
      <dgm:prSet presAssocID="{0C17E460-8280-4299-AE45-E3A4B99A84ED}" presName="descendantText" presStyleLbl="alignAccFollowNode1" presStyleIdx="0" presStyleCnt="1">
        <dgm:presLayoutVars>
          <dgm:bulletEnabled val="1"/>
        </dgm:presLayoutVars>
      </dgm:prSet>
      <dgm:spPr/>
    </dgm:pt>
  </dgm:ptLst>
  <dgm:cxnLst>
    <dgm:cxn modelId="{6AACA906-0A5F-467C-843F-248B068381E9}" srcId="{0C17E460-8280-4299-AE45-E3A4B99A84ED}" destId="{316A718D-ACDC-4BFD-A3F1-F3B775AC76D0}" srcOrd="1" destOrd="0" parTransId="{5F1BB193-5C62-42FB-8E69-00B1F21602D0}" sibTransId="{CA5A041A-E16B-496A-90D7-117A1A4C1FF9}"/>
    <dgm:cxn modelId="{0491CE3D-2BEF-4368-850E-6E7D02300728}" srcId="{893EABAA-62EA-4B1B-AE33-72A1D30A843D}" destId="{0C17E460-8280-4299-AE45-E3A4B99A84ED}" srcOrd="0" destOrd="0" parTransId="{7EFDFC0F-8352-47D0-84AF-83236D1CD65F}" sibTransId="{00D0E50C-B2DB-4D34-B1D4-2E442BB6E4E5}"/>
    <dgm:cxn modelId="{72EC633E-12D6-4AD6-BA20-6F1E9603F07E}" type="presOf" srcId="{6258B39F-65B4-4F7E-A1DE-DBC6A9DF1A0B}" destId="{704B9B8B-4885-4AAE-BA4D-D9407BABC179}" srcOrd="0" destOrd="2" presId="urn:microsoft.com/office/officeart/2005/8/layout/vList5"/>
    <dgm:cxn modelId="{F03CA343-2B9F-44A7-B264-AD618882587D}" type="presOf" srcId="{893EABAA-62EA-4B1B-AE33-72A1D30A843D}" destId="{2E1273E6-0203-4BD3-ACC9-5B9A2650D05E}" srcOrd="0" destOrd="0" presId="urn:microsoft.com/office/officeart/2005/8/layout/vList5"/>
    <dgm:cxn modelId="{47E35377-8CDF-48EE-B12C-798C1BCF9446}" type="presOf" srcId="{0C17E460-8280-4299-AE45-E3A4B99A84ED}" destId="{CA8A64B0-A3F6-4F05-BE9E-BF4B8020BB6B}" srcOrd="0" destOrd="0" presId="urn:microsoft.com/office/officeart/2005/8/layout/vList5"/>
    <dgm:cxn modelId="{C0C1C684-039C-4788-9AD4-0FC01D3CD020}" type="presOf" srcId="{316A718D-ACDC-4BFD-A3F1-F3B775AC76D0}" destId="{704B9B8B-4885-4AAE-BA4D-D9407BABC179}" srcOrd="0" destOrd="1" presId="urn:microsoft.com/office/officeart/2005/8/layout/vList5"/>
    <dgm:cxn modelId="{7E2BF296-3E78-46E8-889E-98EA2EA53202}" type="presOf" srcId="{559162F1-7A8A-4156-BEF0-BEF5031864FB}" destId="{704B9B8B-4885-4AAE-BA4D-D9407BABC179}" srcOrd="0" destOrd="3" presId="urn:microsoft.com/office/officeart/2005/8/layout/vList5"/>
    <dgm:cxn modelId="{AC96359B-F60F-4975-A90C-B5AF7BA8D29C}" srcId="{0C17E460-8280-4299-AE45-E3A4B99A84ED}" destId="{559162F1-7A8A-4156-BEF0-BEF5031864FB}" srcOrd="3" destOrd="0" parTransId="{C5CDCA12-B7B5-403D-9343-31554AC88420}" sibTransId="{EF2E19BB-6B22-4D97-873B-1823A1CAD5F8}"/>
    <dgm:cxn modelId="{FD56989F-2B71-4B14-A053-0247304FB143}" type="presOf" srcId="{4906BE71-84FA-43F7-8D70-39E8470A2F32}" destId="{704B9B8B-4885-4AAE-BA4D-D9407BABC179}" srcOrd="0" destOrd="0" presId="urn:microsoft.com/office/officeart/2005/8/layout/vList5"/>
    <dgm:cxn modelId="{1AD032A1-00FF-4E00-B396-E975973B6ACB}" srcId="{0C17E460-8280-4299-AE45-E3A4B99A84ED}" destId="{4906BE71-84FA-43F7-8D70-39E8470A2F32}" srcOrd="0" destOrd="0" parTransId="{FA8BF073-2E81-4EBB-9977-E34BCB16E82A}" sibTransId="{032DD2AB-766A-4C65-A15B-F242E123DBF1}"/>
    <dgm:cxn modelId="{9A2A8BB5-A904-4C32-9B74-1FCFD85BE6C6}" srcId="{0C17E460-8280-4299-AE45-E3A4B99A84ED}" destId="{6258B39F-65B4-4F7E-A1DE-DBC6A9DF1A0B}" srcOrd="2" destOrd="0" parTransId="{5A1718DA-372E-4771-97FD-65B5C03953FA}" sibTransId="{ABECD8B0-9C75-4E3A-88D8-4F226CD91395}"/>
    <dgm:cxn modelId="{EAABC5D3-74CF-4764-A7C0-48CDB1E6E010}" type="presParOf" srcId="{2E1273E6-0203-4BD3-ACC9-5B9A2650D05E}" destId="{D38519A9-768E-4CDA-8632-7DB0F552CD1A}" srcOrd="0" destOrd="0" presId="urn:microsoft.com/office/officeart/2005/8/layout/vList5"/>
    <dgm:cxn modelId="{A5FE8563-27D1-4B92-9580-4D17D74F337F}" type="presParOf" srcId="{D38519A9-768E-4CDA-8632-7DB0F552CD1A}" destId="{CA8A64B0-A3F6-4F05-BE9E-BF4B8020BB6B}" srcOrd="0" destOrd="0" presId="urn:microsoft.com/office/officeart/2005/8/layout/vList5"/>
    <dgm:cxn modelId="{0711F855-32AB-4F85-A267-37A347BFAF04}" type="presParOf" srcId="{D38519A9-768E-4CDA-8632-7DB0F552CD1A}" destId="{704B9B8B-4885-4AAE-BA4D-D9407BABC179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AD3C1C76-C994-4381-8373-05D984E084A9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B99E3D14-571C-43CF-85EE-C3DFFBBCF2F6}">
      <dgm:prSet custT="1"/>
      <dgm:spPr/>
      <dgm:t>
        <a:bodyPr/>
        <a:lstStyle/>
        <a:p>
          <a:pPr rtl="0"/>
          <a:r>
            <a:rPr lang="it-IT" sz="3600" b="1" dirty="0"/>
            <a:t>Partecipazione a progetti di pubblica utilità</a:t>
          </a:r>
          <a:endParaRPr lang="it-IT" sz="3600" dirty="0"/>
        </a:p>
      </dgm:t>
    </dgm:pt>
    <dgm:pt modelId="{AEE93A49-1F40-4280-950F-FEA1A2095E33}" type="parTrans" cxnId="{52E7593C-7FF3-4107-A5B2-B30D94094DB3}">
      <dgm:prSet/>
      <dgm:spPr/>
      <dgm:t>
        <a:bodyPr/>
        <a:lstStyle/>
        <a:p>
          <a:endParaRPr lang="it-IT"/>
        </a:p>
      </dgm:t>
    </dgm:pt>
    <dgm:pt modelId="{E1BA99CD-1CBB-4120-B5D3-8C2EE033DC13}" type="sibTrans" cxnId="{52E7593C-7FF3-4107-A5B2-B30D94094DB3}">
      <dgm:prSet/>
      <dgm:spPr/>
      <dgm:t>
        <a:bodyPr/>
        <a:lstStyle/>
        <a:p>
          <a:endParaRPr lang="it-IT"/>
        </a:p>
      </dgm:t>
    </dgm:pt>
    <dgm:pt modelId="{A4405BAE-E8D8-4FDC-9FBC-C1B818B3B7A0}">
      <dgm:prSet custT="1"/>
      <dgm:spPr>
        <a:solidFill>
          <a:schemeClr val="accent1">
            <a:lumMod val="50000"/>
          </a:schemeClr>
        </a:solidFill>
      </dgm:spPr>
      <dgm:t>
        <a:bodyPr/>
        <a:lstStyle/>
        <a:p>
          <a:pPr rtl="0"/>
          <a:r>
            <a:rPr lang="it-IT" sz="2400" dirty="0"/>
            <a:t>Da svolgersi </a:t>
          </a:r>
          <a:r>
            <a:rPr lang="it-IT" sz="2400" b="1" dirty="0"/>
            <a:t>a favore </a:t>
          </a:r>
          <a:r>
            <a:rPr lang="it-IT" sz="2400" dirty="0"/>
            <a:t>di amministrazioni dello Stato, enti locali, aziende sanitarie, enti e organizzazioni di assistenza sociale, sanitaria e di volontariato</a:t>
          </a:r>
        </a:p>
      </dgm:t>
    </dgm:pt>
    <dgm:pt modelId="{689BA3A2-866C-4B14-B84A-F4E1B24B4644}" type="parTrans" cxnId="{B53F6E14-9599-4E26-90EC-3532DBAE5B87}">
      <dgm:prSet/>
      <dgm:spPr/>
      <dgm:t>
        <a:bodyPr/>
        <a:lstStyle/>
        <a:p>
          <a:endParaRPr lang="it-IT"/>
        </a:p>
      </dgm:t>
    </dgm:pt>
    <dgm:pt modelId="{B4E8D5DA-8260-48B3-A84A-46BC72AC9848}" type="sibTrans" cxnId="{B53F6E14-9599-4E26-90EC-3532DBAE5B87}">
      <dgm:prSet/>
      <dgm:spPr/>
      <dgm:t>
        <a:bodyPr/>
        <a:lstStyle/>
        <a:p>
          <a:endParaRPr lang="it-IT"/>
        </a:p>
      </dgm:t>
    </dgm:pt>
    <dgm:pt modelId="{FC405A25-7F46-4A87-B83C-A430358E5716}">
      <dgm:prSet custT="1"/>
      <dgm:spPr>
        <a:solidFill>
          <a:schemeClr val="accent1">
            <a:lumMod val="50000"/>
          </a:schemeClr>
        </a:solidFill>
      </dgm:spPr>
      <dgm:t>
        <a:bodyPr/>
        <a:lstStyle/>
        <a:p>
          <a:pPr rtl="0"/>
          <a:r>
            <a:rPr lang="it-IT" sz="2400" b="1" dirty="0"/>
            <a:t>Sulla base di apposite convenzioni</a:t>
          </a:r>
        </a:p>
      </dgm:t>
    </dgm:pt>
    <dgm:pt modelId="{D843D9ED-2CB1-44F7-B413-EC9AEB571980}" type="parTrans" cxnId="{B2AEB75C-63EE-4E22-A590-5910D939233A}">
      <dgm:prSet/>
      <dgm:spPr/>
      <dgm:t>
        <a:bodyPr/>
        <a:lstStyle/>
        <a:p>
          <a:endParaRPr lang="it-IT"/>
        </a:p>
      </dgm:t>
    </dgm:pt>
    <dgm:pt modelId="{4ED68A64-EBE0-4DE1-8F33-244314D9C8A4}" type="sibTrans" cxnId="{B2AEB75C-63EE-4E22-A590-5910D939233A}">
      <dgm:prSet/>
      <dgm:spPr/>
      <dgm:t>
        <a:bodyPr/>
        <a:lstStyle/>
        <a:p>
          <a:endParaRPr lang="it-IT"/>
        </a:p>
      </dgm:t>
    </dgm:pt>
    <dgm:pt modelId="{BAD04811-21C9-45DB-B6AE-95D0C55DF896}" type="pres">
      <dgm:prSet presAssocID="{AD3C1C76-C994-4381-8373-05D984E084A9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B6F03256-55D5-46FD-9568-2F44BE5BF33E}" type="pres">
      <dgm:prSet presAssocID="{B99E3D14-571C-43CF-85EE-C3DFFBBCF2F6}" presName="hierRoot1" presStyleCnt="0">
        <dgm:presLayoutVars>
          <dgm:hierBranch val="init"/>
        </dgm:presLayoutVars>
      </dgm:prSet>
      <dgm:spPr/>
    </dgm:pt>
    <dgm:pt modelId="{879FE82F-EBF1-4021-8CA7-1987C4852BBA}" type="pres">
      <dgm:prSet presAssocID="{B99E3D14-571C-43CF-85EE-C3DFFBBCF2F6}" presName="rootComposite1" presStyleCnt="0"/>
      <dgm:spPr/>
    </dgm:pt>
    <dgm:pt modelId="{AB23CA73-14F7-45E4-8073-A30097EC9069}" type="pres">
      <dgm:prSet presAssocID="{B99E3D14-571C-43CF-85EE-C3DFFBBCF2F6}" presName="rootText1" presStyleLbl="node0" presStyleIdx="0" presStyleCnt="1" custScaleX="162511">
        <dgm:presLayoutVars>
          <dgm:chPref val="3"/>
        </dgm:presLayoutVars>
      </dgm:prSet>
      <dgm:spPr/>
    </dgm:pt>
    <dgm:pt modelId="{551E0813-AC6D-42BD-AB91-1070ED33504E}" type="pres">
      <dgm:prSet presAssocID="{B99E3D14-571C-43CF-85EE-C3DFFBBCF2F6}" presName="rootConnector1" presStyleLbl="node1" presStyleIdx="0" presStyleCnt="0"/>
      <dgm:spPr/>
    </dgm:pt>
    <dgm:pt modelId="{499B88BD-9175-4B18-99E8-ACD9C01E5E40}" type="pres">
      <dgm:prSet presAssocID="{B99E3D14-571C-43CF-85EE-C3DFFBBCF2F6}" presName="hierChild2" presStyleCnt="0"/>
      <dgm:spPr/>
    </dgm:pt>
    <dgm:pt modelId="{B04576E1-33D4-403A-ACA5-81DB9E4B30D0}" type="pres">
      <dgm:prSet presAssocID="{689BA3A2-866C-4B14-B84A-F4E1B24B4644}" presName="Name37" presStyleLbl="parChTrans1D2" presStyleIdx="0" presStyleCnt="2"/>
      <dgm:spPr/>
    </dgm:pt>
    <dgm:pt modelId="{6EB03AFE-FDC3-4177-8A0F-E7BE0A9CFB19}" type="pres">
      <dgm:prSet presAssocID="{A4405BAE-E8D8-4FDC-9FBC-C1B818B3B7A0}" presName="hierRoot2" presStyleCnt="0">
        <dgm:presLayoutVars>
          <dgm:hierBranch val="init"/>
        </dgm:presLayoutVars>
      </dgm:prSet>
      <dgm:spPr/>
    </dgm:pt>
    <dgm:pt modelId="{DAC1C8CE-5018-4762-B53C-408567061188}" type="pres">
      <dgm:prSet presAssocID="{A4405BAE-E8D8-4FDC-9FBC-C1B818B3B7A0}" presName="rootComposite" presStyleCnt="0"/>
      <dgm:spPr/>
    </dgm:pt>
    <dgm:pt modelId="{0EA4325B-F0BB-4441-A0AF-090F27C9136C}" type="pres">
      <dgm:prSet presAssocID="{A4405BAE-E8D8-4FDC-9FBC-C1B818B3B7A0}" presName="rootText" presStyleLbl="node2" presStyleIdx="0" presStyleCnt="2" custScaleY="121117">
        <dgm:presLayoutVars>
          <dgm:chPref val="3"/>
        </dgm:presLayoutVars>
      </dgm:prSet>
      <dgm:spPr/>
    </dgm:pt>
    <dgm:pt modelId="{87686068-E239-4988-BE47-54388CD82A8C}" type="pres">
      <dgm:prSet presAssocID="{A4405BAE-E8D8-4FDC-9FBC-C1B818B3B7A0}" presName="rootConnector" presStyleLbl="node2" presStyleIdx="0" presStyleCnt="2"/>
      <dgm:spPr/>
    </dgm:pt>
    <dgm:pt modelId="{9FADC6B7-ACDD-407B-9988-8145E792FEB0}" type="pres">
      <dgm:prSet presAssocID="{A4405BAE-E8D8-4FDC-9FBC-C1B818B3B7A0}" presName="hierChild4" presStyleCnt="0"/>
      <dgm:spPr/>
    </dgm:pt>
    <dgm:pt modelId="{718AE809-77EB-4178-92CF-82F806010DFD}" type="pres">
      <dgm:prSet presAssocID="{A4405BAE-E8D8-4FDC-9FBC-C1B818B3B7A0}" presName="hierChild5" presStyleCnt="0"/>
      <dgm:spPr/>
    </dgm:pt>
    <dgm:pt modelId="{FF5363EC-A28E-4B01-A377-4CE1A415F79E}" type="pres">
      <dgm:prSet presAssocID="{D843D9ED-2CB1-44F7-B413-EC9AEB571980}" presName="Name37" presStyleLbl="parChTrans1D2" presStyleIdx="1" presStyleCnt="2"/>
      <dgm:spPr/>
    </dgm:pt>
    <dgm:pt modelId="{805A219C-85C0-4FCD-B759-2F1185762EE0}" type="pres">
      <dgm:prSet presAssocID="{FC405A25-7F46-4A87-B83C-A430358E5716}" presName="hierRoot2" presStyleCnt="0">
        <dgm:presLayoutVars>
          <dgm:hierBranch val="init"/>
        </dgm:presLayoutVars>
      </dgm:prSet>
      <dgm:spPr/>
    </dgm:pt>
    <dgm:pt modelId="{60736D02-8393-45BF-A418-9A6C9FE3226E}" type="pres">
      <dgm:prSet presAssocID="{FC405A25-7F46-4A87-B83C-A430358E5716}" presName="rootComposite" presStyleCnt="0"/>
      <dgm:spPr/>
    </dgm:pt>
    <dgm:pt modelId="{A210C69B-82AC-4E52-A6B4-21ABD28F782B}" type="pres">
      <dgm:prSet presAssocID="{FC405A25-7F46-4A87-B83C-A430358E5716}" presName="rootText" presStyleLbl="node2" presStyleIdx="1" presStyleCnt="2">
        <dgm:presLayoutVars>
          <dgm:chPref val="3"/>
        </dgm:presLayoutVars>
      </dgm:prSet>
      <dgm:spPr/>
    </dgm:pt>
    <dgm:pt modelId="{3AAF9B1E-CDE9-4281-88F3-65641EBBC7AB}" type="pres">
      <dgm:prSet presAssocID="{FC405A25-7F46-4A87-B83C-A430358E5716}" presName="rootConnector" presStyleLbl="node2" presStyleIdx="1" presStyleCnt="2"/>
      <dgm:spPr/>
    </dgm:pt>
    <dgm:pt modelId="{67743ED3-2013-4122-88B9-210028E27A91}" type="pres">
      <dgm:prSet presAssocID="{FC405A25-7F46-4A87-B83C-A430358E5716}" presName="hierChild4" presStyleCnt="0"/>
      <dgm:spPr/>
    </dgm:pt>
    <dgm:pt modelId="{C67DC149-F47A-42CF-95C6-33E632026FF0}" type="pres">
      <dgm:prSet presAssocID="{FC405A25-7F46-4A87-B83C-A430358E5716}" presName="hierChild5" presStyleCnt="0"/>
      <dgm:spPr/>
    </dgm:pt>
    <dgm:pt modelId="{778F0C14-272B-4EAF-A667-087A337DDDED}" type="pres">
      <dgm:prSet presAssocID="{B99E3D14-571C-43CF-85EE-C3DFFBBCF2F6}" presName="hierChild3" presStyleCnt="0"/>
      <dgm:spPr/>
    </dgm:pt>
  </dgm:ptLst>
  <dgm:cxnLst>
    <dgm:cxn modelId="{40C32D0C-AA81-40BC-B095-47E50519E72E}" type="presOf" srcId="{AD3C1C76-C994-4381-8373-05D984E084A9}" destId="{BAD04811-21C9-45DB-B6AE-95D0C55DF896}" srcOrd="0" destOrd="0" presId="urn:microsoft.com/office/officeart/2005/8/layout/orgChart1"/>
    <dgm:cxn modelId="{B53F6E14-9599-4E26-90EC-3532DBAE5B87}" srcId="{B99E3D14-571C-43CF-85EE-C3DFFBBCF2F6}" destId="{A4405BAE-E8D8-4FDC-9FBC-C1B818B3B7A0}" srcOrd="0" destOrd="0" parTransId="{689BA3A2-866C-4B14-B84A-F4E1B24B4644}" sibTransId="{B4E8D5DA-8260-48B3-A84A-46BC72AC9848}"/>
    <dgm:cxn modelId="{9D693432-522B-4683-B985-F014CA60794F}" type="presOf" srcId="{FC405A25-7F46-4A87-B83C-A430358E5716}" destId="{A210C69B-82AC-4E52-A6B4-21ABD28F782B}" srcOrd="0" destOrd="0" presId="urn:microsoft.com/office/officeart/2005/8/layout/orgChart1"/>
    <dgm:cxn modelId="{63498F39-CC0A-4845-AAB6-5543F98067C4}" type="presOf" srcId="{689BA3A2-866C-4B14-B84A-F4E1B24B4644}" destId="{B04576E1-33D4-403A-ACA5-81DB9E4B30D0}" srcOrd="0" destOrd="0" presId="urn:microsoft.com/office/officeart/2005/8/layout/orgChart1"/>
    <dgm:cxn modelId="{52E7593C-7FF3-4107-A5B2-B30D94094DB3}" srcId="{AD3C1C76-C994-4381-8373-05D984E084A9}" destId="{B99E3D14-571C-43CF-85EE-C3DFFBBCF2F6}" srcOrd="0" destOrd="0" parTransId="{AEE93A49-1F40-4280-950F-FEA1A2095E33}" sibTransId="{E1BA99CD-1CBB-4120-B5D3-8C2EE033DC13}"/>
    <dgm:cxn modelId="{B2AEB75C-63EE-4E22-A590-5910D939233A}" srcId="{B99E3D14-571C-43CF-85EE-C3DFFBBCF2F6}" destId="{FC405A25-7F46-4A87-B83C-A430358E5716}" srcOrd="1" destOrd="0" parTransId="{D843D9ED-2CB1-44F7-B413-EC9AEB571980}" sibTransId="{4ED68A64-EBE0-4DE1-8F33-244314D9C8A4}"/>
    <dgm:cxn modelId="{FCD92A47-F7CC-494D-826E-D81AF145EE0D}" type="presOf" srcId="{D843D9ED-2CB1-44F7-B413-EC9AEB571980}" destId="{FF5363EC-A28E-4B01-A377-4CE1A415F79E}" srcOrd="0" destOrd="0" presId="urn:microsoft.com/office/officeart/2005/8/layout/orgChart1"/>
    <dgm:cxn modelId="{3B3C7D4E-C858-46CF-8DAF-79CF2727148A}" type="presOf" srcId="{A4405BAE-E8D8-4FDC-9FBC-C1B818B3B7A0}" destId="{87686068-E239-4988-BE47-54388CD82A8C}" srcOrd="1" destOrd="0" presId="urn:microsoft.com/office/officeart/2005/8/layout/orgChart1"/>
    <dgm:cxn modelId="{16BE6854-2C80-4318-B43E-F7A5D7A7B842}" type="presOf" srcId="{B99E3D14-571C-43CF-85EE-C3DFFBBCF2F6}" destId="{551E0813-AC6D-42BD-AB91-1070ED33504E}" srcOrd="1" destOrd="0" presId="urn:microsoft.com/office/officeart/2005/8/layout/orgChart1"/>
    <dgm:cxn modelId="{ACC17E81-324A-4C15-A8AB-F51564028D37}" type="presOf" srcId="{FC405A25-7F46-4A87-B83C-A430358E5716}" destId="{3AAF9B1E-CDE9-4281-88F3-65641EBBC7AB}" srcOrd="1" destOrd="0" presId="urn:microsoft.com/office/officeart/2005/8/layout/orgChart1"/>
    <dgm:cxn modelId="{5A2F9089-85E9-4509-9B0A-C191579355C7}" type="presOf" srcId="{A4405BAE-E8D8-4FDC-9FBC-C1B818B3B7A0}" destId="{0EA4325B-F0BB-4441-A0AF-090F27C9136C}" srcOrd="0" destOrd="0" presId="urn:microsoft.com/office/officeart/2005/8/layout/orgChart1"/>
    <dgm:cxn modelId="{2C2E8CF1-06E7-4ECA-BA6B-9AC030967C99}" type="presOf" srcId="{B99E3D14-571C-43CF-85EE-C3DFFBBCF2F6}" destId="{AB23CA73-14F7-45E4-8073-A30097EC9069}" srcOrd="0" destOrd="0" presId="urn:microsoft.com/office/officeart/2005/8/layout/orgChart1"/>
    <dgm:cxn modelId="{4F467A83-F31A-473C-B246-CBB017C596C8}" type="presParOf" srcId="{BAD04811-21C9-45DB-B6AE-95D0C55DF896}" destId="{B6F03256-55D5-46FD-9568-2F44BE5BF33E}" srcOrd="0" destOrd="0" presId="urn:microsoft.com/office/officeart/2005/8/layout/orgChart1"/>
    <dgm:cxn modelId="{2661EDDC-8BDA-49AC-AFD4-3C417337B1F4}" type="presParOf" srcId="{B6F03256-55D5-46FD-9568-2F44BE5BF33E}" destId="{879FE82F-EBF1-4021-8CA7-1987C4852BBA}" srcOrd="0" destOrd="0" presId="urn:microsoft.com/office/officeart/2005/8/layout/orgChart1"/>
    <dgm:cxn modelId="{2BAB23D1-2502-4A4E-A035-3FACFD2F3E43}" type="presParOf" srcId="{879FE82F-EBF1-4021-8CA7-1987C4852BBA}" destId="{AB23CA73-14F7-45E4-8073-A30097EC9069}" srcOrd="0" destOrd="0" presId="urn:microsoft.com/office/officeart/2005/8/layout/orgChart1"/>
    <dgm:cxn modelId="{53B54707-D906-4AEF-A2E4-D82C7B0C4298}" type="presParOf" srcId="{879FE82F-EBF1-4021-8CA7-1987C4852BBA}" destId="{551E0813-AC6D-42BD-AB91-1070ED33504E}" srcOrd="1" destOrd="0" presId="urn:microsoft.com/office/officeart/2005/8/layout/orgChart1"/>
    <dgm:cxn modelId="{2D2723F9-514A-4ED5-A5C8-7C52AF1C6B99}" type="presParOf" srcId="{B6F03256-55D5-46FD-9568-2F44BE5BF33E}" destId="{499B88BD-9175-4B18-99E8-ACD9C01E5E40}" srcOrd="1" destOrd="0" presId="urn:microsoft.com/office/officeart/2005/8/layout/orgChart1"/>
    <dgm:cxn modelId="{3DF1AF05-236A-4A15-9CDD-B2FAF920D8E2}" type="presParOf" srcId="{499B88BD-9175-4B18-99E8-ACD9C01E5E40}" destId="{B04576E1-33D4-403A-ACA5-81DB9E4B30D0}" srcOrd="0" destOrd="0" presId="urn:microsoft.com/office/officeart/2005/8/layout/orgChart1"/>
    <dgm:cxn modelId="{DBF3D69D-F268-48EA-A0F4-4ADBF6D5B0F9}" type="presParOf" srcId="{499B88BD-9175-4B18-99E8-ACD9C01E5E40}" destId="{6EB03AFE-FDC3-4177-8A0F-E7BE0A9CFB19}" srcOrd="1" destOrd="0" presId="urn:microsoft.com/office/officeart/2005/8/layout/orgChart1"/>
    <dgm:cxn modelId="{4F827A4F-8A3B-4FA2-A509-7BC41C35DA3B}" type="presParOf" srcId="{6EB03AFE-FDC3-4177-8A0F-E7BE0A9CFB19}" destId="{DAC1C8CE-5018-4762-B53C-408567061188}" srcOrd="0" destOrd="0" presId="urn:microsoft.com/office/officeart/2005/8/layout/orgChart1"/>
    <dgm:cxn modelId="{591F54A5-9760-4D92-BD15-668A3C55EA30}" type="presParOf" srcId="{DAC1C8CE-5018-4762-B53C-408567061188}" destId="{0EA4325B-F0BB-4441-A0AF-090F27C9136C}" srcOrd="0" destOrd="0" presId="urn:microsoft.com/office/officeart/2005/8/layout/orgChart1"/>
    <dgm:cxn modelId="{CC51A71D-9886-4104-9663-C117E31B4EC0}" type="presParOf" srcId="{DAC1C8CE-5018-4762-B53C-408567061188}" destId="{87686068-E239-4988-BE47-54388CD82A8C}" srcOrd="1" destOrd="0" presId="urn:microsoft.com/office/officeart/2005/8/layout/orgChart1"/>
    <dgm:cxn modelId="{C96F874D-0584-459A-ADC3-96DC6810246F}" type="presParOf" srcId="{6EB03AFE-FDC3-4177-8A0F-E7BE0A9CFB19}" destId="{9FADC6B7-ACDD-407B-9988-8145E792FEB0}" srcOrd="1" destOrd="0" presId="urn:microsoft.com/office/officeart/2005/8/layout/orgChart1"/>
    <dgm:cxn modelId="{F0744662-A28A-487F-8A0F-F15312946156}" type="presParOf" srcId="{6EB03AFE-FDC3-4177-8A0F-E7BE0A9CFB19}" destId="{718AE809-77EB-4178-92CF-82F806010DFD}" srcOrd="2" destOrd="0" presId="urn:microsoft.com/office/officeart/2005/8/layout/orgChart1"/>
    <dgm:cxn modelId="{521F7700-5D2D-4B90-9601-7AECB4055421}" type="presParOf" srcId="{499B88BD-9175-4B18-99E8-ACD9C01E5E40}" destId="{FF5363EC-A28E-4B01-A377-4CE1A415F79E}" srcOrd="2" destOrd="0" presId="urn:microsoft.com/office/officeart/2005/8/layout/orgChart1"/>
    <dgm:cxn modelId="{33C708DA-0175-4A82-AC9F-5936165B59A0}" type="presParOf" srcId="{499B88BD-9175-4B18-99E8-ACD9C01E5E40}" destId="{805A219C-85C0-4FCD-B759-2F1185762EE0}" srcOrd="3" destOrd="0" presId="urn:microsoft.com/office/officeart/2005/8/layout/orgChart1"/>
    <dgm:cxn modelId="{44F8B732-8B80-4447-8053-6ABAFBFA145B}" type="presParOf" srcId="{805A219C-85C0-4FCD-B759-2F1185762EE0}" destId="{60736D02-8393-45BF-A418-9A6C9FE3226E}" srcOrd="0" destOrd="0" presId="urn:microsoft.com/office/officeart/2005/8/layout/orgChart1"/>
    <dgm:cxn modelId="{4A3A55A0-0ADF-4DE3-AA76-CEA5FB2F98DB}" type="presParOf" srcId="{60736D02-8393-45BF-A418-9A6C9FE3226E}" destId="{A210C69B-82AC-4E52-A6B4-21ABD28F782B}" srcOrd="0" destOrd="0" presId="urn:microsoft.com/office/officeart/2005/8/layout/orgChart1"/>
    <dgm:cxn modelId="{21D6AB50-0288-4889-A51C-E4A85BC7923D}" type="presParOf" srcId="{60736D02-8393-45BF-A418-9A6C9FE3226E}" destId="{3AAF9B1E-CDE9-4281-88F3-65641EBBC7AB}" srcOrd="1" destOrd="0" presId="urn:microsoft.com/office/officeart/2005/8/layout/orgChart1"/>
    <dgm:cxn modelId="{B6528C2D-E51C-47A7-9F5E-9F77E1408CCE}" type="presParOf" srcId="{805A219C-85C0-4FCD-B759-2F1185762EE0}" destId="{67743ED3-2013-4122-88B9-210028E27A91}" srcOrd="1" destOrd="0" presId="urn:microsoft.com/office/officeart/2005/8/layout/orgChart1"/>
    <dgm:cxn modelId="{416DDB2D-8DF7-460A-80F4-4F7543B41427}" type="presParOf" srcId="{805A219C-85C0-4FCD-B759-2F1185762EE0}" destId="{C67DC149-F47A-42CF-95C6-33E632026FF0}" srcOrd="2" destOrd="0" presId="urn:microsoft.com/office/officeart/2005/8/layout/orgChart1"/>
    <dgm:cxn modelId="{5BA97A5B-CE28-470F-A864-66273ECE69C7}" type="presParOf" srcId="{B6F03256-55D5-46FD-9568-2F44BE5BF33E}" destId="{778F0C14-272B-4EAF-A667-087A337DDDED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852CEACC-6107-4372-9642-21C361F94D66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it-IT"/>
        </a:p>
      </dgm:t>
    </dgm:pt>
    <dgm:pt modelId="{CC9640DE-733B-4CAC-A5E3-E51D2E7723B0}">
      <dgm:prSet custT="1"/>
      <dgm:spPr/>
      <dgm:t>
        <a:bodyPr/>
        <a:lstStyle/>
        <a:p>
          <a:pPr rtl="0"/>
          <a:r>
            <a:rPr lang="it-IT" sz="3200" b="1" dirty="0"/>
            <a:t>Detenuti </a:t>
          </a:r>
          <a:r>
            <a:rPr lang="it-IT" sz="3200" b="1" i="1" dirty="0"/>
            <a:t>ex</a:t>
          </a:r>
          <a:r>
            <a:rPr lang="it-IT" sz="3200" b="1" dirty="0"/>
            <a:t> art. 416-</a:t>
          </a:r>
          <a:r>
            <a:rPr lang="it-IT" sz="3200" b="1" i="1" dirty="0"/>
            <a:t>bis</a:t>
          </a:r>
          <a:r>
            <a:rPr lang="it-IT" sz="3200" b="1" dirty="0"/>
            <a:t> c.p.</a:t>
          </a:r>
          <a:endParaRPr lang="it-IT" sz="3200" dirty="0"/>
        </a:p>
      </dgm:t>
    </dgm:pt>
    <dgm:pt modelId="{A07C0DFC-D686-4EF1-A907-DC383C4DD8D0}" type="parTrans" cxnId="{9D1B935A-C8CE-4A3B-ADC8-45319A87D344}">
      <dgm:prSet/>
      <dgm:spPr/>
      <dgm:t>
        <a:bodyPr/>
        <a:lstStyle/>
        <a:p>
          <a:endParaRPr lang="it-IT"/>
        </a:p>
      </dgm:t>
    </dgm:pt>
    <dgm:pt modelId="{9CCA0616-CA8F-481F-A661-D9030872127E}" type="sibTrans" cxnId="{9D1B935A-C8CE-4A3B-ADC8-45319A87D344}">
      <dgm:prSet/>
      <dgm:spPr/>
      <dgm:t>
        <a:bodyPr/>
        <a:lstStyle/>
        <a:p>
          <a:endParaRPr lang="it-IT"/>
        </a:p>
      </dgm:t>
    </dgm:pt>
    <dgm:pt modelId="{98D34DB6-1B58-4F00-8020-CD4936845A8F}">
      <dgm:prSet/>
      <dgm:spPr/>
      <dgm:t>
        <a:bodyPr/>
        <a:lstStyle/>
        <a:p>
          <a:pPr rtl="0"/>
          <a:r>
            <a:rPr lang="it-IT" b="1" dirty="0">
              <a:solidFill>
                <a:srgbClr val="FF0000"/>
              </a:solidFill>
            </a:rPr>
            <a:t>Non possono essere mai ammessi</a:t>
          </a:r>
        </a:p>
      </dgm:t>
    </dgm:pt>
    <dgm:pt modelId="{CE8EE42A-F9FD-4D51-AD05-F5EA6F80EE92}" type="parTrans" cxnId="{1271906B-6B7A-4438-9B15-6A5A52AB3D6B}">
      <dgm:prSet/>
      <dgm:spPr/>
      <dgm:t>
        <a:bodyPr/>
        <a:lstStyle/>
        <a:p>
          <a:endParaRPr lang="it-IT"/>
        </a:p>
      </dgm:t>
    </dgm:pt>
    <dgm:pt modelId="{D17A8531-8B02-49D6-801B-9C898EA40738}" type="sibTrans" cxnId="{1271906B-6B7A-4438-9B15-6A5A52AB3D6B}">
      <dgm:prSet/>
      <dgm:spPr/>
      <dgm:t>
        <a:bodyPr/>
        <a:lstStyle/>
        <a:p>
          <a:endParaRPr lang="it-IT"/>
        </a:p>
      </dgm:t>
    </dgm:pt>
    <dgm:pt modelId="{365B7A01-E4E8-4840-BFA4-89F05A4B832E}">
      <dgm:prSet custT="1"/>
      <dgm:spPr/>
      <dgm:t>
        <a:bodyPr/>
        <a:lstStyle/>
        <a:p>
          <a:pPr rtl="0"/>
          <a:r>
            <a:rPr lang="it-IT" sz="3200" b="1" dirty="0"/>
            <a:t>Detenuti ex art. 4-bis </a:t>
          </a:r>
          <a:r>
            <a:rPr lang="it-IT" sz="3200" b="1" dirty="0" err="1"/>
            <a:t>ord</a:t>
          </a:r>
          <a:r>
            <a:rPr lang="it-IT" sz="3200" b="1" dirty="0"/>
            <a:t>. </a:t>
          </a:r>
          <a:r>
            <a:rPr lang="it-IT" sz="3200" b="1" dirty="0" err="1"/>
            <a:t>penit</a:t>
          </a:r>
          <a:r>
            <a:rPr lang="it-IT" sz="3200" b="1" dirty="0"/>
            <a:t>.</a:t>
          </a:r>
          <a:endParaRPr lang="it-IT" sz="3200" dirty="0"/>
        </a:p>
      </dgm:t>
    </dgm:pt>
    <dgm:pt modelId="{BACA89E3-9F51-4E3E-B193-271DA36BE723}" type="parTrans" cxnId="{E5A9E96A-53BE-483F-899C-C39128ABFE29}">
      <dgm:prSet/>
      <dgm:spPr/>
      <dgm:t>
        <a:bodyPr/>
        <a:lstStyle/>
        <a:p>
          <a:endParaRPr lang="it-IT"/>
        </a:p>
      </dgm:t>
    </dgm:pt>
    <dgm:pt modelId="{D9E06304-4914-4AF4-BE74-313A6AFBC0E3}" type="sibTrans" cxnId="{E5A9E96A-53BE-483F-899C-C39128ABFE29}">
      <dgm:prSet/>
      <dgm:spPr/>
      <dgm:t>
        <a:bodyPr/>
        <a:lstStyle/>
        <a:p>
          <a:endParaRPr lang="it-IT"/>
        </a:p>
      </dgm:t>
    </dgm:pt>
    <dgm:pt modelId="{187C2133-5ED2-4E31-9BEA-8D782A4152F1}">
      <dgm:prSet/>
      <dgm:spPr/>
      <dgm:t>
        <a:bodyPr/>
        <a:lstStyle/>
        <a:p>
          <a:pPr rtl="0"/>
          <a:r>
            <a:rPr lang="it-IT" dirty="0"/>
            <a:t>Possono essere ammessi, ma il magistrato deve tenere conto della pericolosità sociale del detenuto, della natura del reato, della condotta in esecuzione e del rapporto tra pena espiata e pena residua</a:t>
          </a:r>
        </a:p>
      </dgm:t>
    </dgm:pt>
    <dgm:pt modelId="{631A9742-046E-472F-B4BD-B997A710E3D8}" type="parTrans" cxnId="{8A730C5C-3325-4686-AB0A-58470D6BB022}">
      <dgm:prSet/>
      <dgm:spPr/>
      <dgm:t>
        <a:bodyPr/>
        <a:lstStyle/>
        <a:p>
          <a:endParaRPr lang="it-IT"/>
        </a:p>
      </dgm:t>
    </dgm:pt>
    <dgm:pt modelId="{A821A8BF-4C7E-4545-981C-3D4418DE3D8A}" type="sibTrans" cxnId="{8A730C5C-3325-4686-AB0A-58470D6BB022}">
      <dgm:prSet/>
      <dgm:spPr/>
      <dgm:t>
        <a:bodyPr/>
        <a:lstStyle/>
        <a:p>
          <a:endParaRPr lang="it-IT"/>
        </a:p>
      </dgm:t>
    </dgm:pt>
    <dgm:pt modelId="{161D0EB2-314D-40AC-A26C-C4A9CDBEB32D}">
      <dgm:prSet custT="1"/>
      <dgm:spPr/>
      <dgm:t>
        <a:bodyPr/>
        <a:lstStyle/>
        <a:p>
          <a:pPr rtl="0"/>
          <a:r>
            <a:rPr lang="it-IT" sz="3200" b="1" dirty="0"/>
            <a:t>Altri detenuti</a:t>
          </a:r>
          <a:endParaRPr lang="it-IT" sz="3200" dirty="0"/>
        </a:p>
      </dgm:t>
    </dgm:pt>
    <dgm:pt modelId="{620BDFE4-5F8B-485C-90CF-E2DD5DB0C606}" type="parTrans" cxnId="{2318D0D8-8B07-4A8D-A430-E6F3E4AA5153}">
      <dgm:prSet/>
      <dgm:spPr/>
      <dgm:t>
        <a:bodyPr/>
        <a:lstStyle/>
        <a:p>
          <a:endParaRPr lang="it-IT"/>
        </a:p>
      </dgm:t>
    </dgm:pt>
    <dgm:pt modelId="{31E4F892-6473-45EE-8F4C-E9E074F1BE8F}" type="sibTrans" cxnId="{2318D0D8-8B07-4A8D-A430-E6F3E4AA5153}">
      <dgm:prSet/>
      <dgm:spPr/>
      <dgm:t>
        <a:bodyPr/>
        <a:lstStyle/>
        <a:p>
          <a:endParaRPr lang="it-IT"/>
        </a:p>
      </dgm:t>
    </dgm:pt>
    <dgm:pt modelId="{276DD94A-2918-476C-B725-C4432FF41F9C}">
      <dgm:prSet/>
      <dgm:spPr/>
      <dgm:t>
        <a:bodyPr/>
        <a:lstStyle/>
        <a:p>
          <a:pPr rtl="0"/>
          <a:r>
            <a:rPr lang="it-IT" dirty="0"/>
            <a:t>Possono essere sempre assegnati in condizioni idonee a favorire gli scopi del trattamento</a:t>
          </a:r>
        </a:p>
      </dgm:t>
    </dgm:pt>
    <dgm:pt modelId="{C400CD2B-8176-4F93-82F7-DAF160E127C7}" type="parTrans" cxnId="{D209DF75-AFA5-4DE7-B21B-77AAE730A107}">
      <dgm:prSet/>
      <dgm:spPr/>
      <dgm:t>
        <a:bodyPr/>
        <a:lstStyle/>
        <a:p>
          <a:endParaRPr lang="it-IT"/>
        </a:p>
      </dgm:t>
    </dgm:pt>
    <dgm:pt modelId="{5A222F5E-9B33-4ACD-A75F-911260B0771C}" type="sibTrans" cxnId="{D209DF75-AFA5-4DE7-B21B-77AAE730A107}">
      <dgm:prSet/>
      <dgm:spPr/>
      <dgm:t>
        <a:bodyPr/>
        <a:lstStyle/>
        <a:p>
          <a:endParaRPr lang="it-IT"/>
        </a:p>
      </dgm:t>
    </dgm:pt>
    <dgm:pt modelId="{4840FB70-44DF-4CBF-A641-A71D4F061606}" type="pres">
      <dgm:prSet presAssocID="{852CEACC-6107-4372-9642-21C361F94D66}" presName="linear" presStyleCnt="0">
        <dgm:presLayoutVars>
          <dgm:animLvl val="lvl"/>
          <dgm:resizeHandles val="exact"/>
        </dgm:presLayoutVars>
      </dgm:prSet>
      <dgm:spPr/>
    </dgm:pt>
    <dgm:pt modelId="{1A270CB5-1D1C-468D-B4BA-C5C0DCC43479}" type="pres">
      <dgm:prSet presAssocID="{CC9640DE-733B-4CAC-A5E3-E51D2E7723B0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A8C6906E-9E9C-4684-BC3E-4269ECBB11F5}" type="pres">
      <dgm:prSet presAssocID="{CC9640DE-733B-4CAC-A5E3-E51D2E7723B0}" presName="childText" presStyleLbl="revTx" presStyleIdx="0" presStyleCnt="3">
        <dgm:presLayoutVars>
          <dgm:bulletEnabled val="1"/>
        </dgm:presLayoutVars>
      </dgm:prSet>
      <dgm:spPr/>
    </dgm:pt>
    <dgm:pt modelId="{954D43E0-6241-44DA-A203-7865DFE43721}" type="pres">
      <dgm:prSet presAssocID="{365B7A01-E4E8-4840-BFA4-89F05A4B832E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6A64D5DA-8585-4D5F-BFED-6C1429958BA1}" type="pres">
      <dgm:prSet presAssocID="{365B7A01-E4E8-4840-BFA4-89F05A4B832E}" presName="childText" presStyleLbl="revTx" presStyleIdx="1" presStyleCnt="3">
        <dgm:presLayoutVars>
          <dgm:bulletEnabled val="1"/>
        </dgm:presLayoutVars>
      </dgm:prSet>
      <dgm:spPr/>
    </dgm:pt>
    <dgm:pt modelId="{DFDD2310-36EA-4E0E-81A2-5DB9AD9A0F8B}" type="pres">
      <dgm:prSet presAssocID="{161D0EB2-314D-40AC-A26C-C4A9CDBEB32D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F8E55084-9BA6-4124-8E4B-EC356E7253E7}" type="pres">
      <dgm:prSet presAssocID="{161D0EB2-314D-40AC-A26C-C4A9CDBEB32D}" presName="childText" presStyleLbl="revTx" presStyleIdx="2" presStyleCnt="3">
        <dgm:presLayoutVars>
          <dgm:bulletEnabled val="1"/>
        </dgm:presLayoutVars>
      </dgm:prSet>
      <dgm:spPr/>
    </dgm:pt>
  </dgm:ptLst>
  <dgm:cxnLst>
    <dgm:cxn modelId="{D8F3C801-B9D9-4965-BED7-986590EBE4A0}" type="presOf" srcId="{276DD94A-2918-476C-B725-C4432FF41F9C}" destId="{F8E55084-9BA6-4124-8E4B-EC356E7253E7}" srcOrd="0" destOrd="0" presId="urn:microsoft.com/office/officeart/2005/8/layout/vList2"/>
    <dgm:cxn modelId="{AC3CF53C-70B6-47B2-9667-EC6B142E3891}" type="presOf" srcId="{CC9640DE-733B-4CAC-A5E3-E51D2E7723B0}" destId="{1A270CB5-1D1C-468D-B4BA-C5C0DCC43479}" srcOrd="0" destOrd="0" presId="urn:microsoft.com/office/officeart/2005/8/layout/vList2"/>
    <dgm:cxn modelId="{8A730C5C-3325-4686-AB0A-58470D6BB022}" srcId="{365B7A01-E4E8-4840-BFA4-89F05A4B832E}" destId="{187C2133-5ED2-4E31-9BEA-8D782A4152F1}" srcOrd="0" destOrd="0" parTransId="{631A9742-046E-472F-B4BD-B997A710E3D8}" sibTransId="{A821A8BF-4C7E-4545-981C-3D4418DE3D8A}"/>
    <dgm:cxn modelId="{57750862-9A1E-4AAC-9C90-271E29680C39}" type="presOf" srcId="{365B7A01-E4E8-4840-BFA4-89F05A4B832E}" destId="{954D43E0-6241-44DA-A203-7865DFE43721}" srcOrd="0" destOrd="0" presId="urn:microsoft.com/office/officeart/2005/8/layout/vList2"/>
    <dgm:cxn modelId="{E5A9E96A-53BE-483F-899C-C39128ABFE29}" srcId="{852CEACC-6107-4372-9642-21C361F94D66}" destId="{365B7A01-E4E8-4840-BFA4-89F05A4B832E}" srcOrd="1" destOrd="0" parTransId="{BACA89E3-9F51-4E3E-B193-271DA36BE723}" sibTransId="{D9E06304-4914-4AF4-BE74-313A6AFBC0E3}"/>
    <dgm:cxn modelId="{1271906B-6B7A-4438-9B15-6A5A52AB3D6B}" srcId="{CC9640DE-733B-4CAC-A5E3-E51D2E7723B0}" destId="{98D34DB6-1B58-4F00-8020-CD4936845A8F}" srcOrd="0" destOrd="0" parTransId="{CE8EE42A-F9FD-4D51-AD05-F5EA6F80EE92}" sibTransId="{D17A8531-8B02-49D6-801B-9C898EA40738}"/>
    <dgm:cxn modelId="{D209DF75-AFA5-4DE7-B21B-77AAE730A107}" srcId="{161D0EB2-314D-40AC-A26C-C4A9CDBEB32D}" destId="{276DD94A-2918-476C-B725-C4432FF41F9C}" srcOrd="0" destOrd="0" parTransId="{C400CD2B-8176-4F93-82F7-DAF160E127C7}" sibTransId="{5A222F5E-9B33-4ACD-A75F-911260B0771C}"/>
    <dgm:cxn modelId="{9D1B935A-C8CE-4A3B-ADC8-45319A87D344}" srcId="{852CEACC-6107-4372-9642-21C361F94D66}" destId="{CC9640DE-733B-4CAC-A5E3-E51D2E7723B0}" srcOrd="0" destOrd="0" parTransId="{A07C0DFC-D686-4EF1-A907-DC383C4DD8D0}" sibTransId="{9CCA0616-CA8F-481F-A661-D9030872127E}"/>
    <dgm:cxn modelId="{9B8EA8CA-2CCD-4AD9-B811-3A1AC7AD82D3}" type="presOf" srcId="{98D34DB6-1B58-4F00-8020-CD4936845A8F}" destId="{A8C6906E-9E9C-4684-BC3E-4269ECBB11F5}" srcOrd="0" destOrd="0" presId="urn:microsoft.com/office/officeart/2005/8/layout/vList2"/>
    <dgm:cxn modelId="{01025ED7-5FFE-4D84-A2A9-4CFF41FBDF27}" type="presOf" srcId="{187C2133-5ED2-4E31-9BEA-8D782A4152F1}" destId="{6A64D5DA-8585-4D5F-BFED-6C1429958BA1}" srcOrd="0" destOrd="0" presId="urn:microsoft.com/office/officeart/2005/8/layout/vList2"/>
    <dgm:cxn modelId="{2318D0D8-8B07-4A8D-A430-E6F3E4AA5153}" srcId="{852CEACC-6107-4372-9642-21C361F94D66}" destId="{161D0EB2-314D-40AC-A26C-C4A9CDBEB32D}" srcOrd="2" destOrd="0" parTransId="{620BDFE4-5F8B-485C-90CF-E2DD5DB0C606}" sibTransId="{31E4F892-6473-45EE-8F4C-E9E074F1BE8F}"/>
    <dgm:cxn modelId="{561669DA-D326-46E1-9B0D-1E335A94FD0F}" type="presOf" srcId="{852CEACC-6107-4372-9642-21C361F94D66}" destId="{4840FB70-44DF-4CBF-A641-A71D4F061606}" srcOrd="0" destOrd="0" presId="urn:microsoft.com/office/officeart/2005/8/layout/vList2"/>
    <dgm:cxn modelId="{7CD90DF6-169D-4F03-ACB0-A99A571B965D}" type="presOf" srcId="{161D0EB2-314D-40AC-A26C-C4A9CDBEB32D}" destId="{DFDD2310-36EA-4E0E-81A2-5DB9AD9A0F8B}" srcOrd="0" destOrd="0" presId="urn:microsoft.com/office/officeart/2005/8/layout/vList2"/>
    <dgm:cxn modelId="{72A1D9D9-5AFC-4BBD-82BD-67CD1C2BAD40}" type="presParOf" srcId="{4840FB70-44DF-4CBF-A641-A71D4F061606}" destId="{1A270CB5-1D1C-468D-B4BA-C5C0DCC43479}" srcOrd="0" destOrd="0" presId="urn:microsoft.com/office/officeart/2005/8/layout/vList2"/>
    <dgm:cxn modelId="{65500EE7-5903-4480-93CB-1316CA59E574}" type="presParOf" srcId="{4840FB70-44DF-4CBF-A641-A71D4F061606}" destId="{A8C6906E-9E9C-4684-BC3E-4269ECBB11F5}" srcOrd="1" destOrd="0" presId="urn:microsoft.com/office/officeart/2005/8/layout/vList2"/>
    <dgm:cxn modelId="{5758569A-41D6-457F-B82F-958524AB229A}" type="presParOf" srcId="{4840FB70-44DF-4CBF-A641-A71D4F061606}" destId="{954D43E0-6241-44DA-A203-7865DFE43721}" srcOrd="2" destOrd="0" presId="urn:microsoft.com/office/officeart/2005/8/layout/vList2"/>
    <dgm:cxn modelId="{A5805802-680C-4342-B167-EB0459636654}" type="presParOf" srcId="{4840FB70-44DF-4CBF-A641-A71D4F061606}" destId="{6A64D5DA-8585-4D5F-BFED-6C1429958BA1}" srcOrd="3" destOrd="0" presId="urn:microsoft.com/office/officeart/2005/8/layout/vList2"/>
    <dgm:cxn modelId="{312023ED-31B4-40E8-B5F8-7341E5679F19}" type="presParOf" srcId="{4840FB70-44DF-4CBF-A641-A71D4F061606}" destId="{DFDD2310-36EA-4E0E-81A2-5DB9AD9A0F8B}" srcOrd="4" destOrd="0" presId="urn:microsoft.com/office/officeart/2005/8/layout/vList2"/>
    <dgm:cxn modelId="{AB591C4D-7837-480E-9ACC-29A1B95FEB3C}" type="presParOf" srcId="{4840FB70-44DF-4CBF-A641-A71D4F061606}" destId="{F8E55084-9BA6-4124-8E4B-EC356E7253E7}" srcOrd="5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476031B3-429A-4E17-88C2-FAB7324C80BE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A4D8D0AD-4CF6-4F6B-8B39-178635BA7656}">
      <dgm:prSet/>
      <dgm:spPr/>
      <dgm:t>
        <a:bodyPr/>
        <a:lstStyle/>
        <a:p>
          <a:pPr rtl="0"/>
          <a:r>
            <a:rPr lang="it-IT" b="1" dirty="0"/>
            <a:t>Art. 21-</a:t>
          </a:r>
          <a:r>
            <a:rPr lang="it-IT" b="1" i="1" dirty="0"/>
            <a:t>bis</a:t>
          </a:r>
        </a:p>
      </dgm:t>
    </dgm:pt>
    <dgm:pt modelId="{224B2BBC-F848-4B52-9473-7656E7C347CA}" type="parTrans" cxnId="{FC55DB96-25CC-486D-B314-281FBD9E9599}">
      <dgm:prSet/>
      <dgm:spPr/>
      <dgm:t>
        <a:bodyPr/>
        <a:lstStyle/>
        <a:p>
          <a:endParaRPr lang="it-IT"/>
        </a:p>
      </dgm:t>
    </dgm:pt>
    <dgm:pt modelId="{1D44F2E0-313A-43D3-80B0-6341D386D0A1}" type="sibTrans" cxnId="{FC55DB96-25CC-486D-B314-281FBD9E9599}">
      <dgm:prSet/>
      <dgm:spPr/>
      <dgm:t>
        <a:bodyPr/>
        <a:lstStyle/>
        <a:p>
          <a:endParaRPr lang="it-IT"/>
        </a:p>
      </dgm:t>
    </dgm:pt>
    <dgm:pt modelId="{32BB060A-F050-40E9-A07A-E72DDF91989D}">
      <dgm:prSet/>
      <dgm:spPr/>
      <dgm:t>
        <a:bodyPr/>
        <a:lstStyle/>
        <a:p>
          <a:pPr rtl="0"/>
          <a:r>
            <a:rPr lang="it-IT" sz="3200" dirty="0"/>
            <a:t>Misura prevista per le madri di prole di età inferiore a 10 anni</a:t>
          </a:r>
        </a:p>
      </dgm:t>
    </dgm:pt>
    <dgm:pt modelId="{38797B8E-7A0F-4C1C-896F-5EEE9667B7A9}" type="parTrans" cxnId="{E744F330-6CAD-4F22-8DC1-0B3AE343E829}">
      <dgm:prSet/>
      <dgm:spPr/>
      <dgm:t>
        <a:bodyPr/>
        <a:lstStyle/>
        <a:p>
          <a:endParaRPr lang="it-IT"/>
        </a:p>
      </dgm:t>
    </dgm:pt>
    <dgm:pt modelId="{0D8DB380-FF25-4B57-AE76-535A5CFA521F}" type="sibTrans" cxnId="{E744F330-6CAD-4F22-8DC1-0B3AE343E829}">
      <dgm:prSet/>
      <dgm:spPr/>
      <dgm:t>
        <a:bodyPr/>
        <a:lstStyle/>
        <a:p>
          <a:endParaRPr lang="it-IT"/>
        </a:p>
      </dgm:t>
    </dgm:pt>
    <dgm:pt modelId="{8DFB1CB4-160C-4395-9912-9C1B781AF4A1}">
      <dgm:prSet custT="1"/>
      <dgm:spPr/>
      <dgm:t>
        <a:bodyPr/>
        <a:lstStyle/>
        <a:p>
          <a:pPr rtl="0"/>
          <a:r>
            <a:rPr lang="it-IT" sz="3200" dirty="0"/>
            <a:t>Concessa alle stesse condizioni del lavoro all’esterno – </a:t>
          </a:r>
          <a:r>
            <a:rPr lang="it-IT" sz="2400" b="1" dirty="0">
              <a:solidFill>
                <a:srgbClr val="C00000"/>
              </a:solidFill>
            </a:rPr>
            <a:t>vedi però Corte </a:t>
          </a:r>
          <a:r>
            <a:rPr lang="it-IT" sz="2400" b="1" dirty="0" err="1">
              <a:solidFill>
                <a:srgbClr val="C00000"/>
              </a:solidFill>
            </a:rPr>
            <a:t>cost</a:t>
          </a:r>
          <a:r>
            <a:rPr lang="it-IT" sz="2400" b="1" dirty="0">
              <a:solidFill>
                <a:srgbClr val="C00000"/>
              </a:solidFill>
            </a:rPr>
            <a:t>. 174/2018</a:t>
          </a:r>
        </a:p>
      </dgm:t>
    </dgm:pt>
    <dgm:pt modelId="{463CA908-2506-49D8-A687-4B005970D2D1}" type="parTrans" cxnId="{DDB9393A-7576-40E3-A369-1CB121E4B77D}">
      <dgm:prSet/>
      <dgm:spPr/>
      <dgm:t>
        <a:bodyPr/>
        <a:lstStyle/>
        <a:p>
          <a:endParaRPr lang="it-IT"/>
        </a:p>
      </dgm:t>
    </dgm:pt>
    <dgm:pt modelId="{066DE1F3-92E1-4E53-9D6C-5FD7CCD2B9BD}" type="sibTrans" cxnId="{DDB9393A-7576-40E3-A369-1CB121E4B77D}">
      <dgm:prSet/>
      <dgm:spPr/>
      <dgm:t>
        <a:bodyPr/>
        <a:lstStyle/>
        <a:p>
          <a:endParaRPr lang="it-IT"/>
        </a:p>
      </dgm:t>
    </dgm:pt>
    <dgm:pt modelId="{8E0A99C8-0D46-4968-9173-CA02D4C9E569}">
      <dgm:prSet/>
      <dgm:spPr/>
      <dgm:t>
        <a:bodyPr/>
        <a:lstStyle/>
        <a:p>
          <a:pPr rtl="0"/>
          <a:r>
            <a:rPr lang="it-IT" sz="3200" dirty="0"/>
            <a:t>Concessa anche ai padri, quando le madri sono assolutamente impossibilitate e non vi è modo di affidare la prole ad altri</a:t>
          </a:r>
        </a:p>
      </dgm:t>
    </dgm:pt>
    <dgm:pt modelId="{0687336C-9CA9-4E3F-8742-2E105FF2AC11}" type="parTrans" cxnId="{F3882EAB-D74B-44C9-B172-882A92370E00}">
      <dgm:prSet/>
      <dgm:spPr/>
      <dgm:t>
        <a:bodyPr/>
        <a:lstStyle/>
        <a:p>
          <a:endParaRPr lang="it-IT"/>
        </a:p>
      </dgm:t>
    </dgm:pt>
    <dgm:pt modelId="{B35D7EC2-79F8-47BC-9B13-63650069BDA5}" type="sibTrans" cxnId="{F3882EAB-D74B-44C9-B172-882A92370E00}">
      <dgm:prSet/>
      <dgm:spPr/>
      <dgm:t>
        <a:bodyPr/>
        <a:lstStyle/>
        <a:p>
          <a:endParaRPr lang="it-IT"/>
        </a:p>
      </dgm:t>
    </dgm:pt>
    <dgm:pt modelId="{5CABBFE6-1985-4806-84A1-B8D6792E5B59}" type="pres">
      <dgm:prSet presAssocID="{476031B3-429A-4E17-88C2-FAB7324C80BE}" presName="linear" presStyleCnt="0">
        <dgm:presLayoutVars>
          <dgm:animLvl val="lvl"/>
          <dgm:resizeHandles val="exact"/>
        </dgm:presLayoutVars>
      </dgm:prSet>
      <dgm:spPr/>
    </dgm:pt>
    <dgm:pt modelId="{D179317D-3DF5-4C3B-AD38-227C4B2AE5CB}" type="pres">
      <dgm:prSet presAssocID="{A4D8D0AD-4CF6-4F6B-8B39-178635BA7656}" presName="parentText" presStyleLbl="node1" presStyleIdx="0" presStyleCnt="1">
        <dgm:presLayoutVars>
          <dgm:chMax val="0"/>
          <dgm:bulletEnabled val="1"/>
        </dgm:presLayoutVars>
      </dgm:prSet>
      <dgm:spPr/>
    </dgm:pt>
    <dgm:pt modelId="{76DD23E2-23B6-4351-AE40-C4423DDF50F1}" type="pres">
      <dgm:prSet presAssocID="{A4D8D0AD-4CF6-4F6B-8B39-178635BA7656}" presName="childText" presStyleLbl="revTx" presStyleIdx="0" presStyleCnt="1">
        <dgm:presLayoutVars>
          <dgm:bulletEnabled val="1"/>
        </dgm:presLayoutVars>
      </dgm:prSet>
      <dgm:spPr/>
    </dgm:pt>
  </dgm:ptLst>
  <dgm:cxnLst>
    <dgm:cxn modelId="{E744F330-6CAD-4F22-8DC1-0B3AE343E829}" srcId="{A4D8D0AD-4CF6-4F6B-8B39-178635BA7656}" destId="{32BB060A-F050-40E9-A07A-E72DDF91989D}" srcOrd="0" destOrd="0" parTransId="{38797B8E-7A0F-4C1C-896F-5EEE9667B7A9}" sibTransId="{0D8DB380-FF25-4B57-AE76-535A5CFA521F}"/>
    <dgm:cxn modelId="{DDB9393A-7576-40E3-A369-1CB121E4B77D}" srcId="{A4D8D0AD-4CF6-4F6B-8B39-178635BA7656}" destId="{8DFB1CB4-160C-4395-9912-9C1B781AF4A1}" srcOrd="1" destOrd="0" parTransId="{463CA908-2506-49D8-A687-4B005970D2D1}" sibTransId="{066DE1F3-92E1-4E53-9D6C-5FD7CCD2B9BD}"/>
    <dgm:cxn modelId="{25BFF248-7155-4AB7-B716-EF7E3F1BB5B7}" type="presOf" srcId="{8E0A99C8-0D46-4968-9173-CA02D4C9E569}" destId="{76DD23E2-23B6-4351-AE40-C4423DDF50F1}" srcOrd="0" destOrd="2" presId="urn:microsoft.com/office/officeart/2005/8/layout/vList2"/>
    <dgm:cxn modelId="{84AEC975-421F-4C9B-8013-BEE9E5F1FF6E}" type="presOf" srcId="{32BB060A-F050-40E9-A07A-E72DDF91989D}" destId="{76DD23E2-23B6-4351-AE40-C4423DDF50F1}" srcOrd="0" destOrd="0" presId="urn:microsoft.com/office/officeart/2005/8/layout/vList2"/>
    <dgm:cxn modelId="{F09EAD92-DEA6-48AC-8E67-3BE61B6C3A9B}" type="presOf" srcId="{8DFB1CB4-160C-4395-9912-9C1B781AF4A1}" destId="{76DD23E2-23B6-4351-AE40-C4423DDF50F1}" srcOrd="0" destOrd="1" presId="urn:microsoft.com/office/officeart/2005/8/layout/vList2"/>
    <dgm:cxn modelId="{FC55DB96-25CC-486D-B314-281FBD9E9599}" srcId="{476031B3-429A-4E17-88C2-FAB7324C80BE}" destId="{A4D8D0AD-4CF6-4F6B-8B39-178635BA7656}" srcOrd="0" destOrd="0" parTransId="{224B2BBC-F848-4B52-9473-7656E7C347CA}" sibTransId="{1D44F2E0-313A-43D3-80B0-6341D386D0A1}"/>
    <dgm:cxn modelId="{F3882EAB-D74B-44C9-B172-882A92370E00}" srcId="{A4D8D0AD-4CF6-4F6B-8B39-178635BA7656}" destId="{8E0A99C8-0D46-4968-9173-CA02D4C9E569}" srcOrd="2" destOrd="0" parTransId="{0687336C-9CA9-4E3F-8742-2E105FF2AC11}" sibTransId="{B35D7EC2-79F8-47BC-9B13-63650069BDA5}"/>
    <dgm:cxn modelId="{C854CDB8-4362-485F-8DD9-132B79270E8F}" type="presOf" srcId="{476031B3-429A-4E17-88C2-FAB7324C80BE}" destId="{5CABBFE6-1985-4806-84A1-B8D6792E5B59}" srcOrd="0" destOrd="0" presId="urn:microsoft.com/office/officeart/2005/8/layout/vList2"/>
    <dgm:cxn modelId="{EBDD3DE1-B45C-4BBA-B22F-AC9BE2CDBA97}" type="presOf" srcId="{A4D8D0AD-4CF6-4F6B-8B39-178635BA7656}" destId="{D179317D-3DF5-4C3B-AD38-227C4B2AE5CB}" srcOrd="0" destOrd="0" presId="urn:microsoft.com/office/officeart/2005/8/layout/vList2"/>
    <dgm:cxn modelId="{4C59C8D7-2327-42FA-BA8D-20437718D3DB}" type="presParOf" srcId="{5CABBFE6-1985-4806-84A1-B8D6792E5B59}" destId="{D179317D-3DF5-4C3B-AD38-227C4B2AE5CB}" srcOrd="0" destOrd="0" presId="urn:microsoft.com/office/officeart/2005/8/layout/vList2"/>
    <dgm:cxn modelId="{B0333DFA-60BA-4248-9BFF-5037A95F39D7}" type="presParOf" srcId="{5CABBFE6-1985-4806-84A1-B8D6792E5B59}" destId="{76DD23E2-23B6-4351-AE40-C4423DDF50F1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7028B762-C92D-4ADB-AB32-05BDF7847B32}" type="doc">
      <dgm:prSet loTypeId="urn:microsoft.com/office/officeart/2005/8/layout/vList2" loCatId="list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it-IT"/>
        </a:p>
      </dgm:t>
    </dgm:pt>
    <dgm:pt modelId="{210FF8CD-556A-4155-8A6B-1B1994D4762F}">
      <dgm:prSet/>
      <dgm:spPr/>
      <dgm:t>
        <a:bodyPr/>
        <a:lstStyle/>
        <a:p>
          <a:pPr rtl="0"/>
          <a:r>
            <a:rPr lang="it-IT" b="1" dirty="0"/>
            <a:t>Visite al figlio minore</a:t>
          </a:r>
        </a:p>
      </dgm:t>
    </dgm:pt>
    <dgm:pt modelId="{9C249297-5949-49B0-8E31-8172C97E7036}" type="parTrans" cxnId="{82B3F50F-5206-4B38-8CF2-0A3B0ACAFC55}">
      <dgm:prSet/>
      <dgm:spPr/>
      <dgm:t>
        <a:bodyPr/>
        <a:lstStyle/>
        <a:p>
          <a:endParaRPr lang="it-IT"/>
        </a:p>
      </dgm:t>
    </dgm:pt>
    <dgm:pt modelId="{9D9C94D0-1F02-468C-B780-DD615CC3CBE1}" type="sibTrans" cxnId="{82B3F50F-5206-4B38-8CF2-0A3B0ACAFC55}">
      <dgm:prSet/>
      <dgm:spPr/>
      <dgm:t>
        <a:bodyPr/>
        <a:lstStyle/>
        <a:p>
          <a:endParaRPr lang="it-IT"/>
        </a:p>
      </dgm:t>
    </dgm:pt>
    <dgm:pt modelId="{E3725A98-E681-4090-A42C-39E9FAA3A56B}">
      <dgm:prSet/>
      <dgm:spPr/>
      <dgm:t>
        <a:bodyPr/>
        <a:lstStyle/>
        <a:p>
          <a:pPr rtl="0"/>
          <a:r>
            <a:rPr lang="it-IT"/>
            <a:t>In imminente pericolo di vita</a:t>
          </a:r>
        </a:p>
      </dgm:t>
    </dgm:pt>
    <dgm:pt modelId="{C874428E-7C24-4ED9-9E99-BEACB5D36837}" type="parTrans" cxnId="{9F8C21F8-D3AF-4C9F-AEA5-23483011C65A}">
      <dgm:prSet/>
      <dgm:spPr/>
      <dgm:t>
        <a:bodyPr/>
        <a:lstStyle/>
        <a:p>
          <a:endParaRPr lang="it-IT"/>
        </a:p>
      </dgm:t>
    </dgm:pt>
    <dgm:pt modelId="{600EC95C-585E-4346-9CD8-9154E887F3FE}" type="sibTrans" cxnId="{9F8C21F8-D3AF-4C9F-AEA5-23483011C65A}">
      <dgm:prSet/>
      <dgm:spPr/>
      <dgm:t>
        <a:bodyPr/>
        <a:lstStyle/>
        <a:p>
          <a:endParaRPr lang="it-IT"/>
        </a:p>
      </dgm:t>
    </dgm:pt>
    <dgm:pt modelId="{64CA1450-6739-4E66-AA3D-90A991082537}">
      <dgm:prSet/>
      <dgm:spPr/>
      <dgm:t>
        <a:bodyPr/>
        <a:lstStyle/>
        <a:p>
          <a:pPr rtl="0"/>
          <a:r>
            <a:rPr lang="it-IT" dirty="0"/>
            <a:t>In gravi condizioni di salute</a:t>
          </a:r>
        </a:p>
      </dgm:t>
    </dgm:pt>
    <dgm:pt modelId="{33D60717-3FBE-4AF1-82FE-2EF4F3E34E01}" type="parTrans" cxnId="{5CF0583E-B344-46C8-8AEB-8DE511B9777A}">
      <dgm:prSet/>
      <dgm:spPr/>
      <dgm:t>
        <a:bodyPr/>
        <a:lstStyle/>
        <a:p>
          <a:endParaRPr lang="it-IT"/>
        </a:p>
      </dgm:t>
    </dgm:pt>
    <dgm:pt modelId="{D12FD819-8674-4FB1-BADF-3634AD84A968}" type="sibTrans" cxnId="{5CF0583E-B344-46C8-8AEB-8DE511B9777A}">
      <dgm:prSet/>
      <dgm:spPr/>
      <dgm:t>
        <a:bodyPr/>
        <a:lstStyle/>
        <a:p>
          <a:endParaRPr lang="it-IT"/>
        </a:p>
      </dgm:t>
    </dgm:pt>
    <dgm:pt modelId="{668C4CEA-246E-4143-BB18-5379B91FE314}">
      <dgm:prSet/>
      <dgm:spPr/>
      <dgm:t>
        <a:bodyPr/>
        <a:lstStyle/>
        <a:p>
          <a:pPr rtl="0"/>
          <a:r>
            <a:rPr lang="it-IT" dirty="0"/>
            <a:t>Di qualunque età e affetto da </a:t>
          </a:r>
          <a:r>
            <a:rPr lang="it-IT" i="1" dirty="0"/>
            <a:t>handicap</a:t>
          </a:r>
          <a:r>
            <a:rPr lang="it-IT" dirty="0"/>
            <a:t> grave </a:t>
          </a:r>
        </a:p>
      </dgm:t>
    </dgm:pt>
    <dgm:pt modelId="{587604BC-8ED5-4A9E-971B-FDC0DF7696A2}" type="parTrans" cxnId="{95B076BC-6BD9-477B-AAB5-BA4312259CFA}">
      <dgm:prSet/>
      <dgm:spPr/>
      <dgm:t>
        <a:bodyPr/>
        <a:lstStyle/>
        <a:p>
          <a:endParaRPr lang="it-IT"/>
        </a:p>
      </dgm:t>
    </dgm:pt>
    <dgm:pt modelId="{3F0A689A-854A-42A0-8C9D-70FD4A227431}" type="sibTrans" cxnId="{95B076BC-6BD9-477B-AAB5-BA4312259CFA}">
      <dgm:prSet/>
      <dgm:spPr/>
      <dgm:t>
        <a:bodyPr/>
        <a:lstStyle/>
        <a:p>
          <a:endParaRPr lang="it-IT"/>
        </a:p>
      </dgm:t>
    </dgm:pt>
    <dgm:pt modelId="{4245427A-7709-48C8-AEBB-D2B170517ACA}">
      <dgm:prSet/>
      <dgm:spPr/>
      <dgm:t>
        <a:bodyPr/>
        <a:lstStyle/>
        <a:p>
          <a:pPr rtl="0"/>
          <a:r>
            <a:rPr lang="it-IT" b="1" dirty="0"/>
            <a:t>Accompagnamento a visita medica</a:t>
          </a:r>
        </a:p>
      </dgm:t>
    </dgm:pt>
    <dgm:pt modelId="{8C9BD2C8-C628-4C9A-A7A9-C6DA5FDDC514}" type="parTrans" cxnId="{33A12E22-CCC4-4081-AA75-85EF05A2EA35}">
      <dgm:prSet/>
      <dgm:spPr/>
      <dgm:t>
        <a:bodyPr/>
        <a:lstStyle/>
        <a:p>
          <a:endParaRPr lang="it-IT"/>
        </a:p>
      </dgm:t>
    </dgm:pt>
    <dgm:pt modelId="{F74052F7-C3CF-4DCF-B74D-D24DE7844A59}" type="sibTrans" cxnId="{33A12E22-CCC4-4081-AA75-85EF05A2EA35}">
      <dgm:prSet/>
      <dgm:spPr/>
      <dgm:t>
        <a:bodyPr/>
        <a:lstStyle/>
        <a:p>
          <a:endParaRPr lang="it-IT"/>
        </a:p>
      </dgm:t>
    </dgm:pt>
    <dgm:pt modelId="{03109D15-7F65-463F-8826-DA65AC175125}">
      <dgm:prSet/>
      <dgm:spPr/>
      <dgm:t>
        <a:bodyPr/>
        <a:lstStyle/>
        <a:p>
          <a:pPr rtl="0"/>
          <a:r>
            <a:rPr lang="it-IT"/>
            <a:t>Del figlio minore degli anni 10 nelle condizioni di cui sopra</a:t>
          </a:r>
        </a:p>
      </dgm:t>
    </dgm:pt>
    <dgm:pt modelId="{477B227A-AF20-4649-816E-99381EB60ED1}" type="parTrans" cxnId="{50AB5BED-6195-4C20-ADA4-3A4A1D37293B}">
      <dgm:prSet/>
      <dgm:spPr/>
      <dgm:t>
        <a:bodyPr/>
        <a:lstStyle/>
        <a:p>
          <a:endParaRPr lang="it-IT"/>
        </a:p>
      </dgm:t>
    </dgm:pt>
    <dgm:pt modelId="{831176B2-6C21-4F10-80F1-DD7CF2A06BDE}" type="sibTrans" cxnId="{50AB5BED-6195-4C20-ADA4-3A4A1D37293B}">
      <dgm:prSet/>
      <dgm:spPr/>
      <dgm:t>
        <a:bodyPr/>
        <a:lstStyle/>
        <a:p>
          <a:endParaRPr lang="it-IT"/>
        </a:p>
      </dgm:t>
    </dgm:pt>
    <dgm:pt modelId="{7B020797-062F-4D87-B595-D40A9BD100F4}" type="pres">
      <dgm:prSet presAssocID="{7028B762-C92D-4ADB-AB32-05BDF7847B32}" presName="linear" presStyleCnt="0">
        <dgm:presLayoutVars>
          <dgm:animLvl val="lvl"/>
          <dgm:resizeHandles val="exact"/>
        </dgm:presLayoutVars>
      </dgm:prSet>
      <dgm:spPr/>
    </dgm:pt>
    <dgm:pt modelId="{95047686-F1F7-4168-8E27-12395FF6C5D9}" type="pres">
      <dgm:prSet presAssocID="{210FF8CD-556A-4155-8A6B-1B1994D4762F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4987B3A1-FEB4-4C63-8628-8C79F5262FBA}" type="pres">
      <dgm:prSet presAssocID="{210FF8CD-556A-4155-8A6B-1B1994D4762F}" presName="childText" presStyleLbl="revTx" presStyleIdx="0" presStyleCnt="2">
        <dgm:presLayoutVars>
          <dgm:bulletEnabled val="1"/>
        </dgm:presLayoutVars>
      </dgm:prSet>
      <dgm:spPr/>
    </dgm:pt>
    <dgm:pt modelId="{0DBB8B08-B41E-47B5-AE89-1FABCC95FEF2}" type="pres">
      <dgm:prSet presAssocID="{4245427A-7709-48C8-AEBB-D2B170517ACA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AA0B0B61-7564-4A98-956A-DE0A4AB0B45A}" type="pres">
      <dgm:prSet presAssocID="{4245427A-7709-48C8-AEBB-D2B170517ACA}" presName="childText" presStyleLbl="revTx" presStyleIdx="1" presStyleCnt="2">
        <dgm:presLayoutVars>
          <dgm:bulletEnabled val="1"/>
        </dgm:presLayoutVars>
      </dgm:prSet>
      <dgm:spPr/>
    </dgm:pt>
  </dgm:ptLst>
  <dgm:cxnLst>
    <dgm:cxn modelId="{163D230F-734C-42E5-A323-00CA6B75E9F3}" type="presOf" srcId="{03109D15-7F65-463F-8826-DA65AC175125}" destId="{AA0B0B61-7564-4A98-956A-DE0A4AB0B45A}" srcOrd="0" destOrd="0" presId="urn:microsoft.com/office/officeart/2005/8/layout/vList2"/>
    <dgm:cxn modelId="{82B3F50F-5206-4B38-8CF2-0A3B0ACAFC55}" srcId="{7028B762-C92D-4ADB-AB32-05BDF7847B32}" destId="{210FF8CD-556A-4155-8A6B-1B1994D4762F}" srcOrd="0" destOrd="0" parTransId="{9C249297-5949-49B0-8E31-8172C97E7036}" sibTransId="{9D9C94D0-1F02-468C-B780-DD615CC3CBE1}"/>
    <dgm:cxn modelId="{C78A8215-5F67-487A-AA5A-A60663C65202}" type="presOf" srcId="{64CA1450-6739-4E66-AA3D-90A991082537}" destId="{4987B3A1-FEB4-4C63-8628-8C79F5262FBA}" srcOrd="0" destOrd="1" presId="urn:microsoft.com/office/officeart/2005/8/layout/vList2"/>
    <dgm:cxn modelId="{33A12E22-CCC4-4081-AA75-85EF05A2EA35}" srcId="{7028B762-C92D-4ADB-AB32-05BDF7847B32}" destId="{4245427A-7709-48C8-AEBB-D2B170517ACA}" srcOrd="1" destOrd="0" parTransId="{8C9BD2C8-C628-4C9A-A7A9-C6DA5FDDC514}" sibTransId="{F74052F7-C3CF-4DCF-B74D-D24DE7844A59}"/>
    <dgm:cxn modelId="{5CF0583E-B344-46C8-8AEB-8DE511B9777A}" srcId="{210FF8CD-556A-4155-8A6B-1B1994D4762F}" destId="{64CA1450-6739-4E66-AA3D-90A991082537}" srcOrd="1" destOrd="0" parTransId="{33D60717-3FBE-4AF1-82FE-2EF4F3E34E01}" sibTransId="{D12FD819-8674-4FB1-BADF-3634AD84A968}"/>
    <dgm:cxn modelId="{67E1F874-F94E-47F4-937D-38A508C0CD24}" type="presOf" srcId="{E3725A98-E681-4090-A42C-39E9FAA3A56B}" destId="{4987B3A1-FEB4-4C63-8628-8C79F5262FBA}" srcOrd="0" destOrd="0" presId="urn:microsoft.com/office/officeart/2005/8/layout/vList2"/>
    <dgm:cxn modelId="{4173F757-721B-43D2-AAF4-09C4843B6007}" type="presOf" srcId="{210FF8CD-556A-4155-8A6B-1B1994D4762F}" destId="{95047686-F1F7-4168-8E27-12395FF6C5D9}" srcOrd="0" destOrd="0" presId="urn:microsoft.com/office/officeart/2005/8/layout/vList2"/>
    <dgm:cxn modelId="{95B076BC-6BD9-477B-AAB5-BA4312259CFA}" srcId="{210FF8CD-556A-4155-8A6B-1B1994D4762F}" destId="{668C4CEA-246E-4143-BB18-5379B91FE314}" srcOrd="2" destOrd="0" parTransId="{587604BC-8ED5-4A9E-971B-FDC0DF7696A2}" sibTransId="{3F0A689A-854A-42A0-8C9D-70FD4A227431}"/>
    <dgm:cxn modelId="{9D4BDAD3-616A-4AA0-A8A0-85E93F5EC265}" type="presOf" srcId="{668C4CEA-246E-4143-BB18-5379B91FE314}" destId="{4987B3A1-FEB4-4C63-8628-8C79F5262FBA}" srcOrd="0" destOrd="2" presId="urn:microsoft.com/office/officeart/2005/8/layout/vList2"/>
    <dgm:cxn modelId="{98EC56EA-5B18-4C03-92E3-82BFC12AB9AA}" type="presOf" srcId="{7028B762-C92D-4ADB-AB32-05BDF7847B32}" destId="{7B020797-062F-4D87-B595-D40A9BD100F4}" srcOrd="0" destOrd="0" presId="urn:microsoft.com/office/officeart/2005/8/layout/vList2"/>
    <dgm:cxn modelId="{50AB5BED-6195-4C20-ADA4-3A4A1D37293B}" srcId="{4245427A-7709-48C8-AEBB-D2B170517ACA}" destId="{03109D15-7F65-463F-8826-DA65AC175125}" srcOrd="0" destOrd="0" parTransId="{477B227A-AF20-4649-816E-99381EB60ED1}" sibTransId="{831176B2-6C21-4F10-80F1-DD7CF2A06BDE}"/>
    <dgm:cxn modelId="{9F8C21F8-D3AF-4C9F-AEA5-23483011C65A}" srcId="{210FF8CD-556A-4155-8A6B-1B1994D4762F}" destId="{E3725A98-E681-4090-A42C-39E9FAA3A56B}" srcOrd="0" destOrd="0" parTransId="{C874428E-7C24-4ED9-9E99-BEACB5D36837}" sibTransId="{600EC95C-585E-4346-9CD8-9154E887F3FE}"/>
    <dgm:cxn modelId="{031DE2FD-F20B-4D68-8E92-61427DC23E13}" type="presOf" srcId="{4245427A-7709-48C8-AEBB-D2B170517ACA}" destId="{0DBB8B08-B41E-47B5-AE89-1FABCC95FEF2}" srcOrd="0" destOrd="0" presId="urn:microsoft.com/office/officeart/2005/8/layout/vList2"/>
    <dgm:cxn modelId="{42808AFE-3324-4647-BC7C-6FAAC8C5F4FC}" type="presParOf" srcId="{7B020797-062F-4D87-B595-D40A9BD100F4}" destId="{95047686-F1F7-4168-8E27-12395FF6C5D9}" srcOrd="0" destOrd="0" presId="urn:microsoft.com/office/officeart/2005/8/layout/vList2"/>
    <dgm:cxn modelId="{7BD3D6A7-569D-4664-99D9-7DF8C4D7D8ED}" type="presParOf" srcId="{7B020797-062F-4D87-B595-D40A9BD100F4}" destId="{4987B3A1-FEB4-4C63-8628-8C79F5262FBA}" srcOrd="1" destOrd="0" presId="urn:microsoft.com/office/officeart/2005/8/layout/vList2"/>
    <dgm:cxn modelId="{F45F6459-98F4-4002-A694-2796501F354A}" type="presParOf" srcId="{7B020797-062F-4D87-B595-D40A9BD100F4}" destId="{0DBB8B08-B41E-47B5-AE89-1FABCC95FEF2}" srcOrd="2" destOrd="0" presId="urn:microsoft.com/office/officeart/2005/8/layout/vList2"/>
    <dgm:cxn modelId="{5B79F82D-8F1E-40C8-B87E-E5C6262F4AF7}" type="presParOf" srcId="{7B020797-062F-4D87-B595-D40A9BD100F4}" destId="{AA0B0B61-7564-4A98-956A-DE0A4AB0B45A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46F48AA8-9143-4EB5-B9AD-F2EFC8EDB3BC}" type="doc">
      <dgm:prSet loTypeId="urn:microsoft.com/office/officeart/2005/8/layout/hierarchy3" loCatId="hierarchy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it-IT"/>
        </a:p>
      </dgm:t>
    </dgm:pt>
    <dgm:pt modelId="{2E5BBE59-F056-4E4D-B311-159551C6F5BF}">
      <dgm:prSet custT="1"/>
      <dgm:spPr/>
      <dgm:t>
        <a:bodyPr/>
        <a:lstStyle/>
        <a:p>
          <a:pPr rtl="0"/>
          <a:r>
            <a:rPr lang="it-IT" sz="2400" b="1" dirty="0"/>
            <a:t>Concesse alla madre</a:t>
          </a:r>
        </a:p>
      </dgm:t>
    </dgm:pt>
    <dgm:pt modelId="{0BEDC1DD-A842-43EA-B5DB-B7D73CE6D9F1}" type="parTrans" cxnId="{30E25A8B-D4C9-47F5-A229-EDF8F75B6E81}">
      <dgm:prSet/>
      <dgm:spPr/>
      <dgm:t>
        <a:bodyPr/>
        <a:lstStyle/>
        <a:p>
          <a:endParaRPr lang="it-IT"/>
        </a:p>
      </dgm:t>
    </dgm:pt>
    <dgm:pt modelId="{388F2326-A617-48A4-8C68-F766EC43A37A}" type="sibTrans" cxnId="{30E25A8B-D4C9-47F5-A229-EDF8F75B6E81}">
      <dgm:prSet/>
      <dgm:spPr/>
      <dgm:t>
        <a:bodyPr/>
        <a:lstStyle/>
        <a:p>
          <a:endParaRPr lang="it-IT"/>
        </a:p>
      </dgm:t>
    </dgm:pt>
    <dgm:pt modelId="{5297C92B-CB03-46B6-827A-9FE58AFF44DA}">
      <dgm:prSet/>
      <dgm:spPr/>
      <dgm:t>
        <a:bodyPr/>
        <a:lstStyle/>
        <a:p>
          <a:pPr rtl="0"/>
          <a:r>
            <a:rPr lang="it-IT"/>
            <a:t>Imputata, condannata, internata</a:t>
          </a:r>
        </a:p>
      </dgm:t>
    </dgm:pt>
    <dgm:pt modelId="{8380554A-CD66-419F-9869-F5666D43A6FE}" type="parTrans" cxnId="{D30FE525-94E4-4303-B917-4BD1A7A33338}">
      <dgm:prSet/>
      <dgm:spPr/>
      <dgm:t>
        <a:bodyPr/>
        <a:lstStyle/>
        <a:p>
          <a:endParaRPr lang="it-IT"/>
        </a:p>
      </dgm:t>
    </dgm:pt>
    <dgm:pt modelId="{D8468225-5450-4D61-B095-66F1B5CDDE0E}" type="sibTrans" cxnId="{D30FE525-94E4-4303-B917-4BD1A7A33338}">
      <dgm:prSet/>
      <dgm:spPr/>
      <dgm:t>
        <a:bodyPr/>
        <a:lstStyle/>
        <a:p>
          <a:endParaRPr lang="it-IT"/>
        </a:p>
      </dgm:t>
    </dgm:pt>
    <dgm:pt modelId="{3034DEBB-1B4B-435C-951C-879D4CA3E86E}">
      <dgm:prSet/>
      <dgm:spPr/>
      <dgm:t>
        <a:bodyPr/>
        <a:lstStyle/>
        <a:p>
          <a:pPr rtl="0"/>
          <a:r>
            <a:rPr lang="it-IT"/>
            <a:t>Diritto anche del padre</a:t>
          </a:r>
        </a:p>
      </dgm:t>
    </dgm:pt>
    <dgm:pt modelId="{71E0BC5A-4699-49B9-8E18-7AA399C4F96E}" type="parTrans" cxnId="{BD805AD8-DA5B-4F99-AAC9-594E50BF3E71}">
      <dgm:prSet/>
      <dgm:spPr/>
      <dgm:t>
        <a:bodyPr/>
        <a:lstStyle/>
        <a:p>
          <a:endParaRPr lang="it-IT"/>
        </a:p>
      </dgm:t>
    </dgm:pt>
    <dgm:pt modelId="{172C249D-D60F-48AB-81F9-7E2C884F22FB}" type="sibTrans" cxnId="{BD805AD8-DA5B-4F99-AAC9-594E50BF3E71}">
      <dgm:prSet/>
      <dgm:spPr/>
      <dgm:t>
        <a:bodyPr/>
        <a:lstStyle/>
        <a:p>
          <a:endParaRPr lang="it-IT"/>
        </a:p>
      </dgm:t>
    </dgm:pt>
    <dgm:pt modelId="{80C009C8-76F5-4EE4-B5A3-3A41211D9345}">
      <dgm:prSet custT="1"/>
      <dgm:spPr/>
      <dgm:t>
        <a:bodyPr/>
        <a:lstStyle/>
        <a:p>
          <a:pPr rtl="0"/>
          <a:r>
            <a:rPr lang="it-IT" sz="2400" b="1" dirty="0"/>
            <a:t>Autorizzate dal magistrato di sorveglianza </a:t>
          </a:r>
        </a:p>
      </dgm:t>
    </dgm:pt>
    <dgm:pt modelId="{FFD0E101-F794-4DB9-B778-10800DDDDFDF}" type="parTrans" cxnId="{A7B583D1-2226-412B-8143-A4E1E01A1C42}">
      <dgm:prSet/>
      <dgm:spPr/>
      <dgm:t>
        <a:bodyPr/>
        <a:lstStyle/>
        <a:p>
          <a:endParaRPr lang="it-IT"/>
        </a:p>
      </dgm:t>
    </dgm:pt>
    <dgm:pt modelId="{F9EA8CCB-4E2F-4685-9D7F-5B3893259E63}" type="sibTrans" cxnId="{A7B583D1-2226-412B-8143-A4E1E01A1C42}">
      <dgm:prSet/>
      <dgm:spPr/>
      <dgm:t>
        <a:bodyPr/>
        <a:lstStyle/>
        <a:p>
          <a:endParaRPr lang="it-IT"/>
        </a:p>
      </dgm:t>
    </dgm:pt>
    <dgm:pt modelId="{29F7C7F3-3C4D-4E5F-8639-ED0D5CA887D7}">
      <dgm:prSet/>
      <dgm:spPr/>
      <dgm:t>
        <a:bodyPr/>
        <a:lstStyle/>
        <a:p>
          <a:pPr rtl="0"/>
          <a:r>
            <a:rPr lang="it-IT"/>
            <a:t>nei casi di urgenza l’autorizzazione è rilasciata dal direttore</a:t>
          </a:r>
        </a:p>
      </dgm:t>
    </dgm:pt>
    <dgm:pt modelId="{73FC3382-3A4C-4A35-83D9-522152ABB5C8}" type="parTrans" cxnId="{D6C7B776-C647-4325-BB96-05317F15C567}">
      <dgm:prSet/>
      <dgm:spPr/>
      <dgm:t>
        <a:bodyPr/>
        <a:lstStyle/>
        <a:p>
          <a:endParaRPr lang="it-IT"/>
        </a:p>
      </dgm:t>
    </dgm:pt>
    <dgm:pt modelId="{020158AF-CA96-410F-8805-FD0AF7B3F3AD}" type="sibTrans" cxnId="{D6C7B776-C647-4325-BB96-05317F15C567}">
      <dgm:prSet/>
      <dgm:spPr/>
      <dgm:t>
        <a:bodyPr/>
        <a:lstStyle/>
        <a:p>
          <a:endParaRPr lang="it-IT"/>
        </a:p>
      </dgm:t>
    </dgm:pt>
    <dgm:pt modelId="{28DED52F-048F-4BC2-A5CF-D7063C81BD2E}">
      <dgm:prSet custT="1"/>
      <dgm:spPr/>
      <dgm:t>
        <a:bodyPr/>
        <a:lstStyle/>
        <a:p>
          <a:pPr rtl="0"/>
          <a:r>
            <a:rPr lang="it-IT" sz="1800" b="1" dirty="0"/>
            <a:t>Nelle modalità esecutive segue la disciplina dei permessi di necessità</a:t>
          </a:r>
        </a:p>
      </dgm:t>
    </dgm:pt>
    <dgm:pt modelId="{0D0FC001-8CCB-4352-9AA1-E43026CC4B80}" type="parTrans" cxnId="{B7250AEB-5632-4F01-81F9-7BEF94F4765C}">
      <dgm:prSet/>
      <dgm:spPr/>
      <dgm:t>
        <a:bodyPr/>
        <a:lstStyle/>
        <a:p>
          <a:endParaRPr lang="it-IT"/>
        </a:p>
      </dgm:t>
    </dgm:pt>
    <dgm:pt modelId="{30DBE087-1B24-434D-9477-1DC8444A48AF}" type="sibTrans" cxnId="{B7250AEB-5632-4F01-81F9-7BEF94F4765C}">
      <dgm:prSet/>
      <dgm:spPr/>
      <dgm:t>
        <a:bodyPr/>
        <a:lstStyle/>
        <a:p>
          <a:endParaRPr lang="it-IT"/>
        </a:p>
      </dgm:t>
    </dgm:pt>
    <dgm:pt modelId="{1B658C7B-9836-481A-886A-9FA26A0EB7B9}">
      <dgm:prSet/>
      <dgm:spPr/>
      <dgm:t>
        <a:bodyPr/>
        <a:lstStyle/>
        <a:p>
          <a:pPr rtl="0"/>
          <a:r>
            <a:rPr lang="it-IT"/>
            <a:t>Si tiene conto della pericolosità del soggetto</a:t>
          </a:r>
        </a:p>
      </dgm:t>
    </dgm:pt>
    <dgm:pt modelId="{A664E092-B0DF-4D0F-A2AF-4B9518AFFCA3}" type="parTrans" cxnId="{0FBD7C33-6D4C-413A-91C9-AD2148EA54A1}">
      <dgm:prSet/>
      <dgm:spPr/>
      <dgm:t>
        <a:bodyPr/>
        <a:lstStyle/>
        <a:p>
          <a:endParaRPr lang="it-IT"/>
        </a:p>
      </dgm:t>
    </dgm:pt>
    <dgm:pt modelId="{F1F65D60-D5CA-46A7-925A-EAF85746A904}" type="sibTrans" cxnId="{0FBD7C33-6D4C-413A-91C9-AD2148EA54A1}">
      <dgm:prSet/>
      <dgm:spPr/>
      <dgm:t>
        <a:bodyPr/>
        <a:lstStyle/>
        <a:p>
          <a:endParaRPr lang="it-IT"/>
        </a:p>
      </dgm:t>
    </dgm:pt>
    <dgm:pt modelId="{84D4853D-41BD-4A6C-9248-20FAE9841DBE}" type="pres">
      <dgm:prSet presAssocID="{46F48AA8-9143-4EB5-B9AD-F2EFC8EDB3BC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BFFFDA50-4E01-4935-B8F8-D719F4E8F73B}" type="pres">
      <dgm:prSet presAssocID="{2E5BBE59-F056-4E4D-B311-159551C6F5BF}" presName="root" presStyleCnt="0"/>
      <dgm:spPr/>
    </dgm:pt>
    <dgm:pt modelId="{531570BF-D2D8-45CC-92D8-C27455209844}" type="pres">
      <dgm:prSet presAssocID="{2E5BBE59-F056-4E4D-B311-159551C6F5BF}" presName="rootComposite" presStyleCnt="0"/>
      <dgm:spPr/>
    </dgm:pt>
    <dgm:pt modelId="{F3F413F5-BA49-4226-B747-FE5082519000}" type="pres">
      <dgm:prSet presAssocID="{2E5BBE59-F056-4E4D-B311-159551C6F5BF}" presName="rootText" presStyleLbl="node1" presStyleIdx="0" presStyleCnt="3"/>
      <dgm:spPr/>
    </dgm:pt>
    <dgm:pt modelId="{70D0E745-19D3-45E3-AAA1-7EC9B62A8B5A}" type="pres">
      <dgm:prSet presAssocID="{2E5BBE59-F056-4E4D-B311-159551C6F5BF}" presName="rootConnector" presStyleLbl="node1" presStyleIdx="0" presStyleCnt="3"/>
      <dgm:spPr/>
    </dgm:pt>
    <dgm:pt modelId="{D8F7866F-E27D-48FC-A1AD-542A59DC6D1E}" type="pres">
      <dgm:prSet presAssocID="{2E5BBE59-F056-4E4D-B311-159551C6F5BF}" presName="childShape" presStyleCnt="0"/>
      <dgm:spPr/>
    </dgm:pt>
    <dgm:pt modelId="{D427CB77-029B-4269-A3C8-A12E66403AA7}" type="pres">
      <dgm:prSet presAssocID="{8380554A-CD66-419F-9869-F5666D43A6FE}" presName="Name13" presStyleLbl="parChTrans1D2" presStyleIdx="0" presStyleCnt="4"/>
      <dgm:spPr/>
    </dgm:pt>
    <dgm:pt modelId="{F7A24208-33E1-4D20-88CB-54407AB6345A}" type="pres">
      <dgm:prSet presAssocID="{5297C92B-CB03-46B6-827A-9FE58AFF44DA}" presName="childText" presStyleLbl="bgAcc1" presStyleIdx="0" presStyleCnt="4">
        <dgm:presLayoutVars>
          <dgm:bulletEnabled val="1"/>
        </dgm:presLayoutVars>
      </dgm:prSet>
      <dgm:spPr/>
    </dgm:pt>
    <dgm:pt modelId="{26654E44-11A9-4B60-8DEA-3F8752CD3C68}" type="pres">
      <dgm:prSet presAssocID="{71E0BC5A-4699-49B9-8E18-7AA399C4F96E}" presName="Name13" presStyleLbl="parChTrans1D2" presStyleIdx="1" presStyleCnt="4"/>
      <dgm:spPr/>
    </dgm:pt>
    <dgm:pt modelId="{DC6FCCDF-8EA4-425D-B524-3DE356C14681}" type="pres">
      <dgm:prSet presAssocID="{3034DEBB-1B4B-435C-951C-879D4CA3E86E}" presName="childText" presStyleLbl="bgAcc1" presStyleIdx="1" presStyleCnt="4">
        <dgm:presLayoutVars>
          <dgm:bulletEnabled val="1"/>
        </dgm:presLayoutVars>
      </dgm:prSet>
      <dgm:spPr/>
    </dgm:pt>
    <dgm:pt modelId="{B314195E-12F0-4101-89DF-70AE4C0C0E9E}" type="pres">
      <dgm:prSet presAssocID="{80C009C8-76F5-4EE4-B5A3-3A41211D9345}" presName="root" presStyleCnt="0"/>
      <dgm:spPr/>
    </dgm:pt>
    <dgm:pt modelId="{C72BC058-1F5A-4823-A09A-7462B62B6C12}" type="pres">
      <dgm:prSet presAssocID="{80C009C8-76F5-4EE4-B5A3-3A41211D9345}" presName="rootComposite" presStyleCnt="0"/>
      <dgm:spPr/>
    </dgm:pt>
    <dgm:pt modelId="{A235EE8D-C641-473C-AE1B-E055AC82A30F}" type="pres">
      <dgm:prSet presAssocID="{80C009C8-76F5-4EE4-B5A3-3A41211D9345}" presName="rootText" presStyleLbl="node1" presStyleIdx="1" presStyleCnt="3"/>
      <dgm:spPr/>
    </dgm:pt>
    <dgm:pt modelId="{A94C0E99-42F2-44A9-A90B-1A3F7088255F}" type="pres">
      <dgm:prSet presAssocID="{80C009C8-76F5-4EE4-B5A3-3A41211D9345}" presName="rootConnector" presStyleLbl="node1" presStyleIdx="1" presStyleCnt="3"/>
      <dgm:spPr/>
    </dgm:pt>
    <dgm:pt modelId="{8293CD18-DF62-4A20-8B43-9A827F7FA250}" type="pres">
      <dgm:prSet presAssocID="{80C009C8-76F5-4EE4-B5A3-3A41211D9345}" presName="childShape" presStyleCnt="0"/>
      <dgm:spPr/>
    </dgm:pt>
    <dgm:pt modelId="{8F79E13C-1809-4BDB-AEF9-84D18258B6F6}" type="pres">
      <dgm:prSet presAssocID="{73FC3382-3A4C-4A35-83D9-522152ABB5C8}" presName="Name13" presStyleLbl="parChTrans1D2" presStyleIdx="2" presStyleCnt="4"/>
      <dgm:spPr/>
    </dgm:pt>
    <dgm:pt modelId="{03287460-3F70-476D-847B-8695054529F5}" type="pres">
      <dgm:prSet presAssocID="{29F7C7F3-3C4D-4E5F-8639-ED0D5CA887D7}" presName="childText" presStyleLbl="bgAcc1" presStyleIdx="2" presStyleCnt="4">
        <dgm:presLayoutVars>
          <dgm:bulletEnabled val="1"/>
        </dgm:presLayoutVars>
      </dgm:prSet>
      <dgm:spPr/>
    </dgm:pt>
    <dgm:pt modelId="{043CCC90-0CFE-41EB-8A89-ADE315AC4CEE}" type="pres">
      <dgm:prSet presAssocID="{28DED52F-048F-4BC2-A5CF-D7063C81BD2E}" presName="root" presStyleCnt="0"/>
      <dgm:spPr/>
    </dgm:pt>
    <dgm:pt modelId="{929ECE3F-CCB1-4033-B34C-5064F4B51072}" type="pres">
      <dgm:prSet presAssocID="{28DED52F-048F-4BC2-A5CF-D7063C81BD2E}" presName="rootComposite" presStyleCnt="0"/>
      <dgm:spPr/>
    </dgm:pt>
    <dgm:pt modelId="{063D341B-8FB3-4CC2-B16D-6BD04366BC1A}" type="pres">
      <dgm:prSet presAssocID="{28DED52F-048F-4BC2-A5CF-D7063C81BD2E}" presName="rootText" presStyleLbl="node1" presStyleIdx="2" presStyleCnt="3"/>
      <dgm:spPr/>
    </dgm:pt>
    <dgm:pt modelId="{5A7385D5-A537-402E-86E9-353C6AE08FD9}" type="pres">
      <dgm:prSet presAssocID="{28DED52F-048F-4BC2-A5CF-D7063C81BD2E}" presName="rootConnector" presStyleLbl="node1" presStyleIdx="2" presStyleCnt="3"/>
      <dgm:spPr/>
    </dgm:pt>
    <dgm:pt modelId="{B68ED16E-3EEB-40F1-A9A8-A75E32E920E7}" type="pres">
      <dgm:prSet presAssocID="{28DED52F-048F-4BC2-A5CF-D7063C81BD2E}" presName="childShape" presStyleCnt="0"/>
      <dgm:spPr/>
    </dgm:pt>
    <dgm:pt modelId="{834B36B9-B9A4-46CC-B71C-0D6E0124A933}" type="pres">
      <dgm:prSet presAssocID="{A664E092-B0DF-4D0F-A2AF-4B9518AFFCA3}" presName="Name13" presStyleLbl="parChTrans1D2" presStyleIdx="3" presStyleCnt="4"/>
      <dgm:spPr/>
    </dgm:pt>
    <dgm:pt modelId="{2023FE81-2A7D-48D3-8BCD-70F2F94F3934}" type="pres">
      <dgm:prSet presAssocID="{1B658C7B-9836-481A-886A-9FA26A0EB7B9}" presName="childText" presStyleLbl="bgAcc1" presStyleIdx="3" presStyleCnt="4">
        <dgm:presLayoutVars>
          <dgm:bulletEnabled val="1"/>
        </dgm:presLayoutVars>
      </dgm:prSet>
      <dgm:spPr/>
    </dgm:pt>
  </dgm:ptLst>
  <dgm:cxnLst>
    <dgm:cxn modelId="{C98D6007-4A13-4DFE-82A9-4BA31B2F8E32}" type="presOf" srcId="{73FC3382-3A4C-4A35-83D9-522152ABB5C8}" destId="{8F79E13C-1809-4BDB-AEF9-84D18258B6F6}" srcOrd="0" destOrd="0" presId="urn:microsoft.com/office/officeart/2005/8/layout/hierarchy3"/>
    <dgm:cxn modelId="{25BA881C-553D-4959-96D7-A91207E2E8D6}" type="presOf" srcId="{80C009C8-76F5-4EE4-B5A3-3A41211D9345}" destId="{A235EE8D-C641-473C-AE1B-E055AC82A30F}" srcOrd="0" destOrd="0" presId="urn:microsoft.com/office/officeart/2005/8/layout/hierarchy3"/>
    <dgm:cxn modelId="{D30FE525-94E4-4303-B917-4BD1A7A33338}" srcId="{2E5BBE59-F056-4E4D-B311-159551C6F5BF}" destId="{5297C92B-CB03-46B6-827A-9FE58AFF44DA}" srcOrd="0" destOrd="0" parTransId="{8380554A-CD66-419F-9869-F5666D43A6FE}" sibTransId="{D8468225-5450-4D61-B095-66F1B5CDDE0E}"/>
    <dgm:cxn modelId="{EA4B6233-A315-45BA-9849-B3AABFD37DFC}" type="presOf" srcId="{28DED52F-048F-4BC2-A5CF-D7063C81BD2E}" destId="{063D341B-8FB3-4CC2-B16D-6BD04366BC1A}" srcOrd="0" destOrd="0" presId="urn:microsoft.com/office/officeart/2005/8/layout/hierarchy3"/>
    <dgm:cxn modelId="{0FBD7C33-6D4C-413A-91C9-AD2148EA54A1}" srcId="{28DED52F-048F-4BC2-A5CF-D7063C81BD2E}" destId="{1B658C7B-9836-481A-886A-9FA26A0EB7B9}" srcOrd="0" destOrd="0" parTransId="{A664E092-B0DF-4D0F-A2AF-4B9518AFFCA3}" sibTransId="{F1F65D60-D5CA-46A7-925A-EAF85746A904}"/>
    <dgm:cxn modelId="{4F3CA136-83F9-4023-A329-7D6094D9911D}" type="presOf" srcId="{2E5BBE59-F056-4E4D-B311-159551C6F5BF}" destId="{70D0E745-19D3-45E3-AAA1-7EC9B62A8B5A}" srcOrd="1" destOrd="0" presId="urn:microsoft.com/office/officeart/2005/8/layout/hierarchy3"/>
    <dgm:cxn modelId="{650A7C5D-C836-4A03-9AD7-5063FF356D05}" type="presOf" srcId="{71E0BC5A-4699-49B9-8E18-7AA399C4F96E}" destId="{26654E44-11A9-4B60-8DEA-3F8752CD3C68}" srcOrd="0" destOrd="0" presId="urn:microsoft.com/office/officeart/2005/8/layout/hierarchy3"/>
    <dgm:cxn modelId="{56961C5F-F2EE-4F13-94C8-BD478EF24A0D}" type="presOf" srcId="{8380554A-CD66-419F-9869-F5666D43A6FE}" destId="{D427CB77-029B-4269-A3C8-A12E66403AA7}" srcOrd="0" destOrd="0" presId="urn:microsoft.com/office/officeart/2005/8/layout/hierarchy3"/>
    <dgm:cxn modelId="{D6C7B776-C647-4325-BB96-05317F15C567}" srcId="{80C009C8-76F5-4EE4-B5A3-3A41211D9345}" destId="{29F7C7F3-3C4D-4E5F-8639-ED0D5CA887D7}" srcOrd="0" destOrd="0" parTransId="{73FC3382-3A4C-4A35-83D9-522152ABB5C8}" sibTransId="{020158AF-CA96-410F-8805-FD0AF7B3F3AD}"/>
    <dgm:cxn modelId="{089FB856-282D-43C0-9477-5625656C6F0B}" type="presOf" srcId="{80C009C8-76F5-4EE4-B5A3-3A41211D9345}" destId="{A94C0E99-42F2-44A9-A90B-1A3F7088255F}" srcOrd="1" destOrd="0" presId="urn:microsoft.com/office/officeart/2005/8/layout/hierarchy3"/>
    <dgm:cxn modelId="{2170B857-F036-46AA-BB68-99207484D581}" type="presOf" srcId="{29F7C7F3-3C4D-4E5F-8639-ED0D5CA887D7}" destId="{03287460-3F70-476D-847B-8695054529F5}" srcOrd="0" destOrd="0" presId="urn:microsoft.com/office/officeart/2005/8/layout/hierarchy3"/>
    <dgm:cxn modelId="{30E25A8B-D4C9-47F5-A229-EDF8F75B6E81}" srcId="{46F48AA8-9143-4EB5-B9AD-F2EFC8EDB3BC}" destId="{2E5BBE59-F056-4E4D-B311-159551C6F5BF}" srcOrd="0" destOrd="0" parTransId="{0BEDC1DD-A842-43EA-B5DB-B7D73CE6D9F1}" sibTransId="{388F2326-A617-48A4-8C68-F766EC43A37A}"/>
    <dgm:cxn modelId="{50B0358D-5A91-4258-989A-240A3A5B5884}" type="presOf" srcId="{2E5BBE59-F056-4E4D-B311-159551C6F5BF}" destId="{F3F413F5-BA49-4226-B747-FE5082519000}" srcOrd="0" destOrd="0" presId="urn:microsoft.com/office/officeart/2005/8/layout/hierarchy3"/>
    <dgm:cxn modelId="{B0B986B0-24FF-4773-9F1C-6886204FA075}" type="presOf" srcId="{1B658C7B-9836-481A-886A-9FA26A0EB7B9}" destId="{2023FE81-2A7D-48D3-8BCD-70F2F94F3934}" srcOrd="0" destOrd="0" presId="urn:microsoft.com/office/officeart/2005/8/layout/hierarchy3"/>
    <dgm:cxn modelId="{AEEC3FC3-142D-4161-8871-B1F0A845B36B}" type="presOf" srcId="{46F48AA8-9143-4EB5-B9AD-F2EFC8EDB3BC}" destId="{84D4853D-41BD-4A6C-9248-20FAE9841DBE}" srcOrd="0" destOrd="0" presId="urn:microsoft.com/office/officeart/2005/8/layout/hierarchy3"/>
    <dgm:cxn modelId="{A7B583D1-2226-412B-8143-A4E1E01A1C42}" srcId="{46F48AA8-9143-4EB5-B9AD-F2EFC8EDB3BC}" destId="{80C009C8-76F5-4EE4-B5A3-3A41211D9345}" srcOrd="1" destOrd="0" parTransId="{FFD0E101-F794-4DB9-B778-10800DDDDFDF}" sibTransId="{F9EA8CCB-4E2F-4685-9D7F-5B3893259E63}"/>
    <dgm:cxn modelId="{297D72D4-3BB4-4671-A304-E70E3E61C2FA}" type="presOf" srcId="{28DED52F-048F-4BC2-A5CF-D7063C81BD2E}" destId="{5A7385D5-A537-402E-86E9-353C6AE08FD9}" srcOrd="1" destOrd="0" presId="urn:microsoft.com/office/officeart/2005/8/layout/hierarchy3"/>
    <dgm:cxn modelId="{BD805AD8-DA5B-4F99-AAC9-594E50BF3E71}" srcId="{2E5BBE59-F056-4E4D-B311-159551C6F5BF}" destId="{3034DEBB-1B4B-435C-951C-879D4CA3E86E}" srcOrd="1" destOrd="0" parTransId="{71E0BC5A-4699-49B9-8E18-7AA399C4F96E}" sibTransId="{172C249D-D60F-48AB-81F9-7E2C884F22FB}"/>
    <dgm:cxn modelId="{B7250AEB-5632-4F01-81F9-7BEF94F4765C}" srcId="{46F48AA8-9143-4EB5-B9AD-F2EFC8EDB3BC}" destId="{28DED52F-048F-4BC2-A5CF-D7063C81BD2E}" srcOrd="2" destOrd="0" parTransId="{0D0FC001-8CCB-4352-9AA1-E43026CC4B80}" sibTransId="{30DBE087-1B24-434D-9477-1DC8444A48AF}"/>
    <dgm:cxn modelId="{3FA511EE-4BFF-42A5-9BED-C08B240E8906}" type="presOf" srcId="{A664E092-B0DF-4D0F-A2AF-4B9518AFFCA3}" destId="{834B36B9-B9A4-46CC-B71C-0D6E0124A933}" srcOrd="0" destOrd="0" presId="urn:microsoft.com/office/officeart/2005/8/layout/hierarchy3"/>
    <dgm:cxn modelId="{AAB87AF4-8847-433D-B599-23B02AA3BA11}" type="presOf" srcId="{3034DEBB-1B4B-435C-951C-879D4CA3E86E}" destId="{DC6FCCDF-8EA4-425D-B524-3DE356C14681}" srcOrd="0" destOrd="0" presId="urn:microsoft.com/office/officeart/2005/8/layout/hierarchy3"/>
    <dgm:cxn modelId="{0F69FDF4-C59A-47A9-A775-6BD51A8D58CE}" type="presOf" srcId="{5297C92B-CB03-46B6-827A-9FE58AFF44DA}" destId="{F7A24208-33E1-4D20-88CB-54407AB6345A}" srcOrd="0" destOrd="0" presId="urn:microsoft.com/office/officeart/2005/8/layout/hierarchy3"/>
    <dgm:cxn modelId="{9050DD5A-1985-4762-BE3A-F147699B280C}" type="presParOf" srcId="{84D4853D-41BD-4A6C-9248-20FAE9841DBE}" destId="{BFFFDA50-4E01-4935-B8F8-D719F4E8F73B}" srcOrd="0" destOrd="0" presId="urn:microsoft.com/office/officeart/2005/8/layout/hierarchy3"/>
    <dgm:cxn modelId="{9CAE6F07-1351-4F26-B4B6-1F7BB698D656}" type="presParOf" srcId="{BFFFDA50-4E01-4935-B8F8-D719F4E8F73B}" destId="{531570BF-D2D8-45CC-92D8-C27455209844}" srcOrd="0" destOrd="0" presId="urn:microsoft.com/office/officeart/2005/8/layout/hierarchy3"/>
    <dgm:cxn modelId="{487E449F-6A38-4E57-AB96-817692DFD956}" type="presParOf" srcId="{531570BF-D2D8-45CC-92D8-C27455209844}" destId="{F3F413F5-BA49-4226-B747-FE5082519000}" srcOrd="0" destOrd="0" presId="urn:microsoft.com/office/officeart/2005/8/layout/hierarchy3"/>
    <dgm:cxn modelId="{CD078E81-E696-4197-921A-E93734EC96AA}" type="presParOf" srcId="{531570BF-D2D8-45CC-92D8-C27455209844}" destId="{70D0E745-19D3-45E3-AAA1-7EC9B62A8B5A}" srcOrd="1" destOrd="0" presId="urn:microsoft.com/office/officeart/2005/8/layout/hierarchy3"/>
    <dgm:cxn modelId="{0876BFD0-85FC-47F4-B5C1-57CC4B4F57C1}" type="presParOf" srcId="{BFFFDA50-4E01-4935-B8F8-D719F4E8F73B}" destId="{D8F7866F-E27D-48FC-A1AD-542A59DC6D1E}" srcOrd="1" destOrd="0" presId="urn:microsoft.com/office/officeart/2005/8/layout/hierarchy3"/>
    <dgm:cxn modelId="{EFB7E95C-AB1A-4FE2-AA39-F238B1F1F69F}" type="presParOf" srcId="{D8F7866F-E27D-48FC-A1AD-542A59DC6D1E}" destId="{D427CB77-029B-4269-A3C8-A12E66403AA7}" srcOrd="0" destOrd="0" presId="urn:microsoft.com/office/officeart/2005/8/layout/hierarchy3"/>
    <dgm:cxn modelId="{B2805B96-464F-495B-8253-1DFA5AFFF30B}" type="presParOf" srcId="{D8F7866F-E27D-48FC-A1AD-542A59DC6D1E}" destId="{F7A24208-33E1-4D20-88CB-54407AB6345A}" srcOrd="1" destOrd="0" presId="urn:microsoft.com/office/officeart/2005/8/layout/hierarchy3"/>
    <dgm:cxn modelId="{591AFECF-C543-4EF6-9D44-4CC6CB3151DC}" type="presParOf" srcId="{D8F7866F-E27D-48FC-A1AD-542A59DC6D1E}" destId="{26654E44-11A9-4B60-8DEA-3F8752CD3C68}" srcOrd="2" destOrd="0" presId="urn:microsoft.com/office/officeart/2005/8/layout/hierarchy3"/>
    <dgm:cxn modelId="{ABFFBE9D-65E0-473C-9BC8-7149B4409347}" type="presParOf" srcId="{D8F7866F-E27D-48FC-A1AD-542A59DC6D1E}" destId="{DC6FCCDF-8EA4-425D-B524-3DE356C14681}" srcOrd="3" destOrd="0" presId="urn:microsoft.com/office/officeart/2005/8/layout/hierarchy3"/>
    <dgm:cxn modelId="{022CABF9-4929-4F65-8DC7-358046344D10}" type="presParOf" srcId="{84D4853D-41BD-4A6C-9248-20FAE9841DBE}" destId="{B314195E-12F0-4101-89DF-70AE4C0C0E9E}" srcOrd="1" destOrd="0" presId="urn:microsoft.com/office/officeart/2005/8/layout/hierarchy3"/>
    <dgm:cxn modelId="{77040413-1352-44DD-91CF-4CBF19D651D4}" type="presParOf" srcId="{B314195E-12F0-4101-89DF-70AE4C0C0E9E}" destId="{C72BC058-1F5A-4823-A09A-7462B62B6C12}" srcOrd="0" destOrd="0" presId="urn:microsoft.com/office/officeart/2005/8/layout/hierarchy3"/>
    <dgm:cxn modelId="{0BD3AD19-4A41-4DA1-84F7-1F44F70BD11A}" type="presParOf" srcId="{C72BC058-1F5A-4823-A09A-7462B62B6C12}" destId="{A235EE8D-C641-473C-AE1B-E055AC82A30F}" srcOrd="0" destOrd="0" presId="urn:microsoft.com/office/officeart/2005/8/layout/hierarchy3"/>
    <dgm:cxn modelId="{AAF8446B-06FD-42B2-93C7-C406D06D9370}" type="presParOf" srcId="{C72BC058-1F5A-4823-A09A-7462B62B6C12}" destId="{A94C0E99-42F2-44A9-A90B-1A3F7088255F}" srcOrd="1" destOrd="0" presId="urn:microsoft.com/office/officeart/2005/8/layout/hierarchy3"/>
    <dgm:cxn modelId="{4A3ECA54-26AC-4B63-A553-EF4D38C0953D}" type="presParOf" srcId="{B314195E-12F0-4101-89DF-70AE4C0C0E9E}" destId="{8293CD18-DF62-4A20-8B43-9A827F7FA250}" srcOrd="1" destOrd="0" presId="urn:microsoft.com/office/officeart/2005/8/layout/hierarchy3"/>
    <dgm:cxn modelId="{F49DA912-6619-4272-85B3-B400DF5EB5F4}" type="presParOf" srcId="{8293CD18-DF62-4A20-8B43-9A827F7FA250}" destId="{8F79E13C-1809-4BDB-AEF9-84D18258B6F6}" srcOrd="0" destOrd="0" presId="urn:microsoft.com/office/officeart/2005/8/layout/hierarchy3"/>
    <dgm:cxn modelId="{29679CEA-49B2-4E9B-A53F-D44B6A532BAF}" type="presParOf" srcId="{8293CD18-DF62-4A20-8B43-9A827F7FA250}" destId="{03287460-3F70-476D-847B-8695054529F5}" srcOrd="1" destOrd="0" presId="urn:microsoft.com/office/officeart/2005/8/layout/hierarchy3"/>
    <dgm:cxn modelId="{6AFDCBB6-EF84-43AF-B8AC-83EF7BB900B3}" type="presParOf" srcId="{84D4853D-41BD-4A6C-9248-20FAE9841DBE}" destId="{043CCC90-0CFE-41EB-8A89-ADE315AC4CEE}" srcOrd="2" destOrd="0" presId="urn:microsoft.com/office/officeart/2005/8/layout/hierarchy3"/>
    <dgm:cxn modelId="{8D5BFE81-8C45-4955-9889-2FF8CBF58D34}" type="presParOf" srcId="{043CCC90-0CFE-41EB-8A89-ADE315AC4CEE}" destId="{929ECE3F-CCB1-4033-B34C-5064F4B51072}" srcOrd="0" destOrd="0" presId="urn:microsoft.com/office/officeart/2005/8/layout/hierarchy3"/>
    <dgm:cxn modelId="{65E1FABA-BEEC-4B72-8E1C-728467B342E6}" type="presParOf" srcId="{929ECE3F-CCB1-4033-B34C-5064F4B51072}" destId="{063D341B-8FB3-4CC2-B16D-6BD04366BC1A}" srcOrd="0" destOrd="0" presId="urn:microsoft.com/office/officeart/2005/8/layout/hierarchy3"/>
    <dgm:cxn modelId="{54FA6A12-2922-472C-AA3E-367C82EEAAB7}" type="presParOf" srcId="{929ECE3F-CCB1-4033-B34C-5064F4B51072}" destId="{5A7385D5-A537-402E-86E9-353C6AE08FD9}" srcOrd="1" destOrd="0" presId="urn:microsoft.com/office/officeart/2005/8/layout/hierarchy3"/>
    <dgm:cxn modelId="{D611DD63-676F-476D-A5C1-6E190E7F7CF1}" type="presParOf" srcId="{043CCC90-0CFE-41EB-8A89-ADE315AC4CEE}" destId="{B68ED16E-3EEB-40F1-A9A8-A75E32E920E7}" srcOrd="1" destOrd="0" presId="urn:microsoft.com/office/officeart/2005/8/layout/hierarchy3"/>
    <dgm:cxn modelId="{F28B14E4-7743-4A60-B981-06E0127A2C4F}" type="presParOf" srcId="{B68ED16E-3EEB-40F1-A9A8-A75E32E920E7}" destId="{834B36B9-B9A4-46CC-B71C-0D6E0124A933}" srcOrd="0" destOrd="0" presId="urn:microsoft.com/office/officeart/2005/8/layout/hierarchy3"/>
    <dgm:cxn modelId="{F7284FD7-DF08-4A3C-ADCD-A7A2ECFFFC91}" type="presParOf" srcId="{B68ED16E-3EEB-40F1-A9A8-A75E32E920E7}" destId="{2023FE81-2A7D-48D3-8BCD-70F2F94F3934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46F48AA8-9143-4EB5-B9AD-F2EFC8EDB3BC}" type="doc">
      <dgm:prSet loTypeId="urn:microsoft.com/office/officeart/2005/8/layout/hierarchy3" loCatId="hierarchy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it-IT"/>
        </a:p>
      </dgm:t>
    </dgm:pt>
    <dgm:pt modelId="{2E5BBE59-F056-4E4D-B311-159551C6F5BF}">
      <dgm:prSet custT="1"/>
      <dgm:spPr/>
      <dgm:t>
        <a:bodyPr/>
        <a:lstStyle/>
        <a:p>
          <a:pPr rtl="0"/>
          <a:r>
            <a:rPr lang="it-IT" sz="2400" b="1" dirty="0"/>
            <a:t>Concessa alla madre</a:t>
          </a:r>
        </a:p>
      </dgm:t>
    </dgm:pt>
    <dgm:pt modelId="{0BEDC1DD-A842-43EA-B5DB-B7D73CE6D9F1}" type="parTrans" cxnId="{30E25A8B-D4C9-47F5-A229-EDF8F75B6E81}">
      <dgm:prSet/>
      <dgm:spPr/>
      <dgm:t>
        <a:bodyPr/>
        <a:lstStyle/>
        <a:p>
          <a:endParaRPr lang="it-IT"/>
        </a:p>
      </dgm:t>
    </dgm:pt>
    <dgm:pt modelId="{388F2326-A617-48A4-8C68-F766EC43A37A}" type="sibTrans" cxnId="{30E25A8B-D4C9-47F5-A229-EDF8F75B6E81}">
      <dgm:prSet/>
      <dgm:spPr/>
      <dgm:t>
        <a:bodyPr/>
        <a:lstStyle/>
        <a:p>
          <a:endParaRPr lang="it-IT"/>
        </a:p>
      </dgm:t>
    </dgm:pt>
    <dgm:pt modelId="{5297C92B-CB03-46B6-827A-9FE58AFF44DA}">
      <dgm:prSet/>
      <dgm:spPr/>
      <dgm:t>
        <a:bodyPr/>
        <a:lstStyle/>
        <a:p>
          <a:pPr rtl="0"/>
          <a:r>
            <a:rPr lang="it-IT"/>
            <a:t>Imputata, condannata, internata</a:t>
          </a:r>
        </a:p>
      </dgm:t>
    </dgm:pt>
    <dgm:pt modelId="{8380554A-CD66-419F-9869-F5666D43A6FE}" type="parTrans" cxnId="{D30FE525-94E4-4303-B917-4BD1A7A33338}">
      <dgm:prSet/>
      <dgm:spPr/>
      <dgm:t>
        <a:bodyPr/>
        <a:lstStyle/>
        <a:p>
          <a:endParaRPr lang="it-IT"/>
        </a:p>
      </dgm:t>
    </dgm:pt>
    <dgm:pt modelId="{D8468225-5450-4D61-B095-66F1B5CDDE0E}" type="sibTrans" cxnId="{D30FE525-94E4-4303-B917-4BD1A7A33338}">
      <dgm:prSet/>
      <dgm:spPr/>
      <dgm:t>
        <a:bodyPr/>
        <a:lstStyle/>
        <a:p>
          <a:endParaRPr lang="it-IT"/>
        </a:p>
      </dgm:t>
    </dgm:pt>
    <dgm:pt modelId="{3034DEBB-1B4B-435C-951C-879D4CA3E86E}">
      <dgm:prSet/>
      <dgm:spPr/>
      <dgm:t>
        <a:bodyPr/>
        <a:lstStyle/>
        <a:p>
          <a:pPr rtl="0"/>
          <a:r>
            <a:rPr lang="it-IT" dirty="0"/>
            <a:t>Diritto anche del padre, solo quando la madre sia assolutamente impossibilitata</a:t>
          </a:r>
        </a:p>
      </dgm:t>
    </dgm:pt>
    <dgm:pt modelId="{71E0BC5A-4699-49B9-8E18-7AA399C4F96E}" type="parTrans" cxnId="{BD805AD8-DA5B-4F99-AAC9-594E50BF3E71}">
      <dgm:prSet/>
      <dgm:spPr/>
      <dgm:t>
        <a:bodyPr/>
        <a:lstStyle/>
        <a:p>
          <a:endParaRPr lang="it-IT"/>
        </a:p>
      </dgm:t>
    </dgm:pt>
    <dgm:pt modelId="{172C249D-D60F-48AB-81F9-7E2C884F22FB}" type="sibTrans" cxnId="{BD805AD8-DA5B-4F99-AAC9-594E50BF3E71}">
      <dgm:prSet/>
      <dgm:spPr/>
      <dgm:t>
        <a:bodyPr/>
        <a:lstStyle/>
        <a:p>
          <a:endParaRPr lang="it-IT"/>
        </a:p>
      </dgm:t>
    </dgm:pt>
    <dgm:pt modelId="{80C009C8-76F5-4EE4-B5A3-3A41211D9345}">
      <dgm:prSet custT="1"/>
      <dgm:spPr/>
      <dgm:t>
        <a:bodyPr/>
        <a:lstStyle/>
        <a:p>
          <a:pPr rtl="0"/>
          <a:r>
            <a:rPr lang="it-IT" sz="2400" b="1" dirty="0"/>
            <a:t>Autorizzata dal giudice che procede</a:t>
          </a:r>
        </a:p>
      </dgm:t>
    </dgm:pt>
    <dgm:pt modelId="{FFD0E101-F794-4DB9-B778-10800DDDDFDF}" type="parTrans" cxnId="{A7B583D1-2226-412B-8143-A4E1E01A1C42}">
      <dgm:prSet/>
      <dgm:spPr/>
      <dgm:t>
        <a:bodyPr/>
        <a:lstStyle/>
        <a:p>
          <a:endParaRPr lang="it-IT"/>
        </a:p>
      </dgm:t>
    </dgm:pt>
    <dgm:pt modelId="{F9EA8CCB-4E2F-4685-9D7F-5B3893259E63}" type="sibTrans" cxnId="{A7B583D1-2226-412B-8143-A4E1E01A1C42}">
      <dgm:prSet/>
      <dgm:spPr/>
      <dgm:t>
        <a:bodyPr/>
        <a:lstStyle/>
        <a:p>
          <a:endParaRPr lang="it-IT"/>
        </a:p>
      </dgm:t>
    </dgm:pt>
    <dgm:pt modelId="{29F7C7F3-3C4D-4E5F-8639-ED0D5CA887D7}">
      <dgm:prSet/>
      <dgm:spPr/>
      <dgm:t>
        <a:bodyPr/>
        <a:lstStyle/>
        <a:p>
          <a:pPr rtl="0"/>
          <a:r>
            <a:rPr lang="it-IT" dirty="0"/>
            <a:t>Rilasciata non oltre le 24 ore precedenti la data della visita</a:t>
          </a:r>
        </a:p>
      </dgm:t>
    </dgm:pt>
    <dgm:pt modelId="{73FC3382-3A4C-4A35-83D9-522152ABB5C8}" type="parTrans" cxnId="{D6C7B776-C647-4325-BB96-05317F15C567}">
      <dgm:prSet/>
      <dgm:spPr/>
      <dgm:t>
        <a:bodyPr/>
        <a:lstStyle/>
        <a:p>
          <a:endParaRPr lang="it-IT"/>
        </a:p>
      </dgm:t>
    </dgm:pt>
    <dgm:pt modelId="{020158AF-CA96-410F-8805-FD0AF7B3F3AD}" type="sibTrans" cxnId="{D6C7B776-C647-4325-BB96-05317F15C567}">
      <dgm:prSet/>
      <dgm:spPr/>
      <dgm:t>
        <a:bodyPr/>
        <a:lstStyle/>
        <a:p>
          <a:endParaRPr lang="it-IT"/>
        </a:p>
      </dgm:t>
    </dgm:pt>
    <dgm:pt modelId="{28DED52F-048F-4BC2-A5CF-D7063C81BD2E}">
      <dgm:prSet custT="1"/>
      <dgm:spPr/>
      <dgm:t>
        <a:bodyPr/>
        <a:lstStyle/>
        <a:p>
          <a:pPr rtl="0"/>
          <a:r>
            <a:rPr lang="it-IT" sz="1800" b="1" dirty="0"/>
            <a:t>Modalità esecutive</a:t>
          </a:r>
        </a:p>
      </dgm:t>
    </dgm:pt>
    <dgm:pt modelId="{0D0FC001-8CCB-4352-9AA1-E43026CC4B80}" type="parTrans" cxnId="{B7250AEB-5632-4F01-81F9-7BEF94F4765C}">
      <dgm:prSet/>
      <dgm:spPr/>
      <dgm:t>
        <a:bodyPr/>
        <a:lstStyle/>
        <a:p>
          <a:endParaRPr lang="it-IT"/>
        </a:p>
      </dgm:t>
    </dgm:pt>
    <dgm:pt modelId="{30DBE087-1B24-434D-9477-1DC8444A48AF}" type="sibTrans" cxnId="{B7250AEB-5632-4F01-81F9-7BEF94F4765C}">
      <dgm:prSet/>
      <dgm:spPr/>
      <dgm:t>
        <a:bodyPr/>
        <a:lstStyle/>
        <a:p>
          <a:endParaRPr lang="it-IT"/>
        </a:p>
      </dgm:t>
    </dgm:pt>
    <dgm:pt modelId="{1B658C7B-9836-481A-886A-9FA26A0EB7B9}">
      <dgm:prSet/>
      <dgm:spPr/>
      <dgm:t>
        <a:bodyPr/>
        <a:lstStyle/>
        <a:p>
          <a:pPr rtl="0"/>
          <a:r>
            <a:rPr lang="it-IT" dirty="0"/>
            <a:t>Fissate dal giudice nel provvedimento </a:t>
          </a:r>
          <a:r>
            <a:rPr lang="it-IT" dirty="0" err="1"/>
            <a:t>autorizzatorio</a:t>
          </a:r>
          <a:endParaRPr lang="it-IT" dirty="0"/>
        </a:p>
      </dgm:t>
    </dgm:pt>
    <dgm:pt modelId="{A664E092-B0DF-4D0F-A2AF-4B9518AFFCA3}" type="parTrans" cxnId="{0FBD7C33-6D4C-413A-91C9-AD2148EA54A1}">
      <dgm:prSet/>
      <dgm:spPr/>
      <dgm:t>
        <a:bodyPr/>
        <a:lstStyle/>
        <a:p>
          <a:endParaRPr lang="it-IT"/>
        </a:p>
      </dgm:t>
    </dgm:pt>
    <dgm:pt modelId="{F1F65D60-D5CA-46A7-925A-EAF85746A904}" type="sibTrans" cxnId="{0FBD7C33-6D4C-413A-91C9-AD2148EA54A1}">
      <dgm:prSet/>
      <dgm:spPr/>
      <dgm:t>
        <a:bodyPr/>
        <a:lstStyle/>
        <a:p>
          <a:endParaRPr lang="it-IT"/>
        </a:p>
      </dgm:t>
    </dgm:pt>
    <dgm:pt modelId="{84D4853D-41BD-4A6C-9248-20FAE9841DBE}" type="pres">
      <dgm:prSet presAssocID="{46F48AA8-9143-4EB5-B9AD-F2EFC8EDB3BC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BFFFDA50-4E01-4935-B8F8-D719F4E8F73B}" type="pres">
      <dgm:prSet presAssocID="{2E5BBE59-F056-4E4D-B311-159551C6F5BF}" presName="root" presStyleCnt="0"/>
      <dgm:spPr/>
    </dgm:pt>
    <dgm:pt modelId="{531570BF-D2D8-45CC-92D8-C27455209844}" type="pres">
      <dgm:prSet presAssocID="{2E5BBE59-F056-4E4D-B311-159551C6F5BF}" presName="rootComposite" presStyleCnt="0"/>
      <dgm:spPr/>
    </dgm:pt>
    <dgm:pt modelId="{F3F413F5-BA49-4226-B747-FE5082519000}" type="pres">
      <dgm:prSet presAssocID="{2E5BBE59-F056-4E4D-B311-159551C6F5BF}" presName="rootText" presStyleLbl="node1" presStyleIdx="0" presStyleCnt="3"/>
      <dgm:spPr/>
    </dgm:pt>
    <dgm:pt modelId="{70D0E745-19D3-45E3-AAA1-7EC9B62A8B5A}" type="pres">
      <dgm:prSet presAssocID="{2E5BBE59-F056-4E4D-B311-159551C6F5BF}" presName="rootConnector" presStyleLbl="node1" presStyleIdx="0" presStyleCnt="3"/>
      <dgm:spPr/>
    </dgm:pt>
    <dgm:pt modelId="{D8F7866F-E27D-48FC-A1AD-542A59DC6D1E}" type="pres">
      <dgm:prSet presAssocID="{2E5BBE59-F056-4E4D-B311-159551C6F5BF}" presName="childShape" presStyleCnt="0"/>
      <dgm:spPr/>
    </dgm:pt>
    <dgm:pt modelId="{D427CB77-029B-4269-A3C8-A12E66403AA7}" type="pres">
      <dgm:prSet presAssocID="{8380554A-CD66-419F-9869-F5666D43A6FE}" presName="Name13" presStyleLbl="parChTrans1D2" presStyleIdx="0" presStyleCnt="4"/>
      <dgm:spPr/>
    </dgm:pt>
    <dgm:pt modelId="{F7A24208-33E1-4D20-88CB-54407AB6345A}" type="pres">
      <dgm:prSet presAssocID="{5297C92B-CB03-46B6-827A-9FE58AFF44DA}" presName="childText" presStyleLbl="bgAcc1" presStyleIdx="0" presStyleCnt="4">
        <dgm:presLayoutVars>
          <dgm:bulletEnabled val="1"/>
        </dgm:presLayoutVars>
      </dgm:prSet>
      <dgm:spPr/>
    </dgm:pt>
    <dgm:pt modelId="{26654E44-11A9-4B60-8DEA-3F8752CD3C68}" type="pres">
      <dgm:prSet presAssocID="{71E0BC5A-4699-49B9-8E18-7AA399C4F96E}" presName="Name13" presStyleLbl="parChTrans1D2" presStyleIdx="1" presStyleCnt="4"/>
      <dgm:spPr/>
    </dgm:pt>
    <dgm:pt modelId="{DC6FCCDF-8EA4-425D-B524-3DE356C14681}" type="pres">
      <dgm:prSet presAssocID="{3034DEBB-1B4B-435C-951C-879D4CA3E86E}" presName="childText" presStyleLbl="bgAcc1" presStyleIdx="1" presStyleCnt="4">
        <dgm:presLayoutVars>
          <dgm:bulletEnabled val="1"/>
        </dgm:presLayoutVars>
      </dgm:prSet>
      <dgm:spPr/>
    </dgm:pt>
    <dgm:pt modelId="{B314195E-12F0-4101-89DF-70AE4C0C0E9E}" type="pres">
      <dgm:prSet presAssocID="{80C009C8-76F5-4EE4-B5A3-3A41211D9345}" presName="root" presStyleCnt="0"/>
      <dgm:spPr/>
    </dgm:pt>
    <dgm:pt modelId="{C72BC058-1F5A-4823-A09A-7462B62B6C12}" type="pres">
      <dgm:prSet presAssocID="{80C009C8-76F5-4EE4-B5A3-3A41211D9345}" presName="rootComposite" presStyleCnt="0"/>
      <dgm:spPr/>
    </dgm:pt>
    <dgm:pt modelId="{A235EE8D-C641-473C-AE1B-E055AC82A30F}" type="pres">
      <dgm:prSet presAssocID="{80C009C8-76F5-4EE4-B5A3-3A41211D9345}" presName="rootText" presStyleLbl="node1" presStyleIdx="1" presStyleCnt="3"/>
      <dgm:spPr/>
    </dgm:pt>
    <dgm:pt modelId="{A94C0E99-42F2-44A9-A90B-1A3F7088255F}" type="pres">
      <dgm:prSet presAssocID="{80C009C8-76F5-4EE4-B5A3-3A41211D9345}" presName="rootConnector" presStyleLbl="node1" presStyleIdx="1" presStyleCnt="3"/>
      <dgm:spPr/>
    </dgm:pt>
    <dgm:pt modelId="{8293CD18-DF62-4A20-8B43-9A827F7FA250}" type="pres">
      <dgm:prSet presAssocID="{80C009C8-76F5-4EE4-B5A3-3A41211D9345}" presName="childShape" presStyleCnt="0"/>
      <dgm:spPr/>
    </dgm:pt>
    <dgm:pt modelId="{8F79E13C-1809-4BDB-AEF9-84D18258B6F6}" type="pres">
      <dgm:prSet presAssocID="{73FC3382-3A4C-4A35-83D9-522152ABB5C8}" presName="Name13" presStyleLbl="parChTrans1D2" presStyleIdx="2" presStyleCnt="4"/>
      <dgm:spPr/>
    </dgm:pt>
    <dgm:pt modelId="{03287460-3F70-476D-847B-8695054529F5}" type="pres">
      <dgm:prSet presAssocID="{29F7C7F3-3C4D-4E5F-8639-ED0D5CA887D7}" presName="childText" presStyleLbl="bgAcc1" presStyleIdx="2" presStyleCnt="4">
        <dgm:presLayoutVars>
          <dgm:bulletEnabled val="1"/>
        </dgm:presLayoutVars>
      </dgm:prSet>
      <dgm:spPr/>
    </dgm:pt>
    <dgm:pt modelId="{043CCC90-0CFE-41EB-8A89-ADE315AC4CEE}" type="pres">
      <dgm:prSet presAssocID="{28DED52F-048F-4BC2-A5CF-D7063C81BD2E}" presName="root" presStyleCnt="0"/>
      <dgm:spPr/>
    </dgm:pt>
    <dgm:pt modelId="{929ECE3F-CCB1-4033-B34C-5064F4B51072}" type="pres">
      <dgm:prSet presAssocID="{28DED52F-048F-4BC2-A5CF-D7063C81BD2E}" presName="rootComposite" presStyleCnt="0"/>
      <dgm:spPr/>
    </dgm:pt>
    <dgm:pt modelId="{063D341B-8FB3-4CC2-B16D-6BD04366BC1A}" type="pres">
      <dgm:prSet presAssocID="{28DED52F-048F-4BC2-A5CF-D7063C81BD2E}" presName="rootText" presStyleLbl="node1" presStyleIdx="2" presStyleCnt="3"/>
      <dgm:spPr/>
    </dgm:pt>
    <dgm:pt modelId="{5A7385D5-A537-402E-86E9-353C6AE08FD9}" type="pres">
      <dgm:prSet presAssocID="{28DED52F-048F-4BC2-A5CF-D7063C81BD2E}" presName="rootConnector" presStyleLbl="node1" presStyleIdx="2" presStyleCnt="3"/>
      <dgm:spPr/>
    </dgm:pt>
    <dgm:pt modelId="{B68ED16E-3EEB-40F1-A9A8-A75E32E920E7}" type="pres">
      <dgm:prSet presAssocID="{28DED52F-048F-4BC2-A5CF-D7063C81BD2E}" presName="childShape" presStyleCnt="0"/>
      <dgm:spPr/>
    </dgm:pt>
    <dgm:pt modelId="{834B36B9-B9A4-46CC-B71C-0D6E0124A933}" type="pres">
      <dgm:prSet presAssocID="{A664E092-B0DF-4D0F-A2AF-4B9518AFFCA3}" presName="Name13" presStyleLbl="parChTrans1D2" presStyleIdx="3" presStyleCnt="4"/>
      <dgm:spPr/>
    </dgm:pt>
    <dgm:pt modelId="{2023FE81-2A7D-48D3-8BCD-70F2F94F3934}" type="pres">
      <dgm:prSet presAssocID="{1B658C7B-9836-481A-886A-9FA26A0EB7B9}" presName="childText" presStyleLbl="bgAcc1" presStyleIdx="3" presStyleCnt="4" custLinFactNeighborX="1567" custLinFactNeighborY="2026">
        <dgm:presLayoutVars>
          <dgm:bulletEnabled val="1"/>
        </dgm:presLayoutVars>
      </dgm:prSet>
      <dgm:spPr/>
    </dgm:pt>
  </dgm:ptLst>
  <dgm:cxnLst>
    <dgm:cxn modelId="{C98D6007-4A13-4DFE-82A9-4BA31B2F8E32}" type="presOf" srcId="{73FC3382-3A4C-4A35-83D9-522152ABB5C8}" destId="{8F79E13C-1809-4BDB-AEF9-84D18258B6F6}" srcOrd="0" destOrd="0" presId="urn:microsoft.com/office/officeart/2005/8/layout/hierarchy3"/>
    <dgm:cxn modelId="{25BA881C-553D-4959-96D7-A91207E2E8D6}" type="presOf" srcId="{80C009C8-76F5-4EE4-B5A3-3A41211D9345}" destId="{A235EE8D-C641-473C-AE1B-E055AC82A30F}" srcOrd="0" destOrd="0" presId="urn:microsoft.com/office/officeart/2005/8/layout/hierarchy3"/>
    <dgm:cxn modelId="{D30FE525-94E4-4303-B917-4BD1A7A33338}" srcId="{2E5BBE59-F056-4E4D-B311-159551C6F5BF}" destId="{5297C92B-CB03-46B6-827A-9FE58AFF44DA}" srcOrd="0" destOrd="0" parTransId="{8380554A-CD66-419F-9869-F5666D43A6FE}" sibTransId="{D8468225-5450-4D61-B095-66F1B5CDDE0E}"/>
    <dgm:cxn modelId="{EA4B6233-A315-45BA-9849-B3AABFD37DFC}" type="presOf" srcId="{28DED52F-048F-4BC2-A5CF-D7063C81BD2E}" destId="{063D341B-8FB3-4CC2-B16D-6BD04366BC1A}" srcOrd="0" destOrd="0" presId="urn:microsoft.com/office/officeart/2005/8/layout/hierarchy3"/>
    <dgm:cxn modelId="{0FBD7C33-6D4C-413A-91C9-AD2148EA54A1}" srcId="{28DED52F-048F-4BC2-A5CF-D7063C81BD2E}" destId="{1B658C7B-9836-481A-886A-9FA26A0EB7B9}" srcOrd="0" destOrd="0" parTransId="{A664E092-B0DF-4D0F-A2AF-4B9518AFFCA3}" sibTransId="{F1F65D60-D5CA-46A7-925A-EAF85746A904}"/>
    <dgm:cxn modelId="{4F3CA136-83F9-4023-A329-7D6094D9911D}" type="presOf" srcId="{2E5BBE59-F056-4E4D-B311-159551C6F5BF}" destId="{70D0E745-19D3-45E3-AAA1-7EC9B62A8B5A}" srcOrd="1" destOrd="0" presId="urn:microsoft.com/office/officeart/2005/8/layout/hierarchy3"/>
    <dgm:cxn modelId="{650A7C5D-C836-4A03-9AD7-5063FF356D05}" type="presOf" srcId="{71E0BC5A-4699-49B9-8E18-7AA399C4F96E}" destId="{26654E44-11A9-4B60-8DEA-3F8752CD3C68}" srcOrd="0" destOrd="0" presId="urn:microsoft.com/office/officeart/2005/8/layout/hierarchy3"/>
    <dgm:cxn modelId="{56961C5F-F2EE-4F13-94C8-BD478EF24A0D}" type="presOf" srcId="{8380554A-CD66-419F-9869-F5666D43A6FE}" destId="{D427CB77-029B-4269-A3C8-A12E66403AA7}" srcOrd="0" destOrd="0" presId="urn:microsoft.com/office/officeart/2005/8/layout/hierarchy3"/>
    <dgm:cxn modelId="{D6C7B776-C647-4325-BB96-05317F15C567}" srcId="{80C009C8-76F5-4EE4-B5A3-3A41211D9345}" destId="{29F7C7F3-3C4D-4E5F-8639-ED0D5CA887D7}" srcOrd="0" destOrd="0" parTransId="{73FC3382-3A4C-4A35-83D9-522152ABB5C8}" sibTransId="{020158AF-CA96-410F-8805-FD0AF7B3F3AD}"/>
    <dgm:cxn modelId="{089FB856-282D-43C0-9477-5625656C6F0B}" type="presOf" srcId="{80C009C8-76F5-4EE4-B5A3-3A41211D9345}" destId="{A94C0E99-42F2-44A9-A90B-1A3F7088255F}" srcOrd="1" destOrd="0" presId="urn:microsoft.com/office/officeart/2005/8/layout/hierarchy3"/>
    <dgm:cxn modelId="{2170B857-F036-46AA-BB68-99207484D581}" type="presOf" srcId="{29F7C7F3-3C4D-4E5F-8639-ED0D5CA887D7}" destId="{03287460-3F70-476D-847B-8695054529F5}" srcOrd="0" destOrd="0" presId="urn:microsoft.com/office/officeart/2005/8/layout/hierarchy3"/>
    <dgm:cxn modelId="{30E25A8B-D4C9-47F5-A229-EDF8F75B6E81}" srcId="{46F48AA8-9143-4EB5-B9AD-F2EFC8EDB3BC}" destId="{2E5BBE59-F056-4E4D-B311-159551C6F5BF}" srcOrd="0" destOrd="0" parTransId="{0BEDC1DD-A842-43EA-B5DB-B7D73CE6D9F1}" sibTransId="{388F2326-A617-48A4-8C68-F766EC43A37A}"/>
    <dgm:cxn modelId="{50B0358D-5A91-4258-989A-240A3A5B5884}" type="presOf" srcId="{2E5BBE59-F056-4E4D-B311-159551C6F5BF}" destId="{F3F413F5-BA49-4226-B747-FE5082519000}" srcOrd="0" destOrd="0" presId="urn:microsoft.com/office/officeart/2005/8/layout/hierarchy3"/>
    <dgm:cxn modelId="{B0B986B0-24FF-4773-9F1C-6886204FA075}" type="presOf" srcId="{1B658C7B-9836-481A-886A-9FA26A0EB7B9}" destId="{2023FE81-2A7D-48D3-8BCD-70F2F94F3934}" srcOrd="0" destOrd="0" presId="urn:microsoft.com/office/officeart/2005/8/layout/hierarchy3"/>
    <dgm:cxn modelId="{AEEC3FC3-142D-4161-8871-B1F0A845B36B}" type="presOf" srcId="{46F48AA8-9143-4EB5-B9AD-F2EFC8EDB3BC}" destId="{84D4853D-41BD-4A6C-9248-20FAE9841DBE}" srcOrd="0" destOrd="0" presId="urn:microsoft.com/office/officeart/2005/8/layout/hierarchy3"/>
    <dgm:cxn modelId="{A7B583D1-2226-412B-8143-A4E1E01A1C42}" srcId="{46F48AA8-9143-4EB5-B9AD-F2EFC8EDB3BC}" destId="{80C009C8-76F5-4EE4-B5A3-3A41211D9345}" srcOrd="1" destOrd="0" parTransId="{FFD0E101-F794-4DB9-B778-10800DDDDFDF}" sibTransId="{F9EA8CCB-4E2F-4685-9D7F-5B3893259E63}"/>
    <dgm:cxn modelId="{297D72D4-3BB4-4671-A304-E70E3E61C2FA}" type="presOf" srcId="{28DED52F-048F-4BC2-A5CF-D7063C81BD2E}" destId="{5A7385D5-A537-402E-86E9-353C6AE08FD9}" srcOrd="1" destOrd="0" presId="urn:microsoft.com/office/officeart/2005/8/layout/hierarchy3"/>
    <dgm:cxn modelId="{BD805AD8-DA5B-4F99-AAC9-594E50BF3E71}" srcId="{2E5BBE59-F056-4E4D-B311-159551C6F5BF}" destId="{3034DEBB-1B4B-435C-951C-879D4CA3E86E}" srcOrd="1" destOrd="0" parTransId="{71E0BC5A-4699-49B9-8E18-7AA399C4F96E}" sibTransId="{172C249D-D60F-48AB-81F9-7E2C884F22FB}"/>
    <dgm:cxn modelId="{B7250AEB-5632-4F01-81F9-7BEF94F4765C}" srcId="{46F48AA8-9143-4EB5-B9AD-F2EFC8EDB3BC}" destId="{28DED52F-048F-4BC2-A5CF-D7063C81BD2E}" srcOrd="2" destOrd="0" parTransId="{0D0FC001-8CCB-4352-9AA1-E43026CC4B80}" sibTransId="{30DBE087-1B24-434D-9477-1DC8444A48AF}"/>
    <dgm:cxn modelId="{3FA511EE-4BFF-42A5-9BED-C08B240E8906}" type="presOf" srcId="{A664E092-B0DF-4D0F-A2AF-4B9518AFFCA3}" destId="{834B36B9-B9A4-46CC-B71C-0D6E0124A933}" srcOrd="0" destOrd="0" presId="urn:microsoft.com/office/officeart/2005/8/layout/hierarchy3"/>
    <dgm:cxn modelId="{AAB87AF4-8847-433D-B599-23B02AA3BA11}" type="presOf" srcId="{3034DEBB-1B4B-435C-951C-879D4CA3E86E}" destId="{DC6FCCDF-8EA4-425D-B524-3DE356C14681}" srcOrd="0" destOrd="0" presId="urn:microsoft.com/office/officeart/2005/8/layout/hierarchy3"/>
    <dgm:cxn modelId="{0F69FDF4-C59A-47A9-A775-6BD51A8D58CE}" type="presOf" srcId="{5297C92B-CB03-46B6-827A-9FE58AFF44DA}" destId="{F7A24208-33E1-4D20-88CB-54407AB6345A}" srcOrd="0" destOrd="0" presId="urn:microsoft.com/office/officeart/2005/8/layout/hierarchy3"/>
    <dgm:cxn modelId="{9050DD5A-1985-4762-BE3A-F147699B280C}" type="presParOf" srcId="{84D4853D-41BD-4A6C-9248-20FAE9841DBE}" destId="{BFFFDA50-4E01-4935-B8F8-D719F4E8F73B}" srcOrd="0" destOrd="0" presId="urn:microsoft.com/office/officeart/2005/8/layout/hierarchy3"/>
    <dgm:cxn modelId="{9CAE6F07-1351-4F26-B4B6-1F7BB698D656}" type="presParOf" srcId="{BFFFDA50-4E01-4935-B8F8-D719F4E8F73B}" destId="{531570BF-D2D8-45CC-92D8-C27455209844}" srcOrd="0" destOrd="0" presId="urn:microsoft.com/office/officeart/2005/8/layout/hierarchy3"/>
    <dgm:cxn modelId="{487E449F-6A38-4E57-AB96-817692DFD956}" type="presParOf" srcId="{531570BF-D2D8-45CC-92D8-C27455209844}" destId="{F3F413F5-BA49-4226-B747-FE5082519000}" srcOrd="0" destOrd="0" presId="urn:microsoft.com/office/officeart/2005/8/layout/hierarchy3"/>
    <dgm:cxn modelId="{CD078E81-E696-4197-921A-E93734EC96AA}" type="presParOf" srcId="{531570BF-D2D8-45CC-92D8-C27455209844}" destId="{70D0E745-19D3-45E3-AAA1-7EC9B62A8B5A}" srcOrd="1" destOrd="0" presId="urn:microsoft.com/office/officeart/2005/8/layout/hierarchy3"/>
    <dgm:cxn modelId="{0876BFD0-85FC-47F4-B5C1-57CC4B4F57C1}" type="presParOf" srcId="{BFFFDA50-4E01-4935-B8F8-D719F4E8F73B}" destId="{D8F7866F-E27D-48FC-A1AD-542A59DC6D1E}" srcOrd="1" destOrd="0" presId="urn:microsoft.com/office/officeart/2005/8/layout/hierarchy3"/>
    <dgm:cxn modelId="{EFB7E95C-AB1A-4FE2-AA39-F238B1F1F69F}" type="presParOf" srcId="{D8F7866F-E27D-48FC-A1AD-542A59DC6D1E}" destId="{D427CB77-029B-4269-A3C8-A12E66403AA7}" srcOrd="0" destOrd="0" presId="urn:microsoft.com/office/officeart/2005/8/layout/hierarchy3"/>
    <dgm:cxn modelId="{B2805B96-464F-495B-8253-1DFA5AFFF30B}" type="presParOf" srcId="{D8F7866F-E27D-48FC-A1AD-542A59DC6D1E}" destId="{F7A24208-33E1-4D20-88CB-54407AB6345A}" srcOrd="1" destOrd="0" presId="urn:microsoft.com/office/officeart/2005/8/layout/hierarchy3"/>
    <dgm:cxn modelId="{591AFECF-C543-4EF6-9D44-4CC6CB3151DC}" type="presParOf" srcId="{D8F7866F-E27D-48FC-A1AD-542A59DC6D1E}" destId="{26654E44-11A9-4B60-8DEA-3F8752CD3C68}" srcOrd="2" destOrd="0" presId="urn:microsoft.com/office/officeart/2005/8/layout/hierarchy3"/>
    <dgm:cxn modelId="{ABFFBE9D-65E0-473C-9BC8-7149B4409347}" type="presParOf" srcId="{D8F7866F-E27D-48FC-A1AD-542A59DC6D1E}" destId="{DC6FCCDF-8EA4-425D-B524-3DE356C14681}" srcOrd="3" destOrd="0" presId="urn:microsoft.com/office/officeart/2005/8/layout/hierarchy3"/>
    <dgm:cxn modelId="{022CABF9-4929-4F65-8DC7-358046344D10}" type="presParOf" srcId="{84D4853D-41BD-4A6C-9248-20FAE9841DBE}" destId="{B314195E-12F0-4101-89DF-70AE4C0C0E9E}" srcOrd="1" destOrd="0" presId="urn:microsoft.com/office/officeart/2005/8/layout/hierarchy3"/>
    <dgm:cxn modelId="{77040413-1352-44DD-91CF-4CBF19D651D4}" type="presParOf" srcId="{B314195E-12F0-4101-89DF-70AE4C0C0E9E}" destId="{C72BC058-1F5A-4823-A09A-7462B62B6C12}" srcOrd="0" destOrd="0" presId="urn:microsoft.com/office/officeart/2005/8/layout/hierarchy3"/>
    <dgm:cxn modelId="{0BD3AD19-4A41-4DA1-84F7-1F44F70BD11A}" type="presParOf" srcId="{C72BC058-1F5A-4823-A09A-7462B62B6C12}" destId="{A235EE8D-C641-473C-AE1B-E055AC82A30F}" srcOrd="0" destOrd="0" presId="urn:microsoft.com/office/officeart/2005/8/layout/hierarchy3"/>
    <dgm:cxn modelId="{AAF8446B-06FD-42B2-93C7-C406D06D9370}" type="presParOf" srcId="{C72BC058-1F5A-4823-A09A-7462B62B6C12}" destId="{A94C0E99-42F2-44A9-A90B-1A3F7088255F}" srcOrd="1" destOrd="0" presId="urn:microsoft.com/office/officeart/2005/8/layout/hierarchy3"/>
    <dgm:cxn modelId="{4A3ECA54-26AC-4B63-A553-EF4D38C0953D}" type="presParOf" srcId="{B314195E-12F0-4101-89DF-70AE4C0C0E9E}" destId="{8293CD18-DF62-4A20-8B43-9A827F7FA250}" srcOrd="1" destOrd="0" presId="urn:microsoft.com/office/officeart/2005/8/layout/hierarchy3"/>
    <dgm:cxn modelId="{F49DA912-6619-4272-85B3-B400DF5EB5F4}" type="presParOf" srcId="{8293CD18-DF62-4A20-8B43-9A827F7FA250}" destId="{8F79E13C-1809-4BDB-AEF9-84D18258B6F6}" srcOrd="0" destOrd="0" presId="urn:microsoft.com/office/officeart/2005/8/layout/hierarchy3"/>
    <dgm:cxn modelId="{29679CEA-49B2-4E9B-A53F-D44B6A532BAF}" type="presParOf" srcId="{8293CD18-DF62-4A20-8B43-9A827F7FA250}" destId="{03287460-3F70-476D-847B-8695054529F5}" srcOrd="1" destOrd="0" presId="urn:microsoft.com/office/officeart/2005/8/layout/hierarchy3"/>
    <dgm:cxn modelId="{6AFDCBB6-EF84-43AF-B8AC-83EF7BB900B3}" type="presParOf" srcId="{84D4853D-41BD-4A6C-9248-20FAE9841DBE}" destId="{043CCC90-0CFE-41EB-8A89-ADE315AC4CEE}" srcOrd="2" destOrd="0" presId="urn:microsoft.com/office/officeart/2005/8/layout/hierarchy3"/>
    <dgm:cxn modelId="{8D5BFE81-8C45-4955-9889-2FF8CBF58D34}" type="presParOf" srcId="{043CCC90-0CFE-41EB-8A89-ADE315AC4CEE}" destId="{929ECE3F-CCB1-4033-B34C-5064F4B51072}" srcOrd="0" destOrd="0" presId="urn:microsoft.com/office/officeart/2005/8/layout/hierarchy3"/>
    <dgm:cxn modelId="{65E1FABA-BEEC-4B72-8E1C-728467B342E6}" type="presParOf" srcId="{929ECE3F-CCB1-4033-B34C-5064F4B51072}" destId="{063D341B-8FB3-4CC2-B16D-6BD04366BC1A}" srcOrd="0" destOrd="0" presId="urn:microsoft.com/office/officeart/2005/8/layout/hierarchy3"/>
    <dgm:cxn modelId="{54FA6A12-2922-472C-AA3E-367C82EEAAB7}" type="presParOf" srcId="{929ECE3F-CCB1-4033-B34C-5064F4B51072}" destId="{5A7385D5-A537-402E-86E9-353C6AE08FD9}" srcOrd="1" destOrd="0" presId="urn:microsoft.com/office/officeart/2005/8/layout/hierarchy3"/>
    <dgm:cxn modelId="{D611DD63-676F-476D-A5C1-6E190E7F7CF1}" type="presParOf" srcId="{043CCC90-0CFE-41EB-8A89-ADE315AC4CEE}" destId="{B68ED16E-3EEB-40F1-A9A8-A75E32E920E7}" srcOrd="1" destOrd="0" presId="urn:microsoft.com/office/officeart/2005/8/layout/hierarchy3"/>
    <dgm:cxn modelId="{F28B14E4-7743-4A60-B981-06E0127A2C4F}" type="presParOf" srcId="{B68ED16E-3EEB-40F1-A9A8-A75E32E920E7}" destId="{834B36B9-B9A4-46CC-B71C-0D6E0124A933}" srcOrd="0" destOrd="0" presId="urn:microsoft.com/office/officeart/2005/8/layout/hierarchy3"/>
    <dgm:cxn modelId="{F7284FD7-DF08-4A3C-ADCD-A7A2ECFFFC91}" type="presParOf" srcId="{B68ED16E-3EEB-40F1-A9A8-A75E32E920E7}" destId="{2023FE81-2A7D-48D3-8BCD-70F2F94F3934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D27F15F-4044-48F3-BF7F-FB209038BDAA}" type="doc">
      <dgm:prSet loTypeId="urn:microsoft.com/office/officeart/2008/layout/AscendingPictureAccent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104EF9A2-F830-4030-B982-BB6D3E1BBFEB}">
      <dgm:prSet phldrT="[Testo]"/>
      <dgm:spPr/>
      <dgm:t>
        <a:bodyPr/>
        <a:lstStyle/>
        <a:p>
          <a:r>
            <a:rPr lang="it-IT" b="1" dirty="0"/>
            <a:t>Eccezionalmente, per eventi familiari gravi</a:t>
          </a:r>
        </a:p>
      </dgm:t>
    </dgm:pt>
    <dgm:pt modelId="{6B1211AD-61CC-4B22-8887-C29A17199FF4}" type="parTrans" cxnId="{8167ECA2-D7CB-4AA6-BA2C-D681383D42CA}">
      <dgm:prSet/>
      <dgm:spPr/>
      <dgm:t>
        <a:bodyPr/>
        <a:lstStyle/>
        <a:p>
          <a:endParaRPr lang="it-IT"/>
        </a:p>
      </dgm:t>
    </dgm:pt>
    <dgm:pt modelId="{62EBD3D7-6C2D-4DDD-B84C-89EF86BC94F4}" type="sibTrans" cxnId="{8167ECA2-D7CB-4AA6-BA2C-D681383D42CA}">
      <dgm:prSet/>
      <dgm:spPr>
        <a:solidFill>
          <a:schemeClr val="tx2">
            <a:lumMod val="60000"/>
            <a:lumOff val="40000"/>
          </a:schemeClr>
        </a:solidFill>
      </dgm:spPr>
      <dgm:t>
        <a:bodyPr/>
        <a:lstStyle/>
        <a:p>
          <a:endParaRPr lang="it-IT"/>
        </a:p>
      </dgm:t>
    </dgm:pt>
    <dgm:pt modelId="{6DB6F585-1984-4C52-ADB3-851948F554EC}">
      <dgm:prSet phldrT="[Testo]" custT="1"/>
      <dgm:spPr/>
      <dgm:t>
        <a:bodyPr/>
        <a:lstStyle/>
        <a:p>
          <a:r>
            <a:rPr lang="it-IT" sz="1600" b="1" dirty="0"/>
            <a:t>Imminente pericolo di vita di un familiare</a:t>
          </a:r>
        </a:p>
      </dgm:t>
    </dgm:pt>
    <dgm:pt modelId="{7CCAF649-4437-45B1-9BAD-FF3939170B20}" type="parTrans" cxnId="{AC2B9EAA-82C8-45A3-99EF-0EA3C69AB620}">
      <dgm:prSet/>
      <dgm:spPr/>
      <dgm:t>
        <a:bodyPr/>
        <a:lstStyle/>
        <a:p>
          <a:endParaRPr lang="it-IT"/>
        </a:p>
      </dgm:t>
    </dgm:pt>
    <dgm:pt modelId="{B7613D56-DE1B-4F5C-B122-12E437FC13C3}" type="sibTrans" cxnId="{AC2B9EAA-82C8-45A3-99EF-0EA3C69AB620}">
      <dgm:prSet/>
      <dgm:spPr>
        <a:solidFill>
          <a:schemeClr val="tx2">
            <a:lumMod val="60000"/>
            <a:lumOff val="40000"/>
          </a:schemeClr>
        </a:solidFill>
      </dgm:spPr>
      <dgm:t>
        <a:bodyPr/>
        <a:lstStyle/>
        <a:p>
          <a:endParaRPr lang="it-IT"/>
        </a:p>
      </dgm:t>
    </dgm:pt>
    <dgm:pt modelId="{F1135773-02DE-4C03-BE08-C69EBD7C3A91}" type="pres">
      <dgm:prSet presAssocID="{9D27F15F-4044-48F3-BF7F-FB209038BDAA}" presName="Name0" presStyleCnt="0">
        <dgm:presLayoutVars>
          <dgm:chMax val="7"/>
          <dgm:chPref val="7"/>
          <dgm:dir/>
        </dgm:presLayoutVars>
      </dgm:prSet>
      <dgm:spPr/>
    </dgm:pt>
    <dgm:pt modelId="{75A892BA-CCD0-47EC-A88D-DBE38866895C}" type="pres">
      <dgm:prSet presAssocID="{9D27F15F-4044-48F3-BF7F-FB209038BDAA}" presName="dot1" presStyleLbl="alignNode1" presStyleIdx="0" presStyleCnt="10"/>
      <dgm:spPr/>
    </dgm:pt>
    <dgm:pt modelId="{5B607D37-21E2-4774-8048-300C3CAC3562}" type="pres">
      <dgm:prSet presAssocID="{9D27F15F-4044-48F3-BF7F-FB209038BDAA}" presName="dot2" presStyleLbl="alignNode1" presStyleIdx="1" presStyleCnt="10"/>
      <dgm:spPr/>
    </dgm:pt>
    <dgm:pt modelId="{A4499319-1712-45ED-9CA3-0C83B36DD6E4}" type="pres">
      <dgm:prSet presAssocID="{9D27F15F-4044-48F3-BF7F-FB209038BDAA}" presName="dot3" presStyleLbl="alignNode1" presStyleIdx="2" presStyleCnt="10"/>
      <dgm:spPr/>
    </dgm:pt>
    <dgm:pt modelId="{FB9E9770-B32A-4CC4-A866-D4D762609FF9}" type="pres">
      <dgm:prSet presAssocID="{9D27F15F-4044-48F3-BF7F-FB209038BDAA}" presName="dotArrow1" presStyleLbl="alignNode1" presStyleIdx="3" presStyleCnt="10"/>
      <dgm:spPr/>
    </dgm:pt>
    <dgm:pt modelId="{B6EDA62C-6EC2-4C51-81AD-C07E5FAD9E8E}" type="pres">
      <dgm:prSet presAssocID="{9D27F15F-4044-48F3-BF7F-FB209038BDAA}" presName="dotArrow2" presStyleLbl="alignNode1" presStyleIdx="4" presStyleCnt="10"/>
      <dgm:spPr/>
    </dgm:pt>
    <dgm:pt modelId="{3B6D935E-355B-4AEC-AF22-CEE771B3DB3A}" type="pres">
      <dgm:prSet presAssocID="{9D27F15F-4044-48F3-BF7F-FB209038BDAA}" presName="dotArrow3" presStyleLbl="alignNode1" presStyleIdx="5" presStyleCnt="10"/>
      <dgm:spPr/>
    </dgm:pt>
    <dgm:pt modelId="{BE803308-A8E9-4175-97FC-293399803DB4}" type="pres">
      <dgm:prSet presAssocID="{9D27F15F-4044-48F3-BF7F-FB209038BDAA}" presName="dotArrow4" presStyleLbl="alignNode1" presStyleIdx="6" presStyleCnt="10"/>
      <dgm:spPr/>
    </dgm:pt>
    <dgm:pt modelId="{58E1AA1E-272A-47C6-8F24-5BA0DB039529}" type="pres">
      <dgm:prSet presAssocID="{9D27F15F-4044-48F3-BF7F-FB209038BDAA}" presName="dotArrow5" presStyleLbl="alignNode1" presStyleIdx="7" presStyleCnt="10"/>
      <dgm:spPr/>
    </dgm:pt>
    <dgm:pt modelId="{A79DB7FF-1260-40D4-B4AD-627FD06D0C60}" type="pres">
      <dgm:prSet presAssocID="{9D27F15F-4044-48F3-BF7F-FB209038BDAA}" presName="dotArrow6" presStyleLbl="alignNode1" presStyleIdx="8" presStyleCnt="10"/>
      <dgm:spPr/>
    </dgm:pt>
    <dgm:pt modelId="{CB91F92F-382F-4D61-8FDD-0D12315876CD}" type="pres">
      <dgm:prSet presAssocID="{9D27F15F-4044-48F3-BF7F-FB209038BDAA}" presName="dotArrow7" presStyleLbl="alignNode1" presStyleIdx="9" presStyleCnt="10"/>
      <dgm:spPr/>
    </dgm:pt>
    <dgm:pt modelId="{DEAE0B11-0795-4B82-9DBC-F1AA229EA0EA}" type="pres">
      <dgm:prSet presAssocID="{104EF9A2-F830-4030-B982-BB6D3E1BBFEB}" presName="parTx1" presStyleLbl="node1" presStyleIdx="0" presStyleCnt="2" custScaleX="100282" custScaleY="171383" custLinFactNeighborX="15358" custLinFactNeighborY="402"/>
      <dgm:spPr/>
    </dgm:pt>
    <dgm:pt modelId="{D6E98315-B1CA-45EF-AFA7-CF447321D797}" type="pres">
      <dgm:prSet presAssocID="{62EBD3D7-6C2D-4DDD-B84C-89EF86BC94F4}" presName="picture1" presStyleCnt="0"/>
      <dgm:spPr/>
    </dgm:pt>
    <dgm:pt modelId="{06E02B56-5724-4445-A246-3ECBB6E5E971}" type="pres">
      <dgm:prSet presAssocID="{62EBD3D7-6C2D-4DDD-B84C-89EF86BC94F4}" presName="imageRepeatNode" presStyleLbl="fgImgPlace1" presStyleIdx="0" presStyleCnt="2" custScaleX="151231" custLinFactNeighborX="-10726" custLinFactNeighborY="13455"/>
      <dgm:spPr/>
    </dgm:pt>
    <dgm:pt modelId="{C51476E7-9C07-40DA-9B34-BC83F885B660}" type="pres">
      <dgm:prSet presAssocID="{6DB6F585-1984-4C52-ADB3-851948F554EC}" presName="parTx2" presStyleLbl="node1" presStyleIdx="1" presStyleCnt="2" custScaleY="173078"/>
      <dgm:spPr/>
    </dgm:pt>
    <dgm:pt modelId="{18ACCAEC-2564-488C-9C03-25803EC7F25E}" type="pres">
      <dgm:prSet presAssocID="{B7613D56-DE1B-4F5C-B122-12E437FC13C3}" presName="picture2" presStyleCnt="0"/>
      <dgm:spPr/>
    </dgm:pt>
    <dgm:pt modelId="{DEBFF5C1-2CC1-4AF0-9AC7-17487D84F8A9}" type="pres">
      <dgm:prSet presAssocID="{B7613D56-DE1B-4F5C-B122-12E437FC13C3}" presName="imageRepeatNode" presStyleLbl="fgImgPlace1" presStyleIdx="1" presStyleCnt="2" custScaleX="156790" custScaleY="108039" custLinFactNeighborX="-28517" custLinFactNeighborY="0"/>
      <dgm:spPr/>
    </dgm:pt>
  </dgm:ptLst>
  <dgm:cxnLst>
    <dgm:cxn modelId="{D0BBC60C-9B9E-439E-A556-3273A5195756}" type="presOf" srcId="{9D27F15F-4044-48F3-BF7F-FB209038BDAA}" destId="{F1135773-02DE-4C03-BE08-C69EBD7C3A91}" srcOrd="0" destOrd="0" presId="urn:microsoft.com/office/officeart/2008/layout/AscendingPictureAccentProcess"/>
    <dgm:cxn modelId="{8167ECA2-D7CB-4AA6-BA2C-D681383D42CA}" srcId="{9D27F15F-4044-48F3-BF7F-FB209038BDAA}" destId="{104EF9A2-F830-4030-B982-BB6D3E1BBFEB}" srcOrd="0" destOrd="0" parTransId="{6B1211AD-61CC-4B22-8887-C29A17199FF4}" sibTransId="{62EBD3D7-6C2D-4DDD-B84C-89EF86BC94F4}"/>
    <dgm:cxn modelId="{AC2B9EAA-82C8-45A3-99EF-0EA3C69AB620}" srcId="{9D27F15F-4044-48F3-BF7F-FB209038BDAA}" destId="{6DB6F585-1984-4C52-ADB3-851948F554EC}" srcOrd="1" destOrd="0" parTransId="{7CCAF649-4437-45B1-9BAD-FF3939170B20}" sibTransId="{B7613D56-DE1B-4F5C-B122-12E437FC13C3}"/>
    <dgm:cxn modelId="{2D8584AB-52D1-4B83-B018-9DE79DDD9CCD}" type="presOf" srcId="{B7613D56-DE1B-4F5C-B122-12E437FC13C3}" destId="{DEBFF5C1-2CC1-4AF0-9AC7-17487D84F8A9}" srcOrd="0" destOrd="0" presId="urn:microsoft.com/office/officeart/2008/layout/AscendingPictureAccentProcess"/>
    <dgm:cxn modelId="{D1DA26BD-15FA-46DC-8B7C-EDB653F0F0B8}" type="presOf" srcId="{6DB6F585-1984-4C52-ADB3-851948F554EC}" destId="{C51476E7-9C07-40DA-9B34-BC83F885B660}" srcOrd="0" destOrd="0" presId="urn:microsoft.com/office/officeart/2008/layout/AscendingPictureAccentProcess"/>
    <dgm:cxn modelId="{0E689BE1-09F6-409D-97B0-F4A85A39A4AA}" type="presOf" srcId="{62EBD3D7-6C2D-4DDD-B84C-89EF86BC94F4}" destId="{06E02B56-5724-4445-A246-3ECBB6E5E971}" srcOrd="0" destOrd="0" presId="urn:microsoft.com/office/officeart/2008/layout/AscendingPictureAccentProcess"/>
    <dgm:cxn modelId="{93F448E4-1245-45F8-B424-0A9A78E36166}" type="presOf" srcId="{104EF9A2-F830-4030-B982-BB6D3E1BBFEB}" destId="{DEAE0B11-0795-4B82-9DBC-F1AA229EA0EA}" srcOrd="0" destOrd="0" presId="urn:microsoft.com/office/officeart/2008/layout/AscendingPictureAccentProcess"/>
    <dgm:cxn modelId="{12FC2E28-D808-44C3-A11B-E4FDAE54EF95}" type="presParOf" srcId="{F1135773-02DE-4C03-BE08-C69EBD7C3A91}" destId="{75A892BA-CCD0-47EC-A88D-DBE38866895C}" srcOrd="0" destOrd="0" presId="urn:microsoft.com/office/officeart/2008/layout/AscendingPictureAccentProcess"/>
    <dgm:cxn modelId="{E6C3AF51-0678-472C-A0EC-3B78F833500E}" type="presParOf" srcId="{F1135773-02DE-4C03-BE08-C69EBD7C3A91}" destId="{5B607D37-21E2-4774-8048-300C3CAC3562}" srcOrd="1" destOrd="0" presId="urn:microsoft.com/office/officeart/2008/layout/AscendingPictureAccentProcess"/>
    <dgm:cxn modelId="{8867AA90-7638-4DE8-B051-49742B40DA47}" type="presParOf" srcId="{F1135773-02DE-4C03-BE08-C69EBD7C3A91}" destId="{A4499319-1712-45ED-9CA3-0C83B36DD6E4}" srcOrd="2" destOrd="0" presId="urn:microsoft.com/office/officeart/2008/layout/AscendingPictureAccentProcess"/>
    <dgm:cxn modelId="{586BB556-145E-4806-B1D3-CFBF5572E6E4}" type="presParOf" srcId="{F1135773-02DE-4C03-BE08-C69EBD7C3A91}" destId="{FB9E9770-B32A-4CC4-A866-D4D762609FF9}" srcOrd="3" destOrd="0" presId="urn:microsoft.com/office/officeart/2008/layout/AscendingPictureAccentProcess"/>
    <dgm:cxn modelId="{EC0815A8-062C-46AA-BF53-7CA41CAF88FF}" type="presParOf" srcId="{F1135773-02DE-4C03-BE08-C69EBD7C3A91}" destId="{B6EDA62C-6EC2-4C51-81AD-C07E5FAD9E8E}" srcOrd="4" destOrd="0" presId="urn:microsoft.com/office/officeart/2008/layout/AscendingPictureAccentProcess"/>
    <dgm:cxn modelId="{52EC879D-C4E1-46ED-9BFC-2F8C65330643}" type="presParOf" srcId="{F1135773-02DE-4C03-BE08-C69EBD7C3A91}" destId="{3B6D935E-355B-4AEC-AF22-CEE771B3DB3A}" srcOrd="5" destOrd="0" presId="urn:microsoft.com/office/officeart/2008/layout/AscendingPictureAccentProcess"/>
    <dgm:cxn modelId="{AB74E0B7-522B-4A4E-9B0B-350A1DA44601}" type="presParOf" srcId="{F1135773-02DE-4C03-BE08-C69EBD7C3A91}" destId="{BE803308-A8E9-4175-97FC-293399803DB4}" srcOrd="6" destOrd="0" presId="urn:microsoft.com/office/officeart/2008/layout/AscendingPictureAccentProcess"/>
    <dgm:cxn modelId="{E76E1630-3B4E-4682-803B-6DBC3BEE7613}" type="presParOf" srcId="{F1135773-02DE-4C03-BE08-C69EBD7C3A91}" destId="{58E1AA1E-272A-47C6-8F24-5BA0DB039529}" srcOrd="7" destOrd="0" presId="urn:microsoft.com/office/officeart/2008/layout/AscendingPictureAccentProcess"/>
    <dgm:cxn modelId="{A807F07F-728C-430D-A9ED-4B10B8F733DF}" type="presParOf" srcId="{F1135773-02DE-4C03-BE08-C69EBD7C3A91}" destId="{A79DB7FF-1260-40D4-B4AD-627FD06D0C60}" srcOrd="8" destOrd="0" presId="urn:microsoft.com/office/officeart/2008/layout/AscendingPictureAccentProcess"/>
    <dgm:cxn modelId="{8A3F1EC5-8686-419E-86FB-F33AAA00552A}" type="presParOf" srcId="{F1135773-02DE-4C03-BE08-C69EBD7C3A91}" destId="{CB91F92F-382F-4D61-8FDD-0D12315876CD}" srcOrd="9" destOrd="0" presId="urn:microsoft.com/office/officeart/2008/layout/AscendingPictureAccentProcess"/>
    <dgm:cxn modelId="{B711DCB9-7787-4952-B50E-C9F062D09EEF}" type="presParOf" srcId="{F1135773-02DE-4C03-BE08-C69EBD7C3A91}" destId="{DEAE0B11-0795-4B82-9DBC-F1AA229EA0EA}" srcOrd="10" destOrd="0" presId="urn:microsoft.com/office/officeart/2008/layout/AscendingPictureAccentProcess"/>
    <dgm:cxn modelId="{CFA77E30-628F-4C9D-BBD9-CC7ED80310AA}" type="presParOf" srcId="{F1135773-02DE-4C03-BE08-C69EBD7C3A91}" destId="{D6E98315-B1CA-45EF-AFA7-CF447321D797}" srcOrd="11" destOrd="0" presId="urn:microsoft.com/office/officeart/2008/layout/AscendingPictureAccentProcess"/>
    <dgm:cxn modelId="{6E6912C6-776E-443A-9359-631432F1ED7F}" type="presParOf" srcId="{D6E98315-B1CA-45EF-AFA7-CF447321D797}" destId="{06E02B56-5724-4445-A246-3ECBB6E5E971}" srcOrd="0" destOrd="0" presId="urn:microsoft.com/office/officeart/2008/layout/AscendingPictureAccentProcess"/>
    <dgm:cxn modelId="{6B1235E6-BA43-44EE-A568-C00D4651FECD}" type="presParOf" srcId="{F1135773-02DE-4C03-BE08-C69EBD7C3A91}" destId="{C51476E7-9C07-40DA-9B34-BC83F885B660}" srcOrd="12" destOrd="0" presId="urn:microsoft.com/office/officeart/2008/layout/AscendingPictureAccentProcess"/>
    <dgm:cxn modelId="{1BC4CBBF-4337-4917-9B86-1FFE1598DE70}" type="presParOf" srcId="{F1135773-02DE-4C03-BE08-C69EBD7C3A91}" destId="{18ACCAEC-2564-488C-9C03-25803EC7F25E}" srcOrd="13" destOrd="0" presId="urn:microsoft.com/office/officeart/2008/layout/AscendingPictureAccentProcess"/>
    <dgm:cxn modelId="{657BFA8C-B820-45E1-9329-6F0B7CEC3145}" type="presParOf" srcId="{18ACCAEC-2564-488C-9C03-25803EC7F25E}" destId="{DEBFF5C1-2CC1-4AF0-9AC7-17487D84F8A9}" srcOrd="0" destOrd="0" presId="urn:microsoft.com/office/officeart/2008/layout/AscendingPictureAccent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D27F15F-4044-48F3-BF7F-FB209038BDAA}" type="doc">
      <dgm:prSet loTypeId="urn:microsoft.com/office/officeart/2008/layout/AscendingPictureAccent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104EF9A2-F830-4030-B982-BB6D3E1BBFEB}">
      <dgm:prSet phldrT="[Testo]" custT="1"/>
      <dgm:spPr>
        <a:solidFill>
          <a:schemeClr val="tx2">
            <a:lumMod val="75000"/>
          </a:schemeClr>
        </a:solidFill>
      </dgm:spPr>
      <dgm:t>
        <a:bodyPr/>
        <a:lstStyle/>
        <a:p>
          <a:r>
            <a:rPr lang="it-IT" sz="1400" b="1" dirty="0">
              <a:solidFill>
                <a:srgbClr val="FFFF00"/>
              </a:solidFill>
            </a:rPr>
            <a:t>Misura </a:t>
          </a:r>
          <a:r>
            <a:rPr lang="it-IT" sz="1400" b="1" dirty="0" err="1">
              <a:solidFill>
                <a:srgbClr val="FFFF00"/>
              </a:solidFill>
            </a:rPr>
            <a:t>trattamentale</a:t>
          </a:r>
          <a:r>
            <a:rPr lang="it-IT" sz="1400" b="1" dirty="0">
              <a:solidFill>
                <a:srgbClr val="FFFF00"/>
              </a:solidFill>
            </a:rPr>
            <a:t> </a:t>
          </a:r>
          <a:r>
            <a:rPr lang="it-IT" sz="1400" b="1" dirty="0"/>
            <a:t>riservata a chi ha serbato regolare condotta e non risulti socialmente pericoloso</a:t>
          </a:r>
        </a:p>
      </dgm:t>
    </dgm:pt>
    <dgm:pt modelId="{6B1211AD-61CC-4B22-8887-C29A17199FF4}" type="parTrans" cxnId="{8167ECA2-D7CB-4AA6-BA2C-D681383D42CA}">
      <dgm:prSet/>
      <dgm:spPr/>
      <dgm:t>
        <a:bodyPr/>
        <a:lstStyle/>
        <a:p>
          <a:endParaRPr lang="it-IT"/>
        </a:p>
      </dgm:t>
    </dgm:pt>
    <dgm:pt modelId="{62EBD3D7-6C2D-4DDD-B84C-89EF86BC94F4}" type="sibTrans" cxnId="{8167ECA2-D7CB-4AA6-BA2C-D681383D42CA}">
      <dgm:prSet/>
      <dgm:spPr>
        <a:solidFill>
          <a:schemeClr val="tx2">
            <a:lumMod val="75000"/>
          </a:schemeClr>
        </a:solidFill>
      </dgm:spPr>
      <dgm:t>
        <a:bodyPr/>
        <a:lstStyle/>
        <a:p>
          <a:endParaRPr lang="it-IT"/>
        </a:p>
      </dgm:t>
    </dgm:pt>
    <dgm:pt modelId="{6DB6F585-1984-4C52-ADB3-851948F554EC}">
      <dgm:prSet phldrT="[Testo]" custT="1"/>
      <dgm:spPr>
        <a:solidFill>
          <a:schemeClr val="tx2">
            <a:lumMod val="75000"/>
          </a:schemeClr>
        </a:solidFill>
      </dgm:spPr>
      <dgm:t>
        <a:bodyPr/>
        <a:lstStyle/>
        <a:p>
          <a:r>
            <a:rPr lang="it-IT" sz="1600" b="1" dirty="0"/>
            <a:t>Concessi per coltivare interessi affettivi, culturali e di lavoro</a:t>
          </a:r>
        </a:p>
      </dgm:t>
    </dgm:pt>
    <dgm:pt modelId="{7CCAF649-4437-45B1-9BAD-FF3939170B20}" type="parTrans" cxnId="{AC2B9EAA-82C8-45A3-99EF-0EA3C69AB620}">
      <dgm:prSet/>
      <dgm:spPr/>
      <dgm:t>
        <a:bodyPr/>
        <a:lstStyle/>
        <a:p>
          <a:endParaRPr lang="it-IT"/>
        </a:p>
      </dgm:t>
    </dgm:pt>
    <dgm:pt modelId="{B7613D56-DE1B-4F5C-B122-12E437FC13C3}" type="sibTrans" cxnId="{AC2B9EAA-82C8-45A3-99EF-0EA3C69AB620}">
      <dgm:prSet/>
      <dgm:spPr>
        <a:solidFill>
          <a:schemeClr val="tx2">
            <a:lumMod val="75000"/>
          </a:schemeClr>
        </a:solidFill>
        <a:ln>
          <a:solidFill>
            <a:schemeClr val="bg1"/>
          </a:solidFill>
        </a:ln>
      </dgm:spPr>
      <dgm:t>
        <a:bodyPr/>
        <a:lstStyle/>
        <a:p>
          <a:endParaRPr lang="it-IT"/>
        </a:p>
      </dgm:t>
    </dgm:pt>
    <dgm:pt modelId="{F1135773-02DE-4C03-BE08-C69EBD7C3A91}" type="pres">
      <dgm:prSet presAssocID="{9D27F15F-4044-48F3-BF7F-FB209038BDAA}" presName="Name0" presStyleCnt="0">
        <dgm:presLayoutVars>
          <dgm:chMax val="7"/>
          <dgm:chPref val="7"/>
          <dgm:dir/>
        </dgm:presLayoutVars>
      </dgm:prSet>
      <dgm:spPr/>
    </dgm:pt>
    <dgm:pt modelId="{75A892BA-CCD0-47EC-A88D-DBE38866895C}" type="pres">
      <dgm:prSet presAssocID="{9D27F15F-4044-48F3-BF7F-FB209038BDAA}" presName="dot1" presStyleLbl="alignNode1" presStyleIdx="0" presStyleCnt="10"/>
      <dgm:spPr>
        <a:solidFill>
          <a:schemeClr val="tx2">
            <a:lumMod val="75000"/>
          </a:schemeClr>
        </a:solidFill>
        <a:ln>
          <a:solidFill>
            <a:schemeClr val="tx2">
              <a:lumMod val="75000"/>
            </a:schemeClr>
          </a:solidFill>
        </a:ln>
      </dgm:spPr>
    </dgm:pt>
    <dgm:pt modelId="{5B607D37-21E2-4774-8048-300C3CAC3562}" type="pres">
      <dgm:prSet presAssocID="{9D27F15F-4044-48F3-BF7F-FB209038BDAA}" presName="dot2" presStyleLbl="alignNode1" presStyleIdx="1" presStyleCnt="10"/>
      <dgm:spPr>
        <a:solidFill>
          <a:schemeClr val="tx2">
            <a:lumMod val="75000"/>
          </a:schemeClr>
        </a:solidFill>
        <a:ln>
          <a:solidFill>
            <a:schemeClr val="tx2">
              <a:lumMod val="75000"/>
            </a:schemeClr>
          </a:solidFill>
        </a:ln>
      </dgm:spPr>
    </dgm:pt>
    <dgm:pt modelId="{A4499319-1712-45ED-9CA3-0C83B36DD6E4}" type="pres">
      <dgm:prSet presAssocID="{9D27F15F-4044-48F3-BF7F-FB209038BDAA}" presName="dot3" presStyleLbl="alignNode1" presStyleIdx="2" presStyleCnt="10"/>
      <dgm:spPr>
        <a:solidFill>
          <a:schemeClr val="tx2">
            <a:lumMod val="75000"/>
          </a:schemeClr>
        </a:solidFill>
        <a:ln>
          <a:solidFill>
            <a:schemeClr val="tx2">
              <a:lumMod val="75000"/>
            </a:schemeClr>
          </a:solidFill>
        </a:ln>
      </dgm:spPr>
    </dgm:pt>
    <dgm:pt modelId="{FB9E9770-B32A-4CC4-A866-D4D762609FF9}" type="pres">
      <dgm:prSet presAssocID="{9D27F15F-4044-48F3-BF7F-FB209038BDAA}" presName="dotArrow1" presStyleLbl="alignNode1" presStyleIdx="3" presStyleCnt="10"/>
      <dgm:spPr>
        <a:solidFill>
          <a:schemeClr val="tx2">
            <a:lumMod val="75000"/>
          </a:schemeClr>
        </a:solidFill>
        <a:ln>
          <a:solidFill>
            <a:schemeClr val="tx2">
              <a:lumMod val="75000"/>
            </a:schemeClr>
          </a:solidFill>
        </a:ln>
      </dgm:spPr>
    </dgm:pt>
    <dgm:pt modelId="{B6EDA62C-6EC2-4C51-81AD-C07E5FAD9E8E}" type="pres">
      <dgm:prSet presAssocID="{9D27F15F-4044-48F3-BF7F-FB209038BDAA}" presName="dotArrow2" presStyleLbl="alignNode1" presStyleIdx="4" presStyleCnt="10"/>
      <dgm:spPr>
        <a:solidFill>
          <a:schemeClr val="tx2">
            <a:lumMod val="75000"/>
          </a:schemeClr>
        </a:solidFill>
        <a:ln>
          <a:solidFill>
            <a:schemeClr val="tx2">
              <a:lumMod val="75000"/>
            </a:schemeClr>
          </a:solidFill>
        </a:ln>
      </dgm:spPr>
    </dgm:pt>
    <dgm:pt modelId="{3B6D935E-355B-4AEC-AF22-CEE771B3DB3A}" type="pres">
      <dgm:prSet presAssocID="{9D27F15F-4044-48F3-BF7F-FB209038BDAA}" presName="dotArrow3" presStyleLbl="alignNode1" presStyleIdx="5" presStyleCnt="10"/>
      <dgm:spPr>
        <a:solidFill>
          <a:schemeClr val="tx2">
            <a:lumMod val="75000"/>
          </a:schemeClr>
        </a:solidFill>
        <a:ln>
          <a:solidFill>
            <a:schemeClr val="tx2">
              <a:lumMod val="75000"/>
            </a:schemeClr>
          </a:solidFill>
        </a:ln>
      </dgm:spPr>
    </dgm:pt>
    <dgm:pt modelId="{BE803308-A8E9-4175-97FC-293399803DB4}" type="pres">
      <dgm:prSet presAssocID="{9D27F15F-4044-48F3-BF7F-FB209038BDAA}" presName="dotArrow4" presStyleLbl="alignNode1" presStyleIdx="6" presStyleCnt="10"/>
      <dgm:spPr>
        <a:solidFill>
          <a:schemeClr val="tx2">
            <a:lumMod val="75000"/>
          </a:schemeClr>
        </a:solidFill>
        <a:ln>
          <a:solidFill>
            <a:schemeClr val="tx2">
              <a:lumMod val="75000"/>
            </a:schemeClr>
          </a:solidFill>
        </a:ln>
      </dgm:spPr>
    </dgm:pt>
    <dgm:pt modelId="{58E1AA1E-272A-47C6-8F24-5BA0DB039529}" type="pres">
      <dgm:prSet presAssocID="{9D27F15F-4044-48F3-BF7F-FB209038BDAA}" presName="dotArrow5" presStyleLbl="alignNode1" presStyleIdx="7" presStyleCnt="10"/>
      <dgm:spPr>
        <a:solidFill>
          <a:schemeClr val="tx2">
            <a:lumMod val="75000"/>
          </a:schemeClr>
        </a:solidFill>
        <a:ln>
          <a:solidFill>
            <a:schemeClr val="tx2">
              <a:lumMod val="75000"/>
            </a:schemeClr>
          </a:solidFill>
        </a:ln>
      </dgm:spPr>
    </dgm:pt>
    <dgm:pt modelId="{A79DB7FF-1260-40D4-B4AD-627FD06D0C60}" type="pres">
      <dgm:prSet presAssocID="{9D27F15F-4044-48F3-BF7F-FB209038BDAA}" presName="dotArrow6" presStyleLbl="alignNode1" presStyleIdx="8" presStyleCnt="10"/>
      <dgm:spPr>
        <a:solidFill>
          <a:schemeClr val="tx2">
            <a:lumMod val="75000"/>
          </a:schemeClr>
        </a:solidFill>
        <a:ln>
          <a:solidFill>
            <a:schemeClr val="tx2">
              <a:lumMod val="75000"/>
            </a:schemeClr>
          </a:solidFill>
        </a:ln>
      </dgm:spPr>
    </dgm:pt>
    <dgm:pt modelId="{CB91F92F-382F-4D61-8FDD-0D12315876CD}" type="pres">
      <dgm:prSet presAssocID="{9D27F15F-4044-48F3-BF7F-FB209038BDAA}" presName="dotArrow7" presStyleLbl="alignNode1" presStyleIdx="9" presStyleCnt="10"/>
      <dgm:spPr>
        <a:solidFill>
          <a:schemeClr val="tx2">
            <a:lumMod val="75000"/>
          </a:schemeClr>
        </a:solidFill>
        <a:ln>
          <a:solidFill>
            <a:schemeClr val="tx2">
              <a:lumMod val="75000"/>
            </a:schemeClr>
          </a:solidFill>
        </a:ln>
      </dgm:spPr>
    </dgm:pt>
    <dgm:pt modelId="{DEAE0B11-0795-4B82-9DBC-F1AA229EA0EA}" type="pres">
      <dgm:prSet presAssocID="{104EF9A2-F830-4030-B982-BB6D3E1BBFEB}" presName="parTx1" presStyleLbl="node1" presStyleIdx="0" presStyleCnt="2" custScaleX="110137" custScaleY="208853" custLinFactNeighborX="13204" custLinFactNeighborY="43408"/>
      <dgm:spPr/>
    </dgm:pt>
    <dgm:pt modelId="{D6E98315-B1CA-45EF-AFA7-CF447321D797}" type="pres">
      <dgm:prSet presAssocID="{62EBD3D7-6C2D-4DDD-B84C-89EF86BC94F4}" presName="picture1" presStyleCnt="0"/>
      <dgm:spPr/>
    </dgm:pt>
    <dgm:pt modelId="{06E02B56-5724-4445-A246-3ECBB6E5E971}" type="pres">
      <dgm:prSet presAssocID="{62EBD3D7-6C2D-4DDD-B84C-89EF86BC94F4}" presName="imageRepeatNode" presStyleLbl="fgImgPlace1" presStyleIdx="0" presStyleCnt="2" custScaleX="151231" custLinFactNeighborX="-10726" custLinFactNeighborY="13455"/>
      <dgm:spPr/>
    </dgm:pt>
    <dgm:pt modelId="{C51476E7-9C07-40DA-9B34-BC83F885B660}" type="pres">
      <dgm:prSet presAssocID="{6DB6F585-1984-4C52-ADB3-851948F554EC}" presName="parTx2" presStyleLbl="node1" presStyleIdx="1" presStyleCnt="2" custScaleY="219069"/>
      <dgm:spPr/>
    </dgm:pt>
    <dgm:pt modelId="{18ACCAEC-2564-488C-9C03-25803EC7F25E}" type="pres">
      <dgm:prSet presAssocID="{B7613D56-DE1B-4F5C-B122-12E437FC13C3}" presName="picture2" presStyleCnt="0"/>
      <dgm:spPr/>
    </dgm:pt>
    <dgm:pt modelId="{DEBFF5C1-2CC1-4AF0-9AC7-17487D84F8A9}" type="pres">
      <dgm:prSet presAssocID="{B7613D56-DE1B-4F5C-B122-12E437FC13C3}" presName="imageRepeatNode" presStyleLbl="fgImgPlace1" presStyleIdx="1" presStyleCnt="2" custScaleX="156790" custScaleY="108039" custLinFactNeighborX="-28517" custLinFactNeighborY="0"/>
      <dgm:spPr/>
    </dgm:pt>
  </dgm:ptLst>
  <dgm:cxnLst>
    <dgm:cxn modelId="{AE9C7F8F-DB6D-4F33-BBB6-85A8907319AF}" type="presOf" srcId="{62EBD3D7-6C2D-4DDD-B84C-89EF86BC94F4}" destId="{06E02B56-5724-4445-A246-3ECBB6E5E971}" srcOrd="0" destOrd="0" presId="urn:microsoft.com/office/officeart/2008/layout/AscendingPictureAccentProcess"/>
    <dgm:cxn modelId="{8167ECA2-D7CB-4AA6-BA2C-D681383D42CA}" srcId="{9D27F15F-4044-48F3-BF7F-FB209038BDAA}" destId="{104EF9A2-F830-4030-B982-BB6D3E1BBFEB}" srcOrd="0" destOrd="0" parTransId="{6B1211AD-61CC-4B22-8887-C29A17199FF4}" sibTransId="{62EBD3D7-6C2D-4DDD-B84C-89EF86BC94F4}"/>
    <dgm:cxn modelId="{7C22E6A8-7946-4916-B39B-03BAC663C800}" type="presOf" srcId="{104EF9A2-F830-4030-B982-BB6D3E1BBFEB}" destId="{DEAE0B11-0795-4B82-9DBC-F1AA229EA0EA}" srcOrd="0" destOrd="0" presId="urn:microsoft.com/office/officeart/2008/layout/AscendingPictureAccentProcess"/>
    <dgm:cxn modelId="{AC2B9EAA-82C8-45A3-99EF-0EA3C69AB620}" srcId="{9D27F15F-4044-48F3-BF7F-FB209038BDAA}" destId="{6DB6F585-1984-4C52-ADB3-851948F554EC}" srcOrd="1" destOrd="0" parTransId="{7CCAF649-4437-45B1-9BAD-FF3939170B20}" sibTransId="{B7613D56-DE1B-4F5C-B122-12E437FC13C3}"/>
    <dgm:cxn modelId="{F2E6EBB3-7422-4402-A13B-48FEF1C569AB}" type="presOf" srcId="{B7613D56-DE1B-4F5C-B122-12E437FC13C3}" destId="{DEBFF5C1-2CC1-4AF0-9AC7-17487D84F8A9}" srcOrd="0" destOrd="0" presId="urn:microsoft.com/office/officeart/2008/layout/AscendingPictureAccentProcess"/>
    <dgm:cxn modelId="{222141C7-351F-4D3B-B23D-BBCC47A4FF5F}" type="presOf" srcId="{6DB6F585-1984-4C52-ADB3-851948F554EC}" destId="{C51476E7-9C07-40DA-9B34-BC83F885B660}" srcOrd="0" destOrd="0" presId="urn:microsoft.com/office/officeart/2008/layout/AscendingPictureAccentProcess"/>
    <dgm:cxn modelId="{167B29C9-A5E8-48D2-A85C-0010C405B5A7}" type="presOf" srcId="{9D27F15F-4044-48F3-BF7F-FB209038BDAA}" destId="{F1135773-02DE-4C03-BE08-C69EBD7C3A91}" srcOrd="0" destOrd="0" presId="urn:microsoft.com/office/officeart/2008/layout/AscendingPictureAccentProcess"/>
    <dgm:cxn modelId="{E6A9EE05-C7C9-426E-A812-1004FCFCA9CE}" type="presParOf" srcId="{F1135773-02DE-4C03-BE08-C69EBD7C3A91}" destId="{75A892BA-CCD0-47EC-A88D-DBE38866895C}" srcOrd="0" destOrd="0" presId="urn:microsoft.com/office/officeart/2008/layout/AscendingPictureAccentProcess"/>
    <dgm:cxn modelId="{1E372CB8-CC2F-44A0-83FF-0D49D5DBD74C}" type="presParOf" srcId="{F1135773-02DE-4C03-BE08-C69EBD7C3A91}" destId="{5B607D37-21E2-4774-8048-300C3CAC3562}" srcOrd="1" destOrd="0" presId="urn:microsoft.com/office/officeart/2008/layout/AscendingPictureAccentProcess"/>
    <dgm:cxn modelId="{124878EC-45CB-4B23-B6AB-4CD22CA8AC2B}" type="presParOf" srcId="{F1135773-02DE-4C03-BE08-C69EBD7C3A91}" destId="{A4499319-1712-45ED-9CA3-0C83B36DD6E4}" srcOrd="2" destOrd="0" presId="urn:microsoft.com/office/officeart/2008/layout/AscendingPictureAccentProcess"/>
    <dgm:cxn modelId="{1163ADA5-2C24-43ED-BFA4-86C762ED7C0E}" type="presParOf" srcId="{F1135773-02DE-4C03-BE08-C69EBD7C3A91}" destId="{FB9E9770-B32A-4CC4-A866-D4D762609FF9}" srcOrd="3" destOrd="0" presId="urn:microsoft.com/office/officeart/2008/layout/AscendingPictureAccentProcess"/>
    <dgm:cxn modelId="{A00F1533-A8B2-403D-AAAC-4AAC5DD71FDD}" type="presParOf" srcId="{F1135773-02DE-4C03-BE08-C69EBD7C3A91}" destId="{B6EDA62C-6EC2-4C51-81AD-C07E5FAD9E8E}" srcOrd="4" destOrd="0" presId="urn:microsoft.com/office/officeart/2008/layout/AscendingPictureAccentProcess"/>
    <dgm:cxn modelId="{9544C5D3-5171-4E6A-9B85-6AA9FE2CD203}" type="presParOf" srcId="{F1135773-02DE-4C03-BE08-C69EBD7C3A91}" destId="{3B6D935E-355B-4AEC-AF22-CEE771B3DB3A}" srcOrd="5" destOrd="0" presId="urn:microsoft.com/office/officeart/2008/layout/AscendingPictureAccentProcess"/>
    <dgm:cxn modelId="{95A2DCB8-41A3-4487-9B22-A76FEBA1B4E0}" type="presParOf" srcId="{F1135773-02DE-4C03-BE08-C69EBD7C3A91}" destId="{BE803308-A8E9-4175-97FC-293399803DB4}" srcOrd="6" destOrd="0" presId="urn:microsoft.com/office/officeart/2008/layout/AscendingPictureAccentProcess"/>
    <dgm:cxn modelId="{5549A51C-F9A1-4E29-9F74-F32ACA3E4EA0}" type="presParOf" srcId="{F1135773-02DE-4C03-BE08-C69EBD7C3A91}" destId="{58E1AA1E-272A-47C6-8F24-5BA0DB039529}" srcOrd="7" destOrd="0" presId="urn:microsoft.com/office/officeart/2008/layout/AscendingPictureAccentProcess"/>
    <dgm:cxn modelId="{D497C218-6F80-478F-82F3-502A229B2D51}" type="presParOf" srcId="{F1135773-02DE-4C03-BE08-C69EBD7C3A91}" destId="{A79DB7FF-1260-40D4-B4AD-627FD06D0C60}" srcOrd="8" destOrd="0" presId="urn:microsoft.com/office/officeart/2008/layout/AscendingPictureAccentProcess"/>
    <dgm:cxn modelId="{8EF2291A-6DCD-4E2F-9FE1-A4DA80F91454}" type="presParOf" srcId="{F1135773-02DE-4C03-BE08-C69EBD7C3A91}" destId="{CB91F92F-382F-4D61-8FDD-0D12315876CD}" srcOrd="9" destOrd="0" presId="urn:microsoft.com/office/officeart/2008/layout/AscendingPictureAccentProcess"/>
    <dgm:cxn modelId="{233A787D-5411-4EF5-9074-FF38DAF68F43}" type="presParOf" srcId="{F1135773-02DE-4C03-BE08-C69EBD7C3A91}" destId="{DEAE0B11-0795-4B82-9DBC-F1AA229EA0EA}" srcOrd="10" destOrd="0" presId="urn:microsoft.com/office/officeart/2008/layout/AscendingPictureAccentProcess"/>
    <dgm:cxn modelId="{3269A734-9B42-4A49-94E6-3D28AE4DE5E5}" type="presParOf" srcId="{F1135773-02DE-4C03-BE08-C69EBD7C3A91}" destId="{D6E98315-B1CA-45EF-AFA7-CF447321D797}" srcOrd="11" destOrd="0" presId="urn:microsoft.com/office/officeart/2008/layout/AscendingPictureAccentProcess"/>
    <dgm:cxn modelId="{2B17A21A-63A3-4380-B5E4-39A2046266D9}" type="presParOf" srcId="{D6E98315-B1CA-45EF-AFA7-CF447321D797}" destId="{06E02B56-5724-4445-A246-3ECBB6E5E971}" srcOrd="0" destOrd="0" presId="urn:microsoft.com/office/officeart/2008/layout/AscendingPictureAccentProcess"/>
    <dgm:cxn modelId="{5F179485-92D0-450C-95D3-44C06F96B108}" type="presParOf" srcId="{F1135773-02DE-4C03-BE08-C69EBD7C3A91}" destId="{C51476E7-9C07-40DA-9B34-BC83F885B660}" srcOrd="12" destOrd="0" presId="urn:microsoft.com/office/officeart/2008/layout/AscendingPictureAccentProcess"/>
    <dgm:cxn modelId="{5E5A129E-D7F2-4BA8-9B35-3E1CD5FACE06}" type="presParOf" srcId="{F1135773-02DE-4C03-BE08-C69EBD7C3A91}" destId="{18ACCAEC-2564-488C-9C03-25803EC7F25E}" srcOrd="13" destOrd="0" presId="urn:microsoft.com/office/officeart/2008/layout/AscendingPictureAccentProcess"/>
    <dgm:cxn modelId="{387799D7-E971-4240-B019-BEC1624E3DE2}" type="presParOf" srcId="{18ACCAEC-2564-488C-9C03-25803EC7F25E}" destId="{DEBFF5C1-2CC1-4AF0-9AC7-17487D84F8A9}" srcOrd="0" destOrd="0" presId="urn:microsoft.com/office/officeart/2008/layout/AscendingPictureAccentProcess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36BD7DCA-58BD-4416-9EB2-137B8E3BF5E6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C6086C03-FB97-461D-9DC8-0BCE040BF7D6}">
      <dgm:prSet phldrT="[Testo]" custT="1"/>
      <dgm:spPr>
        <a:solidFill>
          <a:schemeClr val="accent4">
            <a:lumMod val="75000"/>
          </a:schemeClr>
        </a:solidFill>
      </dgm:spPr>
      <dgm:t>
        <a:bodyPr/>
        <a:lstStyle/>
        <a:p>
          <a:r>
            <a:rPr lang="it-IT" sz="2400" b="1" dirty="0"/>
            <a:t>Durata = 5 gg.</a:t>
          </a:r>
        </a:p>
      </dgm:t>
    </dgm:pt>
    <dgm:pt modelId="{7E73C1F2-ABC9-4FD1-BA01-930B2AAE3A1E}" type="parTrans" cxnId="{8F58D72F-65B5-4DB6-8A71-5762DD046F2C}">
      <dgm:prSet/>
      <dgm:spPr/>
      <dgm:t>
        <a:bodyPr/>
        <a:lstStyle/>
        <a:p>
          <a:endParaRPr lang="it-IT"/>
        </a:p>
      </dgm:t>
    </dgm:pt>
    <dgm:pt modelId="{75E03AAA-46FF-438D-A4B7-412523E6B963}" type="sibTrans" cxnId="{8F58D72F-65B5-4DB6-8A71-5762DD046F2C}">
      <dgm:prSet/>
      <dgm:spPr/>
      <dgm:t>
        <a:bodyPr/>
        <a:lstStyle/>
        <a:p>
          <a:endParaRPr lang="it-IT"/>
        </a:p>
      </dgm:t>
    </dgm:pt>
    <dgm:pt modelId="{C2A41249-140E-446B-8538-6E77623B13BF}">
      <dgm:prSet phldrT="[Testo]" custT="1"/>
      <dgm:spPr>
        <a:solidFill>
          <a:schemeClr val="accent4">
            <a:lumMod val="75000"/>
          </a:schemeClr>
        </a:solidFill>
      </dgm:spPr>
      <dgm:t>
        <a:bodyPr/>
        <a:lstStyle/>
        <a:p>
          <a:r>
            <a:rPr lang="it-IT" sz="2400" b="1" dirty="0"/>
            <a:t>Concessi da Magistrato di </a:t>
          </a:r>
          <a:r>
            <a:rPr lang="it-IT" sz="2400" b="1" dirty="0" err="1"/>
            <a:t>sorv</a:t>
          </a:r>
          <a:r>
            <a:rPr lang="it-IT" sz="2400" b="1" dirty="0"/>
            <a:t>. o autorità procedente </a:t>
          </a:r>
          <a:r>
            <a:rPr lang="it-IT" sz="1800" b="1" i="1" dirty="0"/>
            <a:t>(a seconda se si tratta di condannati o imputati – valgono le regole dell’art. 11 co. 4)</a:t>
          </a:r>
        </a:p>
      </dgm:t>
    </dgm:pt>
    <dgm:pt modelId="{6031B329-8113-494B-ABB1-71689F020908}" type="parTrans" cxnId="{FC9A160C-09AF-4846-8350-FAADC8871412}">
      <dgm:prSet/>
      <dgm:spPr/>
      <dgm:t>
        <a:bodyPr/>
        <a:lstStyle/>
        <a:p>
          <a:endParaRPr lang="it-IT"/>
        </a:p>
      </dgm:t>
    </dgm:pt>
    <dgm:pt modelId="{C11B594F-487A-4381-8A7C-1F9C83C81C7B}" type="sibTrans" cxnId="{FC9A160C-09AF-4846-8350-FAADC8871412}">
      <dgm:prSet/>
      <dgm:spPr/>
      <dgm:t>
        <a:bodyPr/>
        <a:lstStyle/>
        <a:p>
          <a:endParaRPr lang="it-IT"/>
        </a:p>
      </dgm:t>
    </dgm:pt>
    <dgm:pt modelId="{E1D87EC5-E43D-4E67-BDB7-EFA85573D4FB}">
      <dgm:prSet phldrT="[Testo]" custT="1"/>
      <dgm:spPr>
        <a:solidFill>
          <a:schemeClr val="accent4">
            <a:lumMod val="75000"/>
          </a:schemeClr>
        </a:solidFill>
      </dgm:spPr>
      <dgm:t>
        <a:bodyPr/>
        <a:lstStyle/>
        <a:p>
          <a:r>
            <a:rPr lang="it-IT" sz="2400" b="1" dirty="0"/>
            <a:t>Procedimento = art. 30-bis</a:t>
          </a:r>
        </a:p>
        <a:p>
          <a:r>
            <a:rPr lang="it-IT" sz="2400" b="1" dirty="0"/>
            <a:t>Reclamo al </a:t>
          </a:r>
          <a:r>
            <a:rPr lang="it-IT" sz="2400" b="1" dirty="0" err="1"/>
            <a:t>Trib</a:t>
          </a:r>
          <a:r>
            <a:rPr lang="it-IT" sz="2400" b="1" dirty="0"/>
            <a:t>. </a:t>
          </a:r>
          <a:r>
            <a:rPr lang="it-IT" sz="2400" b="1" dirty="0" err="1"/>
            <a:t>sorv</a:t>
          </a:r>
          <a:r>
            <a:rPr lang="it-IT" sz="2400" b="1" dirty="0"/>
            <a:t>. o Corte d’appello</a:t>
          </a:r>
        </a:p>
      </dgm:t>
    </dgm:pt>
    <dgm:pt modelId="{37977515-CBB3-45CB-9735-A1D98F11599B}" type="parTrans" cxnId="{2691D8B9-BBE3-446A-9F77-8FF4CB2D9DB1}">
      <dgm:prSet/>
      <dgm:spPr/>
      <dgm:t>
        <a:bodyPr/>
        <a:lstStyle/>
        <a:p>
          <a:endParaRPr lang="it-IT"/>
        </a:p>
      </dgm:t>
    </dgm:pt>
    <dgm:pt modelId="{F9311E11-162E-4398-AC7F-F76704D47BD8}" type="sibTrans" cxnId="{2691D8B9-BBE3-446A-9F77-8FF4CB2D9DB1}">
      <dgm:prSet/>
      <dgm:spPr/>
      <dgm:t>
        <a:bodyPr/>
        <a:lstStyle/>
        <a:p>
          <a:endParaRPr lang="it-IT"/>
        </a:p>
      </dgm:t>
    </dgm:pt>
    <dgm:pt modelId="{CC4F68AC-6BD7-4A43-8774-FD5AC673784E}">
      <dgm:prSet custT="1"/>
      <dgm:spPr>
        <a:solidFill>
          <a:schemeClr val="accent4">
            <a:lumMod val="75000"/>
          </a:schemeClr>
        </a:solidFill>
      </dgm:spPr>
      <dgm:t>
        <a:bodyPr/>
        <a:lstStyle/>
        <a:p>
          <a:r>
            <a:rPr lang="it-IT" sz="2400" b="1" dirty="0"/>
            <a:t>Legittimati = tutti i detenuti</a:t>
          </a:r>
          <a:endParaRPr lang="it-IT" sz="2400" b="0" dirty="0"/>
        </a:p>
      </dgm:t>
    </dgm:pt>
    <dgm:pt modelId="{046A4785-2EE6-4D46-B15C-B28326653374}" type="parTrans" cxnId="{D9524EEE-A309-4B25-98A0-44AD61F7FED9}">
      <dgm:prSet/>
      <dgm:spPr/>
      <dgm:t>
        <a:bodyPr/>
        <a:lstStyle/>
        <a:p>
          <a:endParaRPr lang="it-IT"/>
        </a:p>
      </dgm:t>
    </dgm:pt>
    <dgm:pt modelId="{D7216A5F-EA0F-4F00-8704-6843FD8CD7D6}" type="sibTrans" cxnId="{D9524EEE-A309-4B25-98A0-44AD61F7FED9}">
      <dgm:prSet/>
      <dgm:spPr/>
      <dgm:t>
        <a:bodyPr/>
        <a:lstStyle/>
        <a:p>
          <a:endParaRPr lang="it-IT"/>
        </a:p>
      </dgm:t>
    </dgm:pt>
    <dgm:pt modelId="{12B26DDB-D992-4F55-AB6F-3FA5AC3E6E71}" type="pres">
      <dgm:prSet presAssocID="{36BD7DCA-58BD-4416-9EB2-137B8E3BF5E6}" presName="linear" presStyleCnt="0">
        <dgm:presLayoutVars>
          <dgm:dir/>
          <dgm:animLvl val="lvl"/>
          <dgm:resizeHandles val="exact"/>
        </dgm:presLayoutVars>
      </dgm:prSet>
      <dgm:spPr/>
    </dgm:pt>
    <dgm:pt modelId="{D977AF08-48C4-4DDC-8281-61EE9445C983}" type="pres">
      <dgm:prSet presAssocID="{C6086C03-FB97-461D-9DC8-0BCE040BF7D6}" presName="parentLin" presStyleCnt="0"/>
      <dgm:spPr/>
    </dgm:pt>
    <dgm:pt modelId="{475AA450-0AE2-49F6-9F78-BDD6E52C47F0}" type="pres">
      <dgm:prSet presAssocID="{C6086C03-FB97-461D-9DC8-0BCE040BF7D6}" presName="parentLeftMargin" presStyleLbl="node1" presStyleIdx="0" presStyleCnt="4"/>
      <dgm:spPr/>
    </dgm:pt>
    <dgm:pt modelId="{C75E1C3E-B983-4CEE-B3C5-A7CCD6F6A472}" type="pres">
      <dgm:prSet presAssocID="{C6086C03-FB97-461D-9DC8-0BCE040BF7D6}" presName="parentText" presStyleLbl="node1" presStyleIdx="0" presStyleCnt="4" custScaleX="103570" custScaleY="53613">
        <dgm:presLayoutVars>
          <dgm:chMax val="0"/>
          <dgm:bulletEnabled val="1"/>
        </dgm:presLayoutVars>
      </dgm:prSet>
      <dgm:spPr/>
    </dgm:pt>
    <dgm:pt modelId="{8C584052-28A1-4280-9565-CCF7B2574A2D}" type="pres">
      <dgm:prSet presAssocID="{C6086C03-FB97-461D-9DC8-0BCE040BF7D6}" presName="negativeSpace" presStyleCnt="0"/>
      <dgm:spPr/>
    </dgm:pt>
    <dgm:pt modelId="{E99F0686-6D21-4A12-976A-50FB808D36C3}" type="pres">
      <dgm:prSet presAssocID="{C6086C03-FB97-461D-9DC8-0BCE040BF7D6}" presName="childText" presStyleLbl="conFgAcc1" presStyleIdx="0" presStyleCnt="4">
        <dgm:presLayoutVars>
          <dgm:bulletEnabled val="1"/>
        </dgm:presLayoutVars>
      </dgm:prSet>
      <dgm:spPr>
        <a:ln>
          <a:solidFill>
            <a:schemeClr val="accent4">
              <a:lumMod val="75000"/>
            </a:schemeClr>
          </a:solidFill>
        </a:ln>
      </dgm:spPr>
    </dgm:pt>
    <dgm:pt modelId="{5D6F1C8A-CA69-4E48-A598-995B556653EC}" type="pres">
      <dgm:prSet presAssocID="{75E03AAA-46FF-438D-A4B7-412523E6B963}" presName="spaceBetweenRectangles" presStyleCnt="0"/>
      <dgm:spPr/>
    </dgm:pt>
    <dgm:pt modelId="{FE7B7693-0031-4865-A6F7-BCA0C8CBBC07}" type="pres">
      <dgm:prSet presAssocID="{CC4F68AC-6BD7-4A43-8774-FD5AC673784E}" presName="parentLin" presStyleCnt="0"/>
      <dgm:spPr/>
    </dgm:pt>
    <dgm:pt modelId="{56E32C5A-CDD1-4047-BC2A-8940902A3CE9}" type="pres">
      <dgm:prSet presAssocID="{CC4F68AC-6BD7-4A43-8774-FD5AC673784E}" presName="parentLeftMargin" presStyleLbl="node1" presStyleIdx="0" presStyleCnt="4"/>
      <dgm:spPr/>
    </dgm:pt>
    <dgm:pt modelId="{B09D8DDC-36E1-4C44-9464-23606918D388}" type="pres">
      <dgm:prSet presAssocID="{CC4F68AC-6BD7-4A43-8774-FD5AC673784E}" presName="parentText" presStyleLbl="node1" presStyleIdx="1" presStyleCnt="4" custScaleX="103570" custScaleY="59134">
        <dgm:presLayoutVars>
          <dgm:chMax val="0"/>
          <dgm:bulletEnabled val="1"/>
        </dgm:presLayoutVars>
      </dgm:prSet>
      <dgm:spPr/>
    </dgm:pt>
    <dgm:pt modelId="{EB6DEF97-75EC-4701-AF2D-ECEF6F2F8DE9}" type="pres">
      <dgm:prSet presAssocID="{CC4F68AC-6BD7-4A43-8774-FD5AC673784E}" presName="negativeSpace" presStyleCnt="0"/>
      <dgm:spPr/>
    </dgm:pt>
    <dgm:pt modelId="{1F79D702-AB72-4C13-B069-4FB30CCB0B84}" type="pres">
      <dgm:prSet presAssocID="{CC4F68AC-6BD7-4A43-8774-FD5AC673784E}" presName="childText" presStyleLbl="conFgAcc1" presStyleIdx="1" presStyleCnt="4">
        <dgm:presLayoutVars>
          <dgm:bulletEnabled val="1"/>
        </dgm:presLayoutVars>
      </dgm:prSet>
      <dgm:spPr>
        <a:ln>
          <a:solidFill>
            <a:schemeClr val="accent4">
              <a:lumMod val="75000"/>
            </a:schemeClr>
          </a:solidFill>
        </a:ln>
      </dgm:spPr>
    </dgm:pt>
    <dgm:pt modelId="{7523C403-D55A-4209-B54E-F035DAE9423E}" type="pres">
      <dgm:prSet presAssocID="{D7216A5F-EA0F-4F00-8704-6843FD8CD7D6}" presName="spaceBetweenRectangles" presStyleCnt="0"/>
      <dgm:spPr/>
    </dgm:pt>
    <dgm:pt modelId="{640B7C40-03A5-4A13-B763-01A0474BB747}" type="pres">
      <dgm:prSet presAssocID="{C2A41249-140E-446B-8538-6E77623B13BF}" presName="parentLin" presStyleCnt="0"/>
      <dgm:spPr/>
    </dgm:pt>
    <dgm:pt modelId="{1A19DAF6-FAF9-48AC-B27F-8EF2DEB31719}" type="pres">
      <dgm:prSet presAssocID="{C2A41249-140E-446B-8538-6E77623B13BF}" presName="parentLeftMargin" presStyleLbl="node1" presStyleIdx="1" presStyleCnt="4"/>
      <dgm:spPr/>
    </dgm:pt>
    <dgm:pt modelId="{31A1474A-B2F1-4239-953B-DDC5A1563A59}" type="pres">
      <dgm:prSet presAssocID="{C2A41249-140E-446B-8538-6E77623B13BF}" presName="parentText" presStyleLbl="node1" presStyleIdx="2" presStyleCnt="4" custScaleX="102500" custScaleY="87345">
        <dgm:presLayoutVars>
          <dgm:chMax val="0"/>
          <dgm:bulletEnabled val="1"/>
        </dgm:presLayoutVars>
      </dgm:prSet>
      <dgm:spPr/>
    </dgm:pt>
    <dgm:pt modelId="{1BE69F49-741E-40A5-8FC8-41DE70D325F7}" type="pres">
      <dgm:prSet presAssocID="{C2A41249-140E-446B-8538-6E77623B13BF}" presName="negativeSpace" presStyleCnt="0"/>
      <dgm:spPr/>
    </dgm:pt>
    <dgm:pt modelId="{AE37F57C-0748-46D3-B911-C8C6076050F9}" type="pres">
      <dgm:prSet presAssocID="{C2A41249-140E-446B-8538-6E77623B13BF}" presName="childText" presStyleLbl="conFgAcc1" presStyleIdx="2" presStyleCnt="4">
        <dgm:presLayoutVars>
          <dgm:bulletEnabled val="1"/>
        </dgm:presLayoutVars>
      </dgm:prSet>
      <dgm:spPr>
        <a:ln>
          <a:solidFill>
            <a:schemeClr val="accent4">
              <a:lumMod val="75000"/>
            </a:schemeClr>
          </a:solidFill>
        </a:ln>
      </dgm:spPr>
    </dgm:pt>
    <dgm:pt modelId="{0A1A9DAF-ABC4-4CBF-829F-5FC859C1924F}" type="pres">
      <dgm:prSet presAssocID="{C11B594F-487A-4381-8A7C-1F9C83C81C7B}" presName="spaceBetweenRectangles" presStyleCnt="0"/>
      <dgm:spPr/>
    </dgm:pt>
    <dgm:pt modelId="{D719BA95-41D6-4E34-A903-43100C3777B5}" type="pres">
      <dgm:prSet presAssocID="{E1D87EC5-E43D-4E67-BDB7-EFA85573D4FB}" presName="parentLin" presStyleCnt="0"/>
      <dgm:spPr/>
    </dgm:pt>
    <dgm:pt modelId="{3670E280-04B2-4060-9B42-34E388E45761}" type="pres">
      <dgm:prSet presAssocID="{E1D87EC5-E43D-4E67-BDB7-EFA85573D4FB}" presName="parentLeftMargin" presStyleLbl="node1" presStyleIdx="2" presStyleCnt="4"/>
      <dgm:spPr/>
    </dgm:pt>
    <dgm:pt modelId="{DB8E8F9C-0EB9-4812-B25D-659381A6A478}" type="pres">
      <dgm:prSet presAssocID="{E1D87EC5-E43D-4E67-BDB7-EFA85573D4FB}" presName="parentText" presStyleLbl="node1" presStyleIdx="3" presStyleCnt="4" custScaleX="103570" custScaleY="72027">
        <dgm:presLayoutVars>
          <dgm:chMax val="0"/>
          <dgm:bulletEnabled val="1"/>
        </dgm:presLayoutVars>
      </dgm:prSet>
      <dgm:spPr/>
    </dgm:pt>
    <dgm:pt modelId="{CA7B4860-B643-4625-BF6D-2C3B5276FDD3}" type="pres">
      <dgm:prSet presAssocID="{E1D87EC5-E43D-4E67-BDB7-EFA85573D4FB}" presName="negativeSpace" presStyleCnt="0"/>
      <dgm:spPr/>
    </dgm:pt>
    <dgm:pt modelId="{7E355DAD-2A72-4DE2-AD1E-86652B447148}" type="pres">
      <dgm:prSet presAssocID="{E1D87EC5-E43D-4E67-BDB7-EFA85573D4FB}" presName="childText" presStyleLbl="conFgAcc1" presStyleIdx="3" presStyleCnt="4">
        <dgm:presLayoutVars>
          <dgm:bulletEnabled val="1"/>
        </dgm:presLayoutVars>
      </dgm:prSet>
      <dgm:spPr>
        <a:ln>
          <a:solidFill>
            <a:schemeClr val="accent4">
              <a:lumMod val="75000"/>
            </a:schemeClr>
          </a:solidFill>
        </a:ln>
      </dgm:spPr>
    </dgm:pt>
  </dgm:ptLst>
  <dgm:cxnLst>
    <dgm:cxn modelId="{58D0C402-9A2E-4344-800E-6F7D570B6866}" type="presOf" srcId="{E1D87EC5-E43D-4E67-BDB7-EFA85573D4FB}" destId="{3670E280-04B2-4060-9B42-34E388E45761}" srcOrd="0" destOrd="0" presId="urn:microsoft.com/office/officeart/2005/8/layout/list1"/>
    <dgm:cxn modelId="{FC9A160C-09AF-4846-8350-FAADC8871412}" srcId="{36BD7DCA-58BD-4416-9EB2-137B8E3BF5E6}" destId="{C2A41249-140E-446B-8538-6E77623B13BF}" srcOrd="2" destOrd="0" parTransId="{6031B329-8113-494B-ABB1-71689F020908}" sibTransId="{C11B594F-487A-4381-8A7C-1F9C83C81C7B}"/>
    <dgm:cxn modelId="{8F58D72F-65B5-4DB6-8A71-5762DD046F2C}" srcId="{36BD7DCA-58BD-4416-9EB2-137B8E3BF5E6}" destId="{C6086C03-FB97-461D-9DC8-0BCE040BF7D6}" srcOrd="0" destOrd="0" parTransId="{7E73C1F2-ABC9-4FD1-BA01-930B2AAE3A1E}" sibTransId="{75E03AAA-46FF-438D-A4B7-412523E6B963}"/>
    <dgm:cxn modelId="{FC1D4269-7E4C-4054-9D83-C20CB8DF39AC}" type="presOf" srcId="{C2A41249-140E-446B-8538-6E77623B13BF}" destId="{1A19DAF6-FAF9-48AC-B27F-8EF2DEB31719}" srcOrd="0" destOrd="0" presId="urn:microsoft.com/office/officeart/2005/8/layout/list1"/>
    <dgm:cxn modelId="{D6B5598B-7D81-46F8-A2D5-9DD0411B8F08}" type="presOf" srcId="{E1D87EC5-E43D-4E67-BDB7-EFA85573D4FB}" destId="{DB8E8F9C-0EB9-4812-B25D-659381A6A478}" srcOrd="1" destOrd="0" presId="urn:microsoft.com/office/officeart/2005/8/layout/list1"/>
    <dgm:cxn modelId="{86050D9B-AFF1-4E60-8179-D5D5E5EDF99B}" type="presOf" srcId="{CC4F68AC-6BD7-4A43-8774-FD5AC673784E}" destId="{B09D8DDC-36E1-4C44-9464-23606918D388}" srcOrd="1" destOrd="0" presId="urn:microsoft.com/office/officeart/2005/8/layout/list1"/>
    <dgm:cxn modelId="{4FB19AA8-B338-40FC-9B3F-70577CF06284}" type="presOf" srcId="{C2A41249-140E-446B-8538-6E77623B13BF}" destId="{31A1474A-B2F1-4239-953B-DDC5A1563A59}" srcOrd="1" destOrd="0" presId="urn:microsoft.com/office/officeart/2005/8/layout/list1"/>
    <dgm:cxn modelId="{6C826AB0-81A0-4149-9754-9BCD7E83DCC3}" type="presOf" srcId="{CC4F68AC-6BD7-4A43-8774-FD5AC673784E}" destId="{56E32C5A-CDD1-4047-BC2A-8940902A3CE9}" srcOrd="0" destOrd="0" presId="urn:microsoft.com/office/officeart/2005/8/layout/list1"/>
    <dgm:cxn modelId="{2691D8B9-BBE3-446A-9F77-8FF4CB2D9DB1}" srcId="{36BD7DCA-58BD-4416-9EB2-137B8E3BF5E6}" destId="{E1D87EC5-E43D-4E67-BDB7-EFA85573D4FB}" srcOrd="3" destOrd="0" parTransId="{37977515-CBB3-45CB-9735-A1D98F11599B}" sibTransId="{F9311E11-162E-4398-AC7F-F76704D47BD8}"/>
    <dgm:cxn modelId="{B1CEA9C1-1789-4493-997F-829BA8DB1FD2}" type="presOf" srcId="{36BD7DCA-58BD-4416-9EB2-137B8E3BF5E6}" destId="{12B26DDB-D992-4F55-AB6F-3FA5AC3E6E71}" srcOrd="0" destOrd="0" presId="urn:microsoft.com/office/officeart/2005/8/layout/list1"/>
    <dgm:cxn modelId="{E6B532ED-3FAF-4E3F-84F6-2777DFCD907F}" type="presOf" srcId="{C6086C03-FB97-461D-9DC8-0BCE040BF7D6}" destId="{475AA450-0AE2-49F6-9F78-BDD6E52C47F0}" srcOrd="0" destOrd="0" presId="urn:microsoft.com/office/officeart/2005/8/layout/list1"/>
    <dgm:cxn modelId="{D259E1ED-063B-4CA9-B083-96E13D9B3119}" type="presOf" srcId="{C6086C03-FB97-461D-9DC8-0BCE040BF7D6}" destId="{C75E1C3E-B983-4CEE-B3C5-A7CCD6F6A472}" srcOrd="1" destOrd="0" presId="urn:microsoft.com/office/officeart/2005/8/layout/list1"/>
    <dgm:cxn modelId="{D9524EEE-A309-4B25-98A0-44AD61F7FED9}" srcId="{36BD7DCA-58BD-4416-9EB2-137B8E3BF5E6}" destId="{CC4F68AC-6BD7-4A43-8774-FD5AC673784E}" srcOrd="1" destOrd="0" parTransId="{046A4785-2EE6-4D46-B15C-B28326653374}" sibTransId="{D7216A5F-EA0F-4F00-8704-6843FD8CD7D6}"/>
    <dgm:cxn modelId="{4F306CF7-9E53-4716-8124-CC02652E056D}" type="presParOf" srcId="{12B26DDB-D992-4F55-AB6F-3FA5AC3E6E71}" destId="{D977AF08-48C4-4DDC-8281-61EE9445C983}" srcOrd="0" destOrd="0" presId="urn:microsoft.com/office/officeart/2005/8/layout/list1"/>
    <dgm:cxn modelId="{5D01B9C1-D9AC-482B-9A9F-B73722C5A119}" type="presParOf" srcId="{D977AF08-48C4-4DDC-8281-61EE9445C983}" destId="{475AA450-0AE2-49F6-9F78-BDD6E52C47F0}" srcOrd="0" destOrd="0" presId="urn:microsoft.com/office/officeart/2005/8/layout/list1"/>
    <dgm:cxn modelId="{5B36B3C9-23F7-46B3-AD18-2BDAED0D6388}" type="presParOf" srcId="{D977AF08-48C4-4DDC-8281-61EE9445C983}" destId="{C75E1C3E-B983-4CEE-B3C5-A7CCD6F6A472}" srcOrd="1" destOrd="0" presId="urn:microsoft.com/office/officeart/2005/8/layout/list1"/>
    <dgm:cxn modelId="{46E912CB-3811-4E41-8FED-4BE41102BE4A}" type="presParOf" srcId="{12B26DDB-D992-4F55-AB6F-3FA5AC3E6E71}" destId="{8C584052-28A1-4280-9565-CCF7B2574A2D}" srcOrd="1" destOrd="0" presId="urn:microsoft.com/office/officeart/2005/8/layout/list1"/>
    <dgm:cxn modelId="{DC488B4D-C9D5-4A07-AE59-86F1CB63DD83}" type="presParOf" srcId="{12B26DDB-D992-4F55-AB6F-3FA5AC3E6E71}" destId="{E99F0686-6D21-4A12-976A-50FB808D36C3}" srcOrd="2" destOrd="0" presId="urn:microsoft.com/office/officeart/2005/8/layout/list1"/>
    <dgm:cxn modelId="{8838379D-C7EB-4308-A95E-B8D2F3E8B2FE}" type="presParOf" srcId="{12B26DDB-D992-4F55-AB6F-3FA5AC3E6E71}" destId="{5D6F1C8A-CA69-4E48-A598-995B556653EC}" srcOrd="3" destOrd="0" presId="urn:microsoft.com/office/officeart/2005/8/layout/list1"/>
    <dgm:cxn modelId="{4DB83A06-576C-443F-AE9A-93364A785269}" type="presParOf" srcId="{12B26DDB-D992-4F55-AB6F-3FA5AC3E6E71}" destId="{FE7B7693-0031-4865-A6F7-BCA0C8CBBC07}" srcOrd="4" destOrd="0" presId="urn:microsoft.com/office/officeart/2005/8/layout/list1"/>
    <dgm:cxn modelId="{28C8167A-FBD0-4D1E-984E-B51E118B4555}" type="presParOf" srcId="{FE7B7693-0031-4865-A6F7-BCA0C8CBBC07}" destId="{56E32C5A-CDD1-4047-BC2A-8940902A3CE9}" srcOrd="0" destOrd="0" presId="urn:microsoft.com/office/officeart/2005/8/layout/list1"/>
    <dgm:cxn modelId="{61F73C97-A299-43DA-A8B8-4D6902975C30}" type="presParOf" srcId="{FE7B7693-0031-4865-A6F7-BCA0C8CBBC07}" destId="{B09D8DDC-36E1-4C44-9464-23606918D388}" srcOrd="1" destOrd="0" presId="urn:microsoft.com/office/officeart/2005/8/layout/list1"/>
    <dgm:cxn modelId="{36FE9A9D-5855-4BCF-861E-2FA2ED90B570}" type="presParOf" srcId="{12B26DDB-D992-4F55-AB6F-3FA5AC3E6E71}" destId="{EB6DEF97-75EC-4701-AF2D-ECEF6F2F8DE9}" srcOrd="5" destOrd="0" presId="urn:microsoft.com/office/officeart/2005/8/layout/list1"/>
    <dgm:cxn modelId="{036691A6-8787-4BA8-8FA8-3BC3B620E4DE}" type="presParOf" srcId="{12B26DDB-D992-4F55-AB6F-3FA5AC3E6E71}" destId="{1F79D702-AB72-4C13-B069-4FB30CCB0B84}" srcOrd="6" destOrd="0" presId="urn:microsoft.com/office/officeart/2005/8/layout/list1"/>
    <dgm:cxn modelId="{918D58E5-8BE5-4B46-8D40-7BEBF1D02CAB}" type="presParOf" srcId="{12B26DDB-D992-4F55-AB6F-3FA5AC3E6E71}" destId="{7523C403-D55A-4209-B54E-F035DAE9423E}" srcOrd="7" destOrd="0" presId="urn:microsoft.com/office/officeart/2005/8/layout/list1"/>
    <dgm:cxn modelId="{9F788E43-D23E-4397-8027-EFAEFB11B9B9}" type="presParOf" srcId="{12B26DDB-D992-4F55-AB6F-3FA5AC3E6E71}" destId="{640B7C40-03A5-4A13-B763-01A0474BB747}" srcOrd="8" destOrd="0" presId="urn:microsoft.com/office/officeart/2005/8/layout/list1"/>
    <dgm:cxn modelId="{D11B4ED6-F252-40AD-A9D2-DA0EC88C6510}" type="presParOf" srcId="{640B7C40-03A5-4A13-B763-01A0474BB747}" destId="{1A19DAF6-FAF9-48AC-B27F-8EF2DEB31719}" srcOrd="0" destOrd="0" presId="urn:microsoft.com/office/officeart/2005/8/layout/list1"/>
    <dgm:cxn modelId="{2BDC43B8-D158-4D2E-8780-90E2F27B492F}" type="presParOf" srcId="{640B7C40-03A5-4A13-B763-01A0474BB747}" destId="{31A1474A-B2F1-4239-953B-DDC5A1563A59}" srcOrd="1" destOrd="0" presId="urn:microsoft.com/office/officeart/2005/8/layout/list1"/>
    <dgm:cxn modelId="{25970C0A-D3A3-4774-8B38-A91F1543BAA4}" type="presParOf" srcId="{12B26DDB-D992-4F55-AB6F-3FA5AC3E6E71}" destId="{1BE69F49-741E-40A5-8FC8-41DE70D325F7}" srcOrd="9" destOrd="0" presId="urn:microsoft.com/office/officeart/2005/8/layout/list1"/>
    <dgm:cxn modelId="{C074F2F6-CBBE-428C-8BF9-C5E3445FE930}" type="presParOf" srcId="{12B26DDB-D992-4F55-AB6F-3FA5AC3E6E71}" destId="{AE37F57C-0748-46D3-B911-C8C6076050F9}" srcOrd="10" destOrd="0" presId="urn:microsoft.com/office/officeart/2005/8/layout/list1"/>
    <dgm:cxn modelId="{7F041D4E-7268-4EEB-9E4E-68FD2B47410A}" type="presParOf" srcId="{12B26DDB-D992-4F55-AB6F-3FA5AC3E6E71}" destId="{0A1A9DAF-ABC4-4CBF-829F-5FC859C1924F}" srcOrd="11" destOrd="0" presId="urn:microsoft.com/office/officeart/2005/8/layout/list1"/>
    <dgm:cxn modelId="{39A1468C-D35B-4D19-A78D-7A6CBDD27714}" type="presParOf" srcId="{12B26DDB-D992-4F55-AB6F-3FA5AC3E6E71}" destId="{D719BA95-41D6-4E34-A903-43100C3777B5}" srcOrd="12" destOrd="0" presId="urn:microsoft.com/office/officeart/2005/8/layout/list1"/>
    <dgm:cxn modelId="{C9650CBB-8695-481A-B440-A2093F61E34B}" type="presParOf" srcId="{D719BA95-41D6-4E34-A903-43100C3777B5}" destId="{3670E280-04B2-4060-9B42-34E388E45761}" srcOrd="0" destOrd="0" presId="urn:microsoft.com/office/officeart/2005/8/layout/list1"/>
    <dgm:cxn modelId="{F7C35EF0-B400-4863-A950-6C072696AD93}" type="presParOf" srcId="{D719BA95-41D6-4E34-A903-43100C3777B5}" destId="{DB8E8F9C-0EB9-4812-B25D-659381A6A478}" srcOrd="1" destOrd="0" presId="urn:microsoft.com/office/officeart/2005/8/layout/list1"/>
    <dgm:cxn modelId="{A3BD6F3F-F02B-4DBD-BFE2-00A25EFD7C8E}" type="presParOf" srcId="{12B26DDB-D992-4F55-AB6F-3FA5AC3E6E71}" destId="{CA7B4860-B643-4625-BF6D-2C3B5276FDD3}" srcOrd="13" destOrd="0" presId="urn:microsoft.com/office/officeart/2005/8/layout/list1"/>
    <dgm:cxn modelId="{AC80D5F2-84D7-41F8-8457-4BFE2EDED807}" type="presParOf" srcId="{12B26DDB-D992-4F55-AB6F-3FA5AC3E6E71}" destId="{7E355DAD-2A72-4DE2-AD1E-86652B447148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36BD7DCA-58BD-4416-9EB2-137B8E3BF5E6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C6086C03-FB97-461D-9DC8-0BCE040BF7D6}">
      <dgm:prSet phldrT="[Testo]" custT="1"/>
      <dgm:spPr>
        <a:solidFill>
          <a:schemeClr val="accent5">
            <a:lumMod val="75000"/>
          </a:schemeClr>
        </a:solidFill>
        <a:ln>
          <a:solidFill>
            <a:schemeClr val="accent5">
              <a:lumMod val="75000"/>
            </a:schemeClr>
          </a:solidFill>
        </a:ln>
      </dgm:spPr>
      <dgm:t>
        <a:bodyPr/>
        <a:lstStyle/>
        <a:p>
          <a:r>
            <a:rPr lang="it-IT" sz="2400" b="1" dirty="0"/>
            <a:t>Durata = </a:t>
          </a:r>
          <a:r>
            <a:rPr lang="it-IT" sz="2400" b="1" dirty="0" err="1"/>
            <a:t>max</a:t>
          </a:r>
          <a:r>
            <a:rPr lang="it-IT" sz="2400" b="1" dirty="0"/>
            <a:t> 15 gg. ogni permesso per </a:t>
          </a:r>
          <a:r>
            <a:rPr lang="it-IT" sz="2400" b="1" dirty="0" err="1"/>
            <a:t>max</a:t>
          </a:r>
          <a:r>
            <a:rPr lang="it-IT" sz="2400" b="1" dirty="0"/>
            <a:t> 45 gg. ogni anno</a:t>
          </a:r>
        </a:p>
      </dgm:t>
    </dgm:pt>
    <dgm:pt modelId="{7E73C1F2-ABC9-4FD1-BA01-930B2AAE3A1E}" type="parTrans" cxnId="{8F58D72F-65B5-4DB6-8A71-5762DD046F2C}">
      <dgm:prSet/>
      <dgm:spPr/>
      <dgm:t>
        <a:bodyPr/>
        <a:lstStyle/>
        <a:p>
          <a:endParaRPr lang="it-IT"/>
        </a:p>
      </dgm:t>
    </dgm:pt>
    <dgm:pt modelId="{75E03AAA-46FF-438D-A4B7-412523E6B963}" type="sibTrans" cxnId="{8F58D72F-65B5-4DB6-8A71-5762DD046F2C}">
      <dgm:prSet/>
      <dgm:spPr/>
      <dgm:t>
        <a:bodyPr/>
        <a:lstStyle/>
        <a:p>
          <a:endParaRPr lang="it-IT"/>
        </a:p>
      </dgm:t>
    </dgm:pt>
    <dgm:pt modelId="{C2A41249-140E-446B-8538-6E77623B13BF}">
      <dgm:prSet phldrT="[Testo]" custT="1"/>
      <dgm:spPr>
        <a:solidFill>
          <a:schemeClr val="accent5">
            <a:lumMod val="75000"/>
          </a:schemeClr>
        </a:solidFill>
        <a:ln>
          <a:solidFill>
            <a:schemeClr val="accent5">
              <a:lumMod val="75000"/>
            </a:schemeClr>
          </a:solidFill>
        </a:ln>
      </dgm:spPr>
      <dgm:t>
        <a:bodyPr/>
        <a:lstStyle/>
        <a:p>
          <a:r>
            <a:rPr lang="it-IT" sz="2400" b="1" dirty="0"/>
            <a:t>Concessi dal Magistrato di sorveglianza, con parere motivato del Direttore</a:t>
          </a:r>
        </a:p>
      </dgm:t>
    </dgm:pt>
    <dgm:pt modelId="{6031B329-8113-494B-ABB1-71689F020908}" type="parTrans" cxnId="{FC9A160C-09AF-4846-8350-FAADC8871412}">
      <dgm:prSet/>
      <dgm:spPr/>
      <dgm:t>
        <a:bodyPr/>
        <a:lstStyle/>
        <a:p>
          <a:endParaRPr lang="it-IT"/>
        </a:p>
      </dgm:t>
    </dgm:pt>
    <dgm:pt modelId="{C11B594F-487A-4381-8A7C-1F9C83C81C7B}" type="sibTrans" cxnId="{FC9A160C-09AF-4846-8350-FAADC8871412}">
      <dgm:prSet/>
      <dgm:spPr/>
      <dgm:t>
        <a:bodyPr/>
        <a:lstStyle/>
        <a:p>
          <a:endParaRPr lang="it-IT"/>
        </a:p>
      </dgm:t>
    </dgm:pt>
    <dgm:pt modelId="{E1D87EC5-E43D-4E67-BDB7-EFA85573D4FB}">
      <dgm:prSet phldrT="[Testo]" custT="1"/>
      <dgm:spPr>
        <a:solidFill>
          <a:schemeClr val="accent5">
            <a:lumMod val="75000"/>
          </a:schemeClr>
        </a:solidFill>
        <a:ln>
          <a:solidFill>
            <a:schemeClr val="accent5">
              <a:lumMod val="75000"/>
            </a:schemeClr>
          </a:solidFill>
        </a:ln>
      </dgm:spPr>
      <dgm:t>
        <a:bodyPr/>
        <a:lstStyle/>
        <a:p>
          <a:r>
            <a:rPr lang="it-IT" sz="2400" b="1" dirty="0"/>
            <a:t>Procedimento = art. 65 reg. </a:t>
          </a:r>
          <a:r>
            <a:rPr lang="it-IT" sz="2400" b="1" dirty="0" err="1"/>
            <a:t>esec</a:t>
          </a:r>
          <a:r>
            <a:rPr lang="it-IT" sz="2400" b="1" dirty="0"/>
            <a:t>.</a:t>
          </a:r>
        </a:p>
        <a:p>
          <a:r>
            <a:rPr lang="it-IT" sz="2400" b="1" dirty="0"/>
            <a:t>Reclamo al </a:t>
          </a:r>
          <a:r>
            <a:rPr lang="it-IT" sz="2400" b="1" dirty="0" err="1"/>
            <a:t>Trib</a:t>
          </a:r>
          <a:r>
            <a:rPr lang="it-IT" sz="2400" b="1" dirty="0"/>
            <a:t>. </a:t>
          </a:r>
          <a:r>
            <a:rPr lang="it-IT" sz="2400" b="1" dirty="0" err="1"/>
            <a:t>sorv</a:t>
          </a:r>
          <a:r>
            <a:rPr lang="it-IT" sz="2400" b="1" dirty="0"/>
            <a:t>.</a:t>
          </a:r>
        </a:p>
      </dgm:t>
    </dgm:pt>
    <dgm:pt modelId="{37977515-CBB3-45CB-9735-A1D98F11599B}" type="parTrans" cxnId="{2691D8B9-BBE3-446A-9F77-8FF4CB2D9DB1}">
      <dgm:prSet/>
      <dgm:spPr/>
      <dgm:t>
        <a:bodyPr/>
        <a:lstStyle/>
        <a:p>
          <a:endParaRPr lang="it-IT"/>
        </a:p>
      </dgm:t>
    </dgm:pt>
    <dgm:pt modelId="{F9311E11-162E-4398-AC7F-F76704D47BD8}" type="sibTrans" cxnId="{2691D8B9-BBE3-446A-9F77-8FF4CB2D9DB1}">
      <dgm:prSet/>
      <dgm:spPr/>
      <dgm:t>
        <a:bodyPr/>
        <a:lstStyle/>
        <a:p>
          <a:endParaRPr lang="it-IT"/>
        </a:p>
      </dgm:t>
    </dgm:pt>
    <dgm:pt modelId="{CC4F68AC-6BD7-4A43-8774-FD5AC673784E}">
      <dgm:prSet custT="1"/>
      <dgm:spPr>
        <a:solidFill>
          <a:schemeClr val="accent5">
            <a:lumMod val="75000"/>
          </a:schemeClr>
        </a:solidFill>
        <a:ln>
          <a:solidFill>
            <a:schemeClr val="accent5">
              <a:lumMod val="75000"/>
            </a:schemeClr>
          </a:solidFill>
        </a:ln>
      </dgm:spPr>
      <dgm:t>
        <a:bodyPr/>
        <a:lstStyle/>
        <a:p>
          <a:r>
            <a:rPr lang="it-IT" sz="2400" b="1" dirty="0"/>
            <a:t>Legittimati = </a:t>
          </a:r>
          <a:r>
            <a:rPr lang="it-IT" sz="2400" b="1" u="sng" dirty="0">
              <a:solidFill>
                <a:srgbClr val="FFFF00"/>
              </a:solidFill>
            </a:rPr>
            <a:t>solo condannati </a:t>
          </a:r>
          <a:r>
            <a:rPr lang="it-IT" sz="2400" b="1" dirty="0"/>
            <a:t>che abbiano tenuto regolare condotta, </a:t>
          </a:r>
          <a:r>
            <a:rPr lang="it-IT" sz="2400" b="1" dirty="0">
              <a:solidFill>
                <a:srgbClr val="FFFF00"/>
              </a:solidFill>
            </a:rPr>
            <a:t>selezionati in base alla pena espiata e/o al tipo di reato</a:t>
          </a:r>
          <a:endParaRPr lang="it-IT" sz="2400" b="0" dirty="0">
            <a:solidFill>
              <a:srgbClr val="FFFF00"/>
            </a:solidFill>
          </a:endParaRPr>
        </a:p>
      </dgm:t>
    </dgm:pt>
    <dgm:pt modelId="{046A4785-2EE6-4D46-B15C-B28326653374}" type="parTrans" cxnId="{D9524EEE-A309-4B25-98A0-44AD61F7FED9}">
      <dgm:prSet/>
      <dgm:spPr/>
      <dgm:t>
        <a:bodyPr/>
        <a:lstStyle/>
        <a:p>
          <a:endParaRPr lang="it-IT"/>
        </a:p>
      </dgm:t>
    </dgm:pt>
    <dgm:pt modelId="{D7216A5F-EA0F-4F00-8704-6843FD8CD7D6}" type="sibTrans" cxnId="{D9524EEE-A309-4B25-98A0-44AD61F7FED9}">
      <dgm:prSet/>
      <dgm:spPr/>
      <dgm:t>
        <a:bodyPr/>
        <a:lstStyle/>
        <a:p>
          <a:endParaRPr lang="it-IT"/>
        </a:p>
      </dgm:t>
    </dgm:pt>
    <dgm:pt modelId="{12B26DDB-D992-4F55-AB6F-3FA5AC3E6E71}" type="pres">
      <dgm:prSet presAssocID="{36BD7DCA-58BD-4416-9EB2-137B8E3BF5E6}" presName="linear" presStyleCnt="0">
        <dgm:presLayoutVars>
          <dgm:dir/>
          <dgm:animLvl val="lvl"/>
          <dgm:resizeHandles val="exact"/>
        </dgm:presLayoutVars>
      </dgm:prSet>
      <dgm:spPr/>
    </dgm:pt>
    <dgm:pt modelId="{D977AF08-48C4-4DDC-8281-61EE9445C983}" type="pres">
      <dgm:prSet presAssocID="{C6086C03-FB97-461D-9DC8-0BCE040BF7D6}" presName="parentLin" presStyleCnt="0"/>
      <dgm:spPr/>
    </dgm:pt>
    <dgm:pt modelId="{475AA450-0AE2-49F6-9F78-BDD6E52C47F0}" type="pres">
      <dgm:prSet presAssocID="{C6086C03-FB97-461D-9DC8-0BCE040BF7D6}" presName="parentLeftMargin" presStyleLbl="node1" presStyleIdx="0" presStyleCnt="4"/>
      <dgm:spPr/>
    </dgm:pt>
    <dgm:pt modelId="{C75E1C3E-B983-4CEE-B3C5-A7CCD6F6A472}" type="pres">
      <dgm:prSet presAssocID="{C6086C03-FB97-461D-9DC8-0BCE040BF7D6}" presName="parentText" presStyleLbl="node1" presStyleIdx="0" presStyleCnt="4" custScaleX="126492" custScaleY="53613">
        <dgm:presLayoutVars>
          <dgm:chMax val="0"/>
          <dgm:bulletEnabled val="1"/>
        </dgm:presLayoutVars>
      </dgm:prSet>
      <dgm:spPr/>
    </dgm:pt>
    <dgm:pt modelId="{8C584052-28A1-4280-9565-CCF7B2574A2D}" type="pres">
      <dgm:prSet presAssocID="{C6086C03-FB97-461D-9DC8-0BCE040BF7D6}" presName="negativeSpace" presStyleCnt="0"/>
      <dgm:spPr/>
    </dgm:pt>
    <dgm:pt modelId="{E99F0686-6D21-4A12-976A-50FB808D36C3}" type="pres">
      <dgm:prSet presAssocID="{C6086C03-FB97-461D-9DC8-0BCE040BF7D6}" presName="childText" presStyleLbl="conFgAcc1" presStyleIdx="0" presStyleCnt="4">
        <dgm:presLayoutVars>
          <dgm:bulletEnabled val="1"/>
        </dgm:presLayoutVars>
      </dgm:prSet>
      <dgm:spPr>
        <a:ln>
          <a:solidFill>
            <a:schemeClr val="accent5">
              <a:lumMod val="75000"/>
            </a:schemeClr>
          </a:solidFill>
        </a:ln>
      </dgm:spPr>
    </dgm:pt>
    <dgm:pt modelId="{5D6F1C8A-CA69-4E48-A598-995B556653EC}" type="pres">
      <dgm:prSet presAssocID="{75E03AAA-46FF-438D-A4B7-412523E6B963}" presName="spaceBetweenRectangles" presStyleCnt="0"/>
      <dgm:spPr/>
    </dgm:pt>
    <dgm:pt modelId="{FE7B7693-0031-4865-A6F7-BCA0C8CBBC07}" type="pres">
      <dgm:prSet presAssocID="{CC4F68AC-6BD7-4A43-8774-FD5AC673784E}" presName="parentLin" presStyleCnt="0"/>
      <dgm:spPr/>
    </dgm:pt>
    <dgm:pt modelId="{56E32C5A-CDD1-4047-BC2A-8940902A3CE9}" type="pres">
      <dgm:prSet presAssocID="{CC4F68AC-6BD7-4A43-8774-FD5AC673784E}" presName="parentLeftMargin" presStyleLbl="node1" presStyleIdx="0" presStyleCnt="4"/>
      <dgm:spPr/>
    </dgm:pt>
    <dgm:pt modelId="{B09D8DDC-36E1-4C44-9464-23606918D388}" type="pres">
      <dgm:prSet presAssocID="{CC4F68AC-6BD7-4A43-8774-FD5AC673784E}" presName="parentText" presStyleLbl="node1" presStyleIdx="1" presStyleCnt="4" custScaleX="126070" custScaleY="86956">
        <dgm:presLayoutVars>
          <dgm:chMax val="0"/>
          <dgm:bulletEnabled val="1"/>
        </dgm:presLayoutVars>
      </dgm:prSet>
      <dgm:spPr/>
    </dgm:pt>
    <dgm:pt modelId="{EB6DEF97-75EC-4701-AF2D-ECEF6F2F8DE9}" type="pres">
      <dgm:prSet presAssocID="{CC4F68AC-6BD7-4A43-8774-FD5AC673784E}" presName="negativeSpace" presStyleCnt="0"/>
      <dgm:spPr/>
    </dgm:pt>
    <dgm:pt modelId="{1F79D702-AB72-4C13-B069-4FB30CCB0B84}" type="pres">
      <dgm:prSet presAssocID="{CC4F68AC-6BD7-4A43-8774-FD5AC673784E}" presName="childText" presStyleLbl="conFgAcc1" presStyleIdx="1" presStyleCnt="4">
        <dgm:presLayoutVars>
          <dgm:bulletEnabled val="1"/>
        </dgm:presLayoutVars>
      </dgm:prSet>
      <dgm:spPr>
        <a:ln>
          <a:solidFill>
            <a:schemeClr val="accent5">
              <a:lumMod val="75000"/>
            </a:schemeClr>
          </a:solidFill>
        </a:ln>
      </dgm:spPr>
    </dgm:pt>
    <dgm:pt modelId="{7523C403-D55A-4209-B54E-F035DAE9423E}" type="pres">
      <dgm:prSet presAssocID="{D7216A5F-EA0F-4F00-8704-6843FD8CD7D6}" presName="spaceBetweenRectangles" presStyleCnt="0"/>
      <dgm:spPr/>
    </dgm:pt>
    <dgm:pt modelId="{640B7C40-03A5-4A13-B763-01A0474BB747}" type="pres">
      <dgm:prSet presAssocID="{C2A41249-140E-446B-8538-6E77623B13BF}" presName="parentLin" presStyleCnt="0"/>
      <dgm:spPr/>
    </dgm:pt>
    <dgm:pt modelId="{1A19DAF6-FAF9-48AC-B27F-8EF2DEB31719}" type="pres">
      <dgm:prSet presAssocID="{C2A41249-140E-446B-8538-6E77623B13BF}" presName="parentLeftMargin" presStyleLbl="node1" presStyleIdx="1" presStyleCnt="4"/>
      <dgm:spPr/>
    </dgm:pt>
    <dgm:pt modelId="{31A1474A-B2F1-4239-953B-DDC5A1563A59}" type="pres">
      <dgm:prSet presAssocID="{C2A41249-140E-446B-8538-6E77623B13BF}" presName="parentText" presStyleLbl="node1" presStyleIdx="2" presStyleCnt="4" custScaleX="126549" custScaleY="64893">
        <dgm:presLayoutVars>
          <dgm:chMax val="0"/>
          <dgm:bulletEnabled val="1"/>
        </dgm:presLayoutVars>
      </dgm:prSet>
      <dgm:spPr/>
    </dgm:pt>
    <dgm:pt modelId="{1BE69F49-741E-40A5-8FC8-41DE70D325F7}" type="pres">
      <dgm:prSet presAssocID="{C2A41249-140E-446B-8538-6E77623B13BF}" presName="negativeSpace" presStyleCnt="0"/>
      <dgm:spPr/>
    </dgm:pt>
    <dgm:pt modelId="{AE37F57C-0748-46D3-B911-C8C6076050F9}" type="pres">
      <dgm:prSet presAssocID="{C2A41249-140E-446B-8538-6E77623B13BF}" presName="childText" presStyleLbl="conFgAcc1" presStyleIdx="2" presStyleCnt="4">
        <dgm:presLayoutVars>
          <dgm:bulletEnabled val="1"/>
        </dgm:presLayoutVars>
      </dgm:prSet>
      <dgm:spPr>
        <a:ln>
          <a:solidFill>
            <a:schemeClr val="accent5">
              <a:lumMod val="75000"/>
            </a:schemeClr>
          </a:solidFill>
        </a:ln>
      </dgm:spPr>
    </dgm:pt>
    <dgm:pt modelId="{0A1A9DAF-ABC4-4CBF-829F-5FC859C1924F}" type="pres">
      <dgm:prSet presAssocID="{C11B594F-487A-4381-8A7C-1F9C83C81C7B}" presName="spaceBetweenRectangles" presStyleCnt="0"/>
      <dgm:spPr/>
    </dgm:pt>
    <dgm:pt modelId="{D719BA95-41D6-4E34-A903-43100C3777B5}" type="pres">
      <dgm:prSet presAssocID="{E1D87EC5-E43D-4E67-BDB7-EFA85573D4FB}" presName="parentLin" presStyleCnt="0"/>
      <dgm:spPr/>
    </dgm:pt>
    <dgm:pt modelId="{3670E280-04B2-4060-9B42-34E388E45761}" type="pres">
      <dgm:prSet presAssocID="{E1D87EC5-E43D-4E67-BDB7-EFA85573D4FB}" presName="parentLeftMargin" presStyleLbl="node1" presStyleIdx="2" presStyleCnt="4"/>
      <dgm:spPr/>
    </dgm:pt>
    <dgm:pt modelId="{DB8E8F9C-0EB9-4812-B25D-659381A6A478}" type="pres">
      <dgm:prSet presAssocID="{E1D87EC5-E43D-4E67-BDB7-EFA85573D4FB}" presName="parentText" presStyleLbl="node1" presStyleIdx="3" presStyleCnt="4" custScaleX="126800" custScaleY="69223">
        <dgm:presLayoutVars>
          <dgm:chMax val="0"/>
          <dgm:bulletEnabled val="1"/>
        </dgm:presLayoutVars>
      </dgm:prSet>
      <dgm:spPr/>
    </dgm:pt>
    <dgm:pt modelId="{CA7B4860-B643-4625-BF6D-2C3B5276FDD3}" type="pres">
      <dgm:prSet presAssocID="{E1D87EC5-E43D-4E67-BDB7-EFA85573D4FB}" presName="negativeSpace" presStyleCnt="0"/>
      <dgm:spPr/>
    </dgm:pt>
    <dgm:pt modelId="{7E355DAD-2A72-4DE2-AD1E-86652B447148}" type="pres">
      <dgm:prSet presAssocID="{E1D87EC5-E43D-4E67-BDB7-EFA85573D4FB}" presName="childText" presStyleLbl="conFgAcc1" presStyleIdx="3" presStyleCnt="4">
        <dgm:presLayoutVars>
          <dgm:bulletEnabled val="1"/>
        </dgm:presLayoutVars>
      </dgm:prSet>
      <dgm:spPr>
        <a:ln>
          <a:solidFill>
            <a:schemeClr val="accent5">
              <a:lumMod val="75000"/>
            </a:schemeClr>
          </a:solidFill>
        </a:ln>
      </dgm:spPr>
    </dgm:pt>
  </dgm:ptLst>
  <dgm:cxnLst>
    <dgm:cxn modelId="{FC9A160C-09AF-4846-8350-FAADC8871412}" srcId="{36BD7DCA-58BD-4416-9EB2-137B8E3BF5E6}" destId="{C2A41249-140E-446B-8538-6E77623B13BF}" srcOrd="2" destOrd="0" parTransId="{6031B329-8113-494B-ABB1-71689F020908}" sibTransId="{C11B594F-487A-4381-8A7C-1F9C83C81C7B}"/>
    <dgm:cxn modelId="{0AF5CF27-5E63-4C83-A812-70206FF173C9}" type="presOf" srcId="{C2A41249-140E-446B-8538-6E77623B13BF}" destId="{1A19DAF6-FAF9-48AC-B27F-8EF2DEB31719}" srcOrd="0" destOrd="0" presId="urn:microsoft.com/office/officeart/2005/8/layout/list1"/>
    <dgm:cxn modelId="{8F58D72F-65B5-4DB6-8A71-5762DD046F2C}" srcId="{36BD7DCA-58BD-4416-9EB2-137B8E3BF5E6}" destId="{C6086C03-FB97-461D-9DC8-0BCE040BF7D6}" srcOrd="0" destOrd="0" parTransId="{7E73C1F2-ABC9-4FD1-BA01-930B2AAE3A1E}" sibTransId="{75E03AAA-46FF-438D-A4B7-412523E6B963}"/>
    <dgm:cxn modelId="{4FA7B836-2233-4F8E-87C3-9AAADB2C4CAD}" type="presOf" srcId="{C6086C03-FB97-461D-9DC8-0BCE040BF7D6}" destId="{475AA450-0AE2-49F6-9F78-BDD6E52C47F0}" srcOrd="0" destOrd="0" presId="urn:microsoft.com/office/officeart/2005/8/layout/list1"/>
    <dgm:cxn modelId="{0ECC7760-EB5D-4193-A853-D1BBD554DF46}" type="presOf" srcId="{CC4F68AC-6BD7-4A43-8774-FD5AC673784E}" destId="{56E32C5A-CDD1-4047-BC2A-8940902A3CE9}" srcOrd="0" destOrd="0" presId="urn:microsoft.com/office/officeart/2005/8/layout/list1"/>
    <dgm:cxn modelId="{E1CF7956-F78C-4E74-891D-56CEE7524636}" type="presOf" srcId="{C6086C03-FB97-461D-9DC8-0BCE040BF7D6}" destId="{C75E1C3E-B983-4CEE-B3C5-A7CCD6F6A472}" srcOrd="1" destOrd="0" presId="urn:microsoft.com/office/officeart/2005/8/layout/list1"/>
    <dgm:cxn modelId="{55A5E358-FD86-439C-BEBE-05122E1FE860}" type="presOf" srcId="{E1D87EC5-E43D-4E67-BDB7-EFA85573D4FB}" destId="{3670E280-04B2-4060-9B42-34E388E45761}" srcOrd="0" destOrd="0" presId="urn:microsoft.com/office/officeart/2005/8/layout/list1"/>
    <dgm:cxn modelId="{1855C2AF-D04A-4EC6-8FFC-ECA689B2FEDA}" type="presOf" srcId="{36BD7DCA-58BD-4416-9EB2-137B8E3BF5E6}" destId="{12B26DDB-D992-4F55-AB6F-3FA5AC3E6E71}" srcOrd="0" destOrd="0" presId="urn:microsoft.com/office/officeart/2005/8/layout/list1"/>
    <dgm:cxn modelId="{2691D8B9-BBE3-446A-9F77-8FF4CB2D9DB1}" srcId="{36BD7DCA-58BD-4416-9EB2-137B8E3BF5E6}" destId="{E1D87EC5-E43D-4E67-BDB7-EFA85573D4FB}" srcOrd="3" destOrd="0" parTransId="{37977515-CBB3-45CB-9735-A1D98F11599B}" sibTransId="{F9311E11-162E-4398-AC7F-F76704D47BD8}"/>
    <dgm:cxn modelId="{6A06F4C5-997C-4253-B75C-662E3DC09103}" type="presOf" srcId="{E1D87EC5-E43D-4E67-BDB7-EFA85573D4FB}" destId="{DB8E8F9C-0EB9-4812-B25D-659381A6A478}" srcOrd="1" destOrd="0" presId="urn:microsoft.com/office/officeart/2005/8/layout/list1"/>
    <dgm:cxn modelId="{E1B335C6-34D9-4306-BC7A-FC422D9FB2E9}" type="presOf" srcId="{C2A41249-140E-446B-8538-6E77623B13BF}" destId="{31A1474A-B2F1-4239-953B-DDC5A1563A59}" srcOrd="1" destOrd="0" presId="urn:microsoft.com/office/officeart/2005/8/layout/list1"/>
    <dgm:cxn modelId="{B56121DD-57D5-4D12-B7E9-7769A038BD43}" type="presOf" srcId="{CC4F68AC-6BD7-4A43-8774-FD5AC673784E}" destId="{B09D8DDC-36E1-4C44-9464-23606918D388}" srcOrd="1" destOrd="0" presId="urn:microsoft.com/office/officeart/2005/8/layout/list1"/>
    <dgm:cxn modelId="{D9524EEE-A309-4B25-98A0-44AD61F7FED9}" srcId="{36BD7DCA-58BD-4416-9EB2-137B8E3BF5E6}" destId="{CC4F68AC-6BD7-4A43-8774-FD5AC673784E}" srcOrd="1" destOrd="0" parTransId="{046A4785-2EE6-4D46-B15C-B28326653374}" sibTransId="{D7216A5F-EA0F-4F00-8704-6843FD8CD7D6}"/>
    <dgm:cxn modelId="{A469A559-2007-4CF8-97E1-EBA294D2091D}" type="presParOf" srcId="{12B26DDB-D992-4F55-AB6F-3FA5AC3E6E71}" destId="{D977AF08-48C4-4DDC-8281-61EE9445C983}" srcOrd="0" destOrd="0" presId="urn:microsoft.com/office/officeart/2005/8/layout/list1"/>
    <dgm:cxn modelId="{76E14A4C-C943-4BE5-A913-82837949EF19}" type="presParOf" srcId="{D977AF08-48C4-4DDC-8281-61EE9445C983}" destId="{475AA450-0AE2-49F6-9F78-BDD6E52C47F0}" srcOrd="0" destOrd="0" presId="urn:microsoft.com/office/officeart/2005/8/layout/list1"/>
    <dgm:cxn modelId="{70BA7B9F-F693-46B1-9085-5E8DE7288E61}" type="presParOf" srcId="{D977AF08-48C4-4DDC-8281-61EE9445C983}" destId="{C75E1C3E-B983-4CEE-B3C5-A7CCD6F6A472}" srcOrd="1" destOrd="0" presId="urn:microsoft.com/office/officeart/2005/8/layout/list1"/>
    <dgm:cxn modelId="{90B0D463-CA4B-4EFD-96AA-D6E0C6AE38B6}" type="presParOf" srcId="{12B26DDB-D992-4F55-AB6F-3FA5AC3E6E71}" destId="{8C584052-28A1-4280-9565-CCF7B2574A2D}" srcOrd="1" destOrd="0" presId="urn:microsoft.com/office/officeart/2005/8/layout/list1"/>
    <dgm:cxn modelId="{DA8F060A-CB39-4D9A-93E7-9DFC9D3D2C1A}" type="presParOf" srcId="{12B26DDB-D992-4F55-AB6F-3FA5AC3E6E71}" destId="{E99F0686-6D21-4A12-976A-50FB808D36C3}" srcOrd="2" destOrd="0" presId="urn:microsoft.com/office/officeart/2005/8/layout/list1"/>
    <dgm:cxn modelId="{DBFF1CFE-AE29-4461-BFF2-CAFE4E359344}" type="presParOf" srcId="{12B26DDB-D992-4F55-AB6F-3FA5AC3E6E71}" destId="{5D6F1C8A-CA69-4E48-A598-995B556653EC}" srcOrd="3" destOrd="0" presId="urn:microsoft.com/office/officeart/2005/8/layout/list1"/>
    <dgm:cxn modelId="{B5BED0A7-F539-4440-A47F-B8BBD5CBA020}" type="presParOf" srcId="{12B26DDB-D992-4F55-AB6F-3FA5AC3E6E71}" destId="{FE7B7693-0031-4865-A6F7-BCA0C8CBBC07}" srcOrd="4" destOrd="0" presId="urn:microsoft.com/office/officeart/2005/8/layout/list1"/>
    <dgm:cxn modelId="{5603463F-47AC-4A11-9886-F8EEFF97AF31}" type="presParOf" srcId="{FE7B7693-0031-4865-A6F7-BCA0C8CBBC07}" destId="{56E32C5A-CDD1-4047-BC2A-8940902A3CE9}" srcOrd="0" destOrd="0" presId="urn:microsoft.com/office/officeart/2005/8/layout/list1"/>
    <dgm:cxn modelId="{105A4379-1851-4E98-B8F9-CE1B182C0D1A}" type="presParOf" srcId="{FE7B7693-0031-4865-A6F7-BCA0C8CBBC07}" destId="{B09D8DDC-36E1-4C44-9464-23606918D388}" srcOrd="1" destOrd="0" presId="urn:microsoft.com/office/officeart/2005/8/layout/list1"/>
    <dgm:cxn modelId="{AB0C1439-BBD5-445C-877C-DAC2CF695F54}" type="presParOf" srcId="{12B26DDB-D992-4F55-AB6F-3FA5AC3E6E71}" destId="{EB6DEF97-75EC-4701-AF2D-ECEF6F2F8DE9}" srcOrd="5" destOrd="0" presId="urn:microsoft.com/office/officeart/2005/8/layout/list1"/>
    <dgm:cxn modelId="{588F97CB-4B81-47AD-9F55-AC317593A40A}" type="presParOf" srcId="{12B26DDB-D992-4F55-AB6F-3FA5AC3E6E71}" destId="{1F79D702-AB72-4C13-B069-4FB30CCB0B84}" srcOrd="6" destOrd="0" presId="urn:microsoft.com/office/officeart/2005/8/layout/list1"/>
    <dgm:cxn modelId="{26D8D801-C6FD-47D0-AC8D-D0CCF6370CF8}" type="presParOf" srcId="{12B26DDB-D992-4F55-AB6F-3FA5AC3E6E71}" destId="{7523C403-D55A-4209-B54E-F035DAE9423E}" srcOrd="7" destOrd="0" presId="urn:microsoft.com/office/officeart/2005/8/layout/list1"/>
    <dgm:cxn modelId="{DB0DE2AF-A561-4E0B-91F1-5FA2537E0B98}" type="presParOf" srcId="{12B26DDB-D992-4F55-AB6F-3FA5AC3E6E71}" destId="{640B7C40-03A5-4A13-B763-01A0474BB747}" srcOrd="8" destOrd="0" presId="urn:microsoft.com/office/officeart/2005/8/layout/list1"/>
    <dgm:cxn modelId="{BBE4D118-C98F-4618-8984-924531F7400F}" type="presParOf" srcId="{640B7C40-03A5-4A13-B763-01A0474BB747}" destId="{1A19DAF6-FAF9-48AC-B27F-8EF2DEB31719}" srcOrd="0" destOrd="0" presId="urn:microsoft.com/office/officeart/2005/8/layout/list1"/>
    <dgm:cxn modelId="{984783A0-6A83-406F-BE25-1AC6DFA5B3D7}" type="presParOf" srcId="{640B7C40-03A5-4A13-B763-01A0474BB747}" destId="{31A1474A-B2F1-4239-953B-DDC5A1563A59}" srcOrd="1" destOrd="0" presId="urn:microsoft.com/office/officeart/2005/8/layout/list1"/>
    <dgm:cxn modelId="{6C9F8350-B8EE-4FE8-A61A-90284099781F}" type="presParOf" srcId="{12B26DDB-D992-4F55-AB6F-3FA5AC3E6E71}" destId="{1BE69F49-741E-40A5-8FC8-41DE70D325F7}" srcOrd="9" destOrd="0" presId="urn:microsoft.com/office/officeart/2005/8/layout/list1"/>
    <dgm:cxn modelId="{A29D565A-8AC0-42EC-AD7E-2DE76E80B1E0}" type="presParOf" srcId="{12B26DDB-D992-4F55-AB6F-3FA5AC3E6E71}" destId="{AE37F57C-0748-46D3-B911-C8C6076050F9}" srcOrd="10" destOrd="0" presId="urn:microsoft.com/office/officeart/2005/8/layout/list1"/>
    <dgm:cxn modelId="{9F334AA9-3587-469E-97FA-859AAC8926E8}" type="presParOf" srcId="{12B26DDB-D992-4F55-AB6F-3FA5AC3E6E71}" destId="{0A1A9DAF-ABC4-4CBF-829F-5FC859C1924F}" srcOrd="11" destOrd="0" presId="urn:microsoft.com/office/officeart/2005/8/layout/list1"/>
    <dgm:cxn modelId="{B4514B48-6AF2-4D56-BF4E-EA8FF033E81E}" type="presParOf" srcId="{12B26DDB-D992-4F55-AB6F-3FA5AC3E6E71}" destId="{D719BA95-41D6-4E34-A903-43100C3777B5}" srcOrd="12" destOrd="0" presId="urn:microsoft.com/office/officeart/2005/8/layout/list1"/>
    <dgm:cxn modelId="{D54C0042-7C2F-418C-B593-E1CDBFA86AD7}" type="presParOf" srcId="{D719BA95-41D6-4E34-A903-43100C3777B5}" destId="{3670E280-04B2-4060-9B42-34E388E45761}" srcOrd="0" destOrd="0" presId="urn:microsoft.com/office/officeart/2005/8/layout/list1"/>
    <dgm:cxn modelId="{44AC75AE-7697-419F-8FB1-8C6E30226900}" type="presParOf" srcId="{D719BA95-41D6-4E34-A903-43100C3777B5}" destId="{DB8E8F9C-0EB9-4812-B25D-659381A6A478}" srcOrd="1" destOrd="0" presId="urn:microsoft.com/office/officeart/2005/8/layout/list1"/>
    <dgm:cxn modelId="{C197FB3D-F6BC-4A59-B6CB-DEEC61097ACE}" type="presParOf" srcId="{12B26DDB-D992-4F55-AB6F-3FA5AC3E6E71}" destId="{CA7B4860-B643-4625-BF6D-2C3B5276FDD3}" srcOrd="13" destOrd="0" presId="urn:microsoft.com/office/officeart/2005/8/layout/list1"/>
    <dgm:cxn modelId="{1D73E643-B624-40D0-B9BF-A2E45BCC3D96}" type="presParOf" srcId="{12B26DDB-D992-4F55-AB6F-3FA5AC3E6E71}" destId="{7E355DAD-2A72-4DE2-AD1E-86652B447148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C13EC320-F950-421A-91DE-5E7D3C313EDF}" type="doc">
      <dgm:prSet loTypeId="urn:microsoft.com/office/officeart/2005/8/layout/vList2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it-IT"/>
        </a:p>
      </dgm:t>
    </dgm:pt>
    <dgm:pt modelId="{8D4751A1-93F5-44AF-B4A1-68F02FE65D5B}">
      <dgm:prSet custT="1"/>
      <dgm:spPr/>
      <dgm:t>
        <a:bodyPr/>
        <a:lstStyle/>
        <a:p>
          <a:pPr rtl="0"/>
          <a:r>
            <a:rPr lang="it-IT" sz="1800" b="1" cap="all" baseline="0" dirty="0"/>
            <a:t>Riservata ai condannati in regime di </a:t>
          </a:r>
          <a:r>
            <a:rPr lang="it-IT" sz="1800" b="1" u="sng" cap="all" baseline="0" dirty="0"/>
            <a:t>semilibertà</a:t>
          </a:r>
          <a:endParaRPr lang="it-IT" sz="1800" b="1" cap="all" baseline="0" dirty="0"/>
        </a:p>
      </dgm:t>
    </dgm:pt>
    <dgm:pt modelId="{B6E82579-10D2-4136-BBCE-D4D6F58F7DCC}" type="parTrans" cxnId="{D21C18CA-1007-4690-A6A9-5C23E53C3BE0}">
      <dgm:prSet/>
      <dgm:spPr/>
      <dgm:t>
        <a:bodyPr/>
        <a:lstStyle/>
        <a:p>
          <a:endParaRPr lang="it-IT"/>
        </a:p>
      </dgm:t>
    </dgm:pt>
    <dgm:pt modelId="{307FBD5A-9347-4522-AD6D-EC40FCDF258C}" type="sibTrans" cxnId="{D21C18CA-1007-4690-A6A9-5C23E53C3BE0}">
      <dgm:prSet/>
      <dgm:spPr/>
      <dgm:t>
        <a:bodyPr/>
        <a:lstStyle/>
        <a:p>
          <a:endParaRPr lang="it-IT"/>
        </a:p>
      </dgm:t>
    </dgm:pt>
    <dgm:pt modelId="{2866D592-31CF-48DB-9B09-5C3A1A1AC151}">
      <dgm:prSet/>
      <dgm:spPr/>
      <dgm:t>
        <a:bodyPr/>
        <a:lstStyle/>
        <a:p>
          <a:pPr rtl="0"/>
          <a:r>
            <a:rPr lang="it-IT" b="1"/>
            <a:t>equivalente del permesso-premio</a:t>
          </a:r>
          <a:endParaRPr lang="it-IT"/>
        </a:p>
      </dgm:t>
    </dgm:pt>
    <dgm:pt modelId="{D7AF4DA7-945F-410E-B796-66E7855965BF}" type="parTrans" cxnId="{07F9B072-B731-406C-9534-501757816633}">
      <dgm:prSet/>
      <dgm:spPr/>
      <dgm:t>
        <a:bodyPr/>
        <a:lstStyle/>
        <a:p>
          <a:endParaRPr lang="it-IT"/>
        </a:p>
      </dgm:t>
    </dgm:pt>
    <dgm:pt modelId="{1FD5AAB4-4847-4F61-A3E8-904398560094}" type="sibTrans" cxnId="{07F9B072-B731-406C-9534-501757816633}">
      <dgm:prSet/>
      <dgm:spPr/>
      <dgm:t>
        <a:bodyPr/>
        <a:lstStyle/>
        <a:p>
          <a:endParaRPr lang="it-IT"/>
        </a:p>
      </dgm:t>
    </dgm:pt>
    <dgm:pt modelId="{28AADA4F-DBF8-42B0-8CCB-D5A794FA424F}">
      <dgm:prSet/>
      <dgm:spPr/>
      <dgm:t>
        <a:bodyPr/>
        <a:lstStyle/>
        <a:p>
          <a:pPr rtl="0"/>
          <a:r>
            <a:rPr lang="it-IT" b="1"/>
            <a:t>DURATA</a:t>
          </a:r>
          <a:r>
            <a:rPr lang="it-IT"/>
            <a:t> = max </a:t>
          </a:r>
          <a:r>
            <a:rPr lang="it-IT" b="1"/>
            <a:t>45 giorni</a:t>
          </a:r>
          <a:r>
            <a:rPr lang="it-IT"/>
            <a:t> l’anno frazionabili anche in più licenze</a:t>
          </a:r>
        </a:p>
      </dgm:t>
    </dgm:pt>
    <dgm:pt modelId="{5AAB4BF8-36CB-4112-A1ED-D55D5E65EDC6}" type="parTrans" cxnId="{A50E9760-AC0F-41DE-A30B-66AB815D17EC}">
      <dgm:prSet/>
      <dgm:spPr/>
      <dgm:t>
        <a:bodyPr/>
        <a:lstStyle/>
        <a:p>
          <a:endParaRPr lang="it-IT"/>
        </a:p>
      </dgm:t>
    </dgm:pt>
    <dgm:pt modelId="{23184425-61E0-461A-A0D6-C25448419E93}" type="sibTrans" cxnId="{A50E9760-AC0F-41DE-A30B-66AB815D17EC}">
      <dgm:prSet/>
      <dgm:spPr/>
      <dgm:t>
        <a:bodyPr/>
        <a:lstStyle/>
        <a:p>
          <a:endParaRPr lang="it-IT"/>
        </a:p>
      </dgm:t>
    </dgm:pt>
    <dgm:pt modelId="{98009CDE-8339-498E-BE6A-65C695DBAF5E}">
      <dgm:prSet/>
      <dgm:spPr/>
      <dgm:t>
        <a:bodyPr/>
        <a:lstStyle/>
        <a:p>
          <a:pPr rtl="0"/>
          <a:r>
            <a:rPr lang="it-IT" b="1"/>
            <a:t>ESECUZIONE</a:t>
          </a:r>
          <a:r>
            <a:rPr lang="it-IT"/>
            <a:t> = l’esecuzione della licenza segue le forme della </a:t>
          </a:r>
          <a:r>
            <a:rPr lang="it-IT" b="1"/>
            <a:t>libertà vigilata</a:t>
          </a:r>
          <a:r>
            <a:rPr lang="it-IT"/>
            <a:t> (prescrizioni da osservare impartite dal magistrato di sorveglianza)</a:t>
          </a:r>
        </a:p>
      </dgm:t>
    </dgm:pt>
    <dgm:pt modelId="{C8698BBB-6263-4DF3-ADD2-DCDAEBFB0D62}" type="parTrans" cxnId="{5B011A99-6FB7-4AA4-832C-DEE94A7EE879}">
      <dgm:prSet/>
      <dgm:spPr/>
      <dgm:t>
        <a:bodyPr/>
        <a:lstStyle/>
        <a:p>
          <a:endParaRPr lang="it-IT"/>
        </a:p>
      </dgm:t>
    </dgm:pt>
    <dgm:pt modelId="{93B22BC1-BD66-45B3-8B26-F016480C5B58}" type="sibTrans" cxnId="{5B011A99-6FB7-4AA4-832C-DEE94A7EE879}">
      <dgm:prSet/>
      <dgm:spPr/>
      <dgm:t>
        <a:bodyPr/>
        <a:lstStyle/>
        <a:p>
          <a:endParaRPr lang="it-IT"/>
        </a:p>
      </dgm:t>
    </dgm:pt>
    <dgm:pt modelId="{85CB346A-82EC-42E4-9FEA-3E1279C8269B}">
      <dgm:prSet/>
      <dgm:spPr/>
      <dgm:t>
        <a:bodyPr/>
        <a:lstStyle/>
        <a:p>
          <a:pPr rtl="0"/>
          <a:r>
            <a:rPr lang="it-IT" b="1"/>
            <a:t>TRASGRESSIONI</a:t>
          </a:r>
          <a:r>
            <a:rPr lang="it-IT"/>
            <a:t> = la violazione delle prescrizioni può determinare la revoca della licenza (non necessariamente della semilibertà)</a:t>
          </a:r>
        </a:p>
      </dgm:t>
    </dgm:pt>
    <dgm:pt modelId="{7E981C81-6B56-4EAB-A60F-A63F059E47A5}" type="parTrans" cxnId="{EC19F2EA-7498-473B-9432-D7A7B6CDCA5A}">
      <dgm:prSet/>
      <dgm:spPr/>
      <dgm:t>
        <a:bodyPr/>
        <a:lstStyle/>
        <a:p>
          <a:endParaRPr lang="it-IT"/>
        </a:p>
      </dgm:t>
    </dgm:pt>
    <dgm:pt modelId="{31DCB372-8D5A-41CD-96B2-B47961872BB9}" type="sibTrans" cxnId="{EC19F2EA-7498-473B-9432-D7A7B6CDCA5A}">
      <dgm:prSet/>
      <dgm:spPr/>
      <dgm:t>
        <a:bodyPr/>
        <a:lstStyle/>
        <a:p>
          <a:endParaRPr lang="it-IT"/>
        </a:p>
      </dgm:t>
    </dgm:pt>
    <dgm:pt modelId="{D9FECF8B-0FEF-41BC-98D7-662293CBFEDA}">
      <dgm:prSet/>
      <dgm:spPr/>
      <dgm:t>
        <a:bodyPr/>
        <a:lstStyle/>
        <a:p>
          <a:pPr rtl="0"/>
          <a:r>
            <a:rPr lang="it-IT" b="1" dirty="0"/>
            <a:t>MANCATO RIENTRO (art. 51 </a:t>
          </a:r>
          <a:r>
            <a:rPr lang="it-IT" b="1" dirty="0" err="1"/>
            <a:t>ord</a:t>
          </a:r>
          <a:r>
            <a:rPr lang="it-IT" b="1" dirty="0"/>
            <a:t>. </a:t>
          </a:r>
          <a:r>
            <a:rPr lang="it-IT" b="1" dirty="0" err="1"/>
            <a:t>penit</a:t>
          </a:r>
          <a:r>
            <a:rPr lang="it-IT" b="1"/>
            <a:t>.)</a:t>
          </a:r>
          <a:endParaRPr lang="it-IT"/>
        </a:p>
      </dgm:t>
    </dgm:pt>
    <dgm:pt modelId="{F7789A65-859C-4370-AE71-65E41FF7D379}" type="parTrans" cxnId="{02AF8DAD-11F3-4226-9BCE-C53CBAEF7DDC}">
      <dgm:prSet/>
      <dgm:spPr/>
      <dgm:t>
        <a:bodyPr/>
        <a:lstStyle/>
        <a:p>
          <a:endParaRPr lang="it-IT"/>
        </a:p>
      </dgm:t>
    </dgm:pt>
    <dgm:pt modelId="{62A902ED-CE1C-4E86-B7D9-15E37916BA5A}" type="sibTrans" cxnId="{02AF8DAD-11F3-4226-9BCE-C53CBAEF7DDC}">
      <dgm:prSet/>
      <dgm:spPr/>
      <dgm:t>
        <a:bodyPr/>
        <a:lstStyle/>
        <a:p>
          <a:endParaRPr lang="it-IT"/>
        </a:p>
      </dgm:t>
    </dgm:pt>
    <dgm:pt modelId="{33E8B316-A183-45AE-8DEE-106781C8AFBA}">
      <dgm:prSet/>
      <dgm:spPr/>
      <dgm:t>
        <a:bodyPr/>
        <a:lstStyle/>
        <a:p>
          <a:pPr rtl="0"/>
          <a:r>
            <a:rPr lang="it-IT" b="1"/>
            <a:t>Entro le 12 ore, senza giustificato motivo = sanzione disciplinare e possibile revoca anche della semilibertà</a:t>
          </a:r>
          <a:endParaRPr lang="it-IT"/>
        </a:p>
      </dgm:t>
    </dgm:pt>
    <dgm:pt modelId="{43C1C801-C298-4526-8D13-B6F6E6B4133A}" type="parTrans" cxnId="{3344AA3D-FC4A-4010-8CC7-E1D21E5C4AF2}">
      <dgm:prSet/>
      <dgm:spPr/>
      <dgm:t>
        <a:bodyPr/>
        <a:lstStyle/>
        <a:p>
          <a:endParaRPr lang="it-IT"/>
        </a:p>
      </dgm:t>
    </dgm:pt>
    <dgm:pt modelId="{0973F36A-C591-453A-8C1F-F94A772A64B6}" type="sibTrans" cxnId="{3344AA3D-FC4A-4010-8CC7-E1D21E5C4AF2}">
      <dgm:prSet/>
      <dgm:spPr/>
      <dgm:t>
        <a:bodyPr/>
        <a:lstStyle/>
        <a:p>
          <a:endParaRPr lang="it-IT"/>
        </a:p>
      </dgm:t>
    </dgm:pt>
    <dgm:pt modelId="{F40F9C81-92AA-41B5-B722-7CD7A8184676}">
      <dgm:prSet/>
      <dgm:spPr/>
      <dgm:t>
        <a:bodyPr/>
        <a:lstStyle/>
        <a:p>
          <a:pPr rtl="0"/>
          <a:r>
            <a:rPr lang="it-IT" b="1" dirty="0"/>
            <a:t>Oltre le 12 ore = si incorre nel delitto di evasione</a:t>
          </a:r>
          <a:endParaRPr lang="it-IT" dirty="0"/>
        </a:p>
      </dgm:t>
    </dgm:pt>
    <dgm:pt modelId="{548D40AE-9237-4BC6-8F72-13533E2C3DED}" type="parTrans" cxnId="{F8422B66-7126-4E46-A1A7-58EF20197987}">
      <dgm:prSet/>
      <dgm:spPr/>
      <dgm:t>
        <a:bodyPr/>
        <a:lstStyle/>
        <a:p>
          <a:endParaRPr lang="it-IT"/>
        </a:p>
      </dgm:t>
    </dgm:pt>
    <dgm:pt modelId="{DA25F80A-E3CB-43BE-A273-3465155C8016}" type="sibTrans" cxnId="{F8422B66-7126-4E46-A1A7-58EF20197987}">
      <dgm:prSet/>
      <dgm:spPr/>
      <dgm:t>
        <a:bodyPr/>
        <a:lstStyle/>
        <a:p>
          <a:endParaRPr lang="it-IT"/>
        </a:p>
      </dgm:t>
    </dgm:pt>
    <dgm:pt modelId="{933E9A9B-575E-4B8F-861B-F049453A8A7E}">
      <dgm:prSet/>
      <dgm:spPr/>
      <dgm:t>
        <a:bodyPr/>
        <a:lstStyle/>
        <a:p>
          <a:pPr rtl="0"/>
          <a:r>
            <a:rPr lang="it-IT" b="1"/>
            <a:t>Con la denuncia = sospensione semilibertà</a:t>
          </a:r>
          <a:endParaRPr lang="it-IT"/>
        </a:p>
      </dgm:t>
    </dgm:pt>
    <dgm:pt modelId="{5C3F6571-CD8F-4AE4-96F8-2F2E8D04D070}" type="parTrans" cxnId="{0F331DEF-2CB7-4D6A-A046-6A7DA3694441}">
      <dgm:prSet/>
      <dgm:spPr/>
      <dgm:t>
        <a:bodyPr/>
        <a:lstStyle/>
        <a:p>
          <a:endParaRPr lang="it-IT"/>
        </a:p>
      </dgm:t>
    </dgm:pt>
    <dgm:pt modelId="{4ECA02AC-72EC-4CAE-88A5-8995461445D3}" type="sibTrans" cxnId="{0F331DEF-2CB7-4D6A-A046-6A7DA3694441}">
      <dgm:prSet/>
      <dgm:spPr/>
      <dgm:t>
        <a:bodyPr/>
        <a:lstStyle/>
        <a:p>
          <a:endParaRPr lang="it-IT"/>
        </a:p>
      </dgm:t>
    </dgm:pt>
    <dgm:pt modelId="{B27F9130-04C9-4A67-9C27-EA1675C9D151}">
      <dgm:prSet/>
      <dgm:spPr/>
      <dgm:t>
        <a:bodyPr/>
        <a:lstStyle/>
        <a:p>
          <a:pPr rtl="0"/>
          <a:r>
            <a:rPr lang="it-IT" b="1"/>
            <a:t>Con la condanna = revoca semilibertà</a:t>
          </a:r>
          <a:endParaRPr lang="it-IT"/>
        </a:p>
      </dgm:t>
    </dgm:pt>
    <dgm:pt modelId="{4A5F65B6-CCA5-484D-B33D-862E757ED997}" type="parTrans" cxnId="{4FBF8253-0862-49A5-A2C4-32ADB4CE026F}">
      <dgm:prSet/>
      <dgm:spPr/>
      <dgm:t>
        <a:bodyPr/>
        <a:lstStyle/>
        <a:p>
          <a:endParaRPr lang="it-IT"/>
        </a:p>
      </dgm:t>
    </dgm:pt>
    <dgm:pt modelId="{A3426BBD-4043-4C33-BC96-0CED5335C443}" type="sibTrans" cxnId="{4FBF8253-0862-49A5-A2C4-32ADB4CE026F}">
      <dgm:prSet/>
      <dgm:spPr/>
      <dgm:t>
        <a:bodyPr/>
        <a:lstStyle/>
        <a:p>
          <a:endParaRPr lang="it-IT"/>
        </a:p>
      </dgm:t>
    </dgm:pt>
    <dgm:pt modelId="{4B8DD82A-7DAB-4AAD-B360-3007CD928B9C}">
      <dgm:prSet/>
      <dgm:spPr/>
      <dgm:t>
        <a:bodyPr/>
        <a:lstStyle/>
        <a:p>
          <a:pPr rtl="0"/>
          <a:r>
            <a:rPr lang="it-IT" b="1" i="1" dirty="0"/>
            <a:t>Il mancato rientro</a:t>
          </a:r>
          <a:r>
            <a:rPr lang="it-IT" i="1" dirty="0"/>
            <a:t> in istituto allo scadere del termine della licenza o dopo la sua revoca comporta la </a:t>
          </a:r>
          <a:r>
            <a:rPr lang="it-IT" b="1" i="1" u="sng" dirty="0"/>
            <a:t>sospensione in via cautelare della semilibertà</a:t>
          </a:r>
          <a:r>
            <a:rPr lang="it-IT" i="1" dirty="0"/>
            <a:t> da parte del magistrato di sorveglianza (quando vi sarebbero i presupposti per la revoca) – art. 51-ter </a:t>
          </a:r>
          <a:r>
            <a:rPr lang="it-IT" i="1" dirty="0" err="1"/>
            <a:t>ord</a:t>
          </a:r>
          <a:r>
            <a:rPr lang="it-IT" i="1" dirty="0"/>
            <a:t>. </a:t>
          </a:r>
          <a:r>
            <a:rPr lang="it-IT" i="1" dirty="0" err="1"/>
            <a:t>penit</a:t>
          </a:r>
          <a:r>
            <a:rPr lang="it-IT" i="1" dirty="0"/>
            <a:t>.</a:t>
          </a:r>
        </a:p>
      </dgm:t>
    </dgm:pt>
    <dgm:pt modelId="{860A3BF5-F4CC-456D-BFBC-1F02DD6D2E1A}" type="parTrans" cxnId="{243402CA-8B2C-471B-8292-EC393FEE3D7B}">
      <dgm:prSet/>
      <dgm:spPr/>
      <dgm:t>
        <a:bodyPr/>
        <a:lstStyle/>
        <a:p>
          <a:endParaRPr lang="it-IT"/>
        </a:p>
      </dgm:t>
    </dgm:pt>
    <dgm:pt modelId="{0550183D-014F-41B4-AA6E-078C8BA91A51}" type="sibTrans" cxnId="{243402CA-8B2C-471B-8292-EC393FEE3D7B}">
      <dgm:prSet/>
      <dgm:spPr/>
      <dgm:t>
        <a:bodyPr/>
        <a:lstStyle/>
        <a:p>
          <a:endParaRPr lang="it-IT"/>
        </a:p>
      </dgm:t>
    </dgm:pt>
    <dgm:pt modelId="{5D475F77-4DF7-46D4-AFB0-FCFF2E050E06}" type="pres">
      <dgm:prSet presAssocID="{C13EC320-F950-421A-91DE-5E7D3C313EDF}" presName="linear" presStyleCnt="0">
        <dgm:presLayoutVars>
          <dgm:animLvl val="lvl"/>
          <dgm:resizeHandles val="exact"/>
        </dgm:presLayoutVars>
      </dgm:prSet>
      <dgm:spPr/>
    </dgm:pt>
    <dgm:pt modelId="{8F7671E7-EB65-41E7-B6D2-B27C31AAB1B9}" type="pres">
      <dgm:prSet presAssocID="{8D4751A1-93F5-44AF-B4A1-68F02FE65D5B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FF8E370A-87F3-4023-BDC2-A7ED9DB8734D}" type="pres">
      <dgm:prSet presAssocID="{8D4751A1-93F5-44AF-B4A1-68F02FE65D5B}" presName="childText" presStyleLbl="revTx" presStyleIdx="0" presStyleCnt="2">
        <dgm:presLayoutVars>
          <dgm:bulletEnabled val="1"/>
        </dgm:presLayoutVars>
      </dgm:prSet>
      <dgm:spPr/>
    </dgm:pt>
    <dgm:pt modelId="{CFFDE759-8DA3-4ED4-970A-660D77ABBA73}" type="pres">
      <dgm:prSet presAssocID="{28AADA4F-DBF8-42B0-8CCB-D5A794FA424F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CCA521B8-31BD-4087-9A0D-D2E074DC948C}" type="pres">
      <dgm:prSet presAssocID="{23184425-61E0-461A-A0D6-C25448419E93}" presName="spacer" presStyleCnt="0"/>
      <dgm:spPr/>
    </dgm:pt>
    <dgm:pt modelId="{31DC6A98-A8A0-484D-B204-75E5FF62E060}" type="pres">
      <dgm:prSet presAssocID="{98009CDE-8339-498E-BE6A-65C695DBAF5E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5CE77C27-C58F-47A0-8626-FD17E6D348AE}" type="pres">
      <dgm:prSet presAssocID="{93B22BC1-BD66-45B3-8B26-F016480C5B58}" presName="spacer" presStyleCnt="0"/>
      <dgm:spPr/>
    </dgm:pt>
    <dgm:pt modelId="{BA6974F4-EC98-4E3C-BCA2-0BB25F90558A}" type="pres">
      <dgm:prSet presAssocID="{85CB346A-82EC-42E4-9FEA-3E1279C8269B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4AC15073-E8A2-47F0-A25F-BA31A18E8720}" type="pres">
      <dgm:prSet presAssocID="{31DCB372-8D5A-41CD-96B2-B47961872BB9}" presName="spacer" presStyleCnt="0"/>
      <dgm:spPr/>
    </dgm:pt>
    <dgm:pt modelId="{0A3836EB-51A2-4F52-8A3F-6167FA89E601}" type="pres">
      <dgm:prSet presAssocID="{D9FECF8B-0FEF-41BC-98D7-662293CBFEDA}" presName="parentText" presStyleLbl="node1" presStyleIdx="4" presStyleCnt="5">
        <dgm:presLayoutVars>
          <dgm:chMax val="0"/>
          <dgm:bulletEnabled val="1"/>
        </dgm:presLayoutVars>
      </dgm:prSet>
      <dgm:spPr/>
    </dgm:pt>
    <dgm:pt modelId="{DA019A2A-6FCF-4B26-9455-C4490A424DB6}" type="pres">
      <dgm:prSet presAssocID="{D9FECF8B-0FEF-41BC-98D7-662293CBFEDA}" presName="childText" presStyleLbl="revTx" presStyleIdx="1" presStyleCnt="2">
        <dgm:presLayoutVars>
          <dgm:bulletEnabled val="1"/>
        </dgm:presLayoutVars>
      </dgm:prSet>
      <dgm:spPr/>
    </dgm:pt>
  </dgm:ptLst>
  <dgm:cxnLst>
    <dgm:cxn modelId="{98C2C013-E15B-4FC4-98F7-415CBF23DCAC}" type="presOf" srcId="{8D4751A1-93F5-44AF-B4A1-68F02FE65D5B}" destId="{8F7671E7-EB65-41E7-B6D2-B27C31AAB1B9}" srcOrd="0" destOrd="0" presId="urn:microsoft.com/office/officeart/2005/8/layout/vList2"/>
    <dgm:cxn modelId="{F69DA832-B24C-47E7-8DBC-D11BB458BBD3}" type="presOf" srcId="{B27F9130-04C9-4A67-9C27-EA1675C9D151}" destId="{DA019A2A-6FCF-4B26-9455-C4490A424DB6}" srcOrd="0" destOrd="3" presId="urn:microsoft.com/office/officeart/2005/8/layout/vList2"/>
    <dgm:cxn modelId="{3E3FCB34-D9C7-476E-920A-29544B3D214D}" type="presOf" srcId="{98009CDE-8339-498E-BE6A-65C695DBAF5E}" destId="{31DC6A98-A8A0-484D-B204-75E5FF62E060}" srcOrd="0" destOrd="0" presId="urn:microsoft.com/office/officeart/2005/8/layout/vList2"/>
    <dgm:cxn modelId="{3344AA3D-FC4A-4010-8CC7-E1D21E5C4AF2}" srcId="{D9FECF8B-0FEF-41BC-98D7-662293CBFEDA}" destId="{33E8B316-A183-45AE-8DEE-106781C8AFBA}" srcOrd="0" destOrd="0" parTransId="{43C1C801-C298-4526-8D13-B6F6E6B4133A}" sibTransId="{0973F36A-C591-453A-8C1F-F94A772A64B6}"/>
    <dgm:cxn modelId="{A50E9760-AC0F-41DE-A30B-66AB815D17EC}" srcId="{C13EC320-F950-421A-91DE-5E7D3C313EDF}" destId="{28AADA4F-DBF8-42B0-8CCB-D5A794FA424F}" srcOrd="1" destOrd="0" parTransId="{5AAB4BF8-36CB-4112-A1ED-D55D5E65EDC6}" sibTransId="{23184425-61E0-461A-A0D6-C25448419E93}"/>
    <dgm:cxn modelId="{F8422B66-7126-4E46-A1A7-58EF20197987}" srcId="{D9FECF8B-0FEF-41BC-98D7-662293CBFEDA}" destId="{F40F9C81-92AA-41B5-B722-7CD7A8184676}" srcOrd="1" destOrd="0" parTransId="{548D40AE-9237-4BC6-8F72-13533E2C3DED}" sibTransId="{DA25F80A-E3CB-43BE-A273-3465155C8016}"/>
    <dgm:cxn modelId="{0BA21849-1878-42AB-A04F-EA40C3F9067B}" type="presOf" srcId="{28AADA4F-DBF8-42B0-8CCB-D5A794FA424F}" destId="{CFFDE759-8DA3-4ED4-970A-660D77ABBA73}" srcOrd="0" destOrd="0" presId="urn:microsoft.com/office/officeart/2005/8/layout/vList2"/>
    <dgm:cxn modelId="{B4D4DE69-04BD-4D92-800B-1DA647D11894}" type="presOf" srcId="{933E9A9B-575E-4B8F-861B-F049453A8A7E}" destId="{DA019A2A-6FCF-4B26-9455-C4490A424DB6}" srcOrd="0" destOrd="2" presId="urn:microsoft.com/office/officeart/2005/8/layout/vList2"/>
    <dgm:cxn modelId="{F37F256A-5C57-4756-AB55-A89FF15821EB}" type="presOf" srcId="{C13EC320-F950-421A-91DE-5E7D3C313EDF}" destId="{5D475F77-4DF7-46D4-AFB0-FCFF2E050E06}" srcOrd="0" destOrd="0" presId="urn:microsoft.com/office/officeart/2005/8/layout/vList2"/>
    <dgm:cxn modelId="{604CCC6F-265E-4946-97DE-11423FAF9461}" type="presOf" srcId="{2866D592-31CF-48DB-9B09-5C3A1A1AC151}" destId="{FF8E370A-87F3-4023-BDC2-A7ED9DB8734D}" srcOrd="0" destOrd="0" presId="urn:microsoft.com/office/officeart/2005/8/layout/vList2"/>
    <dgm:cxn modelId="{07F9B072-B731-406C-9534-501757816633}" srcId="{8D4751A1-93F5-44AF-B4A1-68F02FE65D5B}" destId="{2866D592-31CF-48DB-9B09-5C3A1A1AC151}" srcOrd="0" destOrd="0" parTransId="{D7AF4DA7-945F-410E-B796-66E7855965BF}" sibTransId="{1FD5AAB4-4847-4F61-A3E8-904398560094}"/>
    <dgm:cxn modelId="{4FBF8253-0862-49A5-A2C4-32ADB4CE026F}" srcId="{F40F9C81-92AA-41B5-B722-7CD7A8184676}" destId="{B27F9130-04C9-4A67-9C27-EA1675C9D151}" srcOrd="1" destOrd="0" parTransId="{4A5F65B6-CCA5-484D-B33D-862E757ED997}" sibTransId="{A3426BBD-4043-4C33-BC96-0CED5335C443}"/>
    <dgm:cxn modelId="{06EACE58-2247-4083-BBD8-A8832A0DA872}" type="presOf" srcId="{D9FECF8B-0FEF-41BC-98D7-662293CBFEDA}" destId="{0A3836EB-51A2-4F52-8A3F-6167FA89E601}" srcOrd="0" destOrd="0" presId="urn:microsoft.com/office/officeart/2005/8/layout/vList2"/>
    <dgm:cxn modelId="{B6B9F55A-5406-41DF-A85B-B20F89E5C696}" type="presOf" srcId="{F40F9C81-92AA-41B5-B722-7CD7A8184676}" destId="{DA019A2A-6FCF-4B26-9455-C4490A424DB6}" srcOrd="0" destOrd="1" presId="urn:microsoft.com/office/officeart/2005/8/layout/vList2"/>
    <dgm:cxn modelId="{5B011A99-6FB7-4AA4-832C-DEE94A7EE879}" srcId="{C13EC320-F950-421A-91DE-5E7D3C313EDF}" destId="{98009CDE-8339-498E-BE6A-65C695DBAF5E}" srcOrd="2" destOrd="0" parTransId="{C8698BBB-6263-4DF3-ADD2-DCDAEBFB0D62}" sibTransId="{93B22BC1-BD66-45B3-8B26-F016480C5B58}"/>
    <dgm:cxn modelId="{D4E8FB9C-F092-46E2-8BB9-9B05E9F9FDCA}" type="presOf" srcId="{33E8B316-A183-45AE-8DEE-106781C8AFBA}" destId="{DA019A2A-6FCF-4B26-9455-C4490A424DB6}" srcOrd="0" destOrd="0" presId="urn:microsoft.com/office/officeart/2005/8/layout/vList2"/>
    <dgm:cxn modelId="{F5D065A6-988C-4049-B1B1-B758ECEA61B1}" type="presOf" srcId="{4B8DD82A-7DAB-4AAD-B360-3007CD928B9C}" destId="{DA019A2A-6FCF-4B26-9455-C4490A424DB6}" srcOrd="0" destOrd="4" presId="urn:microsoft.com/office/officeart/2005/8/layout/vList2"/>
    <dgm:cxn modelId="{02AF8DAD-11F3-4226-9BCE-C53CBAEF7DDC}" srcId="{C13EC320-F950-421A-91DE-5E7D3C313EDF}" destId="{D9FECF8B-0FEF-41BC-98D7-662293CBFEDA}" srcOrd="4" destOrd="0" parTransId="{F7789A65-859C-4370-AE71-65E41FF7D379}" sibTransId="{62A902ED-CE1C-4E86-B7D9-15E37916BA5A}"/>
    <dgm:cxn modelId="{243402CA-8B2C-471B-8292-EC393FEE3D7B}" srcId="{B27F9130-04C9-4A67-9C27-EA1675C9D151}" destId="{4B8DD82A-7DAB-4AAD-B360-3007CD928B9C}" srcOrd="0" destOrd="0" parTransId="{860A3BF5-F4CC-456D-BFBC-1F02DD6D2E1A}" sibTransId="{0550183D-014F-41B4-AA6E-078C8BA91A51}"/>
    <dgm:cxn modelId="{D21C18CA-1007-4690-A6A9-5C23E53C3BE0}" srcId="{C13EC320-F950-421A-91DE-5E7D3C313EDF}" destId="{8D4751A1-93F5-44AF-B4A1-68F02FE65D5B}" srcOrd="0" destOrd="0" parTransId="{B6E82579-10D2-4136-BBCE-D4D6F58F7DCC}" sibTransId="{307FBD5A-9347-4522-AD6D-EC40FCDF258C}"/>
    <dgm:cxn modelId="{EC19F2EA-7498-473B-9432-D7A7B6CDCA5A}" srcId="{C13EC320-F950-421A-91DE-5E7D3C313EDF}" destId="{85CB346A-82EC-42E4-9FEA-3E1279C8269B}" srcOrd="3" destOrd="0" parTransId="{7E981C81-6B56-4EAB-A60F-A63F059E47A5}" sibTransId="{31DCB372-8D5A-41CD-96B2-B47961872BB9}"/>
    <dgm:cxn modelId="{0F331DEF-2CB7-4D6A-A046-6A7DA3694441}" srcId="{F40F9C81-92AA-41B5-B722-7CD7A8184676}" destId="{933E9A9B-575E-4B8F-861B-F049453A8A7E}" srcOrd="0" destOrd="0" parTransId="{5C3F6571-CD8F-4AE4-96F8-2F2E8D04D070}" sibTransId="{4ECA02AC-72EC-4CAE-88A5-8995461445D3}"/>
    <dgm:cxn modelId="{8F762DFA-9EFE-445A-A500-B11AF7818EE5}" type="presOf" srcId="{85CB346A-82EC-42E4-9FEA-3E1279C8269B}" destId="{BA6974F4-EC98-4E3C-BCA2-0BB25F90558A}" srcOrd="0" destOrd="0" presId="urn:microsoft.com/office/officeart/2005/8/layout/vList2"/>
    <dgm:cxn modelId="{419A7A9A-A443-4DE0-BD31-BCE8B9AE5065}" type="presParOf" srcId="{5D475F77-4DF7-46D4-AFB0-FCFF2E050E06}" destId="{8F7671E7-EB65-41E7-B6D2-B27C31AAB1B9}" srcOrd="0" destOrd="0" presId="urn:microsoft.com/office/officeart/2005/8/layout/vList2"/>
    <dgm:cxn modelId="{B63217A1-EA3D-4316-896E-D11FEC6D2339}" type="presParOf" srcId="{5D475F77-4DF7-46D4-AFB0-FCFF2E050E06}" destId="{FF8E370A-87F3-4023-BDC2-A7ED9DB8734D}" srcOrd="1" destOrd="0" presId="urn:microsoft.com/office/officeart/2005/8/layout/vList2"/>
    <dgm:cxn modelId="{5F14C2A9-843B-4A3E-8D11-4FEE35FD4CB2}" type="presParOf" srcId="{5D475F77-4DF7-46D4-AFB0-FCFF2E050E06}" destId="{CFFDE759-8DA3-4ED4-970A-660D77ABBA73}" srcOrd="2" destOrd="0" presId="urn:microsoft.com/office/officeart/2005/8/layout/vList2"/>
    <dgm:cxn modelId="{4164A996-A773-4CC7-BC51-69EBBFC66453}" type="presParOf" srcId="{5D475F77-4DF7-46D4-AFB0-FCFF2E050E06}" destId="{CCA521B8-31BD-4087-9A0D-D2E074DC948C}" srcOrd="3" destOrd="0" presId="urn:microsoft.com/office/officeart/2005/8/layout/vList2"/>
    <dgm:cxn modelId="{CF307A91-713B-42EE-A203-1D808A5846CA}" type="presParOf" srcId="{5D475F77-4DF7-46D4-AFB0-FCFF2E050E06}" destId="{31DC6A98-A8A0-484D-B204-75E5FF62E060}" srcOrd="4" destOrd="0" presId="urn:microsoft.com/office/officeart/2005/8/layout/vList2"/>
    <dgm:cxn modelId="{F9F4A0C7-F4AD-4EF0-8B1F-C2AB978797C1}" type="presParOf" srcId="{5D475F77-4DF7-46D4-AFB0-FCFF2E050E06}" destId="{5CE77C27-C58F-47A0-8626-FD17E6D348AE}" srcOrd="5" destOrd="0" presId="urn:microsoft.com/office/officeart/2005/8/layout/vList2"/>
    <dgm:cxn modelId="{6CFCDAFA-1114-4804-A1A5-CBA7CE8447F7}" type="presParOf" srcId="{5D475F77-4DF7-46D4-AFB0-FCFF2E050E06}" destId="{BA6974F4-EC98-4E3C-BCA2-0BB25F90558A}" srcOrd="6" destOrd="0" presId="urn:microsoft.com/office/officeart/2005/8/layout/vList2"/>
    <dgm:cxn modelId="{3444A136-213E-47F9-8270-1CFB5059D0D3}" type="presParOf" srcId="{5D475F77-4DF7-46D4-AFB0-FCFF2E050E06}" destId="{4AC15073-E8A2-47F0-A25F-BA31A18E8720}" srcOrd="7" destOrd="0" presId="urn:microsoft.com/office/officeart/2005/8/layout/vList2"/>
    <dgm:cxn modelId="{06E3309E-F324-477E-AC44-187226A4E9AF}" type="presParOf" srcId="{5D475F77-4DF7-46D4-AFB0-FCFF2E050E06}" destId="{0A3836EB-51A2-4F52-8A3F-6167FA89E601}" srcOrd="8" destOrd="0" presId="urn:microsoft.com/office/officeart/2005/8/layout/vList2"/>
    <dgm:cxn modelId="{51392A4F-F468-44A6-8311-108539A46D1D}" type="presParOf" srcId="{5D475F77-4DF7-46D4-AFB0-FCFF2E050E06}" destId="{DA019A2A-6FCF-4B26-9455-C4490A424DB6}" srcOrd="9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675AE10A-F0BB-45B1-87F7-6809F1CE08D8}" type="doc">
      <dgm:prSet loTypeId="urn:microsoft.com/office/officeart/2005/8/layout/vList2" loCatId="list" qsTypeId="urn:microsoft.com/office/officeart/2005/8/quickstyle/simple1" qsCatId="simple" csTypeId="urn:microsoft.com/office/officeart/2005/8/colors/colorful4" csCatId="colorful"/>
      <dgm:spPr/>
      <dgm:t>
        <a:bodyPr/>
        <a:lstStyle/>
        <a:p>
          <a:endParaRPr lang="it-IT"/>
        </a:p>
      </dgm:t>
    </dgm:pt>
    <dgm:pt modelId="{227B89EE-87F4-4FF8-9679-F424D9FD80AF}">
      <dgm:prSet/>
      <dgm:spPr/>
      <dgm:t>
        <a:bodyPr/>
        <a:lstStyle/>
        <a:p>
          <a:pPr rtl="0"/>
          <a:r>
            <a:rPr lang="it-IT" b="1"/>
            <a:t>AGLI INTERNATI (4 tipologie)</a:t>
          </a:r>
          <a:r>
            <a:rPr lang="it-IT"/>
            <a:t> </a:t>
          </a:r>
        </a:p>
      </dgm:t>
    </dgm:pt>
    <dgm:pt modelId="{F1E7DD68-738B-42A4-AA5A-EC299B2EC463}" type="parTrans" cxnId="{0898A107-6BF7-4AB9-82A2-59AC7778B32E}">
      <dgm:prSet/>
      <dgm:spPr/>
      <dgm:t>
        <a:bodyPr/>
        <a:lstStyle/>
        <a:p>
          <a:endParaRPr lang="it-IT"/>
        </a:p>
      </dgm:t>
    </dgm:pt>
    <dgm:pt modelId="{F7374D45-8644-40E4-8C19-044B3E2C17BC}" type="sibTrans" cxnId="{0898A107-6BF7-4AB9-82A2-59AC7778B32E}">
      <dgm:prSet/>
      <dgm:spPr/>
      <dgm:t>
        <a:bodyPr/>
        <a:lstStyle/>
        <a:p>
          <a:endParaRPr lang="it-IT"/>
        </a:p>
      </dgm:t>
    </dgm:pt>
    <dgm:pt modelId="{ADCD50B1-ECE4-4963-809E-F8E4CAF73FAA}">
      <dgm:prSet/>
      <dgm:spPr/>
      <dgm:t>
        <a:bodyPr/>
        <a:lstStyle/>
        <a:p>
          <a:pPr rtl="0"/>
          <a:r>
            <a:rPr lang="it-IT"/>
            <a:t>Licenza di </a:t>
          </a:r>
          <a:r>
            <a:rPr lang="it-IT" b="1" u="sng"/>
            <a:t>6 mesi </a:t>
          </a:r>
          <a:r>
            <a:rPr lang="it-IT" b="1"/>
            <a:t>prima del riesame della pericolosità</a:t>
          </a:r>
          <a:endParaRPr lang="it-IT"/>
        </a:p>
      </dgm:t>
    </dgm:pt>
    <dgm:pt modelId="{08F58D42-76B8-4279-91F2-69DA9F4AF874}" type="parTrans" cxnId="{1A0DFF75-D4E0-4D32-AC8B-027D4FA4E779}">
      <dgm:prSet/>
      <dgm:spPr/>
      <dgm:t>
        <a:bodyPr/>
        <a:lstStyle/>
        <a:p>
          <a:endParaRPr lang="it-IT"/>
        </a:p>
      </dgm:t>
    </dgm:pt>
    <dgm:pt modelId="{B777B0AA-8FB2-4076-8452-73E2F0A5B858}" type="sibTrans" cxnId="{1A0DFF75-D4E0-4D32-AC8B-027D4FA4E779}">
      <dgm:prSet/>
      <dgm:spPr/>
      <dgm:t>
        <a:bodyPr/>
        <a:lstStyle/>
        <a:p>
          <a:endParaRPr lang="it-IT"/>
        </a:p>
      </dgm:t>
    </dgm:pt>
    <dgm:pt modelId="{BBC10733-CF3E-438F-BD3C-724A166C56E1}">
      <dgm:prSet/>
      <dgm:spPr/>
      <dgm:t>
        <a:bodyPr/>
        <a:lstStyle/>
        <a:p>
          <a:pPr rtl="0"/>
          <a:r>
            <a:rPr lang="it-IT"/>
            <a:t>Licenza di </a:t>
          </a:r>
          <a:r>
            <a:rPr lang="it-IT" b="1" u="sng"/>
            <a:t>max giorni 15</a:t>
          </a:r>
          <a:r>
            <a:rPr lang="it-IT"/>
            <a:t> per </a:t>
          </a:r>
          <a:r>
            <a:rPr lang="it-IT" b="1"/>
            <a:t>gravi esigenze personali e familiari</a:t>
          </a:r>
          <a:endParaRPr lang="it-IT"/>
        </a:p>
      </dgm:t>
    </dgm:pt>
    <dgm:pt modelId="{F595E187-2328-48B1-95DD-06FBA49D5040}" type="parTrans" cxnId="{77CA2A85-1DC0-4E00-BA30-EA1743E4CDB9}">
      <dgm:prSet/>
      <dgm:spPr/>
      <dgm:t>
        <a:bodyPr/>
        <a:lstStyle/>
        <a:p>
          <a:endParaRPr lang="it-IT"/>
        </a:p>
      </dgm:t>
    </dgm:pt>
    <dgm:pt modelId="{298D185D-1641-4049-836F-C6B2B6431151}" type="sibTrans" cxnId="{77CA2A85-1DC0-4E00-BA30-EA1743E4CDB9}">
      <dgm:prSet/>
      <dgm:spPr/>
      <dgm:t>
        <a:bodyPr/>
        <a:lstStyle/>
        <a:p>
          <a:endParaRPr lang="it-IT"/>
        </a:p>
      </dgm:t>
    </dgm:pt>
    <dgm:pt modelId="{279ECC28-4A08-4B2A-9935-A7429BD6E2C3}">
      <dgm:prSet/>
      <dgm:spPr/>
      <dgm:t>
        <a:bodyPr/>
        <a:lstStyle/>
        <a:p>
          <a:pPr rtl="0"/>
          <a:r>
            <a:rPr lang="it-IT"/>
            <a:t>Licenza di </a:t>
          </a:r>
          <a:r>
            <a:rPr lang="it-IT" b="1"/>
            <a:t>max giorni 30</a:t>
          </a:r>
          <a:r>
            <a:rPr lang="it-IT"/>
            <a:t>, </a:t>
          </a:r>
          <a:r>
            <a:rPr lang="it-IT" b="1"/>
            <a:t>una volta l’anno</a:t>
          </a:r>
          <a:r>
            <a:rPr lang="it-IT"/>
            <a:t>, per </a:t>
          </a:r>
          <a:r>
            <a:rPr lang="it-IT" b="1"/>
            <a:t>favorire il riadattamento sociale</a:t>
          </a:r>
          <a:endParaRPr lang="it-IT"/>
        </a:p>
      </dgm:t>
    </dgm:pt>
    <dgm:pt modelId="{756B7596-9250-40D1-A1C0-1C840FBC85EC}" type="parTrans" cxnId="{132B6568-0C96-41AD-AA52-E44AFBD4C817}">
      <dgm:prSet/>
      <dgm:spPr/>
      <dgm:t>
        <a:bodyPr/>
        <a:lstStyle/>
        <a:p>
          <a:endParaRPr lang="it-IT"/>
        </a:p>
      </dgm:t>
    </dgm:pt>
    <dgm:pt modelId="{7DC15575-3901-4535-8826-11D2E45EE5A6}" type="sibTrans" cxnId="{132B6568-0C96-41AD-AA52-E44AFBD4C817}">
      <dgm:prSet/>
      <dgm:spPr/>
      <dgm:t>
        <a:bodyPr/>
        <a:lstStyle/>
        <a:p>
          <a:endParaRPr lang="it-IT"/>
        </a:p>
      </dgm:t>
    </dgm:pt>
    <dgm:pt modelId="{D82B2E67-0483-42E8-B27E-C4F664F7DD7E}">
      <dgm:prSet/>
      <dgm:spPr/>
      <dgm:t>
        <a:bodyPr/>
        <a:lstStyle/>
        <a:p>
          <a:pPr rtl="0"/>
          <a:r>
            <a:rPr lang="it-IT" b="1"/>
            <a:t>Licenze premio</a:t>
          </a:r>
          <a:r>
            <a:rPr lang="it-IT"/>
            <a:t> di un max di </a:t>
          </a:r>
          <a:r>
            <a:rPr lang="it-IT" b="1"/>
            <a:t>45 giorni l’anno</a:t>
          </a:r>
          <a:r>
            <a:rPr lang="it-IT"/>
            <a:t> (analoghe a quelle dei condannati) per gli </a:t>
          </a:r>
          <a:r>
            <a:rPr lang="it-IT" b="1"/>
            <a:t>internati in regime di semilibertà</a:t>
          </a:r>
          <a:endParaRPr lang="it-IT"/>
        </a:p>
      </dgm:t>
    </dgm:pt>
    <dgm:pt modelId="{13F866F3-5F0B-466F-809D-90064A762B7F}" type="parTrans" cxnId="{DB192205-2B81-4404-9DB0-14BDA7D5AF3E}">
      <dgm:prSet/>
      <dgm:spPr/>
      <dgm:t>
        <a:bodyPr/>
        <a:lstStyle/>
        <a:p>
          <a:endParaRPr lang="it-IT"/>
        </a:p>
      </dgm:t>
    </dgm:pt>
    <dgm:pt modelId="{106B5D27-CD57-4D9B-9CD0-134FF33F44FC}" type="sibTrans" cxnId="{DB192205-2B81-4404-9DB0-14BDA7D5AF3E}">
      <dgm:prSet/>
      <dgm:spPr/>
      <dgm:t>
        <a:bodyPr/>
        <a:lstStyle/>
        <a:p>
          <a:endParaRPr lang="it-IT"/>
        </a:p>
      </dgm:t>
    </dgm:pt>
    <dgm:pt modelId="{1D0BEBC7-37C9-43CB-8E8F-B3319A3554DC}">
      <dgm:prSet/>
      <dgm:spPr/>
      <dgm:t>
        <a:bodyPr/>
        <a:lstStyle/>
        <a:p>
          <a:pPr rtl="0"/>
          <a:r>
            <a:rPr lang="it-IT" b="1"/>
            <a:t>ESECUZIONE</a:t>
          </a:r>
          <a:r>
            <a:rPr lang="it-IT"/>
            <a:t> </a:t>
          </a:r>
        </a:p>
      </dgm:t>
    </dgm:pt>
    <dgm:pt modelId="{C505B63D-425A-4725-B28E-CACF172D516B}" type="parTrans" cxnId="{AE698BB3-0A1F-4DD5-9008-D0C05A7BAC37}">
      <dgm:prSet/>
      <dgm:spPr/>
      <dgm:t>
        <a:bodyPr/>
        <a:lstStyle/>
        <a:p>
          <a:endParaRPr lang="it-IT"/>
        </a:p>
      </dgm:t>
    </dgm:pt>
    <dgm:pt modelId="{1D6309C9-C02E-4DDC-926A-8F6976D96D31}" type="sibTrans" cxnId="{AE698BB3-0A1F-4DD5-9008-D0C05A7BAC37}">
      <dgm:prSet/>
      <dgm:spPr/>
      <dgm:t>
        <a:bodyPr/>
        <a:lstStyle/>
        <a:p>
          <a:endParaRPr lang="it-IT"/>
        </a:p>
      </dgm:t>
    </dgm:pt>
    <dgm:pt modelId="{CE6A811A-F6E5-4D1D-92F7-4294B236DC35}">
      <dgm:prSet/>
      <dgm:spPr/>
      <dgm:t>
        <a:bodyPr/>
        <a:lstStyle/>
        <a:p>
          <a:pPr rtl="0"/>
          <a:r>
            <a:rPr lang="it-IT"/>
            <a:t>segue le forme della libertà vigilata (prescrizioni da osservare impartite dal magistrato di sorveglianza)</a:t>
          </a:r>
        </a:p>
      </dgm:t>
    </dgm:pt>
    <dgm:pt modelId="{3A8236F5-C203-4BE9-B36F-7981B518C871}" type="parTrans" cxnId="{53331BC8-E2E8-4E5B-9C33-403999660B7F}">
      <dgm:prSet/>
      <dgm:spPr/>
      <dgm:t>
        <a:bodyPr/>
        <a:lstStyle/>
        <a:p>
          <a:endParaRPr lang="it-IT"/>
        </a:p>
      </dgm:t>
    </dgm:pt>
    <dgm:pt modelId="{E5F5F849-21DE-4303-BB8E-31F1F657A52C}" type="sibTrans" cxnId="{53331BC8-E2E8-4E5B-9C33-403999660B7F}">
      <dgm:prSet/>
      <dgm:spPr/>
      <dgm:t>
        <a:bodyPr/>
        <a:lstStyle/>
        <a:p>
          <a:endParaRPr lang="it-IT"/>
        </a:p>
      </dgm:t>
    </dgm:pt>
    <dgm:pt modelId="{E2005897-B2FC-49B7-B2AA-B94BC6FEE176}">
      <dgm:prSet/>
      <dgm:spPr/>
      <dgm:t>
        <a:bodyPr/>
        <a:lstStyle/>
        <a:p>
          <a:pPr rtl="0"/>
          <a:r>
            <a:rPr lang="it-IT" b="1"/>
            <a:t>TRASGRESSIONI</a:t>
          </a:r>
          <a:r>
            <a:rPr lang="it-IT"/>
            <a:t> </a:t>
          </a:r>
        </a:p>
      </dgm:t>
    </dgm:pt>
    <dgm:pt modelId="{0EDC570B-B548-4A3B-AE61-9BF89BEC3B60}" type="parTrans" cxnId="{2F95F4D7-D145-4254-A995-51AA7E9C4318}">
      <dgm:prSet/>
      <dgm:spPr/>
      <dgm:t>
        <a:bodyPr/>
        <a:lstStyle/>
        <a:p>
          <a:endParaRPr lang="it-IT"/>
        </a:p>
      </dgm:t>
    </dgm:pt>
    <dgm:pt modelId="{CE3EB16B-AB5E-47BB-95C8-6B5E4391CD19}" type="sibTrans" cxnId="{2F95F4D7-D145-4254-A995-51AA7E9C4318}">
      <dgm:prSet/>
      <dgm:spPr/>
      <dgm:t>
        <a:bodyPr/>
        <a:lstStyle/>
        <a:p>
          <a:endParaRPr lang="it-IT"/>
        </a:p>
      </dgm:t>
    </dgm:pt>
    <dgm:pt modelId="{A71794BB-FAA1-4AF7-A525-A136B20DF222}">
      <dgm:prSet/>
      <dgm:spPr/>
      <dgm:t>
        <a:bodyPr/>
        <a:lstStyle/>
        <a:p>
          <a:pPr rtl="0"/>
          <a:r>
            <a:rPr lang="it-IT"/>
            <a:t>la violazione delle prescrizioni può determinare la revoca della licenza (non necessariamente della semilibertà)</a:t>
          </a:r>
        </a:p>
      </dgm:t>
    </dgm:pt>
    <dgm:pt modelId="{58CB46E8-083D-416E-BDCE-7FE52E663F4B}" type="parTrans" cxnId="{5F96CACE-2298-4BAE-B92A-1C92871ACF0C}">
      <dgm:prSet/>
      <dgm:spPr/>
      <dgm:t>
        <a:bodyPr/>
        <a:lstStyle/>
        <a:p>
          <a:endParaRPr lang="it-IT"/>
        </a:p>
      </dgm:t>
    </dgm:pt>
    <dgm:pt modelId="{240D7FE3-3F41-4884-A4BE-D693E556F64F}" type="sibTrans" cxnId="{5F96CACE-2298-4BAE-B92A-1C92871ACF0C}">
      <dgm:prSet/>
      <dgm:spPr/>
      <dgm:t>
        <a:bodyPr/>
        <a:lstStyle/>
        <a:p>
          <a:endParaRPr lang="it-IT"/>
        </a:p>
      </dgm:t>
    </dgm:pt>
    <dgm:pt modelId="{639D2C36-D216-4B30-9E37-32B1C8420EDF}">
      <dgm:prSet/>
      <dgm:spPr/>
      <dgm:t>
        <a:bodyPr/>
        <a:lstStyle/>
        <a:p>
          <a:pPr rtl="0"/>
          <a:r>
            <a:rPr lang="it-IT" b="1"/>
            <a:t>mancato rientro superiore a 3 ore </a:t>
          </a:r>
          <a:r>
            <a:rPr lang="it-IT"/>
            <a:t>punito in via </a:t>
          </a:r>
          <a:r>
            <a:rPr lang="it-IT" b="1"/>
            <a:t>disciplinare</a:t>
          </a:r>
          <a:endParaRPr lang="it-IT"/>
        </a:p>
      </dgm:t>
    </dgm:pt>
    <dgm:pt modelId="{4BC82DA2-5CB8-47EE-B33D-417895F22337}" type="parTrans" cxnId="{149C3475-8133-400D-9CAE-CB5300EAAB8B}">
      <dgm:prSet/>
      <dgm:spPr/>
      <dgm:t>
        <a:bodyPr/>
        <a:lstStyle/>
        <a:p>
          <a:endParaRPr lang="it-IT"/>
        </a:p>
      </dgm:t>
    </dgm:pt>
    <dgm:pt modelId="{4B5056A1-630C-44B1-B3BD-D345A4CB7818}" type="sibTrans" cxnId="{149C3475-8133-400D-9CAE-CB5300EAAB8B}">
      <dgm:prSet/>
      <dgm:spPr/>
      <dgm:t>
        <a:bodyPr/>
        <a:lstStyle/>
        <a:p>
          <a:endParaRPr lang="it-IT"/>
        </a:p>
      </dgm:t>
    </dgm:pt>
    <dgm:pt modelId="{7665F723-16D5-423F-BC64-740E10310B9A}">
      <dgm:prSet/>
      <dgm:spPr/>
      <dgm:t>
        <a:bodyPr/>
        <a:lstStyle/>
        <a:p>
          <a:pPr rtl="0"/>
          <a:r>
            <a:rPr lang="it-IT"/>
            <a:t>se in regime di semilibertà, può portare alla </a:t>
          </a:r>
          <a:r>
            <a:rPr lang="it-IT" b="1"/>
            <a:t>revoca della misura</a:t>
          </a:r>
          <a:endParaRPr lang="it-IT"/>
        </a:p>
      </dgm:t>
    </dgm:pt>
    <dgm:pt modelId="{777C3030-A525-49EE-9C9F-7BC2A7AB413F}" type="parTrans" cxnId="{5E9F3A39-4AAA-4575-A7AE-108083A59BA5}">
      <dgm:prSet/>
      <dgm:spPr/>
      <dgm:t>
        <a:bodyPr/>
        <a:lstStyle/>
        <a:p>
          <a:endParaRPr lang="it-IT"/>
        </a:p>
      </dgm:t>
    </dgm:pt>
    <dgm:pt modelId="{FFB76592-A76C-4843-B0EB-91BA45E21B3D}" type="sibTrans" cxnId="{5E9F3A39-4AAA-4575-A7AE-108083A59BA5}">
      <dgm:prSet/>
      <dgm:spPr/>
      <dgm:t>
        <a:bodyPr/>
        <a:lstStyle/>
        <a:p>
          <a:endParaRPr lang="it-IT"/>
        </a:p>
      </dgm:t>
    </dgm:pt>
    <dgm:pt modelId="{B288B26D-0FD9-40A3-A7C1-A811241810F5}" type="pres">
      <dgm:prSet presAssocID="{675AE10A-F0BB-45B1-87F7-6809F1CE08D8}" presName="linear" presStyleCnt="0">
        <dgm:presLayoutVars>
          <dgm:animLvl val="lvl"/>
          <dgm:resizeHandles val="exact"/>
        </dgm:presLayoutVars>
      </dgm:prSet>
      <dgm:spPr/>
    </dgm:pt>
    <dgm:pt modelId="{D4D25803-DB43-41A8-B5B5-35E81520C6E5}" type="pres">
      <dgm:prSet presAssocID="{227B89EE-87F4-4FF8-9679-F424D9FD80AF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68C7FF7B-5A8D-450E-B2E6-36118B911907}" type="pres">
      <dgm:prSet presAssocID="{227B89EE-87F4-4FF8-9679-F424D9FD80AF}" presName="childText" presStyleLbl="revTx" presStyleIdx="0" presStyleCnt="3">
        <dgm:presLayoutVars>
          <dgm:bulletEnabled val="1"/>
        </dgm:presLayoutVars>
      </dgm:prSet>
      <dgm:spPr/>
    </dgm:pt>
    <dgm:pt modelId="{7B9BA741-EAF2-4979-AD96-7FEF7460F322}" type="pres">
      <dgm:prSet presAssocID="{1D0BEBC7-37C9-43CB-8E8F-B3319A3554DC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0CE15B08-2ECD-4C30-8A67-305A08BEC911}" type="pres">
      <dgm:prSet presAssocID="{1D0BEBC7-37C9-43CB-8E8F-B3319A3554DC}" presName="childText" presStyleLbl="revTx" presStyleIdx="1" presStyleCnt="3">
        <dgm:presLayoutVars>
          <dgm:bulletEnabled val="1"/>
        </dgm:presLayoutVars>
      </dgm:prSet>
      <dgm:spPr/>
    </dgm:pt>
    <dgm:pt modelId="{995EA562-2A0B-4D15-974D-A0AB8B7CBFAB}" type="pres">
      <dgm:prSet presAssocID="{E2005897-B2FC-49B7-B2AA-B94BC6FEE176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5699BD1D-1ECE-45F8-A8D0-3F4597B7A053}" type="pres">
      <dgm:prSet presAssocID="{E2005897-B2FC-49B7-B2AA-B94BC6FEE176}" presName="childText" presStyleLbl="revTx" presStyleIdx="2" presStyleCnt="3">
        <dgm:presLayoutVars>
          <dgm:bulletEnabled val="1"/>
        </dgm:presLayoutVars>
      </dgm:prSet>
      <dgm:spPr/>
    </dgm:pt>
  </dgm:ptLst>
  <dgm:cxnLst>
    <dgm:cxn modelId="{16719302-8127-4D8F-BCAB-FD6F652BA6B9}" type="presOf" srcId="{BBC10733-CF3E-438F-BD3C-724A166C56E1}" destId="{68C7FF7B-5A8D-450E-B2E6-36118B911907}" srcOrd="0" destOrd="1" presId="urn:microsoft.com/office/officeart/2005/8/layout/vList2"/>
    <dgm:cxn modelId="{DB192205-2B81-4404-9DB0-14BDA7D5AF3E}" srcId="{227B89EE-87F4-4FF8-9679-F424D9FD80AF}" destId="{D82B2E67-0483-42E8-B27E-C4F664F7DD7E}" srcOrd="3" destOrd="0" parTransId="{13F866F3-5F0B-466F-809D-90064A762B7F}" sibTransId="{106B5D27-CD57-4D9B-9CD0-134FF33F44FC}"/>
    <dgm:cxn modelId="{0898A107-6BF7-4AB9-82A2-59AC7778B32E}" srcId="{675AE10A-F0BB-45B1-87F7-6809F1CE08D8}" destId="{227B89EE-87F4-4FF8-9679-F424D9FD80AF}" srcOrd="0" destOrd="0" parTransId="{F1E7DD68-738B-42A4-AA5A-EC299B2EC463}" sibTransId="{F7374D45-8644-40E4-8C19-044B3E2C17BC}"/>
    <dgm:cxn modelId="{C72C6708-3969-4B3B-9725-0E7A82336622}" type="presOf" srcId="{1D0BEBC7-37C9-43CB-8E8F-B3319A3554DC}" destId="{7B9BA741-EAF2-4979-AD96-7FEF7460F322}" srcOrd="0" destOrd="0" presId="urn:microsoft.com/office/officeart/2005/8/layout/vList2"/>
    <dgm:cxn modelId="{5E9F3A39-4AAA-4575-A7AE-108083A59BA5}" srcId="{A71794BB-FAA1-4AF7-A525-A136B20DF222}" destId="{7665F723-16D5-423F-BC64-740E10310B9A}" srcOrd="1" destOrd="0" parTransId="{777C3030-A525-49EE-9C9F-7BC2A7AB413F}" sibTransId="{FFB76592-A76C-4843-B0EB-91BA45E21B3D}"/>
    <dgm:cxn modelId="{59ECE25F-69CF-4CEB-8F82-832378E580BC}" type="presOf" srcId="{ADCD50B1-ECE4-4963-809E-F8E4CAF73FAA}" destId="{68C7FF7B-5A8D-450E-B2E6-36118B911907}" srcOrd="0" destOrd="0" presId="urn:microsoft.com/office/officeart/2005/8/layout/vList2"/>
    <dgm:cxn modelId="{B0779963-E40F-4DFF-8277-AB923208A245}" type="presOf" srcId="{675AE10A-F0BB-45B1-87F7-6809F1CE08D8}" destId="{B288B26D-0FD9-40A3-A7C1-A811241810F5}" srcOrd="0" destOrd="0" presId="urn:microsoft.com/office/officeart/2005/8/layout/vList2"/>
    <dgm:cxn modelId="{132B6568-0C96-41AD-AA52-E44AFBD4C817}" srcId="{227B89EE-87F4-4FF8-9679-F424D9FD80AF}" destId="{279ECC28-4A08-4B2A-9935-A7429BD6E2C3}" srcOrd="2" destOrd="0" parTransId="{756B7596-9250-40D1-A1C0-1C840FBC85EC}" sibTransId="{7DC15575-3901-4535-8826-11D2E45EE5A6}"/>
    <dgm:cxn modelId="{8EE9D468-B849-4EB9-8500-3A69DB17E028}" type="presOf" srcId="{CE6A811A-F6E5-4D1D-92F7-4294B236DC35}" destId="{0CE15B08-2ECD-4C30-8A67-305A08BEC911}" srcOrd="0" destOrd="0" presId="urn:microsoft.com/office/officeart/2005/8/layout/vList2"/>
    <dgm:cxn modelId="{E12B2A6F-A8CE-43F2-9AC0-355A66F4D6E6}" type="presOf" srcId="{7665F723-16D5-423F-BC64-740E10310B9A}" destId="{5699BD1D-1ECE-45F8-A8D0-3F4597B7A053}" srcOrd="0" destOrd="2" presId="urn:microsoft.com/office/officeart/2005/8/layout/vList2"/>
    <dgm:cxn modelId="{149C3475-8133-400D-9CAE-CB5300EAAB8B}" srcId="{A71794BB-FAA1-4AF7-A525-A136B20DF222}" destId="{639D2C36-D216-4B30-9E37-32B1C8420EDF}" srcOrd="0" destOrd="0" parTransId="{4BC82DA2-5CB8-47EE-B33D-417895F22337}" sibTransId="{4B5056A1-630C-44B1-B3BD-D345A4CB7818}"/>
    <dgm:cxn modelId="{1A0DFF75-D4E0-4D32-AC8B-027D4FA4E779}" srcId="{227B89EE-87F4-4FF8-9679-F424D9FD80AF}" destId="{ADCD50B1-ECE4-4963-809E-F8E4CAF73FAA}" srcOrd="0" destOrd="0" parTransId="{08F58D42-76B8-4279-91F2-69DA9F4AF874}" sibTransId="{B777B0AA-8FB2-4076-8452-73E2F0A5B858}"/>
    <dgm:cxn modelId="{5EEC877B-16E7-4A23-A359-5512EC6805C7}" type="presOf" srcId="{A71794BB-FAA1-4AF7-A525-A136B20DF222}" destId="{5699BD1D-1ECE-45F8-A8D0-3F4597B7A053}" srcOrd="0" destOrd="0" presId="urn:microsoft.com/office/officeart/2005/8/layout/vList2"/>
    <dgm:cxn modelId="{77CA2A85-1DC0-4E00-BA30-EA1743E4CDB9}" srcId="{227B89EE-87F4-4FF8-9679-F424D9FD80AF}" destId="{BBC10733-CF3E-438F-BD3C-724A166C56E1}" srcOrd="1" destOrd="0" parTransId="{F595E187-2328-48B1-95DD-06FBA49D5040}" sibTransId="{298D185D-1641-4049-836F-C6B2B6431151}"/>
    <dgm:cxn modelId="{EB126196-5776-4DB0-999E-EC776C4B78A8}" type="presOf" srcId="{227B89EE-87F4-4FF8-9679-F424D9FD80AF}" destId="{D4D25803-DB43-41A8-B5B5-35E81520C6E5}" srcOrd="0" destOrd="0" presId="urn:microsoft.com/office/officeart/2005/8/layout/vList2"/>
    <dgm:cxn modelId="{8B4DFA9F-B70C-421C-BE99-F6335D22BE2E}" type="presOf" srcId="{639D2C36-D216-4B30-9E37-32B1C8420EDF}" destId="{5699BD1D-1ECE-45F8-A8D0-3F4597B7A053}" srcOrd="0" destOrd="1" presId="urn:microsoft.com/office/officeart/2005/8/layout/vList2"/>
    <dgm:cxn modelId="{1B589AAE-8D5C-4C12-A74F-A3FAC706D2D9}" type="presOf" srcId="{D82B2E67-0483-42E8-B27E-C4F664F7DD7E}" destId="{68C7FF7B-5A8D-450E-B2E6-36118B911907}" srcOrd="0" destOrd="3" presId="urn:microsoft.com/office/officeart/2005/8/layout/vList2"/>
    <dgm:cxn modelId="{AE698BB3-0A1F-4DD5-9008-D0C05A7BAC37}" srcId="{675AE10A-F0BB-45B1-87F7-6809F1CE08D8}" destId="{1D0BEBC7-37C9-43CB-8E8F-B3319A3554DC}" srcOrd="1" destOrd="0" parTransId="{C505B63D-425A-4725-B28E-CACF172D516B}" sibTransId="{1D6309C9-C02E-4DDC-926A-8F6976D96D31}"/>
    <dgm:cxn modelId="{9770CCBB-4BE9-44E3-B18A-36329B9215F6}" type="presOf" srcId="{E2005897-B2FC-49B7-B2AA-B94BC6FEE176}" destId="{995EA562-2A0B-4D15-974D-A0AB8B7CBFAB}" srcOrd="0" destOrd="0" presId="urn:microsoft.com/office/officeart/2005/8/layout/vList2"/>
    <dgm:cxn modelId="{53331BC8-E2E8-4E5B-9C33-403999660B7F}" srcId="{1D0BEBC7-37C9-43CB-8E8F-B3319A3554DC}" destId="{CE6A811A-F6E5-4D1D-92F7-4294B236DC35}" srcOrd="0" destOrd="0" parTransId="{3A8236F5-C203-4BE9-B36F-7981B518C871}" sibTransId="{E5F5F849-21DE-4303-BB8E-31F1F657A52C}"/>
    <dgm:cxn modelId="{5F96CACE-2298-4BAE-B92A-1C92871ACF0C}" srcId="{E2005897-B2FC-49B7-B2AA-B94BC6FEE176}" destId="{A71794BB-FAA1-4AF7-A525-A136B20DF222}" srcOrd="0" destOrd="0" parTransId="{58CB46E8-083D-416E-BDCE-7FE52E663F4B}" sibTransId="{240D7FE3-3F41-4884-A4BE-D693E556F64F}"/>
    <dgm:cxn modelId="{2F95F4D7-D145-4254-A995-51AA7E9C4318}" srcId="{675AE10A-F0BB-45B1-87F7-6809F1CE08D8}" destId="{E2005897-B2FC-49B7-B2AA-B94BC6FEE176}" srcOrd="2" destOrd="0" parTransId="{0EDC570B-B548-4A3B-AE61-9BF89BEC3B60}" sibTransId="{CE3EB16B-AB5E-47BB-95C8-6B5E4391CD19}"/>
    <dgm:cxn modelId="{80158EE1-9B89-4334-9F13-F61A60BE4ABF}" type="presOf" srcId="{279ECC28-4A08-4B2A-9935-A7429BD6E2C3}" destId="{68C7FF7B-5A8D-450E-B2E6-36118B911907}" srcOrd="0" destOrd="2" presId="urn:microsoft.com/office/officeart/2005/8/layout/vList2"/>
    <dgm:cxn modelId="{E1B6B42F-4F37-4911-A06E-9C87194CDBF6}" type="presParOf" srcId="{B288B26D-0FD9-40A3-A7C1-A811241810F5}" destId="{D4D25803-DB43-41A8-B5B5-35E81520C6E5}" srcOrd="0" destOrd="0" presId="urn:microsoft.com/office/officeart/2005/8/layout/vList2"/>
    <dgm:cxn modelId="{17008423-F9B8-437D-8DD2-5E91B9B53C36}" type="presParOf" srcId="{B288B26D-0FD9-40A3-A7C1-A811241810F5}" destId="{68C7FF7B-5A8D-450E-B2E6-36118B911907}" srcOrd="1" destOrd="0" presId="urn:microsoft.com/office/officeart/2005/8/layout/vList2"/>
    <dgm:cxn modelId="{D8F49915-C234-4E42-8C9D-0CB6DD396EA3}" type="presParOf" srcId="{B288B26D-0FD9-40A3-A7C1-A811241810F5}" destId="{7B9BA741-EAF2-4979-AD96-7FEF7460F322}" srcOrd="2" destOrd="0" presId="urn:microsoft.com/office/officeart/2005/8/layout/vList2"/>
    <dgm:cxn modelId="{929E1CA0-22A7-4114-A21D-B90D56AFD1B3}" type="presParOf" srcId="{B288B26D-0FD9-40A3-A7C1-A811241810F5}" destId="{0CE15B08-2ECD-4C30-8A67-305A08BEC911}" srcOrd="3" destOrd="0" presId="urn:microsoft.com/office/officeart/2005/8/layout/vList2"/>
    <dgm:cxn modelId="{328CB36D-CC9E-4565-AE59-A10D4A215946}" type="presParOf" srcId="{B288B26D-0FD9-40A3-A7C1-A811241810F5}" destId="{995EA562-2A0B-4D15-974D-A0AB8B7CBFAB}" srcOrd="4" destOrd="0" presId="urn:microsoft.com/office/officeart/2005/8/layout/vList2"/>
    <dgm:cxn modelId="{15A2B271-381A-465F-B376-D8617301C9E5}" type="presParOf" srcId="{B288B26D-0FD9-40A3-A7C1-A811241810F5}" destId="{5699BD1D-1ECE-45F8-A8D0-3F4597B7A053}" srcOrd="5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ACE1ADA7-41F6-4B5E-9E6F-50E555B117CF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it-IT"/>
        </a:p>
      </dgm:t>
    </dgm:pt>
    <dgm:pt modelId="{E95E0118-F62C-4F5A-A850-791D937E204B}">
      <dgm:prSet phldrT="[Testo]" custT="1"/>
      <dgm:spPr>
        <a:solidFill>
          <a:schemeClr val="accent6">
            <a:lumMod val="75000"/>
          </a:schemeClr>
        </a:solidFill>
      </dgm:spPr>
      <dgm:t>
        <a:bodyPr/>
        <a:lstStyle/>
        <a:p>
          <a:pPr algn="ctr"/>
          <a:r>
            <a:rPr lang="it-IT" sz="5400" dirty="0"/>
            <a:t>PRESUPPOSTI</a:t>
          </a:r>
          <a:endParaRPr lang="it-IT" sz="6500" dirty="0"/>
        </a:p>
      </dgm:t>
    </dgm:pt>
    <dgm:pt modelId="{B81F86CB-F7EE-4595-AB90-AD47E5D4C5BB}" type="parTrans" cxnId="{1BCF885B-CC76-4C7C-8146-BA2438D3FE67}">
      <dgm:prSet/>
      <dgm:spPr/>
      <dgm:t>
        <a:bodyPr/>
        <a:lstStyle/>
        <a:p>
          <a:endParaRPr lang="it-IT"/>
        </a:p>
      </dgm:t>
    </dgm:pt>
    <dgm:pt modelId="{D21F3CBB-D357-4D6C-9515-84D135CADFF0}" type="sibTrans" cxnId="{1BCF885B-CC76-4C7C-8146-BA2438D3FE67}">
      <dgm:prSet/>
      <dgm:spPr/>
      <dgm:t>
        <a:bodyPr/>
        <a:lstStyle/>
        <a:p>
          <a:endParaRPr lang="it-IT"/>
        </a:p>
      </dgm:t>
    </dgm:pt>
    <dgm:pt modelId="{36493CCE-EE9F-499A-ACF9-2E0E8F7A2334}">
      <dgm:prSet phldrT="[Testo]" custT="1"/>
      <dgm:spPr/>
      <dgm:t>
        <a:bodyPr/>
        <a:lstStyle/>
        <a:p>
          <a:pPr marL="285750"/>
          <a:r>
            <a:rPr lang="it-IT" sz="2800" dirty="0"/>
            <a:t>Utile per </a:t>
          </a:r>
          <a:r>
            <a:rPr lang="it-IT" sz="2800" b="1" cap="all" baseline="0" dirty="0"/>
            <a:t>attuare gli scopi </a:t>
          </a:r>
          <a:r>
            <a:rPr lang="it-IT" sz="2800" dirty="0"/>
            <a:t>del trattamento</a:t>
          </a:r>
        </a:p>
      </dgm:t>
    </dgm:pt>
    <dgm:pt modelId="{AAC2883F-A0C5-4332-9D66-8741AE5A75DD}" type="parTrans" cxnId="{F04B80D4-EC2F-4B43-ADBF-3B5A1D4990DB}">
      <dgm:prSet/>
      <dgm:spPr/>
      <dgm:t>
        <a:bodyPr/>
        <a:lstStyle/>
        <a:p>
          <a:endParaRPr lang="it-IT"/>
        </a:p>
      </dgm:t>
    </dgm:pt>
    <dgm:pt modelId="{C92097CD-4C81-4A63-90DE-17BD53B78721}" type="sibTrans" cxnId="{F04B80D4-EC2F-4B43-ADBF-3B5A1D4990DB}">
      <dgm:prSet/>
      <dgm:spPr/>
      <dgm:t>
        <a:bodyPr/>
        <a:lstStyle/>
        <a:p>
          <a:endParaRPr lang="it-IT"/>
        </a:p>
      </dgm:t>
    </dgm:pt>
    <dgm:pt modelId="{5790943E-4EB6-4EE8-94BB-91B1DE08A59A}">
      <dgm:prSet phldrT="[Testo]" custT="1"/>
      <dgm:spPr/>
      <dgm:t>
        <a:bodyPr/>
        <a:lstStyle/>
        <a:p>
          <a:pPr marL="285750"/>
          <a:r>
            <a:rPr lang="it-IT" sz="2800" b="1" cap="all" baseline="0" dirty="0"/>
            <a:t>Limiti di pena </a:t>
          </a:r>
          <a:r>
            <a:rPr lang="it-IT" sz="2800" dirty="0"/>
            <a:t>per talune categorie di detenuti</a:t>
          </a:r>
        </a:p>
      </dgm:t>
    </dgm:pt>
    <dgm:pt modelId="{D463FE28-C633-415E-972C-4D851B9B5553}" type="parTrans" cxnId="{46F46B31-C653-477A-9AE2-F892ADC194ED}">
      <dgm:prSet/>
      <dgm:spPr/>
      <dgm:t>
        <a:bodyPr/>
        <a:lstStyle/>
        <a:p>
          <a:endParaRPr lang="it-IT"/>
        </a:p>
      </dgm:t>
    </dgm:pt>
    <dgm:pt modelId="{382766B2-EA1A-4654-94DD-4BD743472A14}" type="sibTrans" cxnId="{46F46B31-C653-477A-9AE2-F892ADC194ED}">
      <dgm:prSet/>
      <dgm:spPr/>
      <dgm:t>
        <a:bodyPr/>
        <a:lstStyle/>
        <a:p>
          <a:endParaRPr lang="it-IT"/>
        </a:p>
      </dgm:t>
    </dgm:pt>
    <dgm:pt modelId="{03BEE111-0507-40D2-A934-C52F72B1B271}">
      <dgm:prSet phldrT="[Testo]" custT="1"/>
      <dgm:spPr/>
      <dgm:t>
        <a:bodyPr/>
        <a:lstStyle/>
        <a:p>
          <a:pPr marL="1224000"/>
          <a:r>
            <a:rPr lang="it-IT" sz="2400" b="1" dirty="0"/>
            <a:t>4-bis</a:t>
          </a:r>
          <a:r>
            <a:rPr lang="it-IT" sz="2400" dirty="0"/>
            <a:t> = devono aver espiato almeno 1/3 della pena</a:t>
          </a:r>
        </a:p>
      </dgm:t>
    </dgm:pt>
    <dgm:pt modelId="{3998DED8-8B88-49D8-80C3-567E7EC2AD33}" type="parTrans" cxnId="{65FB6E79-2F30-4B73-9100-6155C3B11E83}">
      <dgm:prSet/>
      <dgm:spPr/>
      <dgm:t>
        <a:bodyPr/>
        <a:lstStyle/>
        <a:p>
          <a:endParaRPr lang="it-IT"/>
        </a:p>
      </dgm:t>
    </dgm:pt>
    <dgm:pt modelId="{36B11BD3-EE84-436B-9F5C-795D72D23923}" type="sibTrans" cxnId="{65FB6E79-2F30-4B73-9100-6155C3B11E83}">
      <dgm:prSet/>
      <dgm:spPr/>
      <dgm:t>
        <a:bodyPr/>
        <a:lstStyle/>
        <a:p>
          <a:endParaRPr lang="it-IT"/>
        </a:p>
      </dgm:t>
    </dgm:pt>
    <dgm:pt modelId="{CDFAF5F7-09BC-4CB5-BC5C-68727D670A02}">
      <dgm:prSet phldrT="[Testo]" custT="1"/>
      <dgm:spPr/>
      <dgm:t>
        <a:bodyPr/>
        <a:lstStyle/>
        <a:p>
          <a:pPr marL="1224000"/>
          <a:r>
            <a:rPr lang="it-IT" sz="2400" b="1" dirty="0"/>
            <a:t>Ergastolani</a:t>
          </a:r>
          <a:r>
            <a:rPr lang="it-IT" sz="2400" dirty="0"/>
            <a:t> = dopo aver espiato almeno 10 anni</a:t>
          </a:r>
        </a:p>
      </dgm:t>
    </dgm:pt>
    <dgm:pt modelId="{1D88AD9E-9C90-4733-B5F4-E1D025F22B42}" type="parTrans" cxnId="{35C76D73-6FB7-41A6-A199-5444CF5A483B}">
      <dgm:prSet/>
      <dgm:spPr/>
      <dgm:t>
        <a:bodyPr/>
        <a:lstStyle/>
        <a:p>
          <a:endParaRPr lang="it-IT"/>
        </a:p>
      </dgm:t>
    </dgm:pt>
    <dgm:pt modelId="{953FEE1F-6C28-42C7-9B2B-622B511658EC}" type="sibTrans" cxnId="{35C76D73-6FB7-41A6-A199-5444CF5A483B}">
      <dgm:prSet/>
      <dgm:spPr/>
      <dgm:t>
        <a:bodyPr/>
        <a:lstStyle/>
        <a:p>
          <a:endParaRPr lang="it-IT"/>
        </a:p>
      </dgm:t>
    </dgm:pt>
    <dgm:pt modelId="{6CE9A642-9A62-4A9B-AF0F-DAF29B236BD7}" type="pres">
      <dgm:prSet presAssocID="{ACE1ADA7-41F6-4B5E-9E6F-50E555B117CF}" presName="linear" presStyleCnt="0">
        <dgm:presLayoutVars>
          <dgm:animLvl val="lvl"/>
          <dgm:resizeHandles val="exact"/>
        </dgm:presLayoutVars>
      </dgm:prSet>
      <dgm:spPr/>
    </dgm:pt>
    <dgm:pt modelId="{4C548355-F831-4F77-A411-B0C413518A61}" type="pres">
      <dgm:prSet presAssocID="{E95E0118-F62C-4F5A-A850-791D937E204B}" presName="parentText" presStyleLbl="node1" presStyleIdx="0" presStyleCnt="1" custScaleY="108204" custLinFactNeighborX="126" custLinFactNeighborY="-26549">
        <dgm:presLayoutVars>
          <dgm:chMax val="0"/>
          <dgm:bulletEnabled val="1"/>
        </dgm:presLayoutVars>
      </dgm:prSet>
      <dgm:spPr/>
    </dgm:pt>
    <dgm:pt modelId="{ABC4D889-B1A7-498E-BBED-6BA4983B7CB8}" type="pres">
      <dgm:prSet presAssocID="{E95E0118-F62C-4F5A-A850-791D937E204B}" presName="childText" presStyleLbl="revTx" presStyleIdx="0" presStyleCnt="1" custScaleY="100525">
        <dgm:presLayoutVars>
          <dgm:bulletEnabled val="1"/>
        </dgm:presLayoutVars>
      </dgm:prSet>
      <dgm:spPr/>
    </dgm:pt>
  </dgm:ptLst>
  <dgm:cxnLst>
    <dgm:cxn modelId="{1B3B8C0A-50CE-41C6-8B1E-57FB9E5715EC}" type="presOf" srcId="{ACE1ADA7-41F6-4B5E-9E6F-50E555B117CF}" destId="{6CE9A642-9A62-4A9B-AF0F-DAF29B236BD7}" srcOrd="0" destOrd="0" presId="urn:microsoft.com/office/officeart/2005/8/layout/vList2"/>
    <dgm:cxn modelId="{46F46B31-C653-477A-9AE2-F892ADC194ED}" srcId="{E95E0118-F62C-4F5A-A850-791D937E204B}" destId="{5790943E-4EB6-4EE8-94BB-91B1DE08A59A}" srcOrd="1" destOrd="0" parTransId="{D463FE28-C633-415E-972C-4D851B9B5553}" sibTransId="{382766B2-EA1A-4654-94DD-4BD743472A14}"/>
    <dgm:cxn modelId="{1BCF885B-CC76-4C7C-8146-BA2438D3FE67}" srcId="{ACE1ADA7-41F6-4B5E-9E6F-50E555B117CF}" destId="{E95E0118-F62C-4F5A-A850-791D937E204B}" srcOrd="0" destOrd="0" parTransId="{B81F86CB-F7EE-4595-AB90-AD47E5D4C5BB}" sibTransId="{D21F3CBB-D357-4D6C-9515-84D135CADFF0}"/>
    <dgm:cxn modelId="{35C76D73-6FB7-41A6-A199-5444CF5A483B}" srcId="{5790943E-4EB6-4EE8-94BB-91B1DE08A59A}" destId="{CDFAF5F7-09BC-4CB5-BC5C-68727D670A02}" srcOrd="1" destOrd="0" parTransId="{1D88AD9E-9C90-4733-B5F4-E1D025F22B42}" sibTransId="{953FEE1F-6C28-42C7-9B2B-622B511658EC}"/>
    <dgm:cxn modelId="{65FB6E79-2F30-4B73-9100-6155C3B11E83}" srcId="{5790943E-4EB6-4EE8-94BB-91B1DE08A59A}" destId="{03BEE111-0507-40D2-A934-C52F72B1B271}" srcOrd="0" destOrd="0" parTransId="{3998DED8-8B88-49D8-80C3-567E7EC2AD33}" sibTransId="{36B11BD3-EE84-436B-9F5C-795D72D23923}"/>
    <dgm:cxn modelId="{D6325B9F-1684-42E4-ADA1-4FC74C6D7F01}" type="presOf" srcId="{36493CCE-EE9F-499A-ACF9-2E0E8F7A2334}" destId="{ABC4D889-B1A7-498E-BBED-6BA4983B7CB8}" srcOrd="0" destOrd="0" presId="urn:microsoft.com/office/officeart/2005/8/layout/vList2"/>
    <dgm:cxn modelId="{BCF12BC9-FDAD-4F31-A430-58F9615BE909}" type="presOf" srcId="{CDFAF5F7-09BC-4CB5-BC5C-68727D670A02}" destId="{ABC4D889-B1A7-498E-BBED-6BA4983B7CB8}" srcOrd="0" destOrd="3" presId="urn:microsoft.com/office/officeart/2005/8/layout/vList2"/>
    <dgm:cxn modelId="{6FA746CC-F6F1-478A-9505-432A7F7D7383}" type="presOf" srcId="{5790943E-4EB6-4EE8-94BB-91B1DE08A59A}" destId="{ABC4D889-B1A7-498E-BBED-6BA4983B7CB8}" srcOrd="0" destOrd="1" presId="urn:microsoft.com/office/officeart/2005/8/layout/vList2"/>
    <dgm:cxn modelId="{F04B80D4-EC2F-4B43-ADBF-3B5A1D4990DB}" srcId="{E95E0118-F62C-4F5A-A850-791D937E204B}" destId="{36493CCE-EE9F-499A-ACF9-2E0E8F7A2334}" srcOrd="0" destOrd="0" parTransId="{AAC2883F-A0C5-4332-9D66-8741AE5A75DD}" sibTransId="{C92097CD-4C81-4A63-90DE-17BD53B78721}"/>
    <dgm:cxn modelId="{06841ED6-A35E-458A-9454-21C95198037A}" type="presOf" srcId="{E95E0118-F62C-4F5A-A850-791D937E204B}" destId="{4C548355-F831-4F77-A411-B0C413518A61}" srcOrd="0" destOrd="0" presId="urn:microsoft.com/office/officeart/2005/8/layout/vList2"/>
    <dgm:cxn modelId="{F0F10FEE-409F-4A90-8E3D-DBF10C436902}" type="presOf" srcId="{03BEE111-0507-40D2-A934-C52F72B1B271}" destId="{ABC4D889-B1A7-498E-BBED-6BA4983B7CB8}" srcOrd="0" destOrd="2" presId="urn:microsoft.com/office/officeart/2005/8/layout/vList2"/>
    <dgm:cxn modelId="{408B3577-56D0-4018-ADB8-53FDD3BDE6FB}" type="presParOf" srcId="{6CE9A642-9A62-4A9B-AF0F-DAF29B236BD7}" destId="{4C548355-F831-4F77-A411-B0C413518A61}" srcOrd="0" destOrd="0" presId="urn:microsoft.com/office/officeart/2005/8/layout/vList2"/>
    <dgm:cxn modelId="{F8F536F8-98FF-48C9-93C0-3A010943786F}" type="presParOf" srcId="{6CE9A642-9A62-4A9B-AF0F-DAF29B236BD7}" destId="{ABC4D889-B1A7-498E-BBED-6BA4983B7CB8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2B1A79A7-D3EC-4383-9A17-A013CB8A0BF3}" type="doc">
      <dgm:prSet loTypeId="urn:microsoft.com/office/officeart/2005/8/layout/vList2" loCatId="list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it-IT"/>
        </a:p>
      </dgm:t>
    </dgm:pt>
    <dgm:pt modelId="{4006DAA1-686F-4DA7-9969-AE62C363E62C}">
      <dgm:prSet/>
      <dgm:spPr/>
      <dgm:t>
        <a:bodyPr/>
        <a:lstStyle/>
        <a:p>
          <a:pPr rtl="0"/>
          <a:r>
            <a:rPr lang="it-IT" b="1"/>
            <a:t>Disciplina</a:t>
          </a:r>
          <a:r>
            <a:rPr lang="it-IT"/>
            <a:t> </a:t>
          </a:r>
        </a:p>
      </dgm:t>
    </dgm:pt>
    <dgm:pt modelId="{1D229E21-990A-4A1C-9E3F-464293CF5997}" type="parTrans" cxnId="{EC93D81F-1C19-4C30-9301-B82937B852A2}">
      <dgm:prSet/>
      <dgm:spPr/>
      <dgm:t>
        <a:bodyPr/>
        <a:lstStyle/>
        <a:p>
          <a:endParaRPr lang="it-IT"/>
        </a:p>
      </dgm:t>
    </dgm:pt>
    <dgm:pt modelId="{947D7D5D-7725-4850-8BE9-04C078259190}" type="sibTrans" cxnId="{EC93D81F-1C19-4C30-9301-B82937B852A2}">
      <dgm:prSet/>
      <dgm:spPr/>
      <dgm:t>
        <a:bodyPr/>
        <a:lstStyle/>
        <a:p>
          <a:endParaRPr lang="it-IT"/>
        </a:p>
      </dgm:t>
    </dgm:pt>
    <dgm:pt modelId="{654734E0-87C0-4CDE-A4E8-D73EC4DD296F}">
      <dgm:prSet/>
      <dgm:spPr/>
      <dgm:t>
        <a:bodyPr/>
        <a:lstStyle/>
        <a:p>
          <a:pPr rtl="0"/>
          <a:r>
            <a:rPr lang="it-IT"/>
            <a:t>Riguarda tutti i </a:t>
          </a:r>
          <a:r>
            <a:rPr lang="it-IT" b="1"/>
            <a:t>detenuti</a:t>
          </a:r>
          <a:endParaRPr lang="it-IT"/>
        </a:p>
      </dgm:t>
    </dgm:pt>
    <dgm:pt modelId="{19DD3EF9-310E-405C-A5C4-F03A6B4F3A61}" type="parTrans" cxnId="{59515C3A-FA0B-4229-9D12-6A37BAEB74B5}">
      <dgm:prSet/>
      <dgm:spPr/>
      <dgm:t>
        <a:bodyPr/>
        <a:lstStyle/>
        <a:p>
          <a:endParaRPr lang="it-IT"/>
        </a:p>
      </dgm:t>
    </dgm:pt>
    <dgm:pt modelId="{ADB8431F-57DE-45CD-92A9-B8C43A4A9CD7}" type="sibTrans" cxnId="{59515C3A-FA0B-4229-9D12-6A37BAEB74B5}">
      <dgm:prSet/>
      <dgm:spPr/>
      <dgm:t>
        <a:bodyPr/>
        <a:lstStyle/>
        <a:p>
          <a:endParaRPr lang="it-IT"/>
        </a:p>
      </dgm:t>
    </dgm:pt>
    <dgm:pt modelId="{BD4F36C1-F005-481C-B122-9A98D6DAF7D3}">
      <dgm:prSet/>
      <dgm:spPr/>
      <dgm:t>
        <a:bodyPr/>
        <a:lstStyle/>
        <a:p>
          <a:pPr rtl="0"/>
          <a:r>
            <a:rPr lang="it-IT"/>
            <a:t>Concesso dal </a:t>
          </a:r>
          <a:r>
            <a:rPr lang="it-IT" b="1"/>
            <a:t>Direttore</a:t>
          </a:r>
          <a:endParaRPr lang="it-IT"/>
        </a:p>
      </dgm:t>
    </dgm:pt>
    <dgm:pt modelId="{B0921F7C-FCF6-4058-AD5C-1BB707BB9E15}" type="parTrans" cxnId="{217D9309-6B28-465C-B230-0D0A0CA3EF58}">
      <dgm:prSet/>
      <dgm:spPr/>
      <dgm:t>
        <a:bodyPr/>
        <a:lstStyle/>
        <a:p>
          <a:endParaRPr lang="it-IT"/>
        </a:p>
      </dgm:t>
    </dgm:pt>
    <dgm:pt modelId="{7018B50A-264A-4869-819E-4E426257C884}" type="sibTrans" cxnId="{217D9309-6B28-465C-B230-0D0A0CA3EF58}">
      <dgm:prSet/>
      <dgm:spPr/>
      <dgm:t>
        <a:bodyPr/>
        <a:lstStyle/>
        <a:p>
          <a:endParaRPr lang="it-IT"/>
        </a:p>
      </dgm:t>
    </dgm:pt>
    <dgm:pt modelId="{EA619A18-2FBA-4849-AD2F-5EE628C89F37}">
      <dgm:prSet/>
      <dgm:spPr/>
      <dgm:t>
        <a:bodyPr/>
        <a:lstStyle/>
        <a:p>
          <a:pPr rtl="0"/>
          <a:r>
            <a:rPr lang="it-IT" b="1"/>
            <a:t>Approvato </a:t>
          </a:r>
          <a:r>
            <a:rPr lang="it-IT"/>
            <a:t>dal Magistrato di sorveglianza</a:t>
          </a:r>
        </a:p>
      </dgm:t>
    </dgm:pt>
    <dgm:pt modelId="{8F34A6C2-8D8D-4F8F-A33E-530510259D45}" type="parTrans" cxnId="{03C122C5-B9EB-4DBE-94D5-6CD94566CA39}">
      <dgm:prSet/>
      <dgm:spPr/>
      <dgm:t>
        <a:bodyPr/>
        <a:lstStyle/>
        <a:p>
          <a:endParaRPr lang="it-IT"/>
        </a:p>
      </dgm:t>
    </dgm:pt>
    <dgm:pt modelId="{C7DF0E7C-E072-4664-858B-ECD09310DCBE}" type="sibTrans" cxnId="{03C122C5-B9EB-4DBE-94D5-6CD94566CA39}">
      <dgm:prSet/>
      <dgm:spPr/>
      <dgm:t>
        <a:bodyPr/>
        <a:lstStyle/>
        <a:p>
          <a:endParaRPr lang="it-IT"/>
        </a:p>
      </dgm:t>
    </dgm:pt>
    <dgm:pt modelId="{55AC866B-6450-45FB-A422-34EDA8027809}">
      <dgm:prSet/>
      <dgm:spPr/>
      <dgm:t>
        <a:bodyPr/>
        <a:lstStyle/>
        <a:p>
          <a:pPr rtl="0"/>
          <a:r>
            <a:rPr lang="it-IT" b="1"/>
            <a:t>Modalità esecutive</a:t>
          </a:r>
          <a:endParaRPr lang="it-IT"/>
        </a:p>
      </dgm:t>
    </dgm:pt>
    <dgm:pt modelId="{C1507894-72E9-4F91-8774-3D5B8EF78B2E}" type="parTrans" cxnId="{9F58F666-C37E-4D1E-8EB6-3AFC2A9BEB0E}">
      <dgm:prSet/>
      <dgm:spPr/>
      <dgm:t>
        <a:bodyPr/>
        <a:lstStyle/>
        <a:p>
          <a:endParaRPr lang="it-IT"/>
        </a:p>
      </dgm:t>
    </dgm:pt>
    <dgm:pt modelId="{B067EA67-18BF-42DB-8A60-5F99745E0EF8}" type="sibTrans" cxnId="{9F58F666-C37E-4D1E-8EB6-3AFC2A9BEB0E}">
      <dgm:prSet/>
      <dgm:spPr/>
      <dgm:t>
        <a:bodyPr/>
        <a:lstStyle/>
        <a:p>
          <a:endParaRPr lang="it-IT"/>
        </a:p>
      </dgm:t>
    </dgm:pt>
    <dgm:pt modelId="{9BD6AD61-CE12-4D5A-99F9-338569004CC2}">
      <dgm:prSet/>
      <dgm:spPr/>
      <dgm:t>
        <a:bodyPr/>
        <a:lstStyle/>
        <a:p>
          <a:pPr rtl="0"/>
          <a:r>
            <a:rPr lang="it-IT" b="1"/>
            <a:t>Equiparato al lavoro libero </a:t>
          </a:r>
          <a:r>
            <a:rPr lang="it-IT"/>
            <a:t>quanto ai diritti</a:t>
          </a:r>
        </a:p>
      </dgm:t>
    </dgm:pt>
    <dgm:pt modelId="{C26E64E4-FFC1-4F48-A145-38B21911B310}" type="parTrans" cxnId="{1E792D9B-7C4D-4E51-8063-454609D56240}">
      <dgm:prSet/>
      <dgm:spPr/>
      <dgm:t>
        <a:bodyPr/>
        <a:lstStyle/>
        <a:p>
          <a:endParaRPr lang="it-IT"/>
        </a:p>
      </dgm:t>
    </dgm:pt>
    <dgm:pt modelId="{F83AF152-2356-4CBF-AD90-209EFB11A9D8}" type="sibTrans" cxnId="{1E792D9B-7C4D-4E51-8063-454609D56240}">
      <dgm:prSet/>
      <dgm:spPr/>
      <dgm:t>
        <a:bodyPr/>
        <a:lstStyle/>
        <a:p>
          <a:endParaRPr lang="it-IT"/>
        </a:p>
      </dgm:t>
    </dgm:pt>
    <dgm:pt modelId="{9E67712A-9710-43F6-8550-8D9D3A938428}">
      <dgm:prSet/>
      <dgm:spPr/>
      <dgm:t>
        <a:bodyPr/>
        <a:lstStyle/>
        <a:p>
          <a:pPr rtl="0"/>
          <a:r>
            <a:rPr lang="it-IT" b="1"/>
            <a:t>Prescrizioni</a:t>
          </a:r>
          <a:r>
            <a:rPr lang="it-IT"/>
            <a:t> di uscita e rientro</a:t>
          </a:r>
        </a:p>
      </dgm:t>
    </dgm:pt>
    <dgm:pt modelId="{2477E4AD-2044-4AB3-A9E9-54EB1630F2BB}" type="parTrans" cxnId="{0DBF356B-63A9-4D0D-9A05-07B74D46D30D}">
      <dgm:prSet/>
      <dgm:spPr/>
      <dgm:t>
        <a:bodyPr/>
        <a:lstStyle/>
        <a:p>
          <a:endParaRPr lang="it-IT"/>
        </a:p>
      </dgm:t>
    </dgm:pt>
    <dgm:pt modelId="{DD347010-DB11-41D3-B1AE-46349470BEFA}" type="sibTrans" cxnId="{0DBF356B-63A9-4D0D-9A05-07B74D46D30D}">
      <dgm:prSet/>
      <dgm:spPr/>
      <dgm:t>
        <a:bodyPr/>
        <a:lstStyle/>
        <a:p>
          <a:endParaRPr lang="it-IT"/>
        </a:p>
      </dgm:t>
    </dgm:pt>
    <dgm:pt modelId="{E3C312DA-5AA4-4585-BE83-FCE3896B478B}">
      <dgm:prSet/>
      <dgm:spPr/>
      <dgm:t>
        <a:bodyPr/>
        <a:lstStyle/>
        <a:p>
          <a:pPr rtl="0"/>
          <a:r>
            <a:rPr lang="it-IT" b="1"/>
            <a:t>Controlli </a:t>
          </a:r>
          <a:r>
            <a:rPr lang="it-IT"/>
            <a:t>di polizia penitenziaria /possibile scorta</a:t>
          </a:r>
        </a:p>
      </dgm:t>
    </dgm:pt>
    <dgm:pt modelId="{08B33B39-E95E-439F-BFE8-12188EB99861}" type="parTrans" cxnId="{A86215B9-078D-489E-86D8-9EA8668D6130}">
      <dgm:prSet/>
      <dgm:spPr/>
      <dgm:t>
        <a:bodyPr/>
        <a:lstStyle/>
        <a:p>
          <a:endParaRPr lang="it-IT"/>
        </a:p>
      </dgm:t>
    </dgm:pt>
    <dgm:pt modelId="{3AA3CC52-36C2-4F83-8E1C-9EE1537616B5}" type="sibTrans" cxnId="{A86215B9-078D-489E-86D8-9EA8668D6130}">
      <dgm:prSet/>
      <dgm:spPr/>
      <dgm:t>
        <a:bodyPr/>
        <a:lstStyle/>
        <a:p>
          <a:endParaRPr lang="it-IT"/>
        </a:p>
      </dgm:t>
    </dgm:pt>
    <dgm:pt modelId="{0A079EAB-4068-4B88-A654-070939A1E2FA}">
      <dgm:prSet/>
      <dgm:spPr/>
      <dgm:t>
        <a:bodyPr/>
        <a:lstStyle/>
        <a:p>
          <a:pPr rtl="0"/>
          <a:r>
            <a:rPr lang="it-IT" b="1" u="sng" dirty="0">
              <a:solidFill>
                <a:srgbClr val="FF0000"/>
              </a:solidFill>
            </a:rPr>
            <a:t>Comma 4-ter</a:t>
          </a:r>
          <a:r>
            <a:rPr lang="it-IT" dirty="0">
              <a:solidFill>
                <a:srgbClr val="FF0000"/>
              </a:solidFill>
            </a:rPr>
            <a:t>: Possibilità di attività in favore delle famiglie delle vittime (forma di </a:t>
          </a:r>
          <a:r>
            <a:rPr lang="it-IT" i="1" dirty="0" err="1">
              <a:solidFill>
                <a:srgbClr val="FF0000"/>
              </a:solidFill>
            </a:rPr>
            <a:t>restorative</a:t>
          </a:r>
          <a:r>
            <a:rPr lang="it-IT" i="1" dirty="0">
              <a:solidFill>
                <a:srgbClr val="FF0000"/>
              </a:solidFill>
            </a:rPr>
            <a:t> </a:t>
          </a:r>
          <a:r>
            <a:rPr lang="it-IT" i="1" dirty="0" err="1">
              <a:solidFill>
                <a:srgbClr val="FF0000"/>
              </a:solidFill>
            </a:rPr>
            <a:t>justice</a:t>
          </a:r>
          <a:r>
            <a:rPr lang="it-IT" dirty="0">
              <a:solidFill>
                <a:srgbClr val="FF0000"/>
              </a:solidFill>
            </a:rPr>
            <a:t>)</a:t>
          </a:r>
        </a:p>
      </dgm:t>
    </dgm:pt>
    <dgm:pt modelId="{A8FE378C-DE44-4926-ABE2-E3350D94AC84}" type="parTrans" cxnId="{8D10BAF5-FD56-4305-812D-0AFA4CE480F7}">
      <dgm:prSet/>
      <dgm:spPr/>
      <dgm:t>
        <a:bodyPr/>
        <a:lstStyle/>
        <a:p>
          <a:endParaRPr lang="it-IT"/>
        </a:p>
      </dgm:t>
    </dgm:pt>
    <dgm:pt modelId="{F5B1804E-D961-46C6-91C4-A908AA93D415}" type="sibTrans" cxnId="{8D10BAF5-FD56-4305-812D-0AFA4CE480F7}">
      <dgm:prSet/>
      <dgm:spPr/>
      <dgm:t>
        <a:bodyPr/>
        <a:lstStyle/>
        <a:p>
          <a:endParaRPr lang="it-IT"/>
        </a:p>
      </dgm:t>
    </dgm:pt>
    <dgm:pt modelId="{10C5E3F2-E8B8-4A15-8C9D-D842CA953A05}" type="pres">
      <dgm:prSet presAssocID="{2B1A79A7-D3EC-4383-9A17-A013CB8A0BF3}" presName="linear" presStyleCnt="0">
        <dgm:presLayoutVars>
          <dgm:animLvl val="lvl"/>
          <dgm:resizeHandles val="exact"/>
        </dgm:presLayoutVars>
      </dgm:prSet>
      <dgm:spPr/>
    </dgm:pt>
    <dgm:pt modelId="{798FCB2C-3123-4198-BE9F-2694FF0B1042}" type="pres">
      <dgm:prSet presAssocID="{4006DAA1-686F-4DA7-9969-AE62C363E62C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EB181007-7F86-40D8-93CC-3C2F54A4A656}" type="pres">
      <dgm:prSet presAssocID="{4006DAA1-686F-4DA7-9969-AE62C363E62C}" presName="childText" presStyleLbl="revTx" presStyleIdx="0" presStyleCnt="2">
        <dgm:presLayoutVars>
          <dgm:bulletEnabled val="1"/>
        </dgm:presLayoutVars>
      </dgm:prSet>
      <dgm:spPr/>
    </dgm:pt>
    <dgm:pt modelId="{0FF59792-CF1A-4FCC-8F9D-4430B165FF76}" type="pres">
      <dgm:prSet presAssocID="{55AC866B-6450-45FB-A422-34EDA8027809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77EC23EE-BF8E-4FEF-A0BC-04A2A79DC23F}" type="pres">
      <dgm:prSet presAssocID="{55AC866B-6450-45FB-A422-34EDA8027809}" presName="childText" presStyleLbl="revTx" presStyleIdx="1" presStyleCnt="2">
        <dgm:presLayoutVars>
          <dgm:bulletEnabled val="1"/>
        </dgm:presLayoutVars>
      </dgm:prSet>
      <dgm:spPr/>
    </dgm:pt>
  </dgm:ptLst>
  <dgm:cxnLst>
    <dgm:cxn modelId="{217D9309-6B28-465C-B230-0D0A0CA3EF58}" srcId="{4006DAA1-686F-4DA7-9969-AE62C363E62C}" destId="{BD4F36C1-F005-481C-B122-9A98D6DAF7D3}" srcOrd="1" destOrd="0" parTransId="{B0921F7C-FCF6-4058-AD5C-1BB707BB9E15}" sibTransId="{7018B50A-264A-4869-819E-4E426257C884}"/>
    <dgm:cxn modelId="{EA3B8A1C-A211-4AE1-9B50-0371BD55C91D}" type="presOf" srcId="{2B1A79A7-D3EC-4383-9A17-A013CB8A0BF3}" destId="{10C5E3F2-E8B8-4A15-8C9D-D842CA953A05}" srcOrd="0" destOrd="0" presId="urn:microsoft.com/office/officeart/2005/8/layout/vList2"/>
    <dgm:cxn modelId="{EC93D81F-1C19-4C30-9301-B82937B852A2}" srcId="{2B1A79A7-D3EC-4383-9A17-A013CB8A0BF3}" destId="{4006DAA1-686F-4DA7-9969-AE62C363E62C}" srcOrd="0" destOrd="0" parTransId="{1D229E21-990A-4A1C-9E3F-464293CF5997}" sibTransId="{947D7D5D-7725-4850-8BE9-04C078259190}"/>
    <dgm:cxn modelId="{30F90A2D-6906-4A6D-BD5E-AF72D161507B}" type="presOf" srcId="{9E67712A-9710-43F6-8550-8D9D3A938428}" destId="{77EC23EE-BF8E-4FEF-A0BC-04A2A79DC23F}" srcOrd="0" destOrd="1" presId="urn:microsoft.com/office/officeart/2005/8/layout/vList2"/>
    <dgm:cxn modelId="{59515C3A-FA0B-4229-9D12-6A37BAEB74B5}" srcId="{4006DAA1-686F-4DA7-9969-AE62C363E62C}" destId="{654734E0-87C0-4CDE-A4E8-D73EC4DD296F}" srcOrd="0" destOrd="0" parTransId="{19DD3EF9-310E-405C-A5C4-F03A6B4F3A61}" sibTransId="{ADB8431F-57DE-45CD-92A9-B8C43A4A9CD7}"/>
    <dgm:cxn modelId="{9F58F666-C37E-4D1E-8EB6-3AFC2A9BEB0E}" srcId="{2B1A79A7-D3EC-4383-9A17-A013CB8A0BF3}" destId="{55AC866B-6450-45FB-A422-34EDA8027809}" srcOrd="1" destOrd="0" parTransId="{C1507894-72E9-4F91-8774-3D5B8EF78B2E}" sibTransId="{B067EA67-18BF-42DB-8A60-5F99745E0EF8}"/>
    <dgm:cxn modelId="{C4661169-C344-4606-ABC6-9053570F0B5C}" type="presOf" srcId="{EA619A18-2FBA-4849-AD2F-5EE628C89F37}" destId="{EB181007-7F86-40D8-93CC-3C2F54A4A656}" srcOrd="0" destOrd="2" presId="urn:microsoft.com/office/officeart/2005/8/layout/vList2"/>
    <dgm:cxn modelId="{0DBF356B-63A9-4D0D-9A05-07B74D46D30D}" srcId="{55AC866B-6450-45FB-A422-34EDA8027809}" destId="{9E67712A-9710-43F6-8550-8D9D3A938428}" srcOrd="1" destOrd="0" parTransId="{2477E4AD-2044-4AB3-A9E9-54EB1630F2BB}" sibTransId="{DD347010-DB11-41D3-B1AE-46349470BEFA}"/>
    <dgm:cxn modelId="{95285250-7F76-421E-811A-5613682A5284}" type="presOf" srcId="{4006DAA1-686F-4DA7-9969-AE62C363E62C}" destId="{798FCB2C-3123-4198-BE9F-2694FF0B1042}" srcOrd="0" destOrd="0" presId="urn:microsoft.com/office/officeart/2005/8/layout/vList2"/>
    <dgm:cxn modelId="{757C6173-8FC3-480B-BE24-5098454C84D3}" type="presOf" srcId="{0A079EAB-4068-4B88-A654-070939A1E2FA}" destId="{77EC23EE-BF8E-4FEF-A0BC-04A2A79DC23F}" srcOrd="0" destOrd="3" presId="urn:microsoft.com/office/officeart/2005/8/layout/vList2"/>
    <dgm:cxn modelId="{88181A9B-D649-4E07-8F30-8CD6CE207D23}" type="presOf" srcId="{BD4F36C1-F005-481C-B122-9A98D6DAF7D3}" destId="{EB181007-7F86-40D8-93CC-3C2F54A4A656}" srcOrd="0" destOrd="1" presId="urn:microsoft.com/office/officeart/2005/8/layout/vList2"/>
    <dgm:cxn modelId="{1E792D9B-7C4D-4E51-8063-454609D56240}" srcId="{55AC866B-6450-45FB-A422-34EDA8027809}" destId="{9BD6AD61-CE12-4D5A-99F9-338569004CC2}" srcOrd="0" destOrd="0" parTransId="{C26E64E4-FFC1-4F48-A145-38B21911B310}" sibTransId="{F83AF152-2356-4CBF-AD90-209EFB11A9D8}"/>
    <dgm:cxn modelId="{A86215B9-078D-489E-86D8-9EA8668D6130}" srcId="{55AC866B-6450-45FB-A422-34EDA8027809}" destId="{E3C312DA-5AA4-4585-BE83-FCE3896B478B}" srcOrd="2" destOrd="0" parTransId="{08B33B39-E95E-439F-BFE8-12188EB99861}" sibTransId="{3AA3CC52-36C2-4F83-8E1C-9EE1537616B5}"/>
    <dgm:cxn modelId="{03C122C5-B9EB-4DBE-94D5-6CD94566CA39}" srcId="{4006DAA1-686F-4DA7-9969-AE62C363E62C}" destId="{EA619A18-2FBA-4849-AD2F-5EE628C89F37}" srcOrd="2" destOrd="0" parTransId="{8F34A6C2-8D8D-4F8F-A33E-530510259D45}" sibTransId="{C7DF0E7C-E072-4664-858B-ECD09310DCBE}"/>
    <dgm:cxn modelId="{CE702EE2-AB4D-4589-9003-2E6CCB6C040B}" type="presOf" srcId="{9BD6AD61-CE12-4D5A-99F9-338569004CC2}" destId="{77EC23EE-BF8E-4FEF-A0BC-04A2A79DC23F}" srcOrd="0" destOrd="0" presId="urn:microsoft.com/office/officeart/2005/8/layout/vList2"/>
    <dgm:cxn modelId="{691E3BE6-8258-46A9-83AD-6AAD74247355}" type="presOf" srcId="{55AC866B-6450-45FB-A422-34EDA8027809}" destId="{0FF59792-CF1A-4FCC-8F9D-4430B165FF76}" srcOrd="0" destOrd="0" presId="urn:microsoft.com/office/officeart/2005/8/layout/vList2"/>
    <dgm:cxn modelId="{D9BE39E9-2E8A-463A-BFE4-56302EC15367}" type="presOf" srcId="{654734E0-87C0-4CDE-A4E8-D73EC4DD296F}" destId="{EB181007-7F86-40D8-93CC-3C2F54A4A656}" srcOrd="0" destOrd="0" presId="urn:microsoft.com/office/officeart/2005/8/layout/vList2"/>
    <dgm:cxn modelId="{8D10BAF5-FD56-4305-812D-0AFA4CE480F7}" srcId="{55AC866B-6450-45FB-A422-34EDA8027809}" destId="{0A079EAB-4068-4B88-A654-070939A1E2FA}" srcOrd="3" destOrd="0" parTransId="{A8FE378C-DE44-4926-ABE2-E3350D94AC84}" sibTransId="{F5B1804E-D961-46C6-91C4-A908AA93D415}"/>
    <dgm:cxn modelId="{BFAD01FF-8825-4A33-B99D-874F72E5C6EC}" type="presOf" srcId="{E3C312DA-5AA4-4585-BE83-FCE3896B478B}" destId="{77EC23EE-BF8E-4FEF-A0BC-04A2A79DC23F}" srcOrd="0" destOrd="2" presId="urn:microsoft.com/office/officeart/2005/8/layout/vList2"/>
    <dgm:cxn modelId="{5F59221A-F748-4411-99B9-E2C44449BA1C}" type="presParOf" srcId="{10C5E3F2-E8B8-4A15-8C9D-D842CA953A05}" destId="{798FCB2C-3123-4198-BE9F-2694FF0B1042}" srcOrd="0" destOrd="0" presId="urn:microsoft.com/office/officeart/2005/8/layout/vList2"/>
    <dgm:cxn modelId="{20B8F51F-7A58-45F2-A519-ECE58EDFA595}" type="presParOf" srcId="{10C5E3F2-E8B8-4A15-8C9D-D842CA953A05}" destId="{EB181007-7F86-40D8-93CC-3C2F54A4A656}" srcOrd="1" destOrd="0" presId="urn:microsoft.com/office/officeart/2005/8/layout/vList2"/>
    <dgm:cxn modelId="{CF95B343-DC1D-4389-9732-6E0756153C04}" type="presParOf" srcId="{10C5E3F2-E8B8-4A15-8C9D-D842CA953A05}" destId="{0FF59792-CF1A-4FCC-8F9D-4430B165FF76}" srcOrd="2" destOrd="0" presId="urn:microsoft.com/office/officeart/2005/8/layout/vList2"/>
    <dgm:cxn modelId="{4C4BA8F9-7D60-4047-9852-68195A1DD80D}" type="presParOf" srcId="{10C5E3F2-E8B8-4A15-8C9D-D842CA953A05}" destId="{77EC23EE-BF8E-4FEF-A0BC-04A2A79DC23F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1F5A09C-7D2F-4C8B-97B1-59B262CDE5BC}">
      <dsp:nvSpPr>
        <dsp:cNvPr id="0" name=""/>
        <dsp:cNvSpPr/>
      </dsp:nvSpPr>
      <dsp:spPr>
        <a:xfrm rot="21300000">
          <a:off x="25254" y="1794666"/>
          <a:ext cx="8179091" cy="936629"/>
        </a:xfrm>
        <a:prstGeom prst="mathMinus">
          <a:avLst/>
        </a:prstGeom>
        <a:gradFill rotWithShape="0">
          <a:gsLst>
            <a:gs pos="16874">
              <a:schemeClr val="accent3">
                <a:lumMod val="75000"/>
              </a:schemeClr>
            </a:gs>
            <a:gs pos="15749">
              <a:srgbClr val="95C5E7"/>
            </a:gs>
            <a:gs pos="13499">
              <a:srgbClr val="91BECF"/>
            </a:gs>
            <a:gs pos="8999">
              <a:srgbClr val="88B09E"/>
            </a:gs>
            <a:gs pos="0">
              <a:schemeClr val="accent3">
                <a:lumMod val="75000"/>
              </a:schemeClr>
            </a:gs>
            <a:gs pos="17999">
              <a:srgbClr val="99CCFF"/>
            </a:gs>
            <a:gs pos="36000">
              <a:srgbClr val="9966FF"/>
            </a:gs>
            <a:gs pos="61000">
              <a:srgbClr val="CC99FF"/>
            </a:gs>
            <a:gs pos="82001">
              <a:schemeClr val="accent3">
                <a:lumMod val="75000"/>
              </a:schemeClr>
            </a:gs>
            <a:gs pos="100000">
              <a:srgbClr val="CCCCFF"/>
            </a:gs>
          </a:gsLst>
          <a:lin ang="5400000" scaled="0"/>
        </a:gra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2FDEABE-C743-497A-9990-C42F08B59B3B}">
      <dsp:nvSpPr>
        <dsp:cNvPr id="0" name=""/>
        <dsp:cNvSpPr/>
      </dsp:nvSpPr>
      <dsp:spPr>
        <a:xfrm>
          <a:off x="360036" y="216015"/>
          <a:ext cx="2468880" cy="1810385"/>
        </a:xfrm>
        <a:prstGeom prst="downArrow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71BFD36-AB1D-4C28-8516-8CF0090B6B7D}">
      <dsp:nvSpPr>
        <dsp:cNvPr id="0" name=""/>
        <dsp:cNvSpPr/>
      </dsp:nvSpPr>
      <dsp:spPr>
        <a:xfrm>
          <a:off x="3230269" y="0"/>
          <a:ext cx="4999330" cy="190090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400" b="1" kern="1200" dirty="0"/>
            <a:t>ART. 17 - Volontariato in carcere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400" b="1" kern="1200" dirty="0"/>
            <a:t>ART. 18 – Colloqui, Corrispondenza e Informazione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400" b="1" kern="1200" cap="all" baseline="0" dirty="0"/>
            <a:t>Art</a:t>
          </a:r>
          <a:r>
            <a:rPr lang="it-IT" sz="2400" b="1" kern="1200" dirty="0"/>
            <a:t>. 28 – Rapporti con la famiglia</a:t>
          </a:r>
        </a:p>
      </dsp:txBody>
      <dsp:txXfrm>
        <a:off x="3230269" y="0"/>
        <a:ext cx="4999330" cy="1900904"/>
      </dsp:txXfrm>
    </dsp:sp>
    <dsp:sp modelId="{14FCD9DB-ADDD-4B2A-8955-61851137ADFC}">
      <dsp:nvSpPr>
        <dsp:cNvPr id="0" name=""/>
        <dsp:cNvSpPr/>
      </dsp:nvSpPr>
      <dsp:spPr>
        <a:xfrm>
          <a:off x="5400609" y="2520273"/>
          <a:ext cx="2468880" cy="1810385"/>
        </a:xfrm>
        <a:prstGeom prst="upArrow">
          <a:avLst/>
        </a:prstGeom>
        <a:solidFill>
          <a:schemeClr val="accent3">
            <a:hueOff val="11250264"/>
            <a:satOff val="-16880"/>
            <a:lumOff val="-274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225843C-2B4D-4206-AFC7-2A5B2524C13E}">
      <dsp:nvSpPr>
        <dsp:cNvPr id="0" name=""/>
        <dsp:cNvSpPr/>
      </dsp:nvSpPr>
      <dsp:spPr>
        <a:xfrm>
          <a:off x="-72012" y="2592286"/>
          <a:ext cx="5986750" cy="190090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400" b="1" kern="1200" cap="all" baseline="0" dirty="0"/>
            <a:t>Artt. 30 </a:t>
          </a:r>
          <a:r>
            <a:rPr lang="it-IT" sz="2400" b="1" kern="1200" cap="none" baseline="0" dirty="0"/>
            <a:t>e</a:t>
          </a:r>
          <a:r>
            <a:rPr lang="it-IT" sz="2400" b="1" kern="1200" cap="all" baseline="0" dirty="0"/>
            <a:t> 30 </a:t>
          </a:r>
          <a:r>
            <a:rPr lang="it-IT" sz="2400" b="1" i="1" kern="1200" cap="none" baseline="0" dirty="0"/>
            <a:t>ter</a:t>
          </a:r>
          <a:r>
            <a:rPr lang="it-IT" sz="2400" b="1" kern="1200" cap="all" baseline="0" dirty="0"/>
            <a:t> </a:t>
          </a:r>
          <a:r>
            <a:rPr lang="it-IT" sz="2400" b="1" kern="1200" dirty="0"/>
            <a:t>– Permessi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400" b="1" kern="1200" cap="all" baseline="0" dirty="0"/>
            <a:t>Art. 21 </a:t>
          </a:r>
          <a:r>
            <a:rPr lang="it-IT" sz="2400" b="1" kern="1200" dirty="0"/>
            <a:t>– Lavoro all’esterno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400" b="1" kern="1200" cap="all" baseline="0" dirty="0">
              <a:solidFill>
                <a:srgbClr val="FF0000"/>
              </a:solidFill>
            </a:rPr>
            <a:t>ART. </a:t>
          </a:r>
          <a:r>
            <a:rPr lang="it-IT" sz="2400" b="1" kern="1200" cap="none" baseline="0" dirty="0">
              <a:solidFill>
                <a:srgbClr val="FF0000"/>
              </a:solidFill>
            </a:rPr>
            <a:t>20-</a:t>
          </a:r>
          <a:r>
            <a:rPr lang="it-IT" sz="2400" b="1" i="1" kern="1200" cap="none" baseline="0" dirty="0">
              <a:solidFill>
                <a:srgbClr val="FF0000"/>
              </a:solidFill>
            </a:rPr>
            <a:t>ter</a:t>
          </a:r>
          <a:r>
            <a:rPr lang="it-IT" sz="2400" b="1" kern="1200" cap="none" baseline="0" dirty="0">
              <a:solidFill>
                <a:srgbClr val="FF0000"/>
              </a:solidFill>
            </a:rPr>
            <a:t> – Lavoro di pubblica utilità</a:t>
          </a:r>
        </a:p>
      </dsp:txBody>
      <dsp:txXfrm>
        <a:off x="-72012" y="2592286"/>
        <a:ext cx="5986750" cy="1900904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04B9B8B-4885-4AAE-BA4D-D9407BABC179}">
      <dsp:nvSpPr>
        <dsp:cNvPr id="0" name=""/>
        <dsp:cNvSpPr/>
      </dsp:nvSpPr>
      <dsp:spPr>
        <a:xfrm rot="5400000">
          <a:off x="3785742" y="-370490"/>
          <a:ext cx="3620770" cy="5266944"/>
        </a:xfrm>
        <a:prstGeom prst="round2Same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41910" rIns="83820" bIns="41910" numCol="1" spcCol="1270" anchor="ctr" anchorCtr="0">
          <a:noAutofit/>
        </a:bodyPr>
        <a:lstStyle/>
        <a:p>
          <a:pPr marL="228600" lvl="1" indent="-228600" algn="l" defTabSz="9779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t-IT" sz="2200" kern="1200" dirty="0"/>
            <a:t>Riguarda sia il lavoro </a:t>
          </a:r>
          <a:r>
            <a:rPr lang="it-IT" sz="2200" b="1" i="1" kern="1200" dirty="0"/>
            <a:t>intra</a:t>
          </a:r>
          <a:r>
            <a:rPr lang="it-IT" sz="2200" b="1" kern="1200" dirty="0"/>
            <a:t> che </a:t>
          </a:r>
          <a:r>
            <a:rPr lang="it-IT" sz="2200" b="1" i="1" kern="1200" dirty="0"/>
            <a:t>extra</a:t>
          </a:r>
          <a:r>
            <a:rPr lang="it-IT" sz="2200" b="1" kern="1200" dirty="0"/>
            <a:t> murario</a:t>
          </a:r>
        </a:p>
        <a:p>
          <a:pPr marL="228600" lvl="1" indent="-228600" algn="l" defTabSz="9779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t-IT" sz="2200" kern="1200" dirty="0"/>
            <a:t>Ha i caratteri della </a:t>
          </a:r>
          <a:r>
            <a:rPr lang="it-IT" sz="2200" b="1" kern="1200" dirty="0"/>
            <a:t>volontarietà</a:t>
          </a:r>
          <a:r>
            <a:rPr lang="it-IT" sz="2200" kern="1200" dirty="0"/>
            <a:t> e della </a:t>
          </a:r>
          <a:r>
            <a:rPr lang="it-IT" sz="2200" b="1" kern="1200" dirty="0"/>
            <a:t>gratuità</a:t>
          </a:r>
          <a:r>
            <a:rPr lang="it-IT" sz="2200" kern="1200" dirty="0"/>
            <a:t> e tiene conto delle specifiche professionalità e attitudini del detenuto</a:t>
          </a:r>
        </a:p>
        <a:p>
          <a:pPr marL="228600" lvl="1" indent="-228600" algn="l" defTabSz="9779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t-IT" sz="2200" kern="1200" dirty="0"/>
            <a:t>Vi possono accedere </a:t>
          </a:r>
          <a:r>
            <a:rPr lang="it-IT" sz="2200" b="1" kern="1200" dirty="0"/>
            <a:t>tutti i detenuti</a:t>
          </a:r>
        </a:p>
        <a:p>
          <a:pPr marL="228600" lvl="1" indent="-228600" algn="l" defTabSz="9779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t-IT" sz="2200" kern="1200" dirty="0"/>
            <a:t>Deve svolgersi con </a:t>
          </a:r>
          <a:r>
            <a:rPr lang="it-IT" sz="2200" b="1" kern="1200" dirty="0"/>
            <a:t>modalità che non pregiudichino esigenze di lavoro, studio, famiglia, salute</a:t>
          </a:r>
          <a:r>
            <a:rPr lang="it-IT" sz="2200" kern="1200" dirty="0"/>
            <a:t> del condannato</a:t>
          </a:r>
        </a:p>
      </dsp:txBody>
      <dsp:txXfrm rot="-5400000">
        <a:off x="2962656" y="629347"/>
        <a:ext cx="5090193" cy="3267268"/>
      </dsp:txXfrm>
    </dsp:sp>
    <dsp:sp modelId="{CA8A64B0-A3F6-4F05-BE9E-BF4B8020BB6B}">
      <dsp:nvSpPr>
        <dsp:cNvPr id="0" name=""/>
        <dsp:cNvSpPr/>
      </dsp:nvSpPr>
      <dsp:spPr>
        <a:xfrm>
          <a:off x="0" y="0"/>
          <a:ext cx="2962656" cy="4525963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0020" tIns="80010" rIns="160020" bIns="80010" numCol="1" spcCol="1270" anchor="ctr" anchorCtr="0">
          <a:noAutofit/>
        </a:bodyPr>
        <a:lstStyle/>
        <a:p>
          <a:pPr marL="0" lvl="0" indent="0" algn="ctr" defTabSz="18669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4200" b="1" kern="1200"/>
            <a:t>Introdotto dal d.lgs. 124/2018</a:t>
          </a:r>
          <a:endParaRPr lang="it-IT" sz="4200" kern="1200"/>
        </a:p>
      </dsp:txBody>
      <dsp:txXfrm>
        <a:off x="144625" y="144625"/>
        <a:ext cx="2673406" cy="4236713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F5363EC-A28E-4B01-A377-4CE1A415F79E}">
      <dsp:nvSpPr>
        <dsp:cNvPr id="0" name=""/>
        <dsp:cNvSpPr/>
      </dsp:nvSpPr>
      <dsp:spPr>
        <a:xfrm>
          <a:off x="4114800" y="1844811"/>
          <a:ext cx="2230541" cy="77423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87118"/>
              </a:lnTo>
              <a:lnTo>
                <a:pt x="2230541" y="387118"/>
              </a:lnTo>
              <a:lnTo>
                <a:pt x="2230541" y="77423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04576E1-33D4-403A-ACA5-81DB9E4B30D0}">
      <dsp:nvSpPr>
        <dsp:cNvPr id="0" name=""/>
        <dsp:cNvSpPr/>
      </dsp:nvSpPr>
      <dsp:spPr>
        <a:xfrm>
          <a:off x="1884258" y="1844811"/>
          <a:ext cx="2230541" cy="774237"/>
        </a:xfrm>
        <a:custGeom>
          <a:avLst/>
          <a:gdLst/>
          <a:ahLst/>
          <a:cxnLst/>
          <a:rect l="0" t="0" r="0" b="0"/>
          <a:pathLst>
            <a:path>
              <a:moveTo>
                <a:pt x="2230541" y="0"/>
              </a:moveTo>
              <a:lnTo>
                <a:pt x="2230541" y="387118"/>
              </a:lnTo>
              <a:lnTo>
                <a:pt x="0" y="387118"/>
              </a:lnTo>
              <a:lnTo>
                <a:pt x="0" y="77423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B23CA73-14F7-45E4-8073-A30097EC9069}">
      <dsp:nvSpPr>
        <dsp:cNvPr id="0" name=""/>
        <dsp:cNvSpPr/>
      </dsp:nvSpPr>
      <dsp:spPr>
        <a:xfrm>
          <a:off x="1119035" y="1388"/>
          <a:ext cx="5991528" cy="184342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3600" b="1" kern="1200" dirty="0"/>
            <a:t>Partecipazione a progetti di pubblica utilità</a:t>
          </a:r>
          <a:endParaRPr lang="it-IT" sz="3600" kern="1200" dirty="0"/>
        </a:p>
      </dsp:txBody>
      <dsp:txXfrm>
        <a:off x="1119035" y="1388"/>
        <a:ext cx="5991528" cy="1843422"/>
      </dsp:txXfrm>
    </dsp:sp>
    <dsp:sp modelId="{0EA4325B-F0BB-4441-A0AF-090F27C9136C}">
      <dsp:nvSpPr>
        <dsp:cNvPr id="0" name=""/>
        <dsp:cNvSpPr/>
      </dsp:nvSpPr>
      <dsp:spPr>
        <a:xfrm>
          <a:off x="40836" y="2619048"/>
          <a:ext cx="3686844" cy="2232697"/>
        </a:xfrm>
        <a:prstGeom prst="rect">
          <a:avLst/>
        </a:prstGeom>
        <a:solidFill>
          <a:schemeClr val="accent1">
            <a:lumMod val="5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400" kern="1200" dirty="0"/>
            <a:t>Da svolgersi </a:t>
          </a:r>
          <a:r>
            <a:rPr lang="it-IT" sz="2400" b="1" kern="1200" dirty="0"/>
            <a:t>a favore </a:t>
          </a:r>
          <a:r>
            <a:rPr lang="it-IT" sz="2400" kern="1200" dirty="0"/>
            <a:t>di amministrazioni dello Stato, enti locali, aziende sanitarie, enti e organizzazioni di assistenza sociale, sanitaria e di volontariato</a:t>
          </a:r>
        </a:p>
      </dsp:txBody>
      <dsp:txXfrm>
        <a:off x="40836" y="2619048"/>
        <a:ext cx="3686844" cy="2232697"/>
      </dsp:txXfrm>
    </dsp:sp>
    <dsp:sp modelId="{A210C69B-82AC-4E52-A6B4-21ABD28F782B}">
      <dsp:nvSpPr>
        <dsp:cNvPr id="0" name=""/>
        <dsp:cNvSpPr/>
      </dsp:nvSpPr>
      <dsp:spPr>
        <a:xfrm>
          <a:off x="4501918" y="2619048"/>
          <a:ext cx="3686844" cy="1843422"/>
        </a:xfrm>
        <a:prstGeom prst="rect">
          <a:avLst/>
        </a:prstGeom>
        <a:solidFill>
          <a:schemeClr val="accent1">
            <a:lumMod val="5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400" b="1" kern="1200" dirty="0"/>
            <a:t>Sulla base di apposite convenzioni</a:t>
          </a:r>
        </a:p>
      </dsp:txBody>
      <dsp:txXfrm>
        <a:off x="4501918" y="2619048"/>
        <a:ext cx="3686844" cy="1843422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A270CB5-1D1C-468D-B4BA-C5C0DCC43479}">
      <dsp:nvSpPr>
        <dsp:cNvPr id="0" name=""/>
        <dsp:cNvSpPr/>
      </dsp:nvSpPr>
      <dsp:spPr>
        <a:xfrm>
          <a:off x="0" y="36466"/>
          <a:ext cx="7776864" cy="773955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3200" b="1" kern="1200" dirty="0"/>
            <a:t>Detenuti </a:t>
          </a:r>
          <a:r>
            <a:rPr lang="it-IT" sz="3200" b="1" i="1" kern="1200" dirty="0"/>
            <a:t>ex</a:t>
          </a:r>
          <a:r>
            <a:rPr lang="it-IT" sz="3200" b="1" kern="1200" dirty="0"/>
            <a:t> art. 416-</a:t>
          </a:r>
          <a:r>
            <a:rPr lang="it-IT" sz="3200" b="1" i="1" kern="1200" dirty="0"/>
            <a:t>bis</a:t>
          </a:r>
          <a:r>
            <a:rPr lang="it-IT" sz="3200" b="1" kern="1200" dirty="0"/>
            <a:t> c.p.</a:t>
          </a:r>
          <a:endParaRPr lang="it-IT" sz="3200" kern="1200" dirty="0"/>
        </a:p>
      </dsp:txBody>
      <dsp:txXfrm>
        <a:off x="37781" y="74247"/>
        <a:ext cx="7701302" cy="698393"/>
      </dsp:txXfrm>
    </dsp:sp>
    <dsp:sp modelId="{A8C6906E-9E9C-4684-BC3E-4269ECBB11F5}">
      <dsp:nvSpPr>
        <dsp:cNvPr id="0" name=""/>
        <dsp:cNvSpPr/>
      </dsp:nvSpPr>
      <dsp:spPr>
        <a:xfrm>
          <a:off x="0" y="810421"/>
          <a:ext cx="7776864" cy="4471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6915" tIns="34290" rIns="192024" bIns="34290" numCol="1" spcCol="1270" anchor="t" anchorCtr="0">
          <a:noAutofit/>
        </a:bodyPr>
        <a:lstStyle/>
        <a:p>
          <a:pPr marL="228600" lvl="1" indent="-228600" algn="l" defTabSz="9334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it-IT" sz="2100" b="1" kern="1200" dirty="0">
              <a:solidFill>
                <a:srgbClr val="FF0000"/>
              </a:solidFill>
            </a:rPr>
            <a:t>Non possono essere mai ammessi</a:t>
          </a:r>
        </a:p>
      </dsp:txBody>
      <dsp:txXfrm>
        <a:off x="0" y="810421"/>
        <a:ext cx="7776864" cy="447120"/>
      </dsp:txXfrm>
    </dsp:sp>
    <dsp:sp modelId="{954D43E0-6241-44DA-A203-7865DFE43721}">
      <dsp:nvSpPr>
        <dsp:cNvPr id="0" name=""/>
        <dsp:cNvSpPr/>
      </dsp:nvSpPr>
      <dsp:spPr>
        <a:xfrm>
          <a:off x="0" y="1257541"/>
          <a:ext cx="7776864" cy="773955"/>
        </a:xfrm>
        <a:prstGeom prst="roundRect">
          <a:avLst/>
        </a:prstGeom>
        <a:solidFill>
          <a:schemeClr val="accent5">
            <a:hueOff val="-4966938"/>
            <a:satOff val="19906"/>
            <a:lumOff val="431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3200" b="1" kern="1200" dirty="0"/>
            <a:t>Detenuti ex art. 4-bis </a:t>
          </a:r>
          <a:r>
            <a:rPr lang="it-IT" sz="3200" b="1" kern="1200" dirty="0" err="1"/>
            <a:t>ord</a:t>
          </a:r>
          <a:r>
            <a:rPr lang="it-IT" sz="3200" b="1" kern="1200" dirty="0"/>
            <a:t>. </a:t>
          </a:r>
          <a:r>
            <a:rPr lang="it-IT" sz="3200" b="1" kern="1200" dirty="0" err="1"/>
            <a:t>penit</a:t>
          </a:r>
          <a:r>
            <a:rPr lang="it-IT" sz="3200" b="1" kern="1200" dirty="0"/>
            <a:t>.</a:t>
          </a:r>
          <a:endParaRPr lang="it-IT" sz="3200" kern="1200" dirty="0"/>
        </a:p>
      </dsp:txBody>
      <dsp:txXfrm>
        <a:off x="37781" y="1295322"/>
        <a:ext cx="7701302" cy="698393"/>
      </dsp:txXfrm>
    </dsp:sp>
    <dsp:sp modelId="{6A64D5DA-8585-4D5F-BFED-6C1429958BA1}">
      <dsp:nvSpPr>
        <dsp:cNvPr id="0" name=""/>
        <dsp:cNvSpPr/>
      </dsp:nvSpPr>
      <dsp:spPr>
        <a:xfrm>
          <a:off x="0" y="2031496"/>
          <a:ext cx="7776864" cy="12575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6915" tIns="34290" rIns="192024" bIns="34290" numCol="1" spcCol="1270" anchor="t" anchorCtr="0">
          <a:noAutofit/>
        </a:bodyPr>
        <a:lstStyle/>
        <a:p>
          <a:pPr marL="228600" lvl="1" indent="-228600" algn="l" defTabSz="9334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it-IT" sz="2100" kern="1200" dirty="0"/>
            <a:t>Possono essere ammessi, ma il magistrato deve tenere conto della pericolosità sociale del detenuto, della natura del reato, della condotta in esecuzione e del rapporto tra pena espiata e pena residua</a:t>
          </a:r>
        </a:p>
      </dsp:txBody>
      <dsp:txXfrm>
        <a:off x="0" y="2031496"/>
        <a:ext cx="7776864" cy="1257525"/>
      </dsp:txXfrm>
    </dsp:sp>
    <dsp:sp modelId="{DFDD2310-36EA-4E0E-81A2-5DB9AD9A0F8B}">
      <dsp:nvSpPr>
        <dsp:cNvPr id="0" name=""/>
        <dsp:cNvSpPr/>
      </dsp:nvSpPr>
      <dsp:spPr>
        <a:xfrm>
          <a:off x="0" y="3289021"/>
          <a:ext cx="7776864" cy="773955"/>
        </a:xfrm>
        <a:prstGeom prst="roundRect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3200" b="1" kern="1200" dirty="0"/>
            <a:t>Altri detenuti</a:t>
          </a:r>
          <a:endParaRPr lang="it-IT" sz="3200" kern="1200" dirty="0"/>
        </a:p>
      </dsp:txBody>
      <dsp:txXfrm>
        <a:off x="37781" y="3326802"/>
        <a:ext cx="7701302" cy="698393"/>
      </dsp:txXfrm>
    </dsp:sp>
    <dsp:sp modelId="{F8E55084-9BA6-4124-8E4B-EC356E7253E7}">
      <dsp:nvSpPr>
        <dsp:cNvPr id="0" name=""/>
        <dsp:cNvSpPr/>
      </dsp:nvSpPr>
      <dsp:spPr>
        <a:xfrm>
          <a:off x="0" y="4062976"/>
          <a:ext cx="7776864" cy="65670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6915" tIns="34290" rIns="192024" bIns="34290" numCol="1" spcCol="1270" anchor="t" anchorCtr="0">
          <a:noAutofit/>
        </a:bodyPr>
        <a:lstStyle/>
        <a:p>
          <a:pPr marL="228600" lvl="1" indent="-228600" algn="l" defTabSz="9334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it-IT" sz="2100" kern="1200" dirty="0"/>
            <a:t>Possono essere sempre assegnati in condizioni idonee a favorire gli scopi del trattamento</a:t>
          </a:r>
        </a:p>
      </dsp:txBody>
      <dsp:txXfrm>
        <a:off x="0" y="4062976"/>
        <a:ext cx="7776864" cy="656707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179317D-3DF5-4C3B-AD38-227C4B2AE5CB}">
      <dsp:nvSpPr>
        <dsp:cNvPr id="0" name=""/>
        <dsp:cNvSpPr/>
      </dsp:nvSpPr>
      <dsp:spPr>
        <a:xfrm>
          <a:off x="0" y="44"/>
          <a:ext cx="7859216" cy="107932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0" tIns="171450" rIns="171450" bIns="171450" numCol="1" spcCol="1270" anchor="ctr" anchorCtr="0">
          <a:noAutofit/>
        </a:bodyPr>
        <a:lstStyle/>
        <a:p>
          <a:pPr marL="0" lvl="0" indent="0" algn="l" defTabSz="20002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4500" b="1" kern="1200" dirty="0"/>
            <a:t>Art. 21-</a:t>
          </a:r>
          <a:r>
            <a:rPr lang="it-IT" sz="4500" b="1" i="1" kern="1200" dirty="0"/>
            <a:t>bis</a:t>
          </a:r>
        </a:p>
      </dsp:txBody>
      <dsp:txXfrm>
        <a:off x="52688" y="52732"/>
        <a:ext cx="7753840" cy="973949"/>
      </dsp:txXfrm>
    </dsp:sp>
    <dsp:sp modelId="{76DD23E2-23B6-4351-AE40-C4423DDF50F1}">
      <dsp:nvSpPr>
        <dsp:cNvPr id="0" name=""/>
        <dsp:cNvSpPr/>
      </dsp:nvSpPr>
      <dsp:spPr>
        <a:xfrm>
          <a:off x="0" y="1079369"/>
          <a:ext cx="7859216" cy="34465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9530" tIns="40640" rIns="227584" bIns="40640" numCol="1" spcCol="1270" anchor="t" anchorCtr="0">
          <a:noAutofit/>
        </a:bodyPr>
        <a:lstStyle/>
        <a:p>
          <a:pPr marL="285750" lvl="1" indent="-285750" algn="l" defTabSz="14224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it-IT" sz="3200" kern="1200" dirty="0"/>
            <a:t>Misura prevista per le madri di prole di età inferiore a 10 anni</a:t>
          </a:r>
        </a:p>
        <a:p>
          <a:pPr marL="285750" lvl="1" indent="-285750" algn="l" defTabSz="14224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it-IT" sz="3200" kern="1200" dirty="0"/>
            <a:t>Concessa alle stesse condizioni del lavoro all’esterno – </a:t>
          </a:r>
          <a:r>
            <a:rPr lang="it-IT" sz="2400" b="1" kern="1200" dirty="0">
              <a:solidFill>
                <a:srgbClr val="C00000"/>
              </a:solidFill>
            </a:rPr>
            <a:t>vedi però Corte </a:t>
          </a:r>
          <a:r>
            <a:rPr lang="it-IT" sz="2400" b="1" kern="1200" dirty="0" err="1">
              <a:solidFill>
                <a:srgbClr val="C00000"/>
              </a:solidFill>
            </a:rPr>
            <a:t>cost</a:t>
          </a:r>
          <a:r>
            <a:rPr lang="it-IT" sz="2400" b="1" kern="1200" dirty="0">
              <a:solidFill>
                <a:srgbClr val="C00000"/>
              </a:solidFill>
            </a:rPr>
            <a:t>. 174/2018</a:t>
          </a:r>
        </a:p>
        <a:p>
          <a:pPr marL="285750" lvl="1" indent="-285750" algn="l" defTabSz="14224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it-IT" sz="3200" kern="1200" dirty="0"/>
            <a:t>Concessa anche ai padri, quando le madri sono assolutamente impossibilitate e non vi è modo di affidare la prole ad altri</a:t>
          </a:r>
        </a:p>
      </dsp:txBody>
      <dsp:txXfrm>
        <a:off x="0" y="1079369"/>
        <a:ext cx="7859216" cy="3446549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5047686-F1F7-4168-8E27-12395FF6C5D9}">
      <dsp:nvSpPr>
        <dsp:cNvPr id="0" name=""/>
        <dsp:cNvSpPr/>
      </dsp:nvSpPr>
      <dsp:spPr>
        <a:xfrm>
          <a:off x="0" y="64071"/>
          <a:ext cx="7632848" cy="887445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marL="0" lvl="0" indent="0" algn="l" defTabSz="16446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3700" b="1" kern="1200" dirty="0"/>
            <a:t>Visite al figlio minore</a:t>
          </a:r>
        </a:p>
      </dsp:txBody>
      <dsp:txXfrm>
        <a:off x="43321" y="107392"/>
        <a:ext cx="7546206" cy="800803"/>
      </dsp:txXfrm>
    </dsp:sp>
    <dsp:sp modelId="{4987B3A1-FEB4-4C63-8628-8C79F5262FBA}">
      <dsp:nvSpPr>
        <dsp:cNvPr id="0" name=""/>
        <dsp:cNvSpPr/>
      </dsp:nvSpPr>
      <dsp:spPr>
        <a:xfrm>
          <a:off x="0" y="951516"/>
          <a:ext cx="7632848" cy="14935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2343" tIns="46990" rIns="263144" bIns="46990" numCol="1" spcCol="1270" anchor="t" anchorCtr="0">
          <a:noAutofit/>
        </a:bodyPr>
        <a:lstStyle/>
        <a:p>
          <a:pPr marL="285750" lvl="1" indent="-285750" algn="l" defTabSz="12890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it-IT" sz="2900" kern="1200"/>
            <a:t>In imminente pericolo di vita</a:t>
          </a:r>
        </a:p>
        <a:p>
          <a:pPr marL="285750" lvl="1" indent="-285750" algn="l" defTabSz="12890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it-IT" sz="2900" kern="1200" dirty="0"/>
            <a:t>In gravi condizioni di salute</a:t>
          </a:r>
        </a:p>
        <a:p>
          <a:pPr marL="285750" lvl="1" indent="-285750" algn="l" defTabSz="12890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it-IT" sz="2900" kern="1200" dirty="0"/>
            <a:t>Di qualunque età e affetto da </a:t>
          </a:r>
          <a:r>
            <a:rPr lang="it-IT" sz="2900" i="1" kern="1200" dirty="0"/>
            <a:t>handicap</a:t>
          </a:r>
          <a:r>
            <a:rPr lang="it-IT" sz="2900" kern="1200" dirty="0"/>
            <a:t> grave </a:t>
          </a:r>
        </a:p>
      </dsp:txBody>
      <dsp:txXfrm>
        <a:off x="0" y="951516"/>
        <a:ext cx="7632848" cy="1493505"/>
      </dsp:txXfrm>
    </dsp:sp>
    <dsp:sp modelId="{0DBB8B08-B41E-47B5-AE89-1FABCC95FEF2}">
      <dsp:nvSpPr>
        <dsp:cNvPr id="0" name=""/>
        <dsp:cNvSpPr/>
      </dsp:nvSpPr>
      <dsp:spPr>
        <a:xfrm>
          <a:off x="0" y="2445021"/>
          <a:ext cx="7632848" cy="887445"/>
        </a:xfrm>
        <a:prstGeom prst="roundRect">
          <a:avLst/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marL="0" lvl="0" indent="0" algn="l" defTabSz="16446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3700" b="1" kern="1200" dirty="0"/>
            <a:t>Accompagnamento a visita medica</a:t>
          </a:r>
        </a:p>
      </dsp:txBody>
      <dsp:txXfrm>
        <a:off x="43321" y="2488342"/>
        <a:ext cx="7546206" cy="800803"/>
      </dsp:txXfrm>
    </dsp:sp>
    <dsp:sp modelId="{AA0B0B61-7564-4A98-956A-DE0A4AB0B45A}">
      <dsp:nvSpPr>
        <dsp:cNvPr id="0" name=""/>
        <dsp:cNvSpPr/>
      </dsp:nvSpPr>
      <dsp:spPr>
        <a:xfrm>
          <a:off x="0" y="3332466"/>
          <a:ext cx="7632848" cy="9190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2343" tIns="46990" rIns="263144" bIns="46990" numCol="1" spcCol="1270" anchor="t" anchorCtr="0">
          <a:noAutofit/>
        </a:bodyPr>
        <a:lstStyle/>
        <a:p>
          <a:pPr marL="285750" lvl="1" indent="-285750" algn="l" defTabSz="12890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it-IT" sz="2900" kern="1200"/>
            <a:t>Del figlio minore degli anni 10 nelle condizioni di cui sopra</a:t>
          </a:r>
        </a:p>
      </dsp:txBody>
      <dsp:txXfrm>
        <a:off x="0" y="3332466"/>
        <a:ext cx="7632848" cy="919080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3F413F5-BA49-4226-B747-FE5082519000}">
      <dsp:nvSpPr>
        <dsp:cNvPr id="0" name=""/>
        <dsp:cNvSpPr/>
      </dsp:nvSpPr>
      <dsp:spPr>
        <a:xfrm>
          <a:off x="1004" y="206083"/>
          <a:ext cx="2350740" cy="1175370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marL="0" lvl="0" indent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400" b="1" kern="1200" dirty="0"/>
            <a:t>Concesse alla madre</a:t>
          </a:r>
        </a:p>
      </dsp:txBody>
      <dsp:txXfrm>
        <a:off x="35429" y="240508"/>
        <a:ext cx="2281890" cy="1106520"/>
      </dsp:txXfrm>
    </dsp:sp>
    <dsp:sp modelId="{D427CB77-029B-4269-A3C8-A12E66403AA7}">
      <dsp:nvSpPr>
        <dsp:cNvPr id="0" name=""/>
        <dsp:cNvSpPr/>
      </dsp:nvSpPr>
      <dsp:spPr>
        <a:xfrm>
          <a:off x="236078" y="1381453"/>
          <a:ext cx="235074" cy="88152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81527"/>
              </a:lnTo>
              <a:lnTo>
                <a:pt x="235074" y="881527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7A24208-33E1-4D20-88CB-54407AB6345A}">
      <dsp:nvSpPr>
        <dsp:cNvPr id="0" name=""/>
        <dsp:cNvSpPr/>
      </dsp:nvSpPr>
      <dsp:spPr>
        <a:xfrm>
          <a:off x="471152" y="1675296"/>
          <a:ext cx="1880592" cy="117537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marL="0"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800" kern="1200"/>
            <a:t>Imputata, condannata, internata</a:t>
          </a:r>
        </a:p>
      </dsp:txBody>
      <dsp:txXfrm>
        <a:off x="505577" y="1709721"/>
        <a:ext cx="1811742" cy="1106520"/>
      </dsp:txXfrm>
    </dsp:sp>
    <dsp:sp modelId="{26654E44-11A9-4B60-8DEA-3F8752CD3C68}">
      <dsp:nvSpPr>
        <dsp:cNvPr id="0" name=""/>
        <dsp:cNvSpPr/>
      </dsp:nvSpPr>
      <dsp:spPr>
        <a:xfrm>
          <a:off x="236078" y="1381453"/>
          <a:ext cx="235074" cy="235074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350740"/>
              </a:lnTo>
              <a:lnTo>
                <a:pt x="235074" y="2350740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C6FCCDF-8EA4-425D-B524-3DE356C14681}">
      <dsp:nvSpPr>
        <dsp:cNvPr id="0" name=""/>
        <dsp:cNvSpPr/>
      </dsp:nvSpPr>
      <dsp:spPr>
        <a:xfrm>
          <a:off x="471152" y="3144509"/>
          <a:ext cx="1880592" cy="117537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-1488257"/>
              <a:satOff val="8966"/>
              <a:lumOff val="71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marL="0"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800" kern="1200"/>
            <a:t>Diritto anche del padre</a:t>
          </a:r>
        </a:p>
      </dsp:txBody>
      <dsp:txXfrm>
        <a:off x="505577" y="3178934"/>
        <a:ext cx="1811742" cy="1106520"/>
      </dsp:txXfrm>
    </dsp:sp>
    <dsp:sp modelId="{A235EE8D-C641-473C-AE1B-E055AC82A30F}">
      <dsp:nvSpPr>
        <dsp:cNvPr id="0" name=""/>
        <dsp:cNvSpPr/>
      </dsp:nvSpPr>
      <dsp:spPr>
        <a:xfrm>
          <a:off x="2939429" y="206083"/>
          <a:ext cx="2350740" cy="1175370"/>
        </a:xfrm>
        <a:prstGeom prst="roundRect">
          <a:avLst>
            <a:gd name="adj" fmla="val 10000"/>
          </a:avLst>
        </a:prstGeom>
        <a:solidFill>
          <a:schemeClr val="accent4">
            <a:hueOff val="-2232385"/>
            <a:satOff val="13449"/>
            <a:lumOff val="107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marL="0" lvl="0" indent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400" b="1" kern="1200" dirty="0"/>
            <a:t>Autorizzate dal magistrato di sorveglianza </a:t>
          </a:r>
        </a:p>
      </dsp:txBody>
      <dsp:txXfrm>
        <a:off x="2973854" y="240508"/>
        <a:ext cx="2281890" cy="1106520"/>
      </dsp:txXfrm>
    </dsp:sp>
    <dsp:sp modelId="{8F79E13C-1809-4BDB-AEF9-84D18258B6F6}">
      <dsp:nvSpPr>
        <dsp:cNvPr id="0" name=""/>
        <dsp:cNvSpPr/>
      </dsp:nvSpPr>
      <dsp:spPr>
        <a:xfrm>
          <a:off x="3174503" y="1381453"/>
          <a:ext cx="235074" cy="88152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81527"/>
              </a:lnTo>
              <a:lnTo>
                <a:pt x="235074" y="881527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3287460-3F70-476D-847B-8695054529F5}">
      <dsp:nvSpPr>
        <dsp:cNvPr id="0" name=""/>
        <dsp:cNvSpPr/>
      </dsp:nvSpPr>
      <dsp:spPr>
        <a:xfrm>
          <a:off x="3409577" y="1675296"/>
          <a:ext cx="1880592" cy="117537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-2976513"/>
              <a:satOff val="17933"/>
              <a:lumOff val="143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marL="0"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800" kern="1200"/>
            <a:t>nei casi di urgenza l’autorizzazione è rilasciata dal direttore</a:t>
          </a:r>
        </a:p>
      </dsp:txBody>
      <dsp:txXfrm>
        <a:off x="3444002" y="1709721"/>
        <a:ext cx="1811742" cy="1106520"/>
      </dsp:txXfrm>
    </dsp:sp>
    <dsp:sp modelId="{063D341B-8FB3-4CC2-B16D-6BD04366BC1A}">
      <dsp:nvSpPr>
        <dsp:cNvPr id="0" name=""/>
        <dsp:cNvSpPr/>
      </dsp:nvSpPr>
      <dsp:spPr>
        <a:xfrm>
          <a:off x="5877855" y="206083"/>
          <a:ext cx="2350740" cy="1175370"/>
        </a:xfrm>
        <a:prstGeom prst="roundRect">
          <a:avLst>
            <a:gd name="adj" fmla="val 10000"/>
          </a:avLst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marL="0"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800" b="1" kern="1200" dirty="0"/>
            <a:t>Nelle modalità esecutive segue la disciplina dei permessi di necessità</a:t>
          </a:r>
        </a:p>
      </dsp:txBody>
      <dsp:txXfrm>
        <a:off x="5912280" y="240508"/>
        <a:ext cx="2281890" cy="1106520"/>
      </dsp:txXfrm>
    </dsp:sp>
    <dsp:sp modelId="{834B36B9-B9A4-46CC-B71C-0D6E0124A933}">
      <dsp:nvSpPr>
        <dsp:cNvPr id="0" name=""/>
        <dsp:cNvSpPr/>
      </dsp:nvSpPr>
      <dsp:spPr>
        <a:xfrm>
          <a:off x="6112929" y="1381453"/>
          <a:ext cx="235074" cy="88152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81527"/>
              </a:lnTo>
              <a:lnTo>
                <a:pt x="235074" y="881527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023FE81-2A7D-48D3-8BCD-70F2F94F3934}">
      <dsp:nvSpPr>
        <dsp:cNvPr id="0" name=""/>
        <dsp:cNvSpPr/>
      </dsp:nvSpPr>
      <dsp:spPr>
        <a:xfrm>
          <a:off x="6348003" y="1675296"/>
          <a:ext cx="1880592" cy="117537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-4464770"/>
              <a:satOff val="26899"/>
              <a:lumOff val="215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marL="0"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800" kern="1200"/>
            <a:t>Si tiene conto della pericolosità del soggetto</a:t>
          </a:r>
        </a:p>
      </dsp:txBody>
      <dsp:txXfrm>
        <a:off x="6382428" y="1709721"/>
        <a:ext cx="1811742" cy="1106520"/>
      </dsp:txXfrm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3F413F5-BA49-4226-B747-FE5082519000}">
      <dsp:nvSpPr>
        <dsp:cNvPr id="0" name=""/>
        <dsp:cNvSpPr/>
      </dsp:nvSpPr>
      <dsp:spPr>
        <a:xfrm>
          <a:off x="1004" y="270873"/>
          <a:ext cx="2350740" cy="1175370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marL="0" lvl="0" indent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400" b="1" kern="1200" dirty="0"/>
            <a:t>Concessa alla madre</a:t>
          </a:r>
        </a:p>
      </dsp:txBody>
      <dsp:txXfrm>
        <a:off x="35429" y="305298"/>
        <a:ext cx="2281890" cy="1106520"/>
      </dsp:txXfrm>
    </dsp:sp>
    <dsp:sp modelId="{D427CB77-029B-4269-A3C8-A12E66403AA7}">
      <dsp:nvSpPr>
        <dsp:cNvPr id="0" name=""/>
        <dsp:cNvSpPr/>
      </dsp:nvSpPr>
      <dsp:spPr>
        <a:xfrm>
          <a:off x="236078" y="1446243"/>
          <a:ext cx="235074" cy="88152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81527"/>
              </a:lnTo>
              <a:lnTo>
                <a:pt x="235074" y="881527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7A24208-33E1-4D20-88CB-54407AB6345A}">
      <dsp:nvSpPr>
        <dsp:cNvPr id="0" name=""/>
        <dsp:cNvSpPr/>
      </dsp:nvSpPr>
      <dsp:spPr>
        <a:xfrm>
          <a:off x="471152" y="1740085"/>
          <a:ext cx="1880592" cy="117537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575" tIns="19050" rIns="28575" bIns="19050" numCol="1" spcCol="1270" anchor="ctr" anchorCtr="0">
          <a:noAutofit/>
        </a:bodyPr>
        <a:lstStyle/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500" kern="1200"/>
            <a:t>Imputata, condannata, internata</a:t>
          </a:r>
        </a:p>
      </dsp:txBody>
      <dsp:txXfrm>
        <a:off x="505577" y="1774510"/>
        <a:ext cx="1811742" cy="1106520"/>
      </dsp:txXfrm>
    </dsp:sp>
    <dsp:sp modelId="{26654E44-11A9-4B60-8DEA-3F8752CD3C68}">
      <dsp:nvSpPr>
        <dsp:cNvPr id="0" name=""/>
        <dsp:cNvSpPr/>
      </dsp:nvSpPr>
      <dsp:spPr>
        <a:xfrm>
          <a:off x="236078" y="1446243"/>
          <a:ext cx="235074" cy="235074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350740"/>
              </a:lnTo>
              <a:lnTo>
                <a:pt x="235074" y="2350740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C6FCCDF-8EA4-425D-B524-3DE356C14681}">
      <dsp:nvSpPr>
        <dsp:cNvPr id="0" name=""/>
        <dsp:cNvSpPr/>
      </dsp:nvSpPr>
      <dsp:spPr>
        <a:xfrm>
          <a:off x="471152" y="3209298"/>
          <a:ext cx="1880592" cy="117537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-1488257"/>
              <a:satOff val="8966"/>
              <a:lumOff val="71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575" tIns="19050" rIns="28575" bIns="19050" numCol="1" spcCol="1270" anchor="ctr" anchorCtr="0">
          <a:noAutofit/>
        </a:bodyPr>
        <a:lstStyle/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500" kern="1200" dirty="0"/>
            <a:t>Diritto anche del padre, solo quando la madre sia assolutamente impossibilitata</a:t>
          </a:r>
        </a:p>
      </dsp:txBody>
      <dsp:txXfrm>
        <a:off x="505577" y="3243723"/>
        <a:ext cx="1811742" cy="1106520"/>
      </dsp:txXfrm>
    </dsp:sp>
    <dsp:sp modelId="{A235EE8D-C641-473C-AE1B-E055AC82A30F}">
      <dsp:nvSpPr>
        <dsp:cNvPr id="0" name=""/>
        <dsp:cNvSpPr/>
      </dsp:nvSpPr>
      <dsp:spPr>
        <a:xfrm>
          <a:off x="2939429" y="270873"/>
          <a:ext cx="2350740" cy="1175370"/>
        </a:xfrm>
        <a:prstGeom prst="roundRect">
          <a:avLst>
            <a:gd name="adj" fmla="val 10000"/>
          </a:avLst>
        </a:prstGeom>
        <a:solidFill>
          <a:schemeClr val="accent4">
            <a:hueOff val="-2232385"/>
            <a:satOff val="13449"/>
            <a:lumOff val="107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marL="0" lvl="0" indent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400" b="1" kern="1200" dirty="0"/>
            <a:t>Autorizzata dal giudice che procede</a:t>
          </a:r>
        </a:p>
      </dsp:txBody>
      <dsp:txXfrm>
        <a:off x="2973854" y="305298"/>
        <a:ext cx="2281890" cy="1106520"/>
      </dsp:txXfrm>
    </dsp:sp>
    <dsp:sp modelId="{8F79E13C-1809-4BDB-AEF9-84D18258B6F6}">
      <dsp:nvSpPr>
        <dsp:cNvPr id="0" name=""/>
        <dsp:cNvSpPr/>
      </dsp:nvSpPr>
      <dsp:spPr>
        <a:xfrm>
          <a:off x="3174503" y="1446243"/>
          <a:ext cx="235074" cy="88152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81527"/>
              </a:lnTo>
              <a:lnTo>
                <a:pt x="235074" y="881527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3287460-3F70-476D-847B-8695054529F5}">
      <dsp:nvSpPr>
        <dsp:cNvPr id="0" name=""/>
        <dsp:cNvSpPr/>
      </dsp:nvSpPr>
      <dsp:spPr>
        <a:xfrm>
          <a:off x="3409577" y="1740085"/>
          <a:ext cx="1880592" cy="117537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-2976513"/>
              <a:satOff val="17933"/>
              <a:lumOff val="143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575" tIns="19050" rIns="28575" bIns="19050" numCol="1" spcCol="1270" anchor="ctr" anchorCtr="0">
          <a:noAutofit/>
        </a:bodyPr>
        <a:lstStyle/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500" kern="1200" dirty="0"/>
            <a:t>Rilasciata non oltre le 24 ore precedenti la data della visita</a:t>
          </a:r>
        </a:p>
      </dsp:txBody>
      <dsp:txXfrm>
        <a:off x="3444002" y="1774510"/>
        <a:ext cx="1811742" cy="1106520"/>
      </dsp:txXfrm>
    </dsp:sp>
    <dsp:sp modelId="{063D341B-8FB3-4CC2-B16D-6BD04366BC1A}">
      <dsp:nvSpPr>
        <dsp:cNvPr id="0" name=""/>
        <dsp:cNvSpPr/>
      </dsp:nvSpPr>
      <dsp:spPr>
        <a:xfrm>
          <a:off x="5877855" y="270873"/>
          <a:ext cx="2350740" cy="1175370"/>
        </a:xfrm>
        <a:prstGeom prst="roundRect">
          <a:avLst>
            <a:gd name="adj" fmla="val 10000"/>
          </a:avLst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marL="0"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800" b="1" kern="1200" dirty="0"/>
            <a:t>Modalità esecutive</a:t>
          </a:r>
        </a:p>
      </dsp:txBody>
      <dsp:txXfrm>
        <a:off x="5912280" y="305298"/>
        <a:ext cx="2281890" cy="1106520"/>
      </dsp:txXfrm>
    </dsp:sp>
    <dsp:sp modelId="{834B36B9-B9A4-46CC-B71C-0D6E0124A933}">
      <dsp:nvSpPr>
        <dsp:cNvPr id="0" name=""/>
        <dsp:cNvSpPr/>
      </dsp:nvSpPr>
      <dsp:spPr>
        <a:xfrm>
          <a:off x="6112929" y="1446243"/>
          <a:ext cx="236078" cy="90534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05340"/>
              </a:lnTo>
              <a:lnTo>
                <a:pt x="236078" y="905340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023FE81-2A7D-48D3-8BCD-70F2F94F3934}">
      <dsp:nvSpPr>
        <dsp:cNvPr id="0" name=""/>
        <dsp:cNvSpPr/>
      </dsp:nvSpPr>
      <dsp:spPr>
        <a:xfrm>
          <a:off x="6349007" y="1763898"/>
          <a:ext cx="1880592" cy="117537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-4464770"/>
              <a:satOff val="26899"/>
              <a:lumOff val="215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575" tIns="19050" rIns="28575" bIns="19050" numCol="1" spcCol="1270" anchor="ctr" anchorCtr="0">
          <a:noAutofit/>
        </a:bodyPr>
        <a:lstStyle/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500" kern="1200" dirty="0"/>
            <a:t>Fissate dal giudice nel provvedimento </a:t>
          </a:r>
          <a:r>
            <a:rPr lang="it-IT" sz="1500" kern="1200" dirty="0" err="1"/>
            <a:t>autorizzatorio</a:t>
          </a:r>
          <a:endParaRPr lang="it-IT" sz="1500" kern="1200" dirty="0"/>
        </a:p>
      </dsp:txBody>
      <dsp:txXfrm>
        <a:off x="6383432" y="1798323"/>
        <a:ext cx="1811742" cy="110652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5A892BA-CCD0-47EC-A88D-DBE38866895C}">
      <dsp:nvSpPr>
        <dsp:cNvPr id="0" name=""/>
        <dsp:cNvSpPr/>
      </dsp:nvSpPr>
      <dsp:spPr>
        <a:xfrm>
          <a:off x="1622874" y="2709362"/>
          <a:ext cx="101406" cy="10140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B607D37-21E2-4774-8048-300C3CAC3562}">
      <dsp:nvSpPr>
        <dsp:cNvPr id="0" name=""/>
        <dsp:cNvSpPr/>
      </dsp:nvSpPr>
      <dsp:spPr>
        <a:xfrm>
          <a:off x="1534041" y="2851721"/>
          <a:ext cx="101406" cy="10140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4499319-1712-45ED-9CA3-0C83B36DD6E4}">
      <dsp:nvSpPr>
        <dsp:cNvPr id="0" name=""/>
        <dsp:cNvSpPr/>
      </dsp:nvSpPr>
      <dsp:spPr>
        <a:xfrm>
          <a:off x="1428173" y="2974972"/>
          <a:ext cx="101406" cy="10140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B9E9770-B32A-4CC4-A866-D4D762609FF9}">
      <dsp:nvSpPr>
        <dsp:cNvPr id="0" name=""/>
        <dsp:cNvSpPr/>
      </dsp:nvSpPr>
      <dsp:spPr>
        <a:xfrm>
          <a:off x="1554728" y="1276628"/>
          <a:ext cx="101406" cy="10140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6EDA62C-6EC2-4C51-81AD-C07E5FAD9E8E}">
      <dsp:nvSpPr>
        <dsp:cNvPr id="0" name=""/>
        <dsp:cNvSpPr/>
      </dsp:nvSpPr>
      <dsp:spPr>
        <a:xfrm>
          <a:off x="1690208" y="1195896"/>
          <a:ext cx="101406" cy="10140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B6D935E-355B-4AEC-AF22-CEE771B3DB3A}">
      <dsp:nvSpPr>
        <dsp:cNvPr id="0" name=""/>
        <dsp:cNvSpPr/>
      </dsp:nvSpPr>
      <dsp:spPr>
        <a:xfrm>
          <a:off x="1825282" y="1115163"/>
          <a:ext cx="101406" cy="10140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E803308-A8E9-4175-97FC-293399803DB4}">
      <dsp:nvSpPr>
        <dsp:cNvPr id="0" name=""/>
        <dsp:cNvSpPr/>
      </dsp:nvSpPr>
      <dsp:spPr>
        <a:xfrm>
          <a:off x="1960356" y="1195896"/>
          <a:ext cx="101406" cy="10140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8E1AA1E-272A-47C6-8F24-5BA0DB039529}">
      <dsp:nvSpPr>
        <dsp:cNvPr id="0" name=""/>
        <dsp:cNvSpPr/>
      </dsp:nvSpPr>
      <dsp:spPr>
        <a:xfrm>
          <a:off x="2095835" y="1276628"/>
          <a:ext cx="101406" cy="10140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79DB7FF-1260-40D4-B4AD-627FD06D0C60}">
      <dsp:nvSpPr>
        <dsp:cNvPr id="0" name=""/>
        <dsp:cNvSpPr/>
      </dsp:nvSpPr>
      <dsp:spPr>
        <a:xfrm>
          <a:off x="1825282" y="1285509"/>
          <a:ext cx="101406" cy="10140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B91F92F-382F-4D61-8FDD-0D12315876CD}">
      <dsp:nvSpPr>
        <dsp:cNvPr id="0" name=""/>
        <dsp:cNvSpPr/>
      </dsp:nvSpPr>
      <dsp:spPr>
        <a:xfrm>
          <a:off x="1825282" y="1455855"/>
          <a:ext cx="101406" cy="10140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EAE0B11-0795-4B82-9DBC-F1AA229EA0EA}">
      <dsp:nvSpPr>
        <dsp:cNvPr id="0" name=""/>
        <dsp:cNvSpPr/>
      </dsp:nvSpPr>
      <dsp:spPr>
        <a:xfrm>
          <a:off x="1333053" y="3138348"/>
          <a:ext cx="2193310" cy="100542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62945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600" b="1" kern="1200" dirty="0"/>
            <a:t>Eccezionalmente, per eventi familiari gravi</a:t>
          </a:r>
        </a:p>
      </dsp:txBody>
      <dsp:txXfrm>
        <a:off x="1382134" y="3187429"/>
        <a:ext cx="2095148" cy="907267"/>
      </dsp:txXfrm>
    </dsp:sp>
    <dsp:sp modelId="{06E02B56-5724-4445-A246-3ECBB6E5E971}">
      <dsp:nvSpPr>
        <dsp:cNvPr id="0" name=""/>
        <dsp:cNvSpPr/>
      </dsp:nvSpPr>
      <dsp:spPr>
        <a:xfrm>
          <a:off x="25295" y="2906995"/>
          <a:ext cx="1533585" cy="1014000"/>
        </a:xfrm>
        <a:prstGeom prst="ellipse">
          <a:avLst/>
        </a:prstGeom>
        <a:solidFill>
          <a:schemeClr val="tx2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51476E7-9C07-40DA-9B34-BC83F885B660}">
      <dsp:nvSpPr>
        <dsp:cNvPr id="0" name=""/>
        <dsp:cNvSpPr/>
      </dsp:nvSpPr>
      <dsp:spPr>
        <a:xfrm>
          <a:off x="1924660" y="1983539"/>
          <a:ext cx="2187142" cy="101537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62945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600" b="1" kern="1200" dirty="0"/>
            <a:t>Imminente pericolo di vita di un familiare</a:t>
          </a:r>
        </a:p>
      </dsp:txBody>
      <dsp:txXfrm>
        <a:off x="1974226" y="2033105"/>
        <a:ext cx="2088010" cy="916241"/>
      </dsp:txXfrm>
    </dsp:sp>
    <dsp:sp modelId="{DEBFF5C1-2CC1-4AF0-9AC7-17487D84F8A9}">
      <dsp:nvSpPr>
        <dsp:cNvPr id="0" name=""/>
        <dsp:cNvSpPr/>
      </dsp:nvSpPr>
      <dsp:spPr>
        <a:xfrm>
          <a:off x="741121" y="1582324"/>
          <a:ext cx="1589957" cy="1095516"/>
        </a:xfrm>
        <a:prstGeom prst="ellipse">
          <a:avLst/>
        </a:prstGeom>
        <a:solidFill>
          <a:schemeClr val="tx2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5A892BA-CCD0-47EC-A88D-DBE38866895C}">
      <dsp:nvSpPr>
        <dsp:cNvPr id="0" name=""/>
        <dsp:cNvSpPr/>
      </dsp:nvSpPr>
      <dsp:spPr>
        <a:xfrm>
          <a:off x="1596346" y="2653980"/>
          <a:ext cx="99749" cy="99749"/>
        </a:xfrm>
        <a:prstGeom prst="ellipse">
          <a:avLst/>
        </a:prstGeom>
        <a:solidFill>
          <a:schemeClr val="tx2">
            <a:lumMod val="75000"/>
          </a:schemeClr>
        </a:solidFill>
        <a:ln w="25400" cap="flat" cmpd="sng" algn="ctr">
          <a:solidFill>
            <a:schemeClr val="tx2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B607D37-21E2-4774-8048-300C3CAC3562}">
      <dsp:nvSpPr>
        <dsp:cNvPr id="0" name=""/>
        <dsp:cNvSpPr/>
      </dsp:nvSpPr>
      <dsp:spPr>
        <a:xfrm>
          <a:off x="1508965" y="2794012"/>
          <a:ext cx="99749" cy="99749"/>
        </a:xfrm>
        <a:prstGeom prst="ellipse">
          <a:avLst/>
        </a:prstGeom>
        <a:solidFill>
          <a:schemeClr val="tx2">
            <a:lumMod val="75000"/>
          </a:schemeClr>
        </a:solidFill>
        <a:ln w="25400" cap="flat" cmpd="sng" algn="ctr">
          <a:solidFill>
            <a:schemeClr val="tx2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4499319-1712-45ED-9CA3-0C83B36DD6E4}">
      <dsp:nvSpPr>
        <dsp:cNvPr id="0" name=""/>
        <dsp:cNvSpPr/>
      </dsp:nvSpPr>
      <dsp:spPr>
        <a:xfrm>
          <a:off x="1404827" y="2915249"/>
          <a:ext cx="99749" cy="99749"/>
        </a:xfrm>
        <a:prstGeom prst="ellipse">
          <a:avLst/>
        </a:prstGeom>
        <a:solidFill>
          <a:schemeClr val="tx2">
            <a:lumMod val="75000"/>
          </a:schemeClr>
        </a:solidFill>
        <a:ln w="25400" cap="flat" cmpd="sng" algn="ctr">
          <a:solidFill>
            <a:schemeClr val="tx2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B9E9770-B32A-4CC4-A866-D4D762609FF9}">
      <dsp:nvSpPr>
        <dsp:cNvPr id="0" name=""/>
        <dsp:cNvSpPr/>
      </dsp:nvSpPr>
      <dsp:spPr>
        <a:xfrm>
          <a:off x="1529314" y="1244666"/>
          <a:ext cx="99749" cy="99749"/>
        </a:xfrm>
        <a:prstGeom prst="ellipse">
          <a:avLst/>
        </a:prstGeom>
        <a:solidFill>
          <a:schemeClr val="tx2">
            <a:lumMod val="75000"/>
          </a:schemeClr>
        </a:solidFill>
        <a:ln w="25400" cap="flat" cmpd="sng" algn="ctr">
          <a:solidFill>
            <a:schemeClr val="tx2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6EDA62C-6EC2-4C51-81AD-C07E5FAD9E8E}">
      <dsp:nvSpPr>
        <dsp:cNvPr id="0" name=""/>
        <dsp:cNvSpPr/>
      </dsp:nvSpPr>
      <dsp:spPr>
        <a:xfrm>
          <a:off x="1662579" y="1165253"/>
          <a:ext cx="99749" cy="99749"/>
        </a:xfrm>
        <a:prstGeom prst="ellipse">
          <a:avLst/>
        </a:prstGeom>
        <a:solidFill>
          <a:schemeClr val="tx2">
            <a:lumMod val="75000"/>
          </a:schemeClr>
        </a:solidFill>
        <a:ln w="25400" cap="flat" cmpd="sng" algn="ctr">
          <a:solidFill>
            <a:schemeClr val="tx2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B6D935E-355B-4AEC-AF22-CEE771B3DB3A}">
      <dsp:nvSpPr>
        <dsp:cNvPr id="0" name=""/>
        <dsp:cNvSpPr/>
      </dsp:nvSpPr>
      <dsp:spPr>
        <a:xfrm>
          <a:off x="1795445" y="1085841"/>
          <a:ext cx="99749" cy="99749"/>
        </a:xfrm>
        <a:prstGeom prst="ellipse">
          <a:avLst/>
        </a:prstGeom>
        <a:solidFill>
          <a:schemeClr val="tx2">
            <a:lumMod val="75000"/>
          </a:schemeClr>
        </a:solidFill>
        <a:ln w="25400" cap="flat" cmpd="sng" algn="ctr">
          <a:solidFill>
            <a:schemeClr val="tx2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E803308-A8E9-4175-97FC-293399803DB4}">
      <dsp:nvSpPr>
        <dsp:cNvPr id="0" name=""/>
        <dsp:cNvSpPr/>
      </dsp:nvSpPr>
      <dsp:spPr>
        <a:xfrm>
          <a:off x="1928311" y="1165253"/>
          <a:ext cx="99749" cy="99749"/>
        </a:xfrm>
        <a:prstGeom prst="ellipse">
          <a:avLst/>
        </a:prstGeom>
        <a:solidFill>
          <a:schemeClr val="tx2">
            <a:lumMod val="75000"/>
          </a:schemeClr>
        </a:solidFill>
        <a:ln w="25400" cap="flat" cmpd="sng" algn="ctr">
          <a:solidFill>
            <a:schemeClr val="tx2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8E1AA1E-272A-47C6-8F24-5BA0DB039529}">
      <dsp:nvSpPr>
        <dsp:cNvPr id="0" name=""/>
        <dsp:cNvSpPr/>
      </dsp:nvSpPr>
      <dsp:spPr>
        <a:xfrm>
          <a:off x="2061576" y="1244666"/>
          <a:ext cx="99749" cy="99749"/>
        </a:xfrm>
        <a:prstGeom prst="ellipse">
          <a:avLst/>
        </a:prstGeom>
        <a:solidFill>
          <a:schemeClr val="tx2">
            <a:lumMod val="75000"/>
          </a:schemeClr>
        </a:solidFill>
        <a:ln w="25400" cap="flat" cmpd="sng" algn="ctr">
          <a:solidFill>
            <a:schemeClr val="tx2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79DB7FF-1260-40D4-B4AD-627FD06D0C60}">
      <dsp:nvSpPr>
        <dsp:cNvPr id="0" name=""/>
        <dsp:cNvSpPr/>
      </dsp:nvSpPr>
      <dsp:spPr>
        <a:xfrm>
          <a:off x="1795445" y="1253402"/>
          <a:ext cx="99749" cy="99749"/>
        </a:xfrm>
        <a:prstGeom prst="ellipse">
          <a:avLst/>
        </a:prstGeom>
        <a:solidFill>
          <a:schemeClr val="tx2">
            <a:lumMod val="75000"/>
          </a:schemeClr>
        </a:solidFill>
        <a:ln w="25400" cap="flat" cmpd="sng" algn="ctr">
          <a:solidFill>
            <a:schemeClr val="tx2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B91F92F-382F-4D61-8FDD-0D12315876CD}">
      <dsp:nvSpPr>
        <dsp:cNvPr id="0" name=""/>
        <dsp:cNvSpPr/>
      </dsp:nvSpPr>
      <dsp:spPr>
        <a:xfrm>
          <a:off x="1795445" y="1420963"/>
          <a:ext cx="99749" cy="99749"/>
        </a:xfrm>
        <a:prstGeom prst="ellipse">
          <a:avLst/>
        </a:prstGeom>
        <a:solidFill>
          <a:schemeClr val="tx2">
            <a:lumMod val="75000"/>
          </a:schemeClr>
        </a:solidFill>
        <a:ln w="25400" cap="flat" cmpd="sng" algn="ctr">
          <a:solidFill>
            <a:schemeClr val="tx2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EAE0B11-0795-4B82-9DBC-F1AA229EA0EA}">
      <dsp:nvSpPr>
        <dsp:cNvPr id="0" name=""/>
        <dsp:cNvSpPr/>
      </dsp:nvSpPr>
      <dsp:spPr>
        <a:xfrm>
          <a:off x="1158912" y="3216014"/>
          <a:ext cx="2369477" cy="1205221"/>
        </a:xfrm>
        <a:prstGeom prst="roundRect">
          <a:avLst/>
        </a:prstGeom>
        <a:solidFill>
          <a:schemeClr val="tx2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5378" tIns="53340" rIns="53340" bIns="5334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400" b="1" kern="1200" dirty="0">
              <a:solidFill>
                <a:srgbClr val="FFFF00"/>
              </a:solidFill>
            </a:rPr>
            <a:t>Misura </a:t>
          </a:r>
          <a:r>
            <a:rPr lang="it-IT" sz="1400" b="1" kern="1200" dirty="0" err="1">
              <a:solidFill>
                <a:srgbClr val="FFFF00"/>
              </a:solidFill>
            </a:rPr>
            <a:t>trattamentale</a:t>
          </a:r>
          <a:r>
            <a:rPr lang="it-IT" sz="1400" b="1" kern="1200" dirty="0">
              <a:solidFill>
                <a:srgbClr val="FFFF00"/>
              </a:solidFill>
            </a:rPr>
            <a:t> </a:t>
          </a:r>
          <a:r>
            <a:rPr lang="it-IT" sz="1400" b="1" kern="1200" dirty="0"/>
            <a:t>riservata a chi ha serbato regolare condotta e non risulti socialmente pericoloso</a:t>
          </a:r>
        </a:p>
      </dsp:txBody>
      <dsp:txXfrm>
        <a:off x="1217746" y="3274848"/>
        <a:ext cx="2251809" cy="1087553"/>
      </dsp:txXfrm>
    </dsp:sp>
    <dsp:sp modelId="{06E02B56-5724-4445-A246-3ECBB6E5E971}">
      <dsp:nvSpPr>
        <dsp:cNvPr id="0" name=""/>
        <dsp:cNvSpPr/>
      </dsp:nvSpPr>
      <dsp:spPr>
        <a:xfrm>
          <a:off x="24882" y="2848382"/>
          <a:ext cx="1508517" cy="997425"/>
        </a:xfrm>
        <a:prstGeom prst="ellipse">
          <a:avLst/>
        </a:prstGeom>
        <a:solidFill>
          <a:schemeClr val="tx2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51476E7-9C07-40DA-9B34-BC83F885B660}">
      <dsp:nvSpPr>
        <dsp:cNvPr id="0" name=""/>
        <dsp:cNvSpPr/>
      </dsp:nvSpPr>
      <dsp:spPr>
        <a:xfrm>
          <a:off x="1893199" y="1807323"/>
          <a:ext cx="2151390" cy="1264174"/>
        </a:xfrm>
        <a:prstGeom prst="roundRect">
          <a:avLst/>
        </a:prstGeom>
        <a:solidFill>
          <a:schemeClr val="tx2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5378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600" b="1" kern="1200" dirty="0"/>
            <a:t>Concessi per coltivare interessi affettivi, culturali e di lavoro</a:t>
          </a:r>
        </a:p>
      </dsp:txBody>
      <dsp:txXfrm>
        <a:off x="1954911" y="1869035"/>
        <a:ext cx="2027966" cy="1140750"/>
      </dsp:txXfrm>
    </dsp:sp>
    <dsp:sp modelId="{DEBFF5C1-2CC1-4AF0-9AC7-17487D84F8A9}">
      <dsp:nvSpPr>
        <dsp:cNvPr id="0" name=""/>
        <dsp:cNvSpPr/>
      </dsp:nvSpPr>
      <dsp:spPr>
        <a:xfrm>
          <a:off x="729007" y="1545365"/>
          <a:ext cx="1563967" cy="1077608"/>
        </a:xfrm>
        <a:prstGeom prst="ellipse">
          <a:avLst/>
        </a:prstGeom>
        <a:solidFill>
          <a:schemeClr val="tx2">
            <a:lumMod val="75000"/>
          </a:schemeClr>
        </a:solidFill>
        <a:ln w="2540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99F0686-6D21-4A12-976A-50FB808D36C3}">
      <dsp:nvSpPr>
        <dsp:cNvPr id="0" name=""/>
        <dsp:cNvSpPr/>
      </dsp:nvSpPr>
      <dsp:spPr>
        <a:xfrm>
          <a:off x="0" y="73394"/>
          <a:ext cx="8229600" cy="932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75E1C3E-B983-4CEE-B3C5-A7CCD6F6A472}">
      <dsp:nvSpPr>
        <dsp:cNvPr id="0" name=""/>
        <dsp:cNvSpPr/>
      </dsp:nvSpPr>
      <dsp:spPr>
        <a:xfrm>
          <a:off x="411480" y="33931"/>
          <a:ext cx="5966377" cy="585582"/>
        </a:xfrm>
        <a:prstGeom prst="roundRect">
          <a:avLst/>
        </a:prstGeom>
        <a:solidFill>
          <a:schemeClr val="accent4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400" b="1" kern="1200" dirty="0"/>
            <a:t>Durata = 5 gg.</a:t>
          </a:r>
        </a:p>
      </dsp:txBody>
      <dsp:txXfrm>
        <a:off x="440066" y="62517"/>
        <a:ext cx="5909205" cy="528410"/>
      </dsp:txXfrm>
    </dsp:sp>
    <dsp:sp modelId="{1F79D702-AB72-4C13-B069-4FB30CCB0B84}">
      <dsp:nvSpPr>
        <dsp:cNvPr id="0" name=""/>
        <dsp:cNvSpPr/>
      </dsp:nvSpPr>
      <dsp:spPr>
        <a:xfrm>
          <a:off x="0" y="1305359"/>
          <a:ext cx="8229600" cy="932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09D8DDC-36E1-4C44-9464-23606918D388}">
      <dsp:nvSpPr>
        <dsp:cNvPr id="0" name=""/>
        <dsp:cNvSpPr/>
      </dsp:nvSpPr>
      <dsp:spPr>
        <a:xfrm>
          <a:off x="411480" y="1205594"/>
          <a:ext cx="5966377" cy="645885"/>
        </a:xfrm>
        <a:prstGeom prst="roundRect">
          <a:avLst/>
        </a:prstGeom>
        <a:solidFill>
          <a:schemeClr val="accent4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400" b="1" kern="1200" dirty="0"/>
            <a:t>Legittimati = tutti i detenuti</a:t>
          </a:r>
          <a:endParaRPr lang="it-IT" sz="2400" b="0" kern="1200" dirty="0"/>
        </a:p>
      </dsp:txBody>
      <dsp:txXfrm>
        <a:off x="443010" y="1237124"/>
        <a:ext cx="5903317" cy="582825"/>
      </dsp:txXfrm>
    </dsp:sp>
    <dsp:sp modelId="{AE37F57C-0748-46D3-B911-C8C6076050F9}">
      <dsp:nvSpPr>
        <dsp:cNvPr id="0" name=""/>
        <dsp:cNvSpPr/>
      </dsp:nvSpPr>
      <dsp:spPr>
        <a:xfrm>
          <a:off x="0" y="2845456"/>
          <a:ext cx="8229600" cy="932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1A1474A-B2F1-4239-953B-DDC5A1563A59}">
      <dsp:nvSpPr>
        <dsp:cNvPr id="0" name=""/>
        <dsp:cNvSpPr/>
      </dsp:nvSpPr>
      <dsp:spPr>
        <a:xfrm>
          <a:off x="411480" y="2437559"/>
          <a:ext cx="5904738" cy="954017"/>
        </a:xfrm>
        <a:prstGeom prst="roundRect">
          <a:avLst/>
        </a:prstGeom>
        <a:solidFill>
          <a:schemeClr val="accent4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400" b="1" kern="1200" dirty="0"/>
            <a:t>Concessi da Magistrato di </a:t>
          </a:r>
          <a:r>
            <a:rPr lang="it-IT" sz="2400" b="1" kern="1200" dirty="0" err="1"/>
            <a:t>sorv</a:t>
          </a:r>
          <a:r>
            <a:rPr lang="it-IT" sz="2400" b="1" kern="1200" dirty="0"/>
            <a:t>. o autorità procedente </a:t>
          </a:r>
          <a:r>
            <a:rPr lang="it-IT" sz="1800" b="1" i="1" kern="1200" dirty="0"/>
            <a:t>(a seconda se si tratta di condannati o imputati – valgono le regole dell’art. 11 co. 4)</a:t>
          </a:r>
        </a:p>
      </dsp:txBody>
      <dsp:txXfrm>
        <a:off x="458051" y="2484130"/>
        <a:ext cx="5811596" cy="860875"/>
      </dsp:txXfrm>
    </dsp:sp>
    <dsp:sp modelId="{7E355DAD-2A72-4DE2-AD1E-86652B447148}">
      <dsp:nvSpPr>
        <dsp:cNvPr id="0" name=""/>
        <dsp:cNvSpPr/>
      </dsp:nvSpPr>
      <dsp:spPr>
        <a:xfrm>
          <a:off x="0" y="4218244"/>
          <a:ext cx="8229600" cy="932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B8E8F9C-0EB9-4812-B25D-659381A6A478}">
      <dsp:nvSpPr>
        <dsp:cNvPr id="0" name=""/>
        <dsp:cNvSpPr/>
      </dsp:nvSpPr>
      <dsp:spPr>
        <a:xfrm>
          <a:off x="411480" y="3977656"/>
          <a:ext cx="5966377" cy="786707"/>
        </a:xfrm>
        <a:prstGeom prst="roundRect">
          <a:avLst/>
        </a:prstGeom>
        <a:solidFill>
          <a:schemeClr val="accent4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400" b="1" kern="1200" dirty="0"/>
            <a:t>Procedimento = art. 30-bis</a:t>
          </a:r>
        </a:p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400" b="1" kern="1200" dirty="0"/>
            <a:t>Reclamo al </a:t>
          </a:r>
          <a:r>
            <a:rPr lang="it-IT" sz="2400" b="1" kern="1200" dirty="0" err="1"/>
            <a:t>Trib</a:t>
          </a:r>
          <a:r>
            <a:rPr lang="it-IT" sz="2400" b="1" kern="1200" dirty="0"/>
            <a:t>. </a:t>
          </a:r>
          <a:r>
            <a:rPr lang="it-IT" sz="2400" b="1" kern="1200" dirty="0" err="1"/>
            <a:t>sorv</a:t>
          </a:r>
          <a:r>
            <a:rPr lang="it-IT" sz="2400" b="1" kern="1200" dirty="0"/>
            <a:t>. o Corte d’appello</a:t>
          </a:r>
        </a:p>
      </dsp:txBody>
      <dsp:txXfrm>
        <a:off x="449884" y="4016060"/>
        <a:ext cx="5889569" cy="709899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99F0686-6D21-4A12-976A-50FB808D36C3}">
      <dsp:nvSpPr>
        <dsp:cNvPr id="0" name=""/>
        <dsp:cNvSpPr/>
      </dsp:nvSpPr>
      <dsp:spPr>
        <a:xfrm>
          <a:off x="0" y="66483"/>
          <a:ext cx="8229600" cy="982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75E1C3E-B983-4CEE-B3C5-A7CCD6F6A472}">
      <dsp:nvSpPr>
        <dsp:cNvPr id="0" name=""/>
        <dsp:cNvSpPr/>
      </dsp:nvSpPr>
      <dsp:spPr>
        <a:xfrm>
          <a:off x="411480" y="24887"/>
          <a:ext cx="7286849" cy="617235"/>
        </a:xfrm>
        <a:prstGeom prst="roundRect">
          <a:avLst/>
        </a:prstGeom>
        <a:solidFill>
          <a:schemeClr val="accent5">
            <a:lumMod val="75000"/>
          </a:schemeClr>
        </a:solidFill>
        <a:ln w="25400" cap="flat" cmpd="sng" algn="ctr">
          <a:solidFill>
            <a:schemeClr val="accent5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400" b="1" kern="1200" dirty="0"/>
            <a:t>Durata = </a:t>
          </a:r>
          <a:r>
            <a:rPr lang="it-IT" sz="2400" b="1" kern="1200" dirty="0" err="1"/>
            <a:t>max</a:t>
          </a:r>
          <a:r>
            <a:rPr lang="it-IT" sz="2400" b="1" kern="1200" dirty="0"/>
            <a:t> 15 gg. ogni permesso per </a:t>
          </a:r>
          <a:r>
            <a:rPr lang="it-IT" sz="2400" b="1" kern="1200" dirty="0" err="1"/>
            <a:t>max</a:t>
          </a:r>
          <a:r>
            <a:rPr lang="it-IT" sz="2400" b="1" kern="1200" dirty="0"/>
            <a:t> 45 gg. ogni anno</a:t>
          </a:r>
        </a:p>
      </dsp:txBody>
      <dsp:txXfrm>
        <a:off x="441611" y="55018"/>
        <a:ext cx="7226587" cy="556973"/>
      </dsp:txXfrm>
    </dsp:sp>
    <dsp:sp modelId="{1F79D702-AB72-4C13-B069-4FB30CCB0B84}">
      <dsp:nvSpPr>
        <dsp:cNvPr id="0" name=""/>
        <dsp:cNvSpPr/>
      </dsp:nvSpPr>
      <dsp:spPr>
        <a:xfrm>
          <a:off x="0" y="1685350"/>
          <a:ext cx="8229600" cy="982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09D8DDC-36E1-4C44-9464-23606918D388}">
      <dsp:nvSpPr>
        <dsp:cNvPr id="0" name=""/>
        <dsp:cNvSpPr/>
      </dsp:nvSpPr>
      <dsp:spPr>
        <a:xfrm>
          <a:off x="411480" y="1259883"/>
          <a:ext cx="7262539" cy="1001107"/>
        </a:xfrm>
        <a:prstGeom prst="roundRect">
          <a:avLst/>
        </a:prstGeom>
        <a:solidFill>
          <a:schemeClr val="accent5">
            <a:lumMod val="75000"/>
          </a:schemeClr>
        </a:solidFill>
        <a:ln w="25400" cap="flat" cmpd="sng" algn="ctr">
          <a:solidFill>
            <a:schemeClr val="accent5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400" b="1" kern="1200" dirty="0"/>
            <a:t>Legittimati = </a:t>
          </a:r>
          <a:r>
            <a:rPr lang="it-IT" sz="2400" b="1" u="sng" kern="1200" dirty="0">
              <a:solidFill>
                <a:srgbClr val="FFFF00"/>
              </a:solidFill>
            </a:rPr>
            <a:t>solo condannati </a:t>
          </a:r>
          <a:r>
            <a:rPr lang="it-IT" sz="2400" b="1" kern="1200" dirty="0"/>
            <a:t>che abbiano tenuto regolare condotta, </a:t>
          </a:r>
          <a:r>
            <a:rPr lang="it-IT" sz="2400" b="1" kern="1200" dirty="0">
              <a:solidFill>
                <a:srgbClr val="FFFF00"/>
              </a:solidFill>
            </a:rPr>
            <a:t>selezionati in base alla pena espiata e/o al tipo di reato</a:t>
          </a:r>
          <a:endParaRPr lang="it-IT" sz="2400" b="0" kern="1200" dirty="0">
            <a:solidFill>
              <a:srgbClr val="FFFF00"/>
            </a:solidFill>
          </a:endParaRPr>
        </a:p>
      </dsp:txBody>
      <dsp:txXfrm>
        <a:off x="460350" y="1308753"/>
        <a:ext cx="7164799" cy="903367"/>
      </dsp:txXfrm>
    </dsp:sp>
    <dsp:sp modelId="{AE37F57C-0748-46D3-B911-C8C6076050F9}">
      <dsp:nvSpPr>
        <dsp:cNvPr id="0" name=""/>
        <dsp:cNvSpPr/>
      </dsp:nvSpPr>
      <dsp:spPr>
        <a:xfrm>
          <a:off x="0" y="3050210"/>
          <a:ext cx="8229600" cy="982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1A1474A-B2F1-4239-953B-DDC5A1563A59}">
      <dsp:nvSpPr>
        <dsp:cNvPr id="0" name=""/>
        <dsp:cNvSpPr/>
      </dsp:nvSpPr>
      <dsp:spPr>
        <a:xfrm>
          <a:off x="411480" y="2878750"/>
          <a:ext cx="7290133" cy="747100"/>
        </a:xfrm>
        <a:prstGeom prst="roundRect">
          <a:avLst/>
        </a:prstGeom>
        <a:solidFill>
          <a:schemeClr val="accent5">
            <a:lumMod val="75000"/>
          </a:schemeClr>
        </a:solidFill>
        <a:ln w="25400" cap="flat" cmpd="sng" algn="ctr">
          <a:solidFill>
            <a:schemeClr val="accent5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400" b="1" kern="1200" dirty="0"/>
            <a:t>Concessi dal Magistrato di sorveglianza, con parere motivato del Direttore</a:t>
          </a:r>
        </a:p>
      </dsp:txBody>
      <dsp:txXfrm>
        <a:off x="447950" y="2915220"/>
        <a:ext cx="7217193" cy="674160"/>
      </dsp:txXfrm>
    </dsp:sp>
    <dsp:sp modelId="{7E355DAD-2A72-4DE2-AD1E-86652B447148}">
      <dsp:nvSpPr>
        <dsp:cNvPr id="0" name=""/>
        <dsp:cNvSpPr/>
      </dsp:nvSpPr>
      <dsp:spPr>
        <a:xfrm>
          <a:off x="0" y="4464920"/>
          <a:ext cx="8229600" cy="982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B8E8F9C-0EB9-4812-B25D-659381A6A478}">
      <dsp:nvSpPr>
        <dsp:cNvPr id="0" name=""/>
        <dsp:cNvSpPr/>
      </dsp:nvSpPr>
      <dsp:spPr>
        <a:xfrm>
          <a:off x="411480" y="4243610"/>
          <a:ext cx="7304592" cy="796950"/>
        </a:xfrm>
        <a:prstGeom prst="roundRect">
          <a:avLst/>
        </a:prstGeom>
        <a:solidFill>
          <a:schemeClr val="accent5">
            <a:lumMod val="75000"/>
          </a:schemeClr>
        </a:solidFill>
        <a:ln w="25400" cap="flat" cmpd="sng" algn="ctr">
          <a:solidFill>
            <a:schemeClr val="accent5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400" b="1" kern="1200" dirty="0"/>
            <a:t>Procedimento = art. 65 reg. </a:t>
          </a:r>
          <a:r>
            <a:rPr lang="it-IT" sz="2400" b="1" kern="1200" dirty="0" err="1"/>
            <a:t>esec</a:t>
          </a:r>
          <a:r>
            <a:rPr lang="it-IT" sz="2400" b="1" kern="1200" dirty="0"/>
            <a:t>.</a:t>
          </a:r>
        </a:p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400" b="1" kern="1200" dirty="0"/>
            <a:t>Reclamo al </a:t>
          </a:r>
          <a:r>
            <a:rPr lang="it-IT" sz="2400" b="1" kern="1200" dirty="0" err="1"/>
            <a:t>Trib</a:t>
          </a:r>
          <a:r>
            <a:rPr lang="it-IT" sz="2400" b="1" kern="1200" dirty="0"/>
            <a:t>. </a:t>
          </a:r>
          <a:r>
            <a:rPr lang="it-IT" sz="2400" b="1" kern="1200" dirty="0" err="1"/>
            <a:t>sorv</a:t>
          </a:r>
          <a:r>
            <a:rPr lang="it-IT" sz="2400" b="1" kern="1200" dirty="0"/>
            <a:t>.</a:t>
          </a:r>
        </a:p>
      </dsp:txBody>
      <dsp:txXfrm>
        <a:off x="450384" y="4282514"/>
        <a:ext cx="7226784" cy="719142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F7671E7-EB65-41E7-B6D2-B27C31AAB1B9}">
      <dsp:nvSpPr>
        <dsp:cNvPr id="0" name=""/>
        <dsp:cNvSpPr/>
      </dsp:nvSpPr>
      <dsp:spPr>
        <a:xfrm>
          <a:off x="0" y="131518"/>
          <a:ext cx="8229600" cy="670044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800" b="1" kern="1200" cap="all" baseline="0" dirty="0"/>
            <a:t>Riservata ai condannati in regime di </a:t>
          </a:r>
          <a:r>
            <a:rPr lang="it-IT" sz="1800" b="1" u="sng" kern="1200" cap="all" baseline="0" dirty="0"/>
            <a:t>semilibertà</a:t>
          </a:r>
          <a:endParaRPr lang="it-IT" sz="1800" b="1" kern="1200" cap="all" baseline="0" dirty="0"/>
        </a:p>
      </dsp:txBody>
      <dsp:txXfrm>
        <a:off x="32709" y="164227"/>
        <a:ext cx="8164182" cy="604626"/>
      </dsp:txXfrm>
    </dsp:sp>
    <dsp:sp modelId="{FF8E370A-87F3-4023-BDC2-A7ED9DB8734D}">
      <dsp:nvSpPr>
        <dsp:cNvPr id="0" name=""/>
        <dsp:cNvSpPr/>
      </dsp:nvSpPr>
      <dsp:spPr>
        <a:xfrm>
          <a:off x="0" y="801562"/>
          <a:ext cx="8229600" cy="2815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1290" tIns="21590" rIns="120904" bIns="21590" numCol="1" spcCol="1270" anchor="t" anchorCtr="0">
          <a:noAutofit/>
        </a:bodyPr>
        <a:lstStyle/>
        <a:p>
          <a:pPr marL="114300" lvl="1" indent="-114300" algn="l" defTabSz="5778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it-IT" sz="1300" b="1" kern="1200"/>
            <a:t>equivalente del permesso-premio</a:t>
          </a:r>
          <a:endParaRPr lang="it-IT" sz="1300" kern="1200"/>
        </a:p>
      </dsp:txBody>
      <dsp:txXfrm>
        <a:off x="0" y="801562"/>
        <a:ext cx="8229600" cy="281520"/>
      </dsp:txXfrm>
    </dsp:sp>
    <dsp:sp modelId="{CFFDE759-8DA3-4ED4-970A-660D77ABBA73}">
      <dsp:nvSpPr>
        <dsp:cNvPr id="0" name=""/>
        <dsp:cNvSpPr/>
      </dsp:nvSpPr>
      <dsp:spPr>
        <a:xfrm>
          <a:off x="0" y="1083082"/>
          <a:ext cx="8229600" cy="670044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700" b="1" kern="1200"/>
            <a:t>DURATA</a:t>
          </a:r>
          <a:r>
            <a:rPr lang="it-IT" sz="1700" kern="1200"/>
            <a:t> = max </a:t>
          </a:r>
          <a:r>
            <a:rPr lang="it-IT" sz="1700" b="1" kern="1200"/>
            <a:t>45 giorni</a:t>
          </a:r>
          <a:r>
            <a:rPr lang="it-IT" sz="1700" kern="1200"/>
            <a:t> l’anno frazionabili anche in più licenze</a:t>
          </a:r>
        </a:p>
      </dsp:txBody>
      <dsp:txXfrm>
        <a:off x="32709" y="1115791"/>
        <a:ext cx="8164182" cy="604626"/>
      </dsp:txXfrm>
    </dsp:sp>
    <dsp:sp modelId="{31DC6A98-A8A0-484D-B204-75E5FF62E060}">
      <dsp:nvSpPr>
        <dsp:cNvPr id="0" name=""/>
        <dsp:cNvSpPr/>
      </dsp:nvSpPr>
      <dsp:spPr>
        <a:xfrm>
          <a:off x="0" y="1802086"/>
          <a:ext cx="8229600" cy="670044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700" b="1" kern="1200"/>
            <a:t>ESECUZIONE</a:t>
          </a:r>
          <a:r>
            <a:rPr lang="it-IT" sz="1700" kern="1200"/>
            <a:t> = l’esecuzione della licenza segue le forme della </a:t>
          </a:r>
          <a:r>
            <a:rPr lang="it-IT" sz="1700" b="1" kern="1200"/>
            <a:t>libertà vigilata</a:t>
          </a:r>
          <a:r>
            <a:rPr lang="it-IT" sz="1700" kern="1200"/>
            <a:t> (prescrizioni da osservare impartite dal magistrato di sorveglianza)</a:t>
          </a:r>
        </a:p>
      </dsp:txBody>
      <dsp:txXfrm>
        <a:off x="32709" y="1834795"/>
        <a:ext cx="8164182" cy="604626"/>
      </dsp:txXfrm>
    </dsp:sp>
    <dsp:sp modelId="{BA6974F4-EC98-4E3C-BCA2-0BB25F90558A}">
      <dsp:nvSpPr>
        <dsp:cNvPr id="0" name=""/>
        <dsp:cNvSpPr/>
      </dsp:nvSpPr>
      <dsp:spPr>
        <a:xfrm>
          <a:off x="0" y="2521091"/>
          <a:ext cx="8229600" cy="670044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700" b="1" kern="1200"/>
            <a:t>TRASGRESSIONI</a:t>
          </a:r>
          <a:r>
            <a:rPr lang="it-IT" sz="1700" kern="1200"/>
            <a:t> = la violazione delle prescrizioni può determinare la revoca della licenza (non necessariamente della semilibertà)</a:t>
          </a:r>
        </a:p>
      </dsp:txBody>
      <dsp:txXfrm>
        <a:off x="32709" y="2553800"/>
        <a:ext cx="8164182" cy="604626"/>
      </dsp:txXfrm>
    </dsp:sp>
    <dsp:sp modelId="{0A3836EB-51A2-4F52-8A3F-6167FA89E601}">
      <dsp:nvSpPr>
        <dsp:cNvPr id="0" name=""/>
        <dsp:cNvSpPr/>
      </dsp:nvSpPr>
      <dsp:spPr>
        <a:xfrm>
          <a:off x="0" y="3240095"/>
          <a:ext cx="8229600" cy="670044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700" b="1" kern="1200" dirty="0"/>
            <a:t>MANCATO RIENTRO (art. 51 </a:t>
          </a:r>
          <a:r>
            <a:rPr lang="it-IT" sz="1700" b="1" kern="1200" dirty="0" err="1"/>
            <a:t>ord</a:t>
          </a:r>
          <a:r>
            <a:rPr lang="it-IT" sz="1700" b="1" kern="1200" dirty="0"/>
            <a:t>. </a:t>
          </a:r>
          <a:r>
            <a:rPr lang="it-IT" sz="1700" b="1" kern="1200" dirty="0" err="1"/>
            <a:t>penit</a:t>
          </a:r>
          <a:r>
            <a:rPr lang="it-IT" sz="1700" b="1" kern="1200"/>
            <a:t>.)</a:t>
          </a:r>
          <a:endParaRPr lang="it-IT" sz="1700" kern="1200"/>
        </a:p>
      </dsp:txBody>
      <dsp:txXfrm>
        <a:off x="32709" y="3272804"/>
        <a:ext cx="8164182" cy="604626"/>
      </dsp:txXfrm>
    </dsp:sp>
    <dsp:sp modelId="{DA019A2A-6FCF-4B26-9455-C4490A424DB6}">
      <dsp:nvSpPr>
        <dsp:cNvPr id="0" name=""/>
        <dsp:cNvSpPr/>
      </dsp:nvSpPr>
      <dsp:spPr>
        <a:xfrm>
          <a:off x="0" y="3910139"/>
          <a:ext cx="8229600" cy="14779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1290" tIns="21590" rIns="120904" bIns="21590" numCol="1" spcCol="1270" anchor="t" anchorCtr="0">
          <a:noAutofit/>
        </a:bodyPr>
        <a:lstStyle/>
        <a:p>
          <a:pPr marL="114300" lvl="1" indent="-114300" algn="l" defTabSz="5778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it-IT" sz="1300" b="1" kern="1200"/>
            <a:t>Entro le 12 ore, senza giustificato motivo = sanzione disciplinare e possibile revoca anche della semilibertà</a:t>
          </a:r>
          <a:endParaRPr lang="it-IT" sz="1300" kern="1200"/>
        </a:p>
        <a:p>
          <a:pPr marL="114300" lvl="1" indent="-114300" algn="l" defTabSz="5778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it-IT" sz="1300" b="1" kern="1200" dirty="0"/>
            <a:t>Oltre le 12 ore = si incorre nel delitto di evasione</a:t>
          </a:r>
          <a:endParaRPr lang="it-IT" sz="1300" kern="1200" dirty="0"/>
        </a:p>
        <a:p>
          <a:pPr marL="228600" lvl="2" indent="-114300" algn="l" defTabSz="5778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it-IT" sz="1300" b="1" kern="1200"/>
            <a:t>Con la denuncia = sospensione semilibertà</a:t>
          </a:r>
          <a:endParaRPr lang="it-IT" sz="1300" kern="1200"/>
        </a:p>
        <a:p>
          <a:pPr marL="228600" lvl="2" indent="-114300" algn="l" defTabSz="5778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it-IT" sz="1300" b="1" kern="1200"/>
            <a:t>Con la condanna = revoca semilibertà</a:t>
          </a:r>
          <a:endParaRPr lang="it-IT" sz="1300" kern="1200"/>
        </a:p>
        <a:p>
          <a:pPr marL="342900" lvl="3" indent="-114300" algn="l" defTabSz="5778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it-IT" sz="1300" b="1" i="1" kern="1200" dirty="0"/>
            <a:t>Il mancato rientro</a:t>
          </a:r>
          <a:r>
            <a:rPr lang="it-IT" sz="1300" i="1" kern="1200" dirty="0"/>
            <a:t> in istituto allo scadere del termine della licenza o dopo la sua revoca comporta la </a:t>
          </a:r>
          <a:r>
            <a:rPr lang="it-IT" sz="1300" b="1" i="1" u="sng" kern="1200" dirty="0"/>
            <a:t>sospensione in via cautelare della semilibertà</a:t>
          </a:r>
          <a:r>
            <a:rPr lang="it-IT" sz="1300" i="1" kern="1200" dirty="0"/>
            <a:t> da parte del magistrato di sorveglianza (quando vi sarebbero i presupposti per la revoca) – art. 51-ter </a:t>
          </a:r>
          <a:r>
            <a:rPr lang="it-IT" sz="1300" i="1" kern="1200" dirty="0" err="1"/>
            <a:t>ord</a:t>
          </a:r>
          <a:r>
            <a:rPr lang="it-IT" sz="1300" i="1" kern="1200" dirty="0"/>
            <a:t>. </a:t>
          </a:r>
          <a:r>
            <a:rPr lang="it-IT" sz="1300" i="1" kern="1200" dirty="0" err="1"/>
            <a:t>penit</a:t>
          </a:r>
          <a:r>
            <a:rPr lang="it-IT" sz="1300" i="1" kern="1200" dirty="0"/>
            <a:t>.</a:t>
          </a:r>
        </a:p>
      </dsp:txBody>
      <dsp:txXfrm>
        <a:off x="0" y="3910139"/>
        <a:ext cx="8229600" cy="1477980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4D25803-DB43-41A8-B5B5-35E81520C6E5}">
      <dsp:nvSpPr>
        <dsp:cNvPr id="0" name=""/>
        <dsp:cNvSpPr/>
      </dsp:nvSpPr>
      <dsp:spPr>
        <a:xfrm>
          <a:off x="0" y="62076"/>
          <a:ext cx="8229600" cy="503685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100" b="1" kern="1200"/>
            <a:t>AGLI INTERNATI (4 tipologie)</a:t>
          </a:r>
          <a:r>
            <a:rPr lang="it-IT" sz="2100" kern="1200"/>
            <a:t> </a:t>
          </a:r>
        </a:p>
      </dsp:txBody>
      <dsp:txXfrm>
        <a:off x="24588" y="86664"/>
        <a:ext cx="8180424" cy="454509"/>
      </dsp:txXfrm>
    </dsp:sp>
    <dsp:sp modelId="{68C7FF7B-5A8D-450E-B2E6-36118B911907}">
      <dsp:nvSpPr>
        <dsp:cNvPr id="0" name=""/>
        <dsp:cNvSpPr/>
      </dsp:nvSpPr>
      <dsp:spPr>
        <a:xfrm>
          <a:off x="0" y="565761"/>
          <a:ext cx="8229600" cy="13258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1290" tIns="26670" rIns="149352" bIns="26670" numCol="1" spcCol="1270" anchor="t" anchorCtr="0">
          <a:noAutofit/>
        </a:bodyPr>
        <a:lstStyle/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it-IT" sz="1600" kern="1200"/>
            <a:t>Licenza di </a:t>
          </a:r>
          <a:r>
            <a:rPr lang="it-IT" sz="1600" b="1" u="sng" kern="1200"/>
            <a:t>6 mesi </a:t>
          </a:r>
          <a:r>
            <a:rPr lang="it-IT" sz="1600" b="1" kern="1200"/>
            <a:t>prima del riesame della pericolosità</a:t>
          </a:r>
          <a:endParaRPr lang="it-IT" sz="1600" kern="120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it-IT" sz="1600" kern="1200"/>
            <a:t>Licenza di </a:t>
          </a:r>
          <a:r>
            <a:rPr lang="it-IT" sz="1600" b="1" u="sng" kern="1200"/>
            <a:t>max giorni 15</a:t>
          </a:r>
          <a:r>
            <a:rPr lang="it-IT" sz="1600" kern="1200"/>
            <a:t> per </a:t>
          </a:r>
          <a:r>
            <a:rPr lang="it-IT" sz="1600" b="1" kern="1200"/>
            <a:t>gravi esigenze personali e familiari</a:t>
          </a:r>
          <a:endParaRPr lang="it-IT" sz="1600" kern="120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it-IT" sz="1600" kern="1200"/>
            <a:t>Licenza di </a:t>
          </a:r>
          <a:r>
            <a:rPr lang="it-IT" sz="1600" b="1" kern="1200"/>
            <a:t>max giorni 30</a:t>
          </a:r>
          <a:r>
            <a:rPr lang="it-IT" sz="1600" kern="1200"/>
            <a:t>, </a:t>
          </a:r>
          <a:r>
            <a:rPr lang="it-IT" sz="1600" b="1" kern="1200"/>
            <a:t>una volta l’anno</a:t>
          </a:r>
          <a:r>
            <a:rPr lang="it-IT" sz="1600" kern="1200"/>
            <a:t>, per </a:t>
          </a:r>
          <a:r>
            <a:rPr lang="it-IT" sz="1600" b="1" kern="1200"/>
            <a:t>favorire il riadattamento sociale</a:t>
          </a:r>
          <a:endParaRPr lang="it-IT" sz="1600" kern="120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it-IT" sz="1600" b="1" kern="1200"/>
            <a:t>Licenze premio</a:t>
          </a:r>
          <a:r>
            <a:rPr lang="it-IT" sz="1600" kern="1200"/>
            <a:t> di un max di </a:t>
          </a:r>
          <a:r>
            <a:rPr lang="it-IT" sz="1600" b="1" kern="1200"/>
            <a:t>45 giorni l’anno</a:t>
          </a:r>
          <a:r>
            <a:rPr lang="it-IT" sz="1600" kern="1200"/>
            <a:t> (analoghe a quelle dei condannati) per gli </a:t>
          </a:r>
          <a:r>
            <a:rPr lang="it-IT" sz="1600" b="1" kern="1200"/>
            <a:t>internati in regime di semilibertà</a:t>
          </a:r>
          <a:endParaRPr lang="it-IT" sz="1600" kern="1200"/>
        </a:p>
      </dsp:txBody>
      <dsp:txXfrm>
        <a:off x="0" y="565761"/>
        <a:ext cx="8229600" cy="1325835"/>
      </dsp:txXfrm>
    </dsp:sp>
    <dsp:sp modelId="{7B9BA741-EAF2-4979-AD96-7FEF7460F322}">
      <dsp:nvSpPr>
        <dsp:cNvPr id="0" name=""/>
        <dsp:cNvSpPr/>
      </dsp:nvSpPr>
      <dsp:spPr>
        <a:xfrm>
          <a:off x="0" y="1891596"/>
          <a:ext cx="8229600" cy="503685"/>
        </a:xfrm>
        <a:prstGeom prst="roundRect">
          <a:avLst/>
        </a:prstGeom>
        <a:solidFill>
          <a:schemeClr val="accent4">
            <a:hueOff val="-2232385"/>
            <a:satOff val="13449"/>
            <a:lumOff val="107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100" b="1" kern="1200"/>
            <a:t>ESECUZIONE</a:t>
          </a:r>
          <a:r>
            <a:rPr lang="it-IT" sz="2100" kern="1200"/>
            <a:t> </a:t>
          </a:r>
        </a:p>
      </dsp:txBody>
      <dsp:txXfrm>
        <a:off x="24588" y="1916184"/>
        <a:ext cx="8180424" cy="454509"/>
      </dsp:txXfrm>
    </dsp:sp>
    <dsp:sp modelId="{0CE15B08-2ECD-4C30-8A67-305A08BEC911}">
      <dsp:nvSpPr>
        <dsp:cNvPr id="0" name=""/>
        <dsp:cNvSpPr/>
      </dsp:nvSpPr>
      <dsp:spPr>
        <a:xfrm>
          <a:off x="0" y="2395281"/>
          <a:ext cx="8229600" cy="49990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1290" tIns="26670" rIns="149352" bIns="26670" numCol="1" spcCol="1270" anchor="t" anchorCtr="0">
          <a:noAutofit/>
        </a:bodyPr>
        <a:lstStyle/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it-IT" sz="1600" kern="1200"/>
            <a:t>segue le forme della libertà vigilata (prescrizioni da osservare impartite dal magistrato di sorveglianza)</a:t>
          </a:r>
        </a:p>
      </dsp:txBody>
      <dsp:txXfrm>
        <a:off x="0" y="2395281"/>
        <a:ext cx="8229600" cy="499904"/>
      </dsp:txXfrm>
    </dsp:sp>
    <dsp:sp modelId="{995EA562-2A0B-4D15-974D-A0AB8B7CBFAB}">
      <dsp:nvSpPr>
        <dsp:cNvPr id="0" name=""/>
        <dsp:cNvSpPr/>
      </dsp:nvSpPr>
      <dsp:spPr>
        <a:xfrm>
          <a:off x="0" y="2895186"/>
          <a:ext cx="8229600" cy="503685"/>
        </a:xfrm>
        <a:prstGeom prst="roundRect">
          <a:avLst/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100" b="1" kern="1200"/>
            <a:t>TRASGRESSIONI</a:t>
          </a:r>
          <a:r>
            <a:rPr lang="it-IT" sz="2100" kern="1200"/>
            <a:t> </a:t>
          </a:r>
        </a:p>
      </dsp:txBody>
      <dsp:txXfrm>
        <a:off x="24588" y="2919774"/>
        <a:ext cx="8180424" cy="454509"/>
      </dsp:txXfrm>
    </dsp:sp>
    <dsp:sp modelId="{5699BD1D-1ECE-45F8-A8D0-3F4597B7A053}">
      <dsp:nvSpPr>
        <dsp:cNvPr id="0" name=""/>
        <dsp:cNvSpPr/>
      </dsp:nvSpPr>
      <dsp:spPr>
        <a:xfrm>
          <a:off x="0" y="3398871"/>
          <a:ext cx="8229600" cy="106501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1290" tIns="26670" rIns="149352" bIns="26670" numCol="1" spcCol="1270" anchor="t" anchorCtr="0">
          <a:noAutofit/>
        </a:bodyPr>
        <a:lstStyle/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it-IT" sz="1600" kern="1200"/>
            <a:t>la violazione delle prescrizioni può determinare la revoca della licenza (non necessariamente della semilibertà)</a:t>
          </a:r>
        </a:p>
        <a:p>
          <a:pPr marL="342900" lvl="2" indent="-171450" algn="l" defTabSz="7112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it-IT" sz="1600" b="1" kern="1200"/>
            <a:t>mancato rientro superiore a 3 ore </a:t>
          </a:r>
          <a:r>
            <a:rPr lang="it-IT" sz="1600" kern="1200"/>
            <a:t>punito in via </a:t>
          </a:r>
          <a:r>
            <a:rPr lang="it-IT" sz="1600" b="1" kern="1200"/>
            <a:t>disciplinare</a:t>
          </a:r>
          <a:endParaRPr lang="it-IT" sz="1600" kern="1200"/>
        </a:p>
        <a:p>
          <a:pPr marL="342900" lvl="2" indent="-171450" algn="l" defTabSz="7112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it-IT" sz="1600" kern="1200"/>
            <a:t>se in regime di semilibertà, può portare alla </a:t>
          </a:r>
          <a:r>
            <a:rPr lang="it-IT" sz="1600" b="1" kern="1200"/>
            <a:t>revoca della misura</a:t>
          </a:r>
          <a:endParaRPr lang="it-IT" sz="1600" kern="1200"/>
        </a:p>
      </dsp:txBody>
      <dsp:txXfrm>
        <a:off x="0" y="3398871"/>
        <a:ext cx="8229600" cy="1065015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C548355-F831-4F77-A411-B0C413518A61}">
      <dsp:nvSpPr>
        <dsp:cNvPr id="0" name=""/>
        <dsp:cNvSpPr/>
      </dsp:nvSpPr>
      <dsp:spPr>
        <a:xfrm>
          <a:off x="0" y="503700"/>
          <a:ext cx="8229600" cy="1398915"/>
        </a:xfrm>
        <a:prstGeom prst="roundRect">
          <a:avLst/>
        </a:prstGeom>
        <a:solidFill>
          <a:schemeClr val="accent6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5740" tIns="205740" rIns="205740" bIns="205740" numCol="1" spcCol="1270" anchor="ctr" anchorCtr="0">
          <a:noAutofit/>
        </a:bodyPr>
        <a:lstStyle/>
        <a:p>
          <a:pPr marL="0" lvl="0" indent="0" algn="ct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5400" kern="1200" dirty="0"/>
            <a:t>PRESUPPOSTI</a:t>
          </a:r>
          <a:endParaRPr lang="it-IT" sz="6500" kern="1200" dirty="0"/>
        </a:p>
      </dsp:txBody>
      <dsp:txXfrm>
        <a:off x="68289" y="571989"/>
        <a:ext cx="8093022" cy="1262337"/>
      </dsp:txXfrm>
    </dsp:sp>
    <dsp:sp modelId="{ABC4D889-B1A7-498E-BBED-6BA4983B7CB8}">
      <dsp:nvSpPr>
        <dsp:cNvPr id="0" name=""/>
        <dsp:cNvSpPr/>
      </dsp:nvSpPr>
      <dsp:spPr>
        <a:xfrm>
          <a:off x="0" y="2375928"/>
          <a:ext cx="8229600" cy="179214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1290" tIns="35560" rIns="199136" bIns="35560" numCol="1" spcCol="1270" anchor="t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it-IT" sz="2800" kern="1200" dirty="0"/>
            <a:t>Utile per </a:t>
          </a:r>
          <a:r>
            <a:rPr lang="it-IT" sz="2800" b="1" kern="1200" cap="all" baseline="0" dirty="0"/>
            <a:t>attuare gli scopi </a:t>
          </a:r>
          <a:r>
            <a:rPr lang="it-IT" sz="2800" kern="1200" dirty="0"/>
            <a:t>del trattamento</a:t>
          </a:r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it-IT" sz="2800" b="1" kern="1200" cap="all" baseline="0" dirty="0"/>
            <a:t>Limiti di pena </a:t>
          </a:r>
          <a:r>
            <a:rPr lang="it-IT" sz="2800" kern="1200" dirty="0"/>
            <a:t>per talune categorie di detenuti</a:t>
          </a:r>
        </a:p>
        <a:p>
          <a:pPr marL="1224000" lvl="2" indent="-228600" algn="l" defTabSz="10668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it-IT" sz="2400" b="1" kern="1200" dirty="0"/>
            <a:t>4-bis</a:t>
          </a:r>
          <a:r>
            <a:rPr lang="it-IT" sz="2400" kern="1200" dirty="0"/>
            <a:t> = devono aver espiato almeno 1/3 della pena</a:t>
          </a:r>
        </a:p>
        <a:p>
          <a:pPr marL="1224000" lvl="2" indent="-228600" algn="l" defTabSz="10668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it-IT" sz="2400" b="1" kern="1200" dirty="0"/>
            <a:t>Ergastolani</a:t>
          </a:r>
          <a:r>
            <a:rPr lang="it-IT" sz="2400" kern="1200" dirty="0"/>
            <a:t> = dopo aver espiato almeno 10 anni</a:t>
          </a:r>
        </a:p>
      </dsp:txBody>
      <dsp:txXfrm>
        <a:off x="0" y="2375928"/>
        <a:ext cx="8229600" cy="1792147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98FCB2C-3123-4198-BE9F-2694FF0B1042}">
      <dsp:nvSpPr>
        <dsp:cNvPr id="0" name=""/>
        <dsp:cNvSpPr/>
      </dsp:nvSpPr>
      <dsp:spPr>
        <a:xfrm>
          <a:off x="0" y="15146"/>
          <a:ext cx="8229600" cy="767520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3200" b="1" kern="1200"/>
            <a:t>Disciplina</a:t>
          </a:r>
          <a:r>
            <a:rPr lang="it-IT" sz="3200" kern="1200"/>
            <a:t> </a:t>
          </a:r>
        </a:p>
      </dsp:txBody>
      <dsp:txXfrm>
        <a:off x="37467" y="52613"/>
        <a:ext cx="8154666" cy="692586"/>
      </dsp:txXfrm>
    </dsp:sp>
    <dsp:sp modelId="{EB181007-7F86-40D8-93CC-3C2F54A4A656}">
      <dsp:nvSpPr>
        <dsp:cNvPr id="0" name=""/>
        <dsp:cNvSpPr/>
      </dsp:nvSpPr>
      <dsp:spPr>
        <a:xfrm>
          <a:off x="0" y="782666"/>
          <a:ext cx="8229600" cy="12916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1290" tIns="40640" rIns="227584" bIns="40640" numCol="1" spcCol="1270" anchor="t" anchorCtr="0">
          <a:noAutofit/>
        </a:bodyPr>
        <a:lstStyle/>
        <a:p>
          <a:pPr marL="228600" lvl="1" indent="-228600" algn="l" defTabSz="11112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it-IT" sz="2500" kern="1200"/>
            <a:t>Riguarda tutti i </a:t>
          </a:r>
          <a:r>
            <a:rPr lang="it-IT" sz="2500" b="1" kern="1200"/>
            <a:t>detenuti</a:t>
          </a:r>
          <a:endParaRPr lang="it-IT" sz="2500" kern="1200"/>
        </a:p>
        <a:p>
          <a:pPr marL="228600" lvl="1" indent="-228600" algn="l" defTabSz="11112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it-IT" sz="2500" kern="1200"/>
            <a:t>Concesso dal </a:t>
          </a:r>
          <a:r>
            <a:rPr lang="it-IT" sz="2500" b="1" kern="1200"/>
            <a:t>Direttore</a:t>
          </a:r>
          <a:endParaRPr lang="it-IT" sz="2500" kern="1200"/>
        </a:p>
        <a:p>
          <a:pPr marL="228600" lvl="1" indent="-228600" algn="l" defTabSz="11112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it-IT" sz="2500" b="1" kern="1200"/>
            <a:t>Approvato </a:t>
          </a:r>
          <a:r>
            <a:rPr lang="it-IT" sz="2500" kern="1200"/>
            <a:t>dal Magistrato di sorveglianza</a:t>
          </a:r>
        </a:p>
      </dsp:txBody>
      <dsp:txXfrm>
        <a:off x="0" y="782666"/>
        <a:ext cx="8229600" cy="1291680"/>
      </dsp:txXfrm>
    </dsp:sp>
    <dsp:sp modelId="{0FF59792-CF1A-4FCC-8F9D-4430B165FF76}">
      <dsp:nvSpPr>
        <dsp:cNvPr id="0" name=""/>
        <dsp:cNvSpPr/>
      </dsp:nvSpPr>
      <dsp:spPr>
        <a:xfrm>
          <a:off x="0" y="2074347"/>
          <a:ext cx="8229600" cy="767520"/>
        </a:xfrm>
        <a:prstGeom prst="roundRect">
          <a:avLst/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3200" b="1" kern="1200"/>
            <a:t>Modalità esecutive</a:t>
          </a:r>
          <a:endParaRPr lang="it-IT" sz="3200" kern="1200"/>
        </a:p>
      </dsp:txBody>
      <dsp:txXfrm>
        <a:off x="37467" y="2111814"/>
        <a:ext cx="8154666" cy="692586"/>
      </dsp:txXfrm>
    </dsp:sp>
    <dsp:sp modelId="{77EC23EE-BF8E-4FEF-A0BC-04A2A79DC23F}">
      <dsp:nvSpPr>
        <dsp:cNvPr id="0" name=""/>
        <dsp:cNvSpPr/>
      </dsp:nvSpPr>
      <dsp:spPr>
        <a:xfrm>
          <a:off x="0" y="2841867"/>
          <a:ext cx="8229600" cy="20865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1290" tIns="40640" rIns="227584" bIns="40640" numCol="1" spcCol="1270" anchor="t" anchorCtr="0">
          <a:noAutofit/>
        </a:bodyPr>
        <a:lstStyle/>
        <a:p>
          <a:pPr marL="228600" lvl="1" indent="-228600" algn="l" defTabSz="11112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it-IT" sz="2500" b="1" kern="1200"/>
            <a:t>Equiparato al lavoro libero </a:t>
          </a:r>
          <a:r>
            <a:rPr lang="it-IT" sz="2500" kern="1200"/>
            <a:t>quanto ai diritti</a:t>
          </a:r>
        </a:p>
        <a:p>
          <a:pPr marL="228600" lvl="1" indent="-228600" algn="l" defTabSz="11112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it-IT" sz="2500" b="1" kern="1200"/>
            <a:t>Prescrizioni</a:t>
          </a:r>
          <a:r>
            <a:rPr lang="it-IT" sz="2500" kern="1200"/>
            <a:t> di uscita e rientro</a:t>
          </a:r>
        </a:p>
        <a:p>
          <a:pPr marL="228600" lvl="1" indent="-228600" algn="l" defTabSz="11112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it-IT" sz="2500" b="1" kern="1200"/>
            <a:t>Controlli </a:t>
          </a:r>
          <a:r>
            <a:rPr lang="it-IT" sz="2500" kern="1200"/>
            <a:t>di polizia penitenziaria /possibile scorta</a:t>
          </a:r>
        </a:p>
        <a:p>
          <a:pPr marL="228600" lvl="1" indent="-228600" algn="l" defTabSz="11112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it-IT" sz="2500" b="1" u="sng" kern="1200" dirty="0">
              <a:solidFill>
                <a:srgbClr val="FF0000"/>
              </a:solidFill>
            </a:rPr>
            <a:t>Comma 4-ter</a:t>
          </a:r>
          <a:r>
            <a:rPr lang="it-IT" sz="2500" kern="1200" dirty="0">
              <a:solidFill>
                <a:srgbClr val="FF0000"/>
              </a:solidFill>
            </a:rPr>
            <a:t>: Possibilità di attività in favore delle famiglie delle vittime (forma di </a:t>
          </a:r>
          <a:r>
            <a:rPr lang="it-IT" sz="2500" i="1" kern="1200" dirty="0" err="1">
              <a:solidFill>
                <a:srgbClr val="FF0000"/>
              </a:solidFill>
            </a:rPr>
            <a:t>restorative</a:t>
          </a:r>
          <a:r>
            <a:rPr lang="it-IT" sz="2500" i="1" kern="1200" dirty="0">
              <a:solidFill>
                <a:srgbClr val="FF0000"/>
              </a:solidFill>
            </a:rPr>
            <a:t> </a:t>
          </a:r>
          <a:r>
            <a:rPr lang="it-IT" sz="2500" i="1" kern="1200" dirty="0" err="1">
              <a:solidFill>
                <a:srgbClr val="FF0000"/>
              </a:solidFill>
            </a:rPr>
            <a:t>justice</a:t>
          </a:r>
          <a:r>
            <a:rPr lang="it-IT" sz="2500" kern="1200" dirty="0">
              <a:solidFill>
                <a:srgbClr val="FF0000"/>
              </a:solidFill>
            </a:rPr>
            <a:t>)</a:t>
          </a:r>
        </a:p>
      </dsp:txBody>
      <dsp:txXfrm>
        <a:off x="0" y="2841867"/>
        <a:ext cx="8229600" cy="208656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arrow3">
  <dgm:title val=""/>
  <dgm:desc val=""/>
  <dgm:catLst>
    <dgm:cat type="relationship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>
      <dgm:param type="horzAlign" val="none"/>
      <dgm:param type="vertAlign" val="none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hoose name="Name2">
          <dgm:if name="Name3" axis="ch" ptType="node" func="cnt" op="gte" val="2">
            <dgm:constrLst>
              <dgm:constr type="w" for="ch" forName="divider" refType="w"/>
              <dgm:constr type="h" for="ch" forName="divider" refType="w" fact="0.2"/>
              <dgm:constr type="h" for="ch" forName="divider" refType="h" op="gte" fact="0.2"/>
              <dgm:constr type="h" for="ch" forName="divider" refType="h" op="lte" fact="0.4"/>
              <dgm:constr type="ctrX" for="ch" forName="divider" refType="w" fact="0.5"/>
              <dgm:constr type="ctrY" for="ch" forName="divider" refType="h" fact="0.5"/>
              <dgm:constr type="w" for="ch" forName="downArrow" refType="w" fact="0.3"/>
              <dgm:constr type="h" for="ch" forName="downArrow" refType="h" fact="0.4"/>
              <dgm:constr type="l" for="ch" forName="downArrow" refType="w" fact="0.1"/>
              <dgm:constr type="t" for="ch" forName="downArrow" refType="h" fact="0.05"/>
              <dgm:constr type="lOff" for="ch" forName="downArrow" refType="w" fact="0.02"/>
              <dgm:constr type="w" for="ch" forName="downArrowText" refType="w" fact="0.32"/>
              <dgm:constr type="h" for="ch" forName="downArrowText" refType="h" fact="0.42"/>
              <dgm:constr type="t" for="ch" forName="downArrowText"/>
              <dgm:constr type="r" for="ch" forName="downArrowText" refType="w" fact="0.85"/>
              <dgm:constr type="w" for="ch" forName="upArrow" refType="w" fact="0.3"/>
              <dgm:constr type="h" for="ch" forName="upArrow" refType="h" fact="0.4"/>
              <dgm:constr type="b" for="ch" forName="upArrow" refType="h" fact="0.95"/>
              <dgm:constr type="r" for="ch" forName="upArrow" refType="w" fact="0.9"/>
              <dgm:constr type="rOff" for="ch" forName="upArrow" refType="w" fact="-0.02"/>
              <dgm:constr type="w" for="ch" forName="upArrowText" refType="w" fact="0.32"/>
              <dgm:constr type="h" for="ch" forName="upArrowText" refType="h" fact="0.42"/>
              <dgm:constr type="b" for="ch" forName="upArrowText" refType="h"/>
              <dgm:constr type="l" for="ch" forName="upArrowText" refType="w" fact="0.15"/>
              <dgm:constr type="primFontSz" for="ch" ptType="node" op="equ" val="65"/>
            </dgm:constrLst>
          </dgm:if>
          <dgm:else name="Name4">
            <dgm:constrLst>
              <dgm:constr type="w" for="ch" forName="downArrow" refType="w" fact="0.4"/>
              <dgm:constr type="h" for="ch" forName="downArrow" refType="h" fact="0.8"/>
              <dgm:constr type="l" for="ch" forName="downArrow" refType="w" fact="0.02"/>
              <dgm:constr type="t" for="ch" forName="downArrow" refType="h" fact="0.05"/>
              <dgm:constr type="lOff" for="ch" forName="downArrow" refType="w" fact="0.02"/>
              <dgm:constr type="w" for="ch" forName="downArrowText" refType="w" fact="0.5"/>
              <dgm:constr type="h" for="ch" forName="downArrowText" refType="h"/>
              <dgm:constr type="t" for="ch" forName="downArrowText"/>
              <dgm:constr type="r" for="ch" forName="downArrowText" refType="w"/>
              <dgm:constr type="primFontSz" for="ch" ptType="node" op="equ" val="65"/>
            </dgm:constrLst>
          </dgm:else>
        </dgm:choose>
      </dgm:if>
      <dgm:else name="Name5">
        <dgm:choose name="Name6">
          <dgm:if name="Name7" axis="ch" ptType="node" func="cnt" op="gte" val="2">
            <dgm:constrLst>
              <dgm:constr type="w" for="ch" forName="divider" refType="w"/>
              <dgm:constr type="h" for="ch" forName="divider" refType="w" fact="0.2"/>
              <dgm:constr type="h" for="ch" forName="divider" refType="h" op="gte" fact="0.2"/>
              <dgm:constr type="h" for="ch" forName="divider" refType="h" op="lte" fact="0.4"/>
              <dgm:constr type="ctrX" for="ch" forName="divider" refType="w" fact="0.5"/>
              <dgm:constr type="ctrY" for="ch" forName="divider" refType="h" fact="0.5"/>
              <dgm:constr type="w" for="ch" forName="downArrow" refType="w" fact="0.3"/>
              <dgm:constr type="h" for="ch" forName="downArrow" refType="h" fact="0.4"/>
              <dgm:constr type="r" for="ch" forName="downArrow" refType="w" fact="0.9"/>
              <dgm:constr type="t" for="ch" forName="downArrow" refType="h" fact="0.05"/>
              <dgm:constr type="rOff" for="ch" forName="downArrow" refType="w" fact="-0.02"/>
              <dgm:constr type="w" for="ch" forName="downArrowText" refType="w" fact="0.32"/>
              <dgm:constr type="h" for="ch" forName="downArrowText" refType="h" fact="0.42"/>
              <dgm:constr type="t" for="ch" forName="downArrowText"/>
              <dgm:constr type="l" for="ch" forName="downArrowText" refType="w" fact="0.15"/>
              <dgm:constr type="w" for="ch" forName="upArrow" refType="w" fact="0.3"/>
              <dgm:constr type="h" for="ch" forName="upArrow" refType="h" fact="0.4"/>
              <dgm:constr type="b" for="ch" forName="upArrow" refType="h" fact="0.95"/>
              <dgm:constr type="l" for="ch" forName="upArrow" refType="w" fact="0.1"/>
              <dgm:constr type="lOff" for="ch" forName="upArrow" refType="w" fact="0.02"/>
              <dgm:constr type="w" for="ch" forName="upArrowText" refType="w" fact="0.32"/>
              <dgm:constr type="h" for="ch" forName="upArrowText" refType="h" fact="0.42"/>
              <dgm:constr type="b" for="ch" forName="upArrowText" refType="h"/>
              <dgm:constr type="r" for="ch" forName="upArrowText" refType="w" fact="0.85"/>
              <dgm:constr type="primFontSz" for="ch" ptType="node" op="equ" val="65"/>
            </dgm:constrLst>
          </dgm:if>
          <dgm:else name="Name8">
            <dgm:constrLst>
              <dgm:constr type="w" for="ch" forName="downArrow" refType="w" fact="0.4"/>
              <dgm:constr type="h" for="ch" forName="downArrow" refType="h" fact="0.8"/>
              <dgm:constr type="r" for="ch" forName="downArrow" refType="w" fact="0.98"/>
              <dgm:constr type="t" for="ch" forName="downArrow" refType="h" fact="0.05"/>
              <dgm:constr type="rOff" for="ch" forName="downArrow" refType="w" fact="-0.02"/>
              <dgm:constr type="w" for="ch" forName="downArrowText" refType="w" fact="0.5"/>
              <dgm:constr type="h" for="ch" forName="downArrowText" refType="h"/>
              <dgm:constr type="t" for="ch" forName="downArrowText"/>
              <dgm:constr type="l" for="ch" forName="downArrowText"/>
              <dgm:constr type="primFontSz" for="ch" ptType="node" op="equ" val="65"/>
            </dgm:constrLst>
          </dgm:else>
        </dgm:choose>
      </dgm:else>
    </dgm:choose>
    <dgm:ruleLst/>
    <dgm:choose name="Name9">
      <dgm:if name="Name10" axis="ch" ptType="node" func="cnt" op="gte" val="2">
        <dgm:layoutNode name="divider" styleLbl="fgShp">
          <dgm:alg type="sp"/>
          <dgm:choose name="Name11">
            <dgm:if name="Name12" func="var" arg="dir" op="equ" val="norm">
              <dgm:shape xmlns:r="http://schemas.openxmlformats.org/officeDocument/2006/relationships" rot="-5" type="mathMinus" r:blip="">
                <dgm:adjLst/>
              </dgm:shape>
            </dgm:if>
            <dgm:else name="Name13">
              <dgm:shape xmlns:r="http://schemas.openxmlformats.org/officeDocument/2006/relationships" rot="5" type="mathMinus" r:blip="">
                <dgm:adjLst/>
              </dgm:shape>
            </dgm:else>
          </dgm:choose>
          <dgm:presOf/>
          <dgm:constrLst/>
          <dgm:ruleLst/>
        </dgm:layoutNode>
      </dgm:if>
      <dgm:else name="Name14"/>
    </dgm:choose>
    <dgm:forEach name="Name15" axis="ch" ptType="node" cnt="1">
      <dgm:layoutNode name="downArrow" styleLbl="node1">
        <dgm:alg type="sp"/>
        <dgm:shape xmlns:r="http://schemas.openxmlformats.org/officeDocument/2006/relationships" type="downArrow" r:blip="">
          <dgm:adjLst/>
        </dgm:shape>
        <dgm:presOf/>
        <dgm:constrLst/>
        <dgm:ruleLst/>
      </dgm:layoutNode>
      <dgm:layoutNode name="downArrowText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/>
        <dgm:ruleLst>
          <dgm:rule type="primFontSz" val="5" fact="NaN" max="NaN"/>
        </dgm:ruleLst>
      </dgm:layoutNode>
    </dgm:forEach>
    <dgm:forEach name="Name16" axis="ch" ptType="node" st="2" cnt="1">
      <dgm:layoutNode name="upArrow" styleLbl="node1">
        <dgm:alg type="sp"/>
        <dgm:shape xmlns:r="http://schemas.openxmlformats.org/officeDocument/2006/relationships" type="upArrow" r:blip="">
          <dgm:adjLst/>
        </dgm:shape>
        <dgm:presOf/>
        <dgm:constrLst/>
        <dgm:ruleLst/>
      </dgm:layoutNode>
      <dgm:layoutNode name="upArrowText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AscendingPictureAccentProcess">
  <dgm:title val=""/>
  <dgm:desc val=""/>
  <dgm:catLst>
    <dgm:cat type="process" pri="22500"/>
    <dgm:cat type="picture" pri="16000"/>
    <dgm:cat type="pictureconvert" pri="1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shape xmlns:r="http://schemas.openxmlformats.org/officeDocument/2006/relationships" r:blip="">
      <dgm:adjLst/>
    </dgm:shape>
    <dgm:choose name="Name1">
      <dgm:if name="Name2" axis="ch" ptType="node" func="cnt" op="equ" val="1">
        <dgm:choose name="Name3">
          <dgm:if name="Name4" func="var" arg="dir" op="equ" val="norm">
            <dgm:choose name="Name5">
              <dgm:if name="Name6" axis="des" func="maxDepth" op="gt" val="1">
                <dgm:alg type="composite">
                  <dgm:param type="ar" val="2.7"/>
                </dgm:alg>
                <dgm:constrLst>
                  <dgm:constr type="primFontSz" for="ch" forName="parTx1" op="equ" val="65"/>
                  <dgm:constr type="primFontSz" for="ch" forName="desTx1" op="equ" val="65"/>
                  <dgm:constr type="userD" refType="w" fact="0.0247"/>
                  <dgm:constr type="l" for="ch" forName="parTx1" refType="w" fact="0.2711"/>
                  <dgm:constr type="t" for="ch" forName="parTx1" refType="h" fact="0.9603"/>
                  <dgm:constr type="w" for="ch" forName="parTx1" refType="w" fact="0.5325"/>
                  <dgm:constr type="h" for="ch" forName="parTx1" refType="h" fact="0.3856"/>
                  <dgm:constr type="ctrX" for="ch" forName="picture1" refType="w" fact="0.2469"/>
                  <dgm:constr type="ctrY" for="ch" forName="picture1" refType="h" fact="0.9"/>
                  <dgm:constr type="w" for="ch" forName="picture1" refType="w" fact="0.2469"/>
                  <dgm:constr type="h" for="ch" forName="picture1" refType="h" fact="0.6667"/>
                  <dgm:constr type="l" for="ch" forName="desTx1" refType="r" refFor="ch" refForName="parTx1"/>
                  <dgm:constr type="r" for="ch" forName="desTx1" refType="w"/>
                  <dgm:constr type="t" for="ch" forName="desTx1" refType="t" refFor="ch" refForName="parTx1"/>
                  <dgm:constr type="h" for="ch" forName="desTx1" refType="h" refFor="ch" refForName="parTx1"/>
                </dgm:constrLst>
              </dgm:if>
              <dgm:else name="Name7">
                <dgm:alg type="composite">
                  <dgm:param type="ar" val="2"/>
                </dgm:alg>
                <dgm:constrLst>
                  <dgm:constr type="primFontSz" for="ch" forName="parTx1" op="equ" val="65"/>
                  <dgm:constr type="userD" refType="w" fact="0.0333"/>
                  <dgm:constr type="l" for="ch" forName="parTx1" refType="w" fact="0.366"/>
                  <dgm:constr type="t" for="ch" forName="parTx1" refType="h" fact="0.7113"/>
                  <dgm:constr type="w" for="ch" forName="parTx1" refType="w" fact="0.7189"/>
                  <dgm:constr type="h" for="ch" forName="parTx1" refType="h" fact="0.3856"/>
                  <dgm:constr type="ctrX" for="ch" forName="picture1" refType="w" fact="0.3333"/>
                  <dgm:constr type="ctrY" for="ch" forName="picture1" refType="h" fact="0.6667"/>
                  <dgm:constr type="w" for="ch" forName="picture1" refType="w" fact="0.3333"/>
                  <dgm:constr type="h" for="ch" forName="picture1" refType="h" fact="0.6667"/>
                </dgm:constrLst>
              </dgm:else>
            </dgm:choose>
          </dgm:if>
          <dgm:else name="Name8">
            <dgm:choose name="Name9">
              <dgm:if name="Name10" axis="des" func="maxDepth" op="gt" val="1">
                <dgm:alg type="composite">
                  <dgm:param type="ar" val="2.7"/>
                </dgm:alg>
                <dgm:constrLst>
                  <dgm:constr type="primFontSz" for="ch" forName="parTx1" op="equ" val="65"/>
                  <dgm:constr type="primFontSz" for="ch" forName="desTx1" op="equ" val="65"/>
                  <dgm:constr type="userD" refType="w" fact="0.0247"/>
                  <dgm:constr type="r" for="ch" forName="parTx1" refType="w" fact="0.7289"/>
                  <dgm:constr type="t" for="ch" forName="parTx1" refType="h" fact="0.9603"/>
                  <dgm:constr type="w" for="ch" forName="parTx1" refType="w" fact="0.5325"/>
                  <dgm:constr type="h" for="ch" forName="parTx1" refType="h" fact="0.3856"/>
                  <dgm:constr type="ctrX" for="ch" forName="picture1" refType="w" fact="0.7531"/>
                  <dgm:constr type="ctrY" for="ch" forName="picture1" refType="h" fact="0.9"/>
                  <dgm:constr type="w" for="ch" forName="picture1" refType="w" fact="0.2469"/>
                  <dgm:constr type="h" for="ch" forName="picture1" refType="h" fact="0.6667"/>
                  <dgm:constr type="r" for="ch" forName="desTx1" refType="l" refFor="ch" refForName="parTx1"/>
                  <dgm:constr type="l" for="ch" forName="desTx1"/>
                  <dgm:constr type="t" for="ch" forName="desTx1" refType="t" refFor="ch" refForName="parTx1"/>
                  <dgm:constr type="h" for="ch" forName="desTx1" refType="h" refFor="ch" refForName="parTx1"/>
                </dgm:constrLst>
              </dgm:if>
              <dgm:else name="Name11">
                <dgm:alg type="composite">
                  <dgm:param type="ar" val="2"/>
                </dgm:alg>
                <dgm:constrLst>
                  <dgm:constr type="primFontSz" for="ch" forName="parTx1" op="equ" val="65"/>
                  <dgm:constr type="userD" refType="w" fact="0.0333"/>
                  <dgm:constr type="r" for="ch" forName="parTx1" refType="w" fact="0.634"/>
                  <dgm:constr type="t" for="ch" forName="parTx1" refType="h" fact="0.7113"/>
                  <dgm:constr type="w" for="ch" forName="parTx1" refType="w" fact="0.7189"/>
                  <dgm:constr type="h" for="ch" forName="parTx1" refType="h" fact="0.3856"/>
                  <dgm:constr type="ctrX" for="ch" forName="picture1" refType="w" fact="0.6667"/>
                  <dgm:constr type="ctrY" for="ch" forName="picture1" refType="h" fact="0.6667"/>
                  <dgm:constr type="w" for="ch" forName="picture1" refType="w" fact="0.3333"/>
                  <dgm:constr type="h" for="ch" forName="picture1" refType="h" fact="0.6667"/>
                </dgm:constrLst>
              </dgm:else>
            </dgm:choose>
          </dgm:else>
        </dgm:choose>
      </dgm:if>
      <dgm:if name="Name12" axis="ch" ptType="node" func="cnt" op="equ" val="2">
        <dgm:choose name="Name13">
          <dgm:if name="Name14" func="var" arg="dir" op="equ" val="norm">
            <dgm:choose name="Name15">
              <dgm:if name="Name16" axis="des" func="maxDepth" op="gt" val="1">
                <dgm:alg type="composite">
                  <dgm:param type="ar" val="2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userD" refType="w" fact="0.0188"/>
                  <dgm:constr type="ctrX" for="ch" forName="dot1" refType="w" fact="0.3221"/>
                  <dgm:constr type="ctrY" for="ch" forName="dot1" refType="h" fact="0.5911"/>
                  <dgm:constr type="w" for="ch" forName="dot1" refType="userD"/>
                  <dgm:constr type="h" for="ch" forName="dot1" refType="userD"/>
                  <dgm:constr type="ctrX" for="ch" forName="dot2" refType="w" fact="0.3056"/>
                  <dgm:constr type="ctrY" for="ch" forName="dot2" refType="h" fact="0.644"/>
                  <dgm:constr type="w" for="ch" forName="dot2" refType="userD"/>
                  <dgm:constr type="h" for="ch" forName="dot2" refType="userD"/>
                  <dgm:constr type="ctrX" for="ch" forName="dot3" refType="w" fact="0.2859"/>
                  <dgm:constr type="ctrY" for="ch" forName="dot3" refType="h" fact="0.6898"/>
                  <dgm:constr type="w" for="ch" forName="dot3" refType="userD"/>
                  <dgm:constr type="h" for="ch" forName="dot3" refType="userD"/>
                  <dgm:constr type="ctrX" for="ch" forName="dotArrow1" refType="w" fact="0.3095"/>
                  <dgm:constr type="ctrY" for="ch" forName="dotArrow1" refType="h" fact="0.0587"/>
                  <dgm:constr type="w" for="ch" forName="dotArrow1" refType="userD"/>
                  <dgm:constr type="h" for="ch" forName="dotArrow1" refType="userD"/>
                  <dgm:constr type="ctrX" for="ch" forName="dotArrow2" refType="w" fact="0.3346"/>
                  <dgm:constr type="ctrY" for="ch" forName="dotArrow2" refType="h" fact="0.0287"/>
                  <dgm:constr type="w" for="ch" forName="dotArrow2" refType="userD"/>
                  <dgm:constr type="h" for="ch" forName="dotArrow2" refType="userD"/>
                  <dgm:constr type="ctrX" for="ch" forName="dotArrow3" refType="w" fact="0.3597"/>
                  <dgm:constr type="ctrY" for="ch" forName="dotArrow3" refType="h" fact="-0.0013"/>
                  <dgm:constr type="w" for="ch" forName="dotArrow3" refType="userD"/>
                  <dgm:constr type="h" for="ch" forName="dotArrow3" refType="userD"/>
                  <dgm:constr type="ctrX" for="ch" forName="dotArrow4" refType="w" fact="0.3848"/>
                  <dgm:constr type="ctrY" for="ch" forName="dotArrow4" refType="h" fact="0.0287"/>
                  <dgm:constr type="w" for="ch" forName="dotArrow4" refType="userD"/>
                  <dgm:constr type="h" for="ch" forName="dotArrow4" refType="userD"/>
                  <dgm:constr type="ctrX" for="ch" forName="dotArrow5" refType="w" fact="0.41"/>
                  <dgm:constr type="ctrY" for="ch" forName="dotArrow5" refType="h" fact="0.0587"/>
                  <dgm:constr type="w" for="ch" forName="dotArrow5" refType="userD"/>
                  <dgm:constr type="h" for="ch" forName="dotArrow5" refType="userD"/>
                  <dgm:constr type="ctrX" for="ch" forName="dotArrow6" refType="w" fact="0.3597"/>
                  <dgm:constr type="ctrY" for="ch" forName="dotArrow6" refType="h" fact="0.062"/>
                  <dgm:constr type="w" for="ch" forName="dotArrow6" refType="userD"/>
                  <dgm:constr type="h" for="ch" forName="dotArrow6" refType="userD"/>
                  <dgm:constr type="ctrX" for="ch" forName="dotArrow7" refType="w" fact="0.3597"/>
                  <dgm:constr type="ctrY" for="ch" forName="dotArrow7" refType="h" fact="0.1253"/>
                  <dgm:constr type="w" for="ch" forName="dotArrow7" refType="userD"/>
                  <dgm:constr type="h" for="ch" forName="dotArrow7" refType="userD"/>
                  <dgm:constr type="l" for="ch" forName="parTx1" refType="w" fact="0.197"/>
                  <dgm:constr type="t" for="ch" forName="parTx1" refType="h" fact="0.8169"/>
                  <dgm:constr type="w" for="ch" forName="parTx1" refType="w" fact="0.4064"/>
                  <dgm:constr type="h" for="ch" forName="parTx1" refType="h" fact="0.218"/>
                  <dgm:constr type="ctrX" for="ch" forName="picture1" refType="w" fact="0.1785"/>
                  <dgm:constr type="ctrY" for="ch" forName="picture1" refType="h" fact="0.7834"/>
                  <dgm:constr type="w" for="ch" forName="picture1" refType="w" fact="0.1884"/>
                  <dgm:constr type="h" for="ch" forName="picture1" refType="h" fact="0.3768"/>
                  <dgm:constr type="l" for="ch" forName="desTx1" refType="r" refFor="ch" refForName="parTx1"/>
                  <dgm:constr type="r" for="ch" forName="desTx1" refType="w"/>
                  <dgm:constr type="t" for="ch" forName="desTx1" refType="t" refFor="ch" refForName="parTx1"/>
                  <dgm:constr type="h" for="ch" forName="desTx1" refType="h" refFor="ch" refForName="parTx1"/>
                  <dgm:constr type="l" for="ch" forName="parTx2" refType="w" fact="0.3688"/>
                  <dgm:constr type="t" for="ch" forName="parTx2" refType="h" fact="0.3905"/>
                  <dgm:constr type="w" for="ch" forName="parTx2" refType="w" fact="0.4064"/>
                  <dgm:constr type="h" for="ch" forName="parTx2" refType="h" fact="0.218"/>
                  <dgm:constr type="ctrX" for="ch" forName="picture2" refType="w" fact="0.3503"/>
                  <dgm:constr type="ctrY" for="ch" forName="picture2" refType="h" fact="0.357"/>
                  <dgm:constr type="w" for="ch" forName="picture2" refType="w" fact="0.1884"/>
                  <dgm:constr type="h" for="ch" forName="picture2" refType="h" fact="0.3768"/>
                  <dgm:constr type="l" for="ch" forName="desTx2" refType="r" refFor="ch" refForName="parTx2"/>
                  <dgm:constr type="r" for="ch" forName="desTx2" refType="w"/>
                  <dgm:constr type="t" for="ch" forName="desTx2" refType="t" refFor="ch" refForName="parTx2"/>
                  <dgm:constr type="h" for="ch" forName="desTx2" refType="h" refFor="ch" refForName="parTx2"/>
                </dgm:constrLst>
              </dgm:if>
              <dgm:else name="Name17">
                <dgm:alg type="composite">
                  <dgm:param type="ar" val="1.507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userD" refType="w" fact="0.025"/>
                  <dgm:constr type="ctrX" for="ch" forName="dot1" refType="w" fact="0.4274"/>
                  <dgm:constr type="ctrY" for="ch" forName="dot1" refType="h" fact="0.5911"/>
                  <dgm:constr type="w" for="ch" forName="dot1" refType="userD"/>
                  <dgm:constr type="h" for="ch" forName="dot1" refType="userD"/>
                  <dgm:constr type="ctrX" for="ch" forName="dot2" refType="w" fact="0.4055"/>
                  <dgm:constr type="ctrY" for="ch" forName="dot2" refType="h" fact="0.644"/>
                  <dgm:constr type="w" for="ch" forName="dot2" refType="userD"/>
                  <dgm:constr type="h" for="ch" forName="dot2" refType="userD"/>
                  <dgm:constr type="ctrX" for="ch" forName="dot3" refType="w" fact="0.3794"/>
                  <dgm:constr type="ctrY" for="ch" forName="dot3" refType="h" fact="0.6898"/>
                  <dgm:constr type="w" for="ch" forName="dot3" refType="userD"/>
                  <dgm:constr type="h" for="ch" forName="dot3" refType="userD"/>
                  <dgm:constr type="ctrX" for="ch" forName="dotArrow1" refType="w" fact="0.4106"/>
                  <dgm:constr type="ctrY" for="ch" forName="dotArrow1" refType="h" fact="0.0587"/>
                  <dgm:constr type="w" for="ch" forName="dotArrow1" refType="userD"/>
                  <dgm:constr type="h" for="ch" forName="dotArrow1" refType="userD"/>
                  <dgm:constr type="ctrX" for="ch" forName="dotArrow2" refType="w" fact="0.444"/>
                  <dgm:constr type="ctrY" for="ch" forName="dotArrow2" refType="h" fact="0.0287"/>
                  <dgm:constr type="w" for="ch" forName="dotArrow2" refType="userD"/>
                  <dgm:constr type="h" for="ch" forName="dotArrow2" refType="userD"/>
                  <dgm:constr type="ctrX" for="ch" forName="dotArrow3" refType="w" fact="0.4773"/>
                  <dgm:constr type="ctrY" for="ch" forName="dotArrow3" refType="h" fact="-0.0013"/>
                  <dgm:constr type="w" for="ch" forName="dotArrow3" refType="userD"/>
                  <dgm:constr type="h" for="ch" forName="dotArrow3" refType="userD"/>
                  <dgm:constr type="ctrX" for="ch" forName="dotArrow4" refType="w" fact="0.5106"/>
                  <dgm:constr type="ctrY" for="ch" forName="dotArrow4" refType="h" fact="0.0287"/>
                  <dgm:constr type="w" for="ch" forName="dotArrow4" refType="userD"/>
                  <dgm:constr type="h" for="ch" forName="dotArrow4" refType="userD"/>
                  <dgm:constr type="ctrX" for="ch" forName="dotArrow5" refType="w" fact="0.544"/>
                  <dgm:constr type="ctrY" for="ch" forName="dotArrow5" refType="h" fact="0.0587"/>
                  <dgm:constr type="w" for="ch" forName="dotArrow5" refType="userD"/>
                  <dgm:constr type="h" for="ch" forName="dotArrow5" refType="userD"/>
                  <dgm:constr type="ctrX" for="ch" forName="dotArrow6" refType="w" fact="0.4773"/>
                  <dgm:constr type="ctrY" for="ch" forName="dotArrow6" refType="h" fact="0.062"/>
                  <dgm:constr type="w" for="ch" forName="dotArrow6" refType="userD"/>
                  <dgm:constr type="h" for="ch" forName="dotArrow6" refType="userD"/>
                  <dgm:constr type="ctrX" for="ch" forName="dotArrow7" refType="w" fact="0.4773"/>
                  <dgm:constr type="ctrY" for="ch" forName="dotArrow7" refType="h" fact="0.1253"/>
                  <dgm:constr type="w" for="ch" forName="dotArrow7" refType="userD"/>
                  <dgm:constr type="h" for="ch" forName="dotArrow7" refType="userD"/>
                  <dgm:constr type="l" for="ch" forName="parTx1" refType="w" fact="0.2614"/>
                  <dgm:constr type="t" for="ch" forName="parTx1" refType="h" fact="0.8086"/>
                  <dgm:constr type="w" for="ch" forName="parTx1" refType="w" fact="0.5392"/>
                  <dgm:constr type="h" for="ch" forName="parTx1" refType="h" fact="0.218"/>
                  <dgm:constr type="ctrX" for="ch" forName="picture1" refType="w" fact="0.2369"/>
                  <dgm:constr type="ctrY" for="ch" forName="picture1" refType="h" fact="0.7834"/>
                  <dgm:constr type="w" for="ch" forName="picture1" refType="w" fact="0.25"/>
                  <dgm:constr type="h" for="ch" forName="picture1" refType="h" fact="0.3768"/>
                  <dgm:constr type="l" for="ch" forName="parTx2" refType="w" fact="0.4893"/>
                  <dgm:constr type="t" for="ch" forName="parTx2" refType="h" fact="0.3822"/>
                  <dgm:constr type="w" for="ch" forName="parTx2" refType="w" fact="0.5392"/>
                  <dgm:constr type="h" for="ch" forName="parTx2" refType="h" fact="0.218"/>
                  <dgm:constr type="ctrX" for="ch" forName="picture2" refType="w" fact="0.4648"/>
                  <dgm:constr type="ctrY" for="ch" forName="picture2" refType="h" fact="0.357"/>
                  <dgm:constr type="w" for="ch" forName="picture2" refType="w" fact="0.25"/>
                  <dgm:constr type="h" for="ch" forName="picture2" refType="h" fact="0.3768"/>
                </dgm:constrLst>
              </dgm:else>
            </dgm:choose>
          </dgm:if>
          <dgm:else name="Name18">
            <dgm:choose name="Name19">
              <dgm:if name="Name20" axis="des" func="maxDepth" op="gt" val="1">
                <dgm:alg type="composite">
                  <dgm:param type="ar" val="2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userD" refType="w" fact="0.0188"/>
                  <dgm:constr type="ctrX" for="ch" forName="dot1" refType="w" fact="0.6779"/>
                  <dgm:constr type="ctrY" for="ch" forName="dot1" refType="h" fact="0.5911"/>
                  <dgm:constr type="w" for="ch" forName="dot1" refType="userD"/>
                  <dgm:constr type="h" for="ch" forName="dot1" refType="userD"/>
                  <dgm:constr type="ctrX" for="ch" forName="dot2" refType="w" fact="0.6944"/>
                  <dgm:constr type="ctrY" for="ch" forName="dot2" refType="h" fact="0.644"/>
                  <dgm:constr type="w" for="ch" forName="dot2" refType="userD"/>
                  <dgm:constr type="h" for="ch" forName="dot2" refType="userD"/>
                  <dgm:constr type="ctrX" for="ch" forName="dot3" refType="w" fact="0.7141"/>
                  <dgm:constr type="ctrY" for="ch" forName="dot3" refType="h" fact="0.6898"/>
                  <dgm:constr type="w" for="ch" forName="dot3" refType="userD"/>
                  <dgm:constr type="h" for="ch" forName="dot3" refType="userD"/>
                  <dgm:constr type="ctrX" for="ch" forName="dotArrow1" refType="w" fact="0.6905"/>
                  <dgm:constr type="ctrY" for="ch" forName="dotArrow1" refType="h" fact="0.0587"/>
                  <dgm:constr type="w" for="ch" forName="dotArrow1" refType="userD"/>
                  <dgm:constr type="h" for="ch" forName="dotArrow1" refType="userD"/>
                  <dgm:constr type="ctrX" for="ch" forName="dotArrow2" refType="w" fact="0.6654"/>
                  <dgm:constr type="ctrY" for="ch" forName="dotArrow2" refType="h" fact="0.0287"/>
                  <dgm:constr type="w" for="ch" forName="dotArrow2" refType="userD"/>
                  <dgm:constr type="h" for="ch" forName="dotArrow2" refType="userD"/>
                  <dgm:constr type="ctrX" for="ch" forName="dotArrow3" refType="w" fact="0.6403"/>
                  <dgm:constr type="ctrY" for="ch" forName="dotArrow3" refType="h" fact="-0.0013"/>
                  <dgm:constr type="w" for="ch" forName="dotArrow3" refType="userD"/>
                  <dgm:constr type="h" for="ch" forName="dotArrow3" refType="userD"/>
                  <dgm:constr type="ctrX" for="ch" forName="dotArrow4" refType="w" fact="0.6152"/>
                  <dgm:constr type="ctrY" for="ch" forName="dotArrow4" refType="h" fact="0.0287"/>
                  <dgm:constr type="w" for="ch" forName="dotArrow4" refType="userD"/>
                  <dgm:constr type="h" for="ch" forName="dotArrow4" refType="userD"/>
                  <dgm:constr type="ctrX" for="ch" forName="dotArrow5" refType="w" fact="0.59"/>
                  <dgm:constr type="ctrY" for="ch" forName="dotArrow5" refType="h" fact="0.0587"/>
                  <dgm:constr type="w" for="ch" forName="dotArrow5" refType="userD"/>
                  <dgm:constr type="h" for="ch" forName="dotArrow5" refType="userD"/>
                  <dgm:constr type="ctrX" for="ch" forName="dotArrow6" refType="w" fact="0.6403"/>
                  <dgm:constr type="ctrY" for="ch" forName="dotArrow6" refType="h" fact="0.062"/>
                  <dgm:constr type="w" for="ch" forName="dotArrow6" refType="userD"/>
                  <dgm:constr type="h" for="ch" forName="dotArrow6" refType="userD"/>
                  <dgm:constr type="ctrX" for="ch" forName="dotArrow7" refType="w" fact="0.6403"/>
                  <dgm:constr type="ctrY" for="ch" forName="dotArrow7" refType="h" fact="0.1253"/>
                  <dgm:constr type="w" for="ch" forName="dotArrow7" refType="userD"/>
                  <dgm:constr type="h" for="ch" forName="dotArrow7" refType="userD"/>
                  <dgm:constr type="r" for="ch" forName="parTx1" refType="w" fact="0.803"/>
                  <dgm:constr type="t" for="ch" forName="parTx1" refType="h" fact="0.8169"/>
                  <dgm:constr type="w" for="ch" forName="parTx1" refType="w" fact="0.4064"/>
                  <dgm:constr type="h" for="ch" forName="parTx1" refType="h" fact="0.218"/>
                  <dgm:constr type="ctrX" for="ch" forName="picture1" refType="w" fact="0.8215"/>
                  <dgm:constr type="ctrY" for="ch" forName="picture1" refType="h" fact="0.7834"/>
                  <dgm:constr type="w" for="ch" forName="picture1" refType="w" fact="0.1884"/>
                  <dgm:constr type="h" for="ch" forName="picture1" refType="h" fact="0.3768"/>
                  <dgm:constr type="r" for="ch" forName="desTx1" refType="l" refFor="ch" refForName="parTx1"/>
                  <dgm:constr type="l" for="ch" forName="desTx1"/>
                  <dgm:constr type="t" for="ch" forName="desTx1" refType="t" refFor="ch" refForName="parTx1"/>
                  <dgm:constr type="h" for="ch" forName="desTx1" refType="h" refFor="ch" refForName="parTx1"/>
                  <dgm:constr type="r" for="ch" forName="parTx2" refType="w" fact="0.6312"/>
                  <dgm:constr type="t" for="ch" forName="parTx2" refType="h" fact="0.3905"/>
                  <dgm:constr type="w" for="ch" forName="parTx2" refType="w" fact="0.4064"/>
                  <dgm:constr type="h" for="ch" forName="parTx2" refType="h" fact="0.218"/>
                  <dgm:constr type="ctrX" for="ch" forName="picture2" refType="w" fact="0.6497"/>
                  <dgm:constr type="ctrY" for="ch" forName="picture2" refType="h" fact="0.357"/>
                  <dgm:constr type="w" for="ch" forName="picture2" refType="w" fact="0.1884"/>
                  <dgm:constr type="h" for="ch" forName="picture2" refType="h" fact="0.3768"/>
                  <dgm:constr type="r" for="ch" forName="desTx2" refType="l" refFor="ch" refForName="parTx2"/>
                  <dgm:constr type="l" for="ch" forName="desTx2"/>
                  <dgm:constr type="t" for="ch" forName="desTx2" refType="t" refFor="ch" refForName="parTx2"/>
                  <dgm:constr type="h" for="ch" forName="desTx2" refType="h" refFor="ch" refForName="parTx2"/>
                </dgm:constrLst>
              </dgm:if>
              <dgm:else name="Name21">
                <dgm:alg type="composite">
                  <dgm:param type="ar" val="1.507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userD" refType="w" fact="0.025"/>
                  <dgm:constr type="ctrX" for="ch" forName="dot1" refType="w" fact="0.5726"/>
                  <dgm:constr type="ctrY" for="ch" forName="dot1" refType="h" fact="0.5911"/>
                  <dgm:constr type="w" for="ch" forName="dot1" refType="userD"/>
                  <dgm:constr type="h" for="ch" forName="dot1" refType="userD"/>
                  <dgm:constr type="ctrX" for="ch" forName="dot2" refType="w" fact="0.5945"/>
                  <dgm:constr type="ctrY" for="ch" forName="dot2" refType="h" fact="0.644"/>
                  <dgm:constr type="w" for="ch" forName="dot2" refType="userD"/>
                  <dgm:constr type="h" for="ch" forName="dot2" refType="userD"/>
                  <dgm:constr type="ctrX" for="ch" forName="dot3" refType="w" fact="0.6206"/>
                  <dgm:constr type="ctrY" for="ch" forName="dot3" refType="h" fact="0.6898"/>
                  <dgm:constr type="w" for="ch" forName="dot3" refType="userD"/>
                  <dgm:constr type="h" for="ch" forName="dot3" refType="userD"/>
                  <dgm:constr type="ctrX" for="ch" forName="dotArrow1" refType="w" fact="0.5894"/>
                  <dgm:constr type="ctrY" for="ch" forName="dotArrow1" refType="h" fact="0.0587"/>
                  <dgm:constr type="w" for="ch" forName="dotArrow1" refType="userD"/>
                  <dgm:constr type="h" for="ch" forName="dotArrow1" refType="userD"/>
                  <dgm:constr type="ctrX" for="ch" forName="dotArrow2" refType="w" fact="0.556"/>
                  <dgm:constr type="ctrY" for="ch" forName="dotArrow2" refType="h" fact="0.0287"/>
                  <dgm:constr type="w" for="ch" forName="dotArrow2" refType="userD"/>
                  <dgm:constr type="h" for="ch" forName="dotArrow2" refType="userD"/>
                  <dgm:constr type="ctrX" for="ch" forName="dotArrow3" refType="w" fact="0.5227"/>
                  <dgm:constr type="ctrY" for="ch" forName="dotArrow3" refType="h" fact="-0.0013"/>
                  <dgm:constr type="w" for="ch" forName="dotArrow3" refType="userD"/>
                  <dgm:constr type="h" for="ch" forName="dotArrow3" refType="userD"/>
                  <dgm:constr type="ctrX" for="ch" forName="dotArrow4" refType="w" fact="0.4894"/>
                  <dgm:constr type="ctrY" for="ch" forName="dotArrow4" refType="h" fact="0.0287"/>
                  <dgm:constr type="w" for="ch" forName="dotArrow4" refType="userD"/>
                  <dgm:constr type="h" for="ch" forName="dotArrow4" refType="userD"/>
                  <dgm:constr type="ctrX" for="ch" forName="dotArrow5" refType="w" fact="0.456"/>
                  <dgm:constr type="ctrY" for="ch" forName="dotArrow5" refType="h" fact="0.0587"/>
                  <dgm:constr type="w" for="ch" forName="dotArrow5" refType="userD"/>
                  <dgm:constr type="h" for="ch" forName="dotArrow5" refType="userD"/>
                  <dgm:constr type="ctrX" for="ch" forName="dotArrow6" refType="w" fact="0.5227"/>
                  <dgm:constr type="ctrY" for="ch" forName="dotArrow6" refType="h" fact="0.062"/>
                  <dgm:constr type="w" for="ch" forName="dotArrow6" refType="userD"/>
                  <dgm:constr type="h" for="ch" forName="dotArrow6" refType="userD"/>
                  <dgm:constr type="ctrX" for="ch" forName="dotArrow7" refType="w" fact="0.5227"/>
                  <dgm:constr type="ctrY" for="ch" forName="dotArrow7" refType="h" fact="0.1253"/>
                  <dgm:constr type="w" for="ch" forName="dotArrow7" refType="userD"/>
                  <dgm:constr type="h" for="ch" forName="dotArrow7" refType="userD"/>
                  <dgm:constr type="r" for="ch" forName="parTx1" refType="w" fact="0.7386"/>
                  <dgm:constr type="t" for="ch" forName="parTx1" refType="h" fact="0.8086"/>
                  <dgm:constr type="w" for="ch" forName="parTx1" refType="w" fact="0.5392"/>
                  <dgm:constr type="h" for="ch" forName="parTx1" refType="h" fact="0.218"/>
                  <dgm:constr type="ctrX" for="ch" forName="picture1" refType="w" fact="0.7631"/>
                  <dgm:constr type="ctrY" for="ch" forName="picture1" refType="h" fact="0.7834"/>
                  <dgm:constr type="w" for="ch" forName="picture1" refType="w" fact="0.25"/>
                  <dgm:constr type="h" for="ch" forName="picture1" refType="h" fact="0.3768"/>
                  <dgm:constr type="r" for="ch" forName="parTx2" refType="w" fact="0.5107"/>
                  <dgm:constr type="t" for="ch" forName="parTx2" refType="h" fact="0.3822"/>
                  <dgm:constr type="w" for="ch" forName="parTx2" refType="w" fact="0.5392"/>
                  <dgm:constr type="h" for="ch" forName="parTx2" refType="h" fact="0.218"/>
                  <dgm:constr type="ctrX" for="ch" forName="picture2" refType="w" fact="0.5352"/>
                  <dgm:constr type="ctrY" for="ch" forName="picture2" refType="h" fact="0.357"/>
                  <dgm:constr type="w" for="ch" forName="picture2" refType="w" fact="0.25"/>
                  <dgm:constr type="h" for="ch" forName="picture2" refType="h" fact="0.3768"/>
                </dgm:constrLst>
              </dgm:else>
            </dgm:choose>
          </dgm:else>
        </dgm:choose>
      </dgm:if>
      <dgm:if name="Name22" axis="ch" ptType="node" func="cnt" op="equ" val="3">
        <dgm:choose name="Name23">
          <dgm:if name="Name24" func="var" arg="dir" op="equ" val="norm">
            <dgm:choose name="Name25">
              <dgm:if name="Name26" axis="des" func="maxDepth" op="gt" val="1">
                <dgm:alg type="composite">
                  <dgm:param type="ar" val="1.7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userD" refType="w" fact="0.0162"/>
                  <dgm:constr type="ctrX" for="ch" forName="dot1" refType="w" fact="0.2981"/>
                  <dgm:constr type="ctrY" for="ch" forName="dot1" refType="h" fact="0.763"/>
                  <dgm:constr type="w" for="ch" forName="dot1" refType="userD"/>
                  <dgm:constr type="h" for="ch" forName="dot1" refType="userD"/>
                  <dgm:constr type="ctrX" for="ch" forName="dot2" refType="w" fact="0.2676"/>
                  <dgm:constr type="ctrY" for="ch" forName="dot2" refType="h" fact="0.7887"/>
                  <dgm:constr type="w" for="ch" forName="dot2" refType="userD"/>
                  <dgm:constr type="h" for="ch" forName="dot2" refType="userD"/>
                  <dgm:constr type="ctrX" for="ch" forName="dot3" refType="w" fact="0.2357"/>
                  <dgm:constr type="ctrY" for="ch" forName="dot3" refType="h" fact="0.809"/>
                  <dgm:constr type="w" for="ch" forName="dot3" refType="userD"/>
                  <dgm:constr type="h" for="ch" forName="dot3" refType="userD"/>
                  <dgm:constr type="ctrX" for="ch" forName="dot4" refType="w" fact="0.4445"/>
                  <dgm:constr type="ctrY" for="ch" forName="dot4" refType="h" fact="0.4655"/>
                  <dgm:constr type="w" for="ch" forName="dot4" refType="userD"/>
                  <dgm:constr type="h" for="ch" forName="dot4" refType="userD"/>
                  <dgm:constr type="ctrX" for="ch" forName="dot5" refType="w" fact="0.4323"/>
                  <dgm:constr type="ctrY" for="ch" forName="dot5" refType="h" fact="0.5178"/>
                  <dgm:constr type="w" for="ch" forName="dot5" refType="userD"/>
                  <dgm:constr type="h" for="ch" forName="dot5" refType="userD"/>
                  <dgm:constr type="ctrX" for="ch" forName="dotArrow1" refType="w" fact="0.4236"/>
                  <dgm:constr type="ctrY" for="ch" forName="dotArrow1" refType="h" fact="0.0718"/>
                  <dgm:constr type="w" for="ch" forName="dotArrow1" refType="userD"/>
                  <dgm:constr type="h" for="ch" forName="dotArrow1" refType="userD"/>
                  <dgm:constr type="ctrX" for="ch" forName="dotArrow2" refType="w" fact="0.446"/>
                  <dgm:constr type="ctrY" for="ch" forName="dotArrow2" refType="h" fact="0.0468"/>
                  <dgm:constr type="w" for="ch" forName="dotArrow2" refType="userD"/>
                  <dgm:constr type="h" for="ch" forName="dotArrow2" refType="userD"/>
                  <dgm:constr type="ctrX" for="ch" forName="dotArrow3" refType="w" fact="0.4685"/>
                  <dgm:constr type="ctrY" for="ch" forName="dotArrow3" refType="h" fact="0.0218"/>
                  <dgm:constr type="w" for="ch" forName="dotArrow3" refType="userD"/>
                  <dgm:constr type="h" for="ch" forName="dotArrow3" refType="userD"/>
                  <dgm:constr type="ctrX" for="ch" forName="dotArrow4" refType="w" fact="0.491"/>
                  <dgm:constr type="ctrY" for="ch" forName="dotArrow4" refType="h" fact="0.0468"/>
                  <dgm:constr type="w" for="ch" forName="dotArrow4" refType="userD"/>
                  <dgm:constr type="h" for="ch" forName="dotArrow4" refType="userD"/>
                  <dgm:constr type="ctrX" for="ch" forName="dotArrow5" refType="w" fact="0.5135"/>
                  <dgm:constr type="ctrY" for="ch" forName="dotArrow5" refType="h" fact="0.0718"/>
                  <dgm:constr type="w" for="ch" forName="dotArrow5" refType="userD"/>
                  <dgm:constr type="h" for="ch" forName="dotArrow5" refType="userD"/>
                  <dgm:constr type="ctrX" for="ch" forName="dotArrow6" refType="w" fact="0.4685"/>
                  <dgm:constr type="ctrY" for="ch" forName="dotArrow6" refType="h" fact="0.0745"/>
                  <dgm:constr type="w" for="ch" forName="dotArrow6" refType="userD"/>
                  <dgm:constr type="h" for="ch" forName="dotArrow6" refType="userD"/>
                  <dgm:constr type="ctrX" for="ch" forName="dotArrow7" refType="w" fact="0.4685"/>
                  <dgm:constr type="ctrY" for="ch" forName="dotArrow7" refType="h" fact="0.1273"/>
                  <dgm:constr type="w" for="ch" forName="dotArrow7" refType="userD"/>
                  <dgm:constr type="h" for="ch" forName="dotArrow7" refType="userD"/>
                  <dgm:constr type="l" for="ch" forName="parTx1" refType="w" fact="0.1487"/>
                  <dgm:constr type="t" for="ch" forName="parTx1" refType="h" fact="0.8596"/>
                  <dgm:constr type="w" for="ch" forName="parTx1" refType="w" fact="0.3491"/>
                  <dgm:constr type="h" for="ch" forName="parTx1" refType="h" fact="0.1638"/>
                  <dgm:constr type="ctrX" for="ch" forName="picture1" refType="w" fact="0.1328"/>
                  <dgm:constr type="ctrY" for="ch" forName="picture1" refType="h" fact="0.8361"/>
                  <dgm:constr type="w" for="ch" forName="picture1" refType="w" fact="0.1618"/>
                  <dgm:constr type="h" for="ch" forName="picture1" refType="h" fact="0.2832"/>
                  <dgm:constr type="l" for="ch" forName="desTx1" refType="r" refFor="ch" refForName="parTx1"/>
                  <dgm:constr type="r" for="ch" forName="desTx1" refType="w"/>
                  <dgm:constr type="t" for="ch" forName="desTx1" refType="t" refFor="ch" refForName="parTx1"/>
                  <dgm:constr type="h" for="ch" forName="desTx1" refType="h" refFor="ch" refForName="parTx1"/>
                  <dgm:constr type="l" for="ch" forName="parTx2" refType="w" fact="0.3732"/>
                  <dgm:constr type="t" for="ch" forName="parTx2" refType="h" fact="0.6469"/>
                  <dgm:constr type="w" for="ch" forName="parTx2" refType="w" fact="0.3491"/>
                  <dgm:constr type="h" for="ch" forName="parTx2" refType="h" fact="0.1638"/>
                  <dgm:constr type="ctrX" for="ch" forName="picture2" refType="w" fact="0.3573"/>
                  <dgm:constr type="ctrY" for="ch" forName="picture2" refType="h" fact="0.6234"/>
                  <dgm:constr type="w" for="ch" forName="picture2" refType="w" fact="0.1618"/>
                  <dgm:constr type="h" for="ch" forName="picture2" refType="h" fact="0.2832"/>
                  <dgm:constr type="l" for="ch" forName="desTx2" refType="r" refFor="ch" refForName="parTx2"/>
                  <dgm:constr type="r" for="ch" forName="desTx2" refType="w"/>
                  <dgm:constr type="t" for="ch" forName="desTx2" refType="t" refFor="ch" refForName="parTx2"/>
                  <dgm:constr type="h" for="ch" forName="desTx2" refType="h" refFor="ch" refForName="parTx2"/>
                  <dgm:constr type="l" for="ch" forName="parTx3" refType="w" fact="0.4763"/>
                  <dgm:constr type="t" for="ch" forName="parTx3" refType="h" fact="0.3243"/>
                  <dgm:constr type="w" for="ch" forName="parTx3" refType="w" fact="0.3491"/>
                  <dgm:constr type="h" for="ch" forName="parTx3" refType="h" fact="0.1638"/>
                  <dgm:constr type="ctrX" for="ch" forName="picture3" refType="w" fact="0.4604"/>
                  <dgm:constr type="ctrY" for="ch" forName="picture3" refType="h" fact="0.3008"/>
                  <dgm:constr type="w" for="ch" forName="picture3" refType="w" fact="0.1618"/>
                  <dgm:constr type="h" for="ch" forName="picture3" refType="h" fact="0.2832"/>
                  <dgm:constr type="l" for="ch" forName="desTx3" refType="r" refFor="ch" refForName="parTx3"/>
                  <dgm:constr type="r" for="ch" forName="desTx3" refType="w"/>
                  <dgm:constr type="t" for="ch" forName="desTx3" refType="t" refFor="ch" refForName="parTx3"/>
                  <dgm:constr type="h" for="ch" forName="desTx3" refType="h" refFor="ch" refForName="parTx3"/>
                </dgm:constrLst>
              </dgm:if>
              <dgm:else name="Name27">
                <dgm:alg type="composite">
                  <dgm:param type="ar" val="1.4161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userD" refType="w" fact="0.02"/>
                  <dgm:constr type="ctrX" for="ch" forName="dot1" refType="w" fact="0.3684"/>
                  <dgm:constr type="ctrY" for="ch" forName="dot1" refType="h" fact="0.763"/>
                  <dgm:constr type="w" for="ch" forName="dot1" refType="userD"/>
                  <dgm:constr type="h" for="ch" forName="dot1" refType="userD"/>
                  <dgm:constr type="ctrX" for="ch" forName="dot2" refType="w" fact="0.3307"/>
                  <dgm:constr type="ctrY" for="ch" forName="dot2" refType="h" fact="0.7887"/>
                  <dgm:constr type="w" for="ch" forName="dot2" refType="userD"/>
                  <dgm:constr type="h" for="ch" forName="dot2" refType="userD"/>
                  <dgm:constr type="ctrX" for="ch" forName="dot3" refType="w" fact="0.2912"/>
                  <dgm:constr type="ctrY" for="ch" forName="dot3" refType="h" fact="0.809"/>
                  <dgm:constr type="w" for="ch" forName="dot3" refType="userD"/>
                  <dgm:constr type="h" for="ch" forName="dot3" refType="userD"/>
                  <dgm:constr type="ctrX" for="ch" forName="dot4" refType="w" fact="0.5494"/>
                  <dgm:constr type="ctrY" for="ch" forName="dot4" refType="h" fact="0.4655"/>
                  <dgm:constr type="w" for="ch" forName="dot4" refType="userD"/>
                  <dgm:constr type="h" for="ch" forName="dot4" refType="userD"/>
                  <dgm:constr type="ctrX" for="ch" forName="dot5" refType="w" fact="0.5342"/>
                  <dgm:constr type="ctrY" for="ch" forName="dot5" refType="h" fact="0.5178"/>
                  <dgm:constr type="w" for="ch" forName="dot5" refType="userD"/>
                  <dgm:constr type="h" for="ch" forName="dot5" refType="userD"/>
                  <dgm:constr type="ctrX" for="ch" forName="dotArrow1" refType="w" fact="0.5234"/>
                  <dgm:constr type="ctrY" for="ch" forName="dotArrow1" refType="h" fact="0.0718"/>
                  <dgm:constr type="w" for="ch" forName="dotArrow1" refType="userD"/>
                  <dgm:constr type="h" for="ch" forName="dotArrow1" refType="userD"/>
                  <dgm:constr type="ctrX" for="ch" forName="dotArrow2" refType="w" fact="0.5512"/>
                  <dgm:constr type="ctrY" for="ch" forName="dotArrow2" refType="h" fact="0.0468"/>
                  <dgm:constr type="w" for="ch" forName="dotArrow2" refType="userD"/>
                  <dgm:constr type="h" for="ch" forName="dotArrow2" refType="userD"/>
                  <dgm:constr type="ctrX" for="ch" forName="dotArrow3" refType="w" fact="0.579"/>
                  <dgm:constr type="ctrY" for="ch" forName="dotArrow3" refType="h" fact="0.0218"/>
                  <dgm:constr type="w" for="ch" forName="dotArrow3" refType="userD"/>
                  <dgm:constr type="h" for="ch" forName="dotArrow3" refType="userD"/>
                  <dgm:constr type="ctrX" for="ch" forName="dotArrow4" refType="w" fact="0.6068"/>
                  <dgm:constr type="ctrY" for="ch" forName="dotArrow4" refType="h" fact="0.0468"/>
                  <dgm:constr type="w" for="ch" forName="dotArrow4" refType="userD"/>
                  <dgm:constr type="h" for="ch" forName="dotArrow4" refType="userD"/>
                  <dgm:constr type="ctrX" for="ch" forName="dotArrow5" refType="w" fact="0.6346"/>
                  <dgm:constr type="ctrY" for="ch" forName="dotArrow5" refType="h" fact="0.0718"/>
                  <dgm:constr type="w" for="ch" forName="dotArrow5" refType="userD"/>
                  <dgm:constr type="h" for="ch" forName="dotArrow5" refType="userD"/>
                  <dgm:constr type="ctrX" for="ch" forName="dotArrow6" refType="w" fact="0.579"/>
                  <dgm:constr type="ctrY" for="ch" forName="dotArrow6" refType="h" fact="0.0745"/>
                  <dgm:constr type="w" for="ch" forName="dotArrow6" refType="userD"/>
                  <dgm:constr type="h" for="ch" forName="dotArrow6" refType="userD"/>
                  <dgm:constr type="ctrX" for="ch" forName="dotArrow7" refType="w" fact="0.579"/>
                  <dgm:constr type="ctrY" for="ch" forName="dotArrow7" refType="h" fact="0.1273"/>
                  <dgm:constr type="w" for="ch" forName="dotArrow7" refType="userD"/>
                  <dgm:constr type="h" for="ch" forName="dotArrow7" refType="userD"/>
                  <dgm:constr type="l" for="ch" forName="parTx1" refType="w" fact="0.1837"/>
                  <dgm:constr type="t" for="ch" forName="parTx1" refType="h" fact="0.8551"/>
                  <dgm:constr type="w" for="ch" forName="parTx1" refType="w" fact="0.4314"/>
                  <dgm:constr type="h" for="ch" forName="parTx1" refType="h" fact="0.1638"/>
                  <dgm:constr type="ctrX" for="ch" forName="picture1" refType="w" fact="0.1641"/>
                  <dgm:constr type="ctrY" for="ch" forName="picture1" refType="h" fact="0.8361"/>
                  <dgm:constr type="w" for="ch" forName="picture1" refType="w" fact="0.2"/>
                  <dgm:constr type="h" for="ch" forName="picture1" refType="h" fact="0.2832"/>
                  <dgm:constr type="l" for="ch" forName="parTx2" refType="w" fact="0.4612"/>
                  <dgm:constr type="t" for="ch" forName="parTx2" refType="h" fact="0.6424"/>
                  <dgm:constr type="w" for="ch" forName="parTx2" refType="w" fact="0.4314"/>
                  <dgm:constr type="h" for="ch" forName="parTx2" refType="h" fact="0.1638"/>
                  <dgm:constr type="ctrX" for="ch" forName="picture2" refType="w" fact="0.4416"/>
                  <dgm:constr type="ctrY" for="ch" forName="picture2" refType="h" fact="0.6234"/>
                  <dgm:constr type="w" for="ch" forName="picture2" refType="w" fact="0.2"/>
                  <dgm:constr type="h" for="ch" forName="picture2" refType="h" fact="0.2832"/>
                  <dgm:constr type="l" for="ch" forName="parTx3" refType="w" fact="0.5886"/>
                  <dgm:constr type="t" for="ch" forName="parTx3" refType="h" fact="0.3198"/>
                  <dgm:constr type="w" for="ch" forName="parTx3" refType="w" fact="0.4314"/>
                  <dgm:constr type="h" for="ch" forName="parTx3" refType="h" fact="0.1638"/>
                  <dgm:constr type="ctrX" for="ch" forName="picture3" refType="w" fact="0.569"/>
                  <dgm:constr type="ctrY" for="ch" forName="picture3" refType="h" fact="0.3008"/>
                  <dgm:constr type="w" for="ch" forName="picture3" refType="w" fact="0.2"/>
                  <dgm:constr type="h" for="ch" forName="picture3" refType="h" fact="0.2832"/>
                </dgm:constrLst>
              </dgm:else>
            </dgm:choose>
          </dgm:if>
          <dgm:else name="Name28">
            <dgm:choose name="Name29">
              <dgm:if name="Name30" axis="des" func="maxDepth" op="gt" val="1">
                <dgm:alg type="composite">
                  <dgm:param type="ar" val="1.7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userD" refType="w" fact="0.0162"/>
                  <dgm:constr type="ctrX" for="ch" forName="dot1" refType="w" fact="0.7019"/>
                  <dgm:constr type="ctrY" for="ch" forName="dot1" refType="h" fact="0.763"/>
                  <dgm:constr type="w" for="ch" forName="dot1" refType="userD"/>
                  <dgm:constr type="h" for="ch" forName="dot1" refType="userD"/>
                  <dgm:constr type="ctrX" for="ch" forName="dot2" refType="w" fact="0.7324"/>
                  <dgm:constr type="ctrY" for="ch" forName="dot2" refType="h" fact="0.7887"/>
                  <dgm:constr type="w" for="ch" forName="dot2" refType="userD"/>
                  <dgm:constr type="h" for="ch" forName="dot2" refType="userD"/>
                  <dgm:constr type="ctrX" for="ch" forName="dot3" refType="w" fact="0.7643"/>
                  <dgm:constr type="ctrY" for="ch" forName="dot3" refType="h" fact="0.809"/>
                  <dgm:constr type="w" for="ch" forName="dot3" refType="userD"/>
                  <dgm:constr type="h" for="ch" forName="dot3" refType="userD"/>
                  <dgm:constr type="ctrX" for="ch" forName="dot4" refType="w" fact="0.5555"/>
                  <dgm:constr type="ctrY" for="ch" forName="dot4" refType="h" fact="0.4655"/>
                  <dgm:constr type="w" for="ch" forName="dot4" refType="userD"/>
                  <dgm:constr type="h" for="ch" forName="dot4" refType="userD"/>
                  <dgm:constr type="ctrX" for="ch" forName="dot5" refType="w" fact="0.5677"/>
                  <dgm:constr type="ctrY" for="ch" forName="dot5" refType="h" fact="0.5178"/>
                  <dgm:constr type="w" for="ch" forName="dot5" refType="userD"/>
                  <dgm:constr type="h" for="ch" forName="dot5" refType="userD"/>
                  <dgm:constr type="ctrX" for="ch" forName="dotArrow1" refType="w" fact="0.5764"/>
                  <dgm:constr type="ctrY" for="ch" forName="dotArrow1" refType="h" fact="0.0718"/>
                  <dgm:constr type="w" for="ch" forName="dotArrow1" refType="userD"/>
                  <dgm:constr type="h" for="ch" forName="dotArrow1" refType="userD"/>
                  <dgm:constr type="ctrX" for="ch" forName="dotArrow2" refType="w" fact="0.554"/>
                  <dgm:constr type="ctrY" for="ch" forName="dotArrow2" refType="h" fact="0.0468"/>
                  <dgm:constr type="w" for="ch" forName="dotArrow2" refType="userD"/>
                  <dgm:constr type="h" for="ch" forName="dotArrow2" refType="userD"/>
                  <dgm:constr type="ctrX" for="ch" forName="dotArrow3" refType="w" fact="0.5315"/>
                  <dgm:constr type="ctrY" for="ch" forName="dotArrow3" refType="h" fact="0.0218"/>
                  <dgm:constr type="w" for="ch" forName="dotArrow3" refType="userD"/>
                  <dgm:constr type="h" for="ch" forName="dotArrow3" refType="userD"/>
                  <dgm:constr type="ctrX" for="ch" forName="dotArrow4" refType="w" fact="0.509"/>
                  <dgm:constr type="ctrY" for="ch" forName="dotArrow4" refType="h" fact="0.0468"/>
                  <dgm:constr type="w" for="ch" forName="dotArrow4" refType="userD"/>
                  <dgm:constr type="h" for="ch" forName="dotArrow4" refType="userD"/>
                  <dgm:constr type="ctrX" for="ch" forName="dotArrow5" refType="w" fact="0.4865"/>
                  <dgm:constr type="ctrY" for="ch" forName="dotArrow5" refType="h" fact="0.0718"/>
                  <dgm:constr type="w" for="ch" forName="dotArrow5" refType="userD"/>
                  <dgm:constr type="h" for="ch" forName="dotArrow5" refType="userD"/>
                  <dgm:constr type="ctrX" for="ch" forName="dotArrow6" refType="w" fact="0.5315"/>
                  <dgm:constr type="ctrY" for="ch" forName="dotArrow6" refType="h" fact="0.0745"/>
                  <dgm:constr type="w" for="ch" forName="dotArrow6" refType="userD"/>
                  <dgm:constr type="h" for="ch" forName="dotArrow6" refType="userD"/>
                  <dgm:constr type="ctrX" for="ch" forName="dotArrow7" refType="w" fact="0.5315"/>
                  <dgm:constr type="ctrY" for="ch" forName="dotArrow7" refType="h" fact="0.1273"/>
                  <dgm:constr type="w" for="ch" forName="dotArrow7" refType="userD"/>
                  <dgm:constr type="h" for="ch" forName="dotArrow7" refType="userD"/>
                  <dgm:constr type="r" for="ch" forName="parTx1" refType="w" fact="0.8513"/>
                  <dgm:constr type="t" for="ch" forName="parTx1" refType="h" fact="0.8596"/>
                  <dgm:constr type="w" for="ch" forName="parTx1" refType="w" fact="0.3491"/>
                  <dgm:constr type="h" for="ch" forName="parTx1" refType="h" fact="0.1638"/>
                  <dgm:constr type="ctrX" for="ch" forName="picture1" refType="w" fact="0.8672"/>
                  <dgm:constr type="ctrY" for="ch" forName="picture1" refType="h" fact="0.8361"/>
                  <dgm:constr type="w" for="ch" forName="picture1" refType="w" fact="0.1618"/>
                  <dgm:constr type="h" for="ch" forName="picture1" refType="h" fact="0.2832"/>
                  <dgm:constr type="r" for="ch" forName="desTx1" refType="l" refFor="ch" refForName="parTx1"/>
                  <dgm:constr type="l" for="ch" forName="desTx1"/>
                  <dgm:constr type="t" for="ch" forName="desTx1" refType="t" refFor="ch" refForName="parTx1"/>
                  <dgm:constr type="h" for="ch" forName="desTx1" refType="h" refFor="ch" refForName="parTx1"/>
                  <dgm:constr type="r" for="ch" forName="parTx2" refType="w" fact="0.6268"/>
                  <dgm:constr type="t" for="ch" forName="parTx2" refType="h" fact="0.6469"/>
                  <dgm:constr type="w" for="ch" forName="parTx2" refType="w" fact="0.3491"/>
                  <dgm:constr type="h" for="ch" forName="parTx2" refType="h" fact="0.1638"/>
                  <dgm:constr type="ctrX" for="ch" forName="picture2" refType="w" fact="0.6427"/>
                  <dgm:constr type="ctrY" for="ch" forName="picture2" refType="h" fact="0.6234"/>
                  <dgm:constr type="w" for="ch" forName="picture2" refType="w" fact="0.1618"/>
                  <dgm:constr type="h" for="ch" forName="picture2" refType="h" fact="0.2832"/>
                  <dgm:constr type="r" for="ch" forName="desTx2" refType="l" refFor="ch" refForName="parTx2"/>
                  <dgm:constr type="l" for="ch" forName="desTx2"/>
                  <dgm:constr type="t" for="ch" forName="desTx2" refType="t" refFor="ch" refForName="parTx2"/>
                  <dgm:constr type="h" for="ch" forName="desTx2" refType="h" refFor="ch" refForName="parTx2"/>
                  <dgm:constr type="r" for="ch" forName="parTx3" refType="w" fact="0.5237"/>
                  <dgm:constr type="t" for="ch" forName="parTx3" refType="h" fact="0.3243"/>
                  <dgm:constr type="w" for="ch" forName="parTx3" refType="w" fact="0.3491"/>
                  <dgm:constr type="h" for="ch" forName="parTx3" refType="h" fact="0.1638"/>
                  <dgm:constr type="ctrX" for="ch" forName="picture3" refType="w" fact="0.5396"/>
                  <dgm:constr type="ctrY" for="ch" forName="picture3" refType="h" fact="0.3008"/>
                  <dgm:constr type="w" for="ch" forName="picture3" refType="w" fact="0.1618"/>
                  <dgm:constr type="h" for="ch" forName="picture3" refType="h" fact="0.2832"/>
                  <dgm:constr type="r" for="ch" forName="desTx3" refType="l" refFor="ch" refForName="parTx3"/>
                  <dgm:constr type="l" for="ch" forName="desTx3"/>
                  <dgm:constr type="t" for="ch" forName="desTx3" refType="t" refFor="ch" refForName="parTx3"/>
                  <dgm:constr type="h" for="ch" forName="desTx3" refType="h" refFor="ch" refForName="parTx3"/>
                </dgm:constrLst>
              </dgm:if>
              <dgm:else name="Name31">
                <dgm:alg type="composite">
                  <dgm:param type="ar" val="1.4161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userD" refType="w" fact="0.02"/>
                  <dgm:constr type="ctrX" for="ch" forName="dot1" refType="w" fact="0.6316"/>
                  <dgm:constr type="ctrY" for="ch" forName="dot1" refType="h" fact="0.763"/>
                  <dgm:constr type="w" for="ch" forName="dot1" refType="userD"/>
                  <dgm:constr type="h" for="ch" forName="dot1" refType="userD"/>
                  <dgm:constr type="ctrX" for="ch" forName="dot2" refType="w" fact="0.6693"/>
                  <dgm:constr type="ctrY" for="ch" forName="dot2" refType="h" fact="0.7887"/>
                  <dgm:constr type="w" for="ch" forName="dot2" refType="userD"/>
                  <dgm:constr type="h" for="ch" forName="dot2" refType="userD"/>
                  <dgm:constr type="ctrX" for="ch" forName="dot3" refType="w" fact="0.7088"/>
                  <dgm:constr type="ctrY" for="ch" forName="dot3" refType="h" fact="0.809"/>
                  <dgm:constr type="w" for="ch" forName="dot3" refType="userD"/>
                  <dgm:constr type="h" for="ch" forName="dot3" refType="userD"/>
                  <dgm:constr type="ctrX" for="ch" forName="dot4" refType="w" fact="0.4506"/>
                  <dgm:constr type="ctrY" for="ch" forName="dot4" refType="h" fact="0.4655"/>
                  <dgm:constr type="w" for="ch" forName="dot4" refType="userD"/>
                  <dgm:constr type="h" for="ch" forName="dot4" refType="userD"/>
                  <dgm:constr type="ctrX" for="ch" forName="dot5" refType="w" fact="0.4658"/>
                  <dgm:constr type="ctrY" for="ch" forName="dot5" refType="h" fact="0.5178"/>
                  <dgm:constr type="w" for="ch" forName="dot5" refType="userD"/>
                  <dgm:constr type="h" for="ch" forName="dot5" refType="userD"/>
                  <dgm:constr type="ctrX" for="ch" forName="dotArrow1" refType="w" fact="0.4766"/>
                  <dgm:constr type="ctrY" for="ch" forName="dotArrow1" refType="h" fact="0.0718"/>
                  <dgm:constr type="w" for="ch" forName="dotArrow1" refType="userD"/>
                  <dgm:constr type="h" for="ch" forName="dotArrow1" refType="userD"/>
                  <dgm:constr type="ctrX" for="ch" forName="dotArrow2" refType="w" fact="0.4488"/>
                  <dgm:constr type="ctrY" for="ch" forName="dotArrow2" refType="h" fact="0.0468"/>
                  <dgm:constr type="w" for="ch" forName="dotArrow2" refType="userD"/>
                  <dgm:constr type="h" for="ch" forName="dotArrow2" refType="userD"/>
                  <dgm:constr type="ctrX" for="ch" forName="dotArrow3" refType="w" fact="0.421"/>
                  <dgm:constr type="ctrY" for="ch" forName="dotArrow3" refType="h" fact="0.0218"/>
                  <dgm:constr type="w" for="ch" forName="dotArrow3" refType="userD"/>
                  <dgm:constr type="h" for="ch" forName="dotArrow3" refType="userD"/>
                  <dgm:constr type="ctrX" for="ch" forName="dotArrow4" refType="w" fact="0.3932"/>
                  <dgm:constr type="ctrY" for="ch" forName="dotArrow4" refType="h" fact="0.0468"/>
                  <dgm:constr type="w" for="ch" forName="dotArrow4" refType="userD"/>
                  <dgm:constr type="h" for="ch" forName="dotArrow4" refType="userD"/>
                  <dgm:constr type="ctrX" for="ch" forName="dotArrow5" refType="w" fact="0.3654"/>
                  <dgm:constr type="ctrY" for="ch" forName="dotArrow5" refType="h" fact="0.0718"/>
                  <dgm:constr type="w" for="ch" forName="dotArrow5" refType="userD"/>
                  <dgm:constr type="h" for="ch" forName="dotArrow5" refType="userD"/>
                  <dgm:constr type="ctrX" for="ch" forName="dotArrow6" refType="w" fact="0.421"/>
                  <dgm:constr type="ctrY" for="ch" forName="dotArrow6" refType="h" fact="0.0745"/>
                  <dgm:constr type="w" for="ch" forName="dotArrow6" refType="userD"/>
                  <dgm:constr type="h" for="ch" forName="dotArrow6" refType="userD"/>
                  <dgm:constr type="ctrX" for="ch" forName="dotArrow7" refType="w" fact="0.421"/>
                  <dgm:constr type="ctrY" for="ch" forName="dotArrow7" refType="h" fact="0.1273"/>
                  <dgm:constr type="w" for="ch" forName="dotArrow7" refType="userD"/>
                  <dgm:constr type="h" for="ch" forName="dotArrow7" refType="userD"/>
                  <dgm:constr type="r" for="ch" forName="parTx1" refType="w" fact="0.8163"/>
                  <dgm:constr type="t" for="ch" forName="parTx1" refType="h" fact="0.8551"/>
                  <dgm:constr type="w" for="ch" forName="parTx1" refType="w" fact="0.4314"/>
                  <dgm:constr type="h" for="ch" forName="parTx1" refType="h" fact="0.1638"/>
                  <dgm:constr type="ctrX" for="ch" forName="picture1" refType="w" fact="0.8359"/>
                  <dgm:constr type="ctrY" for="ch" forName="picture1" refType="h" fact="0.8361"/>
                  <dgm:constr type="w" for="ch" forName="picture1" refType="w" fact="0.2"/>
                  <dgm:constr type="h" for="ch" forName="picture1" refType="h" fact="0.2832"/>
                  <dgm:constr type="r" for="ch" forName="parTx2" refType="w" fact="0.5388"/>
                  <dgm:constr type="t" for="ch" forName="parTx2" refType="h" fact="0.6424"/>
                  <dgm:constr type="w" for="ch" forName="parTx2" refType="w" fact="0.4314"/>
                  <dgm:constr type="h" for="ch" forName="parTx2" refType="h" fact="0.1638"/>
                  <dgm:constr type="ctrX" for="ch" forName="picture2" refType="w" fact="0.5584"/>
                  <dgm:constr type="ctrY" for="ch" forName="picture2" refType="h" fact="0.6234"/>
                  <dgm:constr type="w" for="ch" forName="picture2" refType="w" fact="0.2"/>
                  <dgm:constr type="h" for="ch" forName="picture2" refType="h" fact="0.2832"/>
                  <dgm:constr type="r" for="ch" forName="parTx3" refType="w" fact="0.4114"/>
                  <dgm:constr type="t" for="ch" forName="parTx3" refType="h" fact="0.3198"/>
                  <dgm:constr type="w" for="ch" forName="parTx3" refType="w" fact="0.4314"/>
                  <dgm:constr type="h" for="ch" forName="parTx3" refType="h" fact="0.1638"/>
                  <dgm:constr type="ctrX" for="ch" forName="picture3" refType="w" fact="0.431"/>
                  <dgm:constr type="ctrY" for="ch" forName="picture3" refType="h" fact="0.3008"/>
                  <dgm:constr type="w" for="ch" forName="picture3" refType="w" fact="0.2"/>
                  <dgm:constr type="h" for="ch" forName="picture3" refType="h" fact="0.2832"/>
                </dgm:constrLst>
              </dgm:else>
            </dgm:choose>
          </dgm:else>
        </dgm:choose>
      </dgm:if>
      <dgm:if name="Name32" axis="ch" ptType="node" func="cnt" op="equ" val="4">
        <dgm:choose name="Name33">
          <dgm:if name="Name34" func="var" arg="dir" op="equ" val="norm">
            <dgm:choose name="Name35">
              <dgm:if name="Name36" axis="des" func="maxDepth" op="gt" val="1">
                <dgm:alg type="composite">
                  <dgm:param type="ar" val="1.5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userD" refType="w" fact="0.0136"/>
                  <dgm:constr type="ctrX" for="ch" forName="dot1" refType="w" fact="0.3253"/>
                  <dgm:constr type="ctrY" for="ch" forName="dot1" refType="h" fact="0.8215"/>
                  <dgm:constr type="w" for="ch" forName="dot1" refType="userD"/>
                  <dgm:constr type="h" for="ch" forName="dot1" refType="userD"/>
                  <dgm:constr type="ctrX" for="ch" forName="dot2" refType="w" fact="0.2949"/>
                  <dgm:constr type="ctrY" for="ch" forName="dot2" refType="h" fact="0.843"/>
                  <dgm:constr type="w" for="ch" forName="dot2" refType="userD"/>
                  <dgm:constr type="h" for="ch" forName="dot2" refType="userD"/>
                  <dgm:constr type="ctrX" for="ch" forName="dot3" refType="w" fact="0.2635"/>
                  <dgm:constr type="ctrY" for="ch" forName="dot3" refType="h" fact="0.8607"/>
                  <dgm:constr type="w" for="ch" forName="dot3" refType="userD"/>
                  <dgm:constr type="h" for="ch" forName="dot3" refType="userD"/>
                  <dgm:constr type="ctrX" for="ch" forName="dot4" refType="w" fact="0.2313"/>
                  <dgm:constr type="ctrY" for="ch" forName="dot4" refType="h" fact="0.8745"/>
                  <dgm:constr type="w" for="ch" forName="dot4" refType="userD"/>
                  <dgm:constr type="h" for="ch" forName="dot4" refType="userD"/>
                  <dgm:constr type="ctrX" for="ch" forName="dot5" refType="w" fact="0.4675"/>
                  <dgm:constr type="ctrY" for="ch" forName="dot5" refType="h" fact="0.6419"/>
                  <dgm:constr type="w" for="ch" forName="dot5" refType="userD"/>
                  <dgm:constr type="h" for="ch" forName="dot5" refType="userD"/>
                  <dgm:constr type="ctrX" for="ch" forName="dot6" refType="w" fact="0.5486"/>
                  <dgm:constr type="ctrY" for="ch" forName="dot6" refType="h" fact="0.3784"/>
                  <dgm:constr type="w" for="ch" forName="dot6" refType="userD"/>
                  <dgm:constr type="h" for="ch" forName="dot6" refType="userD"/>
                  <dgm:constr type="ctrX" for="ch" forName="dotArrow1" refType="w" fact="0.5267"/>
                  <dgm:constr type="ctrY" for="ch" forName="dotArrow1" refType="h" fact="0.0496"/>
                  <dgm:constr type="w" for="ch" forName="dotArrow1" refType="userD"/>
                  <dgm:constr type="h" for="ch" forName="dotArrow1" refType="userD"/>
                  <dgm:constr type="ctrX" for="ch" forName="dotArrow2" refType="w" fact="0.5462"/>
                  <dgm:constr type="ctrY" for="ch" forName="dotArrow2" refType="h" fact="0.0282"/>
                  <dgm:constr type="w" for="ch" forName="dotArrow2" refType="userD"/>
                  <dgm:constr type="h" for="ch" forName="dotArrow2" refType="userD"/>
                  <dgm:constr type="ctrX" for="ch" forName="dotArrow3" refType="w" fact="0.5657"/>
                  <dgm:constr type="ctrY" for="ch" forName="dotArrow3" refType="h" fact="0.0068"/>
                  <dgm:constr type="w" for="ch" forName="dotArrow3" refType="userD"/>
                  <dgm:constr type="h" for="ch" forName="dotArrow3" refType="userD"/>
                  <dgm:constr type="ctrX" for="ch" forName="dotArrow4" refType="w" fact="0.5851"/>
                  <dgm:constr type="ctrY" for="ch" forName="dotArrow4" refType="h" fact="0.0282"/>
                  <dgm:constr type="w" for="ch" forName="dotArrow4" refType="userD"/>
                  <dgm:constr type="h" for="ch" forName="dotArrow4" refType="userD"/>
                  <dgm:constr type="ctrX" for="ch" forName="dotArrow5" refType="w" fact="0.6046"/>
                  <dgm:constr type="ctrY" for="ch" forName="dotArrow5" refType="h" fact="0.0496"/>
                  <dgm:constr type="w" for="ch" forName="dotArrow5" refType="userD"/>
                  <dgm:constr type="h" for="ch" forName="dotArrow5" refType="userD"/>
                  <dgm:constr type="ctrX" for="ch" forName="dotArrow6" refType="w" fact="0.5657"/>
                  <dgm:constr type="ctrY" for="ch" forName="dotArrow6" refType="h" fact="0.052"/>
                  <dgm:constr type="w" for="ch" forName="dotArrow6" refType="userD"/>
                  <dgm:constr type="h" for="ch" forName="dotArrow6" refType="userD"/>
                  <dgm:constr type="ctrX" for="ch" forName="dotArrow7" refType="w" fact="0.5657"/>
                  <dgm:constr type="ctrY" for="ch" forName="dotArrow7" refType="h" fact="0.0972"/>
                  <dgm:constr type="w" for="ch" forName="dotArrow7" refType="userD"/>
                  <dgm:constr type="h" for="ch" forName="dotArrow7" refType="userD"/>
                  <dgm:constr type="l" for="ch" forName="parTx1" refType="w" fact="0.1466"/>
                  <dgm:constr type="t" for="ch" forName="parTx1" refType="h" fact="0.9095"/>
                  <dgm:constr type="w" for="ch" forName="parTx1" refType="w" fact="0.294"/>
                  <dgm:constr type="h" for="ch" forName="parTx1" refType="h" fact="0.1222"/>
                  <dgm:constr type="ctrX" for="ch" forName="picture1" refType="w" fact="0.1333"/>
                  <dgm:constr type="ctrY" for="ch" forName="picture1" refType="h" fact="0.8922"/>
                  <dgm:constr type="w" for="ch" forName="picture1" refType="w" fact="0.1363"/>
                  <dgm:constr type="h" for="ch" forName="picture1" refType="h" fact="0.2113"/>
                  <dgm:constr type="l" for="ch" forName="desTx1" refType="r" refFor="ch" refForName="parTx1"/>
                  <dgm:constr type="r" for="ch" forName="desTx1" refType="w"/>
                  <dgm:constr type="t" for="ch" forName="desTx1" refType="t" refFor="ch" refForName="parTx1"/>
                  <dgm:constr type="h" for="ch" forName="desTx1" refType="h" refFor="ch" refForName="parTx1"/>
                  <dgm:constr type="l" for="ch" forName="parTx2" refType="w" fact="0.4105"/>
                  <dgm:constr type="t" for="ch" forName="parTx2" refType="h" fact="0.762"/>
                  <dgm:constr type="w" for="ch" forName="parTx2" refType="w" fact="0.294"/>
                  <dgm:constr type="h" for="ch" forName="parTx2" refType="h" fact="0.1222"/>
                  <dgm:constr type="ctrX" for="ch" forName="picture2" refType="w" fact="0.3972"/>
                  <dgm:constr type="ctrY" for="ch" forName="picture2" refType="h" fact="0.7447"/>
                  <dgm:constr type="w" for="ch" forName="picture2" refType="w" fact="0.1363"/>
                  <dgm:constr type="h" for="ch" forName="picture2" refType="h" fact="0.2113"/>
                  <dgm:constr type="l" for="ch" forName="desTx2" refType="r" refFor="ch" refForName="parTx2"/>
                  <dgm:constr type="r" for="ch" forName="desTx2" refType="w"/>
                  <dgm:constr type="t" for="ch" forName="desTx2" refType="t" refFor="ch" refForName="parTx2"/>
                  <dgm:constr type="h" for="ch" forName="desTx2" refType="h" refFor="ch" refForName="parTx2"/>
                  <dgm:constr type="l" for="ch" forName="parTx3" refType="w" fact="0.5229"/>
                  <dgm:constr type="t" for="ch" forName="parTx3" refType="h" fact="0.5294"/>
                  <dgm:constr type="w" for="ch" forName="parTx3" refType="w" fact="0.294"/>
                  <dgm:constr type="h" for="ch" forName="parTx3" refType="h" fact="0.1222"/>
                  <dgm:constr type="ctrX" for="ch" forName="picture3" refType="w" fact="0.5095"/>
                  <dgm:constr type="ctrY" for="ch" forName="picture3" refType="h" fact="0.5121"/>
                  <dgm:constr type="w" for="ch" forName="picture3" refType="w" fact="0.1363"/>
                  <dgm:constr type="h" for="ch" forName="picture3" refType="h" fact="0.2113"/>
                  <dgm:constr type="l" for="ch" forName="desTx3" refType="r" refFor="ch" refForName="parTx3"/>
                  <dgm:constr type="r" for="ch" forName="desTx3" refType="w"/>
                  <dgm:constr type="t" for="ch" forName="desTx3" refType="t" refFor="ch" refForName="parTx3"/>
                  <dgm:constr type="h" for="ch" forName="desTx3" refType="h" refFor="ch" refForName="parTx3"/>
                  <dgm:constr type="l" for="ch" forName="parTx4" refType="w" fact="0.5722"/>
                  <dgm:constr type="t" for="ch" forName="parTx4" refType="h" fact="0.2523"/>
                  <dgm:constr type="w" for="ch" forName="parTx4" refType="w" fact="0.294"/>
                  <dgm:constr type="h" for="ch" forName="parTx4" refType="h" fact="0.1222"/>
                  <dgm:constr type="ctrX" for="ch" forName="picture4" refType="w" fact="0.5588"/>
                  <dgm:constr type="ctrY" for="ch" forName="picture4" refType="h" fact="0.235"/>
                  <dgm:constr type="w" for="ch" forName="picture4" refType="w" fact="0.1363"/>
                  <dgm:constr type="h" for="ch" forName="picture4" refType="h" fact="0.2113"/>
                  <dgm:constr type="l" for="ch" forName="desTx4" refType="r" refFor="ch" refForName="parTx4"/>
                  <dgm:constr type="r" for="ch" forName="desTx4" refType="w"/>
                  <dgm:constr type="t" for="ch" forName="desTx4" refType="t" refFor="ch" refForName="parTx4"/>
                  <dgm:constr type="h" for="ch" forName="desTx4" refType="h" refFor="ch" refForName="parTx4"/>
                </dgm:constrLst>
              </dgm:if>
              <dgm:else name="Name37">
                <dgm:alg type="composite">
                  <dgm:param type="ar" val="1.267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userD" refType="w" fact="0.0167"/>
                  <dgm:constr type="ctrX" for="ch" forName="dot1" refType="w" fact="0.3978"/>
                  <dgm:constr type="ctrY" for="ch" forName="dot1" refType="h" fact="0.8215"/>
                  <dgm:constr type="w" for="ch" forName="dot1" refType="userD"/>
                  <dgm:constr type="h" for="ch" forName="dot1" refType="userD"/>
                  <dgm:constr type="ctrX" for="ch" forName="dot2" refType="w" fact="0.3606"/>
                  <dgm:constr type="ctrY" for="ch" forName="dot2" refType="h" fact="0.843"/>
                  <dgm:constr type="w" for="ch" forName="dot2" refType="userD"/>
                  <dgm:constr type="h" for="ch" forName="dot2" refType="userD"/>
                  <dgm:constr type="ctrX" for="ch" forName="dot3" refType="w" fact="0.3223"/>
                  <dgm:constr type="ctrY" for="ch" forName="dot3" refType="h" fact="0.8607"/>
                  <dgm:constr type="w" for="ch" forName="dot3" refType="userD"/>
                  <dgm:constr type="h" for="ch" forName="dot3" refType="userD"/>
                  <dgm:constr type="ctrX" for="ch" forName="dot4" refType="w" fact="0.2829"/>
                  <dgm:constr type="ctrY" for="ch" forName="dot4" refType="h" fact="0.8745"/>
                  <dgm:constr type="w" for="ch" forName="dot4" refType="userD"/>
                  <dgm:constr type="h" for="ch" forName="dot4" refType="userD"/>
                  <dgm:constr type="ctrX" for="ch" forName="dot5" refType="w" fact="0.5717"/>
                  <dgm:constr type="ctrY" for="ch" forName="dot5" refType="h" fact="0.6419"/>
                  <dgm:constr type="w" for="ch" forName="dot5" refType="userD"/>
                  <dgm:constr type="h" for="ch" forName="dot5" refType="userD"/>
                  <dgm:constr type="ctrX" for="ch" forName="dot6" refType="w" fact="0.6709"/>
                  <dgm:constr type="ctrY" for="ch" forName="dot6" refType="h" fact="0.3784"/>
                  <dgm:constr type="w" for="ch" forName="dot6" refType="userD"/>
                  <dgm:constr type="h" for="ch" forName="dot6" refType="userD"/>
                  <dgm:constr type="ctrX" for="ch" forName="dotArrow1" refType="w" fact="0.6441"/>
                  <dgm:constr type="ctrY" for="ch" forName="dotArrow1" refType="h" fact="0.0496"/>
                  <dgm:constr type="w" for="ch" forName="dotArrow1" refType="userD"/>
                  <dgm:constr type="h" for="ch" forName="dotArrow1" refType="userD"/>
                  <dgm:constr type="ctrX" for="ch" forName="dotArrow2" refType="w" fact="0.6679"/>
                  <dgm:constr type="ctrY" for="ch" forName="dotArrow2" refType="h" fact="0.0282"/>
                  <dgm:constr type="w" for="ch" forName="dotArrow2" refType="userD"/>
                  <dgm:constr type="h" for="ch" forName="dotArrow2" refType="userD"/>
                  <dgm:constr type="ctrX" for="ch" forName="dotArrow3" refType="w" fact="0.6917"/>
                  <dgm:constr type="ctrY" for="ch" forName="dotArrow3" refType="h" fact="0.0068"/>
                  <dgm:constr type="w" for="ch" forName="dotArrow3" refType="userD"/>
                  <dgm:constr type="h" for="ch" forName="dotArrow3" refType="userD"/>
                  <dgm:constr type="ctrX" for="ch" forName="dotArrow4" refType="w" fact="0.7155"/>
                  <dgm:constr type="ctrY" for="ch" forName="dotArrow4" refType="h" fact="0.0282"/>
                  <dgm:constr type="w" for="ch" forName="dotArrow4" refType="userD"/>
                  <dgm:constr type="h" for="ch" forName="dotArrow4" refType="userD"/>
                  <dgm:constr type="ctrX" for="ch" forName="dotArrow5" refType="w" fact="0.7394"/>
                  <dgm:constr type="ctrY" for="ch" forName="dotArrow5" refType="h" fact="0.0496"/>
                  <dgm:constr type="w" for="ch" forName="dotArrow5" refType="userD"/>
                  <dgm:constr type="h" for="ch" forName="dotArrow5" refType="userD"/>
                  <dgm:constr type="ctrX" for="ch" forName="dotArrow6" refType="w" fact="0.6917"/>
                  <dgm:constr type="ctrY" for="ch" forName="dotArrow6" refType="h" fact="0.052"/>
                  <dgm:constr type="w" for="ch" forName="dotArrow6" refType="userD"/>
                  <dgm:constr type="h" for="ch" forName="dotArrow6" refType="userD"/>
                  <dgm:constr type="ctrX" for="ch" forName="dotArrow7" refType="w" fact="0.6917"/>
                  <dgm:constr type="ctrY" for="ch" forName="dotArrow7" refType="h" fact="0.0972"/>
                  <dgm:constr type="w" for="ch" forName="dotArrow7" refType="userD"/>
                  <dgm:constr type="h" for="ch" forName="dotArrow7" refType="userD"/>
                  <dgm:constr type="l" for="ch" forName="parTx1" refType="w" fact="0.1793"/>
                  <dgm:constr type="t" for="ch" forName="parTx1" refType="h" fact="0.9064"/>
                  <dgm:constr type="w" for="ch" forName="parTx1" refType="w" fact="0.3595"/>
                  <dgm:constr type="h" for="ch" forName="parTx1" refType="h" fact="0.1222"/>
                  <dgm:constr type="ctrX" for="ch" forName="picture1" refType="w" fact="0.163"/>
                  <dgm:constr type="ctrY" for="ch" forName="picture1" refType="h" fact="0.8922"/>
                  <dgm:constr type="w" for="ch" forName="picture1" refType="w" fact="0.1667"/>
                  <dgm:constr type="h" for="ch" forName="picture1" refType="h" fact="0.2113"/>
                  <dgm:constr type="l" for="ch" forName="parTx2" refType="w" fact="0.502"/>
                  <dgm:constr type="t" for="ch" forName="parTx2" refType="h" fact="0.7589"/>
                  <dgm:constr type="w" for="ch" forName="parTx2" refType="w" fact="0.3595"/>
                  <dgm:constr type="h" for="ch" forName="parTx2" refType="h" fact="0.1222"/>
                  <dgm:constr type="ctrX" for="ch" forName="picture2" refType="w" fact="0.4857"/>
                  <dgm:constr type="ctrY" for="ch" forName="picture2" refType="h" fact="0.7447"/>
                  <dgm:constr type="w" for="ch" forName="picture2" refType="w" fact="0.1667"/>
                  <dgm:constr type="h" for="ch" forName="picture2" refType="h" fact="0.2113"/>
                  <dgm:constr type="l" for="ch" forName="parTx3" refType="w" fact="0.6394"/>
                  <dgm:constr type="t" for="ch" forName="parTx3" refType="h" fact="0.5263"/>
                  <dgm:constr type="w" for="ch" forName="parTx3" refType="w" fact="0.3595"/>
                  <dgm:constr type="h" for="ch" forName="parTx3" refType="h" fact="0.1222"/>
                  <dgm:constr type="ctrX" for="ch" forName="picture3" refType="w" fact="0.6231"/>
                  <dgm:constr type="ctrY" for="ch" forName="picture3" refType="h" fact="0.5121"/>
                  <dgm:constr type="w" for="ch" forName="picture3" refType="w" fact="0.1667"/>
                  <dgm:constr type="h" for="ch" forName="picture3" refType="h" fact="0.2113"/>
                  <dgm:constr type="l" for="ch" forName="parTx4" refType="w" fact="0.6997"/>
                  <dgm:constr type="t" for="ch" forName="parTx4" refType="h" fact="0.2492"/>
                  <dgm:constr type="w" for="ch" forName="parTx4" refType="w" fact="0.3595"/>
                  <dgm:constr type="h" for="ch" forName="parTx4" refType="h" fact="0.1222"/>
                  <dgm:constr type="ctrX" for="ch" forName="picture4" refType="w" fact="0.6834"/>
                  <dgm:constr type="ctrY" for="ch" forName="picture4" refType="h" fact="0.235"/>
                  <dgm:constr type="w" for="ch" forName="picture4" refType="w" fact="0.1667"/>
                  <dgm:constr type="h" for="ch" forName="picture4" refType="h" fact="0.2113"/>
                </dgm:constrLst>
              </dgm:else>
            </dgm:choose>
          </dgm:if>
          <dgm:else name="Name38">
            <dgm:choose name="Name39">
              <dgm:if name="Name40" axis="des" func="maxDepth" op="gt" val="1">
                <dgm:alg type="composite">
                  <dgm:param type="ar" val="1.5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userD" refType="w" fact="0.0136"/>
                  <dgm:constr type="ctrX" for="ch" forName="dot1" refType="w" fact="0.6747"/>
                  <dgm:constr type="ctrY" for="ch" forName="dot1" refType="h" fact="0.8215"/>
                  <dgm:constr type="w" for="ch" forName="dot1" refType="userD"/>
                  <dgm:constr type="h" for="ch" forName="dot1" refType="userD"/>
                  <dgm:constr type="ctrX" for="ch" forName="dot2" refType="w" fact="0.7051"/>
                  <dgm:constr type="ctrY" for="ch" forName="dot2" refType="h" fact="0.843"/>
                  <dgm:constr type="w" for="ch" forName="dot2" refType="userD"/>
                  <dgm:constr type="h" for="ch" forName="dot2" refType="userD"/>
                  <dgm:constr type="ctrX" for="ch" forName="dot3" refType="w" fact="0.7365"/>
                  <dgm:constr type="ctrY" for="ch" forName="dot3" refType="h" fact="0.8607"/>
                  <dgm:constr type="w" for="ch" forName="dot3" refType="userD"/>
                  <dgm:constr type="h" for="ch" forName="dot3" refType="userD"/>
                  <dgm:constr type="ctrX" for="ch" forName="dot4" refType="w" fact="0.7687"/>
                  <dgm:constr type="ctrY" for="ch" forName="dot4" refType="h" fact="0.8745"/>
                  <dgm:constr type="w" for="ch" forName="dot4" refType="userD"/>
                  <dgm:constr type="h" for="ch" forName="dot4" refType="userD"/>
                  <dgm:constr type="ctrX" for="ch" forName="dot5" refType="w" fact="0.5325"/>
                  <dgm:constr type="ctrY" for="ch" forName="dot5" refType="h" fact="0.6419"/>
                  <dgm:constr type="w" for="ch" forName="dot5" refType="userD"/>
                  <dgm:constr type="h" for="ch" forName="dot5" refType="userD"/>
                  <dgm:constr type="ctrX" for="ch" forName="dot6" refType="w" fact="0.4514"/>
                  <dgm:constr type="ctrY" for="ch" forName="dot6" refType="h" fact="0.3784"/>
                  <dgm:constr type="w" for="ch" forName="dot6" refType="userD"/>
                  <dgm:constr type="h" for="ch" forName="dot6" refType="userD"/>
                  <dgm:constr type="ctrX" for="ch" forName="dotArrow1" refType="w" fact="0.4733"/>
                  <dgm:constr type="ctrY" for="ch" forName="dotArrow1" refType="h" fact="0.0496"/>
                  <dgm:constr type="w" for="ch" forName="dotArrow1" refType="userD"/>
                  <dgm:constr type="h" for="ch" forName="dotArrow1" refType="userD"/>
                  <dgm:constr type="ctrX" for="ch" forName="dotArrow2" refType="w" fact="0.4538"/>
                  <dgm:constr type="ctrY" for="ch" forName="dotArrow2" refType="h" fact="0.0282"/>
                  <dgm:constr type="w" for="ch" forName="dotArrow2" refType="userD"/>
                  <dgm:constr type="h" for="ch" forName="dotArrow2" refType="userD"/>
                  <dgm:constr type="ctrX" for="ch" forName="dotArrow3" refType="w" fact="0.4343"/>
                  <dgm:constr type="ctrY" for="ch" forName="dotArrow3" refType="h" fact="0.0068"/>
                  <dgm:constr type="w" for="ch" forName="dotArrow3" refType="userD"/>
                  <dgm:constr type="h" for="ch" forName="dotArrow3" refType="userD"/>
                  <dgm:constr type="ctrX" for="ch" forName="dotArrow4" refType="w" fact="0.4149"/>
                  <dgm:constr type="ctrY" for="ch" forName="dotArrow4" refType="h" fact="0.0282"/>
                  <dgm:constr type="w" for="ch" forName="dotArrow4" refType="userD"/>
                  <dgm:constr type="h" for="ch" forName="dotArrow4" refType="userD"/>
                  <dgm:constr type="ctrX" for="ch" forName="dotArrow5" refType="w" fact="0.3954"/>
                  <dgm:constr type="ctrY" for="ch" forName="dotArrow5" refType="h" fact="0.0496"/>
                  <dgm:constr type="w" for="ch" forName="dotArrow5" refType="userD"/>
                  <dgm:constr type="h" for="ch" forName="dotArrow5" refType="userD"/>
                  <dgm:constr type="ctrX" for="ch" forName="dotArrow6" refType="w" fact="0.4343"/>
                  <dgm:constr type="ctrY" for="ch" forName="dotArrow6" refType="h" fact="0.052"/>
                  <dgm:constr type="w" for="ch" forName="dotArrow6" refType="userD"/>
                  <dgm:constr type="h" for="ch" forName="dotArrow6" refType="userD"/>
                  <dgm:constr type="ctrX" for="ch" forName="dotArrow7" refType="w" fact="0.4343"/>
                  <dgm:constr type="ctrY" for="ch" forName="dotArrow7" refType="h" fact="0.0972"/>
                  <dgm:constr type="w" for="ch" forName="dotArrow7" refType="userD"/>
                  <dgm:constr type="h" for="ch" forName="dotArrow7" refType="userD"/>
                  <dgm:constr type="r" for="ch" forName="parTx1" refType="w" fact="0.8534"/>
                  <dgm:constr type="t" for="ch" forName="parTx1" refType="h" fact="0.9095"/>
                  <dgm:constr type="w" for="ch" forName="parTx1" refType="w" fact="0.294"/>
                  <dgm:constr type="h" for="ch" forName="parTx1" refType="h" fact="0.1222"/>
                  <dgm:constr type="ctrX" for="ch" forName="picture1" refType="w" fact="0.8667"/>
                  <dgm:constr type="ctrY" for="ch" forName="picture1" refType="h" fact="0.8922"/>
                  <dgm:constr type="w" for="ch" forName="picture1" refType="w" fact="0.1363"/>
                  <dgm:constr type="h" for="ch" forName="picture1" refType="h" fact="0.2113"/>
                  <dgm:constr type="r" for="ch" forName="desTx1" refType="l" refFor="ch" refForName="parTx1"/>
                  <dgm:constr type="l" for="ch" forName="desTx1"/>
                  <dgm:constr type="t" for="ch" forName="desTx1" refType="t" refFor="ch" refForName="parTx1"/>
                  <dgm:constr type="h" for="ch" forName="desTx1" refType="h" refFor="ch" refForName="parTx1"/>
                  <dgm:constr type="r" for="ch" forName="parTx2" refType="w" fact="0.5895"/>
                  <dgm:constr type="t" for="ch" forName="parTx2" refType="h" fact="0.762"/>
                  <dgm:constr type="w" for="ch" forName="parTx2" refType="w" fact="0.294"/>
                  <dgm:constr type="h" for="ch" forName="parTx2" refType="h" fact="0.1222"/>
                  <dgm:constr type="ctrX" for="ch" forName="picture2" refType="w" fact="0.6028"/>
                  <dgm:constr type="ctrY" for="ch" forName="picture2" refType="h" fact="0.7447"/>
                  <dgm:constr type="w" for="ch" forName="picture2" refType="w" fact="0.1363"/>
                  <dgm:constr type="h" for="ch" forName="picture2" refType="h" fact="0.2113"/>
                  <dgm:constr type="r" for="ch" forName="desTx2" refType="l" refFor="ch" refForName="parTx2"/>
                  <dgm:constr type="l" for="ch" forName="desTx2"/>
                  <dgm:constr type="t" for="ch" forName="desTx2" refType="t" refFor="ch" refForName="parTx2"/>
                  <dgm:constr type="h" for="ch" forName="desTx2" refType="h" refFor="ch" refForName="parTx2"/>
                  <dgm:constr type="r" for="ch" forName="parTx3" refType="w" fact="0.4771"/>
                  <dgm:constr type="t" for="ch" forName="parTx3" refType="h" fact="0.5294"/>
                  <dgm:constr type="w" for="ch" forName="parTx3" refType="w" fact="0.294"/>
                  <dgm:constr type="h" for="ch" forName="parTx3" refType="h" fact="0.1222"/>
                  <dgm:constr type="ctrX" for="ch" forName="picture3" refType="w" fact="0.4905"/>
                  <dgm:constr type="ctrY" for="ch" forName="picture3" refType="h" fact="0.5121"/>
                  <dgm:constr type="w" for="ch" forName="picture3" refType="w" fact="0.1363"/>
                  <dgm:constr type="h" for="ch" forName="picture3" refType="h" fact="0.2113"/>
                  <dgm:constr type="r" for="ch" forName="desTx3" refType="l" refFor="ch" refForName="parTx3"/>
                  <dgm:constr type="l" for="ch" forName="desTx3"/>
                  <dgm:constr type="t" for="ch" forName="desTx3" refType="t" refFor="ch" refForName="parTx3"/>
                  <dgm:constr type="h" for="ch" forName="desTx3" refType="h" refFor="ch" refForName="parTx3"/>
                  <dgm:constr type="r" for="ch" forName="parTx4" refType="w" fact="0.4278"/>
                  <dgm:constr type="t" for="ch" forName="parTx4" refType="h" fact="0.2523"/>
                  <dgm:constr type="w" for="ch" forName="parTx4" refType="w" fact="0.294"/>
                  <dgm:constr type="h" for="ch" forName="parTx4" refType="h" fact="0.1222"/>
                  <dgm:constr type="ctrX" for="ch" forName="picture4" refType="w" fact="0.4412"/>
                  <dgm:constr type="ctrY" for="ch" forName="picture4" refType="h" fact="0.235"/>
                  <dgm:constr type="w" for="ch" forName="picture4" refType="w" fact="0.1363"/>
                  <dgm:constr type="h" for="ch" forName="picture4" refType="h" fact="0.2113"/>
                  <dgm:constr type="r" for="ch" forName="desTx4" refType="l" refFor="ch" refForName="parTx4"/>
                  <dgm:constr type="l" for="ch" forName="desTx4"/>
                  <dgm:constr type="t" for="ch" forName="desTx4" refType="t" refFor="ch" refForName="parTx4"/>
                  <dgm:constr type="h" for="ch" forName="desTx4" refType="h" refFor="ch" refForName="parTx4"/>
                </dgm:constrLst>
              </dgm:if>
              <dgm:else name="Name41">
                <dgm:alg type="composite">
                  <dgm:param type="ar" val="1.267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userD" refType="w" fact="0.0167"/>
                  <dgm:constr type="ctrX" for="ch" forName="dot1" refType="w" fact="0.6022"/>
                  <dgm:constr type="ctrY" for="ch" forName="dot1" refType="h" fact="0.8215"/>
                  <dgm:constr type="w" for="ch" forName="dot1" refType="userD"/>
                  <dgm:constr type="h" for="ch" forName="dot1" refType="userD"/>
                  <dgm:constr type="ctrX" for="ch" forName="dot2" refType="w" fact="0.6394"/>
                  <dgm:constr type="ctrY" for="ch" forName="dot2" refType="h" fact="0.843"/>
                  <dgm:constr type="w" for="ch" forName="dot2" refType="userD"/>
                  <dgm:constr type="h" for="ch" forName="dot2" refType="userD"/>
                  <dgm:constr type="ctrX" for="ch" forName="dot3" refType="w" fact="0.6777"/>
                  <dgm:constr type="ctrY" for="ch" forName="dot3" refType="h" fact="0.8607"/>
                  <dgm:constr type="w" for="ch" forName="dot3" refType="userD"/>
                  <dgm:constr type="h" for="ch" forName="dot3" refType="userD"/>
                  <dgm:constr type="ctrX" for="ch" forName="dot4" refType="w" fact="0.7171"/>
                  <dgm:constr type="ctrY" for="ch" forName="dot4" refType="h" fact="0.8745"/>
                  <dgm:constr type="w" for="ch" forName="dot4" refType="userD"/>
                  <dgm:constr type="h" for="ch" forName="dot4" refType="userD"/>
                  <dgm:constr type="ctrX" for="ch" forName="dot5" refType="w" fact="0.4283"/>
                  <dgm:constr type="ctrY" for="ch" forName="dot5" refType="h" fact="0.6419"/>
                  <dgm:constr type="w" for="ch" forName="dot5" refType="userD"/>
                  <dgm:constr type="h" for="ch" forName="dot5" refType="userD"/>
                  <dgm:constr type="ctrX" for="ch" forName="dot6" refType="w" fact="0.3291"/>
                  <dgm:constr type="ctrY" for="ch" forName="dot6" refType="h" fact="0.3784"/>
                  <dgm:constr type="w" for="ch" forName="dot6" refType="userD"/>
                  <dgm:constr type="h" for="ch" forName="dot6" refType="userD"/>
                  <dgm:constr type="ctrX" for="ch" forName="dotArrow1" refType="w" fact="0.3559"/>
                  <dgm:constr type="ctrY" for="ch" forName="dotArrow1" refType="h" fact="0.0496"/>
                  <dgm:constr type="w" for="ch" forName="dotArrow1" refType="userD"/>
                  <dgm:constr type="h" for="ch" forName="dotArrow1" refType="userD"/>
                  <dgm:constr type="ctrX" for="ch" forName="dotArrow2" refType="w" fact="0.3321"/>
                  <dgm:constr type="ctrY" for="ch" forName="dotArrow2" refType="h" fact="0.0282"/>
                  <dgm:constr type="w" for="ch" forName="dotArrow2" refType="userD"/>
                  <dgm:constr type="h" for="ch" forName="dotArrow2" refType="userD"/>
                  <dgm:constr type="ctrX" for="ch" forName="dotArrow3" refType="w" fact="0.3083"/>
                  <dgm:constr type="ctrY" for="ch" forName="dotArrow3" refType="h" fact="0.0068"/>
                  <dgm:constr type="w" for="ch" forName="dotArrow3" refType="userD"/>
                  <dgm:constr type="h" for="ch" forName="dotArrow3" refType="userD"/>
                  <dgm:constr type="ctrX" for="ch" forName="dotArrow4" refType="w" fact="0.2845"/>
                  <dgm:constr type="ctrY" for="ch" forName="dotArrow4" refType="h" fact="0.0282"/>
                  <dgm:constr type="w" for="ch" forName="dotArrow4" refType="userD"/>
                  <dgm:constr type="h" for="ch" forName="dotArrow4" refType="userD"/>
                  <dgm:constr type="ctrX" for="ch" forName="dotArrow5" refType="w" fact="0.2606"/>
                  <dgm:constr type="ctrY" for="ch" forName="dotArrow5" refType="h" fact="0.0496"/>
                  <dgm:constr type="w" for="ch" forName="dotArrow5" refType="userD"/>
                  <dgm:constr type="h" for="ch" forName="dotArrow5" refType="userD"/>
                  <dgm:constr type="ctrX" for="ch" forName="dotArrow6" refType="w" fact="0.3083"/>
                  <dgm:constr type="ctrY" for="ch" forName="dotArrow6" refType="h" fact="0.052"/>
                  <dgm:constr type="w" for="ch" forName="dotArrow6" refType="userD"/>
                  <dgm:constr type="h" for="ch" forName="dotArrow6" refType="userD"/>
                  <dgm:constr type="ctrX" for="ch" forName="dotArrow7" refType="w" fact="0.3083"/>
                  <dgm:constr type="ctrY" for="ch" forName="dotArrow7" refType="h" fact="0.0972"/>
                  <dgm:constr type="w" for="ch" forName="dotArrow7" refType="userD"/>
                  <dgm:constr type="h" for="ch" forName="dotArrow7" refType="userD"/>
                  <dgm:constr type="r" for="ch" forName="parTx1" refType="w" fact="0.8207"/>
                  <dgm:constr type="t" for="ch" forName="parTx1" refType="h" fact="0.9064"/>
                  <dgm:constr type="w" for="ch" forName="parTx1" refType="w" fact="0.3595"/>
                  <dgm:constr type="h" for="ch" forName="parTx1" refType="h" fact="0.1222"/>
                  <dgm:constr type="ctrX" for="ch" forName="picture1" refType="w" fact="0.837"/>
                  <dgm:constr type="ctrY" for="ch" forName="picture1" refType="h" fact="0.8922"/>
                  <dgm:constr type="w" for="ch" forName="picture1" refType="w" fact="0.1667"/>
                  <dgm:constr type="h" for="ch" forName="picture1" refType="h" fact="0.2113"/>
                  <dgm:constr type="r" for="ch" forName="parTx2" refType="w" fact="0.498"/>
                  <dgm:constr type="t" for="ch" forName="parTx2" refType="h" fact="0.7589"/>
                  <dgm:constr type="w" for="ch" forName="parTx2" refType="w" fact="0.3595"/>
                  <dgm:constr type="h" for="ch" forName="parTx2" refType="h" fact="0.1222"/>
                  <dgm:constr type="ctrX" for="ch" forName="picture2" refType="w" fact="0.5143"/>
                  <dgm:constr type="ctrY" for="ch" forName="picture2" refType="h" fact="0.7447"/>
                  <dgm:constr type="w" for="ch" forName="picture2" refType="w" fact="0.1667"/>
                  <dgm:constr type="h" for="ch" forName="picture2" refType="h" fact="0.2113"/>
                  <dgm:constr type="r" for="ch" forName="parTx3" refType="w" fact="0.3606"/>
                  <dgm:constr type="t" for="ch" forName="parTx3" refType="h" fact="0.5263"/>
                  <dgm:constr type="w" for="ch" forName="parTx3" refType="w" fact="0.3595"/>
                  <dgm:constr type="h" for="ch" forName="parTx3" refType="h" fact="0.1222"/>
                  <dgm:constr type="ctrX" for="ch" forName="picture3" refType="w" fact="0.3769"/>
                  <dgm:constr type="ctrY" for="ch" forName="picture3" refType="h" fact="0.5121"/>
                  <dgm:constr type="w" for="ch" forName="picture3" refType="w" fact="0.1667"/>
                  <dgm:constr type="h" for="ch" forName="picture3" refType="h" fact="0.2113"/>
                  <dgm:constr type="r" for="ch" forName="parTx4" refType="w" fact="0.3003"/>
                  <dgm:constr type="t" for="ch" forName="parTx4" refType="h" fact="0.2492"/>
                  <dgm:constr type="w" for="ch" forName="parTx4" refType="w" fact="0.3595"/>
                  <dgm:constr type="h" for="ch" forName="parTx4" refType="h" fact="0.1222"/>
                  <dgm:constr type="ctrX" for="ch" forName="picture4" refType="w" fact="0.3166"/>
                  <dgm:constr type="ctrY" for="ch" forName="picture4" refType="h" fact="0.235"/>
                  <dgm:constr type="w" for="ch" forName="picture4" refType="w" fact="0.1667"/>
                  <dgm:constr type="h" for="ch" forName="picture4" refType="h" fact="0.2113"/>
                </dgm:constrLst>
              </dgm:else>
            </dgm:choose>
          </dgm:else>
        </dgm:choose>
      </dgm:if>
      <dgm:if name="Name42" axis="ch" ptType="node" func="cnt" op="equ" val="5">
        <dgm:choose name="Name43">
          <dgm:if name="Name44" func="var" arg="dir" op="equ" val="norm">
            <dgm:choose name="Name45">
              <dgm:if name="Name46" axis="des" func="maxDepth" op="gt" val="1">
                <dgm:alg type="composite">
                  <dgm:param type="ar" val="1.41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primFontSz" for="ch" forName="desTx5" refType="primFontSz" refFor="ch" refForName="desTx1" op="equ"/>
                  <dgm:constr type="userD" refType="w" fact="0.0118"/>
                  <dgm:constr type="ctrX" for="ch" forName="dot1" refType="w" fact="0.3263"/>
                  <dgm:constr type="ctrY" for="ch" forName="dot1" refType="h" fact="0.8674"/>
                  <dgm:constr type="w" for="ch" forName="dot1" refType="userD"/>
                  <dgm:constr type="h" for="ch" forName="dot1" refType="userD"/>
                  <dgm:constr type="ctrX" for="ch" forName="dot2" refType="w" fact="0.3001"/>
                  <dgm:constr type="ctrY" for="ch" forName="dot2" refType="h" fact="0.8824"/>
                  <dgm:constr type="w" for="ch" forName="dot2" refType="userD"/>
                  <dgm:constr type="h" for="ch" forName="dot2" refType="userD"/>
                  <dgm:constr type="ctrX" for="ch" forName="dot3" refType="w" fact="0.2733"/>
                  <dgm:constr type="ctrY" for="ch" forName="dot3" refType="h" fact="0.8948"/>
                  <dgm:constr type="w" for="ch" forName="dot3" refType="userD"/>
                  <dgm:constr type="h" for="ch" forName="dot3" refType="userD"/>
                  <dgm:constr type="ctrX" for="ch" forName="dot4" refType="w" fact="0.2462"/>
                  <dgm:constr type="ctrY" for="ch" forName="dot4" refType="h" fact="0.9044"/>
                  <dgm:constr type="w" for="ch" forName="dot4" refType="userD"/>
                  <dgm:constr type="h" for="ch" forName="dot4" refType="userD"/>
                  <dgm:constr type="ctrX" for="ch" forName="dot5" refType="w" fact="0.4691"/>
                  <dgm:constr type="ctrY" for="ch" forName="dot5" refType="h" fact="0.7222"/>
                  <dgm:constr type="w" for="ch" forName="dot5" refType="userD"/>
                  <dgm:constr type="h" for="ch" forName="dot5" refType="userD"/>
                  <dgm:constr type="ctrX" for="ch" forName="dot6" refType="w" fact="0.4484"/>
                  <dgm:constr type="ctrY" for="ch" forName="dot6" refType="h" fact="0.7518"/>
                  <dgm:constr type="w" for="ch" forName="dot6" refType="userD"/>
                  <dgm:constr type="h" for="ch" forName="dot6" refType="userD"/>
                  <dgm:constr type="ctrX" for="ch" forName="dot7" refType="w" fact="0.5549"/>
                  <dgm:constr type="ctrY" for="ch" forName="dot7" refType="h" fact="0.5422"/>
                  <dgm:constr type="w" for="ch" forName="dot7" refType="userD"/>
                  <dgm:constr type="h" for="ch" forName="dot7" refType="userD"/>
                  <dgm:constr type="ctrX" for="ch" forName="dot8" refType="w" fact="0.601"/>
                  <dgm:constr type="ctrY" for="ch" forName="dot8" refType="h" fact="0.3229"/>
                  <dgm:constr type="w" for="ch" forName="dot8" refType="userD"/>
                  <dgm:constr type="h" for="ch" forName="dot8" refType="userD"/>
                  <dgm:constr type="ctrX" for="ch" forName="dotArrow1" refType="w" fact="0.5779"/>
                  <dgm:constr type="ctrY" for="ch" forName="dotArrow1" refType="h" fact="0.0635"/>
                  <dgm:constr type="w" for="ch" forName="dotArrow1" refType="userD"/>
                  <dgm:constr type="h" for="ch" forName="dotArrow1" refType="userD"/>
                  <dgm:constr type="ctrX" for="ch" forName="dotArrow2" refType="w" fact="0.5951"/>
                  <dgm:constr type="ctrY" for="ch" forName="dotArrow2" refType="h" fact="0.0448"/>
                  <dgm:constr type="w" for="ch" forName="dotArrow2" refType="userD"/>
                  <dgm:constr type="h" for="ch" forName="dotArrow2" refType="userD"/>
                  <dgm:constr type="ctrX" for="ch" forName="dotArrow3" refType="w" fact="0.6123"/>
                  <dgm:constr type="ctrY" for="ch" forName="dotArrow3" refType="h" fact="0.026"/>
                  <dgm:constr type="w" for="ch" forName="dotArrow3" refType="userD"/>
                  <dgm:constr type="h" for="ch" forName="dotArrow3" refType="userD"/>
                  <dgm:constr type="ctrX" for="ch" forName="dotArrow4" refType="w" fact="0.6295"/>
                  <dgm:constr type="ctrY" for="ch" forName="dotArrow4" refType="h" fact="0.0448"/>
                  <dgm:constr type="w" for="ch" forName="dotArrow4" refType="userD"/>
                  <dgm:constr type="h" for="ch" forName="dotArrow4" refType="userD"/>
                  <dgm:constr type="ctrX" for="ch" forName="dotArrow5" refType="w" fact="0.6467"/>
                  <dgm:constr type="ctrY" for="ch" forName="dotArrow5" refType="h" fact="0.0635"/>
                  <dgm:constr type="w" for="ch" forName="dotArrow5" refType="userD"/>
                  <dgm:constr type="h" for="ch" forName="dotArrow5" refType="userD"/>
                  <dgm:constr type="ctrX" for="ch" forName="dotArrow6" refType="w" fact="0.6123"/>
                  <dgm:constr type="ctrY" for="ch" forName="dotArrow6" refType="h" fact="0.0656"/>
                  <dgm:constr type="w" for="ch" forName="dotArrow6" refType="userD"/>
                  <dgm:constr type="h" for="ch" forName="dotArrow6" refType="userD"/>
                  <dgm:constr type="ctrX" for="ch" forName="dotArrow7" refType="w" fact="0.6123"/>
                  <dgm:constr type="ctrY" for="ch" forName="dotArrow7" refType="h" fact="0.1052"/>
                  <dgm:constr type="w" for="ch" forName="dotArrow7" refType="userD"/>
                  <dgm:constr type="h" for="ch" forName="dotArrow7" refType="userD"/>
                  <dgm:constr type="l" for="ch" forName="parTx1" refType="w" fact="0.1746"/>
                  <dgm:constr type="t" for="ch" forName="parTx1" refType="h" fact="0.9304"/>
                  <dgm:constr type="w" for="ch" forName="parTx1" refType="w" fact="0.2544"/>
                  <dgm:constr type="h" for="ch" forName="parTx1" refType="h" fact="0.0962"/>
                  <dgm:constr type="ctrX" for="ch" forName="picture1" refType="w" fact="0.1631"/>
                  <dgm:constr type="ctrY" for="ch" forName="picture1" refType="h" fact="0.9169"/>
                  <dgm:constr type="w" for="ch" forName="picture1" refType="w" fact="0.118"/>
                  <dgm:constr type="h" for="ch" forName="picture1" refType="h" fact="0.1663"/>
                  <dgm:constr type="l" for="ch" forName="desTx1" refType="r" refFor="ch" refForName="parTx1"/>
                  <dgm:constr type="r" for="ch" forName="desTx1" refType="w"/>
                  <dgm:constr type="t" for="ch" forName="desTx1" refType="t" refFor="ch" refForName="parTx1"/>
                  <dgm:constr type="h" for="ch" forName="desTx1" refType="h" refFor="ch" refForName="parTx1"/>
                  <dgm:constr type="l" for="ch" forName="parTx2" refType="w" fact="0.3982"/>
                  <dgm:constr type="t" for="ch" forName="parTx2" refType="h" fact="0.8167"/>
                  <dgm:constr type="w" for="ch" forName="parTx2" refType="w" fact="0.2544"/>
                  <dgm:constr type="h" for="ch" forName="parTx2" refType="h" fact="0.0962"/>
                  <dgm:constr type="ctrX" for="ch" forName="picture2" refType="w" fact="0.3866"/>
                  <dgm:constr type="ctrY" for="ch" forName="picture2" refType="h" fact="0.8032"/>
                  <dgm:constr type="w" for="ch" forName="picture2" refType="w" fact="0.118"/>
                  <dgm:constr type="h" for="ch" forName="picture2" refType="h" fact="0.1663"/>
                  <dgm:constr type="l" for="ch" forName="desTx2" refType="r" refFor="ch" refForName="parTx2"/>
                  <dgm:constr type="r" for="ch" forName="desTx2" refType="w"/>
                  <dgm:constr type="t" for="ch" forName="desTx2" refType="t" refFor="ch" refForName="parTx2"/>
                  <dgm:constr type="h" for="ch" forName="desTx2" refType="h" refFor="ch" refForName="parTx2"/>
                  <dgm:constr type="l" for="ch" forName="parTx3" refType="w" fact="0.5194"/>
                  <dgm:constr type="t" for="ch" forName="parTx3" refType="h" fact="0.6524"/>
                  <dgm:constr type="w" for="ch" forName="parTx3" refType="w" fact="0.2544"/>
                  <dgm:constr type="h" for="ch" forName="parTx3" refType="h" fact="0.0962"/>
                  <dgm:constr type="ctrX" for="ch" forName="picture3" refType="w" fact="0.5078"/>
                  <dgm:constr type="ctrY" for="ch" forName="picture3" refType="h" fact="0.6389"/>
                  <dgm:constr type="w" for="ch" forName="picture3" refType="w" fact="0.118"/>
                  <dgm:constr type="h" for="ch" forName="picture3" refType="h" fact="0.1663"/>
                  <dgm:constr type="l" for="ch" forName="desTx3" refType="r" refFor="ch" refForName="parTx3"/>
                  <dgm:constr type="r" for="ch" forName="desTx3" refType="w"/>
                  <dgm:constr type="t" for="ch" forName="desTx3" refType="t" refFor="ch" refForName="parTx3"/>
                  <dgm:constr type="h" for="ch" forName="desTx3" refType="h" refFor="ch" refForName="parTx3"/>
                  <dgm:constr type="l" for="ch" forName="parTx4" refType="w" fact="0.5827"/>
                  <dgm:constr type="t" for="ch" forName="parTx4" refType="h" fact="0.4412"/>
                  <dgm:constr type="w" for="ch" forName="parTx4" refType="w" fact="0.2544"/>
                  <dgm:constr type="h" for="ch" forName="parTx4" refType="h" fact="0.0962"/>
                  <dgm:constr type="ctrX" for="ch" forName="picture4" refType="w" fact="0.5712"/>
                  <dgm:constr type="ctrY" for="ch" forName="picture4" refType="h" fact="0.4277"/>
                  <dgm:constr type="w" for="ch" forName="picture4" refType="w" fact="0.118"/>
                  <dgm:constr type="h" for="ch" forName="picture4" refType="h" fact="0.1663"/>
                  <dgm:constr type="l" for="ch" forName="desTx4" refType="r" refFor="ch" refForName="parTx4"/>
                  <dgm:constr type="r" for="ch" forName="desTx4" refType="w"/>
                  <dgm:constr type="t" for="ch" forName="desTx4" refType="t" refFor="ch" refForName="parTx4"/>
                  <dgm:constr type="h" for="ch" forName="desTx4" refType="h" refFor="ch" refForName="parTx4"/>
                  <dgm:constr type="l" for="ch" forName="parTx5" refType="w" fact="0.618"/>
                  <dgm:constr type="t" for="ch" forName="parTx5" refType="h" fact="0.2262"/>
                  <dgm:constr type="w" for="ch" forName="parTx5" refType="w" fact="0.2544"/>
                  <dgm:constr type="h" for="ch" forName="parTx5" refType="h" fact="0.0962"/>
                  <dgm:constr type="ctrX" for="ch" forName="picture5" refType="w" fact="0.6064"/>
                  <dgm:constr type="ctrY" for="ch" forName="picture5" refType="h" fact="0.2127"/>
                  <dgm:constr type="w" for="ch" forName="picture5" refType="w" fact="0.118"/>
                  <dgm:constr type="h" for="ch" forName="picture5" refType="h" fact="0.1663"/>
                  <dgm:constr type="l" for="ch" forName="desTx5" refType="r" refFor="ch" refForName="parTx5"/>
                  <dgm:constr type="r" for="ch" forName="desTx5" refType="w"/>
                  <dgm:constr type="t" for="ch" forName="desTx5" refType="t" refFor="ch" refForName="parTx5"/>
                  <dgm:constr type="h" for="ch" forName="desTx5" refType="h" refFor="ch" refForName="parTx5"/>
                </dgm:constrLst>
              </dgm:if>
              <dgm:else name="Name47">
                <dgm:alg type="composite">
                  <dgm:param type="ar" val="1.164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userD" refType="w" fact="0.0143"/>
                  <dgm:constr type="ctrX" for="ch" forName="dot1" refType="w" fact="0.3951"/>
                  <dgm:constr type="ctrY" for="ch" forName="dot1" refType="h" fact="0.8674"/>
                  <dgm:constr type="w" for="ch" forName="dot1" refType="userD"/>
                  <dgm:constr type="h" for="ch" forName="dot1" refType="userD"/>
                  <dgm:constr type="ctrX" for="ch" forName="dot2" refType="w" fact="0.3634"/>
                  <dgm:constr type="ctrY" for="ch" forName="dot2" refType="h" fact="0.8824"/>
                  <dgm:constr type="w" for="ch" forName="dot2" refType="userD"/>
                  <dgm:constr type="h" for="ch" forName="dot2" refType="userD"/>
                  <dgm:constr type="ctrX" for="ch" forName="dot3" refType="w" fact="0.331"/>
                  <dgm:constr type="ctrY" for="ch" forName="dot3" refType="h" fact="0.8948"/>
                  <dgm:constr type="w" for="ch" forName="dot3" refType="userD"/>
                  <dgm:constr type="h" for="ch" forName="dot3" refType="userD"/>
                  <dgm:constr type="ctrX" for="ch" forName="dot4" refType="w" fact="0.2981"/>
                  <dgm:constr type="ctrY" for="ch" forName="dot4" refType="h" fact="0.9044"/>
                  <dgm:constr type="w" for="ch" forName="dot4" refType="userD"/>
                  <dgm:constr type="h" for="ch" forName="dot4" refType="userD"/>
                  <dgm:constr type="ctrX" for="ch" forName="dot5" refType="w" fact="0.5681"/>
                  <dgm:constr type="ctrY" for="ch" forName="dot5" refType="h" fact="0.7222"/>
                  <dgm:constr type="w" for="ch" forName="dot5" refType="userD"/>
                  <dgm:constr type="h" for="ch" forName="dot5" refType="userD"/>
                  <dgm:constr type="ctrX" for="ch" forName="dot6" refType="w" fact="0.543"/>
                  <dgm:constr type="ctrY" for="ch" forName="dot6" refType="h" fact="0.7518"/>
                  <dgm:constr type="w" for="ch" forName="dot6" refType="userD"/>
                  <dgm:constr type="h" for="ch" forName="dot6" refType="userD"/>
                  <dgm:constr type="ctrX" for="ch" forName="dot7" refType="w" fact="0.672"/>
                  <dgm:constr type="ctrY" for="ch" forName="dot7" refType="h" fact="0.5422"/>
                  <dgm:constr type="w" for="ch" forName="dot7" refType="userD"/>
                  <dgm:constr type="h" for="ch" forName="dot7" refType="userD"/>
                  <dgm:constr type="ctrX" for="ch" forName="dot8" refType="w" fact="0.7278"/>
                  <dgm:constr type="ctrY" for="ch" forName="dot8" refType="h" fact="0.3229"/>
                  <dgm:constr type="w" for="ch" forName="dot8" refType="userD"/>
                  <dgm:constr type="h" for="ch" forName="dot8" refType="userD"/>
                  <dgm:constr type="ctrX" for="ch" forName="dotArrow1" refType="w" fact="0.6999"/>
                  <dgm:constr type="ctrY" for="ch" forName="dotArrow1" refType="h" fact="0.0635"/>
                  <dgm:constr type="w" for="ch" forName="dotArrow1" refType="userD"/>
                  <dgm:constr type="h" for="ch" forName="dotArrow1" refType="userD"/>
                  <dgm:constr type="ctrX" for="ch" forName="dotArrow2" refType="w" fact="0.7207"/>
                  <dgm:constr type="ctrY" for="ch" forName="dotArrow2" refType="h" fact="0.0448"/>
                  <dgm:constr type="w" for="ch" forName="dotArrow2" refType="userD"/>
                  <dgm:constr type="h" for="ch" forName="dotArrow2" refType="userD"/>
                  <dgm:constr type="ctrX" for="ch" forName="dotArrow3" refType="w" fact="0.7415"/>
                  <dgm:constr type="ctrY" for="ch" forName="dotArrow3" refType="h" fact="0.026"/>
                  <dgm:constr type="w" for="ch" forName="dotArrow3" refType="userD"/>
                  <dgm:constr type="h" for="ch" forName="dotArrow3" refType="userD"/>
                  <dgm:constr type="ctrX" for="ch" forName="dotArrow4" refType="w" fact="0.7624"/>
                  <dgm:constr type="ctrY" for="ch" forName="dotArrow4" refType="h" fact="0.0448"/>
                  <dgm:constr type="w" for="ch" forName="dotArrow4" refType="userD"/>
                  <dgm:constr type="h" for="ch" forName="dotArrow4" refType="userD"/>
                  <dgm:constr type="ctrX" for="ch" forName="dotArrow5" refType="w" fact="0.7832"/>
                  <dgm:constr type="ctrY" for="ch" forName="dotArrow5" refType="h" fact="0.0635"/>
                  <dgm:constr type="w" for="ch" forName="dotArrow5" refType="userD"/>
                  <dgm:constr type="h" for="ch" forName="dotArrow5" refType="userD"/>
                  <dgm:constr type="ctrX" for="ch" forName="dotArrow6" refType="w" fact="0.7415"/>
                  <dgm:constr type="ctrY" for="ch" forName="dotArrow6" refType="h" fact="0.0656"/>
                  <dgm:constr type="w" for="ch" forName="dotArrow6" refType="userD"/>
                  <dgm:constr type="h" for="ch" forName="dotArrow6" refType="userD"/>
                  <dgm:constr type="ctrX" for="ch" forName="dotArrow7" refType="w" fact="0.7415"/>
                  <dgm:constr type="ctrY" for="ch" forName="dotArrow7" refType="h" fact="0.1052"/>
                  <dgm:constr type="w" for="ch" forName="dotArrow7" refType="userD"/>
                  <dgm:constr type="h" for="ch" forName="dotArrow7" refType="userD"/>
                  <dgm:constr type="l" for="ch" forName="parTx1" refType="w" fact="0.2115"/>
                  <dgm:constr type="t" for="ch" forName="parTx1" refType="h" fact="0.928"/>
                  <dgm:constr type="w" for="ch" forName="parTx1" refType="w" fact="0.3081"/>
                  <dgm:constr type="h" for="ch" forName="parTx1" refType="h" fact="0.0962"/>
                  <dgm:constr type="ctrX" for="ch" forName="picture1" refType="w" fact="0.1975"/>
                  <dgm:constr type="ctrY" for="ch" forName="picture1" refType="h" fact="0.9169"/>
                  <dgm:constr type="w" for="ch" forName="picture1" refType="w" fact="0.1429"/>
                  <dgm:constr type="h" for="ch" forName="picture1" refType="h" fact="0.1663"/>
                  <dgm:constr type="l" for="ch" forName="parTx2" refType="w" fact="0.4822"/>
                  <dgm:constr type="t" for="ch" forName="parTx2" refType="h" fact="0.8143"/>
                  <dgm:constr type="w" for="ch" forName="parTx2" refType="w" fact="0.3081"/>
                  <dgm:constr type="h" for="ch" forName="parTx2" refType="h" fact="0.0962"/>
                  <dgm:constr type="ctrX" for="ch" forName="picture2" refType="w" fact="0.4682"/>
                  <dgm:constr type="ctrY" for="ch" forName="picture2" refType="h" fact="0.8032"/>
                  <dgm:constr type="w" for="ch" forName="picture2" refType="w" fact="0.1429"/>
                  <dgm:constr type="h" for="ch" forName="picture2" refType="h" fact="0.1663"/>
                  <dgm:constr type="l" for="ch" forName="parTx3" refType="w" fact="0.629"/>
                  <dgm:constr type="t" for="ch" forName="parTx3" refType="h" fact="0.65"/>
                  <dgm:constr type="w" for="ch" forName="parTx3" refType="w" fact="0.3081"/>
                  <dgm:constr type="h" for="ch" forName="parTx3" refType="h" fact="0.0962"/>
                  <dgm:constr type="ctrX" for="ch" forName="picture3" refType="w" fact="0.615"/>
                  <dgm:constr type="ctrY" for="ch" forName="picture3" refType="h" fact="0.6389"/>
                  <dgm:constr type="w" for="ch" forName="picture3" refType="w" fact="0.1429"/>
                  <dgm:constr type="h" for="ch" forName="picture3" refType="h" fact="0.1663"/>
                  <dgm:constr type="l" for="ch" forName="parTx4" refType="w" fact="0.7057"/>
                  <dgm:constr type="t" for="ch" forName="parTx4" refType="h" fact="0.4388"/>
                  <dgm:constr type="w" for="ch" forName="parTx4" refType="w" fact="0.3081"/>
                  <dgm:constr type="h" for="ch" forName="parTx4" refType="h" fact="0.0962"/>
                  <dgm:constr type="ctrX" for="ch" forName="picture4" refType="w" fact="0.6917"/>
                  <dgm:constr type="ctrY" for="ch" forName="picture4" refType="h" fact="0.4277"/>
                  <dgm:constr type="w" for="ch" forName="picture4" refType="w" fact="0.1429"/>
                  <dgm:constr type="h" for="ch" forName="picture4" refType="h" fact="0.1663"/>
                  <dgm:constr type="l" for="ch" forName="parTx5" refType="w" fact="0.7484"/>
                  <dgm:constr type="t" for="ch" forName="parTx5" refType="h" fact="0.2238"/>
                  <dgm:constr type="w" for="ch" forName="parTx5" refType="w" fact="0.3081"/>
                  <dgm:constr type="h" for="ch" forName="parTx5" refType="h" fact="0.0962"/>
                  <dgm:constr type="ctrX" for="ch" forName="picture5" refType="w" fact="0.7344"/>
                  <dgm:constr type="ctrY" for="ch" forName="picture5" refType="h" fact="0.2127"/>
                  <dgm:constr type="w" for="ch" forName="picture5" refType="w" fact="0.1429"/>
                  <dgm:constr type="h" for="ch" forName="picture5" refType="h" fact="0.1663"/>
                </dgm:constrLst>
              </dgm:else>
            </dgm:choose>
          </dgm:if>
          <dgm:else name="Name48">
            <dgm:choose name="Name49">
              <dgm:if name="Name50" axis="des" func="maxDepth" op="gt" val="1">
                <dgm:alg type="composite">
                  <dgm:param type="ar" val="1.41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primFontSz" for="ch" forName="desTx5" refType="primFontSz" refFor="ch" refForName="desTx1" op="equ"/>
                  <dgm:constr type="userD" refType="w" fact="0.0118"/>
                  <dgm:constr type="ctrX" for="ch" forName="dot1" refType="w" fact="0.6737"/>
                  <dgm:constr type="ctrY" for="ch" forName="dot1" refType="h" fact="0.8674"/>
                  <dgm:constr type="w" for="ch" forName="dot1" refType="userD"/>
                  <dgm:constr type="h" for="ch" forName="dot1" refType="userD"/>
                  <dgm:constr type="ctrX" for="ch" forName="dot2" refType="w" fact="0.6999"/>
                  <dgm:constr type="ctrY" for="ch" forName="dot2" refType="h" fact="0.8824"/>
                  <dgm:constr type="w" for="ch" forName="dot2" refType="userD"/>
                  <dgm:constr type="h" for="ch" forName="dot2" refType="userD"/>
                  <dgm:constr type="ctrX" for="ch" forName="dot3" refType="w" fact="0.7267"/>
                  <dgm:constr type="ctrY" for="ch" forName="dot3" refType="h" fact="0.8948"/>
                  <dgm:constr type="w" for="ch" forName="dot3" refType="userD"/>
                  <dgm:constr type="h" for="ch" forName="dot3" refType="userD"/>
                  <dgm:constr type="ctrX" for="ch" forName="dot4" refType="w" fact="0.7538"/>
                  <dgm:constr type="ctrY" for="ch" forName="dot4" refType="h" fact="0.9044"/>
                  <dgm:constr type="w" for="ch" forName="dot4" refType="userD"/>
                  <dgm:constr type="h" for="ch" forName="dot4" refType="userD"/>
                  <dgm:constr type="ctrX" for="ch" forName="dot5" refType="w" fact="0.5309"/>
                  <dgm:constr type="ctrY" for="ch" forName="dot5" refType="h" fact="0.7222"/>
                  <dgm:constr type="w" for="ch" forName="dot5" refType="userD"/>
                  <dgm:constr type="h" for="ch" forName="dot5" refType="userD"/>
                  <dgm:constr type="ctrX" for="ch" forName="dot6" refType="w" fact="0.5516"/>
                  <dgm:constr type="ctrY" for="ch" forName="dot6" refType="h" fact="0.7518"/>
                  <dgm:constr type="w" for="ch" forName="dot6" refType="userD"/>
                  <dgm:constr type="h" for="ch" forName="dot6" refType="userD"/>
                  <dgm:constr type="ctrX" for="ch" forName="dot7" refType="w" fact="0.4451"/>
                  <dgm:constr type="ctrY" for="ch" forName="dot7" refType="h" fact="0.5422"/>
                  <dgm:constr type="w" for="ch" forName="dot7" refType="userD"/>
                  <dgm:constr type="h" for="ch" forName="dot7" refType="userD"/>
                  <dgm:constr type="ctrX" for="ch" forName="dot8" refType="w" fact="0.399"/>
                  <dgm:constr type="ctrY" for="ch" forName="dot8" refType="h" fact="0.3229"/>
                  <dgm:constr type="w" for="ch" forName="dot8" refType="userD"/>
                  <dgm:constr type="h" for="ch" forName="dot8" refType="userD"/>
                  <dgm:constr type="ctrX" for="ch" forName="dotArrow1" refType="w" fact="0.4221"/>
                  <dgm:constr type="ctrY" for="ch" forName="dotArrow1" refType="h" fact="0.0635"/>
                  <dgm:constr type="w" for="ch" forName="dotArrow1" refType="userD"/>
                  <dgm:constr type="h" for="ch" forName="dotArrow1" refType="userD"/>
                  <dgm:constr type="ctrX" for="ch" forName="dotArrow2" refType="w" fact="0.4049"/>
                  <dgm:constr type="ctrY" for="ch" forName="dotArrow2" refType="h" fact="0.0448"/>
                  <dgm:constr type="w" for="ch" forName="dotArrow2" refType="userD"/>
                  <dgm:constr type="h" for="ch" forName="dotArrow2" refType="userD"/>
                  <dgm:constr type="ctrX" for="ch" forName="dotArrow3" refType="w" fact="0.3877"/>
                  <dgm:constr type="ctrY" for="ch" forName="dotArrow3" refType="h" fact="0.026"/>
                  <dgm:constr type="w" for="ch" forName="dotArrow3" refType="userD"/>
                  <dgm:constr type="h" for="ch" forName="dotArrow3" refType="userD"/>
                  <dgm:constr type="ctrX" for="ch" forName="dotArrow4" refType="w" fact="0.3705"/>
                  <dgm:constr type="ctrY" for="ch" forName="dotArrow4" refType="h" fact="0.0448"/>
                  <dgm:constr type="w" for="ch" forName="dotArrow4" refType="userD"/>
                  <dgm:constr type="h" for="ch" forName="dotArrow4" refType="userD"/>
                  <dgm:constr type="ctrX" for="ch" forName="dotArrow5" refType="w" fact="0.3533"/>
                  <dgm:constr type="ctrY" for="ch" forName="dotArrow5" refType="h" fact="0.0635"/>
                  <dgm:constr type="w" for="ch" forName="dotArrow5" refType="userD"/>
                  <dgm:constr type="h" for="ch" forName="dotArrow5" refType="userD"/>
                  <dgm:constr type="ctrX" for="ch" forName="dotArrow6" refType="w" fact="0.3877"/>
                  <dgm:constr type="ctrY" for="ch" forName="dotArrow6" refType="h" fact="0.0656"/>
                  <dgm:constr type="w" for="ch" forName="dotArrow6" refType="userD"/>
                  <dgm:constr type="h" for="ch" forName="dotArrow6" refType="userD"/>
                  <dgm:constr type="ctrX" for="ch" forName="dotArrow7" refType="w" fact="0.3877"/>
                  <dgm:constr type="ctrY" for="ch" forName="dotArrow7" refType="h" fact="0.1052"/>
                  <dgm:constr type="w" for="ch" forName="dotArrow7" refType="userD"/>
                  <dgm:constr type="h" for="ch" forName="dotArrow7" refType="userD"/>
                  <dgm:constr type="r" for="ch" forName="parTx1" refType="w" fact="0.8254"/>
                  <dgm:constr type="t" for="ch" forName="parTx1" refType="h" fact="0.9304"/>
                  <dgm:constr type="w" for="ch" forName="parTx1" refType="w" fact="0.2544"/>
                  <dgm:constr type="h" for="ch" forName="parTx1" refType="h" fact="0.0962"/>
                  <dgm:constr type="ctrX" for="ch" forName="picture1" refType="w" fact="0.8369"/>
                  <dgm:constr type="ctrY" for="ch" forName="picture1" refType="h" fact="0.9169"/>
                  <dgm:constr type="w" for="ch" forName="picture1" refType="w" fact="0.118"/>
                  <dgm:constr type="h" for="ch" forName="picture1" refType="h" fact="0.1663"/>
                  <dgm:constr type="r" for="ch" forName="desTx1" refType="l" refFor="ch" refForName="parTx1"/>
                  <dgm:constr type="l" for="ch" forName="desTx1"/>
                  <dgm:constr type="t" for="ch" forName="desTx1" refType="t" refFor="ch" refForName="parTx1"/>
                  <dgm:constr type="h" for="ch" forName="desTx1" refType="h" refFor="ch" refForName="parTx1"/>
                  <dgm:constr type="r" for="ch" forName="parTx2" refType="w" fact="0.6018"/>
                  <dgm:constr type="t" for="ch" forName="parTx2" refType="h" fact="0.8167"/>
                  <dgm:constr type="w" for="ch" forName="parTx2" refType="w" fact="0.2544"/>
                  <dgm:constr type="h" for="ch" forName="parTx2" refType="h" fact="0.0962"/>
                  <dgm:constr type="ctrX" for="ch" forName="picture2" refType="w" fact="0.6134"/>
                  <dgm:constr type="ctrY" for="ch" forName="picture2" refType="h" fact="0.8032"/>
                  <dgm:constr type="w" for="ch" forName="picture2" refType="w" fact="0.118"/>
                  <dgm:constr type="h" for="ch" forName="picture2" refType="h" fact="0.1663"/>
                  <dgm:constr type="r" for="ch" forName="desTx2" refType="l" refFor="ch" refForName="parTx2"/>
                  <dgm:constr type="l" for="ch" forName="desTx2"/>
                  <dgm:constr type="t" for="ch" forName="desTx2" refType="t" refFor="ch" refForName="parTx2"/>
                  <dgm:constr type="h" for="ch" forName="desTx2" refType="h" refFor="ch" refForName="parTx2"/>
                  <dgm:constr type="r" for="ch" forName="parTx3" refType="w" fact="0.4806"/>
                  <dgm:constr type="t" for="ch" forName="parTx3" refType="h" fact="0.6524"/>
                  <dgm:constr type="w" for="ch" forName="parTx3" refType="w" fact="0.2544"/>
                  <dgm:constr type="h" for="ch" forName="parTx3" refType="h" fact="0.0962"/>
                  <dgm:constr type="ctrX" for="ch" forName="picture3" refType="w" fact="0.4922"/>
                  <dgm:constr type="ctrY" for="ch" forName="picture3" refType="h" fact="0.6389"/>
                  <dgm:constr type="w" for="ch" forName="picture3" refType="w" fact="0.118"/>
                  <dgm:constr type="h" for="ch" forName="picture3" refType="h" fact="0.1663"/>
                  <dgm:constr type="r" for="ch" forName="desTx3" refType="l" refFor="ch" refForName="parTx3"/>
                  <dgm:constr type="l" for="ch" forName="desTx3"/>
                  <dgm:constr type="t" for="ch" forName="desTx3" refType="t" refFor="ch" refForName="parTx3"/>
                  <dgm:constr type="h" for="ch" forName="desTx3" refType="h" refFor="ch" refForName="parTx3"/>
                  <dgm:constr type="r" for="ch" forName="parTx4" refType="w" fact="0.4173"/>
                  <dgm:constr type="t" for="ch" forName="parTx4" refType="h" fact="0.4412"/>
                  <dgm:constr type="w" for="ch" forName="parTx4" refType="w" fact="0.2544"/>
                  <dgm:constr type="h" for="ch" forName="parTx4" refType="h" fact="0.0962"/>
                  <dgm:constr type="ctrX" for="ch" forName="picture4" refType="w" fact="0.4288"/>
                  <dgm:constr type="ctrY" for="ch" forName="picture4" refType="h" fact="0.4277"/>
                  <dgm:constr type="w" for="ch" forName="picture4" refType="w" fact="0.118"/>
                  <dgm:constr type="h" for="ch" forName="picture4" refType="h" fact="0.1663"/>
                  <dgm:constr type="r" for="ch" forName="desTx4" refType="l" refFor="ch" refForName="parTx4"/>
                  <dgm:constr type="l" for="ch" forName="desTx4"/>
                  <dgm:constr type="t" for="ch" forName="desTx4" refType="t" refFor="ch" refForName="parTx4"/>
                  <dgm:constr type="h" for="ch" forName="desTx4" refType="h" refFor="ch" refForName="parTx4"/>
                  <dgm:constr type="r" for="ch" forName="parTx5" refType="w" fact="0.382"/>
                  <dgm:constr type="t" for="ch" forName="parTx5" refType="h" fact="0.2262"/>
                  <dgm:constr type="w" for="ch" forName="parTx5" refType="w" fact="0.2544"/>
                  <dgm:constr type="h" for="ch" forName="parTx5" refType="h" fact="0.0962"/>
                  <dgm:constr type="ctrX" for="ch" forName="picture5" refType="w" fact="0.3936"/>
                  <dgm:constr type="ctrY" for="ch" forName="picture5" refType="h" fact="0.2127"/>
                  <dgm:constr type="w" for="ch" forName="picture5" refType="w" fact="0.118"/>
                  <dgm:constr type="h" for="ch" forName="picture5" refType="h" fact="0.1663"/>
                  <dgm:constr type="r" for="ch" forName="desTx5" refType="l" refFor="ch" refForName="parTx5"/>
                  <dgm:constr type="l" for="ch" forName="desTx5"/>
                  <dgm:constr type="t" for="ch" forName="desTx5" refType="t" refFor="ch" refForName="parTx5"/>
                  <dgm:constr type="h" for="ch" forName="desTx5" refType="h" refFor="ch" refForName="parTx5"/>
                </dgm:constrLst>
              </dgm:if>
              <dgm:else name="Name51">
                <dgm:alg type="composite">
                  <dgm:param type="ar" val="1.164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userD" refType="w" fact="0.0143"/>
                  <dgm:constr type="ctrX" for="ch" forName="dot1" refType="w" fact="0.6049"/>
                  <dgm:constr type="ctrY" for="ch" forName="dot1" refType="h" fact="0.8674"/>
                  <dgm:constr type="w" for="ch" forName="dot1" refType="userD"/>
                  <dgm:constr type="h" for="ch" forName="dot1" refType="userD"/>
                  <dgm:constr type="ctrX" for="ch" forName="dot2" refType="w" fact="0.6366"/>
                  <dgm:constr type="ctrY" for="ch" forName="dot2" refType="h" fact="0.8824"/>
                  <dgm:constr type="w" for="ch" forName="dot2" refType="userD"/>
                  <dgm:constr type="h" for="ch" forName="dot2" refType="userD"/>
                  <dgm:constr type="ctrX" for="ch" forName="dot3" refType="w" fact="0.669"/>
                  <dgm:constr type="ctrY" for="ch" forName="dot3" refType="h" fact="0.8948"/>
                  <dgm:constr type="w" for="ch" forName="dot3" refType="userD"/>
                  <dgm:constr type="h" for="ch" forName="dot3" refType="userD"/>
                  <dgm:constr type="ctrX" for="ch" forName="dot4" refType="w" fact="0.7019"/>
                  <dgm:constr type="ctrY" for="ch" forName="dot4" refType="h" fact="0.9044"/>
                  <dgm:constr type="w" for="ch" forName="dot4" refType="userD"/>
                  <dgm:constr type="h" for="ch" forName="dot4" refType="userD"/>
                  <dgm:constr type="ctrX" for="ch" forName="dot5" refType="w" fact="0.4319"/>
                  <dgm:constr type="ctrY" for="ch" forName="dot5" refType="h" fact="0.7222"/>
                  <dgm:constr type="w" for="ch" forName="dot5" refType="userD"/>
                  <dgm:constr type="h" for="ch" forName="dot5" refType="userD"/>
                  <dgm:constr type="ctrX" for="ch" forName="dot6" refType="w" fact="0.457"/>
                  <dgm:constr type="ctrY" for="ch" forName="dot6" refType="h" fact="0.7518"/>
                  <dgm:constr type="w" for="ch" forName="dot6" refType="userD"/>
                  <dgm:constr type="h" for="ch" forName="dot6" refType="userD"/>
                  <dgm:constr type="ctrX" for="ch" forName="dot7" refType="w" fact="0.328"/>
                  <dgm:constr type="ctrY" for="ch" forName="dot7" refType="h" fact="0.5422"/>
                  <dgm:constr type="w" for="ch" forName="dot7" refType="userD"/>
                  <dgm:constr type="h" for="ch" forName="dot7" refType="userD"/>
                  <dgm:constr type="ctrX" for="ch" forName="dot8" refType="w" fact="0.2722"/>
                  <dgm:constr type="ctrY" for="ch" forName="dot8" refType="h" fact="0.3229"/>
                  <dgm:constr type="w" for="ch" forName="dot8" refType="userD"/>
                  <dgm:constr type="h" for="ch" forName="dot8" refType="userD"/>
                  <dgm:constr type="ctrX" for="ch" forName="dotArrow1" refType="w" fact="0.3001"/>
                  <dgm:constr type="ctrY" for="ch" forName="dotArrow1" refType="h" fact="0.0635"/>
                  <dgm:constr type="w" for="ch" forName="dotArrow1" refType="userD"/>
                  <dgm:constr type="h" for="ch" forName="dotArrow1" refType="userD"/>
                  <dgm:constr type="ctrX" for="ch" forName="dotArrow2" refType="w" fact="0.2793"/>
                  <dgm:constr type="ctrY" for="ch" forName="dotArrow2" refType="h" fact="0.0448"/>
                  <dgm:constr type="w" for="ch" forName="dotArrow2" refType="userD"/>
                  <dgm:constr type="h" for="ch" forName="dotArrow2" refType="userD"/>
                  <dgm:constr type="ctrX" for="ch" forName="dotArrow3" refType="w" fact="0.2585"/>
                  <dgm:constr type="ctrY" for="ch" forName="dotArrow3" refType="h" fact="0.026"/>
                  <dgm:constr type="w" for="ch" forName="dotArrow3" refType="userD"/>
                  <dgm:constr type="h" for="ch" forName="dotArrow3" refType="userD"/>
                  <dgm:constr type="ctrX" for="ch" forName="dotArrow4" refType="w" fact="0.2376"/>
                  <dgm:constr type="ctrY" for="ch" forName="dotArrow4" refType="h" fact="0.0448"/>
                  <dgm:constr type="w" for="ch" forName="dotArrow4" refType="userD"/>
                  <dgm:constr type="h" for="ch" forName="dotArrow4" refType="userD"/>
                  <dgm:constr type="ctrX" for="ch" forName="dotArrow5" refType="w" fact="0.2168"/>
                  <dgm:constr type="ctrY" for="ch" forName="dotArrow5" refType="h" fact="0.0635"/>
                  <dgm:constr type="w" for="ch" forName="dotArrow5" refType="userD"/>
                  <dgm:constr type="h" for="ch" forName="dotArrow5" refType="userD"/>
                  <dgm:constr type="ctrX" for="ch" forName="dotArrow6" refType="w" fact="0.2585"/>
                  <dgm:constr type="ctrY" for="ch" forName="dotArrow6" refType="h" fact="0.0656"/>
                  <dgm:constr type="w" for="ch" forName="dotArrow6" refType="userD"/>
                  <dgm:constr type="h" for="ch" forName="dotArrow6" refType="userD"/>
                  <dgm:constr type="ctrX" for="ch" forName="dotArrow7" refType="w" fact="0.2585"/>
                  <dgm:constr type="ctrY" for="ch" forName="dotArrow7" refType="h" fact="0.1052"/>
                  <dgm:constr type="w" for="ch" forName="dotArrow7" refType="userD"/>
                  <dgm:constr type="h" for="ch" forName="dotArrow7" refType="userD"/>
                  <dgm:constr type="r" for="ch" forName="parTx1" refType="w" fact="0.7885"/>
                  <dgm:constr type="t" for="ch" forName="parTx1" refType="h" fact="0.928"/>
                  <dgm:constr type="w" for="ch" forName="parTx1" refType="w" fact="0.3081"/>
                  <dgm:constr type="h" for="ch" forName="parTx1" refType="h" fact="0.0962"/>
                  <dgm:constr type="ctrX" for="ch" forName="picture1" refType="w" fact="0.8025"/>
                  <dgm:constr type="ctrY" for="ch" forName="picture1" refType="h" fact="0.9169"/>
                  <dgm:constr type="w" for="ch" forName="picture1" refType="w" fact="0.1429"/>
                  <dgm:constr type="h" for="ch" forName="picture1" refType="h" fact="0.1663"/>
                  <dgm:constr type="r" for="ch" forName="parTx2" refType="w" fact="0.5178"/>
                  <dgm:constr type="t" for="ch" forName="parTx2" refType="h" fact="0.8143"/>
                  <dgm:constr type="w" for="ch" forName="parTx2" refType="w" fact="0.3081"/>
                  <dgm:constr type="h" for="ch" forName="parTx2" refType="h" fact="0.0962"/>
                  <dgm:constr type="ctrX" for="ch" forName="picture2" refType="w" fact="0.5318"/>
                  <dgm:constr type="ctrY" for="ch" forName="picture2" refType="h" fact="0.8032"/>
                  <dgm:constr type="w" for="ch" forName="picture2" refType="w" fact="0.1429"/>
                  <dgm:constr type="h" for="ch" forName="picture2" refType="h" fact="0.1663"/>
                  <dgm:constr type="r" for="ch" forName="parTx3" refType="w" fact="0.371"/>
                  <dgm:constr type="t" for="ch" forName="parTx3" refType="h" fact="0.65"/>
                  <dgm:constr type="w" for="ch" forName="parTx3" refType="w" fact="0.3081"/>
                  <dgm:constr type="h" for="ch" forName="parTx3" refType="h" fact="0.0962"/>
                  <dgm:constr type="ctrX" for="ch" forName="picture3" refType="w" fact="0.385"/>
                  <dgm:constr type="ctrY" for="ch" forName="picture3" refType="h" fact="0.6389"/>
                  <dgm:constr type="w" for="ch" forName="picture3" refType="w" fact="0.1429"/>
                  <dgm:constr type="h" for="ch" forName="picture3" refType="h" fact="0.1663"/>
                  <dgm:constr type="r" for="ch" forName="parTx4" refType="w" fact="0.2943"/>
                  <dgm:constr type="t" for="ch" forName="parTx4" refType="h" fact="0.4388"/>
                  <dgm:constr type="w" for="ch" forName="parTx4" refType="w" fact="0.3081"/>
                  <dgm:constr type="h" for="ch" forName="parTx4" refType="h" fact="0.0962"/>
                  <dgm:constr type="ctrX" for="ch" forName="picture4" refType="w" fact="0.3083"/>
                  <dgm:constr type="ctrY" for="ch" forName="picture4" refType="h" fact="0.4277"/>
                  <dgm:constr type="w" for="ch" forName="picture4" refType="w" fact="0.1429"/>
                  <dgm:constr type="h" for="ch" forName="picture4" refType="h" fact="0.1663"/>
                  <dgm:constr type="r" for="ch" forName="parTx5" refType="w" fact="0.2516"/>
                  <dgm:constr type="t" for="ch" forName="parTx5" refType="h" fact="0.2238"/>
                  <dgm:constr type="w" for="ch" forName="parTx5" refType="w" fact="0.3081"/>
                  <dgm:constr type="h" for="ch" forName="parTx5" refType="h" fact="0.0962"/>
                  <dgm:constr type="ctrX" for="ch" forName="picture5" refType="w" fact="0.2656"/>
                  <dgm:constr type="ctrY" for="ch" forName="picture5" refType="h" fact="0.2127"/>
                  <dgm:constr type="w" for="ch" forName="picture5" refType="w" fact="0.1429"/>
                  <dgm:constr type="h" for="ch" forName="picture5" refType="h" fact="0.1663"/>
                </dgm:constrLst>
              </dgm:else>
            </dgm:choose>
          </dgm:else>
        </dgm:choose>
      </dgm:if>
      <dgm:if name="Name52" axis="ch" ptType="node" func="cnt" op="equ" val="6">
        <dgm:choose name="Name53">
          <dgm:if name="Name54" func="var" arg="dir" op="equ" val="norm">
            <dgm:choose name="Name55">
              <dgm:if name="Name56" axis="des" func="maxDepth" op="gt" val="1">
                <dgm:alg type="composite">
                  <dgm:param type="ar" val="1.3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primFontSz" for="ch" forName="desTx5" refType="primFontSz" refFor="ch" refForName="desTx1" op="equ"/>
                  <dgm:constr type="primFontSz" for="ch" forName="desTx6" refType="primFontSz" refFor="ch" refForName="desTx1" op="equ"/>
                  <dgm:constr type="userD" refType="w" fact="0.0105"/>
                  <dgm:constr type="ctrX" for="ch" forName="dot1" refType="w" fact="0.3608"/>
                  <dgm:constr type="ctrY" for="ch" forName="dot1" refType="h" fact="0.8839"/>
                  <dgm:constr type="w" for="ch" forName="dot1" refType="userD"/>
                  <dgm:constr type="h" for="ch" forName="dot1" refType="userD"/>
                  <dgm:constr type="ctrX" for="ch" forName="dot2" refType="w" fact="0.3384"/>
                  <dgm:constr type="ctrY" for="ch" forName="dot2" refType="h" fact="0.8967"/>
                  <dgm:constr type="w" for="ch" forName="dot2" refType="userD"/>
                  <dgm:constr type="h" for="ch" forName="dot2" refType="userD"/>
                  <dgm:constr type="ctrX" for="ch" forName="dot3" refType="w" fact="0.3155"/>
                  <dgm:constr type="ctrY" for="ch" forName="dot3" refType="h" fact="0.9076"/>
                  <dgm:constr type="w" for="ch" forName="dot3" refType="userD"/>
                  <dgm:constr type="h" for="ch" forName="dot3" refType="userD"/>
                  <dgm:constr type="ctrX" for="ch" forName="dot4" refType="w" fact="0.2923"/>
                  <dgm:constr type="ctrY" for="ch" forName="dot4" refType="h" fact="0.9165"/>
                  <dgm:constr type="w" for="ch" forName="dot4" refType="userD"/>
                  <dgm:constr type="h" for="ch" forName="dot4" refType="userD"/>
                  <dgm:constr type="ctrX" for="ch" forName="dot5" refType="w" fact="0.2688"/>
                  <dgm:constr type="ctrY" for="ch" forName="dot5" refType="h" fact="0.9234"/>
                  <dgm:constr type="w" for="ch" forName="dot5" refType="userD"/>
                  <dgm:constr type="h" for="ch" forName="dot5" refType="userD"/>
                  <dgm:constr type="ctrX" for="ch" forName="dot6" refType="w" fact="0.4883"/>
                  <dgm:constr type="ctrY" for="ch" forName="dot6" refType="h" fact="0.764"/>
                  <dgm:constr type="w" for="ch" forName="dot6" refType="userD"/>
                  <dgm:constr type="h" for="ch" forName="dot6" refType="userD"/>
                  <dgm:constr type="ctrX" for="ch" forName="dot7" refType="w" fact="0.4695"/>
                  <dgm:constr type="ctrY" for="ch" forName="dot7" refType="h" fact="0.7878"/>
                  <dgm:constr type="w" for="ch" forName="dot7" refType="userD"/>
                  <dgm:constr type="h" for="ch" forName="dot7" refType="userD"/>
                  <dgm:constr type="ctrX" for="ch" forName="dot8" refType="w" fact="0.5696"/>
                  <dgm:constr type="ctrY" for="ch" forName="dot8" refType="h" fact="0.6227"/>
                  <dgm:constr type="w" for="ch" forName="dot8" refType="userD"/>
                  <dgm:constr type="h" for="ch" forName="dot8" refType="userD"/>
                  <dgm:constr type="ctrX" for="ch" forName="dot9" refType="w" fact="0.6247"/>
                  <dgm:constr type="ctrY" for="ch" forName="dot9" refType="h" fact="0.4556"/>
                  <dgm:constr type="w" for="ch" forName="dot9" refType="userD"/>
                  <dgm:constr type="h" for="ch" forName="dot9" refType="userD"/>
                  <dgm:constr type="ctrX" for="ch" forName="dot10" refType="w" fact="0.6509"/>
                  <dgm:constr type="ctrY" for="ch" forName="dot10" refType="h" fact="0.2816"/>
                  <dgm:constr type="w" for="ch" forName="dot10" refType="userD"/>
                  <dgm:constr type="h" for="ch" forName="dot10" refType="userD"/>
                  <dgm:constr type="ctrX" for="ch" forName="dotArrow1" refType="w" fact="0.6281"/>
                  <dgm:constr type="ctrY" for="ch" forName="dotArrow1" refType="h" fact="0.0748"/>
                  <dgm:constr type="w" for="ch" forName="dotArrow1" refType="userD"/>
                  <dgm:constr type="h" for="ch" forName="dotArrow1" refType="userD"/>
                  <dgm:constr type="ctrX" for="ch" forName="dotArrow2" refType="w" fact="0.6437"/>
                  <dgm:constr type="ctrY" for="ch" forName="dotArrow2" refType="h" fact="0.0581"/>
                  <dgm:constr type="w" for="ch" forName="dotArrow2" refType="userD"/>
                  <dgm:constr type="h" for="ch" forName="dotArrow2" refType="userD"/>
                  <dgm:constr type="ctrX" for="ch" forName="dotArrow3" refType="w" fact="0.6593"/>
                  <dgm:constr type="ctrY" for="ch" forName="dotArrow3" refType="h" fact="0.0414"/>
                  <dgm:constr type="w" for="ch" forName="dotArrow3" refType="userD"/>
                  <dgm:constr type="h" for="ch" forName="dotArrow3" refType="userD"/>
                  <dgm:constr type="ctrX" for="ch" forName="dotArrow4" refType="w" fact="0.675"/>
                  <dgm:constr type="ctrY" for="ch" forName="dotArrow4" refType="h" fact="0.0581"/>
                  <dgm:constr type="w" for="ch" forName="dotArrow4" refType="userD"/>
                  <dgm:constr type="h" for="ch" forName="dotArrow4" refType="userD"/>
                  <dgm:constr type="ctrX" for="ch" forName="dotArrow5" refType="w" fact="0.6906"/>
                  <dgm:constr type="ctrY" for="ch" forName="dotArrow5" refType="h" fact="0.0748"/>
                  <dgm:constr type="w" for="ch" forName="dotArrow5" refType="userD"/>
                  <dgm:constr type="h" for="ch" forName="dotArrow5" refType="userD"/>
                  <dgm:constr type="ctrX" for="ch" forName="dotArrow6" refType="w" fact="0.6593"/>
                  <dgm:constr type="ctrY" for="ch" forName="dotArrow6" refType="h" fact="0.0766"/>
                  <dgm:constr type="w" for="ch" forName="dotArrow6" refType="userD"/>
                  <dgm:constr type="h" for="ch" forName="dotArrow6" refType="userD"/>
                  <dgm:constr type="ctrX" for="ch" forName="dotArrow7" refType="w" fact="0.6593"/>
                  <dgm:constr type="ctrY" for="ch" forName="dotArrow7" refType="h" fact="0.1118"/>
                  <dgm:constr type="w" for="ch" forName="dotArrow7" refType="userD"/>
                  <dgm:constr type="h" for="ch" forName="dotArrow7" refType="userD"/>
                  <dgm:constr type="l" for="ch" forName="parTx1" refType="w" fact="0.2091"/>
                  <dgm:constr type="t" for="ch" forName="parTx1" refType="h" fact="0.9433"/>
                  <dgm:constr type="w" for="ch" forName="parTx1" refType="w" fact="0.2275"/>
                  <dgm:constr type="h" for="ch" forName="parTx1" refType="h" fact="0.0811"/>
                  <dgm:constr type="ctrX" for="ch" forName="picture1" refType="w" fact="0.1988"/>
                  <dgm:constr type="ctrY" for="ch" forName="picture1" refType="h" fact="0.9322"/>
                  <dgm:constr type="w" for="ch" forName="picture1" refType="w" fact="0.1055"/>
                  <dgm:constr type="h" for="ch" forName="picture1" refType="h" fact="0.1403"/>
                  <dgm:constr type="l" for="ch" forName="desTx1" refType="r" refFor="ch" refForName="parTx1"/>
                  <dgm:constr type="r" for="ch" forName="desTx1" refType="w"/>
                  <dgm:constr type="t" for="ch" forName="desTx1" refType="t" refFor="ch" refForName="parTx1"/>
                  <dgm:constr type="h" for="ch" forName="desTx1" refType="h" refFor="ch" refForName="parTx1"/>
                  <dgm:constr type="l" for="ch" forName="parTx2" refType="w" fact="0.4273"/>
                  <dgm:constr type="t" for="ch" forName="parTx2" refType="h" fact="0.8468"/>
                  <dgm:constr type="w" for="ch" forName="parTx2" refType="w" fact="0.2275"/>
                  <dgm:constr type="h" for="ch" forName="parTx2" refType="h" fact="0.0811"/>
                  <dgm:constr type="ctrX" for="ch" forName="picture2" refType="w" fact="0.4169"/>
                  <dgm:constr type="ctrY" for="ch" forName="picture2" refType="h" fact="0.8357"/>
                  <dgm:constr type="w" for="ch" forName="picture2" refType="w" fact="0.1055"/>
                  <dgm:constr type="h" for="ch" forName="picture2" refType="h" fact="0.1403"/>
                  <dgm:constr type="l" for="ch" forName="desTx2" refType="r" refFor="ch" refForName="parTx2"/>
                  <dgm:constr type="r" for="ch" forName="desTx2" refType="w"/>
                  <dgm:constr type="t" for="ch" forName="desTx2" refType="t" refFor="ch" refForName="parTx2"/>
                  <dgm:constr type="h" for="ch" forName="desTx2" refType="h" refFor="ch" refForName="parTx2"/>
                  <dgm:constr type="l" for="ch" forName="parTx3" refType="w" fact="0.5349"/>
                  <dgm:constr type="t" for="ch" forName="parTx3" refType="h" fact="0.7023"/>
                  <dgm:constr type="w" for="ch" forName="parTx3" refType="w" fact="0.2275"/>
                  <dgm:constr type="h" for="ch" forName="parTx3" refType="h" fact="0.0811"/>
                  <dgm:constr type="ctrX" for="ch" forName="picture3" refType="w" fact="0.5245"/>
                  <dgm:constr type="ctrY" for="ch" forName="picture3" refType="h" fact="0.6912"/>
                  <dgm:constr type="w" for="ch" forName="picture3" refType="w" fact="0.1055"/>
                  <dgm:constr type="h" for="ch" forName="picture3" refType="h" fact="0.1403"/>
                  <dgm:constr type="l" for="ch" forName="desTx3" refType="r" refFor="ch" refForName="parTx3"/>
                  <dgm:constr type="r" for="ch" forName="desTx3" refType="w"/>
                  <dgm:constr type="t" for="ch" forName="desTx3" refType="t" refFor="ch" refForName="parTx3"/>
                  <dgm:constr type="h" for="ch" forName="desTx3" refType="h" refFor="ch" refForName="parTx3"/>
                  <dgm:constr type="l" for="ch" forName="parTx4" refType="w" fact="0.5998"/>
                  <dgm:constr type="t" for="ch" forName="parTx4" refType="h" fact="0.5441"/>
                  <dgm:constr type="w" for="ch" forName="parTx4" refType="w" fact="0.2275"/>
                  <dgm:constr type="h" for="ch" forName="parTx4" refType="h" fact="0.0811"/>
                  <dgm:constr type="ctrX" for="ch" forName="picture4" refType="w" fact="0.5894"/>
                  <dgm:constr type="ctrY" for="ch" forName="picture4" refType="h" fact="0.533"/>
                  <dgm:constr type="w" for="ch" forName="picture4" refType="w" fact="0.1055"/>
                  <dgm:constr type="h" for="ch" forName="picture4" refType="h" fact="0.1403"/>
                  <dgm:constr type="l" for="ch" forName="desTx4" refType="r" refFor="ch" refForName="parTx4"/>
                  <dgm:constr type="r" for="ch" forName="desTx4" refType="w"/>
                  <dgm:constr type="t" for="ch" forName="desTx4" refType="t" refFor="ch" refForName="parTx4"/>
                  <dgm:constr type="h" for="ch" forName="desTx4" refType="h" refFor="ch" refForName="parTx4"/>
                  <dgm:constr type="l" for="ch" forName="parTx5" refType="w" fact="0.6416"/>
                  <dgm:constr type="t" for="ch" forName="parTx5" refType="h" fact="0.3737"/>
                  <dgm:constr type="w" for="ch" forName="parTx5" refType="w" fact="0.2275"/>
                  <dgm:constr type="h" for="ch" forName="parTx5" refType="h" fact="0.0811"/>
                  <dgm:constr type="ctrX" for="ch" forName="picture5" refType="w" fact="0.6313"/>
                  <dgm:constr type="ctrY" for="ch" forName="picture5" refType="h" fact="0.3626"/>
                  <dgm:constr type="w" for="ch" forName="picture5" refType="w" fact="0.1055"/>
                  <dgm:constr type="h" for="ch" forName="picture5" refType="h" fact="0.1403"/>
                  <dgm:constr type="l" for="ch" forName="desTx5" refType="r" refFor="ch" refForName="parTx5"/>
                  <dgm:constr type="r" for="ch" forName="desTx5" refType="w"/>
                  <dgm:constr type="t" for="ch" forName="desTx5" refType="t" refFor="ch" refForName="parTx5"/>
                  <dgm:constr type="h" for="ch" forName="desTx5" refType="h" refFor="ch" refForName="parTx5"/>
                  <dgm:constr type="l" for="ch" forName="parTx6" refType="w" fact="0.6644"/>
                  <dgm:constr type="t" for="ch" forName="parTx6" refType="h" fact="0.2061"/>
                  <dgm:constr type="w" for="ch" forName="parTx6" refType="w" fact="0.2275"/>
                  <dgm:constr type="h" for="ch" forName="parTx6" refType="h" fact="0.0811"/>
                  <dgm:constr type="ctrX" for="ch" forName="picture6" refType="w" fact="0.6541"/>
                  <dgm:constr type="ctrY" for="ch" forName="picture6" refType="h" fact="0.195"/>
                  <dgm:constr type="w" for="ch" forName="picture6" refType="w" fact="0.1055"/>
                  <dgm:constr type="h" for="ch" forName="picture6" refType="h" fact="0.1403"/>
                  <dgm:constr type="l" for="ch" forName="desTx6" refType="r" refFor="ch" refForName="parTx6"/>
                  <dgm:constr type="r" for="ch" forName="desTx6" refType="w"/>
                  <dgm:constr type="t" for="ch" forName="desTx6" refType="t" refFor="ch" refForName="parTx6"/>
                  <dgm:constr type="h" for="ch" forName="desTx6" refType="h" refFor="ch" refForName="parTx6"/>
                </dgm:constrLst>
              </dgm:if>
              <dgm:else name="Name57">
                <dgm:alg type="composite">
                  <dgm:param type="ar" val="1.122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userD" refType="w" fact="0.0125"/>
                  <dgm:constr type="ctrX" for="ch" forName="dot1" refType="w" fact="0.4276"/>
                  <dgm:constr type="ctrY" for="ch" forName="dot1" refType="h" fact="0.8839"/>
                  <dgm:constr type="w" for="ch" forName="dot1" refType="userD"/>
                  <dgm:constr type="h" for="ch" forName="dot1" refType="userD"/>
                  <dgm:constr type="ctrX" for="ch" forName="dot2" refType="w" fact="0.401"/>
                  <dgm:constr type="ctrY" for="ch" forName="dot2" refType="h" fact="0.8967"/>
                  <dgm:constr type="w" for="ch" forName="dot2" refType="userD"/>
                  <dgm:constr type="h" for="ch" forName="dot2" refType="userD"/>
                  <dgm:constr type="ctrX" for="ch" forName="dot3" refType="w" fact="0.3739"/>
                  <dgm:constr type="ctrY" for="ch" forName="dot3" refType="h" fact="0.9076"/>
                  <dgm:constr type="w" for="ch" forName="dot3" refType="userD"/>
                  <dgm:constr type="h" for="ch" forName="dot3" refType="userD"/>
                  <dgm:constr type="ctrX" for="ch" forName="dot4" refType="w" fact="0.3464"/>
                  <dgm:constr type="ctrY" for="ch" forName="dot4" refType="h" fact="0.9165"/>
                  <dgm:constr type="w" for="ch" forName="dot4" refType="userD"/>
                  <dgm:constr type="h" for="ch" forName="dot4" refType="userD"/>
                  <dgm:constr type="ctrX" for="ch" forName="dot5" refType="w" fact="0.3186"/>
                  <dgm:constr type="ctrY" for="ch" forName="dot5" refType="h" fact="0.9234"/>
                  <dgm:constr type="w" for="ch" forName="dot5" refType="userD"/>
                  <dgm:constr type="h" for="ch" forName="dot5" refType="userD"/>
                  <dgm:constr type="ctrX" for="ch" forName="dot6" refType="w" fact="0.5786"/>
                  <dgm:constr type="ctrY" for="ch" forName="dot6" refType="h" fact="0.764"/>
                  <dgm:constr type="w" for="ch" forName="dot6" refType="userD"/>
                  <dgm:constr type="h" for="ch" forName="dot6" refType="userD"/>
                  <dgm:constr type="ctrX" for="ch" forName="dot7" refType="w" fact="0.5564"/>
                  <dgm:constr type="ctrY" for="ch" forName="dot7" refType="h" fact="0.7878"/>
                  <dgm:constr type="w" for="ch" forName="dot7" refType="userD"/>
                  <dgm:constr type="h" for="ch" forName="dot7" refType="userD"/>
                  <dgm:constr type="ctrX" for="ch" forName="dot8" refType="w" fact="0.675"/>
                  <dgm:constr type="ctrY" for="ch" forName="dot8" refType="h" fact="0.6227"/>
                  <dgm:constr type="w" for="ch" forName="dot8" refType="userD"/>
                  <dgm:constr type="h" for="ch" forName="dot8" refType="userD"/>
                  <dgm:constr type="ctrX" for="ch" forName="dot9" refType="w" fact="0.7403"/>
                  <dgm:constr type="ctrY" for="ch" forName="dot9" refType="h" fact="0.4556"/>
                  <dgm:constr type="w" for="ch" forName="dot9" refType="userD"/>
                  <dgm:constr type="h" for="ch" forName="dot9" refType="userD"/>
                  <dgm:constr type="ctrX" for="ch" forName="dot10" refType="w" fact="0.7714"/>
                  <dgm:constr type="ctrY" for="ch" forName="dot10" refType="h" fact="0.2816"/>
                  <dgm:constr type="w" for="ch" forName="dot10" refType="userD"/>
                  <dgm:constr type="h" for="ch" forName="dot10" refType="userD"/>
                  <dgm:constr type="ctrX" for="ch" forName="dotArrow1" refType="w" fact="0.7443"/>
                  <dgm:constr type="ctrY" for="ch" forName="dotArrow1" refType="h" fact="0.0748"/>
                  <dgm:constr type="w" for="ch" forName="dotArrow1" refType="userD"/>
                  <dgm:constr type="h" for="ch" forName="dotArrow1" refType="userD"/>
                  <dgm:constr type="ctrX" for="ch" forName="dotArrow2" refType="w" fact="0.7628"/>
                  <dgm:constr type="ctrY" for="ch" forName="dotArrow2" refType="h" fact="0.0581"/>
                  <dgm:constr type="w" for="ch" forName="dotArrow2" refType="userD"/>
                  <dgm:constr type="h" for="ch" forName="dotArrow2" refType="userD"/>
                  <dgm:constr type="ctrX" for="ch" forName="dotArrow3" refType="w" fact="0.7814"/>
                  <dgm:constr type="ctrY" for="ch" forName="dotArrow3" refType="h" fact="0.0414"/>
                  <dgm:constr type="w" for="ch" forName="dotArrow3" refType="userD"/>
                  <dgm:constr type="h" for="ch" forName="dotArrow3" refType="userD"/>
                  <dgm:constr type="ctrX" for="ch" forName="dotArrow4" refType="w" fact="0.7999"/>
                  <dgm:constr type="ctrY" for="ch" forName="dotArrow4" refType="h" fact="0.0581"/>
                  <dgm:constr type="w" for="ch" forName="dotArrow4" refType="userD"/>
                  <dgm:constr type="h" for="ch" forName="dotArrow4" refType="userD"/>
                  <dgm:constr type="ctrX" for="ch" forName="dotArrow5" refType="w" fact="0.8184"/>
                  <dgm:constr type="ctrY" for="ch" forName="dotArrow5" refType="h" fact="0.0748"/>
                  <dgm:constr type="w" for="ch" forName="dotArrow5" refType="userD"/>
                  <dgm:constr type="h" for="ch" forName="dotArrow5" refType="userD"/>
                  <dgm:constr type="ctrX" for="ch" forName="dotArrow6" refType="w" fact="0.7814"/>
                  <dgm:constr type="ctrY" for="ch" forName="dotArrow6" refType="h" fact="0.0766"/>
                  <dgm:constr type="w" for="ch" forName="dotArrow6" refType="userD"/>
                  <dgm:constr type="h" for="ch" forName="dotArrow6" refType="userD"/>
                  <dgm:constr type="ctrX" for="ch" forName="dotArrow7" refType="w" fact="0.7814"/>
                  <dgm:constr type="ctrY" for="ch" forName="dotArrow7" refType="h" fact="0.1118"/>
                  <dgm:constr type="w" for="ch" forName="dotArrow7" refType="userD"/>
                  <dgm:constr type="h" for="ch" forName="dotArrow7" refType="userD"/>
                  <dgm:constr type="l" for="ch" forName="parTx1" refType="w" fact="0.2479"/>
                  <dgm:constr type="t" for="ch" forName="parTx1" refType="h" fact="0.9416"/>
                  <dgm:constr type="w" for="ch" forName="parTx1" refType="w" fact="0.2696"/>
                  <dgm:constr type="h" for="ch" forName="parTx1" refType="h" fact="0.0811"/>
                  <dgm:constr type="ctrX" for="ch" forName="picture1" refType="w" fact="0.2356"/>
                  <dgm:constr type="ctrY" for="ch" forName="picture1" refType="h" fact="0.9322"/>
                  <dgm:constr type="w" for="ch" forName="picture1" refType="w" fact="0.125"/>
                  <dgm:constr type="h" for="ch" forName="picture1" refType="h" fact="0.1403"/>
                  <dgm:constr type="l" for="ch" forName="parTx2" refType="w" fact="0.5064"/>
                  <dgm:constr type="t" for="ch" forName="parTx2" refType="h" fact="0.8451"/>
                  <dgm:constr type="w" for="ch" forName="parTx2" refType="w" fact="0.2696"/>
                  <dgm:constr type="h" for="ch" forName="parTx2" refType="h" fact="0.0811"/>
                  <dgm:constr type="ctrX" for="ch" forName="picture2" refType="w" fact="0.4941"/>
                  <dgm:constr type="ctrY" for="ch" forName="picture2" refType="h" fact="0.8357"/>
                  <dgm:constr type="w" for="ch" forName="picture2" refType="w" fact="0.125"/>
                  <dgm:constr type="h" for="ch" forName="picture2" refType="h" fact="0.1403"/>
                  <dgm:constr type="l" for="ch" forName="parTx3" refType="w" fact="0.6339"/>
                  <dgm:constr type="t" for="ch" forName="parTx3" refType="h" fact="0.7006"/>
                  <dgm:constr type="w" for="ch" forName="parTx3" refType="w" fact="0.2696"/>
                  <dgm:constr type="h" for="ch" forName="parTx3" refType="h" fact="0.0811"/>
                  <dgm:constr type="ctrX" for="ch" forName="picture3" refType="w" fact="0.6216"/>
                  <dgm:constr type="ctrY" for="ch" forName="picture3" refType="h" fact="0.6912"/>
                  <dgm:constr type="w" for="ch" forName="picture3" refType="w" fact="0.125"/>
                  <dgm:constr type="h" for="ch" forName="picture3" refType="h" fact="0.1403"/>
                  <dgm:constr type="l" for="ch" forName="parTx4" refType="w" fact="0.7108"/>
                  <dgm:constr type="t" for="ch" forName="parTx4" refType="h" fact="0.5424"/>
                  <dgm:constr type="w" for="ch" forName="parTx4" refType="w" fact="0.2696"/>
                  <dgm:constr type="h" for="ch" forName="parTx4" refType="h" fact="0.0811"/>
                  <dgm:constr type="ctrX" for="ch" forName="picture4" refType="w" fact="0.6985"/>
                  <dgm:constr type="ctrY" for="ch" forName="picture4" refType="h" fact="0.533"/>
                  <dgm:constr type="w" for="ch" forName="picture4" refType="w" fact="0.125"/>
                  <dgm:constr type="h" for="ch" forName="picture4" refType="h" fact="0.1403"/>
                  <dgm:constr type="l" for="ch" forName="parTx5" refType="w" fact="0.7604"/>
                  <dgm:constr type="t" for="ch" forName="parTx5" refType="h" fact="0.372"/>
                  <dgm:constr type="w" for="ch" forName="parTx5" refType="w" fact="0.2696"/>
                  <dgm:constr type="h" for="ch" forName="parTx5" refType="h" fact="0.0811"/>
                  <dgm:constr type="ctrX" for="ch" forName="picture5" refType="w" fact="0.7481"/>
                  <dgm:constr type="ctrY" for="ch" forName="picture5" refType="h" fact="0.3626"/>
                  <dgm:constr type="w" for="ch" forName="picture5" refType="w" fact="0.125"/>
                  <dgm:constr type="h" for="ch" forName="picture5" refType="h" fact="0.1403"/>
                  <dgm:constr type="l" for="ch" forName="parTx6" refType="w" fact="0.7874"/>
                  <dgm:constr type="t" for="ch" forName="parTx6" refType="h" fact="0.2044"/>
                  <dgm:constr type="w" for="ch" forName="parTx6" refType="w" fact="0.2696"/>
                  <dgm:constr type="h" for="ch" forName="parTx6" refType="h" fact="0.0811"/>
                  <dgm:constr type="ctrX" for="ch" forName="picture6" refType="w" fact="0.7751"/>
                  <dgm:constr type="ctrY" for="ch" forName="picture6" refType="h" fact="0.195"/>
                  <dgm:constr type="w" for="ch" forName="picture6" refType="w" fact="0.125"/>
                  <dgm:constr type="h" for="ch" forName="picture6" refType="h" fact="0.1403"/>
                </dgm:constrLst>
              </dgm:else>
            </dgm:choose>
          </dgm:if>
          <dgm:else name="Name58">
            <dgm:choose name="Name59">
              <dgm:if name="Name60" axis="des" func="maxDepth" op="gt" val="1">
                <dgm:alg type="composite">
                  <dgm:param type="ar" val="1.3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primFontSz" for="ch" forName="desTx5" refType="primFontSz" refFor="ch" refForName="desTx1" op="equ"/>
                  <dgm:constr type="primFontSz" for="ch" forName="desTx6" refType="primFontSz" refFor="ch" refForName="desTx1" op="equ"/>
                  <dgm:constr type="userD" refType="w" fact="0.0105"/>
                  <dgm:constr type="ctrX" for="ch" forName="dot1" refType="w" fact="0.6392"/>
                  <dgm:constr type="ctrY" for="ch" forName="dot1" refType="h" fact="0.8839"/>
                  <dgm:constr type="w" for="ch" forName="dot1" refType="userD"/>
                  <dgm:constr type="h" for="ch" forName="dot1" refType="userD"/>
                  <dgm:constr type="ctrX" for="ch" forName="dot2" refType="w" fact="0.6616"/>
                  <dgm:constr type="ctrY" for="ch" forName="dot2" refType="h" fact="0.8967"/>
                  <dgm:constr type="w" for="ch" forName="dot2" refType="userD"/>
                  <dgm:constr type="h" for="ch" forName="dot2" refType="userD"/>
                  <dgm:constr type="ctrX" for="ch" forName="dot3" refType="w" fact="0.6845"/>
                  <dgm:constr type="ctrY" for="ch" forName="dot3" refType="h" fact="0.9076"/>
                  <dgm:constr type="w" for="ch" forName="dot3" refType="userD"/>
                  <dgm:constr type="h" for="ch" forName="dot3" refType="userD"/>
                  <dgm:constr type="ctrX" for="ch" forName="dot4" refType="w" fact="0.7077"/>
                  <dgm:constr type="ctrY" for="ch" forName="dot4" refType="h" fact="0.9165"/>
                  <dgm:constr type="w" for="ch" forName="dot4" refType="userD"/>
                  <dgm:constr type="h" for="ch" forName="dot4" refType="userD"/>
                  <dgm:constr type="ctrX" for="ch" forName="dot5" refType="w" fact="0.7312"/>
                  <dgm:constr type="ctrY" for="ch" forName="dot5" refType="h" fact="0.9234"/>
                  <dgm:constr type="w" for="ch" forName="dot5" refType="userD"/>
                  <dgm:constr type="h" for="ch" forName="dot5" refType="userD"/>
                  <dgm:constr type="ctrX" for="ch" forName="dot6" refType="w" fact="0.5117"/>
                  <dgm:constr type="ctrY" for="ch" forName="dot6" refType="h" fact="0.764"/>
                  <dgm:constr type="w" for="ch" forName="dot6" refType="userD"/>
                  <dgm:constr type="h" for="ch" forName="dot6" refType="userD"/>
                  <dgm:constr type="ctrX" for="ch" forName="dot7" refType="w" fact="0.5305"/>
                  <dgm:constr type="ctrY" for="ch" forName="dot7" refType="h" fact="0.7878"/>
                  <dgm:constr type="w" for="ch" forName="dot7" refType="userD"/>
                  <dgm:constr type="h" for="ch" forName="dot7" refType="userD"/>
                  <dgm:constr type="ctrX" for="ch" forName="dot8" refType="w" fact="0.4304"/>
                  <dgm:constr type="ctrY" for="ch" forName="dot8" refType="h" fact="0.6227"/>
                  <dgm:constr type="w" for="ch" forName="dot8" refType="userD"/>
                  <dgm:constr type="h" for="ch" forName="dot8" refType="userD"/>
                  <dgm:constr type="ctrX" for="ch" forName="dot9" refType="w" fact="0.3753"/>
                  <dgm:constr type="ctrY" for="ch" forName="dot9" refType="h" fact="0.4556"/>
                  <dgm:constr type="w" for="ch" forName="dot9" refType="userD"/>
                  <dgm:constr type="h" for="ch" forName="dot9" refType="userD"/>
                  <dgm:constr type="ctrX" for="ch" forName="dot10" refType="w" fact="0.3491"/>
                  <dgm:constr type="ctrY" for="ch" forName="dot10" refType="h" fact="0.2816"/>
                  <dgm:constr type="w" for="ch" forName="dot10" refType="userD"/>
                  <dgm:constr type="h" for="ch" forName="dot10" refType="userD"/>
                  <dgm:constr type="ctrX" for="ch" forName="dotArrow1" refType="w" fact="0.3719"/>
                  <dgm:constr type="ctrY" for="ch" forName="dotArrow1" refType="h" fact="0.0748"/>
                  <dgm:constr type="w" for="ch" forName="dotArrow1" refType="userD"/>
                  <dgm:constr type="h" for="ch" forName="dotArrow1" refType="userD"/>
                  <dgm:constr type="ctrX" for="ch" forName="dotArrow2" refType="w" fact="0.3563"/>
                  <dgm:constr type="ctrY" for="ch" forName="dotArrow2" refType="h" fact="0.0581"/>
                  <dgm:constr type="w" for="ch" forName="dotArrow2" refType="userD"/>
                  <dgm:constr type="h" for="ch" forName="dotArrow2" refType="userD"/>
                  <dgm:constr type="ctrX" for="ch" forName="dotArrow3" refType="w" fact="0.3407"/>
                  <dgm:constr type="ctrY" for="ch" forName="dotArrow3" refType="h" fact="0.0414"/>
                  <dgm:constr type="w" for="ch" forName="dotArrow3" refType="userD"/>
                  <dgm:constr type="h" for="ch" forName="dotArrow3" refType="userD"/>
                  <dgm:constr type="ctrX" for="ch" forName="dotArrow4" refType="w" fact="0.325"/>
                  <dgm:constr type="ctrY" for="ch" forName="dotArrow4" refType="h" fact="0.0581"/>
                  <dgm:constr type="w" for="ch" forName="dotArrow4" refType="userD"/>
                  <dgm:constr type="h" for="ch" forName="dotArrow4" refType="userD"/>
                  <dgm:constr type="ctrX" for="ch" forName="dotArrow5" refType="w" fact="0.3094"/>
                  <dgm:constr type="ctrY" for="ch" forName="dotArrow5" refType="h" fact="0.0748"/>
                  <dgm:constr type="w" for="ch" forName="dotArrow5" refType="userD"/>
                  <dgm:constr type="h" for="ch" forName="dotArrow5" refType="userD"/>
                  <dgm:constr type="ctrX" for="ch" forName="dotArrow6" refType="w" fact="0.3407"/>
                  <dgm:constr type="ctrY" for="ch" forName="dotArrow6" refType="h" fact="0.0766"/>
                  <dgm:constr type="w" for="ch" forName="dotArrow6" refType="userD"/>
                  <dgm:constr type="h" for="ch" forName="dotArrow6" refType="userD"/>
                  <dgm:constr type="ctrX" for="ch" forName="dotArrow7" refType="w" fact="0.3407"/>
                  <dgm:constr type="ctrY" for="ch" forName="dotArrow7" refType="h" fact="0.1118"/>
                  <dgm:constr type="w" for="ch" forName="dotArrow7" refType="userD"/>
                  <dgm:constr type="h" for="ch" forName="dotArrow7" refType="userD"/>
                  <dgm:constr type="r" for="ch" forName="parTx1" refType="w" fact="0.7909"/>
                  <dgm:constr type="t" for="ch" forName="parTx1" refType="h" fact="0.9433"/>
                  <dgm:constr type="w" for="ch" forName="parTx1" refType="w" fact="0.2275"/>
                  <dgm:constr type="h" for="ch" forName="parTx1" refType="h" fact="0.0811"/>
                  <dgm:constr type="ctrX" for="ch" forName="picture1" refType="w" fact="0.8012"/>
                  <dgm:constr type="ctrY" for="ch" forName="picture1" refType="h" fact="0.9322"/>
                  <dgm:constr type="w" for="ch" forName="picture1" refType="w" fact="0.1055"/>
                  <dgm:constr type="h" for="ch" forName="picture1" refType="h" fact="0.1403"/>
                  <dgm:constr type="r" for="ch" forName="desTx1" refType="l" refFor="ch" refForName="parTx1"/>
                  <dgm:constr type="l" for="ch" forName="desTx1"/>
                  <dgm:constr type="t" for="ch" forName="desTx1" refType="t" refFor="ch" refForName="parTx1"/>
                  <dgm:constr type="h" for="ch" forName="desTx1" refType="h" refFor="ch" refForName="parTx1"/>
                  <dgm:constr type="r" for="ch" forName="parTx2" refType="w" fact="0.5727"/>
                  <dgm:constr type="t" for="ch" forName="parTx2" refType="h" fact="0.8468"/>
                  <dgm:constr type="w" for="ch" forName="parTx2" refType="w" fact="0.2275"/>
                  <dgm:constr type="h" for="ch" forName="parTx2" refType="h" fact="0.0811"/>
                  <dgm:constr type="ctrX" for="ch" forName="picture2" refType="w" fact="0.5831"/>
                  <dgm:constr type="ctrY" for="ch" forName="picture2" refType="h" fact="0.8357"/>
                  <dgm:constr type="w" for="ch" forName="picture2" refType="w" fact="0.1055"/>
                  <dgm:constr type="h" for="ch" forName="picture2" refType="h" fact="0.1403"/>
                  <dgm:constr type="r" for="ch" forName="desTx2" refType="l" refFor="ch" refForName="parTx2"/>
                  <dgm:constr type="l" for="ch" forName="desTx2"/>
                  <dgm:constr type="t" for="ch" forName="desTx2" refType="t" refFor="ch" refForName="parTx2"/>
                  <dgm:constr type="h" for="ch" forName="desTx2" refType="h" refFor="ch" refForName="parTx2"/>
                  <dgm:constr type="r" for="ch" forName="parTx3" refType="w" fact="0.4651"/>
                  <dgm:constr type="t" for="ch" forName="parTx3" refType="h" fact="0.7023"/>
                  <dgm:constr type="w" for="ch" forName="parTx3" refType="w" fact="0.2275"/>
                  <dgm:constr type="h" for="ch" forName="parTx3" refType="h" fact="0.0811"/>
                  <dgm:constr type="ctrX" for="ch" forName="picture3" refType="w" fact="0.4755"/>
                  <dgm:constr type="ctrY" for="ch" forName="picture3" refType="h" fact="0.6912"/>
                  <dgm:constr type="w" for="ch" forName="picture3" refType="w" fact="0.1055"/>
                  <dgm:constr type="h" for="ch" forName="picture3" refType="h" fact="0.1403"/>
                  <dgm:constr type="r" for="ch" forName="desTx3" refType="l" refFor="ch" refForName="parTx3"/>
                  <dgm:constr type="l" for="ch" forName="desTx3"/>
                  <dgm:constr type="t" for="ch" forName="desTx3" refType="t" refFor="ch" refForName="parTx3"/>
                  <dgm:constr type="h" for="ch" forName="desTx3" refType="h" refFor="ch" refForName="parTx3"/>
                  <dgm:constr type="r" for="ch" forName="parTx4" refType="w" fact="0.4002"/>
                  <dgm:constr type="t" for="ch" forName="parTx4" refType="h" fact="0.5441"/>
                  <dgm:constr type="w" for="ch" forName="parTx4" refType="w" fact="0.2275"/>
                  <dgm:constr type="h" for="ch" forName="parTx4" refType="h" fact="0.0811"/>
                  <dgm:constr type="ctrX" for="ch" forName="picture4" refType="w" fact="0.4106"/>
                  <dgm:constr type="ctrY" for="ch" forName="picture4" refType="h" fact="0.533"/>
                  <dgm:constr type="w" for="ch" forName="picture4" refType="w" fact="0.1055"/>
                  <dgm:constr type="h" for="ch" forName="picture4" refType="h" fact="0.1403"/>
                  <dgm:constr type="r" for="ch" forName="desTx4" refType="l" refFor="ch" refForName="parTx4"/>
                  <dgm:constr type="l" for="ch" forName="desTx4"/>
                  <dgm:constr type="t" for="ch" forName="desTx4" refType="t" refFor="ch" refForName="parTx4"/>
                  <dgm:constr type="h" for="ch" forName="desTx4" refType="h" refFor="ch" refForName="parTx4"/>
                  <dgm:constr type="r" for="ch" forName="parTx5" refType="w" fact="0.3584"/>
                  <dgm:constr type="t" for="ch" forName="parTx5" refType="h" fact="0.3737"/>
                  <dgm:constr type="w" for="ch" forName="parTx5" refType="w" fact="0.2275"/>
                  <dgm:constr type="h" for="ch" forName="parTx5" refType="h" fact="0.0811"/>
                  <dgm:constr type="ctrX" for="ch" forName="picture5" refType="w" fact="0.3687"/>
                  <dgm:constr type="ctrY" for="ch" forName="picture5" refType="h" fact="0.3626"/>
                  <dgm:constr type="w" for="ch" forName="picture5" refType="w" fact="0.1055"/>
                  <dgm:constr type="h" for="ch" forName="picture5" refType="h" fact="0.1403"/>
                  <dgm:constr type="r" for="ch" forName="desTx5" refType="l" refFor="ch" refForName="parTx5"/>
                  <dgm:constr type="l" for="ch" forName="desTx5"/>
                  <dgm:constr type="t" for="ch" forName="desTx5" refType="t" refFor="ch" refForName="parTx5"/>
                  <dgm:constr type="h" for="ch" forName="desTx5" refType="h" refFor="ch" refForName="parTx5"/>
                  <dgm:constr type="r" for="ch" forName="parTx6" refType="w" fact="0.3356"/>
                  <dgm:constr type="t" for="ch" forName="parTx6" refType="h" fact="0.2061"/>
                  <dgm:constr type="w" for="ch" forName="parTx6" refType="w" fact="0.2275"/>
                  <dgm:constr type="h" for="ch" forName="parTx6" refType="h" fact="0.0811"/>
                  <dgm:constr type="ctrX" for="ch" forName="picture6" refType="w" fact="0.3459"/>
                  <dgm:constr type="ctrY" for="ch" forName="picture6" refType="h" fact="0.195"/>
                  <dgm:constr type="w" for="ch" forName="picture6" refType="w" fact="0.1055"/>
                  <dgm:constr type="h" for="ch" forName="picture6" refType="h" fact="0.1403"/>
                  <dgm:constr type="r" for="ch" forName="desTx6" refType="l" refFor="ch" refForName="parTx6"/>
                  <dgm:constr type="l" for="ch" forName="desTx6"/>
                  <dgm:constr type="t" for="ch" forName="desTx6" refType="t" refFor="ch" refForName="parTx6"/>
                  <dgm:constr type="h" for="ch" forName="desTx6" refType="h" refFor="ch" refForName="parTx6"/>
                </dgm:constrLst>
              </dgm:if>
              <dgm:else name="Name61">
                <dgm:alg type="composite">
                  <dgm:param type="ar" val="1.122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userD" refType="w" fact="0.0125"/>
                  <dgm:constr type="ctrX" for="ch" forName="dot1" refType="w" fact="0.5724"/>
                  <dgm:constr type="ctrY" for="ch" forName="dot1" refType="h" fact="0.8839"/>
                  <dgm:constr type="w" for="ch" forName="dot1" refType="userD"/>
                  <dgm:constr type="h" for="ch" forName="dot1" refType="userD"/>
                  <dgm:constr type="ctrX" for="ch" forName="dot2" refType="w" fact="0.599"/>
                  <dgm:constr type="ctrY" for="ch" forName="dot2" refType="h" fact="0.8967"/>
                  <dgm:constr type="w" for="ch" forName="dot2" refType="userD"/>
                  <dgm:constr type="h" for="ch" forName="dot2" refType="userD"/>
                  <dgm:constr type="ctrX" for="ch" forName="dot3" refType="w" fact="0.6261"/>
                  <dgm:constr type="ctrY" for="ch" forName="dot3" refType="h" fact="0.9076"/>
                  <dgm:constr type="w" for="ch" forName="dot3" refType="userD"/>
                  <dgm:constr type="h" for="ch" forName="dot3" refType="userD"/>
                  <dgm:constr type="ctrX" for="ch" forName="dot4" refType="w" fact="0.6536"/>
                  <dgm:constr type="ctrY" for="ch" forName="dot4" refType="h" fact="0.9165"/>
                  <dgm:constr type="w" for="ch" forName="dot4" refType="userD"/>
                  <dgm:constr type="h" for="ch" forName="dot4" refType="userD"/>
                  <dgm:constr type="ctrX" for="ch" forName="dot5" refType="w" fact="0.6814"/>
                  <dgm:constr type="ctrY" for="ch" forName="dot5" refType="h" fact="0.9234"/>
                  <dgm:constr type="w" for="ch" forName="dot5" refType="userD"/>
                  <dgm:constr type="h" for="ch" forName="dot5" refType="userD"/>
                  <dgm:constr type="ctrX" for="ch" forName="dot6" refType="w" fact="0.4214"/>
                  <dgm:constr type="ctrY" for="ch" forName="dot6" refType="h" fact="0.764"/>
                  <dgm:constr type="w" for="ch" forName="dot6" refType="userD"/>
                  <dgm:constr type="h" for="ch" forName="dot6" refType="userD"/>
                  <dgm:constr type="ctrX" for="ch" forName="dot7" refType="w" fact="0.4436"/>
                  <dgm:constr type="ctrY" for="ch" forName="dot7" refType="h" fact="0.7878"/>
                  <dgm:constr type="w" for="ch" forName="dot7" refType="userD"/>
                  <dgm:constr type="h" for="ch" forName="dot7" refType="userD"/>
                  <dgm:constr type="ctrX" for="ch" forName="dot8" refType="w" fact="0.325"/>
                  <dgm:constr type="ctrY" for="ch" forName="dot8" refType="h" fact="0.6227"/>
                  <dgm:constr type="w" for="ch" forName="dot8" refType="userD"/>
                  <dgm:constr type="h" for="ch" forName="dot8" refType="userD"/>
                  <dgm:constr type="ctrX" for="ch" forName="dot9" refType="w" fact="0.2597"/>
                  <dgm:constr type="ctrY" for="ch" forName="dot9" refType="h" fact="0.4556"/>
                  <dgm:constr type="w" for="ch" forName="dot9" refType="userD"/>
                  <dgm:constr type="h" for="ch" forName="dot9" refType="userD"/>
                  <dgm:constr type="ctrX" for="ch" forName="dot10" refType="w" fact="0.2286"/>
                  <dgm:constr type="ctrY" for="ch" forName="dot10" refType="h" fact="0.2816"/>
                  <dgm:constr type="w" for="ch" forName="dot10" refType="userD"/>
                  <dgm:constr type="h" for="ch" forName="dot10" refType="userD"/>
                  <dgm:constr type="ctrX" for="ch" forName="dotArrow1" refType="w" fact="0.2557"/>
                  <dgm:constr type="ctrY" for="ch" forName="dotArrow1" refType="h" fact="0.0748"/>
                  <dgm:constr type="w" for="ch" forName="dotArrow1" refType="userD"/>
                  <dgm:constr type="h" for="ch" forName="dotArrow1" refType="userD"/>
                  <dgm:constr type="ctrX" for="ch" forName="dotArrow2" refType="w" fact="0.2372"/>
                  <dgm:constr type="ctrY" for="ch" forName="dotArrow2" refType="h" fact="0.0581"/>
                  <dgm:constr type="w" for="ch" forName="dotArrow2" refType="userD"/>
                  <dgm:constr type="h" for="ch" forName="dotArrow2" refType="userD"/>
                  <dgm:constr type="ctrX" for="ch" forName="dotArrow3" refType="w" fact="0.2187"/>
                  <dgm:constr type="ctrY" for="ch" forName="dotArrow3" refType="h" fact="0.0414"/>
                  <dgm:constr type="w" for="ch" forName="dotArrow3" refType="userD"/>
                  <dgm:constr type="h" for="ch" forName="dotArrow3" refType="userD"/>
                  <dgm:constr type="ctrX" for="ch" forName="dotArrow4" refType="w" fact="0.2001"/>
                  <dgm:constr type="ctrY" for="ch" forName="dotArrow4" refType="h" fact="0.0581"/>
                  <dgm:constr type="w" for="ch" forName="dotArrow4" refType="userD"/>
                  <dgm:constr type="h" for="ch" forName="dotArrow4" refType="userD"/>
                  <dgm:constr type="ctrX" for="ch" forName="dotArrow5" refType="w" fact="0.1816"/>
                  <dgm:constr type="ctrY" for="ch" forName="dotArrow5" refType="h" fact="0.0748"/>
                  <dgm:constr type="w" for="ch" forName="dotArrow5" refType="userD"/>
                  <dgm:constr type="h" for="ch" forName="dotArrow5" refType="userD"/>
                  <dgm:constr type="ctrX" for="ch" forName="dotArrow6" refType="w" fact="0.2187"/>
                  <dgm:constr type="ctrY" for="ch" forName="dotArrow6" refType="h" fact="0.0766"/>
                  <dgm:constr type="w" for="ch" forName="dotArrow6" refType="userD"/>
                  <dgm:constr type="h" for="ch" forName="dotArrow6" refType="userD"/>
                  <dgm:constr type="ctrX" for="ch" forName="dotArrow7" refType="w" fact="0.2187"/>
                  <dgm:constr type="ctrY" for="ch" forName="dotArrow7" refType="h" fact="0.1118"/>
                  <dgm:constr type="w" for="ch" forName="dotArrow7" refType="userD"/>
                  <dgm:constr type="h" for="ch" forName="dotArrow7" refType="userD"/>
                  <dgm:constr type="r" for="ch" forName="parTx1" refType="w" fact="0.7522"/>
                  <dgm:constr type="t" for="ch" forName="parTx1" refType="h" fact="0.9416"/>
                  <dgm:constr type="w" for="ch" forName="parTx1" refType="w" fact="0.2696"/>
                  <dgm:constr type="h" for="ch" forName="parTx1" refType="h" fact="0.0811"/>
                  <dgm:constr type="ctrX" for="ch" forName="picture1" refType="w" fact="0.7644"/>
                  <dgm:constr type="ctrY" for="ch" forName="picture1" refType="h" fact="0.9322"/>
                  <dgm:constr type="w" for="ch" forName="picture1" refType="w" fact="0.125"/>
                  <dgm:constr type="h" for="ch" forName="picture1" refType="h" fact="0.1403"/>
                  <dgm:constr type="r" for="ch" forName="parTx2" refType="w" fact="0.4937"/>
                  <dgm:constr type="t" for="ch" forName="parTx2" refType="h" fact="0.8451"/>
                  <dgm:constr type="w" for="ch" forName="parTx2" refType="w" fact="0.2696"/>
                  <dgm:constr type="h" for="ch" forName="parTx2" refType="h" fact="0.0811"/>
                  <dgm:constr type="ctrX" for="ch" forName="picture2" refType="w" fact="0.5059"/>
                  <dgm:constr type="ctrY" for="ch" forName="picture2" refType="h" fact="0.8357"/>
                  <dgm:constr type="w" for="ch" forName="picture2" refType="w" fact="0.125"/>
                  <dgm:constr type="h" for="ch" forName="picture2" refType="h" fact="0.1403"/>
                  <dgm:constr type="r" for="ch" forName="parTx3" refType="w" fact="0.3662"/>
                  <dgm:constr type="t" for="ch" forName="parTx3" refType="h" fact="0.7006"/>
                  <dgm:constr type="w" for="ch" forName="parTx3" refType="w" fact="0.2696"/>
                  <dgm:constr type="h" for="ch" forName="parTx3" refType="h" fact="0.0811"/>
                  <dgm:constr type="ctrX" for="ch" forName="picture3" refType="w" fact="0.3784"/>
                  <dgm:constr type="ctrY" for="ch" forName="picture3" refType="h" fact="0.6912"/>
                  <dgm:constr type="w" for="ch" forName="picture3" refType="w" fact="0.125"/>
                  <dgm:constr type="h" for="ch" forName="picture3" refType="h" fact="0.1403"/>
                  <dgm:constr type="r" for="ch" forName="parTx4" refType="w" fact="0.2893"/>
                  <dgm:constr type="t" for="ch" forName="parTx4" refType="h" fact="0.5424"/>
                  <dgm:constr type="w" for="ch" forName="parTx4" refType="w" fact="0.2696"/>
                  <dgm:constr type="h" for="ch" forName="parTx4" refType="h" fact="0.0811"/>
                  <dgm:constr type="ctrX" for="ch" forName="picture4" refType="w" fact="0.3015"/>
                  <dgm:constr type="ctrY" for="ch" forName="picture4" refType="h" fact="0.533"/>
                  <dgm:constr type="w" for="ch" forName="picture4" refType="w" fact="0.125"/>
                  <dgm:constr type="h" for="ch" forName="picture4" refType="h" fact="0.1403"/>
                  <dgm:constr type="r" for="ch" forName="parTx5" refType="w" fact="0.2397"/>
                  <dgm:constr type="t" for="ch" forName="parTx5" refType="h" fact="0.372"/>
                  <dgm:constr type="w" for="ch" forName="parTx5" refType="w" fact="0.2696"/>
                  <dgm:constr type="h" for="ch" forName="parTx5" refType="h" fact="0.0811"/>
                  <dgm:constr type="ctrX" for="ch" forName="picture5" refType="w" fact="0.2519"/>
                  <dgm:constr type="ctrY" for="ch" forName="picture5" refType="h" fact="0.3626"/>
                  <dgm:constr type="w" for="ch" forName="picture5" refType="w" fact="0.125"/>
                  <dgm:constr type="h" for="ch" forName="picture5" refType="h" fact="0.1403"/>
                  <dgm:constr type="r" for="ch" forName="parTx6" refType="w" fact="0.2127"/>
                  <dgm:constr type="t" for="ch" forName="parTx6" refType="h" fact="0.2044"/>
                  <dgm:constr type="w" for="ch" forName="parTx6" refType="w" fact="0.2696"/>
                  <dgm:constr type="h" for="ch" forName="parTx6" refType="h" fact="0.0811"/>
                  <dgm:constr type="ctrX" for="ch" forName="picture6" refType="w" fact="0.2249"/>
                  <dgm:constr type="ctrY" for="ch" forName="picture6" refType="h" fact="0.195"/>
                  <dgm:constr type="w" for="ch" forName="picture6" refType="w" fact="0.125"/>
                  <dgm:constr type="h" for="ch" forName="picture6" refType="h" fact="0.1403"/>
                </dgm:constrLst>
              </dgm:else>
            </dgm:choose>
          </dgm:else>
        </dgm:choose>
      </dgm:if>
      <dgm:else name="Name62">
        <dgm:choose name="Name63">
          <dgm:if name="Name64" func="var" arg="dir" op="equ" val="norm">
            <dgm:choose name="Name65">
              <dgm:if name="Name66" axis="des" func="maxDepth" op="gt" val="1">
                <dgm:alg type="composite">
                  <dgm:param type="ar" val="1.2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primFontSz" for="ch" forName="parTx7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primFontSz" for="ch" forName="desTx5" refType="primFontSz" refFor="ch" refForName="desTx1" op="equ"/>
                  <dgm:constr type="primFontSz" for="ch" forName="desTx6" refType="primFontSz" refFor="ch" refForName="desTx1" op="equ"/>
                  <dgm:constr type="primFontSz" for="ch" forName="desTx7" refType="primFontSz" refFor="ch" refForName="desTx1" op="equ"/>
                  <dgm:constr type="userD" refType="w" fact="0.0097"/>
                  <dgm:constr type="ctrX" for="ch" forName="dot1" refType="w" fact="0.3909"/>
                  <dgm:constr type="ctrY" for="ch" forName="dot1" refType="h" fact="0.8342"/>
                  <dgm:constr type="w" for="ch" forName="dot1" refType="userD"/>
                  <dgm:constr type="h" for="ch" forName="dot1" refType="userD"/>
                  <dgm:constr type="ctrX" for="ch" forName="dot2" refType="w" fact="0.3721"/>
                  <dgm:constr type="ctrY" for="ch" forName="dot2" refType="h" fact="0.8448"/>
                  <dgm:constr type="w" for="ch" forName="dot2" refType="userD"/>
                  <dgm:constr type="h" for="ch" forName="dot2" refType="userD"/>
                  <dgm:constr type="ctrX" for="ch" forName="dot3" refType="w" fact="0.353"/>
                  <dgm:constr type="ctrY" for="ch" forName="dot3" refType="h" fact="0.8539"/>
                  <dgm:constr type="w" for="ch" forName="dot3" refType="userD"/>
                  <dgm:constr type="h" for="ch" forName="dot3" refType="userD"/>
                  <dgm:constr type="ctrX" for="ch" forName="dot4" refType="w" fact="0.3337"/>
                  <dgm:constr type="ctrY" for="ch" forName="dot4" refType="h" fact="0.8615"/>
                  <dgm:constr type="w" for="ch" forName="dot4" refType="userD"/>
                  <dgm:constr type="h" for="ch" forName="dot4" refType="userD"/>
                  <dgm:constr type="ctrX" for="ch" forName="dot5" refType="w" fact="0.3142"/>
                  <dgm:constr type="ctrY" for="ch" forName="dot5" refType="h" fact="0.8676"/>
                  <dgm:constr type="w" for="ch" forName="dot5" refType="userD"/>
                  <dgm:constr type="h" for="ch" forName="dot5" refType="userD"/>
                  <dgm:constr type="ctrX" for="ch" forName="dot6" refType="w" fact="0.5088"/>
                  <dgm:constr type="ctrY" for="ch" forName="dot6" refType="h" fact="0.7255"/>
                  <dgm:constr type="w" for="ch" forName="dot6" refType="userD"/>
                  <dgm:constr type="h" for="ch" forName="dot6" refType="userD"/>
                  <dgm:constr type="ctrX" for="ch" forName="dot7" refType="w" fact="0.4926"/>
                  <dgm:constr type="ctrY" for="ch" forName="dot7" refType="h" fact="0.7454"/>
                  <dgm:constr type="w" for="ch" forName="dot7" refType="userD"/>
                  <dgm:constr type="h" for="ch" forName="dot7" refType="userD"/>
                  <dgm:constr type="ctrX" for="ch" forName="dot8" refType="w" fact="0.5836"/>
                  <dgm:constr type="ctrY" for="ch" forName="dot8" refType="h" fact="0.6026"/>
                  <dgm:constr type="w" for="ch" forName="dot8" refType="userD"/>
                  <dgm:constr type="h" for="ch" forName="dot8" refType="userD"/>
                  <dgm:constr type="ctrX" for="ch" forName="dot9" refType="w" fact="0.6371"/>
                  <dgm:constr type="ctrY" for="ch" forName="dot9" refType="h" fact="0.4632"/>
                  <dgm:constr type="w" for="ch" forName="dot9" refType="userD"/>
                  <dgm:constr type="h" for="ch" forName="dot9" refType="userD"/>
                  <dgm:constr type="ctrX" for="ch" forName="dot10" refType="w" fact="0.6701"/>
                  <dgm:constr type="ctrY" for="ch" forName="dot10" refType="h" fact="0.3187"/>
                  <dgm:constr type="w" for="ch" forName="dot10" refType="userD"/>
                  <dgm:constr type="h" for="ch" forName="dot10" refType="userD"/>
                  <dgm:constr type="ctrX" for="ch" forName="dot11" refType="w" fact="0.6853"/>
                  <dgm:constr type="ctrY" for="ch" forName="dot11" refType="h" fact="0.1763"/>
                  <dgm:constr type="w" for="ch" forName="dot11" refType="userD"/>
                  <dgm:constr type="h" for="ch" forName="dot11" refType="userD"/>
                  <dgm:constr type="ctrX" for="ch" forName="dotArrow1" refType="w" fact="0.6627"/>
                  <dgm:constr type="ctrY" for="ch" forName="dotArrow1" refType="h" fact="-0.0099"/>
                  <dgm:constr type="w" for="ch" forName="dotArrow1" refType="userD"/>
                  <dgm:constr type="h" for="ch" forName="dotArrow1" refType="userD"/>
                  <dgm:constr type="ctrX" for="ch" forName="dotArrow2" refType="w" fact="0.6773"/>
                  <dgm:constr type="ctrY" for="ch" forName="dotArrow2" refType="h" fact="-0.0239"/>
                  <dgm:constr type="w" for="ch" forName="dotArrow2" refType="userD"/>
                  <dgm:constr type="h" for="ch" forName="dotArrow2" refType="userD"/>
                  <dgm:constr type="ctrX" for="ch" forName="dotArrow3" refType="w" fact="0.6919"/>
                  <dgm:constr type="ctrY" for="ch" forName="dotArrow3" refType="h" fact="-0.0378"/>
                  <dgm:constr type="w" for="ch" forName="dotArrow3" refType="userD"/>
                  <dgm:constr type="h" for="ch" forName="dotArrow3" refType="userD"/>
                  <dgm:constr type="ctrX" for="ch" forName="dotArrow4" refType="w" fact="0.7065"/>
                  <dgm:constr type="ctrY" for="ch" forName="dotArrow4" refType="h" fact="-0.0239"/>
                  <dgm:constr type="w" for="ch" forName="dotArrow4" refType="userD"/>
                  <dgm:constr type="h" for="ch" forName="dotArrow4" refType="userD"/>
                  <dgm:constr type="ctrX" for="ch" forName="dotArrow5" refType="w" fact="0.7212"/>
                  <dgm:constr type="ctrY" for="ch" forName="dotArrow5" refType="h" fact="-0.0099"/>
                  <dgm:constr type="w" for="ch" forName="dotArrow5" refType="userD"/>
                  <dgm:constr type="h" for="ch" forName="dotArrow5" refType="userD"/>
                  <dgm:constr type="ctrX" for="ch" forName="dotArrow6" refType="w" fact="0.6919"/>
                  <dgm:constr type="ctrY" for="ch" forName="dotArrow6" refType="h" fact="-0.0084"/>
                  <dgm:constr type="w" for="ch" forName="dotArrow6" refType="userD"/>
                  <dgm:constr type="h" for="ch" forName="dotArrow6" refType="userD"/>
                  <dgm:constr type="ctrX" for="ch" forName="dotArrow7" refType="w" fact="0.6919"/>
                  <dgm:constr type="ctrY" for="ch" forName="dotArrow7" refType="h" fact="0.0211"/>
                  <dgm:constr type="w" for="ch" forName="dotArrow7" refType="userD"/>
                  <dgm:constr type="h" for="ch" forName="dotArrow7" refType="userD"/>
                  <dgm:constr type="l" for="ch" forName="parTx1" refType="w" fact="0.2556"/>
                  <dgm:constr type="t" for="ch" forName="parTx1" refType="h" fact="0.8856"/>
                  <dgm:constr type="w" for="ch" forName="parTx1" refType="w" fact="0.2101"/>
                  <dgm:constr type="h" for="ch" forName="parTx1" refType="h" fact="0.0704"/>
                  <dgm:constr type="ctrX" for="ch" forName="picture1" refType="w" fact="0.246"/>
                  <dgm:constr type="ctrY" for="ch" forName="picture1" refType="h" fact="0.8769"/>
                  <dgm:constr type="w" for="ch" forName="picture1" refType="w" fact="0.0974"/>
                  <dgm:constr type="h" for="ch" forName="picture1" refType="h" fact="0.1218"/>
                  <dgm:constr type="l" for="ch" forName="desTx1" refType="r" refFor="ch" refForName="parTx1"/>
                  <dgm:constr type="r" for="ch" forName="desTx1" refType="w"/>
                  <dgm:constr type="t" for="ch" forName="desTx1" refType="t" refFor="ch" refForName="parTx1"/>
                  <dgm:constr type="h" for="ch" forName="desTx1" refType="h" refFor="ch" refForName="parTx1"/>
                  <dgm:constr type="l" for="ch" forName="parTx2" refType="w" fact="0.4535"/>
                  <dgm:constr type="t" for="ch" forName="parTx2" refType="h" fact="0.7956"/>
                  <dgm:constr type="w" for="ch" forName="parTx2" refType="w" fact="0.2101"/>
                  <dgm:constr type="h" for="ch" forName="parTx2" refType="h" fact="0.0704"/>
                  <dgm:constr type="ctrX" for="ch" forName="picture2" refType="w" fact="0.4439"/>
                  <dgm:constr type="ctrY" for="ch" forName="picture2" refType="h" fact="0.787"/>
                  <dgm:constr type="w" for="ch" forName="picture2" refType="w" fact="0.0974"/>
                  <dgm:constr type="h" for="ch" forName="picture2" refType="h" fact="0.1218"/>
                  <dgm:constr type="l" for="ch" forName="desTx2" refType="r" refFor="ch" refForName="parTx2"/>
                  <dgm:constr type="r" for="ch" forName="desTx2" refType="w"/>
                  <dgm:constr type="t" for="ch" forName="desTx2" refType="t" refFor="ch" refForName="parTx2"/>
                  <dgm:constr type="h" for="ch" forName="desTx2" refType="h" refFor="ch" refForName="parTx2"/>
                  <dgm:constr type="l" for="ch" forName="parTx3" refType="w" fact="0.5511"/>
                  <dgm:constr type="t" for="ch" forName="parTx3" refType="h" fact="0.673"/>
                  <dgm:constr type="w" for="ch" forName="parTx3" refType="w" fact="0.2101"/>
                  <dgm:constr type="h" for="ch" forName="parTx3" refType="h" fact="0.0704"/>
                  <dgm:constr type="ctrX" for="ch" forName="picture3" refType="w" fact="0.5415"/>
                  <dgm:constr type="ctrY" for="ch" forName="picture3" refType="h" fact="0.6644"/>
                  <dgm:constr type="w" for="ch" forName="picture3" refType="w" fact="0.0974"/>
                  <dgm:constr type="h" for="ch" forName="picture3" refType="h" fact="0.1218"/>
                  <dgm:constr type="l" for="ch" forName="desTx3" refType="r" refFor="ch" refForName="parTx3"/>
                  <dgm:constr type="r" for="ch" forName="desTx3" refType="w"/>
                  <dgm:constr type="t" for="ch" forName="desTx3" refType="t" refFor="ch" refForName="parTx3"/>
                  <dgm:constr type="h" for="ch" forName="desTx3" refType="h" refFor="ch" refForName="parTx3"/>
                  <dgm:constr type="l" for="ch" forName="parTx4" refType="w" fact="0.6132"/>
                  <dgm:constr type="t" for="ch" forName="parTx4" refType="h" fact="0.538"/>
                  <dgm:constr type="w" for="ch" forName="parTx4" refType="w" fact="0.2101"/>
                  <dgm:constr type="h" for="ch" forName="parTx4" refType="h" fact="0.0704"/>
                  <dgm:constr type="ctrX" for="ch" forName="picture4" refType="w" fact="0.6037"/>
                  <dgm:constr type="ctrY" for="ch" forName="picture4" refType="h" fact="0.5294"/>
                  <dgm:constr type="w" for="ch" forName="picture4" refType="w" fact="0.0974"/>
                  <dgm:constr type="h" for="ch" forName="picture4" refType="h" fact="0.1218"/>
                  <dgm:constr type="l" for="ch" forName="desTx4" refType="r" refFor="ch" refForName="parTx4"/>
                  <dgm:constr type="r" for="ch" forName="desTx4" refType="w"/>
                  <dgm:constr type="t" for="ch" forName="desTx4" refType="t" refFor="ch" refForName="parTx4"/>
                  <dgm:constr type="h" for="ch" forName="desTx4" refType="h" refFor="ch" refForName="parTx4"/>
                  <dgm:constr type="l" for="ch" forName="parTx5" refType="w" fact="0.6576"/>
                  <dgm:constr type="t" for="ch" forName="parTx5" refType="h" fact="0.3951"/>
                  <dgm:constr type="w" for="ch" forName="parTx5" refType="w" fact="0.2101"/>
                  <dgm:constr type="h" for="ch" forName="parTx5" refType="h" fact="0.0704"/>
                  <dgm:constr type="ctrX" for="ch" forName="picture5" refType="w" fact="0.648"/>
                  <dgm:constr type="ctrY" for="ch" forName="picture5" refType="h" fact="0.3864"/>
                  <dgm:constr type="w" for="ch" forName="picture5" refType="w" fact="0.0974"/>
                  <dgm:constr type="h" for="ch" forName="picture5" refType="h" fact="0.1218"/>
                  <dgm:constr type="l" for="ch" forName="desTx5" refType="r" refFor="ch" refForName="parTx5"/>
                  <dgm:constr type="r" for="ch" forName="desTx5" refType="w"/>
                  <dgm:constr type="t" for="ch" forName="desTx5" refType="t" refFor="ch" refForName="parTx5"/>
                  <dgm:constr type="h" for="ch" forName="desTx5" refType="h" refFor="ch" refForName="parTx5"/>
                  <dgm:constr type="l" for="ch" forName="parTx6" refType="w" fact="0.6828"/>
                  <dgm:constr type="t" for="ch" forName="parTx6" refType="h" fact="0.2531"/>
                  <dgm:constr type="w" for="ch" forName="parTx6" refType="w" fact="0.2101"/>
                  <dgm:constr type="h" for="ch" forName="parTx6" refType="h" fact="0.0704"/>
                  <dgm:constr type="ctrX" for="ch" forName="picture6" refType="w" fact="0.6733"/>
                  <dgm:constr type="ctrY" for="ch" forName="picture6" refType="h" fact="0.2444"/>
                  <dgm:constr type="w" for="ch" forName="picture6" refType="w" fact="0.0974"/>
                  <dgm:constr type="h" for="ch" forName="picture6" refType="h" fact="0.1218"/>
                  <dgm:constr type="l" for="ch" forName="desTx6" refType="r" refFor="ch" refForName="parTx6"/>
                  <dgm:constr type="r" for="ch" forName="desTx6" refType="w"/>
                  <dgm:constr type="t" for="ch" forName="desTx6" refType="t" refFor="ch" refForName="parTx6"/>
                  <dgm:constr type="h" for="ch" forName="desTx6" refType="h" refFor="ch" refForName="parTx6"/>
                  <dgm:constr type="l" for="ch" forName="parTx7" refType="w" fact="0.6966"/>
                  <dgm:constr type="t" for="ch" forName="parTx7" refType="h" fact="0.1162"/>
                  <dgm:constr type="w" for="ch" forName="parTx7" refType="w" fact="0.2101"/>
                  <dgm:constr type="h" for="ch" forName="parTx7" refType="h" fact="0.0704"/>
                  <dgm:constr type="ctrX" for="ch" forName="picture7" refType="w" fact="0.6871"/>
                  <dgm:constr type="ctrY" for="ch" forName="picture7" refType="h" fact="0.1075"/>
                  <dgm:constr type="w" for="ch" forName="picture7" refType="w" fact="0.0974"/>
                  <dgm:constr type="h" for="ch" forName="picture7" refType="h" fact="0.1218"/>
                  <dgm:constr type="l" for="ch" forName="desTx7" refType="r" refFor="ch" refForName="parTx7"/>
                  <dgm:constr type="r" for="ch" forName="desTx7" refType="w"/>
                  <dgm:constr type="t" for="ch" forName="desTx7" refType="t" refFor="ch" refForName="parTx7"/>
                  <dgm:constr type="h" for="ch" forName="desTx7" refType="h" refFor="ch" refForName="parTx7"/>
                </dgm:constrLst>
              </dgm:if>
              <dgm:else name="Name67">
                <dgm:alg type="composite">
                  <dgm:param type="ar" val="1.096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primFontSz" for="ch" forName="parTx7" refType="primFontSz" refFor="ch" refForName="parTx1" op="equ"/>
                  <dgm:constr type="userD" refType="w" fact="0.0111"/>
                  <dgm:constr type="ctrX" for="ch" forName="dot1" refType="w" fact="0.4459"/>
                  <dgm:constr type="ctrY" for="ch" forName="dot1" refType="h" fact="0.8342"/>
                  <dgm:constr type="w" for="ch" forName="dot1" refType="userD"/>
                  <dgm:constr type="h" for="ch" forName="dot1" refType="userD"/>
                  <dgm:constr type="ctrX" for="ch" forName="dot2" refType="w" fact="0.4244"/>
                  <dgm:constr type="ctrY" for="ch" forName="dot2" refType="h" fact="0.8448"/>
                  <dgm:constr type="w" for="ch" forName="dot2" refType="userD"/>
                  <dgm:constr type="h" for="ch" forName="dot2" refType="userD"/>
                  <dgm:constr type="ctrX" for="ch" forName="dot3" refType="w" fact="0.4026"/>
                  <dgm:constr type="ctrY" for="ch" forName="dot3" refType="h" fact="0.8539"/>
                  <dgm:constr type="w" for="ch" forName="dot3" refType="userD"/>
                  <dgm:constr type="h" for="ch" forName="dot3" refType="userD"/>
                  <dgm:constr type="ctrX" for="ch" forName="dot4" refType="w" fact="0.3806"/>
                  <dgm:constr type="ctrY" for="ch" forName="dot4" refType="h" fact="0.8615"/>
                  <dgm:constr type="w" for="ch" forName="dot4" refType="userD"/>
                  <dgm:constr type="h" for="ch" forName="dot4" refType="userD"/>
                  <dgm:constr type="ctrX" for="ch" forName="dot5" refType="w" fact="0.3584"/>
                  <dgm:constr type="ctrY" for="ch" forName="dot5" refType="h" fact="0.8676"/>
                  <dgm:constr type="w" for="ch" forName="dot5" refType="userD"/>
                  <dgm:constr type="h" for="ch" forName="dot5" refType="userD"/>
                  <dgm:constr type="ctrX" for="ch" forName="dot6" refType="w" fact="0.5803"/>
                  <dgm:constr type="ctrY" for="ch" forName="dot6" refType="h" fact="0.7255"/>
                  <dgm:constr type="w" for="ch" forName="dot6" refType="userD"/>
                  <dgm:constr type="h" for="ch" forName="dot6" refType="userD"/>
                  <dgm:constr type="ctrX" for="ch" forName="dot7" refType="w" fact="0.5618"/>
                  <dgm:constr type="ctrY" for="ch" forName="dot7" refType="h" fact="0.7454"/>
                  <dgm:constr type="w" for="ch" forName="dot7" refType="userD"/>
                  <dgm:constr type="h" for="ch" forName="dot7" refType="userD"/>
                  <dgm:constr type="ctrX" for="ch" forName="dot8" refType="w" fact="0.6656"/>
                  <dgm:constr type="ctrY" for="ch" forName="dot8" refType="h" fact="0.6026"/>
                  <dgm:constr type="w" for="ch" forName="dot8" refType="userD"/>
                  <dgm:constr type="h" for="ch" forName="dot8" refType="userD"/>
                  <dgm:constr type="ctrX" for="ch" forName="dot9" refType="w" fact="0.7266"/>
                  <dgm:constr type="ctrY" for="ch" forName="dot9" refType="h" fact="0.4632"/>
                  <dgm:constr type="w" for="ch" forName="dot9" refType="userD"/>
                  <dgm:constr type="h" for="ch" forName="dot9" refType="userD"/>
                  <dgm:constr type="ctrX" for="ch" forName="dot10" refType="w" fact="0.7643"/>
                  <dgm:constr type="ctrY" for="ch" forName="dot10" refType="h" fact="0.3187"/>
                  <dgm:constr type="w" for="ch" forName="dot10" refType="userD"/>
                  <dgm:constr type="h" for="ch" forName="dot10" refType="userD"/>
                  <dgm:constr type="ctrX" for="ch" forName="dot11" refType="w" fact="0.7816"/>
                  <dgm:constr type="ctrY" for="ch" forName="dot11" refType="h" fact="0.1763"/>
                  <dgm:constr type="w" for="ch" forName="dot11" refType="userD"/>
                  <dgm:constr type="h" for="ch" forName="dot11" refType="userD"/>
                  <dgm:constr type="ctrX" for="ch" forName="dotArrow1" refType="w" fact="0.7558"/>
                  <dgm:constr type="ctrY" for="ch" forName="dotArrow1" refType="h" fact="-0.0099"/>
                  <dgm:constr type="w" for="ch" forName="dotArrow1" refType="userD"/>
                  <dgm:constr type="h" for="ch" forName="dotArrow1" refType="userD"/>
                  <dgm:constr type="ctrX" for="ch" forName="dotArrow2" refType="w" fact="0.7725"/>
                  <dgm:constr type="ctrY" for="ch" forName="dotArrow2" refType="h" fact="-0.0239"/>
                  <dgm:constr type="w" for="ch" forName="dotArrow2" refType="userD"/>
                  <dgm:constr type="h" for="ch" forName="dotArrow2" refType="userD"/>
                  <dgm:constr type="ctrX" for="ch" forName="dotArrow3" refType="w" fact="0.7892"/>
                  <dgm:constr type="ctrY" for="ch" forName="dotArrow3" refType="h" fact="-0.0378"/>
                  <dgm:constr type="w" for="ch" forName="dotArrow3" refType="userD"/>
                  <dgm:constr type="h" for="ch" forName="dotArrow3" refType="userD"/>
                  <dgm:constr type="ctrX" for="ch" forName="dotArrow4" refType="w" fact="0.8058"/>
                  <dgm:constr type="ctrY" for="ch" forName="dotArrow4" refType="h" fact="-0.0239"/>
                  <dgm:constr type="w" for="ch" forName="dotArrow4" refType="userD"/>
                  <dgm:constr type="h" for="ch" forName="dotArrow4" refType="userD"/>
                  <dgm:constr type="ctrX" for="ch" forName="dotArrow5" refType="w" fact="0.8225"/>
                  <dgm:constr type="ctrY" for="ch" forName="dotArrow5" refType="h" fact="-0.0099"/>
                  <dgm:constr type="w" for="ch" forName="dotArrow5" refType="userD"/>
                  <dgm:constr type="h" for="ch" forName="dotArrow5" refType="userD"/>
                  <dgm:constr type="ctrX" for="ch" forName="dotArrow6" refType="w" fact="0.7892"/>
                  <dgm:constr type="ctrY" for="ch" forName="dotArrow6" refType="h" fact="-0.0084"/>
                  <dgm:constr type="w" for="ch" forName="dotArrow6" refType="userD"/>
                  <dgm:constr type="h" for="ch" forName="dotArrow6" refType="userD"/>
                  <dgm:constr type="ctrX" for="ch" forName="dotArrow7" refType="w" fact="0.7892"/>
                  <dgm:constr type="ctrY" for="ch" forName="dotArrow7" refType="h" fact="0.0211"/>
                  <dgm:constr type="w" for="ch" forName="dotArrow7" refType="userD"/>
                  <dgm:constr type="h" for="ch" forName="dotArrow7" refType="userD"/>
                  <dgm:constr type="l" for="ch" forName="parTx1" refType="w" fact="0.2915"/>
                  <dgm:constr type="t" for="ch" forName="parTx1" refType="h" fact="0.8845"/>
                  <dgm:constr type="w" for="ch" forName="parTx1" refType="w" fact="0.2396"/>
                  <dgm:constr type="h" for="ch" forName="parTx1" refType="h" fact="0.0704"/>
                  <dgm:constr type="ctrX" for="ch" forName="picture1" refType="w" fact="0.2806"/>
                  <dgm:constr type="ctrY" for="ch" forName="picture1" refType="h" fact="0.8769"/>
                  <dgm:constr type="w" for="ch" forName="picture1" refType="w" fact="0.1111"/>
                  <dgm:constr type="h" for="ch" forName="picture1" refType="h" fact="0.1218"/>
                  <dgm:constr type="l" for="ch" forName="parTx2" refType="w" fact="0.5172"/>
                  <dgm:constr type="t" for="ch" forName="parTx2" refType="h" fact="0.7946"/>
                  <dgm:constr type="w" for="ch" forName="parTx2" refType="w" fact="0.2396"/>
                  <dgm:constr type="h" for="ch" forName="parTx2" refType="h" fact="0.0704"/>
                  <dgm:constr type="ctrX" for="ch" forName="picture2" refType="w" fact="0.5063"/>
                  <dgm:constr type="ctrY" for="ch" forName="picture2" refType="h" fact="0.787"/>
                  <dgm:constr type="w" for="ch" forName="picture2" refType="w" fact="0.1111"/>
                  <dgm:constr type="h" for="ch" forName="picture2" refType="h" fact="0.1218"/>
                  <dgm:constr type="l" for="ch" forName="parTx3" refType="w" fact="0.6285"/>
                  <dgm:constr type="t" for="ch" forName="parTx3" refType="h" fact="0.672"/>
                  <dgm:constr type="w" for="ch" forName="parTx3" refType="w" fact="0.2396"/>
                  <dgm:constr type="h" for="ch" forName="parTx3" refType="h" fact="0.0704"/>
                  <dgm:constr type="ctrX" for="ch" forName="picture3" refType="w" fact="0.6176"/>
                  <dgm:constr type="ctrY" for="ch" forName="picture3" refType="h" fact="0.6644"/>
                  <dgm:constr type="w" for="ch" forName="picture3" refType="w" fact="0.1111"/>
                  <dgm:constr type="h" for="ch" forName="picture3" refType="h" fact="0.1218"/>
                  <dgm:constr type="l" for="ch" forName="parTx4" refType="w" fact="0.6994"/>
                  <dgm:constr type="t" for="ch" forName="parTx4" refType="h" fact="0.5369"/>
                  <dgm:constr type="w" for="ch" forName="parTx4" refType="w" fact="0.2396"/>
                  <dgm:constr type="h" for="ch" forName="parTx4" refType="h" fact="0.0704"/>
                  <dgm:constr type="ctrX" for="ch" forName="picture4" refType="w" fact="0.6885"/>
                  <dgm:constr type="ctrY" for="ch" forName="picture4" refType="h" fact="0.5294"/>
                  <dgm:constr type="w" for="ch" forName="picture4" refType="w" fact="0.1111"/>
                  <dgm:constr type="h" for="ch" forName="picture4" refType="h" fact="0.1218"/>
                  <dgm:constr type="l" for="ch" forName="parTx5" refType="w" fact="0.75"/>
                  <dgm:constr type="t" for="ch" forName="parTx5" refType="h" fact="0.394"/>
                  <dgm:constr type="w" for="ch" forName="parTx5" refType="w" fact="0.2396"/>
                  <dgm:constr type="h" for="ch" forName="parTx5" refType="h" fact="0.0704"/>
                  <dgm:constr type="ctrX" for="ch" forName="picture5" refType="w" fact="0.7391"/>
                  <dgm:constr type="ctrY" for="ch" forName="picture5" refType="h" fact="0.3864"/>
                  <dgm:constr type="w" for="ch" forName="picture5" refType="w" fact="0.1111"/>
                  <dgm:constr type="h" for="ch" forName="picture5" refType="h" fact="0.1218"/>
                  <dgm:constr type="l" for="ch" forName="parTx6" refType="w" fact="0.7788"/>
                  <dgm:constr type="t" for="ch" forName="parTx6" refType="h" fact="0.252"/>
                  <dgm:constr type="w" for="ch" forName="parTx6" refType="w" fact="0.2396"/>
                  <dgm:constr type="h" for="ch" forName="parTx6" refType="h" fact="0.0704"/>
                  <dgm:constr type="ctrX" for="ch" forName="picture6" refType="w" fact="0.7679"/>
                  <dgm:constr type="ctrY" for="ch" forName="picture6" refType="h" fact="0.2444"/>
                  <dgm:constr type="w" for="ch" forName="picture6" refType="w" fact="0.1111"/>
                  <dgm:constr type="h" for="ch" forName="picture6" refType="h" fact="0.1218"/>
                  <dgm:constr type="l" for="ch" forName="parTx7" refType="w" fact="0.7945"/>
                  <dgm:constr type="t" for="ch" forName="parTx7" refType="h" fact="0.1151"/>
                  <dgm:constr type="w" for="ch" forName="parTx7" refType="w" fact="0.2396"/>
                  <dgm:constr type="h" for="ch" forName="parTx7" refType="h" fact="0.0704"/>
                  <dgm:constr type="ctrX" for="ch" forName="picture7" refType="w" fact="0.7836"/>
                  <dgm:constr type="ctrY" for="ch" forName="picture7" refType="h" fact="0.1075"/>
                  <dgm:constr type="w" for="ch" forName="picture7" refType="w" fact="0.1111"/>
                  <dgm:constr type="h" for="ch" forName="picture7" refType="h" fact="0.1218"/>
                </dgm:constrLst>
              </dgm:else>
            </dgm:choose>
          </dgm:if>
          <dgm:else name="Name68">
            <dgm:choose name="Name69">
              <dgm:if name="Name70" axis="des" func="maxDepth" op="gt" val="1">
                <dgm:alg type="composite">
                  <dgm:param type="ar" val="1.2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primFontSz" for="ch" forName="parTx7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primFontSz" for="ch" forName="desTx5" refType="primFontSz" refFor="ch" refForName="desTx1" op="equ"/>
                  <dgm:constr type="primFontSz" for="ch" forName="desTx6" refType="primFontSz" refFor="ch" refForName="desTx1" op="equ"/>
                  <dgm:constr type="primFontSz" for="ch" forName="desTx7" refType="primFontSz" refFor="ch" refForName="desTx1" op="equ"/>
                  <dgm:constr type="userD" refType="w" fact="0.0097"/>
                  <dgm:constr type="ctrX" for="ch" forName="dot1" refType="w" fact="0.6091"/>
                  <dgm:constr type="ctrY" for="ch" forName="dot1" refType="h" fact="0.8342"/>
                  <dgm:constr type="w" for="ch" forName="dot1" refType="userD"/>
                  <dgm:constr type="h" for="ch" forName="dot1" refType="userD"/>
                  <dgm:constr type="ctrX" for="ch" forName="dot2" refType="w" fact="0.6279"/>
                  <dgm:constr type="ctrY" for="ch" forName="dot2" refType="h" fact="0.8448"/>
                  <dgm:constr type="w" for="ch" forName="dot2" refType="userD"/>
                  <dgm:constr type="h" for="ch" forName="dot2" refType="userD"/>
                  <dgm:constr type="ctrX" for="ch" forName="dot3" refType="w" fact="0.647"/>
                  <dgm:constr type="ctrY" for="ch" forName="dot3" refType="h" fact="0.8539"/>
                  <dgm:constr type="w" for="ch" forName="dot3" refType="userD"/>
                  <dgm:constr type="h" for="ch" forName="dot3" refType="userD"/>
                  <dgm:constr type="ctrX" for="ch" forName="dot4" refType="w" fact="0.6663"/>
                  <dgm:constr type="ctrY" for="ch" forName="dot4" refType="h" fact="0.8615"/>
                  <dgm:constr type="w" for="ch" forName="dot4" refType="userD"/>
                  <dgm:constr type="h" for="ch" forName="dot4" refType="userD"/>
                  <dgm:constr type="ctrX" for="ch" forName="dot5" refType="w" fact="0.6858"/>
                  <dgm:constr type="ctrY" for="ch" forName="dot5" refType="h" fact="0.8676"/>
                  <dgm:constr type="w" for="ch" forName="dot5" refType="userD"/>
                  <dgm:constr type="h" for="ch" forName="dot5" refType="userD"/>
                  <dgm:constr type="ctrX" for="ch" forName="dot6" refType="w" fact="0.4912"/>
                  <dgm:constr type="ctrY" for="ch" forName="dot6" refType="h" fact="0.7255"/>
                  <dgm:constr type="w" for="ch" forName="dot6" refType="userD"/>
                  <dgm:constr type="h" for="ch" forName="dot6" refType="userD"/>
                  <dgm:constr type="ctrX" for="ch" forName="dot7" refType="w" fact="0.5074"/>
                  <dgm:constr type="ctrY" for="ch" forName="dot7" refType="h" fact="0.7454"/>
                  <dgm:constr type="w" for="ch" forName="dot7" refType="userD"/>
                  <dgm:constr type="h" for="ch" forName="dot7" refType="userD"/>
                  <dgm:constr type="ctrX" for="ch" forName="dot8" refType="w" fact="0.4164"/>
                  <dgm:constr type="ctrY" for="ch" forName="dot8" refType="h" fact="0.6026"/>
                  <dgm:constr type="w" for="ch" forName="dot8" refType="userD"/>
                  <dgm:constr type="h" for="ch" forName="dot8" refType="userD"/>
                  <dgm:constr type="ctrX" for="ch" forName="dot9" refType="w" fact="0.3629"/>
                  <dgm:constr type="ctrY" for="ch" forName="dot9" refType="h" fact="0.4632"/>
                  <dgm:constr type="w" for="ch" forName="dot9" refType="userD"/>
                  <dgm:constr type="h" for="ch" forName="dot9" refType="userD"/>
                  <dgm:constr type="ctrX" for="ch" forName="dot10" refType="w" fact="0.3299"/>
                  <dgm:constr type="ctrY" for="ch" forName="dot10" refType="h" fact="0.3187"/>
                  <dgm:constr type="w" for="ch" forName="dot10" refType="userD"/>
                  <dgm:constr type="h" for="ch" forName="dot10" refType="userD"/>
                  <dgm:constr type="ctrX" for="ch" forName="dot11" refType="w" fact="0.3147"/>
                  <dgm:constr type="ctrY" for="ch" forName="dot11" refType="h" fact="0.1763"/>
                  <dgm:constr type="w" for="ch" forName="dot11" refType="userD"/>
                  <dgm:constr type="h" for="ch" forName="dot11" refType="userD"/>
                  <dgm:constr type="ctrX" for="ch" forName="dotArrow1" refType="w" fact="0.3373"/>
                  <dgm:constr type="ctrY" for="ch" forName="dotArrow1" refType="h" fact="-0.0099"/>
                  <dgm:constr type="w" for="ch" forName="dotArrow1" refType="userD"/>
                  <dgm:constr type="h" for="ch" forName="dotArrow1" refType="userD"/>
                  <dgm:constr type="ctrX" for="ch" forName="dotArrow2" refType="w" fact="0.3227"/>
                  <dgm:constr type="ctrY" for="ch" forName="dotArrow2" refType="h" fact="-0.0239"/>
                  <dgm:constr type="w" for="ch" forName="dotArrow2" refType="userD"/>
                  <dgm:constr type="h" for="ch" forName="dotArrow2" refType="userD"/>
                  <dgm:constr type="ctrX" for="ch" forName="dotArrow3" refType="w" fact="0.3081"/>
                  <dgm:constr type="ctrY" for="ch" forName="dotArrow3" refType="h" fact="-0.0378"/>
                  <dgm:constr type="w" for="ch" forName="dotArrow3" refType="userD"/>
                  <dgm:constr type="h" for="ch" forName="dotArrow3" refType="userD"/>
                  <dgm:constr type="ctrX" for="ch" forName="dotArrow4" refType="w" fact="0.2935"/>
                  <dgm:constr type="ctrY" for="ch" forName="dotArrow4" refType="h" fact="-0.0239"/>
                  <dgm:constr type="w" for="ch" forName="dotArrow4" refType="userD"/>
                  <dgm:constr type="h" for="ch" forName="dotArrow4" refType="userD"/>
                  <dgm:constr type="ctrX" for="ch" forName="dotArrow5" refType="w" fact="0.2788"/>
                  <dgm:constr type="ctrY" for="ch" forName="dotArrow5" refType="h" fact="-0.0099"/>
                  <dgm:constr type="w" for="ch" forName="dotArrow5" refType="userD"/>
                  <dgm:constr type="h" for="ch" forName="dotArrow5" refType="userD"/>
                  <dgm:constr type="ctrX" for="ch" forName="dotArrow6" refType="w" fact="0.3081"/>
                  <dgm:constr type="ctrY" for="ch" forName="dotArrow6" refType="h" fact="-0.0084"/>
                  <dgm:constr type="w" for="ch" forName="dotArrow6" refType="userD"/>
                  <dgm:constr type="h" for="ch" forName="dotArrow6" refType="userD"/>
                  <dgm:constr type="ctrX" for="ch" forName="dotArrow7" refType="w" fact="0.3081"/>
                  <dgm:constr type="ctrY" for="ch" forName="dotArrow7" refType="h" fact="0.0211"/>
                  <dgm:constr type="w" for="ch" forName="dotArrow7" refType="userD"/>
                  <dgm:constr type="h" for="ch" forName="dotArrow7" refType="userD"/>
                  <dgm:constr type="r" for="ch" forName="parTx1" refType="w" fact="0.7444"/>
                  <dgm:constr type="t" for="ch" forName="parTx1" refType="h" fact="0.8856"/>
                  <dgm:constr type="w" for="ch" forName="parTx1" refType="w" fact="0.2101"/>
                  <dgm:constr type="h" for="ch" forName="parTx1" refType="h" fact="0.0704"/>
                  <dgm:constr type="ctrX" for="ch" forName="picture1" refType="w" fact="0.754"/>
                  <dgm:constr type="ctrY" for="ch" forName="picture1" refType="h" fact="0.8769"/>
                  <dgm:constr type="w" for="ch" forName="picture1" refType="w" fact="0.0974"/>
                  <dgm:constr type="h" for="ch" forName="picture1" refType="h" fact="0.1218"/>
                  <dgm:constr type="r" for="ch" forName="desTx1" refType="l" refFor="ch" refForName="parTx1"/>
                  <dgm:constr type="l" for="ch" forName="desTx1"/>
                  <dgm:constr type="t" for="ch" forName="desTx1" refType="t" refFor="ch" refForName="parTx1"/>
                  <dgm:constr type="h" for="ch" forName="desTx1" refType="h" refFor="ch" refForName="parTx1"/>
                  <dgm:constr type="r" for="ch" forName="parTx2" refType="w" fact="0.5465"/>
                  <dgm:constr type="t" for="ch" forName="parTx2" refType="h" fact="0.7956"/>
                  <dgm:constr type="w" for="ch" forName="parTx2" refType="w" fact="0.2101"/>
                  <dgm:constr type="h" for="ch" forName="parTx2" refType="h" fact="0.0704"/>
                  <dgm:constr type="ctrX" for="ch" forName="picture2" refType="w" fact="0.5561"/>
                  <dgm:constr type="ctrY" for="ch" forName="picture2" refType="h" fact="0.787"/>
                  <dgm:constr type="w" for="ch" forName="picture2" refType="w" fact="0.0974"/>
                  <dgm:constr type="h" for="ch" forName="picture2" refType="h" fact="0.1218"/>
                  <dgm:constr type="r" for="ch" forName="desTx2" refType="l" refFor="ch" refForName="parTx2"/>
                  <dgm:constr type="l" for="ch" forName="desTx2"/>
                  <dgm:constr type="t" for="ch" forName="desTx2" refType="t" refFor="ch" refForName="parTx2"/>
                  <dgm:constr type="h" for="ch" forName="desTx2" refType="h" refFor="ch" refForName="parTx2"/>
                  <dgm:constr type="r" for="ch" forName="parTx3" refType="w" fact="0.4489"/>
                  <dgm:constr type="t" for="ch" forName="parTx3" refType="h" fact="0.673"/>
                  <dgm:constr type="w" for="ch" forName="parTx3" refType="w" fact="0.2101"/>
                  <dgm:constr type="h" for="ch" forName="parTx3" refType="h" fact="0.0704"/>
                  <dgm:constr type="ctrX" for="ch" forName="picture3" refType="w" fact="0.4585"/>
                  <dgm:constr type="ctrY" for="ch" forName="picture3" refType="h" fact="0.6644"/>
                  <dgm:constr type="w" for="ch" forName="picture3" refType="w" fact="0.0974"/>
                  <dgm:constr type="h" for="ch" forName="picture3" refType="h" fact="0.1218"/>
                  <dgm:constr type="r" for="ch" forName="desTx3" refType="l" refFor="ch" refForName="parTx3"/>
                  <dgm:constr type="l" for="ch" forName="desTx3"/>
                  <dgm:constr type="t" for="ch" forName="desTx3" refType="t" refFor="ch" refForName="parTx3"/>
                  <dgm:constr type="h" for="ch" forName="desTx3" refType="h" refFor="ch" refForName="parTx3"/>
                  <dgm:constr type="r" for="ch" forName="parTx4" refType="w" fact="0.3868"/>
                  <dgm:constr type="t" for="ch" forName="parTx4" refType="h" fact="0.538"/>
                  <dgm:constr type="w" for="ch" forName="parTx4" refType="w" fact="0.2101"/>
                  <dgm:constr type="h" for="ch" forName="parTx4" refType="h" fact="0.0704"/>
                  <dgm:constr type="ctrX" for="ch" forName="picture4" refType="w" fact="0.3963"/>
                  <dgm:constr type="ctrY" for="ch" forName="picture4" refType="h" fact="0.5294"/>
                  <dgm:constr type="w" for="ch" forName="picture4" refType="w" fact="0.0974"/>
                  <dgm:constr type="h" for="ch" forName="picture4" refType="h" fact="0.1218"/>
                  <dgm:constr type="r" for="ch" forName="desTx4" refType="l" refFor="ch" refForName="parTx4"/>
                  <dgm:constr type="l" for="ch" forName="desTx4"/>
                  <dgm:constr type="t" for="ch" forName="desTx4" refType="t" refFor="ch" refForName="parTx4"/>
                  <dgm:constr type="h" for="ch" forName="desTx4" refType="h" refFor="ch" refForName="parTx4"/>
                  <dgm:constr type="r" for="ch" forName="parTx5" refType="w" fact="0.3424"/>
                  <dgm:constr type="t" for="ch" forName="parTx5" refType="h" fact="0.3951"/>
                  <dgm:constr type="w" for="ch" forName="parTx5" refType="w" fact="0.2101"/>
                  <dgm:constr type="h" for="ch" forName="parTx5" refType="h" fact="0.0704"/>
                  <dgm:constr type="ctrX" for="ch" forName="picture5" refType="w" fact="0.352"/>
                  <dgm:constr type="ctrY" for="ch" forName="picture5" refType="h" fact="0.3864"/>
                  <dgm:constr type="w" for="ch" forName="picture5" refType="w" fact="0.0974"/>
                  <dgm:constr type="h" for="ch" forName="picture5" refType="h" fact="0.1218"/>
                  <dgm:constr type="r" for="ch" forName="desTx5" refType="l" refFor="ch" refForName="parTx5"/>
                  <dgm:constr type="l" for="ch" forName="desTx5"/>
                  <dgm:constr type="t" for="ch" forName="desTx5" refType="t" refFor="ch" refForName="parTx5"/>
                  <dgm:constr type="h" for="ch" forName="desTx5" refType="h" refFor="ch" refForName="parTx5"/>
                  <dgm:constr type="r" for="ch" forName="parTx6" refType="w" fact="0.3172"/>
                  <dgm:constr type="t" for="ch" forName="parTx6" refType="h" fact="0.2531"/>
                  <dgm:constr type="w" for="ch" forName="parTx6" refType="w" fact="0.2101"/>
                  <dgm:constr type="h" for="ch" forName="parTx6" refType="h" fact="0.0704"/>
                  <dgm:constr type="ctrX" for="ch" forName="picture6" refType="w" fact="0.3267"/>
                  <dgm:constr type="ctrY" for="ch" forName="picture6" refType="h" fact="0.2444"/>
                  <dgm:constr type="w" for="ch" forName="picture6" refType="w" fact="0.0974"/>
                  <dgm:constr type="h" for="ch" forName="picture6" refType="h" fact="0.1218"/>
                  <dgm:constr type="r" for="ch" forName="desTx6" refType="l" refFor="ch" refForName="parTx6"/>
                  <dgm:constr type="l" for="ch" forName="desTx6"/>
                  <dgm:constr type="t" for="ch" forName="desTx6" refType="t" refFor="ch" refForName="parTx6"/>
                  <dgm:constr type="h" for="ch" forName="desTx6" refType="h" refFor="ch" refForName="parTx6"/>
                  <dgm:constr type="r" for="ch" forName="parTx7" refType="w" fact="0.3034"/>
                  <dgm:constr type="t" for="ch" forName="parTx7" refType="h" fact="0.1162"/>
                  <dgm:constr type="w" for="ch" forName="parTx7" refType="w" fact="0.2101"/>
                  <dgm:constr type="h" for="ch" forName="parTx7" refType="h" fact="0.0704"/>
                  <dgm:constr type="ctrX" for="ch" forName="picture7" refType="w" fact="0.3129"/>
                  <dgm:constr type="ctrY" for="ch" forName="picture7" refType="h" fact="0.1075"/>
                  <dgm:constr type="w" for="ch" forName="picture7" refType="w" fact="0.0974"/>
                  <dgm:constr type="h" for="ch" forName="picture7" refType="h" fact="0.1218"/>
                  <dgm:constr type="r" for="ch" forName="desTx7" refType="l" refFor="ch" refForName="parTx7"/>
                  <dgm:constr type="l" for="ch" forName="desTx7"/>
                  <dgm:constr type="t" for="ch" forName="desTx7" refType="t" refFor="ch" refForName="parTx7"/>
                  <dgm:constr type="h" for="ch" forName="desTx7" refType="h" refFor="ch" refForName="parTx7"/>
                </dgm:constrLst>
              </dgm:if>
              <dgm:else name="Name71">
                <dgm:alg type="composite">
                  <dgm:param type="ar" val="1.096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primFontSz" for="ch" forName="parTx7" refType="primFontSz" refFor="ch" refForName="parTx1" op="equ"/>
                  <dgm:constr type="userD" refType="w" fact="0.0111"/>
                  <dgm:constr type="ctrX" for="ch" forName="dot1" refType="w" fact="0.5541"/>
                  <dgm:constr type="ctrY" for="ch" forName="dot1" refType="h" fact="0.8342"/>
                  <dgm:constr type="w" for="ch" forName="dot1" refType="userD"/>
                  <dgm:constr type="h" for="ch" forName="dot1" refType="userD"/>
                  <dgm:constr type="ctrX" for="ch" forName="dot2" refType="w" fact="0.5756"/>
                  <dgm:constr type="ctrY" for="ch" forName="dot2" refType="h" fact="0.8448"/>
                  <dgm:constr type="w" for="ch" forName="dot2" refType="userD"/>
                  <dgm:constr type="h" for="ch" forName="dot2" refType="userD"/>
                  <dgm:constr type="ctrX" for="ch" forName="dot3" refType="w" fact="0.5974"/>
                  <dgm:constr type="ctrY" for="ch" forName="dot3" refType="h" fact="0.8539"/>
                  <dgm:constr type="w" for="ch" forName="dot3" refType="userD"/>
                  <dgm:constr type="h" for="ch" forName="dot3" refType="userD"/>
                  <dgm:constr type="ctrX" for="ch" forName="dot4" refType="w" fact="0.6194"/>
                  <dgm:constr type="ctrY" for="ch" forName="dot4" refType="h" fact="0.8615"/>
                  <dgm:constr type="w" for="ch" forName="dot4" refType="userD"/>
                  <dgm:constr type="h" for="ch" forName="dot4" refType="userD"/>
                  <dgm:constr type="ctrX" for="ch" forName="dot5" refType="w" fact="0.6416"/>
                  <dgm:constr type="ctrY" for="ch" forName="dot5" refType="h" fact="0.8676"/>
                  <dgm:constr type="w" for="ch" forName="dot5" refType="userD"/>
                  <dgm:constr type="h" for="ch" forName="dot5" refType="userD"/>
                  <dgm:constr type="ctrX" for="ch" forName="dot6" refType="w" fact="0.4197"/>
                  <dgm:constr type="ctrY" for="ch" forName="dot6" refType="h" fact="0.7255"/>
                  <dgm:constr type="w" for="ch" forName="dot6" refType="userD"/>
                  <dgm:constr type="h" for="ch" forName="dot6" refType="userD"/>
                  <dgm:constr type="ctrX" for="ch" forName="dot7" refType="w" fact="0.4382"/>
                  <dgm:constr type="ctrY" for="ch" forName="dot7" refType="h" fact="0.7454"/>
                  <dgm:constr type="w" for="ch" forName="dot7" refType="userD"/>
                  <dgm:constr type="h" for="ch" forName="dot7" refType="userD"/>
                  <dgm:constr type="ctrX" for="ch" forName="dot8" refType="w" fact="0.3344"/>
                  <dgm:constr type="ctrY" for="ch" forName="dot8" refType="h" fact="0.6026"/>
                  <dgm:constr type="w" for="ch" forName="dot8" refType="userD"/>
                  <dgm:constr type="h" for="ch" forName="dot8" refType="userD"/>
                  <dgm:constr type="ctrX" for="ch" forName="dot9" refType="w" fact="0.2734"/>
                  <dgm:constr type="ctrY" for="ch" forName="dot9" refType="h" fact="0.4632"/>
                  <dgm:constr type="w" for="ch" forName="dot9" refType="userD"/>
                  <dgm:constr type="h" for="ch" forName="dot9" refType="userD"/>
                  <dgm:constr type="ctrX" for="ch" forName="dot10" refType="w" fact="0.2357"/>
                  <dgm:constr type="ctrY" for="ch" forName="dot10" refType="h" fact="0.3187"/>
                  <dgm:constr type="w" for="ch" forName="dot10" refType="userD"/>
                  <dgm:constr type="h" for="ch" forName="dot10" refType="userD"/>
                  <dgm:constr type="ctrX" for="ch" forName="dot11" refType="w" fact="0.2184"/>
                  <dgm:constr type="ctrY" for="ch" forName="dot11" refType="h" fact="0.1763"/>
                  <dgm:constr type="w" for="ch" forName="dot11" refType="userD"/>
                  <dgm:constr type="h" for="ch" forName="dot11" refType="userD"/>
                  <dgm:constr type="ctrX" for="ch" forName="dotArrow1" refType="w" fact="0.2442"/>
                  <dgm:constr type="ctrY" for="ch" forName="dotArrow1" refType="h" fact="-0.0099"/>
                  <dgm:constr type="w" for="ch" forName="dotArrow1" refType="userD"/>
                  <dgm:constr type="h" for="ch" forName="dotArrow1" refType="userD"/>
                  <dgm:constr type="ctrX" for="ch" forName="dotArrow2" refType="w" fact="0.2275"/>
                  <dgm:constr type="ctrY" for="ch" forName="dotArrow2" refType="h" fact="-0.0239"/>
                  <dgm:constr type="w" for="ch" forName="dotArrow2" refType="userD"/>
                  <dgm:constr type="h" for="ch" forName="dotArrow2" refType="userD"/>
                  <dgm:constr type="ctrX" for="ch" forName="dotArrow3" refType="w" fact="0.2108"/>
                  <dgm:constr type="ctrY" for="ch" forName="dotArrow3" refType="h" fact="-0.0378"/>
                  <dgm:constr type="w" for="ch" forName="dotArrow3" refType="userD"/>
                  <dgm:constr type="h" for="ch" forName="dotArrow3" refType="userD"/>
                  <dgm:constr type="ctrX" for="ch" forName="dotArrow4" refType="w" fact="0.1942"/>
                  <dgm:constr type="ctrY" for="ch" forName="dotArrow4" refType="h" fact="-0.0239"/>
                  <dgm:constr type="w" for="ch" forName="dotArrow4" refType="userD"/>
                  <dgm:constr type="h" for="ch" forName="dotArrow4" refType="userD"/>
                  <dgm:constr type="ctrX" for="ch" forName="dotArrow5" refType="w" fact="0.1775"/>
                  <dgm:constr type="ctrY" for="ch" forName="dotArrow5" refType="h" fact="-0.0099"/>
                  <dgm:constr type="w" for="ch" forName="dotArrow5" refType="userD"/>
                  <dgm:constr type="h" for="ch" forName="dotArrow5" refType="userD"/>
                  <dgm:constr type="ctrX" for="ch" forName="dotArrow6" refType="w" fact="0.2108"/>
                  <dgm:constr type="ctrY" for="ch" forName="dotArrow6" refType="h" fact="-0.0084"/>
                  <dgm:constr type="w" for="ch" forName="dotArrow6" refType="userD"/>
                  <dgm:constr type="h" for="ch" forName="dotArrow6" refType="userD"/>
                  <dgm:constr type="ctrX" for="ch" forName="dotArrow7" refType="w" fact="0.2108"/>
                  <dgm:constr type="ctrY" for="ch" forName="dotArrow7" refType="h" fact="0.0211"/>
                  <dgm:constr type="w" for="ch" forName="dotArrow7" refType="userD"/>
                  <dgm:constr type="h" for="ch" forName="dotArrow7" refType="userD"/>
                  <dgm:constr type="r" for="ch" forName="parTx1" refType="w" fact="0.7085"/>
                  <dgm:constr type="t" for="ch" forName="parTx1" refType="h" fact="0.8845"/>
                  <dgm:constr type="w" for="ch" forName="parTx1" refType="w" fact="0.2396"/>
                  <dgm:constr type="h" for="ch" forName="parTx1" refType="h" fact="0.0704"/>
                  <dgm:constr type="ctrX" for="ch" forName="picture1" refType="w" fact="0.7194"/>
                  <dgm:constr type="ctrY" for="ch" forName="picture1" refType="h" fact="0.8769"/>
                  <dgm:constr type="w" for="ch" forName="picture1" refType="w" fact="0.1111"/>
                  <dgm:constr type="h" for="ch" forName="picture1" refType="h" fact="0.1218"/>
                  <dgm:constr type="r" for="ch" forName="parTx2" refType="w" fact="0.4828"/>
                  <dgm:constr type="t" for="ch" forName="parTx2" refType="h" fact="0.7946"/>
                  <dgm:constr type="w" for="ch" forName="parTx2" refType="w" fact="0.2396"/>
                  <dgm:constr type="h" for="ch" forName="parTx2" refType="h" fact="0.0704"/>
                  <dgm:constr type="ctrX" for="ch" forName="picture2" refType="w" fact="0.4937"/>
                  <dgm:constr type="ctrY" for="ch" forName="picture2" refType="h" fact="0.787"/>
                  <dgm:constr type="w" for="ch" forName="picture2" refType="w" fact="0.1111"/>
                  <dgm:constr type="h" for="ch" forName="picture2" refType="h" fact="0.1218"/>
                  <dgm:constr type="r" for="ch" forName="parTx3" refType="w" fact="0.3715"/>
                  <dgm:constr type="t" for="ch" forName="parTx3" refType="h" fact="0.672"/>
                  <dgm:constr type="w" for="ch" forName="parTx3" refType="w" fact="0.2396"/>
                  <dgm:constr type="h" for="ch" forName="parTx3" refType="h" fact="0.0704"/>
                  <dgm:constr type="ctrX" for="ch" forName="picture3" refType="w" fact="0.3824"/>
                  <dgm:constr type="ctrY" for="ch" forName="picture3" refType="h" fact="0.6644"/>
                  <dgm:constr type="w" for="ch" forName="picture3" refType="w" fact="0.1111"/>
                  <dgm:constr type="h" for="ch" forName="picture3" refType="h" fact="0.1218"/>
                  <dgm:constr type="r" for="ch" forName="parTx4" refType="w" fact="0.3006"/>
                  <dgm:constr type="t" for="ch" forName="parTx4" refType="h" fact="0.5369"/>
                  <dgm:constr type="w" for="ch" forName="parTx4" refType="w" fact="0.2396"/>
                  <dgm:constr type="h" for="ch" forName="parTx4" refType="h" fact="0.0704"/>
                  <dgm:constr type="ctrX" for="ch" forName="picture4" refType="w" fact="0.3115"/>
                  <dgm:constr type="ctrY" for="ch" forName="picture4" refType="h" fact="0.5294"/>
                  <dgm:constr type="w" for="ch" forName="picture4" refType="w" fact="0.1111"/>
                  <dgm:constr type="h" for="ch" forName="picture4" refType="h" fact="0.1218"/>
                  <dgm:constr type="r" for="ch" forName="parTx5" refType="w" fact="0.25"/>
                  <dgm:constr type="t" for="ch" forName="parTx5" refType="h" fact="0.394"/>
                  <dgm:constr type="w" for="ch" forName="parTx5" refType="w" fact="0.2396"/>
                  <dgm:constr type="h" for="ch" forName="parTx5" refType="h" fact="0.0704"/>
                  <dgm:constr type="ctrX" for="ch" forName="picture5" refType="w" fact="0.2609"/>
                  <dgm:constr type="ctrY" for="ch" forName="picture5" refType="h" fact="0.3864"/>
                  <dgm:constr type="w" for="ch" forName="picture5" refType="w" fact="0.1111"/>
                  <dgm:constr type="h" for="ch" forName="picture5" refType="h" fact="0.1218"/>
                  <dgm:constr type="r" for="ch" forName="parTx6" refType="w" fact="0.2212"/>
                  <dgm:constr type="t" for="ch" forName="parTx6" refType="h" fact="0.252"/>
                  <dgm:constr type="w" for="ch" forName="parTx6" refType="w" fact="0.2396"/>
                  <dgm:constr type="h" for="ch" forName="parTx6" refType="h" fact="0.0704"/>
                  <dgm:constr type="ctrX" for="ch" forName="picture6" refType="w" fact="0.2321"/>
                  <dgm:constr type="ctrY" for="ch" forName="picture6" refType="h" fact="0.2444"/>
                  <dgm:constr type="w" for="ch" forName="picture6" refType="w" fact="0.1111"/>
                  <dgm:constr type="h" for="ch" forName="picture6" refType="h" fact="0.1218"/>
                  <dgm:constr type="r" for="ch" forName="parTx7" refType="w" fact="0.2055"/>
                  <dgm:constr type="t" for="ch" forName="parTx7" refType="h" fact="0.1151"/>
                  <dgm:constr type="w" for="ch" forName="parTx7" refType="w" fact="0.2396"/>
                  <dgm:constr type="h" for="ch" forName="parTx7" refType="h" fact="0.0704"/>
                  <dgm:constr type="ctrX" for="ch" forName="picture7" refType="w" fact="0.2164"/>
                  <dgm:constr type="ctrY" for="ch" forName="picture7" refType="h" fact="0.1075"/>
                  <dgm:constr type="w" for="ch" forName="picture7" refType="w" fact="0.1111"/>
                  <dgm:constr type="h" for="ch" forName="picture7" refType="h" fact="0.1218"/>
                </dgm:constrLst>
              </dgm:else>
            </dgm:choose>
          </dgm:else>
        </dgm:choose>
      </dgm:else>
    </dgm:choose>
    <dgm:forEach name="wrapper" axis="self" ptType="parTrans">
      <dgm:forEach name="wrapper2" axis="self" ptType="sibTrans" st="2">
        <dgm:forEach name="imageRepeat" axis="self">
          <dgm:layoutNode name="imageRepeat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 axis="self"/>
          </dgm:layoutNode>
        </dgm:forEach>
      </dgm:forEach>
    </dgm:forEach>
    <dgm:choose name="Name72">
      <dgm:if name="Name73" axis="ch" ptType="node" func="cnt" op="gte" val="2">
        <dgm:layoutNode name="dot1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2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3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</dgm:if>
      <dgm:else name="Name74"/>
    </dgm:choose>
    <dgm:choose name="Name75">
      <dgm:if name="Name76" axis="ch" ptType="node" func="cnt" op="gte" val="3">
        <dgm:layoutNode name="dot4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5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</dgm:if>
      <dgm:else name="Name77"/>
    </dgm:choose>
    <dgm:choose name="Name78">
      <dgm:if name="Name79" axis="ch" ptType="node" func="cnt" op="gte" val="4">
        <dgm:layoutNode name="dot6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</dgm:if>
      <dgm:else name="Name80"/>
    </dgm:choose>
    <dgm:choose name="Name81">
      <dgm:if name="Name82" axis="ch" ptType="node" func="cnt" op="gte" val="5">
        <dgm:layoutNode name="dot7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8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</dgm:if>
      <dgm:else name="Name83"/>
    </dgm:choose>
    <dgm:choose name="Name84">
      <dgm:if name="Name85" axis="ch" ptType="node" func="cnt" op="gte" val="6">
        <dgm:layoutNode name="dot9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10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</dgm:if>
      <dgm:else name="Name86"/>
    </dgm:choose>
    <dgm:choose name="Name87">
      <dgm:if name="Name88" axis="ch" ptType="node" func="cnt" op="gte" val="7">
        <dgm:layoutNode name="dot11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</dgm:if>
      <dgm:else name="Name89"/>
    </dgm:choose>
    <dgm:choose name="Name90">
      <dgm:if name="Name91" axis="ch" ptType="node" func="cnt" op="gte" val="2">
        <dgm:layoutNode name="dotArrow1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Arrow2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Arrow3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Arrow4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Arrow5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Arrow6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Arrow7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</dgm:if>
      <dgm:else name="Name92"/>
    </dgm:choose>
    <dgm:forEach name="Name93" axis="ch" ptType="node" cnt="1">
      <dgm:layoutNode name="parTx1">
        <dgm:choose name="Name94">
          <dgm:if name="Name95" func="var" arg="dir" op="equ" val="norm">
            <dgm:alg type="tx">
              <dgm:param type="parTxLTRAlign" val="l"/>
              <dgm:param type="parTxRTLAlign" val="r"/>
            </dgm:alg>
          </dgm:if>
          <dgm:else name="Name96">
            <dgm:alg type="tx">
              <dgm:param type="parTxLTRAlign" val="r"/>
              <dgm:param type="parTxRTLAlign" val="l"/>
            </dgm:alg>
          </dgm:else>
        </dgm:choose>
        <dgm:shape xmlns:r="http://schemas.openxmlformats.org/officeDocument/2006/relationships" type="roundRect" r:blip="">
          <dgm:adjLst/>
        </dgm:shape>
        <dgm:presOf axis="self" ptType="node"/>
        <dgm:choose name="Name97">
          <dgm:if name="Name98" func="var" arg="dir" op="equ" val="norm">
            <dgm:constrLst>
              <dgm:constr type="lMarg" refType="w" fact="0.6"/>
              <dgm:constr type="rMarg" refType="primFontSz" fact="0.3"/>
              <dgm:constr type="tMarg" refType="primFontSz" fact="0.3"/>
              <dgm:constr type="bMarg" refType="primFontSz" fact="0.3"/>
            </dgm:constrLst>
          </dgm:if>
          <dgm:else name="Name99">
            <dgm:constrLst>
              <dgm:constr type="rMarg" refType="w" fact="0.6"/>
              <dgm:constr type="lMarg" refType="primFontSz" fact="0.3"/>
              <dgm:constr type="tMarg" refType="primFontSz" fact="0.3"/>
              <dgm:constr type="bMarg" refType="primFontSz" fact="0.3"/>
            </dgm:constrLst>
          </dgm:else>
        </dgm:choose>
        <dgm:ruleLst>
          <dgm:rule type="primFontSz" val="5" fact="NaN" max="NaN"/>
        </dgm:ruleLst>
      </dgm:layoutNode>
      <dgm:choose name="Name100">
        <dgm:if name="Name101" axis="ch" ptType="node" func="cnt" op="gte" val="1">
          <dgm:layoutNode name="desTx1" styleLbl="revTx">
            <dgm:varLst>
              <dgm:bulletEnabled val="1"/>
            </dgm:varLst>
            <dgm:choose name="Name102">
              <dgm:if name="Name103" func="var" arg="dir" op="equ" val="norm">
                <dgm:choose name="Name104">
                  <dgm:if name="Name105" axis="ch" ptType="node" func="cnt" op="gte" val="2">
                    <dgm:alg type="tx">
                      <dgm:param type="parTxLTRAlign" val="l"/>
                      <dgm:param type="parTxRTLAlign" val="l"/>
                      <dgm:param type="stBulletLvl" val="1"/>
                    </dgm:alg>
                  </dgm:if>
                  <dgm:else name="Name106">
                    <dgm:alg type="tx">
                      <dgm:param type="parTxLTRAlign" val="l"/>
                      <dgm:param type="parTxRTLAlign" val="l"/>
                    </dgm:alg>
                  </dgm:else>
                </dgm:choose>
              </dgm:if>
              <dgm:else name="Name107">
                <dgm:choose name="Name108">
                  <dgm:if name="Name109" axis="ch" ptType="node" func="cnt" op="gte" val="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  <dgm:param type="stBulletLvl" val="1"/>
                    </dgm:alg>
                  </dgm:if>
                  <dgm:else name="Name110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</dgm:alg>
                  </dgm:else>
                </dgm:choose>
              </dgm:else>
            </dgm:choose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rMarg" refType="primFontSz" fact="0.2"/>
              <dgm:constr type="tMarg" refType="primFontSz" fact="0.2"/>
              <dgm:constr type="bMarg" refType="primFontSz" fact="0.2"/>
            </dgm:constrLst>
            <dgm:ruleLst>
              <dgm:rule type="primFontSz" val="5" fact="NaN" max="NaN"/>
            </dgm:ruleLst>
          </dgm:layoutNode>
        </dgm:if>
        <dgm:else name="Name111"/>
      </dgm:choose>
    </dgm:forEach>
    <dgm:forEach name="Name112" axis="ch" ptType="sibTrans" hideLastTrans="0" cnt="1">
      <dgm:layoutNode name="picture1">
        <dgm:alg type="sp"/>
        <dgm:shape xmlns:r="http://schemas.openxmlformats.org/officeDocument/2006/relationships" r:blip="">
          <dgm:adjLst/>
        </dgm:shape>
        <dgm:presOf/>
        <dgm:constrLst/>
        <dgm:forEach name="Name113" ref="imageRepeat"/>
      </dgm:layoutNode>
    </dgm:forEach>
    <dgm:forEach name="Name114" axis="ch" ptType="node" st="2" cnt="1">
      <dgm:layoutNode name="parTx2">
        <dgm:choose name="Name115">
          <dgm:if name="Name116" func="var" arg="dir" op="equ" val="norm">
            <dgm:alg type="tx">
              <dgm:param type="parTxLTRAlign" val="l"/>
              <dgm:param type="parTxRTLAlign" val="r"/>
            </dgm:alg>
          </dgm:if>
          <dgm:else name="Name117">
            <dgm:alg type="tx">
              <dgm:param type="parTxLTRAlign" val="r"/>
              <dgm:param type="parTxRTLAlign" val="l"/>
            </dgm:alg>
          </dgm:else>
        </dgm:choose>
        <dgm:shape xmlns:r="http://schemas.openxmlformats.org/officeDocument/2006/relationships" type="roundRect" r:blip="">
          <dgm:adjLst/>
        </dgm:shape>
        <dgm:presOf axis="self" ptType="node"/>
        <dgm:choose name="Name118">
          <dgm:if name="Name119" func="var" arg="dir" op="equ" val="norm">
            <dgm:constrLst>
              <dgm:constr type="lMarg" refType="w" fact="0.6"/>
              <dgm:constr type="rMarg" refType="primFontSz" fact="0.3"/>
              <dgm:constr type="tMarg" refType="primFontSz" fact="0.3"/>
              <dgm:constr type="bMarg" refType="primFontSz" fact="0.3"/>
            </dgm:constrLst>
          </dgm:if>
          <dgm:else name="Name120">
            <dgm:constrLst>
              <dgm:constr type="rMarg" refType="w" fact="0.6"/>
              <dgm:constr type="lMarg" refType="primFontSz" fact="0.3"/>
              <dgm:constr type="tMarg" refType="primFontSz" fact="0.3"/>
              <dgm:constr type="bMarg" refType="primFontSz" fact="0.3"/>
            </dgm:constrLst>
          </dgm:else>
        </dgm:choose>
        <dgm:ruleLst>
          <dgm:rule type="primFontSz" val="5" fact="NaN" max="NaN"/>
        </dgm:ruleLst>
      </dgm:layoutNode>
      <dgm:choose name="Name121">
        <dgm:if name="Name122" axis="ch" ptType="node" func="cnt" op="gte" val="1">
          <dgm:layoutNode name="desTx2" styleLbl="revTx">
            <dgm:varLst>
              <dgm:bulletEnabled val="1"/>
            </dgm:varLst>
            <dgm:choose name="Name123">
              <dgm:if name="Name124" func="var" arg="dir" op="equ" val="norm">
                <dgm:choose name="Name125">
                  <dgm:if name="Name126" axis="ch" ptType="node" func="cnt" op="gte" val="2">
                    <dgm:alg type="tx">
                      <dgm:param type="parTxLTRAlign" val="l"/>
                      <dgm:param type="parTxRTLAlign" val="l"/>
                      <dgm:param type="stBulletLvl" val="1"/>
                    </dgm:alg>
                  </dgm:if>
                  <dgm:else name="Name127">
                    <dgm:alg type="tx">
                      <dgm:param type="parTxLTRAlign" val="l"/>
                      <dgm:param type="parTxRTLAlign" val="l"/>
                    </dgm:alg>
                  </dgm:else>
                </dgm:choose>
              </dgm:if>
              <dgm:else name="Name128">
                <dgm:choose name="Name129">
                  <dgm:if name="Name130" axis="ch" ptType="node" func="cnt" op="gte" val="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  <dgm:param type="stBulletLvl" val="1"/>
                    </dgm:alg>
                  </dgm:if>
                  <dgm:else name="Name131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</dgm:alg>
                  </dgm:else>
                </dgm:choose>
              </dgm:else>
            </dgm:choose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rMarg" refType="primFontSz" fact="0.2"/>
              <dgm:constr type="tMarg" refType="primFontSz" fact="0.2"/>
              <dgm:constr type="bMarg" refType="primFontSz" fact="0.2"/>
            </dgm:constrLst>
            <dgm:ruleLst>
              <dgm:rule type="primFontSz" val="5" fact="NaN" max="NaN"/>
            </dgm:ruleLst>
          </dgm:layoutNode>
        </dgm:if>
        <dgm:else name="Name132"/>
      </dgm:choose>
    </dgm:forEach>
    <dgm:forEach name="Name133" axis="ch" ptType="sibTrans" hideLastTrans="0" st="2" cnt="1">
      <dgm:layoutNode name="picture2">
        <dgm:alg type="sp"/>
        <dgm:shape xmlns:r="http://schemas.openxmlformats.org/officeDocument/2006/relationships" r:blip="">
          <dgm:adjLst/>
        </dgm:shape>
        <dgm:presOf/>
        <dgm:constrLst/>
        <dgm:forEach name="Name134" ref="imageRepeat"/>
      </dgm:layoutNode>
    </dgm:forEach>
    <dgm:forEach name="Name135" axis="ch" ptType="node" st="3" cnt="1">
      <dgm:layoutNode name="parTx3">
        <dgm:choose name="Name136">
          <dgm:if name="Name137" func="var" arg="dir" op="equ" val="norm">
            <dgm:alg type="tx">
              <dgm:param type="parTxLTRAlign" val="l"/>
              <dgm:param type="parTxRTLAlign" val="r"/>
            </dgm:alg>
          </dgm:if>
          <dgm:else name="Name138">
            <dgm:alg type="tx">
              <dgm:param type="parTxLTRAlign" val="r"/>
              <dgm:param type="parTxRTLAlign" val="l"/>
            </dgm:alg>
          </dgm:else>
        </dgm:choose>
        <dgm:shape xmlns:r="http://schemas.openxmlformats.org/officeDocument/2006/relationships" type="roundRect" r:blip="">
          <dgm:adjLst/>
        </dgm:shape>
        <dgm:presOf axis="self" ptType="node"/>
        <dgm:choose name="Name139">
          <dgm:if name="Name140" func="var" arg="dir" op="equ" val="norm">
            <dgm:constrLst>
              <dgm:constr type="lMarg" refType="w" fact="0.6"/>
              <dgm:constr type="rMarg" refType="primFontSz" fact="0.3"/>
              <dgm:constr type="tMarg" refType="primFontSz" fact="0.3"/>
              <dgm:constr type="bMarg" refType="primFontSz" fact="0.3"/>
            </dgm:constrLst>
          </dgm:if>
          <dgm:else name="Name141">
            <dgm:constrLst>
              <dgm:constr type="rMarg" refType="w" fact="0.6"/>
              <dgm:constr type="lMarg" refType="primFontSz" fact="0.3"/>
              <dgm:constr type="tMarg" refType="primFontSz" fact="0.3"/>
              <dgm:constr type="bMarg" refType="primFontSz" fact="0.3"/>
            </dgm:constrLst>
          </dgm:else>
        </dgm:choose>
        <dgm:ruleLst>
          <dgm:rule type="primFontSz" val="5" fact="NaN" max="NaN"/>
        </dgm:ruleLst>
      </dgm:layoutNode>
      <dgm:choose name="Name142">
        <dgm:if name="Name143" axis="ch" ptType="node" func="cnt" op="gte" val="1">
          <dgm:layoutNode name="desTx3" styleLbl="revTx">
            <dgm:varLst>
              <dgm:bulletEnabled val="1"/>
            </dgm:varLst>
            <dgm:choose name="Name144">
              <dgm:if name="Name145" func="var" arg="dir" op="equ" val="norm">
                <dgm:choose name="Name146">
                  <dgm:if name="Name147" axis="ch" ptType="node" func="cnt" op="gte" val="2">
                    <dgm:alg type="tx">
                      <dgm:param type="parTxLTRAlign" val="l"/>
                      <dgm:param type="parTxRTLAlign" val="l"/>
                      <dgm:param type="stBulletLvl" val="1"/>
                    </dgm:alg>
                  </dgm:if>
                  <dgm:else name="Name148">
                    <dgm:alg type="tx">
                      <dgm:param type="parTxLTRAlign" val="l"/>
                      <dgm:param type="parTxRTLAlign" val="l"/>
                    </dgm:alg>
                  </dgm:else>
                </dgm:choose>
              </dgm:if>
              <dgm:else name="Name149">
                <dgm:choose name="Name150">
                  <dgm:if name="Name151" axis="ch" ptType="node" func="cnt" op="gte" val="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  <dgm:param type="stBulletLvl" val="1"/>
                    </dgm:alg>
                  </dgm:if>
                  <dgm:else name="Name15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</dgm:alg>
                  </dgm:else>
                </dgm:choose>
              </dgm:else>
            </dgm:choose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rMarg" refType="primFontSz" fact="0.2"/>
              <dgm:constr type="tMarg" refType="primFontSz" fact="0.2"/>
              <dgm:constr type="bMarg" refType="primFontSz" fact="0.2"/>
            </dgm:constrLst>
            <dgm:ruleLst>
              <dgm:rule type="primFontSz" val="5" fact="NaN" max="NaN"/>
            </dgm:ruleLst>
          </dgm:layoutNode>
        </dgm:if>
        <dgm:else name="Name153"/>
      </dgm:choose>
    </dgm:forEach>
    <dgm:forEach name="Name154" axis="ch" ptType="sibTrans" hideLastTrans="0" st="3" cnt="1">
      <dgm:layoutNode name="picture3">
        <dgm:alg type="sp"/>
        <dgm:shape xmlns:r="http://schemas.openxmlformats.org/officeDocument/2006/relationships" r:blip="">
          <dgm:adjLst/>
        </dgm:shape>
        <dgm:presOf/>
        <dgm:constrLst/>
        <dgm:forEach name="Name155" ref="imageRepeat"/>
      </dgm:layoutNode>
    </dgm:forEach>
    <dgm:forEach name="Name156" axis="ch" ptType="node" st="4" cnt="1">
      <dgm:layoutNode name="parTx4">
        <dgm:choose name="Name157">
          <dgm:if name="Name158" func="var" arg="dir" op="equ" val="norm">
            <dgm:alg type="tx">
              <dgm:param type="parTxLTRAlign" val="l"/>
              <dgm:param type="parTxRTLAlign" val="r"/>
            </dgm:alg>
          </dgm:if>
          <dgm:else name="Name159">
            <dgm:alg type="tx">
              <dgm:param type="parTxLTRAlign" val="r"/>
              <dgm:param type="parTxRTLAlign" val="l"/>
            </dgm:alg>
          </dgm:else>
        </dgm:choose>
        <dgm:shape xmlns:r="http://schemas.openxmlformats.org/officeDocument/2006/relationships" type="roundRect" r:blip="">
          <dgm:adjLst/>
        </dgm:shape>
        <dgm:presOf axis="self" ptType="node"/>
        <dgm:choose name="Name160">
          <dgm:if name="Name161" func="var" arg="dir" op="equ" val="norm">
            <dgm:constrLst>
              <dgm:constr type="lMarg" refType="w" fact="0.6"/>
              <dgm:constr type="rMarg" refType="primFontSz" fact="0.3"/>
              <dgm:constr type="tMarg" refType="primFontSz" fact="0.3"/>
              <dgm:constr type="bMarg" refType="primFontSz" fact="0.3"/>
            </dgm:constrLst>
          </dgm:if>
          <dgm:else name="Name162">
            <dgm:constrLst>
              <dgm:constr type="rMarg" refType="w" fact="0.6"/>
              <dgm:constr type="lMarg" refType="primFontSz" fact="0.3"/>
              <dgm:constr type="tMarg" refType="primFontSz" fact="0.3"/>
              <dgm:constr type="bMarg" refType="primFontSz" fact="0.3"/>
            </dgm:constrLst>
          </dgm:else>
        </dgm:choose>
        <dgm:ruleLst>
          <dgm:rule type="primFontSz" val="5" fact="NaN" max="NaN"/>
        </dgm:ruleLst>
      </dgm:layoutNode>
      <dgm:choose name="Name163">
        <dgm:if name="Name164" axis="ch" ptType="node" func="cnt" op="gte" val="1">
          <dgm:layoutNode name="desTx4" styleLbl="revTx">
            <dgm:varLst>
              <dgm:bulletEnabled val="1"/>
            </dgm:varLst>
            <dgm:choose name="Name165">
              <dgm:if name="Name166" func="var" arg="dir" op="equ" val="norm">
                <dgm:choose name="Name167">
                  <dgm:if name="Name168" axis="ch" ptType="node" func="cnt" op="gte" val="2">
                    <dgm:alg type="tx">
                      <dgm:param type="parTxLTRAlign" val="l"/>
                      <dgm:param type="parTxRTLAlign" val="l"/>
                      <dgm:param type="stBulletLvl" val="1"/>
                    </dgm:alg>
                  </dgm:if>
                  <dgm:else name="Name169">
                    <dgm:alg type="tx">
                      <dgm:param type="parTxLTRAlign" val="l"/>
                      <dgm:param type="parTxRTLAlign" val="l"/>
                    </dgm:alg>
                  </dgm:else>
                </dgm:choose>
              </dgm:if>
              <dgm:else name="Name170">
                <dgm:choose name="Name171">
                  <dgm:if name="Name172" axis="ch" ptType="node" func="cnt" op="gte" val="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  <dgm:param type="stBulletLvl" val="1"/>
                    </dgm:alg>
                  </dgm:if>
                  <dgm:else name="Name173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</dgm:alg>
                  </dgm:else>
                </dgm:choose>
              </dgm:else>
            </dgm:choose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rMarg" refType="primFontSz" fact="0.2"/>
              <dgm:constr type="tMarg" refType="primFontSz" fact="0.2"/>
              <dgm:constr type="bMarg" refType="primFontSz" fact="0.2"/>
            </dgm:constrLst>
            <dgm:ruleLst>
              <dgm:rule type="primFontSz" val="5" fact="NaN" max="NaN"/>
            </dgm:ruleLst>
          </dgm:layoutNode>
        </dgm:if>
        <dgm:else name="Name174"/>
      </dgm:choose>
    </dgm:forEach>
    <dgm:forEach name="Name175" axis="ch" ptType="sibTrans" hideLastTrans="0" st="4" cnt="1">
      <dgm:layoutNode name="picture4">
        <dgm:alg type="sp"/>
        <dgm:shape xmlns:r="http://schemas.openxmlformats.org/officeDocument/2006/relationships" r:blip="">
          <dgm:adjLst/>
        </dgm:shape>
        <dgm:presOf/>
        <dgm:constrLst/>
        <dgm:forEach name="Name176" ref="imageRepeat"/>
      </dgm:layoutNode>
    </dgm:forEach>
    <dgm:forEach name="Name177" axis="ch" ptType="node" st="5" cnt="1">
      <dgm:layoutNode name="parTx5">
        <dgm:choose name="Name178">
          <dgm:if name="Name179" func="var" arg="dir" op="equ" val="norm">
            <dgm:alg type="tx">
              <dgm:param type="parTxLTRAlign" val="l"/>
              <dgm:param type="parTxRTLAlign" val="r"/>
            </dgm:alg>
          </dgm:if>
          <dgm:else name="Name180">
            <dgm:alg type="tx">
              <dgm:param type="parTxLTRAlign" val="r"/>
              <dgm:param type="parTxRTLAlign" val="l"/>
            </dgm:alg>
          </dgm:else>
        </dgm:choose>
        <dgm:shape xmlns:r="http://schemas.openxmlformats.org/officeDocument/2006/relationships" type="roundRect" r:blip="">
          <dgm:adjLst/>
        </dgm:shape>
        <dgm:presOf axis="self" ptType="node"/>
        <dgm:choose name="Name181">
          <dgm:if name="Name182" func="var" arg="dir" op="equ" val="norm">
            <dgm:constrLst>
              <dgm:constr type="lMarg" refType="w" fact="0.6"/>
              <dgm:constr type="rMarg" refType="primFontSz" fact="0.3"/>
              <dgm:constr type="tMarg" refType="primFontSz" fact="0.3"/>
              <dgm:constr type="bMarg" refType="primFontSz" fact="0.3"/>
            </dgm:constrLst>
          </dgm:if>
          <dgm:else name="Name183">
            <dgm:constrLst>
              <dgm:constr type="rMarg" refType="w" fact="0.6"/>
              <dgm:constr type="lMarg" refType="primFontSz" fact="0.3"/>
              <dgm:constr type="tMarg" refType="primFontSz" fact="0.3"/>
              <dgm:constr type="bMarg" refType="primFontSz" fact="0.3"/>
            </dgm:constrLst>
          </dgm:else>
        </dgm:choose>
        <dgm:ruleLst>
          <dgm:rule type="primFontSz" val="5" fact="NaN" max="NaN"/>
        </dgm:ruleLst>
      </dgm:layoutNode>
      <dgm:choose name="Name184">
        <dgm:if name="Name185" axis="ch" ptType="node" func="cnt" op="gte" val="1">
          <dgm:layoutNode name="desTx5" styleLbl="revTx">
            <dgm:varLst>
              <dgm:bulletEnabled val="1"/>
            </dgm:varLst>
            <dgm:choose name="Name186">
              <dgm:if name="Name187" func="var" arg="dir" op="equ" val="norm">
                <dgm:choose name="Name188">
                  <dgm:if name="Name189" axis="ch" ptType="node" func="cnt" op="gte" val="2">
                    <dgm:alg type="tx">
                      <dgm:param type="parTxLTRAlign" val="l"/>
                      <dgm:param type="parTxRTLAlign" val="l"/>
                      <dgm:param type="stBulletLvl" val="1"/>
                    </dgm:alg>
                  </dgm:if>
                  <dgm:else name="Name190">
                    <dgm:alg type="tx">
                      <dgm:param type="parTxLTRAlign" val="l"/>
                      <dgm:param type="parTxRTLAlign" val="l"/>
                    </dgm:alg>
                  </dgm:else>
                </dgm:choose>
              </dgm:if>
              <dgm:else name="Name191">
                <dgm:choose name="Name192">
                  <dgm:if name="Name193" axis="ch" ptType="node" func="cnt" op="gte" val="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  <dgm:param type="stBulletLvl" val="1"/>
                    </dgm:alg>
                  </dgm:if>
                  <dgm:else name="Name194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</dgm:alg>
                  </dgm:else>
                </dgm:choose>
              </dgm:else>
            </dgm:choose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rMarg" refType="primFontSz" fact="0.2"/>
              <dgm:constr type="tMarg" refType="primFontSz" fact="0.2"/>
              <dgm:constr type="bMarg" refType="primFontSz" fact="0.2"/>
            </dgm:constrLst>
            <dgm:ruleLst>
              <dgm:rule type="primFontSz" val="5" fact="NaN" max="NaN"/>
            </dgm:ruleLst>
          </dgm:layoutNode>
        </dgm:if>
        <dgm:else name="Name195"/>
      </dgm:choose>
    </dgm:forEach>
    <dgm:forEach name="Name196" axis="ch" ptType="sibTrans" hideLastTrans="0" st="5" cnt="1">
      <dgm:layoutNode name="picture5">
        <dgm:alg type="sp"/>
        <dgm:shape xmlns:r="http://schemas.openxmlformats.org/officeDocument/2006/relationships" r:blip="">
          <dgm:adjLst/>
        </dgm:shape>
        <dgm:presOf/>
        <dgm:constrLst/>
        <dgm:forEach name="Name197" ref="imageRepeat"/>
      </dgm:layoutNode>
    </dgm:forEach>
    <dgm:forEach name="Name198" axis="ch" ptType="node" st="6" cnt="1">
      <dgm:layoutNode name="parTx6">
        <dgm:choose name="Name199">
          <dgm:if name="Name200" func="var" arg="dir" op="equ" val="norm">
            <dgm:alg type="tx">
              <dgm:param type="parTxLTRAlign" val="l"/>
              <dgm:param type="parTxRTLAlign" val="r"/>
            </dgm:alg>
          </dgm:if>
          <dgm:else name="Name201">
            <dgm:alg type="tx">
              <dgm:param type="parTxLTRAlign" val="r"/>
              <dgm:param type="parTxRTLAlign" val="l"/>
            </dgm:alg>
          </dgm:else>
        </dgm:choose>
        <dgm:shape xmlns:r="http://schemas.openxmlformats.org/officeDocument/2006/relationships" type="roundRect" r:blip="">
          <dgm:adjLst/>
        </dgm:shape>
        <dgm:presOf axis="self" ptType="node"/>
        <dgm:choose name="Name202">
          <dgm:if name="Name203" func="var" arg="dir" op="equ" val="norm">
            <dgm:constrLst>
              <dgm:constr type="lMarg" refType="w" fact="0.6"/>
              <dgm:constr type="rMarg" refType="primFontSz" fact="0.3"/>
              <dgm:constr type="tMarg" refType="primFontSz" fact="0.3"/>
              <dgm:constr type="bMarg" refType="primFontSz" fact="0.3"/>
            </dgm:constrLst>
          </dgm:if>
          <dgm:else name="Name204">
            <dgm:constrLst>
              <dgm:constr type="rMarg" refType="w" fact="0.6"/>
              <dgm:constr type="lMarg" refType="primFontSz" fact="0.3"/>
              <dgm:constr type="tMarg" refType="primFontSz" fact="0.3"/>
              <dgm:constr type="bMarg" refType="primFontSz" fact="0.3"/>
            </dgm:constrLst>
          </dgm:else>
        </dgm:choose>
        <dgm:ruleLst>
          <dgm:rule type="primFontSz" val="5" fact="NaN" max="NaN"/>
        </dgm:ruleLst>
      </dgm:layoutNode>
      <dgm:choose name="Name205">
        <dgm:if name="Name206" axis="ch" ptType="node" func="cnt" op="gte" val="1">
          <dgm:layoutNode name="desTx6" styleLbl="revTx">
            <dgm:varLst>
              <dgm:bulletEnabled val="1"/>
            </dgm:varLst>
            <dgm:choose name="Name207">
              <dgm:if name="Name208" func="var" arg="dir" op="equ" val="norm">
                <dgm:choose name="Name209">
                  <dgm:if name="Name210" axis="ch" ptType="node" func="cnt" op="gte" val="2">
                    <dgm:alg type="tx">
                      <dgm:param type="parTxLTRAlign" val="l"/>
                      <dgm:param type="parTxRTLAlign" val="l"/>
                      <dgm:param type="stBulletLvl" val="1"/>
                    </dgm:alg>
                  </dgm:if>
                  <dgm:else name="Name211">
                    <dgm:alg type="tx">
                      <dgm:param type="parTxLTRAlign" val="l"/>
                      <dgm:param type="parTxRTLAlign" val="l"/>
                    </dgm:alg>
                  </dgm:else>
                </dgm:choose>
              </dgm:if>
              <dgm:else name="Name212">
                <dgm:choose name="Name213">
                  <dgm:if name="Name214" axis="ch" ptType="node" func="cnt" op="gte" val="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  <dgm:param type="stBulletLvl" val="1"/>
                    </dgm:alg>
                  </dgm:if>
                  <dgm:else name="Name215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</dgm:alg>
                  </dgm:else>
                </dgm:choose>
              </dgm:else>
            </dgm:choose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rMarg" refType="primFontSz" fact="0.2"/>
              <dgm:constr type="tMarg" refType="primFontSz" fact="0.2"/>
              <dgm:constr type="bMarg" refType="primFontSz" fact="0.2"/>
            </dgm:constrLst>
            <dgm:ruleLst>
              <dgm:rule type="primFontSz" val="5" fact="NaN" max="NaN"/>
            </dgm:ruleLst>
          </dgm:layoutNode>
        </dgm:if>
        <dgm:else name="Name216"/>
      </dgm:choose>
    </dgm:forEach>
    <dgm:forEach name="Name217" axis="ch" ptType="sibTrans" hideLastTrans="0" st="6" cnt="1">
      <dgm:layoutNode name="picture6">
        <dgm:alg type="sp"/>
        <dgm:shape xmlns:r="http://schemas.openxmlformats.org/officeDocument/2006/relationships" r:blip="">
          <dgm:adjLst/>
        </dgm:shape>
        <dgm:presOf/>
        <dgm:constrLst/>
        <dgm:forEach name="Name218" ref="imageRepeat"/>
      </dgm:layoutNode>
    </dgm:forEach>
    <dgm:forEach name="Name219" axis="ch" ptType="node" st="7" cnt="1">
      <dgm:layoutNode name="parTx7">
        <dgm:choose name="Name220">
          <dgm:if name="Name221" func="var" arg="dir" op="equ" val="norm">
            <dgm:alg type="tx">
              <dgm:param type="parTxLTRAlign" val="l"/>
              <dgm:param type="parTxRTLAlign" val="r"/>
            </dgm:alg>
          </dgm:if>
          <dgm:else name="Name222">
            <dgm:alg type="tx">
              <dgm:param type="parTxLTRAlign" val="r"/>
              <dgm:param type="parTxRTLAlign" val="l"/>
            </dgm:alg>
          </dgm:else>
        </dgm:choose>
        <dgm:shape xmlns:r="http://schemas.openxmlformats.org/officeDocument/2006/relationships" type="roundRect" r:blip="">
          <dgm:adjLst/>
        </dgm:shape>
        <dgm:presOf axis="self" ptType="node"/>
        <dgm:choose name="Name223">
          <dgm:if name="Name224" func="var" arg="dir" op="equ" val="norm">
            <dgm:constrLst>
              <dgm:constr type="lMarg" refType="w" fact="0.6"/>
              <dgm:constr type="rMarg" refType="primFontSz" fact="0.3"/>
              <dgm:constr type="tMarg" refType="primFontSz" fact="0.3"/>
              <dgm:constr type="bMarg" refType="primFontSz" fact="0.3"/>
            </dgm:constrLst>
          </dgm:if>
          <dgm:else name="Name225">
            <dgm:constrLst>
              <dgm:constr type="rMarg" refType="w" fact="0.6"/>
              <dgm:constr type="lMarg" refType="primFontSz" fact="0.3"/>
              <dgm:constr type="tMarg" refType="primFontSz" fact="0.3"/>
              <dgm:constr type="bMarg" refType="primFontSz" fact="0.3"/>
            </dgm:constrLst>
          </dgm:else>
        </dgm:choose>
        <dgm:ruleLst>
          <dgm:rule type="primFontSz" val="5" fact="NaN" max="NaN"/>
        </dgm:ruleLst>
      </dgm:layoutNode>
      <dgm:choose name="Name226">
        <dgm:if name="Name227" axis="ch" ptType="node" func="cnt" op="gte" val="1">
          <dgm:layoutNode name="desTx7" styleLbl="revTx">
            <dgm:varLst>
              <dgm:bulletEnabled val="1"/>
            </dgm:varLst>
            <dgm:choose name="Name228">
              <dgm:if name="Name229" func="var" arg="dir" op="equ" val="norm">
                <dgm:choose name="Name230">
                  <dgm:if name="Name231" axis="ch" ptType="node" func="cnt" op="gte" val="2">
                    <dgm:alg type="tx">
                      <dgm:param type="parTxLTRAlign" val="l"/>
                      <dgm:param type="parTxRTLAlign" val="l"/>
                      <dgm:param type="stBulletLvl" val="1"/>
                    </dgm:alg>
                  </dgm:if>
                  <dgm:else name="Name232">
                    <dgm:alg type="tx">
                      <dgm:param type="parTxLTRAlign" val="l"/>
                      <dgm:param type="parTxRTLAlign" val="l"/>
                    </dgm:alg>
                  </dgm:else>
                </dgm:choose>
              </dgm:if>
              <dgm:else name="Name233">
                <dgm:choose name="Name234">
                  <dgm:if name="Name235" axis="ch" ptType="node" func="cnt" op="gte" val="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  <dgm:param type="stBulletLvl" val="1"/>
                    </dgm:alg>
                  </dgm:if>
                  <dgm:else name="Name236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</dgm:alg>
                  </dgm:else>
                </dgm:choose>
              </dgm:else>
            </dgm:choose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rMarg" refType="primFontSz" fact="0.2"/>
              <dgm:constr type="tMarg" refType="primFontSz" fact="0.2"/>
              <dgm:constr type="bMarg" refType="primFontSz" fact="0.2"/>
            </dgm:constrLst>
            <dgm:ruleLst>
              <dgm:rule type="primFontSz" val="5" fact="NaN" max="NaN"/>
            </dgm:ruleLst>
          </dgm:layoutNode>
        </dgm:if>
        <dgm:else name="Name237"/>
      </dgm:choose>
    </dgm:forEach>
    <dgm:forEach name="Name238" axis="ch" ptType="sibTrans" hideLastTrans="0" st="7" cnt="1">
      <dgm:layoutNode name="picture7">
        <dgm:alg type="sp"/>
        <dgm:shape xmlns:r="http://schemas.openxmlformats.org/officeDocument/2006/relationships" r:blip="">
          <dgm:adjLst/>
        </dgm:shape>
        <dgm:presOf/>
        <dgm:constrLst/>
        <dgm:forEach name="Name239" ref="imageRepeat"/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AscendingPictureAccentProcess">
  <dgm:title val=""/>
  <dgm:desc val=""/>
  <dgm:catLst>
    <dgm:cat type="process" pri="22500"/>
    <dgm:cat type="picture" pri="16000"/>
    <dgm:cat type="pictureconvert" pri="1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shape xmlns:r="http://schemas.openxmlformats.org/officeDocument/2006/relationships" r:blip="">
      <dgm:adjLst/>
    </dgm:shape>
    <dgm:choose name="Name1">
      <dgm:if name="Name2" axis="ch" ptType="node" func="cnt" op="equ" val="1">
        <dgm:choose name="Name3">
          <dgm:if name="Name4" func="var" arg="dir" op="equ" val="norm">
            <dgm:choose name="Name5">
              <dgm:if name="Name6" axis="des" func="maxDepth" op="gt" val="1">
                <dgm:alg type="composite">
                  <dgm:param type="ar" val="2.7"/>
                </dgm:alg>
                <dgm:constrLst>
                  <dgm:constr type="primFontSz" for="ch" forName="parTx1" op="equ" val="65"/>
                  <dgm:constr type="primFontSz" for="ch" forName="desTx1" op="equ" val="65"/>
                  <dgm:constr type="userD" refType="w" fact="0.0247"/>
                  <dgm:constr type="l" for="ch" forName="parTx1" refType="w" fact="0.2711"/>
                  <dgm:constr type="t" for="ch" forName="parTx1" refType="h" fact="0.9603"/>
                  <dgm:constr type="w" for="ch" forName="parTx1" refType="w" fact="0.5325"/>
                  <dgm:constr type="h" for="ch" forName="parTx1" refType="h" fact="0.3856"/>
                  <dgm:constr type="ctrX" for="ch" forName="picture1" refType="w" fact="0.2469"/>
                  <dgm:constr type="ctrY" for="ch" forName="picture1" refType="h" fact="0.9"/>
                  <dgm:constr type="w" for="ch" forName="picture1" refType="w" fact="0.2469"/>
                  <dgm:constr type="h" for="ch" forName="picture1" refType="h" fact="0.6667"/>
                  <dgm:constr type="l" for="ch" forName="desTx1" refType="r" refFor="ch" refForName="parTx1"/>
                  <dgm:constr type="r" for="ch" forName="desTx1" refType="w"/>
                  <dgm:constr type="t" for="ch" forName="desTx1" refType="t" refFor="ch" refForName="parTx1"/>
                  <dgm:constr type="h" for="ch" forName="desTx1" refType="h" refFor="ch" refForName="parTx1"/>
                </dgm:constrLst>
              </dgm:if>
              <dgm:else name="Name7">
                <dgm:alg type="composite">
                  <dgm:param type="ar" val="2"/>
                </dgm:alg>
                <dgm:constrLst>
                  <dgm:constr type="primFontSz" for="ch" forName="parTx1" op="equ" val="65"/>
                  <dgm:constr type="userD" refType="w" fact="0.0333"/>
                  <dgm:constr type="l" for="ch" forName="parTx1" refType="w" fact="0.366"/>
                  <dgm:constr type="t" for="ch" forName="parTx1" refType="h" fact="0.7113"/>
                  <dgm:constr type="w" for="ch" forName="parTx1" refType="w" fact="0.7189"/>
                  <dgm:constr type="h" for="ch" forName="parTx1" refType="h" fact="0.3856"/>
                  <dgm:constr type="ctrX" for="ch" forName="picture1" refType="w" fact="0.3333"/>
                  <dgm:constr type="ctrY" for="ch" forName="picture1" refType="h" fact="0.6667"/>
                  <dgm:constr type="w" for="ch" forName="picture1" refType="w" fact="0.3333"/>
                  <dgm:constr type="h" for="ch" forName="picture1" refType="h" fact="0.6667"/>
                </dgm:constrLst>
              </dgm:else>
            </dgm:choose>
          </dgm:if>
          <dgm:else name="Name8">
            <dgm:choose name="Name9">
              <dgm:if name="Name10" axis="des" func="maxDepth" op="gt" val="1">
                <dgm:alg type="composite">
                  <dgm:param type="ar" val="2.7"/>
                </dgm:alg>
                <dgm:constrLst>
                  <dgm:constr type="primFontSz" for="ch" forName="parTx1" op="equ" val="65"/>
                  <dgm:constr type="primFontSz" for="ch" forName="desTx1" op="equ" val="65"/>
                  <dgm:constr type="userD" refType="w" fact="0.0247"/>
                  <dgm:constr type="r" for="ch" forName="parTx1" refType="w" fact="0.7289"/>
                  <dgm:constr type="t" for="ch" forName="parTx1" refType="h" fact="0.9603"/>
                  <dgm:constr type="w" for="ch" forName="parTx1" refType="w" fact="0.5325"/>
                  <dgm:constr type="h" for="ch" forName="parTx1" refType="h" fact="0.3856"/>
                  <dgm:constr type="ctrX" for="ch" forName="picture1" refType="w" fact="0.7531"/>
                  <dgm:constr type="ctrY" for="ch" forName="picture1" refType="h" fact="0.9"/>
                  <dgm:constr type="w" for="ch" forName="picture1" refType="w" fact="0.2469"/>
                  <dgm:constr type="h" for="ch" forName="picture1" refType="h" fact="0.6667"/>
                  <dgm:constr type="r" for="ch" forName="desTx1" refType="l" refFor="ch" refForName="parTx1"/>
                  <dgm:constr type="l" for="ch" forName="desTx1"/>
                  <dgm:constr type="t" for="ch" forName="desTx1" refType="t" refFor="ch" refForName="parTx1"/>
                  <dgm:constr type="h" for="ch" forName="desTx1" refType="h" refFor="ch" refForName="parTx1"/>
                </dgm:constrLst>
              </dgm:if>
              <dgm:else name="Name11">
                <dgm:alg type="composite">
                  <dgm:param type="ar" val="2"/>
                </dgm:alg>
                <dgm:constrLst>
                  <dgm:constr type="primFontSz" for="ch" forName="parTx1" op="equ" val="65"/>
                  <dgm:constr type="userD" refType="w" fact="0.0333"/>
                  <dgm:constr type="r" for="ch" forName="parTx1" refType="w" fact="0.634"/>
                  <dgm:constr type="t" for="ch" forName="parTx1" refType="h" fact="0.7113"/>
                  <dgm:constr type="w" for="ch" forName="parTx1" refType="w" fact="0.7189"/>
                  <dgm:constr type="h" for="ch" forName="parTx1" refType="h" fact="0.3856"/>
                  <dgm:constr type="ctrX" for="ch" forName="picture1" refType="w" fact="0.6667"/>
                  <dgm:constr type="ctrY" for="ch" forName="picture1" refType="h" fact="0.6667"/>
                  <dgm:constr type="w" for="ch" forName="picture1" refType="w" fact="0.3333"/>
                  <dgm:constr type="h" for="ch" forName="picture1" refType="h" fact="0.6667"/>
                </dgm:constrLst>
              </dgm:else>
            </dgm:choose>
          </dgm:else>
        </dgm:choose>
      </dgm:if>
      <dgm:if name="Name12" axis="ch" ptType="node" func="cnt" op="equ" val="2">
        <dgm:choose name="Name13">
          <dgm:if name="Name14" func="var" arg="dir" op="equ" val="norm">
            <dgm:choose name="Name15">
              <dgm:if name="Name16" axis="des" func="maxDepth" op="gt" val="1">
                <dgm:alg type="composite">
                  <dgm:param type="ar" val="2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userD" refType="w" fact="0.0188"/>
                  <dgm:constr type="ctrX" for="ch" forName="dot1" refType="w" fact="0.3221"/>
                  <dgm:constr type="ctrY" for="ch" forName="dot1" refType="h" fact="0.5911"/>
                  <dgm:constr type="w" for="ch" forName="dot1" refType="userD"/>
                  <dgm:constr type="h" for="ch" forName="dot1" refType="userD"/>
                  <dgm:constr type="ctrX" for="ch" forName="dot2" refType="w" fact="0.3056"/>
                  <dgm:constr type="ctrY" for="ch" forName="dot2" refType="h" fact="0.644"/>
                  <dgm:constr type="w" for="ch" forName="dot2" refType="userD"/>
                  <dgm:constr type="h" for="ch" forName="dot2" refType="userD"/>
                  <dgm:constr type="ctrX" for="ch" forName="dot3" refType="w" fact="0.2859"/>
                  <dgm:constr type="ctrY" for="ch" forName="dot3" refType="h" fact="0.6898"/>
                  <dgm:constr type="w" for="ch" forName="dot3" refType="userD"/>
                  <dgm:constr type="h" for="ch" forName="dot3" refType="userD"/>
                  <dgm:constr type="ctrX" for="ch" forName="dotArrow1" refType="w" fact="0.3095"/>
                  <dgm:constr type="ctrY" for="ch" forName="dotArrow1" refType="h" fact="0.0587"/>
                  <dgm:constr type="w" for="ch" forName="dotArrow1" refType="userD"/>
                  <dgm:constr type="h" for="ch" forName="dotArrow1" refType="userD"/>
                  <dgm:constr type="ctrX" for="ch" forName="dotArrow2" refType="w" fact="0.3346"/>
                  <dgm:constr type="ctrY" for="ch" forName="dotArrow2" refType="h" fact="0.0287"/>
                  <dgm:constr type="w" for="ch" forName="dotArrow2" refType="userD"/>
                  <dgm:constr type="h" for="ch" forName="dotArrow2" refType="userD"/>
                  <dgm:constr type="ctrX" for="ch" forName="dotArrow3" refType="w" fact="0.3597"/>
                  <dgm:constr type="ctrY" for="ch" forName="dotArrow3" refType="h" fact="-0.0013"/>
                  <dgm:constr type="w" for="ch" forName="dotArrow3" refType="userD"/>
                  <dgm:constr type="h" for="ch" forName="dotArrow3" refType="userD"/>
                  <dgm:constr type="ctrX" for="ch" forName="dotArrow4" refType="w" fact="0.3848"/>
                  <dgm:constr type="ctrY" for="ch" forName="dotArrow4" refType="h" fact="0.0287"/>
                  <dgm:constr type="w" for="ch" forName="dotArrow4" refType="userD"/>
                  <dgm:constr type="h" for="ch" forName="dotArrow4" refType="userD"/>
                  <dgm:constr type="ctrX" for="ch" forName="dotArrow5" refType="w" fact="0.41"/>
                  <dgm:constr type="ctrY" for="ch" forName="dotArrow5" refType="h" fact="0.0587"/>
                  <dgm:constr type="w" for="ch" forName="dotArrow5" refType="userD"/>
                  <dgm:constr type="h" for="ch" forName="dotArrow5" refType="userD"/>
                  <dgm:constr type="ctrX" for="ch" forName="dotArrow6" refType="w" fact="0.3597"/>
                  <dgm:constr type="ctrY" for="ch" forName="dotArrow6" refType="h" fact="0.062"/>
                  <dgm:constr type="w" for="ch" forName="dotArrow6" refType="userD"/>
                  <dgm:constr type="h" for="ch" forName="dotArrow6" refType="userD"/>
                  <dgm:constr type="ctrX" for="ch" forName="dotArrow7" refType="w" fact="0.3597"/>
                  <dgm:constr type="ctrY" for="ch" forName="dotArrow7" refType="h" fact="0.1253"/>
                  <dgm:constr type="w" for="ch" forName="dotArrow7" refType="userD"/>
                  <dgm:constr type="h" for="ch" forName="dotArrow7" refType="userD"/>
                  <dgm:constr type="l" for="ch" forName="parTx1" refType="w" fact="0.197"/>
                  <dgm:constr type="t" for="ch" forName="parTx1" refType="h" fact="0.8169"/>
                  <dgm:constr type="w" for="ch" forName="parTx1" refType="w" fact="0.4064"/>
                  <dgm:constr type="h" for="ch" forName="parTx1" refType="h" fact="0.218"/>
                  <dgm:constr type="ctrX" for="ch" forName="picture1" refType="w" fact="0.1785"/>
                  <dgm:constr type="ctrY" for="ch" forName="picture1" refType="h" fact="0.7834"/>
                  <dgm:constr type="w" for="ch" forName="picture1" refType="w" fact="0.1884"/>
                  <dgm:constr type="h" for="ch" forName="picture1" refType="h" fact="0.3768"/>
                  <dgm:constr type="l" for="ch" forName="desTx1" refType="r" refFor="ch" refForName="parTx1"/>
                  <dgm:constr type="r" for="ch" forName="desTx1" refType="w"/>
                  <dgm:constr type="t" for="ch" forName="desTx1" refType="t" refFor="ch" refForName="parTx1"/>
                  <dgm:constr type="h" for="ch" forName="desTx1" refType="h" refFor="ch" refForName="parTx1"/>
                  <dgm:constr type="l" for="ch" forName="parTx2" refType="w" fact="0.3688"/>
                  <dgm:constr type="t" for="ch" forName="parTx2" refType="h" fact="0.3905"/>
                  <dgm:constr type="w" for="ch" forName="parTx2" refType="w" fact="0.4064"/>
                  <dgm:constr type="h" for="ch" forName="parTx2" refType="h" fact="0.218"/>
                  <dgm:constr type="ctrX" for="ch" forName="picture2" refType="w" fact="0.3503"/>
                  <dgm:constr type="ctrY" for="ch" forName="picture2" refType="h" fact="0.357"/>
                  <dgm:constr type="w" for="ch" forName="picture2" refType="w" fact="0.1884"/>
                  <dgm:constr type="h" for="ch" forName="picture2" refType="h" fact="0.3768"/>
                  <dgm:constr type="l" for="ch" forName="desTx2" refType="r" refFor="ch" refForName="parTx2"/>
                  <dgm:constr type="r" for="ch" forName="desTx2" refType="w"/>
                  <dgm:constr type="t" for="ch" forName="desTx2" refType="t" refFor="ch" refForName="parTx2"/>
                  <dgm:constr type="h" for="ch" forName="desTx2" refType="h" refFor="ch" refForName="parTx2"/>
                </dgm:constrLst>
              </dgm:if>
              <dgm:else name="Name17">
                <dgm:alg type="composite">
                  <dgm:param type="ar" val="1.507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userD" refType="w" fact="0.025"/>
                  <dgm:constr type="ctrX" for="ch" forName="dot1" refType="w" fact="0.4274"/>
                  <dgm:constr type="ctrY" for="ch" forName="dot1" refType="h" fact="0.5911"/>
                  <dgm:constr type="w" for="ch" forName="dot1" refType="userD"/>
                  <dgm:constr type="h" for="ch" forName="dot1" refType="userD"/>
                  <dgm:constr type="ctrX" for="ch" forName="dot2" refType="w" fact="0.4055"/>
                  <dgm:constr type="ctrY" for="ch" forName="dot2" refType="h" fact="0.644"/>
                  <dgm:constr type="w" for="ch" forName="dot2" refType="userD"/>
                  <dgm:constr type="h" for="ch" forName="dot2" refType="userD"/>
                  <dgm:constr type="ctrX" for="ch" forName="dot3" refType="w" fact="0.3794"/>
                  <dgm:constr type="ctrY" for="ch" forName="dot3" refType="h" fact="0.6898"/>
                  <dgm:constr type="w" for="ch" forName="dot3" refType="userD"/>
                  <dgm:constr type="h" for="ch" forName="dot3" refType="userD"/>
                  <dgm:constr type="ctrX" for="ch" forName="dotArrow1" refType="w" fact="0.4106"/>
                  <dgm:constr type="ctrY" for="ch" forName="dotArrow1" refType="h" fact="0.0587"/>
                  <dgm:constr type="w" for="ch" forName="dotArrow1" refType="userD"/>
                  <dgm:constr type="h" for="ch" forName="dotArrow1" refType="userD"/>
                  <dgm:constr type="ctrX" for="ch" forName="dotArrow2" refType="w" fact="0.444"/>
                  <dgm:constr type="ctrY" for="ch" forName="dotArrow2" refType="h" fact="0.0287"/>
                  <dgm:constr type="w" for="ch" forName="dotArrow2" refType="userD"/>
                  <dgm:constr type="h" for="ch" forName="dotArrow2" refType="userD"/>
                  <dgm:constr type="ctrX" for="ch" forName="dotArrow3" refType="w" fact="0.4773"/>
                  <dgm:constr type="ctrY" for="ch" forName="dotArrow3" refType="h" fact="-0.0013"/>
                  <dgm:constr type="w" for="ch" forName="dotArrow3" refType="userD"/>
                  <dgm:constr type="h" for="ch" forName="dotArrow3" refType="userD"/>
                  <dgm:constr type="ctrX" for="ch" forName="dotArrow4" refType="w" fact="0.5106"/>
                  <dgm:constr type="ctrY" for="ch" forName="dotArrow4" refType="h" fact="0.0287"/>
                  <dgm:constr type="w" for="ch" forName="dotArrow4" refType="userD"/>
                  <dgm:constr type="h" for="ch" forName="dotArrow4" refType="userD"/>
                  <dgm:constr type="ctrX" for="ch" forName="dotArrow5" refType="w" fact="0.544"/>
                  <dgm:constr type="ctrY" for="ch" forName="dotArrow5" refType="h" fact="0.0587"/>
                  <dgm:constr type="w" for="ch" forName="dotArrow5" refType="userD"/>
                  <dgm:constr type="h" for="ch" forName="dotArrow5" refType="userD"/>
                  <dgm:constr type="ctrX" for="ch" forName="dotArrow6" refType="w" fact="0.4773"/>
                  <dgm:constr type="ctrY" for="ch" forName="dotArrow6" refType="h" fact="0.062"/>
                  <dgm:constr type="w" for="ch" forName="dotArrow6" refType="userD"/>
                  <dgm:constr type="h" for="ch" forName="dotArrow6" refType="userD"/>
                  <dgm:constr type="ctrX" for="ch" forName="dotArrow7" refType="w" fact="0.4773"/>
                  <dgm:constr type="ctrY" for="ch" forName="dotArrow7" refType="h" fact="0.1253"/>
                  <dgm:constr type="w" for="ch" forName="dotArrow7" refType="userD"/>
                  <dgm:constr type="h" for="ch" forName="dotArrow7" refType="userD"/>
                  <dgm:constr type="l" for="ch" forName="parTx1" refType="w" fact="0.2614"/>
                  <dgm:constr type="t" for="ch" forName="parTx1" refType="h" fact="0.8086"/>
                  <dgm:constr type="w" for="ch" forName="parTx1" refType="w" fact="0.5392"/>
                  <dgm:constr type="h" for="ch" forName="parTx1" refType="h" fact="0.218"/>
                  <dgm:constr type="ctrX" for="ch" forName="picture1" refType="w" fact="0.2369"/>
                  <dgm:constr type="ctrY" for="ch" forName="picture1" refType="h" fact="0.7834"/>
                  <dgm:constr type="w" for="ch" forName="picture1" refType="w" fact="0.25"/>
                  <dgm:constr type="h" for="ch" forName="picture1" refType="h" fact="0.3768"/>
                  <dgm:constr type="l" for="ch" forName="parTx2" refType="w" fact="0.4893"/>
                  <dgm:constr type="t" for="ch" forName="parTx2" refType="h" fact="0.3822"/>
                  <dgm:constr type="w" for="ch" forName="parTx2" refType="w" fact="0.5392"/>
                  <dgm:constr type="h" for="ch" forName="parTx2" refType="h" fact="0.218"/>
                  <dgm:constr type="ctrX" for="ch" forName="picture2" refType="w" fact="0.4648"/>
                  <dgm:constr type="ctrY" for="ch" forName="picture2" refType="h" fact="0.357"/>
                  <dgm:constr type="w" for="ch" forName="picture2" refType="w" fact="0.25"/>
                  <dgm:constr type="h" for="ch" forName="picture2" refType="h" fact="0.3768"/>
                </dgm:constrLst>
              </dgm:else>
            </dgm:choose>
          </dgm:if>
          <dgm:else name="Name18">
            <dgm:choose name="Name19">
              <dgm:if name="Name20" axis="des" func="maxDepth" op="gt" val="1">
                <dgm:alg type="composite">
                  <dgm:param type="ar" val="2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userD" refType="w" fact="0.0188"/>
                  <dgm:constr type="ctrX" for="ch" forName="dot1" refType="w" fact="0.6779"/>
                  <dgm:constr type="ctrY" for="ch" forName="dot1" refType="h" fact="0.5911"/>
                  <dgm:constr type="w" for="ch" forName="dot1" refType="userD"/>
                  <dgm:constr type="h" for="ch" forName="dot1" refType="userD"/>
                  <dgm:constr type="ctrX" for="ch" forName="dot2" refType="w" fact="0.6944"/>
                  <dgm:constr type="ctrY" for="ch" forName="dot2" refType="h" fact="0.644"/>
                  <dgm:constr type="w" for="ch" forName="dot2" refType="userD"/>
                  <dgm:constr type="h" for="ch" forName="dot2" refType="userD"/>
                  <dgm:constr type="ctrX" for="ch" forName="dot3" refType="w" fact="0.7141"/>
                  <dgm:constr type="ctrY" for="ch" forName="dot3" refType="h" fact="0.6898"/>
                  <dgm:constr type="w" for="ch" forName="dot3" refType="userD"/>
                  <dgm:constr type="h" for="ch" forName="dot3" refType="userD"/>
                  <dgm:constr type="ctrX" for="ch" forName="dotArrow1" refType="w" fact="0.6905"/>
                  <dgm:constr type="ctrY" for="ch" forName="dotArrow1" refType="h" fact="0.0587"/>
                  <dgm:constr type="w" for="ch" forName="dotArrow1" refType="userD"/>
                  <dgm:constr type="h" for="ch" forName="dotArrow1" refType="userD"/>
                  <dgm:constr type="ctrX" for="ch" forName="dotArrow2" refType="w" fact="0.6654"/>
                  <dgm:constr type="ctrY" for="ch" forName="dotArrow2" refType="h" fact="0.0287"/>
                  <dgm:constr type="w" for="ch" forName="dotArrow2" refType="userD"/>
                  <dgm:constr type="h" for="ch" forName="dotArrow2" refType="userD"/>
                  <dgm:constr type="ctrX" for="ch" forName="dotArrow3" refType="w" fact="0.6403"/>
                  <dgm:constr type="ctrY" for="ch" forName="dotArrow3" refType="h" fact="-0.0013"/>
                  <dgm:constr type="w" for="ch" forName="dotArrow3" refType="userD"/>
                  <dgm:constr type="h" for="ch" forName="dotArrow3" refType="userD"/>
                  <dgm:constr type="ctrX" for="ch" forName="dotArrow4" refType="w" fact="0.6152"/>
                  <dgm:constr type="ctrY" for="ch" forName="dotArrow4" refType="h" fact="0.0287"/>
                  <dgm:constr type="w" for="ch" forName="dotArrow4" refType="userD"/>
                  <dgm:constr type="h" for="ch" forName="dotArrow4" refType="userD"/>
                  <dgm:constr type="ctrX" for="ch" forName="dotArrow5" refType="w" fact="0.59"/>
                  <dgm:constr type="ctrY" for="ch" forName="dotArrow5" refType="h" fact="0.0587"/>
                  <dgm:constr type="w" for="ch" forName="dotArrow5" refType="userD"/>
                  <dgm:constr type="h" for="ch" forName="dotArrow5" refType="userD"/>
                  <dgm:constr type="ctrX" for="ch" forName="dotArrow6" refType="w" fact="0.6403"/>
                  <dgm:constr type="ctrY" for="ch" forName="dotArrow6" refType="h" fact="0.062"/>
                  <dgm:constr type="w" for="ch" forName="dotArrow6" refType="userD"/>
                  <dgm:constr type="h" for="ch" forName="dotArrow6" refType="userD"/>
                  <dgm:constr type="ctrX" for="ch" forName="dotArrow7" refType="w" fact="0.6403"/>
                  <dgm:constr type="ctrY" for="ch" forName="dotArrow7" refType="h" fact="0.1253"/>
                  <dgm:constr type="w" for="ch" forName="dotArrow7" refType="userD"/>
                  <dgm:constr type="h" for="ch" forName="dotArrow7" refType="userD"/>
                  <dgm:constr type="r" for="ch" forName="parTx1" refType="w" fact="0.803"/>
                  <dgm:constr type="t" for="ch" forName="parTx1" refType="h" fact="0.8169"/>
                  <dgm:constr type="w" for="ch" forName="parTx1" refType="w" fact="0.4064"/>
                  <dgm:constr type="h" for="ch" forName="parTx1" refType="h" fact="0.218"/>
                  <dgm:constr type="ctrX" for="ch" forName="picture1" refType="w" fact="0.8215"/>
                  <dgm:constr type="ctrY" for="ch" forName="picture1" refType="h" fact="0.7834"/>
                  <dgm:constr type="w" for="ch" forName="picture1" refType="w" fact="0.1884"/>
                  <dgm:constr type="h" for="ch" forName="picture1" refType="h" fact="0.3768"/>
                  <dgm:constr type="r" for="ch" forName="desTx1" refType="l" refFor="ch" refForName="parTx1"/>
                  <dgm:constr type="l" for="ch" forName="desTx1"/>
                  <dgm:constr type="t" for="ch" forName="desTx1" refType="t" refFor="ch" refForName="parTx1"/>
                  <dgm:constr type="h" for="ch" forName="desTx1" refType="h" refFor="ch" refForName="parTx1"/>
                  <dgm:constr type="r" for="ch" forName="parTx2" refType="w" fact="0.6312"/>
                  <dgm:constr type="t" for="ch" forName="parTx2" refType="h" fact="0.3905"/>
                  <dgm:constr type="w" for="ch" forName="parTx2" refType="w" fact="0.4064"/>
                  <dgm:constr type="h" for="ch" forName="parTx2" refType="h" fact="0.218"/>
                  <dgm:constr type="ctrX" for="ch" forName="picture2" refType="w" fact="0.6497"/>
                  <dgm:constr type="ctrY" for="ch" forName="picture2" refType="h" fact="0.357"/>
                  <dgm:constr type="w" for="ch" forName="picture2" refType="w" fact="0.1884"/>
                  <dgm:constr type="h" for="ch" forName="picture2" refType="h" fact="0.3768"/>
                  <dgm:constr type="r" for="ch" forName="desTx2" refType="l" refFor="ch" refForName="parTx2"/>
                  <dgm:constr type="l" for="ch" forName="desTx2"/>
                  <dgm:constr type="t" for="ch" forName="desTx2" refType="t" refFor="ch" refForName="parTx2"/>
                  <dgm:constr type="h" for="ch" forName="desTx2" refType="h" refFor="ch" refForName="parTx2"/>
                </dgm:constrLst>
              </dgm:if>
              <dgm:else name="Name21">
                <dgm:alg type="composite">
                  <dgm:param type="ar" val="1.507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userD" refType="w" fact="0.025"/>
                  <dgm:constr type="ctrX" for="ch" forName="dot1" refType="w" fact="0.5726"/>
                  <dgm:constr type="ctrY" for="ch" forName="dot1" refType="h" fact="0.5911"/>
                  <dgm:constr type="w" for="ch" forName="dot1" refType="userD"/>
                  <dgm:constr type="h" for="ch" forName="dot1" refType="userD"/>
                  <dgm:constr type="ctrX" for="ch" forName="dot2" refType="w" fact="0.5945"/>
                  <dgm:constr type="ctrY" for="ch" forName="dot2" refType="h" fact="0.644"/>
                  <dgm:constr type="w" for="ch" forName="dot2" refType="userD"/>
                  <dgm:constr type="h" for="ch" forName="dot2" refType="userD"/>
                  <dgm:constr type="ctrX" for="ch" forName="dot3" refType="w" fact="0.6206"/>
                  <dgm:constr type="ctrY" for="ch" forName="dot3" refType="h" fact="0.6898"/>
                  <dgm:constr type="w" for="ch" forName="dot3" refType="userD"/>
                  <dgm:constr type="h" for="ch" forName="dot3" refType="userD"/>
                  <dgm:constr type="ctrX" for="ch" forName="dotArrow1" refType="w" fact="0.5894"/>
                  <dgm:constr type="ctrY" for="ch" forName="dotArrow1" refType="h" fact="0.0587"/>
                  <dgm:constr type="w" for="ch" forName="dotArrow1" refType="userD"/>
                  <dgm:constr type="h" for="ch" forName="dotArrow1" refType="userD"/>
                  <dgm:constr type="ctrX" for="ch" forName="dotArrow2" refType="w" fact="0.556"/>
                  <dgm:constr type="ctrY" for="ch" forName="dotArrow2" refType="h" fact="0.0287"/>
                  <dgm:constr type="w" for="ch" forName="dotArrow2" refType="userD"/>
                  <dgm:constr type="h" for="ch" forName="dotArrow2" refType="userD"/>
                  <dgm:constr type="ctrX" for="ch" forName="dotArrow3" refType="w" fact="0.5227"/>
                  <dgm:constr type="ctrY" for="ch" forName="dotArrow3" refType="h" fact="-0.0013"/>
                  <dgm:constr type="w" for="ch" forName="dotArrow3" refType="userD"/>
                  <dgm:constr type="h" for="ch" forName="dotArrow3" refType="userD"/>
                  <dgm:constr type="ctrX" for="ch" forName="dotArrow4" refType="w" fact="0.4894"/>
                  <dgm:constr type="ctrY" for="ch" forName="dotArrow4" refType="h" fact="0.0287"/>
                  <dgm:constr type="w" for="ch" forName="dotArrow4" refType="userD"/>
                  <dgm:constr type="h" for="ch" forName="dotArrow4" refType="userD"/>
                  <dgm:constr type="ctrX" for="ch" forName="dotArrow5" refType="w" fact="0.456"/>
                  <dgm:constr type="ctrY" for="ch" forName="dotArrow5" refType="h" fact="0.0587"/>
                  <dgm:constr type="w" for="ch" forName="dotArrow5" refType="userD"/>
                  <dgm:constr type="h" for="ch" forName="dotArrow5" refType="userD"/>
                  <dgm:constr type="ctrX" for="ch" forName="dotArrow6" refType="w" fact="0.5227"/>
                  <dgm:constr type="ctrY" for="ch" forName="dotArrow6" refType="h" fact="0.062"/>
                  <dgm:constr type="w" for="ch" forName="dotArrow6" refType="userD"/>
                  <dgm:constr type="h" for="ch" forName="dotArrow6" refType="userD"/>
                  <dgm:constr type="ctrX" for="ch" forName="dotArrow7" refType="w" fact="0.5227"/>
                  <dgm:constr type="ctrY" for="ch" forName="dotArrow7" refType="h" fact="0.1253"/>
                  <dgm:constr type="w" for="ch" forName="dotArrow7" refType="userD"/>
                  <dgm:constr type="h" for="ch" forName="dotArrow7" refType="userD"/>
                  <dgm:constr type="r" for="ch" forName="parTx1" refType="w" fact="0.7386"/>
                  <dgm:constr type="t" for="ch" forName="parTx1" refType="h" fact="0.8086"/>
                  <dgm:constr type="w" for="ch" forName="parTx1" refType="w" fact="0.5392"/>
                  <dgm:constr type="h" for="ch" forName="parTx1" refType="h" fact="0.218"/>
                  <dgm:constr type="ctrX" for="ch" forName="picture1" refType="w" fact="0.7631"/>
                  <dgm:constr type="ctrY" for="ch" forName="picture1" refType="h" fact="0.7834"/>
                  <dgm:constr type="w" for="ch" forName="picture1" refType="w" fact="0.25"/>
                  <dgm:constr type="h" for="ch" forName="picture1" refType="h" fact="0.3768"/>
                  <dgm:constr type="r" for="ch" forName="parTx2" refType="w" fact="0.5107"/>
                  <dgm:constr type="t" for="ch" forName="parTx2" refType="h" fact="0.3822"/>
                  <dgm:constr type="w" for="ch" forName="parTx2" refType="w" fact="0.5392"/>
                  <dgm:constr type="h" for="ch" forName="parTx2" refType="h" fact="0.218"/>
                  <dgm:constr type="ctrX" for="ch" forName="picture2" refType="w" fact="0.5352"/>
                  <dgm:constr type="ctrY" for="ch" forName="picture2" refType="h" fact="0.357"/>
                  <dgm:constr type="w" for="ch" forName="picture2" refType="w" fact="0.25"/>
                  <dgm:constr type="h" for="ch" forName="picture2" refType="h" fact="0.3768"/>
                </dgm:constrLst>
              </dgm:else>
            </dgm:choose>
          </dgm:else>
        </dgm:choose>
      </dgm:if>
      <dgm:if name="Name22" axis="ch" ptType="node" func="cnt" op="equ" val="3">
        <dgm:choose name="Name23">
          <dgm:if name="Name24" func="var" arg="dir" op="equ" val="norm">
            <dgm:choose name="Name25">
              <dgm:if name="Name26" axis="des" func="maxDepth" op="gt" val="1">
                <dgm:alg type="composite">
                  <dgm:param type="ar" val="1.7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userD" refType="w" fact="0.0162"/>
                  <dgm:constr type="ctrX" for="ch" forName="dot1" refType="w" fact="0.2981"/>
                  <dgm:constr type="ctrY" for="ch" forName="dot1" refType="h" fact="0.763"/>
                  <dgm:constr type="w" for="ch" forName="dot1" refType="userD"/>
                  <dgm:constr type="h" for="ch" forName="dot1" refType="userD"/>
                  <dgm:constr type="ctrX" for="ch" forName="dot2" refType="w" fact="0.2676"/>
                  <dgm:constr type="ctrY" for="ch" forName="dot2" refType="h" fact="0.7887"/>
                  <dgm:constr type="w" for="ch" forName="dot2" refType="userD"/>
                  <dgm:constr type="h" for="ch" forName="dot2" refType="userD"/>
                  <dgm:constr type="ctrX" for="ch" forName="dot3" refType="w" fact="0.2357"/>
                  <dgm:constr type="ctrY" for="ch" forName="dot3" refType="h" fact="0.809"/>
                  <dgm:constr type="w" for="ch" forName="dot3" refType="userD"/>
                  <dgm:constr type="h" for="ch" forName="dot3" refType="userD"/>
                  <dgm:constr type="ctrX" for="ch" forName="dot4" refType="w" fact="0.4445"/>
                  <dgm:constr type="ctrY" for="ch" forName="dot4" refType="h" fact="0.4655"/>
                  <dgm:constr type="w" for="ch" forName="dot4" refType="userD"/>
                  <dgm:constr type="h" for="ch" forName="dot4" refType="userD"/>
                  <dgm:constr type="ctrX" for="ch" forName="dot5" refType="w" fact="0.4323"/>
                  <dgm:constr type="ctrY" for="ch" forName="dot5" refType="h" fact="0.5178"/>
                  <dgm:constr type="w" for="ch" forName="dot5" refType="userD"/>
                  <dgm:constr type="h" for="ch" forName="dot5" refType="userD"/>
                  <dgm:constr type="ctrX" for="ch" forName="dotArrow1" refType="w" fact="0.4236"/>
                  <dgm:constr type="ctrY" for="ch" forName="dotArrow1" refType="h" fact="0.0718"/>
                  <dgm:constr type="w" for="ch" forName="dotArrow1" refType="userD"/>
                  <dgm:constr type="h" for="ch" forName="dotArrow1" refType="userD"/>
                  <dgm:constr type="ctrX" for="ch" forName="dotArrow2" refType="w" fact="0.446"/>
                  <dgm:constr type="ctrY" for="ch" forName="dotArrow2" refType="h" fact="0.0468"/>
                  <dgm:constr type="w" for="ch" forName="dotArrow2" refType="userD"/>
                  <dgm:constr type="h" for="ch" forName="dotArrow2" refType="userD"/>
                  <dgm:constr type="ctrX" for="ch" forName="dotArrow3" refType="w" fact="0.4685"/>
                  <dgm:constr type="ctrY" for="ch" forName="dotArrow3" refType="h" fact="0.0218"/>
                  <dgm:constr type="w" for="ch" forName="dotArrow3" refType="userD"/>
                  <dgm:constr type="h" for="ch" forName="dotArrow3" refType="userD"/>
                  <dgm:constr type="ctrX" for="ch" forName="dotArrow4" refType="w" fact="0.491"/>
                  <dgm:constr type="ctrY" for="ch" forName="dotArrow4" refType="h" fact="0.0468"/>
                  <dgm:constr type="w" for="ch" forName="dotArrow4" refType="userD"/>
                  <dgm:constr type="h" for="ch" forName="dotArrow4" refType="userD"/>
                  <dgm:constr type="ctrX" for="ch" forName="dotArrow5" refType="w" fact="0.5135"/>
                  <dgm:constr type="ctrY" for="ch" forName="dotArrow5" refType="h" fact="0.0718"/>
                  <dgm:constr type="w" for="ch" forName="dotArrow5" refType="userD"/>
                  <dgm:constr type="h" for="ch" forName="dotArrow5" refType="userD"/>
                  <dgm:constr type="ctrX" for="ch" forName="dotArrow6" refType="w" fact="0.4685"/>
                  <dgm:constr type="ctrY" for="ch" forName="dotArrow6" refType="h" fact="0.0745"/>
                  <dgm:constr type="w" for="ch" forName="dotArrow6" refType="userD"/>
                  <dgm:constr type="h" for="ch" forName="dotArrow6" refType="userD"/>
                  <dgm:constr type="ctrX" for="ch" forName="dotArrow7" refType="w" fact="0.4685"/>
                  <dgm:constr type="ctrY" for="ch" forName="dotArrow7" refType="h" fact="0.1273"/>
                  <dgm:constr type="w" for="ch" forName="dotArrow7" refType="userD"/>
                  <dgm:constr type="h" for="ch" forName="dotArrow7" refType="userD"/>
                  <dgm:constr type="l" for="ch" forName="parTx1" refType="w" fact="0.1487"/>
                  <dgm:constr type="t" for="ch" forName="parTx1" refType="h" fact="0.8596"/>
                  <dgm:constr type="w" for="ch" forName="parTx1" refType="w" fact="0.3491"/>
                  <dgm:constr type="h" for="ch" forName="parTx1" refType="h" fact="0.1638"/>
                  <dgm:constr type="ctrX" for="ch" forName="picture1" refType="w" fact="0.1328"/>
                  <dgm:constr type="ctrY" for="ch" forName="picture1" refType="h" fact="0.8361"/>
                  <dgm:constr type="w" for="ch" forName="picture1" refType="w" fact="0.1618"/>
                  <dgm:constr type="h" for="ch" forName="picture1" refType="h" fact="0.2832"/>
                  <dgm:constr type="l" for="ch" forName="desTx1" refType="r" refFor="ch" refForName="parTx1"/>
                  <dgm:constr type="r" for="ch" forName="desTx1" refType="w"/>
                  <dgm:constr type="t" for="ch" forName="desTx1" refType="t" refFor="ch" refForName="parTx1"/>
                  <dgm:constr type="h" for="ch" forName="desTx1" refType="h" refFor="ch" refForName="parTx1"/>
                  <dgm:constr type="l" for="ch" forName="parTx2" refType="w" fact="0.3732"/>
                  <dgm:constr type="t" for="ch" forName="parTx2" refType="h" fact="0.6469"/>
                  <dgm:constr type="w" for="ch" forName="parTx2" refType="w" fact="0.3491"/>
                  <dgm:constr type="h" for="ch" forName="parTx2" refType="h" fact="0.1638"/>
                  <dgm:constr type="ctrX" for="ch" forName="picture2" refType="w" fact="0.3573"/>
                  <dgm:constr type="ctrY" for="ch" forName="picture2" refType="h" fact="0.6234"/>
                  <dgm:constr type="w" for="ch" forName="picture2" refType="w" fact="0.1618"/>
                  <dgm:constr type="h" for="ch" forName="picture2" refType="h" fact="0.2832"/>
                  <dgm:constr type="l" for="ch" forName="desTx2" refType="r" refFor="ch" refForName="parTx2"/>
                  <dgm:constr type="r" for="ch" forName="desTx2" refType="w"/>
                  <dgm:constr type="t" for="ch" forName="desTx2" refType="t" refFor="ch" refForName="parTx2"/>
                  <dgm:constr type="h" for="ch" forName="desTx2" refType="h" refFor="ch" refForName="parTx2"/>
                  <dgm:constr type="l" for="ch" forName="parTx3" refType="w" fact="0.4763"/>
                  <dgm:constr type="t" for="ch" forName="parTx3" refType="h" fact="0.3243"/>
                  <dgm:constr type="w" for="ch" forName="parTx3" refType="w" fact="0.3491"/>
                  <dgm:constr type="h" for="ch" forName="parTx3" refType="h" fact="0.1638"/>
                  <dgm:constr type="ctrX" for="ch" forName="picture3" refType="w" fact="0.4604"/>
                  <dgm:constr type="ctrY" for="ch" forName="picture3" refType="h" fact="0.3008"/>
                  <dgm:constr type="w" for="ch" forName="picture3" refType="w" fact="0.1618"/>
                  <dgm:constr type="h" for="ch" forName="picture3" refType="h" fact="0.2832"/>
                  <dgm:constr type="l" for="ch" forName="desTx3" refType="r" refFor="ch" refForName="parTx3"/>
                  <dgm:constr type="r" for="ch" forName="desTx3" refType="w"/>
                  <dgm:constr type="t" for="ch" forName="desTx3" refType="t" refFor="ch" refForName="parTx3"/>
                  <dgm:constr type="h" for="ch" forName="desTx3" refType="h" refFor="ch" refForName="parTx3"/>
                </dgm:constrLst>
              </dgm:if>
              <dgm:else name="Name27">
                <dgm:alg type="composite">
                  <dgm:param type="ar" val="1.4161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userD" refType="w" fact="0.02"/>
                  <dgm:constr type="ctrX" for="ch" forName="dot1" refType="w" fact="0.3684"/>
                  <dgm:constr type="ctrY" for="ch" forName="dot1" refType="h" fact="0.763"/>
                  <dgm:constr type="w" for="ch" forName="dot1" refType="userD"/>
                  <dgm:constr type="h" for="ch" forName="dot1" refType="userD"/>
                  <dgm:constr type="ctrX" for="ch" forName="dot2" refType="w" fact="0.3307"/>
                  <dgm:constr type="ctrY" for="ch" forName="dot2" refType="h" fact="0.7887"/>
                  <dgm:constr type="w" for="ch" forName="dot2" refType="userD"/>
                  <dgm:constr type="h" for="ch" forName="dot2" refType="userD"/>
                  <dgm:constr type="ctrX" for="ch" forName="dot3" refType="w" fact="0.2912"/>
                  <dgm:constr type="ctrY" for="ch" forName="dot3" refType="h" fact="0.809"/>
                  <dgm:constr type="w" for="ch" forName="dot3" refType="userD"/>
                  <dgm:constr type="h" for="ch" forName="dot3" refType="userD"/>
                  <dgm:constr type="ctrX" for="ch" forName="dot4" refType="w" fact="0.5494"/>
                  <dgm:constr type="ctrY" for="ch" forName="dot4" refType="h" fact="0.4655"/>
                  <dgm:constr type="w" for="ch" forName="dot4" refType="userD"/>
                  <dgm:constr type="h" for="ch" forName="dot4" refType="userD"/>
                  <dgm:constr type="ctrX" for="ch" forName="dot5" refType="w" fact="0.5342"/>
                  <dgm:constr type="ctrY" for="ch" forName="dot5" refType="h" fact="0.5178"/>
                  <dgm:constr type="w" for="ch" forName="dot5" refType="userD"/>
                  <dgm:constr type="h" for="ch" forName="dot5" refType="userD"/>
                  <dgm:constr type="ctrX" for="ch" forName="dotArrow1" refType="w" fact="0.5234"/>
                  <dgm:constr type="ctrY" for="ch" forName="dotArrow1" refType="h" fact="0.0718"/>
                  <dgm:constr type="w" for="ch" forName="dotArrow1" refType="userD"/>
                  <dgm:constr type="h" for="ch" forName="dotArrow1" refType="userD"/>
                  <dgm:constr type="ctrX" for="ch" forName="dotArrow2" refType="w" fact="0.5512"/>
                  <dgm:constr type="ctrY" for="ch" forName="dotArrow2" refType="h" fact="0.0468"/>
                  <dgm:constr type="w" for="ch" forName="dotArrow2" refType="userD"/>
                  <dgm:constr type="h" for="ch" forName="dotArrow2" refType="userD"/>
                  <dgm:constr type="ctrX" for="ch" forName="dotArrow3" refType="w" fact="0.579"/>
                  <dgm:constr type="ctrY" for="ch" forName="dotArrow3" refType="h" fact="0.0218"/>
                  <dgm:constr type="w" for="ch" forName="dotArrow3" refType="userD"/>
                  <dgm:constr type="h" for="ch" forName="dotArrow3" refType="userD"/>
                  <dgm:constr type="ctrX" for="ch" forName="dotArrow4" refType="w" fact="0.6068"/>
                  <dgm:constr type="ctrY" for="ch" forName="dotArrow4" refType="h" fact="0.0468"/>
                  <dgm:constr type="w" for="ch" forName="dotArrow4" refType="userD"/>
                  <dgm:constr type="h" for="ch" forName="dotArrow4" refType="userD"/>
                  <dgm:constr type="ctrX" for="ch" forName="dotArrow5" refType="w" fact="0.6346"/>
                  <dgm:constr type="ctrY" for="ch" forName="dotArrow5" refType="h" fact="0.0718"/>
                  <dgm:constr type="w" for="ch" forName="dotArrow5" refType="userD"/>
                  <dgm:constr type="h" for="ch" forName="dotArrow5" refType="userD"/>
                  <dgm:constr type="ctrX" for="ch" forName="dotArrow6" refType="w" fact="0.579"/>
                  <dgm:constr type="ctrY" for="ch" forName="dotArrow6" refType="h" fact="0.0745"/>
                  <dgm:constr type="w" for="ch" forName="dotArrow6" refType="userD"/>
                  <dgm:constr type="h" for="ch" forName="dotArrow6" refType="userD"/>
                  <dgm:constr type="ctrX" for="ch" forName="dotArrow7" refType="w" fact="0.579"/>
                  <dgm:constr type="ctrY" for="ch" forName="dotArrow7" refType="h" fact="0.1273"/>
                  <dgm:constr type="w" for="ch" forName="dotArrow7" refType="userD"/>
                  <dgm:constr type="h" for="ch" forName="dotArrow7" refType="userD"/>
                  <dgm:constr type="l" for="ch" forName="parTx1" refType="w" fact="0.1837"/>
                  <dgm:constr type="t" for="ch" forName="parTx1" refType="h" fact="0.8551"/>
                  <dgm:constr type="w" for="ch" forName="parTx1" refType="w" fact="0.4314"/>
                  <dgm:constr type="h" for="ch" forName="parTx1" refType="h" fact="0.1638"/>
                  <dgm:constr type="ctrX" for="ch" forName="picture1" refType="w" fact="0.1641"/>
                  <dgm:constr type="ctrY" for="ch" forName="picture1" refType="h" fact="0.8361"/>
                  <dgm:constr type="w" for="ch" forName="picture1" refType="w" fact="0.2"/>
                  <dgm:constr type="h" for="ch" forName="picture1" refType="h" fact="0.2832"/>
                  <dgm:constr type="l" for="ch" forName="parTx2" refType="w" fact="0.4612"/>
                  <dgm:constr type="t" for="ch" forName="parTx2" refType="h" fact="0.6424"/>
                  <dgm:constr type="w" for="ch" forName="parTx2" refType="w" fact="0.4314"/>
                  <dgm:constr type="h" for="ch" forName="parTx2" refType="h" fact="0.1638"/>
                  <dgm:constr type="ctrX" for="ch" forName="picture2" refType="w" fact="0.4416"/>
                  <dgm:constr type="ctrY" for="ch" forName="picture2" refType="h" fact="0.6234"/>
                  <dgm:constr type="w" for="ch" forName="picture2" refType="w" fact="0.2"/>
                  <dgm:constr type="h" for="ch" forName="picture2" refType="h" fact="0.2832"/>
                  <dgm:constr type="l" for="ch" forName="parTx3" refType="w" fact="0.5886"/>
                  <dgm:constr type="t" for="ch" forName="parTx3" refType="h" fact="0.3198"/>
                  <dgm:constr type="w" for="ch" forName="parTx3" refType="w" fact="0.4314"/>
                  <dgm:constr type="h" for="ch" forName="parTx3" refType="h" fact="0.1638"/>
                  <dgm:constr type="ctrX" for="ch" forName="picture3" refType="w" fact="0.569"/>
                  <dgm:constr type="ctrY" for="ch" forName="picture3" refType="h" fact="0.3008"/>
                  <dgm:constr type="w" for="ch" forName="picture3" refType="w" fact="0.2"/>
                  <dgm:constr type="h" for="ch" forName="picture3" refType="h" fact="0.2832"/>
                </dgm:constrLst>
              </dgm:else>
            </dgm:choose>
          </dgm:if>
          <dgm:else name="Name28">
            <dgm:choose name="Name29">
              <dgm:if name="Name30" axis="des" func="maxDepth" op="gt" val="1">
                <dgm:alg type="composite">
                  <dgm:param type="ar" val="1.7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userD" refType="w" fact="0.0162"/>
                  <dgm:constr type="ctrX" for="ch" forName="dot1" refType="w" fact="0.7019"/>
                  <dgm:constr type="ctrY" for="ch" forName="dot1" refType="h" fact="0.763"/>
                  <dgm:constr type="w" for="ch" forName="dot1" refType="userD"/>
                  <dgm:constr type="h" for="ch" forName="dot1" refType="userD"/>
                  <dgm:constr type="ctrX" for="ch" forName="dot2" refType="w" fact="0.7324"/>
                  <dgm:constr type="ctrY" for="ch" forName="dot2" refType="h" fact="0.7887"/>
                  <dgm:constr type="w" for="ch" forName="dot2" refType="userD"/>
                  <dgm:constr type="h" for="ch" forName="dot2" refType="userD"/>
                  <dgm:constr type="ctrX" for="ch" forName="dot3" refType="w" fact="0.7643"/>
                  <dgm:constr type="ctrY" for="ch" forName="dot3" refType="h" fact="0.809"/>
                  <dgm:constr type="w" for="ch" forName="dot3" refType="userD"/>
                  <dgm:constr type="h" for="ch" forName="dot3" refType="userD"/>
                  <dgm:constr type="ctrX" for="ch" forName="dot4" refType="w" fact="0.5555"/>
                  <dgm:constr type="ctrY" for="ch" forName="dot4" refType="h" fact="0.4655"/>
                  <dgm:constr type="w" for="ch" forName="dot4" refType="userD"/>
                  <dgm:constr type="h" for="ch" forName="dot4" refType="userD"/>
                  <dgm:constr type="ctrX" for="ch" forName="dot5" refType="w" fact="0.5677"/>
                  <dgm:constr type="ctrY" for="ch" forName="dot5" refType="h" fact="0.5178"/>
                  <dgm:constr type="w" for="ch" forName="dot5" refType="userD"/>
                  <dgm:constr type="h" for="ch" forName="dot5" refType="userD"/>
                  <dgm:constr type="ctrX" for="ch" forName="dotArrow1" refType="w" fact="0.5764"/>
                  <dgm:constr type="ctrY" for="ch" forName="dotArrow1" refType="h" fact="0.0718"/>
                  <dgm:constr type="w" for="ch" forName="dotArrow1" refType="userD"/>
                  <dgm:constr type="h" for="ch" forName="dotArrow1" refType="userD"/>
                  <dgm:constr type="ctrX" for="ch" forName="dotArrow2" refType="w" fact="0.554"/>
                  <dgm:constr type="ctrY" for="ch" forName="dotArrow2" refType="h" fact="0.0468"/>
                  <dgm:constr type="w" for="ch" forName="dotArrow2" refType="userD"/>
                  <dgm:constr type="h" for="ch" forName="dotArrow2" refType="userD"/>
                  <dgm:constr type="ctrX" for="ch" forName="dotArrow3" refType="w" fact="0.5315"/>
                  <dgm:constr type="ctrY" for="ch" forName="dotArrow3" refType="h" fact="0.0218"/>
                  <dgm:constr type="w" for="ch" forName="dotArrow3" refType="userD"/>
                  <dgm:constr type="h" for="ch" forName="dotArrow3" refType="userD"/>
                  <dgm:constr type="ctrX" for="ch" forName="dotArrow4" refType="w" fact="0.509"/>
                  <dgm:constr type="ctrY" for="ch" forName="dotArrow4" refType="h" fact="0.0468"/>
                  <dgm:constr type="w" for="ch" forName="dotArrow4" refType="userD"/>
                  <dgm:constr type="h" for="ch" forName="dotArrow4" refType="userD"/>
                  <dgm:constr type="ctrX" for="ch" forName="dotArrow5" refType="w" fact="0.4865"/>
                  <dgm:constr type="ctrY" for="ch" forName="dotArrow5" refType="h" fact="0.0718"/>
                  <dgm:constr type="w" for="ch" forName="dotArrow5" refType="userD"/>
                  <dgm:constr type="h" for="ch" forName="dotArrow5" refType="userD"/>
                  <dgm:constr type="ctrX" for="ch" forName="dotArrow6" refType="w" fact="0.5315"/>
                  <dgm:constr type="ctrY" for="ch" forName="dotArrow6" refType="h" fact="0.0745"/>
                  <dgm:constr type="w" for="ch" forName="dotArrow6" refType="userD"/>
                  <dgm:constr type="h" for="ch" forName="dotArrow6" refType="userD"/>
                  <dgm:constr type="ctrX" for="ch" forName="dotArrow7" refType="w" fact="0.5315"/>
                  <dgm:constr type="ctrY" for="ch" forName="dotArrow7" refType="h" fact="0.1273"/>
                  <dgm:constr type="w" for="ch" forName="dotArrow7" refType="userD"/>
                  <dgm:constr type="h" for="ch" forName="dotArrow7" refType="userD"/>
                  <dgm:constr type="r" for="ch" forName="parTx1" refType="w" fact="0.8513"/>
                  <dgm:constr type="t" for="ch" forName="parTx1" refType="h" fact="0.8596"/>
                  <dgm:constr type="w" for="ch" forName="parTx1" refType="w" fact="0.3491"/>
                  <dgm:constr type="h" for="ch" forName="parTx1" refType="h" fact="0.1638"/>
                  <dgm:constr type="ctrX" for="ch" forName="picture1" refType="w" fact="0.8672"/>
                  <dgm:constr type="ctrY" for="ch" forName="picture1" refType="h" fact="0.8361"/>
                  <dgm:constr type="w" for="ch" forName="picture1" refType="w" fact="0.1618"/>
                  <dgm:constr type="h" for="ch" forName="picture1" refType="h" fact="0.2832"/>
                  <dgm:constr type="r" for="ch" forName="desTx1" refType="l" refFor="ch" refForName="parTx1"/>
                  <dgm:constr type="l" for="ch" forName="desTx1"/>
                  <dgm:constr type="t" for="ch" forName="desTx1" refType="t" refFor="ch" refForName="parTx1"/>
                  <dgm:constr type="h" for="ch" forName="desTx1" refType="h" refFor="ch" refForName="parTx1"/>
                  <dgm:constr type="r" for="ch" forName="parTx2" refType="w" fact="0.6268"/>
                  <dgm:constr type="t" for="ch" forName="parTx2" refType="h" fact="0.6469"/>
                  <dgm:constr type="w" for="ch" forName="parTx2" refType="w" fact="0.3491"/>
                  <dgm:constr type="h" for="ch" forName="parTx2" refType="h" fact="0.1638"/>
                  <dgm:constr type="ctrX" for="ch" forName="picture2" refType="w" fact="0.6427"/>
                  <dgm:constr type="ctrY" for="ch" forName="picture2" refType="h" fact="0.6234"/>
                  <dgm:constr type="w" for="ch" forName="picture2" refType="w" fact="0.1618"/>
                  <dgm:constr type="h" for="ch" forName="picture2" refType="h" fact="0.2832"/>
                  <dgm:constr type="r" for="ch" forName="desTx2" refType="l" refFor="ch" refForName="parTx2"/>
                  <dgm:constr type="l" for="ch" forName="desTx2"/>
                  <dgm:constr type="t" for="ch" forName="desTx2" refType="t" refFor="ch" refForName="parTx2"/>
                  <dgm:constr type="h" for="ch" forName="desTx2" refType="h" refFor="ch" refForName="parTx2"/>
                  <dgm:constr type="r" for="ch" forName="parTx3" refType="w" fact="0.5237"/>
                  <dgm:constr type="t" for="ch" forName="parTx3" refType="h" fact="0.3243"/>
                  <dgm:constr type="w" for="ch" forName="parTx3" refType="w" fact="0.3491"/>
                  <dgm:constr type="h" for="ch" forName="parTx3" refType="h" fact="0.1638"/>
                  <dgm:constr type="ctrX" for="ch" forName="picture3" refType="w" fact="0.5396"/>
                  <dgm:constr type="ctrY" for="ch" forName="picture3" refType="h" fact="0.3008"/>
                  <dgm:constr type="w" for="ch" forName="picture3" refType="w" fact="0.1618"/>
                  <dgm:constr type="h" for="ch" forName="picture3" refType="h" fact="0.2832"/>
                  <dgm:constr type="r" for="ch" forName="desTx3" refType="l" refFor="ch" refForName="parTx3"/>
                  <dgm:constr type="l" for="ch" forName="desTx3"/>
                  <dgm:constr type="t" for="ch" forName="desTx3" refType="t" refFor="ch" refForName="parTx3"/>
                  <dgm:constr type="h" for="ch" forName="desTx3" refType="h" refFor="ch" refForName="parTx3"/>
                </dgm:constrLst>
              </dgm:if>
              <dgm:else name="Name31">
                <dgm:alg type="composite">
                  <dgm:param type="ar" val="1.4161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userD" refType="w" fact="0.02"/>
                  <dgm:constr type="ctrX" for="ch" forName="dot1" refType="w" fact="0.6316"/>
                  <dgm:constr type="ctrY" for="ch" forName="dot1" refType="h" fact="0.763"/>
                  <dgm:constr type="w" for="ch" forName="dot1" refType="userD"/>
                  <dgm:constr type="h" for="ch" forName="dot1" refType="userD"/>
                  <dgm:constr type="ctrX" for="ch" forName="dot2" refType="w" fact="0.6693"/>
                  <dgm:constr type="ctrY" for="ch" forName="dot2" refType="h" fact="0.7887"/>
                  <dgm:constr type="w" for="ch" forName="dot2" refType="userD"/>
                  <dgm:constr type="h" for="ch" forName="dot2" refType="userD"/>
                  <dgm:constr type="ctrX" for="ch" forName="dot3" refType="w" fact="0.7088"/>
                  <dgm:constr type="ctrY" for="ch" forName="dot3" refType="h" fact="0.809"/>
                  <dgm:constr type="w" for="ch" forName="dot3" refType="userD"/>
                  <dgm:constr type="h" for="ch" forName="dot3" refType="userD"/>
                  <dgm:constr type="ctrX" for="ch" forName="dot4" refType="w" fact="0.4506"/>
                  <dgm:constr type="ctrY" for="ch" forName="dot4" refType="h" fact="0.4655"/>
                  <dgm:constr type="w" for="ch" forName="dot4" refType="userD"/>
                  <dgm:constr type="h" for="ch" forName="dot4" refType="userD"/>
                  <dgm:constr type="ctrX" for="ch" forName="dot5" refType="w" fact="0.4658"/>
                  <dgm:constr type="ctrY" for="ch" forName="dot5" refType="h" fact="0.5178"/>
                  <dgm:constr type="w" for="ch" forName="dot5" refType="userD"/>
                  <dgm:constr type="h" for="ch" forName="dot5" refType="userD"/>
                  <dgm:constr type="ctrX" for="ch" forName="dotArrow1" refType="w" fact="0.4766"/>
                  <dgm:constr type="ctrY" for="ch" forName="dotArrow1" refType="h" fact="0.0718"/>
                  <dgm:constr type="w" for="ch" forName="dotArrow1" refType="userD"/>
                  <dgm:constr type="h" for="ch" forName="dotArrow1" refType="userD"/>
                  <dgm:constr type="ctrX" for="ch" forName="dotArrow2" refType="w" fact="0.4488"/>
                  <dgm:constr type="ctrY" for="ch" forName="dotArrow2" refType="h" fact="0.0468"/>
                  <dgm:constr type="w" for="ch" forName="dotArrow2" refType="userD"/>
                  <dgm:constr type="h" for="ch" forName="dotArrow2" refType="userD"/>
                  <dgm:constr type="ctrX" for="ch" forName="dotArrow3" refType="w" fact="0.421"/>
                  <dgm:constr type="ctrY" for="ch" forName="dotArrow3" refType="h" fact="0.0218"/>
                  <dgm:constr type="w" for="ch" forName="dotArrow3" refType="userD"/>
                  <dgm:constr type="h" for="ch" forName="dotArrow3" refType="userD"/>
                  <dgm:constr type="ctrX" for="ch" forName="dotArrow4" refType="w" fact="0.3932"/>
                  <dgm:constr type="ctrY" for="ch" forName="dotArrow4" refType="h" fact="0.0468"/>
                  <dgm:constr type="w" for="ch" forName="dotArrow4" refType="userD"/>
                  <dgm:constr type="h" for="ch" forName="dotArrow4" refType="userD"/>
                  <dgm:constr type="ctrX" for="ch" forName="dotArrow5" refType="w" fact="0.3654"/>
                  <dgm:constr type="ctrY" for="ch" forName="dotArrow5" refType="h" fact="0.0718"/>
                  <dgm:constr type="w" for="ch" forName="dotArrow5" refType="userD"/>
                  <dgm:constr type="h" for="ch" forName="dotArrow5" refType="userD"/>
                  <dgm:constr type="ctrX" for="ch" forName="dotArrow6" refType="w" fact="0.421"/>
                  <dgm:constr type="ctrY" for="ch" forName="dotArrow6" refType="h" fact="0.0745"/>
                  <dgm:constr type="w" for="ch" forName="dotArrow6" refType="userD"/>
                  <dgm:constr type="h" for="ch" forName="dotArrow6" refType="userD"/>
                  <dgm:constr type="ctrX" for="ch" forName="dotArrow7" refType="w" fact="0.421"/>
                  <dgm:constr type="ctrY" for="ch" forName="dotArrow7" refType="h" fact="0.1273"/>
                  <dgm:constr type="w" for="ch" forName="dotArrow7" refType="userD"/>
                  <dgm:constr type="h" for="ch" forName="dotArrow7" refType="userD"/>
                  <dgm:constr type="r" for="ch" forName="parTx1" refType="w" fact="0.8163"/>
                  <dgm:constr type="t" for="ch" forName="parTx1" refType="h" fact="0.8551"/>
                  <dgm:constr type="w" for="ch" forName="parTx1" refType="w" fact="0.4314"/>
                  <dgm:constr type="h" for="ch" forName="parTx1" refType="h" fact="0.1638"/>
                  <dgm:constr type="ctrX" for="ch" forName="picture1" refType="w" fact="0.8359"/>
                  <dgm:constr type="ctrY" for="ch" forName="picture1" refType="h" fact="0.8361"/>
                  <dgm:constr type="w" for="ch" forName="picture1" refType="w" fact="0.2"/>
                  <dgm:constr type="h" for="ch" forName="picture1" refType="h" fact="0.2832"/>
                  <dgm:constr type="r" for="ch" forName="parTx2" refType="w" fact="0.5388"/>
                  <dgm:constr type="t" for="ch" forName="parTx2" refType="h" fact="0.6424"/>
                  <dgm:constr type="w" for="ch" forName="parTx2" refType="w" fact="0.4314"/>
                  <dgm:constr type="h" for="ch" forName="parTx2" refType="h" fact="0.1638"/>
                  <dgm:constr type="ctrX" for="ch" forName="picture2" refType="w" fact="0.5584"/>
                  <dgm:constr type="ctrY" for="ch" forName="picture2" refType="h" fact="0.6234"/>
                  <dgm:constr type="w" for="ch" forName="picture2" refType="w" fact="0.2"/>
                  <dgm:constr type="h" for="ch" forName="picture2" refType="h" fact="0.2832"/>
                  <dgm:constr type="r" for="ch" forName="parTx3" refType="w" fact="0.4114"/>
                  <dgm:constr type="t" for="ch" forName="parTx3" refType="h" fact="0.3198"/>
                  <dgm:constr type="w" for="ch" forName="parTx3" refType="w" fact="0.4314"/>
                  <dgm:constr type="h" for="ch" forName="parTx3" refType="h" fact="0.1638"/>
                  <dgm:constr type="ctrX" for="ch" forName="picture3" refType="w" fact="0.431"/>
                  <dgm:constr type="ctrY" for="ch" forName="picture3" refType="h" fact="0.3008"/>
                  <dgm:constr type="w" for="ch" forName="picture3" refType="w" fact="0.2"/>
                  <dgm:constr type="h" for="ch" forName="picture3" refType="h" fact="0.2832"/>
                </dgm:constrLst>
              </dgm:else>
            </dgm:choose>
          </dgm:else>
        </dgm:choose>
      </dgm:if>
      <dgm:if name="Name32" axis="ch" ptType="node" func="cnt" op="equ" val="4">
        <dgm:choose name="Name33">
          <dgm:if name="Name34" func="var" arg="dir" op="equ" val="norm">
            <dgm:choose name="Name35">
              <dgm:if name="Name36" axis="des" func="maxDepth" op="gt" val="1">
                <dgm:alg type="composite">
                  <dgm:param type="ar" val="1.5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userD" refType="w" fact="0.0136"/>
                  <dgm:constr type="ctrX" for="ch" forName="dot1" refType="w" fact="0.3253"/>
                  <dgm:constr type="ctrY" for="ch" forName="dot1" refType="h" fact="0.8215"/>
                  <dgm:constr type="w" for="ch" forName="dot1" refType="userD"/>
                  <dgm:constr type="h" for="ch" forName="dot1" refType="userD"/>
                  <dgm:constr type="ctrX" for="ch" forName="dot2" refType="w" fact="0.2949"/>
                  <dgm:constr type="ctrY" for="ch" forName="dot2" refType="h" fact="0.843"/>
                  <dgm:constr type="w" for="ch" forName="dot2" refType="userD"/>
                  <dgm:constr type="h" for="ch" forName="dot2" refType="userD"/>
                  <dgm:constr type="ctrX" for="ch" forName="dot3" refType="w" fact="0.2635"/>
                  <dgm:constr type="ctrY" for="ch" forName="dot3" refType="h" fact="0.8607"/>
                  <dgm:constr type="w" for="ch" forName="dot3" refType="userD"/>
                  <dgm:constr type="h" for="ch" forName="dot3" refType="userD"/>
                  <dgm:constr type="ctrX" for="ch" forName="dot4" refType="w" fact="0.2313"/>
                  <dgm:constr type="ctrY" for="ch" forName="dot4" refType="h" fact="0.8745"/>
                  <dgm:constr type="w" for="ch" forName="dot4" refType="userD"/>
                  <dgm:constr type="h" for="ch" forName="dot4" refType="userD"/>
                  <dgm:constr type="ctrX" for="ch" forName="dot5" refType="w" fact="0.4675"/>
                  <dgm:constr type="ctrY" for="ch" forName="dot5" refType="h" fact="0.6419"/>
                  <dgm:constr type="w" for="ch" forName="dot5" refType="userD"/>
                  <dgm:constr type="h" for="ch" forName="dot5" refType="userD"/>
                  <dgm:constr type="ctrX" for="ch" forName="dot6" refType="w" fact="0.5486"/>
                  <dgm:constr type="ctrY" for="ch" forName="dot6" refType="h" fact="0.3784"/>
                  <dgm:constr type="w" for="ch" forName="dot6" refType="userD"/>
                  <dgm:constr type="h" for="ch" forName="dot6" refType="userD"/>
                  <dgm:constr type="ctrX" for="ch" forName="dotArrow1" refType="w" fact="0.5267"/>
                  <dgm:constr type="ctrY" for="ch" forName="dotArrow1" refType="h" fact="0.0496"/>
                  <dgm:constr type="w" for="ch" forName="dotArrow1" refType="userD"/>
                  <dgm:constr type="h" for="ch" forName="dotArrow1" refType="userD"/>
                  <dgm:constr type="ctrX" for="ch" forName="dotArrow2" refType="w" fact="0.5462"/>
                  <dgm:constr type="ctrY" for="ch" forName="dotArrow2" refType="h" fact="0.0282"/>
                  <dgm:constr type="w" for="ch" forName="dotArrow2" refType="userD"/>
                  <dgm:constr type="h" for="ch" forName="dotArrow2" refType="userD"/>
                  <dgm:constr type="ctrX" for="ch" forName="dotArrow3" refType="w" fact="0.5657"/>
                  <dgm:constr type="ctrY" for="ch" forName="dotArrow3" refType="h" fact="0.0068"/>
                  <dgm:constr type="w" for="ch" forName="dotArrow3" refType="userD"/>
                  <dgm:constr type="h" for="ch" forName="dotArrow3" refType="userD"/>
                  <dgm:constr type="ctrX" for="ch" forName="dotArrow4" refType="w" fact="0.5851"/>
                  <dgm:constr type="ctrY" for="ch" forName="dotArrow4" refType="h" fact="0.0282"/>
                  <dgm:constr type="w" for="ch" forName="dotArrow4" refType="userD"/>
                  <dgm:constr type="h" for="ch" forName="dotArrow4" refType="userD"/>
                  <dgm:constr type="ctrX" for="ch" forName="dotArrow5" refType="w" fact="0.6046"/>
                  <dgm:constr type="ctrY" for="ch" forName="dotArrow5" refType="h" fact="0.0496"/>
                  <dgm:constr type="w" for="ch" forName="dotArrow5" refType="userD"/>
                  <dgm:constr type="h" for="ch" forName="dotArrow5" refType="userD"/>
                  <dgm:constr type="ctrX" for="ch" forName="dotArrow6" refType="w" fact="0.5657"/>
                  <dgm:constr type="ctrY" for="ch" forName="dotArrow6" refType="h" fact="0.052"/>
                  <dgm:constr type="w" for="ch" forName="dotArrow6" refType="userD"/>
                  <dgm:constr type="h" for="ch" forName="dotArrow6" refType="userD"/>
                  <dgm:constr type="ctrX" for="ch" forName="dotArrow7" refType="w" fact="0.5657"/>
                  <dgm:constr type="ctrY" for="ch" forName="dotArrow7" refType="h" fact="0.0972"/>
                  <dgm:constr type="w" for="ch" forName="dotArrow7" refType="userD"/>
                  <dgm:constr type="h" for="ch" forName="dotArrow7" refType="userD"/>
                  <dgm:constr type="l" for="ch" forName="parTx1" refType="w" fact="0.1466"/>
                  <dgm:constr type="t" for="ch" forName="parTx1" refType="h" fact="0.9095"/>
                  <dgm:constr type="w" for="ch" forName="parTx1" refType="w" fact="0.294"/>
                  <dgm:constr type="h" for="ch" forName="parTx1" refType="h" fact="0.1222"/>
                  <dgm:constr type="ctrX" for="ch" forName="picture1" refType="w" fact="0.1333"/>
                  <dgm:constr type="ctrY" for="ch" forName="picture1" refType="h" fact="0.8922"/>
                  <dgm:constr type="w" for="ch" forName="picture1" refType="w" fact="0.1363"/>
                  <dgm:constr type="h" for="ch" forName="picture1" refType="h" fact="0.2113"/>
                  <dgm:constr type="l" for="ch" forName="desTx1" refType="r" refFor="ch" refForName="parTx1"/>
                  <dgm:constr type="r" for="ch" forName="desTx1" refType="w"/>
                  <dgm:constr type="t" for="ch" forName="desTx1" refType="t" refFor="ch" refForName="parTx1"/>
                  <dgm:constr type="h" for="ch" forName="desTx1" refType="h" refFor="ch" refForName="parTx1"/>
                  <dgm:constr type="l" for="ch" forName="parTx2" refType="w" fact="0.4105"/>
                  <dgm:constr type="t" for="ch" forName="parTx2" refType="h" fact="0.762"/>
                  <dgm:constr type="w" for="ch" forName="parTx2" refType="w" fact="0.294"/>
                  <dgm:constr type="h" for="ch" forName="parTx2" refType="h" fact="0.1222"/>
                  <dgm:constr type="ctrX" for="ch" forName="picture2" refType="w" fact="0.3972"/>
                  <dgm:constr type="ctrY" for="ch" forName="picture2" refType="h" fact="0.7447"/>
                  <dgm:constr type="w" for="ch" forName="picture2" refType="w" fact="0.1363"/>
                  <dgm:constr type="h" for="ch" forName="picture2" refType="h" fact="0.2113"/>
                  <dgm:constr type="l" for="ch" forName="desTx2" refType="r" refFor="ch" refForName="parTx2"/>
                  <dgm:constr type="r" for="ch" forName="desTx2" refType="w"/>
                  <dgm:constr type="t" for="ch" forName="desTx2" refType="t" refFor="ch" refForName="parTx2"/>
                  <dgm:constr type="h" for="ch" forName="desTx2" refType="h" refFor="ch" refForName="parTx2"/>
                  <dgm:constr type="l" for="ch" forName="parTx3" refType="w" fact="0.5229"/>
                  <dgm:constr type="t" for="ch" forName="parTx3" refType="h" fact="0.5294"/>
                  <dgm:constr type="w" for="ch" forName="parTx3" refType="w" fact="0.294"/>
                  <dgm:constr type="h" for="ch" forName="parTx3" refType="h" fact="0.1222"/>
                  <dgm:constr type="ctrX" for="ch" forName="picture3" refType="w" fact="0.5095"/>
                  <dgm:constr type="ctrY" for="ch" forName="picture3" refType="h" fact="0.5121"/>
                  <dgm:constr type="w" for="ch" forName="picture3" refType="w" fact="0.1363"/>
                  <dgm:constr type="h" for="ch" forName="picture3" refType="h" fact="0.2113"/>
                  <dgm:constr type="l" for="ch" forName="desTx3" refType="r" refFor="ch" refForName="parTx3"/>
                  <dgm:constr type="r" for="ch" forName="desTx3" refType="w"/>
                  <dgm:constr type="t" for="ch" forName="desTx3" refType="t" refFor="ch" refForName="parTx3"/>
                  <dgm:constr type="h" for="ch" forName="desTx3" refType="h" refFor="ch" refForName="parTx3"/>
                  <dgm:constr type="l" for="ch" forName="parTx4" refType="w" fact="0.5722"/>
                  <dgm:constr type="t" for="ch" forName="parTx4" refType="h" fact="0.2523"/>
                  <dgm:constr type="w" for="ch" forName="parTx4" refType="w" fact="0.294"/>
                  <dgm:constr type="h" for="ch" forName="parTx4" refType="h" fact="0.1222"/>
                  <dgm:constr type="ctrX" for="ch" forName="picture4" refType="w" fact="0.5588"/>
                  <dgm:constr type="ctrY" for="ch" forName="picture4" refType="h" fact="0.235"/>
                  <dgm:constr type="w" for="ch" forName="picture4" refType="w" fact="0.1363"/>
                  <dgm:constr type="h" for="ch" forName="picture4" refType="h" fact="0.2113"/>
                  <dgm:constr type="l" for="ch" forName="desTx4" refType="r" refFor="ch" refForName="parTx4"/>
                  <dgm:constr type="r" for="ch" forName="desTx4" refType="w"/>
                  <dgm:constr type="t" for="ch" forName="desTx4" refType="t" refFor="ch" refForName="parTx4"/>
                  <dgm:constr type="h" for="ch" forName="desTx4" refType="h" refFor="ch" refForName="parTx4"/>
                </dgm:constrLst>
              </dgm:if>
              <dgm:else name="Name37">
                <dgm:alg type="composite">
                  <dgm:param type="ar" val="1.267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userD" refType="w" fact="0.0167"/>
                  <dgm:constr type="ctrX" for="ch" forName="dot1" refType="w" fact="0.3978"/>
                  <dgm:constr type="ctrY" for="ch" forName="dot1" refType="h" fact="0.8215"/>
                  <dgm:constr type="w" for="ch" forName="dot1" refType="userD"/>
                  <dgm:constr type="h" for="ch" forName="dot1" refType="userD"/>
                  <dgm:constr type="ctrX" for="ch" forName="dot2" refType="w" fact="0.3606"/>
                  <dgm:constr type="ctrY" for="ch" forName="dot2" refType="h" fact="0.843"/>
                  <dgm:constr type="w" for="ch" forName="dot2" refType="userD"/>
                  <dgm:constr type="h" for="ch" forName="dot2" refType="userD"/>
                  <dgm:constr type="ctrX" for="ch" forName="dot3" refType="w" fact="0.3223"/>
                  <dgm:constr type="ctrY" for="ch" forName="dot3" refType="h" fact="0.8607"/>
                  <dgm:constr type="w" for="ch" forName="dot3" refType="userD"/>
                  <dgm:constr type="h" for="ch" forName="dot3" refType="userD"/>
                  <dgm:constr type="ctrX" for="ch" forName="dot4" refType="w" fact="0.2829"/>
                  <dgm:constr type="ctrY" for="ch" forName="dot4" refType="h" fact="0.8745"/>
                  <dgm:constr type="w" for="ch" forName="dot4" refType="userD"/>
                  <dgm:constr type="h" for="ch" forName="dot4" refType="userD"/>
                  <dgm:constr type="ctrX" for="ch" forName="dot5" refType="w" fact="0.5717"/>
                  <dgm:constr type="ctrY" for="ch" forName="dot5" refType="h" fact="0.6419"/>
                  <dgm:constr type="w" for="ch" forName="dot5" refType="userD"/>
                  <dgm:constr type="h" for="ch" forName="dot5" refType="userD"/>
                  <dgm:constr type="ctrX" for="ch" forName="dot6" refType="w" fact="0.6709"/>
                  <dgm:constr type="ctrY" for="ch" forName="dot6" refType="h" fact="0.3784"/>
                  <dgm:constr type="w" for="ch" forName="dot6" refType="userD"/>
                  <dgm:constr type="h" for="ch" forName="dot6" refType="userD"/>
                  <dgm:constr type="ctrX" for="ch" forName="dotArrow1" refType="w" fact="0.6441"/>
                  <dgm:constr type="ctrY" for="ch" forName="dotArrow1" refType="h" fact="0.0496"/>
                  <dgm:constr type="w" for="ch" forName="dotArrow1" refType="userD"/>
                  <dgm:constr type="h" for="ch" forName="dotArrow1" refType="userD"/>
                  <dgm:constr type="ctrX" for="ch" forName="dotArrow2" refType="w" fact="0.6679"/>
                  <dgm:constr type="ctrY" for="ch" forName="dotArrow2" refType="h" fact="0.0282"/>
                  <dgm:constr type="w" for="ch" forName="dotArrow2" refType="userD"/>
                  <dgm:constr type="h" for="ch" forName="dotArrow2" refType="userD"/>
                  <dgm:constr type="ctrX" for="ch" forName="dotArrow3" refType="w" fact="0.6917"/>
                  <dgm:constr type="ctrY" for="ch" forName="dotArrow3" refType="h" fact="0.0068"/>
                  <dgm:constr type="w" for="ch" forName="dotArrow3" refType="userD"/>
                  <dgm:constr type="h" for="ch" forName="dotArrow3" refType="userD"/>
                  <dgm:constr type="ctrX" for="ch" forName="dotArrow4" refType="w" fact="0.7155"/>
                  <dgm:constr type="ctrY" for="ch" forName="dotArrow4" refType="h" fact="0.0282"/>
                  <dgm:constr type="w" for="ch" forName="dotArrow4" refType="userD"/>
                  <dgm:constr type="h" for="ch" forName="dotArrow4" refType="userD"/>
                  <dgm:constr type="ctrX" for="ch" forName="dotArrow5" refType="w" fact="0.7394"/>
                  <dgm:constr type="ctrY" for="ch" forName="dotArrow5" refType="h" fact="0.0496"/>
                  <dgm:constr type="w" for="ch" forName="dotArrow5" refType="userD"/>
                  <dgm:constr type="h" for="ch" forName="dotArrow5" refType="userD"/>
                  <dgm:constr type="ctrX" for="ch" forName="dotArrow6" refType="w" fact="0.6917"/>
                  <dgm:constr type="ctrY" for="ch" forName="dotArrow6" refType="h" fact="0.052"/>
                  <dgm:constr type="w" for="ch" forName="dotArrow6" refType="userD"/>
                  <dgm:constr type="h" for="ch" forName="dotArrow6" refType="userD"/>
                  <dgm:constr type="ctrX" for="ch" forName="dotArrow7" refType="w" fact="0.6917"/>
                  <dgm:constr type="ctrY" for="ch" forName="dotArrow7" refType="h" fact="0.0972"/>
                  <dgm:constr type="w" for="ch" forName="dotArrow7" refType="userD"/>
                  <dgm:constr type="h" for="ch" forName="dotArrow7" refType="userD"/>
                  <dgm:constr type="l" for="ch" forName="parTx1" refType="w" fact="0.1793"/>
                  <dgm:constr type="t" for="ch" forName="parTx1" refType="h" fact="0.9064"/>
                  <dgm:constr type="w" for="ch" forName="parTx1" refType="w" fact="0.3595"/>
                  <dgm:constr type="h" for="ch" forName="parTx1" refType="h" fact="0.1222"/>
                  <dgm:constr type="ctrX" for="ch" forName="picture1" refType="w" fact="0.163"/>
                  <dgm:constr type="ctrY" for="ch" forName="picture1" refType="h" fact="0.8922"/>
                  <dgm:constr type="w" for="ch" forName="picture1" refType="w" fact="0.1667"/>
                  <dgm:constr type="h" for="ch" forName="picture1" refType="h" fact="0.2113"/>
                  <dgm:constr type="l" for="ch" forName="parTx2" refType="w" fact="0.502"/>
                  <dgm:constr type="t" for="ch" forName="parTx2" refType="h" fact="0.7589"/>
                  <dgm:constr type="w" for="ch" forName="parTx2" refType="w" fact="0.3595"/>
                  <dgm:constr type="h" for="ch" forName="parTx2" refType="h" fact="0.1222"/>
                  <dgm:constr type="ctrX" for="ch" forName="picture2" refType="w" fact="0.4857"/>
                  <dgm:constr type="ctrY" for="ch" forName="picture2" refType="h" fact="0.7447"/>
                  <dgm:constr type="w" for="ch" forName="picture2" refType="w" fact="0.1667"/>
                  <dgm:constr type="h" for="ch" forName="picture2" refType="h" fact="0.2113"/>
                  <dgm:constr type="l" for="ch" forName="parTx3" refType="w" fact="0.6394"/>
                  <dgm:constr type="t" for="ch" forName="parTx3" refType="h" fact="0.5263"/>
                  <dgm:constr type="w" for="ch" forName="parTx3" refType="w" fact="0.3595"/>
                  <dgm:constr type="h" for="ch" forName="parTx3" refType="h" fact="0.1222"/>
                  <dgm:constr type="ctrX" for="ch" forName="picture3" refType="w" fact="0.6231"/>
                  <dgm:constr type="ctrY" for="ch" forName="picture3" refType="h" fact="0.5121"/>
                  <dgm:constr type="w" for="ch" forName="picture3" refType="w" fact="0.1667"/>
                  <dgm:constr type="h" for="ch" forName="picture3" refType="h" fact="0.2113"/>
                  <dgm:constr type="l" for="ch" forName="parTx4" refType="w" fact="0.6997"/>
                  <dgm:constr type="t" for="ch" forName="parTx4" refType="h" fact="0.2492"/>
                  <dgm:constr type="w" for="ch" forName="parTx4" refType="w" fact="0.3595"/>
                  <dgm:constr type="h" for="ch" forName="parTx4" refType="h" fact="0.1222"/>
                  <dgm:constr type="ctrX" for="ch" forName="picture4" refType="w" fact="0.6834"/>
                  <dgm:constr type="ctrY" for="ch" forName="picture4" refType="h" fact="0.235"/>
                  <dgm:constr type="w" for="ch" forName="picture4" refType="w" fact="0.1667"/>
                  <dgm:constr type="h" for="ch" forName="picture4" refType="h" fact="0.2113"/>
                </dgm:constrLst>
              </dgm:else>
            </dgm:choose>
          </dgm:if>
          <dgm:else name="Name38">
            <dgm:choose name="Name39">
              <dgm:if name="Name40" axis="des" func="maxDepth" op="gt" val="1">
                <dgm:alg type="composite">
                  <dgm:param type="ar" val="1.5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userD" refType="w" fact="0.0136"/>
                  <dgm:constr type="ctrX" for="ch" forName="dot1" refType="w" fact="0.6747"/>
                  <dgm:constr type="ctrY" for="ch" forName="dot1" refType="h" fact="0.8215"/>
                  <dgm:constr type="w" for="ch" forName="dot1" refType="userD"/>
                  <dgm:constr type="h" for="ch" forName="dot1" refType="userD"/>
                  <dgm:constr type="ctrX" for="ch" forName="dot2" refType="w" fact="0.7051"/>
                  <dgm:constr type="ctrY" for="ch" forName="dot2" refType="h" fact="0.843"/>
                  <dgm:constr type="w" for="ch" forName="dot2" refType="userD"/>
                  <dgm:constr type="h" for="ch" forName="dot2" refType="userD"/>
                  <dgm:constr type="ctrX" for="ch" forName="dot3" refType="w" fact="0.7365"/>
                  <dgm:constr type="ctrY" for="ch" forName="dot3" refType="h" fact="0.8607"/>
                  <dgm:constr type="w" for="ch" forName="dot3" refType="userD"/>
                  <dgm:constr type="h" for="ch" forName="dot3" refType="userD"/>
                  <dgm:constr type="ctrX" for="ch" forName="dot4" refType="w" fact="0.7687"/>
                  <dgm:constr type="ctrY" for="ch" forName="dot4" refType="h" fact="0.8745"/>
                  <dgm:constr type="w" for="ch" forName="dot4" refType="userD"/>
                  <dgm:constr type="h" for="ch" forName="dot4" refType="userD"/>
                  <dgm:constr type="ctrX" for="ch" forName="dot5" refType="w" fact="0.5325"/>
                  <dgm:constr type="ctrY" for="ch" forName="dot5" refType="h" fact="0.6419"/>
                  <dgm:constr type="w" for="ch" forName="dot5" refType="userD"/>
                  <dgm:constr type="h" for="ch" forName="dot5" refType="userD"/>
                  <dgm:constr type="ctrX" for="ch" forName="dot6" refType="w" fact="0.4514"/>
                  <dgm:constr type="ctrY" for="ch" forName="dot6" refType="h" fact="0.3784"/>
                  <dgm:constr type="w" for="ch" forName="dot6" refType="userD"/>
                  <dgm:constr type="h" for="ch" forName="dot6" refType="userD"/>
                  <dgm:constr type="ctrX" for="ch" forName="dotArrow1" refType="w" fact="0.4733"/>
                  <dgm:constr type="ctrY" for="ch" forName="dotArrow1" refType="h" fact="0.0496"/>
                  <dgm:constr type="w" for="ch" forName="dotArrow1" refType="userD"/>
                  <dgm:constr type="h" for="ch" forName="dotArrow1" refType="userD"/>
                  <dgm:constr type="ctrX" for="ch" forName="dotArrow2" refType="w" fact="0.4538"/>
                  <dgm:constr type="ctrY" for="ch" forName="dotArrow2" refType="h" fact="0.0282"/>
                  <dgm:constr type="w" for="ch" forName="dotArrow2" refType="userD"/>
                  <dgm:constr type="h" for="ch" forName="dotArrow2" refType="userD"/>
                  <dgm:constr type="ctrX" for="ch" forName="dotArrow3" refType="w" fact="0.4343"/>
                  <dgm:constr type="ctrY" for="ch" forName="dotArrow3" refType="h" fact="0.0068"/>
                  <dgm:constr type="w" for="ch" forName="dotArrow3" refType="userD"/>
                  <dgm:constr type="h" for="ch" forName="dotArrow3" refType="userD"/>
                  <dgm:constr type="ctrX" for="ch" forName="dotArrow4" refType="w" fact="0.4149"/>
                  <dgm:constr type="ctrY" for="ch" forName="dotArrow4" refType="h" fact="0.0282"/>
                  <dgm:constr type="w" for="ch" forName="dotArrow4" refType="userD"/>
                  <dgm:constr type="h" for="ch" forName="dotArrow4" refType="userD"/>
                  <dgm:constr type="ctrX" for="ch" forName="dotArrow5" refType="w" fact="0.3954"/>
                  <dgm:constr type="ctrY" for="ch" forName="dotArrow5" refType="h" fact="0.0496"/>
                  <dgm:constr type="w" for="ch" forName="dotArrow5" refType="userD"/>
                  <dgm:constr type="h" for="ch" forName="dotArrow5" refType="userD"/>
                  <dgm:constr type="ctrX" for="ch" forName="dotArrow6" refType="w" fact="0.4343"/>
                  <dgm:constr type="ctrY" for="ch" forName="dotArrow6" refType="h" fact="0.052"/>
                  <dgm:constr type="w" for="ch" forName="dotArrow6" refType="userD"/>
                  <dgm:constr type="h" for="ch" forName="dotArrow6" refType="userD"/>
                  <dgm:constr type="ctrX" for="ch" forName="dotArrow7" refType="w" fact="0.4343"/>
                  <dgm:constr type="ctrY" for="ch" forName="dotArrow7" refType="h" fact="0.0972"/>
                  <dgm:constr type="w" for="ch" forName="dotArrow7" refType="userD"/>
                  <dgm:constr type="h" for="ch" forName="dotArrow7" refType="userD"/>
                  <dgm:constr type="r" for="ch" forName="parTx1" refType="w" fact="0.8534"/>
                  <dgm:constr type="t" for="ch" forName="parTx1" refType="h" fact="0.9095"/>
                  <dgm:constr type="w" for="ch" forName="parTx1" refType="w" fact="0.294"/>
                  <dgm:constr type="h" for="ch" forName="parTx1" refType="h" fact="0.1222"/>
                  <dgm:constr type="ctrX" for="ch" forName="picture1" refType="w" fact="0.8667"/>
                  <dgm:constr type="ctrY" for="ch" forName="picture1" refType="h" fact="0.8922"/>
                  <dgm:constr type="w" for="ch" forName="picture1" refType="w" fact="0.1363"/>
                  <dgm:constr type="h" for="ch" forName="picture1" refType="h" fact="0.2113"/>
                  <dgm:constr type="r" for="ch" forName="desTx1" refType="l" refFor="ch" refForName="parTx1"/>
                  <dgm:constr type="l" for="ch" forName="desTx1"/>
                  <dgm:constr type="t" for="ch" forName="desTx1" refType="t" refFor="ch" refForName="parTx1"/>
                  <dgm:constr type="h" for="ch" forName="desTx1" refType="h" refFor="ch" refForName="parTx1"/>
                  <dgm:constr type="r" for="ch" forName="parTx2" refType="w" fact="0.5895"/>
                  <dgm:constr type="t" for="ch" forName="parTx2" refType="h" fact="0.762"/>
                  <dgm:constr type="w" for="ch" forName="parTx2" refType="w" fact="0.294"/>
                  <dgm:constr type="h" for="ch" forName="parTx2" refType="h" fact="0.1222"/>
                  <dgm:constr type="ctrX" for="ch" forName="picture2" refType="w" fact="0.6028"/>
                  <dgm:constr type="ctrY" for="ch" forName="picture2" refType="h" fact="0.7447"/>
                  <dgm:constr type="w" for="ch" forName="picture2" refType="w" fact="0.1363"/>
                  <dgm:constr type="h" for="ch" forName="picture2" refType="h" fact="0.2113"/>
                  <dgm:constr type="r" for="ch" forName="desTx2" refType="l" refFor="ch" refForName="parTx2"/>
                  <dgm:constr type="l" for="ch" forName="desTx2"/>
                  <dgm:constr type="t" for="ch" forName="desTx2" refType="t" refFor="ch" refForName="parTx2"/>
                  <dgm:constr type="h" for="ch" forName="desTx2" refType="h" refFor="ch" refForName="parTx2"/>
                  <dgm:constr type="r" for="ch" forName="parTx3" refType="w" fact="0.4771"/>
                  <dgm:constr type="t" for="ch" forName="parTx3" refType="h" fact="0.5294"/>
                  <dgm:constr type="w" for="ch" forName="parTx3" refType="w" fact="0.294"/>
                  <dgm:constr type="h" for="ch" forName="parTx3" refType="h" fact="0.1222"/>
                  <dgm:constr type="ctrX" for="ch" forName="picture3" refType="w" fact="0.4905"/>
                  <dgm:constr type="ctrY" for="ch" forName="picture3" refType="h" fact="0.5121"/>
                  <dgm:constr type="w" for="ch" forName="picture3" refType="w" fact="0.1363"/>
                  <dgm:constr type="h" for="ch" forName="picture3" refType="h" fact="0.2113"/>
                  <dgm:constr type="r" for="ch" forName="desTx3" refType="l" refFor="ch" refForName="parTx3"/>
                  <dgm:constr type="l" for="ch" forName="desTx3"/>
                  <dgm:constr type="t" for="ch" forName="desTx3" refType="t" refFor="ch" refForName="parTx3"/>
                  <dgm:constr type="h" for="ch" forName="desTx3" refType="h" refFor="ch" refForName="parTx3"/>
                  <dgm:constr type="r" for="ch" forName="parTx4" refType="w" fact="0.4278"/>
                  <dgm:constr type="t" for="ch" forName="parTx4" refType="h" fact="0.2523"/>
                  <dgm:constr type="w" for="ch" forName="parTx4" refType="w" fact="0.294"/>
                  <dgm:constr type="h" for="ch" forName="parTx4" refType="h" fact="0.1222"/>
                  <dgm:constr type="ctrX" for="ch" forName="picture4" refType="w" fact="0.4412"/>
                  <dgm:constr type="ctrY" for="ch" forName="picture4" refType="h" fact="0.235"/>
                  <dgm:constr type="w" for="ch" forName="picture4" refType="w" fact="0.1363"/>
                  <dgm:constr type="h" for="ch" forName="picture4" refType="h" fact="0.2113"/>
                  <dgm:constr type="r" for="ch" forName="desTx4" refType="l" refFor="ch" refForName="parTx4"/>
                  <dgm:constr type="l" for="ch" forName="desTx4"/>
                  <dgm:constr type="t" for="ch" forName="desTx4" refType="t" refFor="ch" refForName="parTx4"/>
                  <dgm:constr type="h" for="ch" forName="desTx4" refType="h" refFor="ch" refForName="parTx4"/>
                </dgm:constrLst>
              </dgm:if>
              <dgm:else name="Name41">
                <dgm:alg type="composite">
                  <dgm:param type="ar" val="1.267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userD" refType="w" fact="0.0167"/>
                  <dgm:constr type="ctrX" for="ch" forName="dot1" refType="w" fact="0.6022"/>
                  <dgm:constr type="ctrY" for="ch" forName="dot1" refType="h" fact="0.8215"/>
                  <dgm:constr type="w" for="ch" forName="dot1" refType="userD"/>
                  <dgm:constr type="h" for="ch" forName="dot1" refType="userD"/>
                  <dgm:constr type="ctrX" for="ch" forName="dot2" refType="w" fact="0.6394"/>
                  <dgm:constr type="ctrY" for="ch" forName="dot2" refType="h" fact="0.843"/>
                  <dgm:constr type="w" for="ch" forName="dot2" refType="userD"/>
                  <dgm:constr type="h" for="ch" forName="dot2" refType="userD"/>
                  <dgm:constr type="ctrX" for="ch" forName="dot3" refType="w" fact="0.6777"/>
                  <dgm:constr type="ctrY" for="ch" forName="dot3" refType="h" fact="0.8607"/>
                  <dgm:constr type="w" for="ch" forName="dot3" refType="userD"/>
                  <dgm:constr type="h" for="ch" forName="dot3" refType="userD"/>
                  <dgm:constr type="ctrX" for="ch" forName="dot4" refType="w" fact="0.7171"/>
                  <dgm:constr type="ctrY" for="ch" forName="dot4" refType="h" fact="0.8745"/>
                  <dgm:constr type="w" for="ch" forName="dot4" refType="userD"/>
                  <dgm:constr type="h" for="ch" forName="dot4" refType="userD"/>
                  <dgm:constr type="ctrX" for="ch" forName="dot5" refType="w" fact="0.4283"/>
                  <dgm:constr type="ctrY" for="ch" forName="dot5" refType="h" fact="0.6419"/>
                  <dgm:constr type="w" for="ch" forName="dot5" refType="userD"/>
                  <dgm:constr type="h" for="ch" forName="dot5" refType="userD"/>
                  <dgm:constr type="ctrX" for="ch" forName="dot6" refType="w" fact="0.3291"/>
                  <dgm:constr type="ctrY" for="ch" forName="dot6" refType="h" fact="0.3784"/>
                  <dgm:constr type="w" for="ch" forName="dot6" refType="userD"/>
                  <dgm:constr type="h" for="ch" forName="dot6" refType="userD"/>
                  <dgm:constr type="ctrX" for="ch" forName="dotArrow1" refType="w" fact="0.3559"/>
                  <dgm:constr type="ctrY" for="ch" forName="dotArrow1" refType="h" fact="0.0496"/>
                  <dgm:constr type="w" for="ch" forName="dotArrow1" refType="userD"/>
                  <dgm:constr type="h" for="ch" forName="dotArrow1" refType="userD"/>
                  <dgm:constr type="ctrX" for="ch" forName="dotArrow2" refType="w" fact="0.3321"/>
                  <dgm:constr type="ctrY" for="ch" forName="dotArrow2" refType="h" fact="0.0282"/>
                  <dgm:constr type="w" for="ch" forName="dotArrow2" refType="userD"/>
                  <dgm:constr type="h" for="ch" forName="dotArrow2" refType="userD"/>
                  <dgm:constr type="ctrX" for="ch" forName="dotArrow3" refType="w" fact="0.3083"/>
                  <dgm:constr type="ctrY" for="ch" forName="dotArrow3" refType="h" fact="0.0068"/>
                  <dgm:constr type="w" for="ch" forName="dotArrow3" refType="userD"/>
                  <dgm:constr type="h" for="ch" forName="dotArrow3" refType="userD"/>
                  <dgm:constr type="ctrX" for="ch" forName="dotArrow4" refType="w" fact="0.2845"/>
                  <dgm:constr type="ctrY" for="ch" forName="dotArrow4" refType="h" fact="0.0282"/>
                  <dgm:constr type="w" for="ch" forName="dotArrow4" refType="userD"/>
                  <dgm:constr type="h" for="ch" forName="dotArrow4" refType="userD"/>
                  <dgm:constr type="ctrX" for="ch" forName="dotArrow5" refType="w" fact="0.2606"/>
                  <dgm:constr type="ctrY" for="ch" forName="dotArrow5" refType="h" fact="0.0496"/>
                  <dgm:constr type="w" for="ch" forName="dotArrow5" refType="userD"/>
                  <dgm:constr type="h" for="ch" forName="dotArrow5" refType="userD"/>
                  <dgm:constr type="ctrX" for="ch" forName="dotArrow6" refType="w" fact="0.3083"/>
                  <dgm:constr type="ctrY" for="ch" forName="dotArrow6" refType="h" fact="0.052"/>
                  <dgm:constr type="w" for="ch" forName="dotArrow6" refType="userD"/>
                  <dgm:constr type="h" for="ch" forName="dotArrow6" refType="userD"/>
                  <dgm:constr type="ctrX" for="ch" forName="dotArrow7" refType="w" fact="0.3083"/>
                  <dgm:constr type="ctrY" for="ch" forName="dotArrow7" refType="h" fact="0.0972"/>
                  <dgm:constr type="w" for="ch" forName="dotArrow7" refType="userD"/>
                  <dgm:constr type="h" for="ch" forName="dotArrow7" refType="userD"/>
                  <dgm:constr type="r" for="ch" forName="parTx1" refType="w" fact="0.8207"/>
                  <dgm:constr type="t" for="ch" forName="parTx1" refType="h" fact="0.9064"/>
                  <dgm:constr type="w" for="ch" forName="parTx1" refType="w" fact="0.3595"/>
                  <dgm:constr type="h" for="ch" forName="parTx1" refType="h" fact="0.1222"/>
                  <dgm:constr type="ctrX" for="ch" forName="picture1" refType="w" fact="0.837"/>
                  <dgm:constr type="ctrY" for="ch" forName="picture1" refType="h" fact="0.8922"/>
                  <dgm:constr type="w" for="ch" forName="picture1" refType="w" fact="0.1667"/>
                  <dgm:constr type="h" for="ch" forName="picture1" refType="h" fact="0.2113"/>
                  <dgm:constr type="r" for="ch" forName="parTx2" refType="w" fact="0.498"/>
                  <dgm:constr type="t" for="ch" forName="parTx2" refType="h" fact="0.7589"/>
                  <dgm:constr type="w" for="ch" forName="parTx2" refType="w" fact="0.3595"/>
                  <dgm:constr type="h" for="ch" forName="parTx2" refType="h" fact="0.1222"/>
                  <dgm:constr type="ctrX" for="ch" forName="picture2" refType="w" fact="0.5143"/>
                  <dgm:constr type="ctrY" for="ch" forName="picture2" refType="h" fact="0.7447"/>
                  <dgm:constr type="w" for="ch" forName="picture2" refType="w" fact="0.1667"/>
                  <dgm:constr type="h" for="ch" forName="picture2" refType="h" fact="0.2113"/>
                  <dgm:constr type="r" for="ch" forName="parTx3" refType="w" fact="0.3606"/>
                  <dgm:constr type="t" for="ch" forName="parTx3" refType="h" fact="0.5263"/>
                  <dgm:constr type="w" for="ch" forName="parTx3" refType="w" fact="0.3595"/>
                  <dgm:constr type="h" for="ch" forName="parTx3" refType="h" fact="0.1222"/>
                  <dgm:constr type="ctrX" for="ch" forName="picture3" refType="w" fact="0.3769"/>
                  <dgm:constr type="ctrY" for="ch" forName="picture3" refType="h" fact="0.5121"/>
                  <dgm:constr type="w" for="ch" forName="picture3" refType="w" fact="0.1667"/>
                  <dgm:constr type="h" for="ch" forName="picture3" refType="h" fact="0.2113"/>
                  <dgm:constr type="r" for="ch" forName="parTx4" refType="w" fact="0.3003"/>
                  <dgm:constr type="t" for="ch" forName="parTx4" refType="h" fact="0.2492"/>
                  <dgm:constr type="w" for="ch" forName="parTx4" refType="w" fact="0.3595"/>
                  <dgm:constr type="h" for="ch" forName="parTx4" refType="h" fact="0.1222"/>
                  <dgm:constr type="ctrX" for="ch" forName="picture4" refType="w" fact="0.3166"/>
                  <dgm:constr type="ctrY" for="ch" forName="picture4" refType="h" fact="0.235"/>
                  <dgm:constr type="w" for="ch" forName="picture4" refType="w" fact="0.1667"/>
                  <dgm:constr type="h" for="ch" forName="picture4" refType="h" fact="0.2113"/>
                </dgm:constrLst>
              </dgm:else>
            </dgm:choose>
          </dgm:else>
        </dgm:choose>
      </dgm:if>
      <dgm:if name="Name42" axis="ch" ptType="node" func="cnt" op="equ" val="5">
        <dgm:choose name="Name43">
          <dgm:if name="Name44" func="var" arg="dir" op="equ" val="norm">
            <dgm:choose name="Name45">
              <dgm:if name="Name46" axis="des" func="maxDepth" op="gt" val="1">
                <dgm:alg type="composite">
                  <dgm:param type="ar" val="1.41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primFontSz" for="ch" forName="desTx5" refType="primFontSz" refFor="ch" refForName="desTx1" op="equ"/>
                  <dgm:constr type="userD" refType="w" fact="0.0118"/>
                  <dgm:constr type="ctrX" for="ch" forName="dot1" refType="w" fact="0.3263"/>
                  <dgm:constr type="ctrY" for="ch" forName="dot1" refType="h" fact="0.8674"/>
                  <dgm:constr type="w" for="ch" forName="dot1" refType="userD"/>
                  <dgm:constr type="h" for="ch" forName="dot1" refType="userD"/>
                  <dgm:constr type="ctrX" for="ch" forName="dot2" refType="w" fact="0.3001"/>
                  <dgm:constr type="ctrY" for="ch" forName="dot2" refType="h" fact="0.8824"/>
                  <dgm:constr type="w" for="ch" forName="dot2" refType="userD"/>
                  <dgm:constr type="h" for="ch" forName="dot2" refType="userD"/>
                  <dgm:constr type="ctrX" for="ch" forName="dot3" refType="w" fact="0.2733"/>
                  <dgm:constr type="ctrY" for="ch" forName="dot3" refType="h" fact="0.8948"/>
                  <dgm:constr type="w" for="ch" forName="dot3" refType="userD"/>
                  <dgm:constr type="h" for="ch" forName="dot3" refType="userD"/>
                  <dgm:constr type="ctrX" for="ch" forName="dot4" refType="w" fact="0.2462"/>
                  <dgm:constr type="ctrY" for="ch" forName="dot4" refType="h" fact="0.9044"/>
                  <dgm:constr type="w" for="ch" forName="dot4" refType="userD"/>
                  <dgm:constr type="h" for="ch" forName="dot4" refType="userD"/>
                  <dgm:constr type="ctrX" for="ch" forName="dot5" refType="w" fact="0.4691"/>
                  <dgm:constr type="ctrY" for="ch" forName="dot5" refType="h" fact="0.7222"/>
                  <dgm:constr type="w" for="ch" forName="dot5" refType="userD"/>
                  <dgm:constr type="h" for="ch" forName="dot5" refType="userD"/>
                  <dgm:constr type="ctrX" for="ch" forName="dot6" refType="w" fact="0.4484"/>
                  <dgm:constr type="ctrY" for="ch" forName="dot6" refType="h" fact="0.7518"/>
                  <dgm:constr type="w" for="ch" forName="dot6" refType="userD"/>
                  <dgm:constr type="h" for="ch" forName="dot6" refType="userD"/>
                  <dgm:constr type="ctrX" for="ch" forName="dot7" refType="w" fact="0.5549"/>
                  <dgm:constr type="ctrY" for="ch" forName="dot7" refType="h" fact="0.5422"/>
                  <dgm:constr type="w" for="ch" forName="dot7" refType="userD"/>
                  <dgm:constr type="h" for="ch" forName="dot7" refType="userD"/>
                  <dgm:constr type="ctrX" for="ch" forName="dot8" refType="w" fact="0.601"/>
                  <dgm:constr type="ctrY" for="ch" forName="dot8" refType="h" fact="0.3229"/>
                  <dgm:constr type="w" for="ch" forName="dot8" refType="userD"/>
                  <dgm:constr type="h" for="ch" forName="dot8" refType="userD"/>
                  <dgm:constr type="ctrX" for="ch" forName="dotArrow1" refType="w" fact="0.5779"/>
                  <dgm:constr type="ctrY" for="ch" forName="dotArrow1" refType="h" fact="0.0635"/>
                  <dgm:constr type="w" for="ch" forName="dotArrow1" refType="userD"/>
                  <dgm:constr type="h" for="ch" forName="dotArrow1" refType="userD"/>
                  <dgm:constr type="ctrX" for="ch" forName="dotArrow2" refType="w" fact="0.5951"/>
                  <dgm:constr type="ctrY" for="ch" forName="dotArrow2" refType="h" fact="0.0448"/>
                  <dgm:constr type="w" for="ch" forName="dotArrow2" refType="userD"/>
                  <dgm:constr type="h" for="ch" forName="dotArrow2" refType="userD"/>
                  <dgm:constr type="ctrX" for="ch" forName="dotArrow3" refType="w" fact="0.6123"/>
                  <dgm:constr type="ctrY" for="ch" forName="dotArrow3" refType="h" fact="0.026"/>
                  <dgm:constr type="w" for="ch" forName="dotArrow3" refType="userD"/>
                  <dgm:constr type="h" for="ch" forName="dotArrow3" refType="userD"/>
                  <dgm:constr type="ctrX" for="ch" forName="dotArrow4" refType="w" fact="0.6295"/>
                  <dgm:constr type="ctrY" for="ch" forName="dotArrow4" refType="h" fact="0.0448"/>
                  <dgm:constr type="w" for="ch" forName="dotArrow4" refType="userD"/>
                  <dgm:constr type="h" for="ch" forName="dotArrow4" refType="userD"/>
                  <dgm:constr type="ctrX" for="ch" forName="dotArrow5" refType="w" fact="0.6467"/>
                  <dgm:constr type="ctrY" for="ch" forName="dotArrow5" refType="h" fact="0.0635"/>
                  <dgm:constr type="w" for="ch" forName="dotArrow5" refType="userD"/>
                  <dgm:constr type="h" for="ch" forName="dotArrow5" refType="userD"/>
                  <dgm:constr type="ctrX" for="ch" forName="dotArrow6" refType="w" fact="0.6123"/>
                  <dgm:constr type="ctrY" for="ch" forName="dotArrow6" refType="h" fact="0.0656"/>
                  <dgm:constr type="w" for="ch" forName="dotArrow6" refType="userD"/>
                  <dgm:constr type="h" for="ch" forName="dotArrow6" refType="userD"/>
                  <dgm:constr type="ctrX" for="ch" forName="dotArrow7" refType="w" fact="0.6123"/>
                  <dgm:constr type="ctrY" for="ch" forName="dotArrow7" refType="h" fact="0.1052"/>
                  <dgm:constr type="w" for="ch" forName="dotArrow7" refType="userD"/>
                  <dgm:constr type="h" for="ch" forName="dotArrow7" refType="userD"/>
                  <dgm:constr type="l" for="ch" forName="parTx1" refType="w" fact="0.1746"/>
                  <dgm:constr type="t" for="ch" forName="parTx1" refType="h" fact="0.9304"/>
                  <dgm:constr type="w" for="ch" forName="parTx1" refType="w" fact="0.2544"/>
                  <dgm:constr type="h" for="ch" forName="parTx1" refType="h" fact="0.0962"/>
                  <dgm:constr type="ctrX" for="ch" forName="picture1" refType="w" fact="0.1631"/>
                  <dgm:constr type="ctrY" for="ch" forName="picture1" refType="h" fact="0.9169"/>
                  <dgm:constr type="w" for="ch" forName="picture1" refType="w" fact="0.118"/>
                  <dgm:constr type="h" for="ch" forName="picture1" refType="h" fact="0.1663"/>
                  <dgm:constr type="l" for="ch" forName="desTx1" refType="r" refFor="ch" refForName="parTx1"/>
                  <dgm:constr type="r" for="ch" forName="desTx1" refType="w"/>
                  <dgm:constr type="t" for="ch" forName="desTx1" refType="t" refFor="ch" refForName="parTx1"/>
                  <dgm:constr type="h" for="ch" forName="desTx1" refType="h" refFor="ch" refForName="parTx1"/>
                  <dgm:constr type="l" for="ch" forName="parTx2" refType="w" fact="0.3982"/>
                  <dgm:constr type="t" for="ch" forName="parTx2" refType="h" fact="0.8167"/>
                  <dgm:constr type="w" for="ch" forName="parTx2" refType="w" fact="0.2544"/>
                  <dgm:constr type="h" for="ch" forName="parTx2" refType="h" fact="0.0962"/>
                  <dgm:constr type="ctrX" for="ch" forName="picture2" refType="w" fact="0.3866"/>
                  <dgm:constr type="ctrY" for="ch" forName="picture2" refType="h" fact="0.8032"/>
                  <dgm:constr type="w" for="ch" forName="picture2" refType="w" fact="0.118"/>
                  <dgm:constr type="h" for="ch" forName="picture2" refType="h" fact="0.1663"/>
                  <dgm:constr type="l" for="ch" forName="desTx2" refType="r" refFor="ch" refForName="parTx2"/>
                  <dgm:constr type="r" for="ch" forName="desTx2" refType="w"/>
                  <dgm:constr type="t" for="ch" forName="desTx2" refType="t" refFor="ch" refForName="parTx2"/>
                  <dgm:constr type="h" for="ch" forName="desTx2" refType="h" refFor="ch" refForName="parTx2"/>
                  <dgm:constr type="l" for="ch" forName="parTx3" refType="w" fact="0.5194"/>
                  <dgm:constr type="t" for="ch" forName="parTx3" refType="h" fact="0.6524"/>
                  <dgm:constr type="w" for="ch" forName="parTx3" refType="w" fact="0.2544"/>
                  <dgm:constr type="h" for="ch" forName="parTx3" refType="h" fact="0.0962"/>
                  <dgm:constr type="ctrX" for="ch" forName="picture3" refType="w" fact="0.5078"/>
                  <dgm:constr type="ctrY" for="ch" forName="picture3" refType="h" fact="0.6389"/>
                  <dgm:constr type="w" for="ch" forName="picture3" refType="w" fact="0.118"/>
                  <dgm:constr type="h" for="ch" forName="picture3" refType="h" fact="0.1663"/>
                  <dgm:constr type="l" for="ch" forName="desTx3" refType="r" refFor="ch" refForName="parTx3"/>
                  <dgm:constr type="r" for="ch" forName="desTx3" refType="w"/>
                  <dgm:constr type="t" for="ch" forName="desTx3" refType="t" refFor="ch" refForName="parTx3"/>
                  <dgm:constr type="h" for="ch" forName="desTx3" refType="h" refFor="ch" refForName="parTx3"/>
                  <dgm:constr type="l" for="ch" forName="parTx4" refType="w" fact="0.5827"/>
                  <dgm:constr type="t" for="ch" forName="parTx4" refType="h" fact="0.4412"/>
                  <dgm:constr type="w" for="ch" forName="parTx4" refType="w" fact="0.2544"/>
                  <dgm:constr type="h" for="ch" forName="parTx4" refType="h" fact="0.0962"/>
                  <dgm:constr type="ctrX" for="ch" forName="picture4" refType="w" fact="0.5712"/>
                  <dgm:constr type="ctrY" for="ch" forName="picture4" refType="h" fact="0.4277"/>
                  <dgm:constr type="w" for="ch" forName="picture4" refType="w" fact="0.118"/>
                  <dgm:constr type="h" for="ch" forName="picture4" refType="h" fact="0.1663"/>
                  <dgm:constr type="l" for="ch" forName="desTx4" refType="r" refFor="ch" refForName="parTx4"/>
                  <dgm:constr type="r" for="ch" forName="desTx4" refType="w"/>
                  <dgm:constr type="t" for="ch" forName="desTx4" refType="t" refFor="ch" refForName="parTx4"/>
                  <dgm:constr type="h" for="ch" forName="desTx4" refType="h" refFor="ch" refForName="parTx4"/>
                  <dgm:constr type="l" for="ch" forName="parTx5" refType="w" fact="0.618"/>
                  <dgm:constr type="t" for="ch" forName="parTx5" refType="h" fact="0.2262"/>
                  <dgm:constr type="w" for="ch" forName="parTx5" refType="w" fact="0.2544"/>
                  <dgm:constr type="h" for="ch" forName="parTx5" refType="h" fact="0.0962"/>
                  <dgm:constr type="ctrX" for="ch" forName="picture5" refType="w" fact="0.6064"/>
                  <dgm:constr type="ctrY" for="ch" forName="picture5" refType="h" fact="0.2127"/>
                  <dgm:constr type="w" for="ch" forName="picture5" refType="w" fact="0.118"/>
                  <dgm:constr type="h" for="ch" forName="picture5" refType="h" fact="0.1663"/>
                  <dgm:constr type="l" for="ch" forName="desTx5" refType="r" refFor="ch" refForName="parTx5"/>
                  <dgm:constr type="r" for="ch" forName="desTx5" refType="w"/>
                  <dgm:constr type="t" for="ch" forName="desTx5" refType="t" refFor="ch" refForName="parTx5"/>
                  <dgm:constr type="h" for="ch" forName="desTx5" refType="h" refFor="ch" refForName="parTx5"/>
                </dgm:constrLst>
              </dgm:if>
              <dgm:else name="Name47">
                <dgm:alg type="composite">
                  <dgm:param type="ar" val="1.164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userD" refType="w" fact="0.0143"/>
                  <dgm:constr type="ctrX" for="ch" forName="dot1" refType="w" fact="0.3951"/>
                  <dgm:constr type="ctrY" for="ch" forName="dot1" refType="h" fact="0.8674"/>
                  <dgm:constr type="w" for="ch" forName="dot1" refType="userD"/>
                  <dgm:constr type="h" for="ch" forName="dot1" refType="userD"/>
                  <dgm:constr type="ctrX" for="ch" forName="dot2" refType="w" fact="0.3634"/>
                  <dgm:constr type="ctrY" for="ch" forName="dot2" refType="h" fact="0.8824"/>
                  <dgm:constr type="w" for="ch" forName="dot2" refType="userD"/>
                  <dgm:constr type="h" for="ch" forName="dot2" refType="userD"/>
                  <dgm:constr type="ctrX" for="ch" forName="dot3" refType="w" fact="0.331"/>
                  <dgm:constr type="ctrY" for="ch" forName="dot3" refType="h" fact="0.8948"/>
                  <dgm:constr type="w" for="ch" forName="dot3" refType="userD"/>
                  <dgm:constr type="h" for="ch" forName="dot3" refType="userD"/>
                  <dgm:constr type="ctrX" for="ch" forName="dot4" refType="w" fact="0.2981"/>
                  <dgm:constr type="ctrY" for="ch" forName="dot4" refType="h" fact="0.9044"/>
                  <dgm:constr type="w" for="ch" forName="dot4" refType="userD"/>
                  <dgm:constr type="h" for="ch" forName="dot4" refType="userD"/>
                  <dgm:constr type="ctrX" for="ch" forName="dot5" refType="w" fact="0.5681"/>
                  <dgm:constr type="ctrY" for="ch" forName="dot5" refType="h" fact="0.7222"/>
                  <dgm:constr type="w" for="ch" forName="dot5" refType="userD"/>
                  <dgm:constr type="h" for="ch" forName="dot5" refType="userD"/>
                  <dgm:constr type="ctrX" for="ch" forName="dot6" refType="w" fact="0.543"/>
                  <dgm:constr type="ctrY" for="ch" forName="dot6" refType="h" fact="0.7518"/>
                  <dgm:constr type="w" for="ch" forName="dot6" refType="userD"/>
                  <dgm:constr type="h" for="ch" forName="dot6" refType="userD"/>
                  <dgm:constr type="ctrX" for="ch" forName="dot7" refType="w" fact="0.672"/>
                  <dgm:constr type="ctrY" for="ch" forName="dot7" refType="h" fact="0.5422"/>
                  <dgm:constr type="w" for="ch" forName="dot7" refType="userD"/>
                  <dgm:constr type="h" for="ch" forName="dot7" refType="userD"/>
                  <dgm:constr type="ctrX" for="ch" forName="dot8" refType="w" fact="0.7278"/>
                  <dgm:constr type="ctrY" for="ch" forName="dot8" refType="h" fact="0.3229"/>
                  <dgm:constr type="w" for="ch" forName="dot8" refType="userD"/>
                  <dgm:constr type="h" for="ch" forName="dot8" refType="userD"/>
                  <dgm:constr type="ctrX" for="ch" forName="dotArrow1" refType="w" fact="0.6999"/>
                  <dgm:constr type="ctrY" for="ch" forName="dotArrow1" refType="h" fact="0.0635"/>
                  <dgm:constr type="w" for="ch" forName="dotArrow1" refType="userD"/>
                  <dgm:constr type="h" for="ch" forName="dotArrow1" refType="userD"/>
                  <dgm:constr type="ctrX" for="ch" forName="dotArrow2" refType="w" fact="0.7207"/>
                  <dgm:constr type="ctrY" for="ch" forName="dotArrow2" refType="h" fact="0.0448"/>
                  <dgm:constr type="w" for="ch" forName="dotArrow2" refType="userD"/>
                  <dgm:constr type="h" for="ch" forName="dotArrow2" refType="userD"/>
                  <dgm:constr type="ctrX" for="ch" forName="dotArrow3" refType="w" fact="0.7415"/>
                  <dgm:constr type="ctrY" for="ch" forName="dotArrow3" refType="h" fact="0.026"/>
                  <dgm:constr type="w" for="ch" forName="dotArrow3" refType="userD"/>
                  <dgm:constr type="h" for="ch" forName="dotArrow3" refType="userD"/>
                  <dgm:constr type="ctrX" for="ch" forName="dotArrow4" refType="w" fact="0.7624"/>
                  <dgm:constr type="ctrY" for="ch" forName="dotArrow4" refType="h" fact="0.0448"/>
                  <dgm:constr type="w" for="ch" forName="dotArrow4" refType="userD"/>
                  <dgm:constr type="h" for="ch" forName="dotArrow4" refType="userD"/>
                  <dgm:constr type="ctrX" for="ch" forName="dotArrow5" refType="w" fact="0.7832"/>
                  <dgm:constr type="ctrY" for="ch" forName="dotArrow5" refType="h" fact="0.0635"/>
                  <dgm:constr type="w" for="ch" forName="dotArrow5" refType="userD"/>
                  <dgm:constr type="h" for="ch" forName="dotArrow5" refType="userD"/>
                  <dgm:constr type="ctrX" for="ch" forName="dotArrow6" refType="w" fact="0.7415"/>
                  <dgm:constr type="ctrY" for="ch" forName="dotArrow6" refType="h" fact="0.0656"/>
                  <dgm:constr type="w" for="ch" forName="dotArrow6" refType="userD"/>
                  <dgm:constr type="h" for="ch" forName="dotArrow6" refType="userD"/>
                  <dgm:constr type="ctrX" for="ch" forName="dotArrow7" refType="w" fact="0.7415"/>
                  <dgm:constr type="ctrY" for="ch" forName="dotArrow7" refType="h" fact="0.1052"/>
                  <dgm:constr type="w" for="ch" forName="dotArrow7" refType="userD"/>
                  <dgm:constr type="h" for="ch" forName="dotArrow7" refType="userD"/>
                  <dgm:constr type="l" for="ch" forName="parTx1" refType="w" fact="0.2115"/>
                  <dgm:constr type="t" for="ch" forName="parTx1" refType="h" fact="0.928"/>
                  <dgm:constr type="w" for="ch" forName="parTx1" refType="w" fact="0.3081"/>
                  <dgm:constr type="h" for="ch" forName="parTx1" refType="h" fact="0.0962"/>
                  <dgm:constr type="ctrX" for="ch" forName="picture1" refType="w" fact="0.1975"/>
                  <dgm:constr type="ctrY" for="ch" forName="picture1" refType="h" fact="0.9169"/>
                  <dgm:constr type="w" for="ch" forName="picture1" refType="w" fact="0.1429"/>
                  <dgm:constr type="h" for="ch" forName="picture1" refType="h" fact="0.1663"/>
                  <dgm:constr type="l" for="ch" forName="parTx2" refType="w" fact="0.4822"/>
                  <dgm:constr type="t" for="ch" forName="parTx2" refType="h" fact="0.8143"/>
                  <dgm:constr type="w" for="ch" forName="parTx2" refType="w" fact="0.3081"/>
                  <dgm:constr type="h" for="ch" forName="parTx2" refType="h" fact="0.0962"/>
                  <dgm:constr type="ctrX" for="ch" forName="picture2" refType="w" fact="0.4682"/>
                  <dgm:constr type="ctrY" for="ch" forName="picture2" refType="h" fact="0.8032"/>
                  <dgm:constr type="w" for="ch" forName="picture2" refType="w" fact="0.1429"/>
                  <dgm:constr type="h" for="ch" forName="picture2" refType="h" fact="0.1663"/>
                  <dgm:constr type="l" for="ch" forName="parTx3" refType="w" fact="0.629"/>
                  <dgm:constr type="t" for="ch" forName="parTx3" refType="h" fact="0.65"/>
                  <dgm:constr type="w" for="ch" forName="parTx3" refType="w" fact="0.3081"/>
                  <dgm:constr type="h" for="ch" forName="parTx3" refType="h" fact="0.0962"/>
                  <dgm:constr type="ctrX" for="ch" forName="picture3" refType="w" fact="0.615"/>
                  <dgm:constr type="ctrY" for="ch" forName="picture3" refType="h" fact="0.6389"/>
                  <dgm:constr type="w" for="ch" forName="picture3" refType="w" fact="0.1429"/>
                  <dgm:constr type="h" for="ch" forName="picture3" refType="h" fact="0.1663"/>
                  <dgm:constr type="l" for="ch" forName="parTx4" refType="w" fact="0.7057"/>
                  <dgm:constr type="t" for="ch" forName="parTx4" refType="h" fact="0.4388"/>
                  <dgm:constr type="w" for="ch" forName="parTx4" refType="w" fact="0.3081"/>
                  <dgm:constr type="h" for="ch" forName="parTx4" refType="h" fact="0.0962"/>
                  <dgm:constr type="ctrX" for="ch" forName="picture4" refType="w" fact="0.6917"/>
                  <dgm:constr type="ctrY" for="ch" forName="picture4" refType="h" fact="0.4277"/>
                  <dgm:constr type="w" for="ch" forName="picture4" refType="w" fact="0.1429"/>
                  <dgm:constr type="h" for="ch" forName="picture4" refType="h" fact="0.1663"/>
                  <dgm:constr type="l" for="ch" forName="parTx5" refType="w" fact="0.7484"/>
                  <dgm:constr type="t" for="ch" forName="parTx5" refType="h" fact="0.2238"/>
                  <dgm:constr type="w" for="ch" forName="parTx5" refType="w" fact="0.3081"/>
                  <dgm:constr type="h" for="ch" forName="parTx5" refType="h" fact="0.0962"/>
                  <dgm:constr type="ctrX" for="ch" forName="picture5" refType="w" fact="0.7344"/>
                  <dgm:constr type="ctrY" for="ch" forName="picture5" refType="h" fact="0.2127"/>
                  <dgm:constr type="w" for="ch" forName="picture5" refType="w" fact="0.1429"/>
                  <dgm:constr type="h" for="ch" forName="picture5" refType="h" fact="0.1663"/>
                </dgm:constrLst>
              </dgm:else>
            </dgm:choose>
          </dgm:if>
          <dgm:else name="Name48">
            <dgm:choose name="Name49">
              <dgm:if name="Name50" axis="des" func="maxDepth" op="gt" val="1">
                <dgm:alg type="composite">
                  <dgm:param type="ar" val="1.41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primFontSz" for="ch" forName="desTx5" refType="primFontSz" refFor="ch" refForName="desTx1" op="equ"/>
                  <dgm:constr type="userD" refType="w" fact="0.0118"/>
                  <dgm:constr type="ctrX" for="ch" forName="dot1" refType="w" fact="0.6737"/>
                  <dgm:constr type="ctrY" for="ch" forName="dot1" refType="h" fact="0.8674"/>
                  <dgm:constr type="w" for="ch" forName="dot1" refType="userD"/>
                  <dgm:constr type="h" for="ch" forName="dot1" refType="userD"/>
                  <dgm:constr type="ctrX" for="ch" forName="dot2" refType="w" fact="0.6999"/>
                  <dgm:constr type="ctrY" for="ch" forName="dot2" refType="h" fact="0.8824"/>
                  <dgm:constr type="w" for="ch" forName="dot2" refType="userD"/>
                  <dgm:constr type="h" for="ch" forName="dot2" refType="userD"/>
                  <dgm:constr type="ctrX" for="ch" forName="dot3" refType="w" fact="0.7267"/>
                  <dgm:constr type="ctrY" for="ch" forName="dot3" refType="h" fact="0.8948"/>
                  <dgm:constr type="w" for="ch" forName="dot3" refType="userD"/>
                  <dgm:constr type="h" for="ch" forName="dot3" refType="userD"/>
                  <dgm:constr type="ctrX" for="ch" forName="dot4" refType="w" fact="0.7538"/>
                  <dgm:constr type="ctrY" for="ch" forName="dot4" refType="h" fact="0.9044"/>
                  <dgm:constr type="w" for="ch" forName="dot4" refType="userD"/>
                  <dgm:constr type="h" for="ch" forName="dot4" refType="userD"/>
                  <dgm:constr type="ctrX" for="ch" forName="dot5" refType="w" fact="0.5309"/>
                  <dgm:constr type="ctrY" for="ch" forName="dot5" refType="h" fact="0.7222"/>
                  <dgm:constr type="w" for="ch" forName="dot5" refType="userD"/>
                  <dgm:constr type="h" for="ch" forName="dot5" refType="userD"/>
                  <dgm:constr type="ctrX" for="ch" forName="dot6" refType="w" fact="0.5516"/>
                  <dgm:constr type="ctrY" for="ch" forName="dot6" refType="h" fact="0.7518"/>
                  <dgm:constr type="w" for="ch" forName="dot6" refType="userD"/>
                  <dgm:constr type="h" for="ch" forName="dot6" refType="userD"/>
                  <dgm:constr type="ctrX" for="ch" forName="dot7" refType="w" fact="0.4451"/>
                  <dgm:constr type="ctrY" for="ch" forName="dot7" refType="h" fact="0.5422"/>
                  <dgm:constr type="w" for="ch" forName="dot7" refType="userD"/>
                  <dgm:constr type="h" for="ch" forName="dot7" refType="userD"/>
                  <dgm:constr type="ctrX" for="ch" forName="dot8" refType="w" fact="0.399"/>
                  <dgm:constr type="ctrY" for="ch" forName="dot8" refType="h" fact="0.3229"/>
                  <dgm:constr type="w" for="ch" forName="dot8" refType="userD"/>
                  <dgm:constr type="h" for="ch" forName="dot8" refType="userD"/>
                  <dgm:constr type="ctrX" for="ch" forName="dotArrow1" refType="w" fact="0.4221"/>
                  <dgm:constr type="ctrY" for="ch" forName="dotArrow1" refType="h" fact="0.0635"/>
                  <dgm:constr type="w" for="ch" forName="dotArrow1" refType="userD"/>
                  <dgm:constr type="h" for="ch" forName="dotArrow1" refType="userD"/>
                  <dgm:constr type="ctrX" for="ch" forName="dotArrow2" refType="w" fact="0.4049"/>
                  <dgm:constr type="ctrY" for="ch" forName="dotArrow2" refType="h" fact="0.0448"/>
                  <dgm:constr type="w" for="ch" forName="dotArrow2" refType="userD"/>
                  <dgm:constr type="h" for="ch" forName="dotArrow2" refType="userD"/>
                  <dgm:constr type="ctrX" for="ch" forName="dotArrow3" refType="w" fact="0.3877"/>
                  <dgm:constr type="ctrY" for="ch" forName="dotArrow3" refType="h" fact="0.026"/>
                  <dgm:constr type="w" for="ch" forName="dotArrow3" refType="userD"/>
                  <dgm:constr type="h" for="ch" forName="dotArrow3" refType="userD"/>
                  <dgm:constr type="ctrX" for="ch" forName="dotArrow4" refType="w" fact="0.3705"/>
                  <dgm:constr type="ctrY" for="ch" forName="dotArrow4" refType="h" fact="0.0448"/>
                  <dgm:constr type="w" for="ch" forName="dotArrow4" refType="userD"/>
                  <dgm:constr type="h" for="ch" forName="dotArrow4" refType="userD"/>
                  <dgm:constr type="ctrX" for="ch" forName="dotArrow5" refType="w" fact="0.3533"/>
                  <dgm:constr type="ctrY" for="ch" forName="dotArrow5" refType="h" fact="0.0635"/>
                  <dgm:constr type="w" for="ch" forName="dotArrow5" refType="userD"/>
                  <dgm:constr type="h" for="ch" forName="dotArrow5" refType="userD"/>
                  <dgm:constr type="ctrX" for="ch" forName="dotArrow6" refType="w" fact="0.3877"/>
                  <dgm:constr type="ctrY" for="ch" forName="dotArrow6" refType="h" fact="0.0656"/>
                  <dgm:constr type="w" for="ch" forName="dotArrow6" refType="userD"/>
                  <dgm:constr type="h" for="ch" forName="dotArrow6" refType="userD"/>
                  <dgm:constr type="ctrX" for="ch" forName="dotArrow7" refType="w" fact="0.3877"/>
                  <dgm:constr type="ctrY" for="ch" forName="dotArrow7" refType="h" fact="0.1052"/>
                  <dgm:constr type="w" for="ch" forName="dotArrow7" refType="userD"/>
                  <dgm:constr type="h" for="ch" forName="dotArrow7" refType="userD"/>
                  <dgm:constr type="r" for="ch" forName="parTx1" refType="w" fact="0.8254"/>
                  <dgm:constr type="t" for="ch" forName="parTx1" refType="h" fact="0.9304"/>
                  <dgm:constr type="w" for="ch" forName="parTx1" refType="w" fact="0.2544"/>
                  <dgm:constr type="h" for="ch" forName="parTx1" refType="h" fact="0.0962"/>
                  <dgm:constr type="ctrX" for="ch" forName="picture1" refType="w" fact="0.8369"/>
                  <dgm:constr type="ctrY" for="ch" forName="picture1" refType="h" fact="0.9169"/>
                  <dgm:constr type="w" for="ch" forName="picture1" refType="w" fact="0.118"/>
                  <dgm:constr type="h" for="ch" forName="picture1" refType="h" fact="0.1663"/>
                  <dgm:constr type="r" for="ch" forName="desTx1" refType="l" refFor="ch" refForName="parTx1"/>
                  <dgm:constr type="l" for="ch" forName="desTx1"/>
                  <dgm:constr type="t" for="ch" forName="desTx1" refType="t" refFor="ch" refForName="parTx1"/>
                  <dgm:constr type="h" for="ch" forName="desTx1" refType="h" refFor="ch" refForName="parTx1"/>
                  <dgm:constr type="r" for="ch" forName="parTx2" refType="w" fact="0.6018"/>
                  <dgm:constr type="t" for="ch" forName="parTx2" refType="h" fact="0.8167"/>
                  <dgm:constr type="w" for="ch" forName="parTx2" refType="w" fact="0.2544"/>
                  <dgm:constr type="h" for="ch" forName="parTx2" refType="h" fact="0.0962"/>
                  <dgm:constr type="ctrX" for="ch" forName="picture2" refType="w" fact="0.6134"/>
                  <dgm:constr type="ctrY" for="ch" forName="picture2" refType="h" fact="0.8032"/>
                  <dgm:constr type="w" for="ch" forName="picture2" refType="w" fact="0.118"/>
                  <dgm:constr type="h" for="ch" forName="picture2" refType="h" fact="0.1663"/>
                  <dgm:constr type="r" for="ch" forName="desTx2" refType="l" refFor="ch" refForName="parTx2"/>
                  <dgm:constr type="l" for="ch" forName="desTx2"/>
                  <dgm:constr type="t" for="ch" forName="desTx2" refType="t" refFor="ch" refForName="parTx2"/>
                  <dgm:constr type="h" for="ch" forName="desTx2" refType="h" refFor="ch" refForName="parTx2"/>
                  <dgm:constr type="r" for="ch" forName="parTx3" refType="w" fact="0.4806"/>
                  <dgm:constr type="t" for="ch" forName="parTx3" refType="h" fact="0.6524"/>
                  <dgm:constr type="w" for="ch" forName="parTx3" refType="w" fact="0.2544"/>
                  <dgm:constr type="h" for="ch" forName="parTx3" refType="h" fact="0.0962"/>
                  <dgm:constr type="ctrX" for="ch" forName="picture3" refType="w" fact="0.4922"/>
                  <dgm:constr type="ctrY" for="ch" forName="picture3" refType="h" fact="0.6389"/>
                  <dgm:constr type="w" for="ch" forName="picture3" refType="w" fact="0.118"/>
                  <dgm:constr type="h" for="ch" forName="picture3" refType="h" fact="0.1663"/>
                  <dgm:constr type="r" for="ch" forName="desTx3" refType="l" refFor="ch" refForName="parTx3"/>
                  <dgm:constr type="l" for="ch" forName="desTx3"/>
                  <dgm:constr type="t" for="ch" forName="desTx3" refType="t" refFor="ch" refForName="parTx3"/>
                  <dgm:constr type="h" for="ch" forName="desTx3" refType="h" refFor="ch" refForName="parTx3"/>
                  <dgm:constr type="r" for="ch" forName="parTx4" refType="w" fact="0.4173"/>
                  <dgm:constr type="t" for="ch" forName="parTx4" refType="h" fact="0.4412"/>
                  <dgm:constr type="w" for="ch" forName="parTx4" refType="w" fact="0.2544"/>
                  <dgm:constr type="h" for="ch" forName="parTx4" refType="h" fact="0.0962"/>
                  <dgm:constr type="ctrX" for="ch" forName="picture4" refType="w" fact="0.4288"/>
                  <dgm:constr type="ctrY" for="ch" forName="picture4" refType="h" fact="0.4277"/>
                  <dgm:constr type="w" for="ch" forName="picture4" refType="w" fact="0.118"/>
                  <dgm:constr type="h" for="ch" forName="picture4" refType="h" fact="0.1663"/>
                  <dgm:constr type="r" for="ch" forName="desTx4" refType="l" refFor="ch" refForName="parTx4"/>
                  <dgm:constr type="l" for="ch" forName="desTx4"/>
                  <dgm:constr type="t" for="ch" forName="desTx4" refType="t" refFor="ch" refForName="parTx4"/>
                  <dgm:constr type="h" for="ch" forName="desTx4" refType="h" refFor="ch" refForName="parTx4"/>
                  <dgm:constr type="r" for="ch" forName="parTx5" refType="w" fact="0.382"/>
                  <dgm:constr type="t" for="ch" forName="parTx5" refType="h" fact="0.2262"/>
                  <dgm:constr type="w" for="ch" forName="parTx5" refType="w" fact="0.2544"/>
                  <dgm:constr type="h" for="ch" forName="parTx5" refType="h" fact="0.0962"/>
                  <dgm:constr type="ctrX" for="ch" forName="picture5" refType="w" fact="0.3936"/>
                  <dgm:constr type="ctrY" for="ch" forName="picture5" refType="h" fact="0.2127"/>
                  <dgm:constr type="w" for="ch" forName="picture5" refType="w" fact="0.118"/>
                  <dgm:constr type="h" for="ch" forName="picture5" refType="h" fact="0.1663"/>
                  <dgm:constr type="r" for="ch" forName="desTx5" refType="l" refFor="ch" refForName="parTx5"/>
                  <dgm:constr type="l" for="ch" forName="desTx5"/>
                  <dgm:constr type="t" for="ch" forName="desTx5" refType="t" refFor="ch" refForName="parTx5"/>
                  <dgm:constr type="h" for="ch" forName="desTx5" refType="h" refFor="ch" refForName="parTx5"/>
                </dgm:constrLst>
              </dgm:if>
              <dgm:else name="Name51">
                <dgm:alg type="composite">
                  <dgm:param type="ar" val="1.164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userD" refType="w" fact="0.0143"/>
                  <dgm:constr type="ctrX" for="ch" forName="dot1" refType="w" fact="0.6049"/>
                  <dgm:constr type="ctrY" for="ch" forName="dot1" refType="h" fact="0.8674"/>
                  <dgm:constr type="w" for="ch" forName="dot1" refType="userD"/>
                  <dgm:constr type="h" for="ch" forName="dot1" refType="userD"/>
                  <dgm:constr type="ctrX" for="ch" forName="dot2" refType="w" fact="0.6366"/>
                  <dgm:constr type="ctrY" for="ch" forName="dot2" refType="h" fact="0.8824"/>
                  <dgm:constr type="w" for="ch" forName="dot2" refType="userD"/>
                  <dgm:constr type="h" for="ch" forName="dot2" refType="userD"/>
                  <dgm:constr type="ctrX" for="ch" forName="dot3" refType="w" fact="0.669"/>
                  <dgm:constr type="ctrY" for="ch" forName="dot3" refType="h" fact="0.8948"/>
                  <dgm:constr type="w" for="ch" forName="dot3" refType="userD"/>
                  <dgm:constr type="h" for="ch" forName="dot3" refType="userD"/>
                  <dgm:constr type="ctrX" for="ch" forName="dot4" refType="w" fact="0.7019"/>
                  <dgm:constr type="ctrY" for="ch" forName="dot4" refType="h" fact="0.9044"/>
                  <dgm:constr type="w" for="ch" forName="dot4" refType="userD"/>
                  <dgm:constr type="h" for="ch" forName="dot4" refType="userD"/>
                  <dgm:constr type="ctrX" for="ch" forName="dot5" refType="w" fact="0.4319"/>
                  <dgm:constr type="ctrY" for="ch" forName="dot5" refType="h" fact="0.7222"/>
                  <dgm:constr type="w" for="ch" forName="dot5" refType="userD"/>
                  <dgm:constr type="h" for="ch" forName="dot5" refType="userD"/>
                  <dgm:constr type="ctrX" for="ch" forName="dot6" refType="w" fact="0.457"/>
                  <dgm:constr type="ctrY" for="ch" forName="dot6" refType="h" fact="0.7518"/>
                  <dgm:constr type="w" for="ch" forName="dot6" refType="userD"/>
                  <dgm:constr type="h" for="ch" forName="dot6" refType="userD"/>
                  <dgm:constr type="ctrX" for="ch" forName="dot7" refType="w" fact="0.328"/>
                  <dgm:constr type="ctrY" for="ch" forName="dot7" refType="h" fact="0.5422"/>
                  <dgm:constr type="w" for="ch" forName="dot7" refType="userD"/>
                  <dgm:constr type="h" for="ch" forName="dot7" refType="userD"/>
                  <dgm:constr type="ctrX" for="ch" forName="dot8" refType="w" fact="0.2722"/>
                  <dgm:constr type="ctrY" for="ch" forName="dot8" refType="h" fact="0.3229"/>
                  <dgm:constr type="w" for="ch" forName="dot8" refType="userD"/>
                  <dgm:constr type="h" for="ch" forName="dot8" refType="userD"/>
                  <dgm:constr type="ctrX" for="ch" forName="dotArrow1" refType="w" fact="0.3001"/>
                  <dgm:constr type="ctrY" for="ch" forName="dotArrow1" refType="h" fact="0.0635"/>
                  <dgm:constr type="w" for="ch" forName="dotArrow1" refType="userD"/>
                  <dgm:constr type="h" for="ch" forName="dotArrow1" refType="userD"/>
                  <dgm:constr type="ctrX" for="ch" forName="dotArrow2" refType="w" fact="0.2793"/>
                  <dgm:constr type="ctrY" for="ch" forName="dotArrow2" refType="h" fact="0.0448"/>
                  <dgm:constr type="w" for="ch" forName="dotArrow2" refType="userD"/>
                  <dgm:constr type="h" for="ch" forName="dotArrow2" refType="userD"/>
                  <dgm:constr type="ctrX" for="ch" forName="dotArrow3" refType="w" fact="0.2585"/>
                  <dgm:constr type="ctrY" for="ch" forName="dotArrow3" refType="h" fact="0.026"/>
                  <dgm:constr type="w" for="ch" forName="dotArrow3" refType="userD"/>
                  <dgm:constr type="h" for="ch" forName="dotArrow3" refType="userD"/>
                  <dgm:constr type="ctrX" for="ch" forName="dotArrow4" refType="w" fact="0.2376"/>
                  <dgm:constr type="ctrY" for="ch" forName="dotArrow4" refType="h" fact="0.0448"/>
                  <dgm:constr type="w" for="ch" forName="dotArrow4" refType="userD"/>
                  <dgm:constr type="h" for="ch" forName="dotArrow4" refType="userD"/>
                  <dgm:constr type="ctrX" for="ch" forName="dotArrow5" refType="w" fact="0.2168"/>
                  <dgm:constr type="ctrY" for="ch" forName="dotArrow5" refType="h" fact="0.0635"/>
                  <dgm:constr type="w" for="ch" forName="dotArrow5" refType="userD"/>
                  <dgm:constr type="h" for="ch" forName="dotArrow5" refType="userD"/>
                  <dgm:constr type="ctrX" for="ch" forName="dotArrow6" refType="w" fact="0.2585"/>
                  <dgm:constr type="ctrY" for="ch" forName="dotArrow6" refType="h" fact="0.0656"/>
                  <dgm:constr type="w" for="ch" forName="dotArrow6" refType="userD"/>
                  <dgm:constr type="h" for="ch" forName="dotArrow6" refType="userD"/>
                  <dgm:constr type="ctrX" for="ch" forName="dotArrow7" refType="w" fact="0.2585"/>
                  <dgm:constr type="ctrY" for="ch" forName="dotArrow7" refType="h" fact="0.1052"/>
                  <dgm:constr type="w" for="ch" forName="dotArrow7" refType="userD"/>
                  <dgm:constr type="h" for="ch" forName="dotArrow7" refType="userD"/>
                  <dgm:constr type="r" for="ch" forName="parTx1" refType="w" fact="0.7885"/>
                  <dgm:constr type="t" for="ch" forName="parTx1" refType="h" fact="0.928"/>
                  <dgm:constr type="w" for="ch" forName="parTx1" refType="w" fact="0.3081"/>
                  <dgm:constr type="h" for="ch" forName="parTx1" refType="h" fact="0.0962"/>
                  <dgm:constr type="ctrX" for="ch" forName="picture1" refType="w" fact="0.8025"/>
                  <dgm:constr type="ctrY" for="ch" forName="picture1" refType="h" fact="0.9169"/>
                  <dgm:constr type="w" for="ch" forName="picture1" refType="w" fact="0.1429"/>
                  <dgm:constr type="h" for="ch" forName="picture1" refType="h" fact="0.1663"/>
                  <dgm:constr type="r" for="ch" forName="parTx2" refType="w" fact="0.5178"/>
                  <dgm:constr type="t" for="ch" forName="parTx2" refType="h" fact="0.8143"/>
                  <dgm:constr type="w" for="ch" forName="parTx2" refType="w" fact="0.3081"/>
                  <dgm:constr type="h" for="ch" forName="parTx2" refType="h" fact="0.0962"/>
                  <dgm:constr type="ctrX" for="ch" forName="picture2" refType="w" fact="0.5318"/>
                  <dgm:constr type="ctrY" for="ch" forName="picture2" refType="h" fact="0.8032"/>
                  <dgm:constr type="w" for="ch" forName="picture2" refType="w" fact="0.1429"/>
                  <dgm:constr type="h" for="ch" forName="picture2" refType="h" fact="0.1663"/>
                  <dgm:constr type="r" for="ch" forName="parTx3" refType="w" fact="0.371"/>
                  <dgm:constr type="t" for="ch" forName="parTx3" refType="h" fact="0.65"/>
                  <dgm:constr type="w" for="ch" forName="parTx3" refType="w" fact="0.3081"/>
                  <dgm:constr type="h" for="ch" forName="parTx3" refType="h" fact="0.0962"/>
                  <dgm:constr type="ctrX" for="ch" forName="picture3" refType="w" fact="0.385"/>
                  <dgm:constr type="ctrY" for="ch" forName="picture3" refType="h" fact="0.6389"/>
                  <dgm:constr type="w" for="ch" forName="picture3" refType="w" fact="0.1429"/>
                  <dgm:constr type="h" for="ch" forName="picture3" refType="h" fact="0.1663"/>
                  <dgm:constr type="r" for="ch" forName="parTx4" refType="w" fact="0.2943"/>
                  <dgm:constr type="t" for="ch" forName="parTx4" refType="h" fact="0.4388"/>
                  <dgm:constr type="w" for="ch" forName="parTx4" refType="w" fact="0.3081"/>
                  <dgm:constr type="h" for="ch" forName="parTx4" refType="h" fact="0.0962"/>
                  <dgm:constr type="ctrX" for="ch" forName="picture4" refType="w" fact="0.3083"/>
                  <dgm:constr type="ctrY" for="ch" forName="picture4" refType="h" fact="0.4277"/>
                  <dgm:constr type="w" for="ch" forName="picture4" refType="w" fact="0.1429"/>
                  <dgm:constr type="h" for="ch" forName="picture4" refType="h" fact="0.1663"/>
                  <dgm:constr type="r" for="ch" forName="parTx5" refType="w" fact="0.2516"/>
                  <dgm:constr type="t" for="ch" forName="parTx5" refType="h" fact="0.2238"/>
                  <dgm:constr type="w" for="ch" forName="parTx5" refType="w" fact="0.3081"/>
                  <dgm:constr type="h" for="ch" forName="parTx5" refType="h" fact="0.0962"/>
                  <dgm:constr type="ctrX" for="ch" forName="picture5" refType="w" fact="0.2656"/>
                  <dgm:constr type="ctrY" for="ch" forName="picture5" refType="h" fact="0.2127"/>
                  <dgm:constr type="w" for="ch" forName="picture5" refType="w" fact="0.1429"/>
                  <dgm:constr type="h" for="ch" forName="picture5" refType="h" fact="0.1663"/>
                </dgm:constrLst>
              </dgm:else>
            </dgm:choose>
          </dgm:else>
        </dgm:choose>
      </dgm:if>
      <dgm:if name="Name52" axis="ch" ptType="node" func="cnt" op="equ" val="6">
        <dgm:choose name="Name53">
          <dgm:if name="Name54" func="var" arg="dir" op="equ" val="norm">
            <dgm:choose name="Name55">
              <dgm:if name="Name56" axis="des" func="maxDepth" op="gt" val="1">
                <dgm:alg type="composite">
                  <dgm:param type="ar" val="1.3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primFontSz" for="ch" forName="desTx5" refType="primFontSz" refFor="ch" refForName="desTx1" op="equ"/>
                  <dgm:constr type="primFontSz" for="ch" forName="desTx6" refType="primFontSz" refFor="ch" refForName="desTx1" op="equ"/>
                  <dgm:constr type="userD" refType="w" fact="0.0105"/>
                  <dgm:constr type="ctrX" for="ch" forName="dot1" refType="w" fact="0.3608"/>
                  <dgm:constr type="ctrY" for="ch" forName="dot1" refType="h" fact="0.8839"/>
                  <dgm:constr type="w" for="ch" forName="dot1" refType="userD"/>
                  <dgm:constr type="h" for="ch" forName="dot1" refType="userD"/>
                  <dgm:constr type="ctrX" for="ch" forName="dot2" refType="w" fact="0.3384"/>
                  <dgm:constr type="ctrY" for="ch" forName="dot2" refType="h" fact="0.8967"/>
                  <dgm:constr type="w" for="ch" forName="dot2" refType="userD"/>
                  <dgm:constr type="h" for="ch" forName="dot2" refType="userD"/>
                  <dgm:constr type="ctrX" for="ch" forName="dot3" refType="w" fact="0.3155"/>
                  <dgm:constr type="ctrY" for="ch" forName="dot3" refType="h" fact="0.9076"/>
                  <dgm:constr type="w" for="ch" forName="dot3" refType="userD"/>
                  <dgm:constr type="h" for="ch" forName="dot3" refType="userD"/>
                  <dgm:constr type="ctrX" for="ch" forName="dot4" refType="w" fact="0.2923"/>
                  <dgm:constr type="ctrY" for="ch" forName="dot4" refType="h" fact="0.9165"/>
                  <dgm:constr type="w" for="ch" forName="dot4" refType="userD"/>
                  <dgm:constr type="h" for="ch" forName="dot4" refType="userD"/>
                  <dgm:constr type="ctrX" for="ch" forName="dot5" refType="w" fact="0.2688"/>
                  <dgm:constr type="ctrY" for="ch" forName="dot5" refType="h" fact="0.9234"/>
                  <dgm:constr type="w" for="ch" forName="dot5" refType="userD"/>
                  <dgm:constr type="h" for="ch" forName="dot5" refType="userD"/>
                  <dgm:constr type="ctrX" for="ch" forName="dot6" refType="w" fact="0.4883"/>
                  <dgm:constr type="ctrY" for="ch" forName="dot6" refType="h" fact="0.764"/>
                  <dgm:constr type="w" for="ch" forName="dot6" refType="userD"/>
                  <dgm:constr type="h" for="ch" forName="dot6" refType="userD"/>
                  <dgm:constr type="ctrX" for="ch" forName="dot7" refType="w" fact="0.4695"/>
                  <dgm:constr type="ctrY" for="ch" forName="dot7" refType="h" fact="0.7878"/>
                  <dgm:constr type="w" for="ch" forName="dot7" refType="userD"/>
                  <dgm:constr type="h" for="ch" forName="dot7" refType="userD"/>
                  <dgm:constr type="ctrX" for="ch" forName="dot8" refType="w" fact="0.5696"/>
                  <dgm:constr type="ctrY" for="ch" forName="dot8" refType="h" fact="0.6227"/>
                  <dgm:constr type="w" for="ch" forName="dot8" refType="userD"/>
                  <dgm:constr type="h" for="ch" forName="dot8" refType="userD"/>
                  <dgm:constr type="ctrX" for="ch" forName="dot9" refType="w" fact="0.6247"/>
                  <dgm:constr type="ctrY" for="ch" forName="dot9" refType="h" fact="0.4556"/>
                  <dgm:constr type="w" for="ch" forName="dot9" refType="userD"/>
                  <dgm:constr type="h" for="ch" forName="dot9" refType="userD"/>
                  <dgm:constr type="ctrX" for="ch" forName="dot10" refType="w" fact="0.6509"/>
                  <dgm:constr type="ctrY" for="ch" forName="dot10" refType="h" fact="0.2816"/>
                  <dgm:constr type="w" for="ch" forName="dot10" refType="userD"/>
                  <dgm:constr type="h" for="ch" forName="dot10" refType="userD"/>
                  <dgm:constr type="ctrX" for="ch" forName="dotArrow1" refType="w" fact="0.6281"/>
                  <dgm:constr type="ctrY" for="ch" forName="dotArrow1" refType="h" fact="0.0748"/>
                  <dgm:constr type="w" for="ch" forName="dotArrow1" refType="userD"/>
                  <dgm:constr type="h" for="ch" forName="dotArrow1" refType="userD"/>
                  <dgm:constr type="ctrX" for="ch" forName="dotArrow2" refType="w" fact="0.6437"/>
                  <dgm:constr type="ctrY" for="ch" forName="dotArrow2" refType="h" fact="0.0581"/>
                  <dgm:constr type="w" for="ch" forName="dotArrow2" refType="userD"/>
                  <dgm:constr type="h" for="ch" forName="dotArrow2" refType="userD"/>
                  <dgm:constr type="ctrX" for="ch" forName="dotArrow3" refType="w" fact="0.6593"/>
                  <dgm:constr type="ctrY" for="ch" forName="dotArrow3" refType="h" fact="0.0414"/>
                  <dgm:constr type="w" for="ch" forName="dotArrow3" refType="userD"/>
                  <dgm:constr type="h" for="ch" forName="dotArrow3" refType="userD"/>
                  <dgm:constr type="ctrX" for="ch" forName="dotArrow4" refType="w" fact="0.675"/>
                  <dgm:constr type="ctrY" for="ch" forName="dotArrow4" refType="h" fact="0.0581"/>
                  <dgm:constr type="w" for="ch" forName="dotArrow4" refType="userD"/>
                  <dgm:constr type="h" for="ch" forName="dotArrow4" refType="userD"/>
                  <dgm:constr type="ctrX" for="ch" forName="dotArrow5" refType="w" fact="0.6906"/>
                  <dgm:constr type="ctrY" for="ch" forName="dotArrow5" refType="h" fact="0.0748"/>
                  <dgm:constr type="w" for="ch" forName="dotArrow5" refType="userD"/>
                  <dgm:constr type="h" for="ch" forName="dotArrow5" refType="userD"/>
                  <dgm:constr type="ctrX" for="ch" forName="dotArrow6" refType="w" fact="0.6593"/>
                  <dgm:constr type="ctrY" for="ch" forName="dotArrow6" refType="h" fact="0.0766"/>
                  <dgm:constr type="w" for="ch" forName="dotArrow6" refType="userD"/>
                  <dgm:constr type="h" for="ch" forName="dotArrow6" refType="userD"/>
                  <dgm:constr type="ctrX" for="ch" forName="dotArrow7" refType="w" fact="0.6593"/>
                  <dgm:constr type="ctrY" for="ch" forName="dotArrow7" refType="h" fact="0.1118"/>
                  <dgm:constr type="w" for="ch" forName="dotArrow7" refType="userD"/>
                  <dgm:constr type="h" for="ch" forName="dotArrow7" refType="userD"/>
                  <dgm:constr type="l" for="ch" forName="parTx1" refType="w" fact="0.2091"/>
                  <dgm:constr type="t" for="ch" forName="parTx1" refType="h" fact="0.9433"/>
                  <dgm:constr type="w" for="ch" forName="parTx1" refType="w" fact="0.2275"/>
                  <dgm:constr type="h" for="ch" forName="parTx1" refType="h" fact="0.0811"/>
                  <dgm:constr type="ctrX" for="ch" forName="picture1" refType="w" fact="0.1988"/>
                  <dgm:constr type="ctrY" for="ch" forName="picture1" refType="h" fact="0.9322"/>
                  <dgm:constr type="w" for="ch" forName="picture1" refType="w" fact="0.1055"/>
                  <dgm:constr type="h" for="ch" forName="picture1" refType="h" fact="0.1403"/>
                  <dgm:constr type="l" for="ch" forName="desTx1" refType="r" refFor="ch" refForName="parTx1"/>
                  <dgm:constr type="r" for="ch" forName="desTx1" refType="w"/>
                  <dgm:constr type="t" for="ch" forName="desTx1" refType="t" refFor="ch" refForName="parTx1"/>
                  <dgm:constr type="h" for="ch" forName="desTx1" refType="h" refFor="ch" refForName="parTx1"/>
                  <dgm:constr type="l" for="ch" forName="parTx2" refType="w" fact="0.4273"/>
                  <dgm:constr type="t" for="ch" forName="parTx2" refType="h" fact="0.8468"/>
                  <dgm:constr type="w" for="ch" forName="parTx2" refType="w" fact="0.2275"/>
                  <dgm:constr type="h" for="ch" forName="parTx2" refType="h" fact="0.0811"/>
                  <dgm:constr type="ctrX" for="ch" forName="picture2" refType="w" fact="0.4169"/>
                  <dgm:constr type="ctrY" for="ch" forName="picture2" refType="h" fact="0.8357"/>
                  <dgm:constr type="w" for="ch" forName="picture2" refType="w" fact="0.1055"/>
                  <dgm:constr type="h" for="ch" forName="picture2" refType="h" fact="0.1403"/>
                  <dgm:constr type="l" for="ch" forName="desTx2" refType="r" refFor="ch" refForName="parTx2"/>
                  <dgm:constr type="r" for="ch" forName="desTx2" refType="w"/>
                  <dgm:constr type="t" for="ch" forName="desTx2" refType="t" refFor="ch" refForName="parTx2"/>
                  <dgm:constr type="h" for="ch" forName="desTx2" refType="h" refFor="ch" refForName="parTx2"/>
                  <dgm:constr type="l" for="ch" forName="parTx3" refType="w" fact="0.5349"/>
                  <dgm:constr type="t" for="ch" forName="parTx3" refType="h" fact="0.7023"/>
                  <dgm:constr type="w" for="ch" forName="parTx3" refType="w" fact="0.2275"/>
                  <dgm:constr type="h" for="ch" forName="parTx3" refType="h" fact="0.0811"/>
                  <dgm:constr type="ctrX" for="ch" forName="picture3" refType="w" fact="0.5245"/>
                  <dgm:constr type="ctrY" for="ch" forName="picture3" refType="h" fact="0.6912"/>
                  <dgm:constr type="w" for="ch" forName="picture3" refType="w" fact="0.1055"/>
                  <dgm:constr type="h" for="ch" forName="picture3" refType="h" fact="0.1403"/>
                  <dgm:constr type="l" for="ch" forName="desTx3" refType="r" refFor="ch" refForName="parTx3"/>
                  <dgm:constr type="r" for="ch" forName="desTx3" refType="w"/>
                  <dgm:constr type="t" for="ch" forName="desTx3" refType="t" refFor="ch" refForName="parTx3"/>
                  <dgm:constr type="h" for="ch" forName="desTx3" refType="h" refFor="ch" refForName="parTx3"/>
                  <dgm:constr type="l" for="ch" forName="parTx4" refType="w" fact="0.5998"/>
                  <dgm:constr type="t" for="ch" forName="parTx4" refType="h" fact="0.5441"/>
                  <dgm:constr type="w" for="ch" forName="parTx4" refType="w" fact="0.2275"/>
                  <dgm:constr type="h" for="ch" forName="parTx4" refType="h" fact="0.0811"/>
                  <dgm:constr type="ctrX" for="ch" forName="picture4" refType="w" fact="0.5894"/>
                  <dgm:constr type="ctrY" for="ch" forName="picture4" refType="h" fact="0.533"/>
                  <dgm:constr type="w" for="ch" forName="picture4" refType="w" fact="0.1055"/>
                  <dgm:constr type="h" for="ch" forName="picture4" refType="h" fact="0.1403"/>
                  <dgm:constr type="l" for="ch" forName="desTx4" refType="r" refFor="ch" refForName="parTx4"/>
                  <dgm:constr type="r" for="ch" forName="desTx4" refType="w"/>
                  <dgm:constr type="t" for="ch" forName="desTx4" refType="t" refFor="ch" refForName="parTx4"/>
                  <dgm:constr type="h" for="ch" forName="desTx4" refType="h" refFor="ch" refForName="parTx4"/>
                  <dgm:constr type="l" for="ch" forName="parTx5" refType="w" fact="0.6416"/>
                  <dgm:constr type="t" for="ch" forName="parTx5" refType="h" fact="0.3737"/>
                  <dgm:constr type="w" for="ch" forName="parTx5" refType="w" fact="0.2275"/>
                  <dgm:constr type="h" for="ch" forName="parTx5" refType="h" fact="0.0811"/>
                  <dgm:constr type="ctrX" for="ch" forName="picture5" refType="w" fact="0.6313"/>
                  <dgm:constr type="ctrY" for="ch" forName="picture5" refType="h" fact="0.3626"/>
                  <dgm:constr type="w" for="ch" forName="picture5" refType="w" fact="0.1055"/>
                  <dgm:constr type="h" for="ch" forName="picture5" refType="h" fact="0.1403"/>
                  <dgm:constr type="l" for="ch" forName="desTx5" refType="r" refFor="ch" refForName="parTx5"/>
                  <dgm:constr type="r" for="ch" forName="desTx5" refType="w"/>
                  <dgm:constr type="t" for="ch" forName="desTx5" refType="t" refFor="ch" refForName="parTx5"/>
                  <dgm:constr type="h" for="ch" forName="desTx5" refType="h" refFor="ch" refForName="parTx5"/>
                  <dgm:constr type="l" for="ch" forName="parTx6" refType="w" fact="0.6644"/>
                  <dgm:constr type="t" for="ch" forName="parTx6" refType="h" fact="0.2061"/>
                  <dgm:constr type="w" for="ch" forName="parTx6" refType="w" fact="0.2275"/>
                  <dgm:constr type="h" for="ch" forName="parTx6" refType="h" fact="0.0811"/>
                  <dgm:constr type="ctrX" for="ch" forName="picture6" refType="w" fact="0.6541"/>
                  <dgm:constr type="ctrY" for="ch" forName="picture6" refType="h" fact="0.195"/>
                  <dgm:constr type="w" for="ch" forName="picture6" refType="w" fact="0.1055"/>
                  <dgm:constr type="h" for="ch" forName="picture6" refType="h" fact="0.1403"/>
                  <dgm:constr type="l" for="ch" forName="desTx6" refType="r" refFor="ch" refForName="parTx6"/>
                  <dgm:constr type="r" for="ch" forName="desTx6" refType="w"/>
                  <dgm:constr type="t" for="ch" forName="desTx6" refType="t" refFor="ch" refForName="parTx6"/>
                  <dgm:constr type="h" for="ch" forName="desTx6" refType="h" refFor="ch" refForName="parTx6"/>
                </dgm:constrLst>
              </dgm:if>
              <dgm:else name="Name57">
                <dgm:alg type="composite">
                  <dgm:param type="ar" val="1.122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userD" refType="w" fact="0.0125"/>
                  <dgm:constr type="ctrX" for="ch" forName="dot1" refType="w" fact="0.4276"/>
                  <dgm:constr type="ctrY" for="ch" forName="dot1" refType="h" fact="0.8839"/>
                  <dgm:constr type="w" for="ch" forName="dot1" refType="userD"/>
                  <dgm:constr type="h" for="ch" forName="dot1" refType="userD"/>
                  <dgm:constr type="ctrX" for="ch" forName="dot2" refType="w" fact="0.401"/>
                  <dgm:constr type="ctrY" for="ch" forName="dot2" refType="h" fact="0.8967"/>
                  <dgm:constr type="w" for="ch" forName="dot2" refType="userD"/>
                  <dgm:constr type="h" for="ch" forName="dot2" refType="userD"/>
                  <dgm:constr type="ctrX" for="ch" forName="dot3" refType="w" fact="0.3739"/>
                  <dgm:constr type="ctrY" for="ch" forName="dot3" refType="h" fact="0.9076"/>
                  <dgm:constr type="w" for="ch" forName="dot3" refType="userD"/>
                  <dgm:constr type="h" for="ch" forName="dot3" refType="userD"/>
                  <dgm:constr type="ctrX" for="ch" forName="dot4" refType="w" fact="0.3464"/>
                  <dgm:constr type="ctrY" for="ch" forName="dot4" refType="h" fact="0.9165"/>
                  <dgm:constr type="w" for="ch" forName="dot4" refType="userD"/>
                  <dgm:constr type="h" for="ch" forName="dot4" refType="userD"/>
                  <dgm:constr type="ctrX" for="ch" forName="dot5" refType="w" fact="0.3186"/>
                  <dgm:constr type="ctrY" for="ch" forName="dot5" refType="h" fact="0.9234"/>
                  <dgm:constr type="w" for="ch" forName="dot5" refType="userD"/>
                  <dgm:constr type="h" for="ch" forName="dot5" refType="userD"/>
                  <dgm:constr type="ctrX" for="ch" forName="dot6" refType="w" fact="0.5786"/>
                  <dgm:constr type="ctrY" for="ch" forName="dot6" refType="h" fact="0.764"/>
                  <dgm:constr type="w" for="ch" forName="dot6" refType="userD"/>
                  <dgm:constr type="h" for="ch" forName="dot6" refType="userD"/>
                  <dgm:constr type="ctrX" for="ch" forName="dot7" refType="w" fact="0.5564"/>
                  <dgm:constr type="ctrY" for="ch" forName="dot7" refType="h" fact="0.7878"/>
                  <dgm:constr type="w" for="ch" forName="dot7" refType="userD"/>
                  <dgm:constr type="h" for="ch" forName="dot7" refType="userD"/>
                  <dgm:constr type="ctrX" for="ch" forName="dot8" refType="w" fact="0.675"/>
                  <dgm:constr type="ctrY" for="ch" forName="dot8" refType="h" fact="0.6227"/>
                  <dgm:constr type="w" for="ch" forName="dot8" refType="userD"/>
                  <dgm:constr type="h" for="ch" forName="dot8" refType="userD"/>
                  <dgm:constr type="ctrX" for="ch" forName="dot9" refType="w" fact="0.7403"/>
                  <dgm:constr type="ctrY" for="ch" forName="dot9" refType="h" fact="0.4556"/>
                  <dgm:constr type="w" for="ch" forName="dot9" refType="userD"/>
                  <dgm:constr type="h" for="ch" forName="dot9" refType="userD"/>
                  <dgm:constr type="ctrX" for="ch" forName="dot10" refType="w" fact="0.7714"/>
                  <dgm:constr type="ctrY" for="ch" forName="dot10" refType="h" fact="0.2816"/>
                  <dgm:constr type="w" for="ch" forName="dot10" refType="userD"/>
                  <dgm:constr type="h" for="ch" forName="dot10" refType="userD"/>
                  <dgm:constr type="ctrX" for="ch" forName="dotArrow1" refType="w" fact="0.7443"/>
                  <dgm:constr type="ctrY" for="ch" forName="dotArrow1" refType="h" fact="0.0748"/>
                  <dgm:constr type="w" for="ch" forName="dotArrow1" refType="userD"/>
                  <dgm:constr type="h" for="ch" forName="dotArrow1" refType="userD"/>
                  <dgm:constr type="ctrX" for="ch" forName="dotArrow2" refType="w" fact="0.7628"/>
                  <dgm:constr type="ctrY" for="ch" forName="dotArrow2" refType="h" fact="0.0581"/>
                  <dgm:constr type="w" for="ch" forName="dotArrow2" refType="userD"/>
                  <dgm:constr type="h" for="ch" forName="dotArrow2" refType="userD"/>
                  <dgm:constr type="ctrX" for="ch" forName="dotArrow3" refType="w" fact="0.7814"/>
                  <dgm:constr type="ctrY" for="ch" forName="dotArrow3" refType="h" fact="0.0414"/>
                  <dgm:constr type="w" for="ch" forName="dotArrow3" refType="userD"/>
                  <dgm:constr type="h" for="ch" forName="dotArrow3" refType="userD"/>
                  <dgm:constr type="ctrX" for="ch" forName="dotArrow4" refType="w" fact="0.7999"/>
                  <dgm:constr type="ctrY" for="ch" forName="dotArrow4" refType="h" fact="0.0581"/>
                  <dgm:constr type="w" for="ch" forName="dotArrow4" refType="userD"/>
                  <dgm:constr type="h" for="ch" forName="dotArrow4" refType="userD"/>
                  <dgm:constr type="ctrX" for="ch" forName="dotArrow5" refType="w" fact="0.8184"/>
                  <dgm:constr type="ctrY" for="ch" forName="dotArrow5" refType="h" fact="0.0748"/>
                  <dgm:constr type="w" for="ch" forName="dotArrow5" refType="userD"/>
                  <dgm:constr type="h" for="ch" forName="dotArrow5" refType="userD"/>
                  <dgm:constr type="ctrX" for="ch" forName="dotArrow6" refType="w" fact="0.7814"/>
                  <dgm:constr type="ctrY" for="ch" forName="dotArrow6" refType="h" fact="0.0766"/>
                  <dgm:constr type="w" for="ch" forName="dotArrow6" refType="userD"/>
                  <dgm:constr type="h" for="ch" forName="dotArrow6" refType="userD"/>
                  <dgm:constr type="ctrX" for="ch" forName="dotArrow7" refType="w" fact="0.7814"/>
                  <dgm:constr type="ctrY" for="ch" forName="dotArrow7" refType="h" fact="0.1118"/>
                  <dgm:constr type="w" for="ch" forName="dotArrow7" refType="userD"/>
                  <dgm:constr type="h" for="ch" forName="dotArrow7" refType="userD"/>
                  <dgm:constr type="l" for="ch" forName="parTx1" refType="w" fact="0.2479"/>
                  <dgm:constr type="t" for="ch" forName="parTx1" refType="h" fact="0.9416"/>
                  <dgm:constr type="w" for="ch" forName="parTx1" refType="w" fact="0.2696"/>
                  <dgm:constr type="h" for="ch" forName="parTx1" refType="h" fact="0.0811"/>
                  <dgm:constr type="ctrX" for="ch" forName="picture1" refType="w" fact="0.2356"/>
                  <dgm:constr type="ctrY" for="ch" forName="picture1" refType="h" fact="0.9322"/>
                  <dgm:constr type="w" for="ch" forName="picture1" refType="w" fact="0.125"/>
                  <dgm:constr type="h" for="ch" forName="picture1" refType="h" fact="0.1403"/>
                  <dgm:constr type="l" for="ch" forName="parTx2" refType="w" fact="0.5064"/>
                  <dgm:constr type="t" for="ch" forName="parTx2" refType="h" fact="0.8451"/>
                  <dgm:constr type="w" for="ch" forName="parTx2" refType="w" fact="0.2696"/>
                  <dgm:constr type="h" for="ch" forName="parTx2" refType="h" fact="0.0811"/>
                  <dgm:constr type="ctrX" for="ch" forName="picture2" refType="w" fact="0.4941"/>
                  <dgm:constr type="ctrY" for="ch" forName="picture2" refType="h" fact="0.8357"/>
                  <dgm:constr type="w" for="ch" forName="picture2" refType="w" fact="0.125"/>
                  <dgm:constr type="h" for="ch" forName="picture2" refType="h" fact="0.1403"/>
                  <dgm:constr type="l" for="ch" forName="parTx3" refType="w" fact="0.6339"/>
                  <dgm:constr type="t" for="ch" forName="parTx3" refType="h" fact="0.7006"/>
                  <dgm:constr type="w" for="ch" forName="parTx3" refType="w" fact="0.2696"/>
                  <dgm:constr type="h" for="ch" forName="parTx3" refType="h" fact="0.0811"/>
                  <dgm:constr type="ctrX" for="ch" forName="picture3" refType="w" fact="0.6216"/>
                  <dgm:constr type="ctrY" for="ch" forName="picture3" refType="h" fact="0.6912"/>
                  <dgm:constr type="w" for="ch" forName="picture3" refType="w" fact="0.125"/>
                  <dgm:constr type="h" for="ch" forName="picture3" refType="h" fact="0.1403"/>
                  <dgm:constr type="l" for="ch" forName="parTx4" refType="w" fact="0.7108"/>
                  <dgm:constr type="t" for="ch" forName="parTx4" refType="h" fact="0.5424"/>
                  <dgm:constr type="w" for="ch" forName="parTx4" refType="w" fact="0.2696"/>
                  <dgm:constr type="h" for="ch" forName="parTx4" refType="h" fact="0.0811"/>
                  <dgm:constr type="ctrX" for="ch" forName="picture4" refType="w" fact="0.6985"/>
                  <dgm:constr type="ctrY" for="ch" forName="picture4" refType="h" fact="0.533"/>
                  <dgm:constr type="w" for="ch" forName="picture4" refType="w" fact="0.125"/>
                  <dgm:constr type="h" for="ch" forName="picture4" refType="h" fact="0.1403"/>
                  <dgm:constr type="l" for="ch" forName="parTx5" refType="w" fact="0.7604"/>
                  <dgm:constr type="t" for="ch" forName="parTx5" refType="h" fact="0.372"/>
                  <dgm:constr type="w" for="ch" forName="parTx5" refType="w" fact="0.2696"/>
                  <dgm:constr type="h" for="ch" forName="parTx5" refType="h" fact="0.0811"/>
                  <dgm:constr type="ctrX" for="ch" forName="picture5" refType="w" fact="0.7481"/>
                  <dgm:constr type="ctrY" for="ch" forName="picture5" refType="h" fact="0.3626"/>
                  <dgm:constr type="w" for="ch" forName="picture5" refType="w" fact="0.125"/>
                  <dgm:constr type="h" for="ch" forName="picture5" refType="h" fact="0.1403"/>
                  <dgm:constr type="l" for="ch" forName="parTx6" refType="w" fact="0.7874"/>
                  <dgm:constr type="t" for="ch" forName="parTx6" refType="h" fact="0.2044"/>
                  <dgm:constr type="w" for="ch" forName="parTx6" refType="w" fact="0.2696"/>
                  <dgm:constr type="h" for="ch" forName="parTx6" refType="h" fact="0.0811"/>
                  <dgm:constr type="ctrX" for="ch" forName="picture6" refType="w" fact="0.7751"/>
                  <dgm:constr type="ctrY" for="ch" forName="picture6" refType="h" fact="0.195"/>
                  <dgm:constr type="w" for="ch" forName="picture6" refType="w" fact="0.125"/>
                  <dgm:constr type="h" for="ch" forName="picture6" refType="h" fact="0.1403"/>
                </dgm:constrLst>
              </dgm:else>
            </dgm:choose>
          </dgm:if>
          <dgm:else name="Name58">
            <dgm:choose name="Name59">
              <dgm:if name="Name60" axis="des" func="maxDepth" op="gt" val="1">
                <dgm:alg type="composite">
                  <dgm:param type="ar" val="1.3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primFontSz" for="ch" forName="desTx5" refType="primFontSz" refFor="ch" refForName="desTx1" op="equ"/>
                  <dgm:constr type="primFontSz" for="ch" forName="desTx6" refType="primFontSz" refFor="ch" refForName="desTx1" op="equ"/>
                  <dgm:constr type="userD" refType="w" fact="0.0105"/>
                  <dgm:constr type="ctrX" for="ch" forName="dot1" refType="w" fact="0.6392"/>
                  <dgm:constr type="ctrY" for="ch" forName="dot1" refType="h" fact="0.8839"/>
                  <dgm:constr type="w" for="ch" forName="dot1" refType="userD"/>
                  <dgm:constr type="h" for="ch" forName="dot1" refType="userD"/>
                  <dgm:constr type="ctrX" for="ch" forName="dot2" refType="w" fact="0.6616"/>
                  <dgm:constr type="ctrY" for="ch" forName="dot2" refType="h" fact="0.8967"/>
                  <dgm:constr type="w" for="ch" forName="dot2" refType="userD"/>
                  <dgm:constr type="h" for="ch" forName="dot2" refType="userD"/>
                  <dgm:constr type="ctrX" for="ch" forName="dot3" refType="w" fact="0.6845"/>
                  <dgm:constr type="ctrY" for="ch" forName="dot3" refType="h" fact="0.9076"/>
                  <dgm:constr type="w" for="ch" forName="dot3" refType="userD"/>
                  <dgm:constr type="h" for="ch" forName="dot3" refType="userD"/>
                  <dgm:constr type="ctrX" for="ch" forName="dot4" refType="w" fact="0.7077"/>
                  <dgm:constr type="ctrY" for="ch" forName="dot4" refType="h" fact="0.9165"/>
                  <dgm:constr type="w" for="ch" forName="dot4" refType="userD"/>
                  <dgm:constr type="h" for="ch" forName="dot4" refType="userD"/>
                  <dgm:constr type="ctrX" for="ch" forName="dot5" refType="w" fact="0.7312"/>
                  <dgm:constr type="ctrY" for="ch" forName="dot5" refType="h" fact="0.9234"/>
                  <dgm:constr type="w" for="ch" forName="dot5" refType="userD"/>
                  <dgm:constr type="h" for="ch" forName="dot5" refType="userD"/>
                  <dgm:constr type="ctrX" for="ch" forName="dot6" refType="w" fact="0.5117"/>
                  <dgm:constr type="ctrY" for="ch" forName="dot6" refType="h" fact="0.764"/>
                  <dgm:constr type="w" for="ch" forName="dot6" refType="userD"/>
                  <dgm:constr type="h" for="ch" forName="dot6" refType="userD"/>
                  <dgm:constr type="ctrX" for="ch" forName="dot7" refType="w" fact="0.5305"/>
                  <dgm:constr type="ctrY" for="ch" forName="dot7" refType="h" fact="0.7878"/>
                  <dgm:constr type="w" for="ch" forName="dot7" refType="userD"/>
                  <dgm:constr type="h" for="ch" forName="dot7" refType="userD"/>
                  <dgm:constr type="ctrX" for="ch" forName="dot8" refType="w" fact="0.4304"/>
                  <dgm:constr type="ctrY" for="ch" forName="dot8" refType="h" fact="0.6227"/>
                  <dgm:constr type="w" for="ch" forName="dot8" refType="userD"/>
                  <dgm:constr type="h" for="ch" forName="dot8" refType="userD"/>
                  <dgm:constr type="ctrX" for="ch" forName="dot9" refType="w" fact="0.3753"/>
                  <dgm:constr type="ctrY" for="ch" forName="dot9" refType="h" fact="0.4556"/>
                  <dgm:constr type="w" for="ch" forName="dot9" refType="userD"/>
                  <dgm:constr type="h" for="ch" forName="dot9" refType="userD"/>
                  <dgm:constr type="ctrX" for="ch" forName="dot10" refType="w" fact="0.3491"/>
                  <dgm:constr type="ctrY" for="ch" forName="dot10" refType="h" fact="0.2816"/>
                  <dgm:constr type="w" for="ch" forName="dot10" refType="userD"/>
                  <dgm:constr type="h" for="ch" forName="dot10" refType="userD"/>
                  <dgm:constr type="ctrX" for="ch" forName="dotArrow1" refType="w" fact="0.3719"/>
                  <dgm:constr type="ctrY" for="ch" forName="dotArrow1" refType="h" fact="0.0748"/>
                  <dgm:constr type="w" for="ch" forName="dotArrow1" refType="userD"/>
                  <dgm:constr type="h" for="ch" forName="dotArrow1" refType="userD"/>
                  <dgm:constr type="ctrX" for="ch" forName="dotArrow2" refType="w" fact="0.3563"/>
                  <dgm:constr type="ctrY" for="ch" forName="dotArrow2" refType="h" fact="0.0581"/>
                  <dgm:constr type="w" for="ch" forName="dotArrow2" refType="userD"/>
                  <dgm:constr type="h" for="ch" forName="dotArrow2" refType="userD"/>
                  <dgm:constr type="ctrX" for="ch" forName="dotArrow3" refType="w" fact="0.3407"/>
                  <dgm:constr type="ctrY" for="ch" forName="dotArrow3" refType="h" fact="0.0414"/>
                  <dgm:constr type="w" for="ch" forName="dotArrow3" refType="userD"/>
                  <dgm:constr type="h" for="ch" forName="dotArrow3" refType="userD"/>
                  <dgm:constr type="ctrX" for="ch" forName="dotArrow4" refType="w" fact="0.325"/>
                  <dgm:constr type="ctrY" for="ch" forName="dotArrow4" refType="h" fact="0.0581"/>
                  <dgm:constr type="w" for="ch" forName="dotArrow4" refType="userD"/>
                  <dgm:constr type="h" for="ch" forName="dotArrow4" refType="userD"/>
                  <dgm:constr type="ctrX" for="ch" forName="dotArrow5" refType="w" fact="0.3094"/>
                  <dgm:constr type="ctrY" for="ch" forName="dotArrow5" refType="h" fact="0.0748"/>
                  <dgm:constr type="w" for="ch" forName="dotArrow5" refType="userD"/>
                  <dgm:constr type="h" for="ch" forName="dotArrow5" refType="userD"/>
                  <dgm:constr type="ctrX" for="ch" forName="dotArrow6" refType="w" fact="0.3407"/>
                  <dgm:constr type="ctrY" for="ch" forName="dotArrow6" refType="h" fact="0.0766"/>
                  <dgm:constr type="w" for="ch" forName="dotArrow6" refType="userD"/>
                  <dgm:constr type="h" for="ch" forName="dotArrow6" refType="userD"/>
                  <dgm:constr type="ctrX" for="ch" forName="dotArrow7" refType="w" fact="0.3407"/>
                  <dgm:constr type="ctrY" for="ch" forName="dotArrow7" refType="h" fact="0.1118"/>
                  <dgm:constr type="w" for="ch" forName="dotArrow7" refType="userD"/>
                  <dgm:constr type="h" for="ch" forName="dotArrow7" refType="userD"/>
                  <dgm:constr type="r" for="ch" forName="parTx1" refType="w" fact="0.7909"/>
                  <dgm:constr type="t" for="ch" forName="parTx1" refType="h" fact="0.9433"/>
                  <dgm:constr type="w" for="ch" forName="parTx1" refType="w" fact="0.2275"/>
                  <dgm:constr type="h" for="ch" forName="parTx1" refType="h" fact="0.0811"/>
                  <dgm:constr type="ctrX" for="ch" forName="picture1" refType="w" fact="0.8012"/>
                  <dgm:constr type="ctrY" for="ch" forName="picture1" refType="h" fact="0.9322"/>
                  <dgm:constr type="w" for="ch" forName="picture1" refType="w" fact="0.1055"/>
                  <dgm:constr type="h" for="ch" forName="picture1" refType="h" fact="0.1403"/>
                  <dgm:constr type="r" for="ch" forName="desTx1" refType="l" refFor="ch" refForName="parTx1"/>
                  <dgm:constr type="l" for="ch" forName="desTx1"/>
                  <dgm:constr type="t" for="ch" forName="desTx1" refType="t" refFor="ch" refForName="parTx1"/>
                  <dgm:constr type="h" for="ch" forName="desTx1" refType="h" refFor="ch" refForName="parTx1"/>
                  <dgm:constr type="r" for="ch" forName="parTx2" refType="w" fact="0.5727"/>
                  <dgm:constr type="t" for="ch" forName="parTx2" refType="h" fact="0.8468"/>
                  <dgm:constr type="w" for="ch" forName="parTx2" refType="w" fact="0.2275"/>
                  <dgm:constr type="h" for="ch" forName="parTx2" refType="h" fact="0.0811"/>
                  <dgm:constr type="ctrX" for="ch" forName="picture2" refType="w" fact="0.5831"/>
                  <dgm:constr type="ctrY" for="ch" forName="picture2" refType="h" fact="0.8357"/>
                  <dgm:constr type="w" for="ch" forName="picture2" refType="w" fact="0.1055"/>
                  <dgm:constr type="h" for="ch" forName="picture2" refType="h" fact="0.1403"/>
                  <dgm:constr type="r" for="ch" forName="desTx2" refType="l" refFor="ch" refForName="parTx2"/>
                  <dgm:constr type="l" for="ch" forName="desTx2"/>
                  <dgm:constr type="t" for="ch" forName="desTx2" refType="t" refFor="ch" refForName="parTx2"/>
                  <dgm:constr type="h" for="ch" forName="desTx2" refType="h" refFor="ch" refForName="parTx2"/>
                  <dgm:constr type="r" for="ch" forName="parTx3" refType="w" fact="0.4651"/>
                  <dgm:constr type="t" for="ch" forName="parTx3" refType="h" fact="0.7023"/>
                  <dgm:constr type="w" for="ch" forName="parTx3" refType="w" fact="0.2275"/>
                  <dgm:constr type="h" for="ch" forName="parTx3" refType="h" fact="0.0811"/>
                  <dgm:constr type="ctrX" for="ch" forName="picture3" refType="w" fact="0.4755"/>
                  <dgm:constr type="ctrY" for="ch" forName="picture3" refType="h" fact="0.6912"/>
                  <dgm:constr type="w" for="ch" forName="picture3" refType="w" fact="0.1055"/>
                  <dgm:constr type="h" for="ch" forName="picture3" refType="h" fact="0.1403"/>
                  <dgm:constr type="r" for="ch" forName="desTx3" refType="l" refFor="ch" refForName="parTx3"/>
                  <dgm:constr type="l" for="ch" forName="desTx3"/>
                  <dgm:constr type="t" for="ch" forName="desTx3" refType="t" refFor="ch" refForName="parTx3"/>
                  <dgm:constr type="h" for="ch" forName="desTx3" refType="h" refFor="ch" refForName="parTx3"/>
                  <dgm:constr type="r" for="ch" forName="parTx4" refType="w" fact="0.4002"/>
                  <dgm:constr type="t" for="ch" forName="parTx4" refType="h" fact="0.5441"/>
                  <dgm:constr type="w" for="ch" forName="parTx4" refType="w" fact="0.2275"/>
                  <dgm:constr type="h" for="ch" forName="parTx4" refType="h" fact="0.0811"/>
                  <dgm:constr type="ctrX" for="ch" forName="picture4" refType="w" fact="0.4106"/>
                  <dgm:constr type="ctrY" for="ch" forName="picture4" refType="h" fact="0.533"/>
                  <dgm:constr type="w" for="ch" forName="picture4" refType="w" fact="0.1055"/>
                  <dgm:constr type="h" for="ch" forName="picture4" refType="h" fact="0.1403"/>
                  <dgm:constr type="r" for="ch" forName="desTx4" refType="l" refFor="ch" refForName="parTx4"/>
                  <dgm:constr type="l" for="ch" forName="desTx4"/>
                  <dgm:constr type="t" for="ch" forName="desTx4" refType="t" refFor="ch" refForName="parTx4"/>
                  <dgm:constr type="h" for="ch" forName="desTx4" refType="h" refFor="ch" refForName="parTx4"/>
                  <dgm:constr type="r" for="ch" forName="parTx5" refType="w" fact="0.3584"/>
                  <dgm:constr type="t" for="ch" forName="parTx5" refType="h" fact="0.3737"/>
                  <dgm:constr type="w" for="ch" forName="parTx5" refType="w" fact="0.2275"/>
                  <dgm:constr type="h" for="ch" forName="parTx5" refType="h" fact="0.0811"/>
                  <dgm:constr type="ctrX" for="ch" forName="picture5" refType="w" fact="0.3687"/>
                  <dgm:constr type="ctrY" for="ch" forName="picture5" refType="h" fact="0.3626"/>
                  <dgm:constr type="w" for="ch" forName="picture5" refType="w" fact="0.1055"/>
                  <dgm:constr type="h" for="ch" forName="picture5" refType="h" fact="0.1403"/>
                  <dgm:constr type="r" for="ch" forName="desTx5" refType="l" refFor="ch" refForName="parTx5"/>
                  <dgm:constr type="l" for="ch" forName="desTx5"/>
                  <dgm:constr type="t" for="ch" forName="desTx5" refType="t" refFor="ch" refForName="parTx5"/>
                  <dgm:constr type="h" for="ch" forName="desTx5" refType="h" refFor="ch" refForName="parTx5"/>
                  <dgm:constr type="r" for="ch" forName="parTx6" refType="w" fact="0.3356"/>
                  <dgm:constr type="t" for="ch" forName="parTx6" refType="h" fact="0.2061"/>
                  <dgm:constr type="w" for="ch" forName="parTx6" refType="w" fact="0.2275"/>
                  <dgm:constr type="h" for="ch" forName="parTx6" refType="h" fact="0.0811"/>
                  <dgm:constr type="ctrX" for="ch" forName="picture6" refType="w" fact="0.3459"/>
                  <dgm:constr type="ctrY" for="ch" forName="picture6" refType="h" fact="0.195"/>
                  <dgm:constr type="w" for="ch" forName="picture6" refType="w" fact="0.1055"/>
                  <dgm:constr type="h" for="ch" forName="picture6" refType="h" fact="0.1403"/>
                  <dgm:constr type="r" for="ch" forName="desTx6" refType="l" refFor="ch" refForName="parTx6"/>
                  <dgm:constr type="l" for="ch" forName="desTx6"/>
                  <dgm:constr type="t" for="ch" forName="desTx6" refType="t" refFor="ch" refForName="parTx6"/>
                  <dgm:constr type="h" for="ch" forName="desTx6" refType="h" refFor="ch" refForName="parTx6"/>
                </dgm:constrLst>
              </dgm:if>
              <dgm:else name="Name61">
                <dgm:alg type="composite">
                  <dgm:param type="ar" val="1.122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userD" refType="w" fact="0.0125"/>
                  <dgm:constr type="ctrX" for="ch" forName="dot1" refType="w" fact="0.5724"/>
                  <dgm:constr type="ctrY" for="ch" forName="dot1" refType="h" fact="0.8839"/>
                  <dgm:constr type="w" for="ch" forName="dot1" refType="userD"/>
                  <dgm:constr type="h" for="ch" forName="dot1" refType="userD"/>
                  <dgm:constr type="ctrX" for="ch" forName="dot2" refType="w" fact="0.599"/>
                  <dgm:constr type="ctrY" for="ch" forName="dot2" refType="h" fact="0.8967"/>
                  <dgm:constr type="w" for="ch" forName="dot2" refType="userD"/>
                  <dgm:constr type="h" for="ch" forName="dot2" refType="userD"/>
                  <dgm:constr type="ctrX" for="ch" forName="dot3" refType="w" fact="0.6261"/>
                  <dgm:constr type="ctrY" for="ch" forName="dot3" refType="h" fact="0.9076"/>
                  <dgm:constr type="w" for="ch" forName="dot3" refType="userD"/>
                  <dgm:constr type="h" for="ch" forName="dot3" refType="userD"/>
                  <dgm:constr type="ctrX" for="ch" forName="dot4" refType="w" fact="0.6536"/>
                  <dgm:constr type="ctrY" for="ch" forName="dot4" refType="h" fact="0.9165"/>
                  <dgm:constr type="w" for="ch" forName="dot4" refType="userD"/>
                  <dgm:constr type="h" for="ch" forName="dot4" refType="userD"/>
                  <dgm:constr type="ctrX" for="ch" forName="dot5" refType="w" fact="0.6814"/>
                  <dgm:constr type="ctrY" for="ch" forName="dot5" refType="h" fact="0.9234"/>
                  <dgm:constr type="w" for="ch" forName="dot5" refType="userD"/>
                  <dgm:constr type="h" for="ch" forName="dot5" refType="userD"/>
                  <dgm:constr type="ctrX" for="ch" forName="dot6" refType="w" fact="0.4214"/>
                  <dgm:constr type="ctrY" for="ch" forName="dot6" refType="h" fact="0.764"/>
                  <dgm:constr type="w" for="ch" forName="dot6" refType="userD"/>
                  <dgm:constr type="h" for="ch" forName="dot6" refType="userD"/>
                  <dgm:constr type="ctrX" for="ch" forName="dot7" refType="w" fact="0.4436"/>
                  <dgm:constr type="ctrY" for="ch" forName="dot7" refType="h" fact="0.7878"/>
                  <dgm:constr type="w" for="ch" forName="dot7" refType="userD"/>
                  <dgm:constr type="h" for="ch" forName="dot7" refType="userD"/>
                  <dgm:constr type="ctrX" for="ch" forName="dot8" refType="w" fact="0.325"/>
                  <dgm:constr type="ctrY" for="ch" forName="dot8" refType="h" fact="0.6227"/>
                  <dgm:constr type="w" for="ch" forName="dot8" refType="userD"/>
                  <dgm:constr type="h" for="ch" forName="dot8" refType="userD"/>
                  <dgm:constr type="ctrX" for="ch" forName="dot9" refType="w" fact="0.2597"/>
                  <dgm:constr type="ctrY" for="ch" forName="dot9" refType="h" fact="0.4556"/>
                  <dgm:constr type="w" for="ch" forName="dot9" refType="userD"/>
                  <dgm:constr type="h" for="ch" forName="dot9" refType="userD"/>
                  <dgm:constr type="ctrX" for="ch" forName="dot10" refType="w" fact="0.2286"/>
                  <dgm:constr type="ctrY" for="ch" forName="dot10" refType="h" fact="0.2816"/>
                  <dgm:constr type="w" for="ch" forName="dot10" refType="userD"/>
                  <dgm:constr type="h" for="ch" forName="dot10" refType="userD"/>
                  <dgm:constr type="ctrX" for="ch" forName="dotArrow1" refType="w" fact="0.2557"/>
                  <dgm:constr type="ctrY" for="ch" forName="dotArrow1" refType="h" fact="0.0748"/>
                  <dgm:constr type="w" for="ch" forName="dotArrow1" refType="userD"/>
                  <dgm:constr type="h" for="ch" forName="dotArrow1" refType="userD"/>
                  <dgm:constr type="ctrX" for="ch" forName="dotArrow2" refType="w" fact="0.2372"/>
                  <dgm:constr type="ctrY" for="ch" forName="dotArrow2" refType="h" fact="0.0581"/>
                  <dgm:constr type="w" for="ch" forName="dotArrow2" refType="userD"/>
                  <dgm:constr type="h" for="ch" forName="dotArrow2" refType="userD"/>
                  <dgm:constr type="ctrX" for="ch" forName="dotArrow3" refType="w" fact="0.2187"/>
                  <dgm:constr type="ctrY" for="ch" forName="dotArrow3" refType="h" fact="0.0414"/>
                  <dgm:constr type="w" for="ch" forName="dotArrow3" refType="userD"/>
                  <dgm:constr type="h" for="ch" forName="dotArrow3" refType="userD"/>
                  <dgm:constr type="ctrX" for="ch" forName="dotArrow4" refType="w" fact="0.2001"/>
                  <dgm:constr type="ctrY" for="ch" forName="dotArrow4" refType="h" fact="0.0581"/>
                  <dgm:constr type="w" for="ch" forName="dotArrow4" refType="userD"/>
                  <dgm:constr type="h" for="ch" forName="dotArrow4" refType="userD"/>
                  <dgm:constr type="ctrX" for="ch" forName="dotArrow5" refType="w" fact="0.1816"/>
                  <dgm:constr type="ctrY" for="ch" forName="dotArrow5" refType="h" fact="0.0748"/>
                  <dgm:constr type="w" for="ch" forName="dotArrow5" refType="userD"/>
                  <dgm:constr type="h" for="ch" forName="dotArrow5" refType="userD"/>
                  <dgm:constr type="ctrX" for="ch" forName="dotArrow6" refType="w" fact="0.2187"/>
                  <dgm:constr type="ctrY" for="ch" forName="dotArrow6" refType="h" fact="0.0766"/>
                  <dgm:constr type="w" for="ch" forName="dotArrow6" refType="userD"/>
                  <dgm:constr type="h" for="ch" forName="dotArrow6" refType="userD"/>
                  <dgm:constr type="ctrX" for="ch" forName="dotArrow7" refType="w" fact="0.2187"/>
                  <dgm:constr type="ctrY" for="ch" forName="dotArrow7" refType="h" fact="0.1118"/>
                  <dgm:constr type="w" for="ch" forName="dotArrow7" refType="userD"/>
                  <dgm:constr type="h" for="ch" forName="dotArrow7" refType="userD"/>
                  <dgm:constr type="r" for="ch" forName="parTx1" refType="w" fact="0.7522"/>
                  <dgm:constr type="t" for="ch" forName="parTx1" refType="h" fact="0.9416"/>
                  <dgm:constr type="w" for="ch" forName="parTx1" refType="w" fact="0.2696"/>
                  <dgm:constr type="h" for="ch" forName="parTx1" refType="h" fact="0.0811"/>
                  <dgm:constr type="ctrX" for="ch" forName="picture1" refType="w" fact="0.7644"/>
                  <dgm:constr type="ctrY" for="ch" forName="picture1" refType="h" fact="0.9322"/>
                  <dgm:constr type="w" for="ch" forName="picture1" refType="w" fact="0.125"/>
                  <dgm:constr type="h" for="ch" forName="picture1" refType="h" fact="0.1403"/>
                  <dgm:constr type="r" for="ch" forName="parTx2" refType="w" fact="0.4937"/>
                  <dgm:constr type="t" for="ch" forName="parTx2" refType="h" fact="0.8451"/>
                  <dgm:constr type="w" for="ch" forName="parTx2" refType="w" fact="0.2696"/>
                  <dgm:constr type="h" for="ch" forName="parTx2" refType="h" fact="0.0811"/>
                  <dgm:constr type="ctrX" for="ch" forName="picture2" refType="w" fact="0.5059"/>
                  <dgm:constr type="ctrY" for="ch" forName="picture2" refType="h" fact="0.8357"/>
                  <dgm:constr type="w" for="ch" forName="picture2" refType="w" fact="0.125"/>
                  <dgm:constr type="h" for="ch" forName="picture2" refType="h" fact="0.1403"/>
                  <dgm:constr type="r" for="ch" forName="parTx3" refType="w" fact="0.3662"/>
                  <dgm:constr type="t" for="ch" forName="parTx3" refType="h" fact="0.7006"/>
                  <dgm:constr type="w" for="ch" forName="parTx3" refType="w" fact="0.2696"/>
                  <dgm:constr type="h" for="ch" forName="parTx3" refType="h" fact="0.0811"/>
                  <dgm:constr type="ctrX" for="ch" forName="picture3" refType="w" fact="0.3784"/>
                  <dgm:constr type="ctrY" for="ch" forName="picture3" refType="h" fact="0.6912"/>
                  <dgm:constr type="w" for="ch" forName="picture3" refType="w" fact="0.125"/>
                  <dgm:constr type="h" for="ch" forName="picture3" refType="h" fact="0.1403"/>
                  <dgm:constr type="r" for="ch" forName="parTx4" refType="w" fact="0.2893"/>
                  <dgm:constr type="t" for="ch" forName="parTx4" refType="h" fact="0.5424"/>
                  <dgm:constr type="w" for="ch" forName="parTx4" refType="w" fact="0.2696"/>
                  <dgm:constr type="h" for="ch" forName="parTx4" refType="h" fact="0.0811"/>
                  <dgm:constr type="ctrX" for="ch" forName="picture4" refType="w" fact="0.3015"/>
                  <dgm:constr type="ctrY" for="ch" forName="picture4" refType="h" fact="0.533"/>
                  <dgm:constr type="w" for="ch" forName="picture4" refType="w" fact="0.125"/>
                  <dgm:constr type="h" for="ch" forName="picture4" refType="h" fact="0.1403"/>
                  <dgm:constr type="r" for="ch" forName="parTx5" refType="w" fact="0.2397"/>
                  <dgm:constr type="t" for="ch" forName="parTx5" refType="h" fact="0.372"/>
                  <dgm:constr type="w" for="ch" forName="parTx5" refType="w" fact="0.2696"/>
                  <dgm:constr type="h" for="ch" forName="parTx5" refType="h" fact="0.0811"/>
                  <dgm:constr type="ctrX" for="ch" forName="picture5" refType="w" fact="0.2519"/>
                  <dgm:constr type="ctrY" for="ch" forName="picture5" refType="h" fact="0.3626"/>
                  <dgm:constr type="w" for="ch" forName="picture5" refType="w" fact="0.125"/>
                  <dgm:constr type="h" for="ch" forName="picture5" refType="h" fact="0.1403"/>
                  <dgm:constr type="r" for="ch" forName="parTx6" refType="w" fact="0.2127"/>
                  <dgm:constr type="t" for="ch" forName="parTx6" refType="h" fact="0.2044"/>
                  <dgm:constr type="w" for="ch" forName="parTx6" refType="w" fact="0.2696"/>
                  <dgm:constr type="h" for="ch" forName="parTx6" refType="h" fact="0.0811"/>
                  <dgm:constr type="ctrX" for="ch" forName="picture6" refType="w" fact="0.2249"/>
                  <dgm:constr type="ctrY" for="ch" forName="picture6" refType="h" fact="0.195"/>
                  <dgm:constr type="w" for="ch" forName="picture6" refType="w" fact="0.125"/>
                  <dgm:constr type="h" for="ch" forName="picture6" refType="h" fact="0.1403"/>
                </dgm:constrLst>
              </dgm:else>
            </dgm:choose>
          </dgm:else>
        </dgm:choose>
      </dgm:if>
      <dgm:else name="Name62">
        <dgm:choose name="Name63">
          <dgm:if name="Name64" func="var" arg="dir" op="equ" val="norm">
            <dgm:choose name="Name65">
              <dgm:if name="Name66" axis="des" func="maxDepth" op="gt" val="1">
                <dgm:alg type="composite">
                  <dgm:param type="ar" val="1.2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primFontSz" for="ch" forName="parTx7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primFontSz" for="ch" forName="desTx5" refType="primFontSz" refFor="ch" refForName="desTx1" op="equ"/>
                  <dgm:constr type="primFontSz" for="ch" forName="desTx6" refType="primFontSz" refFor="ch" refForName="desTx1" op="equ"/>
                  <dgm:constr type="primFontSz" for="ch" forName="desTx7" refType="primFontSz" refFor="ch" refForName="desTx1" op="equ"/>
                  <dgm:constr type="userD" refType="w" fact="0.0097"/>
                  <dgm:constr type="ctrX" for="ch" forName="dot1" refType="w" fact="0.3909"/>
                  <dgm:constr type="ctrY" for="ch" forName="dot1" refType="h" fact="0.8342"/>
                  <dgm:constr type="w" for="ch" forName="dot1" refType="userD"/>
                  <dgm:constr type="h" for="ch" forName="dot1" refType="userD"/>
                  <dgm:constr type="ctrX" for="ch" forName="dot2" refType="w" fact="0.3721"/>
                  <dgm:constr type="ctrY" for="ch" forName="dot2" refType="h" fact="0.8448"/>
                  <dgm:constr type="w" for="ch" forName="dot2" refType="userD"/>
                  <dgm:constr type="h" for="ch" forName="dot2" refType="userD"/>
                  <dgm:constr type="ctrX" for="ch" forName="dot3" refType="w" fact="0.353"/>
                  <dgm:constr type="ctrY" for="ch" forName="dot3" refType="h" fact="0.8539"/>
                  <dgm:constr type="w" for="ch" forName="dot3" refType="userD"/>
                  <dgm:constr type="h" for="ch" forName="dot3" refType="userD"/>
                  <dgm:constr type="ctrX" for="ch" forName="dot4" refType="w" fact="0.3337"/>
                  <dgm:constr type="ctrY" for="ch" forName="dot4" refType="h" fact="0.8615"/>
                  <dgm:constr type="w" for="ch" forName="dot4" refType="userD"/>
                  <dgm:constr type="h" for="ch" forName="dot4" refType="userD"/>
                  <dgm:constr type="ctrX" for="ch" forName="dot5" refType="w" fact="0.3142"/>
                  <dgm:constr type="ctrY" for="ch" forName="dot5" refType="h" fact="0.8676"/>
                  <dgm:constr type="w" for="ch" forName="dot5" refType="userD"/>
                  <dgm:constr type="h" for="ch" forName="dot5" refType="userD"/>
                  <dgm:constr type="ctrX" for="ch" forName="dot6" refType="w" fact="0.5088"/>
                  <dgm:constr type="ctrY" for="ch" forName="dot6" refType="h" fact="0.7255"/>
                  <dgm:constr type="w" for="ch" forName="dot6" refType="userD"/>
                  <dgm:constr type="h" for="ch" forName="dot6" refType="userD"/>
                  <dgm:constr type="ctrX" for="ch" forName="dot7" refType="w" fact="0.4926"/>
                  <dgm:constr type="ctrY" for="ch" forName="dot7" refType="h" fact="0.7454"/>
                  <dgm:constr type="w" for="ch" forName="dot7" refType="userD"/>
                  <dgm:constr type="h" for="ch" forName="dot7" refType="userD"/>
                  <dgm:constr type="ctrX" for="ch" forName="dot8" refType="w" fact="0.5836"/>
                  <dgm:constr type="ctrY" for="ch" forName="dot8" refType="h" fact="0.6026"/>
                  <dgm:constr type="w" for="ch" forName="dot8" refType="userD"/>
                  <dgm:constr type="h" for="ch" forName="dot8" refType="userD"/>
                  <dgm:constr type="ctrX" for="ch" forName="dot9" refType="w" fact="0.6371"/>
                  <dgm:constr type="ctrY" for="ch" forName="dot9" refType="h" fact="0.4632"/>
                  <dgm:constr type="w" for="ch" forName="dot9" refType="userD"/>
                  <dgm:constr type="h" for="ch" forName="dot9" refType="userD"/>
                  <dgm:constr type="ctrX" for="ch" forName="dot10" refType="w" fact="0.6701"/>
                  <dgm:constr type="ctrY" for="ch" forName="dot10" refType="h" fact="0.3187"/>
                  <dgm:constr type="w" for="ch" forName="dot10" refType="userD"/>
                  <dgm:constr type="h" for="ch" forName="dot10" refType="userD"/>
                  <dgm:constr type="ctrX" for="ch" forName="dot11" refType="w" fact="0.6853"/>
                  <dgm:constr type="ctrY" for="ch" forName="dot11" refType="h" fact="0.1763"/>
                  <dgm:constr type="w" for="ch" forName="dot11" refType="userD"/>
                  <dgm:constr type="h" for="ch" forName="dot11" refType="userD"/>
                  <dgm:constr type="ctrX" for="ch" forName="dotArrow1" refType="w" fact="0.6627"/>
                  <dgm:constr type="ctrY" for="ch" forName="dotArrow1" refType="h" fact="-0.0099"/>
                  <dgm:constr type="w" for="ch" forName="dotArrow1" refType="userD"/>
                  <dgm:constr type="h" for="ch" forName="dotArrow1" refType="userD"/>
                  <dgm:constr type="ctrX" for="ch" forName="dotArrow2" refType="w" fact="0.6773"/>
                  <dgm:constr type="ctrY" for="ch" forName="dotArrow2" refType="h" fact="-0.0239"/>
                  <dgm:constr type="w" for="ch" forName="dotArrow2" refType="userD"/>
                  <dgm:constr type="h" for="ch" forName="dotArrow2" refType="userD"/>
                  <dgm:constr type="ctrX" for="ch" forName="dotArrow3" refType="w" fact="0.6919"/>
                  <dgm:constr type="ctrY" for="ch" forName="dotArrow3" refType="h" fact="-0.0378"/>
                  <dgm:constr type="w" for="ch" forName="dotArrow3" refType="userD"/>
                  <dgm:constr type="h" for="ch" forName="dotArrow3" refType="userD"/>
                  <dgm:constr type="ctrX" for="ch" forName="dotArrow4" refType="w" fact="0.7065"/>
                  <dgm:constr type="ctrY" for="ch" forName="dotArrow4" refType="h" fact="-0.0239"/>
                  <dgm:constr type="w" for="ch" forName="dotArrow4" refType="userD"/>
                  <dgm:constr type="h" for="ch" forName="dotArrow4" refType="userD"/>
                  <dgm:constr type="ctrX" for="ch" forName="dotArrow5" refType="w" fact="0.7212"/>
                  <dgm:constr type="ctrY" for="ch" forName="dotArrow5" refType="h" fact="-0.0099"/>
                  <dgm:constr type="w" for="ch" forName="dotArrow5" refType="userD"/>
                  <dgm:constr type="h" for="ch" forName="dotArrow5" refType="userD"/>
                  <dgm:constr type="ctrX" for="ch" forName="dotArrow6" refType="w" fact="0.6919"/>
                  <dgm:constr type="ctrY" for="ch" forName="dotArrow6" refType="h" fact="-0.0084"/>
                  <dgm:constr type="w" for="ch" forName="dotArrow6" refType="userD"/>
                  <dgm:constr type="h" for="ch" forName="dotArrow6" refType="userD"/>
                  <dgm:constr type="ctrX" for="ch" forName="dotArrow7" refType="w" fact="0.6919"/>
                  <dgm:constr type="ctrY" for="ch" forName="dotArrow7" refType="h" fact="0.0211"/>
                  <dgm:constr type="w" for="ch" forName="dotArrow7" refType="userD"/>
                  <dgm:constr type="h" for="ch" forName="dotArrow7" refType="userD"/>
                  <dgm:constr type="l" for="ch" forName="parTx1" refType="w" fact="0.2556"/>
                  <dgm:constr type="t" for="ch" forName="parTx1" refType="h" fact="0.8856"/>
                  <dgm:constr type="w" for="ch" forName="parTx1" refType="w" fact="0.2101"/>
                  <dgm:constr type="h" for="ch" forName="parTx1" refType="h" fact="0.0704"/>
                  <dgm:constr type="ctrX" for="ch" forName="picture1" refType="w" fact="0.246"/>
                  <dgm:constr type="ctrY" for="ch" forName="picture1" refType="h" fact="0.8769"/>
                  <dgm:constr type="w" for="ch" forName="picture1" refType="w" fact="0.0974"/>
                  <dgm:constr type="h" for="ch" forName="picture1" refType="h" fact="0.1218"/>
                  <dgm:constr type="l" for="ch" forName="desTx1" refType="r" refFor="ch" refForName="parTx1"/>
                  <dgm:constr type="r" for="ch" forName="desTx1" refType="w"/>
                  <dgm:constr type="t" for="ch" forName="desTx1" refType="t" refFor="ch" refForName="parTx1"/>
                  <dgm:constr type="h" for="ch" forName="desTx1" refType="h" refFor="ch" refForName="parTx1"/>
                  <dgm:constr type="l" for="ch" forName="parTx2" refType="w" fact="0.4535"/>
                  <dgm:constr type="t" for="ch" forName="parTx2" refType="h" fact="0.7956"/>
                  <dgm:constr type="w" for="ch" forName="parTx2" refType="w" fact="0.2101"/>
                  <dgm:constr type="h" for="ch" forName="parTx2" refType="h" fact="0.0704"/>
                  <dgm:constr type="ctrX" for="ch" forName="picture2" refType="w" fact="0.4439"/>
                  <dgm:constr type="ctrY" for="ch" forName="picture2" refType="h" fact="0.787"/>
                  <dgm:constr type="w" for="ch" forName="picture2" refType="w" fact="0.0974"/>
                  <dgm:constr type="h" for="ch" forName="picture2" refType="h" fact="0.1218"/>
                  <dgm:constr type="l" for="ch" forName="desTx2" refType="r" refFor="ch" refForName="parTx2"/>
                  <dgm:constr type="r" for="ch" forName="desTx2" refType="w"/>
                  <dgm:constr type="t" for="ch" forName="desTx2" refType="t" refFor="ch" refForName="parTx2"/>
                  <dgm:constr type="h" for="ch" forName="desTx2" refType="h" refFor="ch" refForName="parTx2"/>
                  <dgm:constr type="l" for="ch" forName="parTx3" refType="w" fact="0.5511"/>
                  <dgm:constr type="t" for="ch" forName="parTx3" refType="h" fact="0.673"/>
                  <dgm:constr type="w" for="ch" forName="parTx3" refType="w" fact="0.2101"/>
                  <dgm:constr type="h" for="ch" forName="parTx3" refType="h" fact="0.0704"/>
                  <dgm:constr type="ctrX" for="ch" forName="picture3" refType="w" fact="0.5415"/>
                  <dgm:constr type="ctrY" for="ch" forName="picture3" refType="h" fact="0.6644"/>
                  <dgm:constr type="w" for="ch" forName="picture3" refType="w" fact="0.0974"/>
                  <dgm:constr type="h" for="ch" forName="picture3" refType="h" fact="0.1218"/>
                  <dgm:constr type="l" for="ch" forName="desTx3" refType="r" refFor="ch" refForName="parTx3"/>
                  <dgm:constr type="r" for="ch" forName="desTx3" refType="w"/>
                  <dgm:constr type="t" for="ch" forName="desTx3" refType="t" refFor="ch" refForName="parTx3"/>
                  <dgm:constr type="h" for="ch" forName="desTx3" refType="h" refFor="ch" refForName="parTx3"/>
                  <dgm:constr type="l" for="ch" forName="parTx4" refType="w" fact="0.6132"/>
                  <dgm:constr type="t" for="ch" forName="parTx4" refType="h" fact="0.538"/>
                  <dgm:constr type="w" for="ch" forName="parTx4" refType="w" fact="0.2101"/>
                  <dgm:constr type="h" for="ch" forName="parTx4" refType="h" fact="0.0704"/>
                  <dgm:constr type="ctrX" for="ch" forName="picture4" refType="w" fact="0.6037"/>
                  <dgm:constr type="ctrY" for="ch" forName="picture4" refType="h" fact="0.5294"/>
                  <dgm:constr type="w" for="ch" forName="picture4" refType="w" fact="0.0974"/>
                  <dgm:constr type="h" for="ch" forName="picture4" refType="h" fact="0.1218"/>
                  <dgm:constr type="l" for="ch" forName="desTx4" refType="r" refFor="ch" refForName="parTx4"/>
                  <dgm:constr type="r" for="ch" forName="desTx4" refType="w"/>
                  <dgm:constr type="t" for="ch" forName="desTx4" refType="t" refFor="ch" refForName="parTx4"/>
                  <dgm:constr type="h" for="ch" forName="desTx4" refType="h" refFor="ch" refForName="parTx4"/>
                  <dgm:constr type="l" for="ch" forName="parTx5" refType="w" fact="0.6576"/>
                  <dgm:constr type="t" for="ch" forName="parTx5" refType="h" fact="0.3951"/>
                  <dgm:constr type="w" for="ch" forName="parTx5" refType="w" fact="0.2101"/>
                  <dgm:constr type="h" for="ch" forName="parTx5" refType="h" fact="0.0704"/>
                  <dgm:constr type="ctrX" for="ch" forName="picture5" refType="w" fact="0.648"/>
                  <dgm:constr type="ctrY" for="ch" forName="picture5" refType="h" fact="0.3864"/>
                  <dgm:constr type="w" for="ch" forName="picture5" refType="w" fact="0.0974"/>
                  <dgm:constr type="h" for="ch" forName="picture5" refType="h" fact="0.1218"/>
                  <dgm:constr type="l" for="ch" forName="desTx5" refType="r" refFor="ch" refForName="parTx5"/>
                  <dgm:constr type="r" for="ch" forName="desTx5" refType="w"/>
                  <dgm:constr type="t" for="ch" forName="desTx5" refType="t" refFor="ch" refForName="parTx5"/>
                  <dgm:constr type="h" for="ch" forName="desTx5" refType="h" refFor="ch" refForName="parTx5"/>
                  <dgm:constr type="l" for="ch" forName="parTx6" refType="w" fact="0.6828"/>
                  <dgm:constr type="t" for="ch" forName="parTx6" refType="h" fact="0.2531"/>
                  <dgm:constr type="w" for="ch" forName="parTx6" refType="w" fact="0.2101"/>
                  <dgm:constr type="h" for="ch" forName="parTx6" refType="h" fact="0.0704"/>
                  <dgm:constr type="ctrX" for="ch" forName="picture6" refType="w" fact="0.6733"/>
                  <dgm:constr type="ctrY" for="ch" forName="picture6" refType="h" fact="0.2444"/>
                  <dgm:constr type="w" for="ch" forName="picture6" refType="w" fact="0.0974"/>
                  <dgm:constr type="h" for="ch" forName="picture6" refType="h" fact="0.1218"/>
                  <dgm:constr type="l" for="ch" forName="desTx6" refType="r" refFor="ch" refForName="parTx6"/>
                  <dgm:constr type="r" for="ch" forName="desTx6" refType="w"/>
                  <dgm:constr type="t" for="ch" forName="desTx6" refType="t" refFor="ch" refForName="parTx6"/>
                  <dgm:constr type="h" for="ch" forName="desTx6" refType="h" refFor="ch" refForName="parTx6"/>
                  <dgm:constr type="l" for="ch" forName="parTx7" refType="w" fact="0.6966"/>
                  <dgm:constr type="t" for="ch" forName="parTx7" refType="h" fact="0.1162"/>
                  <dgm:constr type="w" for="ch" forName="parTx7" refType="w" fact="0.2101"/>
                  <dgm:constr type="h" for="ch" forName="parTx7" refType="h" fact="0.0704"/>
                  <dgm:constr type="ctrX" for="ch" forName="picture7" refType="w" fact="0.6871"/>
                  <dgm:constr type="ctrY" for="ch" forName="picture7" refType="h" fact="0.1075"/>
                  <dgm:constr type="w" for="ch" forName="picture7" refType="w" fact="0.0974"/>
                  <dgm:constr type="h" for="ch" forName="picture7" refType="h" fact="0.1218"/>
                  <dgm:constr type="l" for="ch" forName="desTx7" refType="r" refFor="ch" refForName="parTx7"/>
                  <dgm:constr type="r" for="ch" forName="desTx7" refType="w"/>
                  <dgm:constr type="t" for="ch" forName="desTx7" refType="t" refFor="ch" refForName="parTx7"/>
                  <dgm:constr type="h" for="ch" forName="desTx7" refType="h" refFor="ch" refForName="parTx7"/>
                </dgm:constrLst>
              </dgm:if>
              <dgm:else name="Name67">
                <dgm:alg type="composite">
                  <dgm:param type="ar" val="1.096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primFontSz" for="ch" forName="parTx7" refType="primFontSz" refFor="ch" refForName="parTx1" op="equ"/>
                  <dgm:constr type="userD" refType="w" fact="0.0111"/>
                  <dgm:constr type="ctrX" for="ch" forName="dot1" refType="w" fact="0.4459"/>
                  <dgm:constr type="ctrY" for="ch" forName="dot1" refType="h" fact="0.8342"/>
                  <dgm:constr type="w" for="ch" forName="dot1" refType="userD"/>
                  <dgm:constr type="h" for="ch" forName="dot1" refType="userD"/>
                  <dgm:constr type="ctrX" for="ch" forName="dot2" refType="w" fact="0.4244"/>
                  <dgm:constr type="ctrY" for="ch" forName="dot2" refType="h" fact="0.8448"/>
                  <dgm:constr type="w" for="ch" forName="dot2" refType="userD"/>
                  <dgm:constr type="h" for="ch" forName="dot2" refType="userD"/>
                  <dgm:constr type="ctrX" for="ch" forName="dot3" refType="w" fact="0.4026"/>
                  <dgm:constr type="ctrY" for="ch" forName="dot3" refType="h" fact="0.8539"/>
                  <dgm:constr type="w" for="ch" forName="dot3" refType="userD"/>
                  <dgm:constr type="h" for="ch" forName="dot3" refType="userD"/>
                  <dgm:constr type="ctrX" for="ch" forName="dot4" refType="w" fact="0.3806"/>
                  <dgm:constr type="ctrY" for="ch" forName="dot4" refType="h" fact="0.8615"/>
                  <dgm:constr type="w" for="ch" forName="dot4" refType="userD"/>
                  <dgm:constr type="h" for="ch" forName="dot4" refType="userD"/>
                  <dgm:constr type="ctrX" for="ch" forName="dot5" refType="w" fact="0.3584"/>
                  <dgm:constr type="ctrY" for="ch" forName="dot5" refType="h" fact="0.8676"/>
                  <dgm:constr type="w" for="ch" forName="dot5" refType="userD"/>
                  <dgm:constr type="h" for="ch" forName="dot5" refType="userD"/>
                  <dgm:constr type="ctrX" for="ch" forName="dot6" refType="w" fact="0.5803"/>
                  <dgm:constr type="ctrY" for="ch" forName="dot6" refType="h" fact="0.7255"/>
                  <dgm:constr type="w" for="ch" forName="dot6" refType="userD"/>
                  <dgm:constr type="h" for="ch" forName="dot6" refType="userD"/>
                  <dgm:constr type="ctrX" for="ch" forName="dot7" refType="w" fact="0.5618"/>
                  <dgm:constr type="ctrY" for="ch" forName="dot7" refType="h" fact="0.7454"/>
                  <dgm:constr type="w" for="ch" forName="dot7" refType="userD"/>
                  <dgm:constr type="h" for="ch" forName="dot7" refType="userD"/>
                  <dgm:constr type="ctrX" for="ch" forName="dot8" refType="w" fact="0.6656"/>
                  <dgm:constr type="ctrY" for="ch" forName="dot8" refType="h" fact="0.6026"/>
                  <dgm:constr type="w" for="ch" forName="dot8" refType="userD"/>
                  <dgm:constr type="h" for="ch" forName="dot8" refType="userD"/>
                  <dgm:constr type="ctrX" for="ch" forName="dot9" refType="w" fact="0.7266"/>
                  <dgm:constr type="ctrY" for="ch" forName="dot9" refType="h" fact="0.4632"/>
                  <dgm:constr type="w" for="ch" forName="dot9" refType="userD"/>
                  <dgm:constr type="h" for="ch" forName="dot9" refType="userD"/>
                  <dgm:constr type="ctrX" for="ch" forName="dot10" refType="w" fact="0.7643"/>
                  <dgm:constr type="ctrY" for="ch" forName="dot10" refType="h" fact="0.3187"/>
                  <dgm:constr type="w" for="ch" forName="dot10" refType="userD"/>
                  <dgm:constr type="h" for="ch" forName="dot10" refType="userD"/>
                  <dgm:constr type="ctrX" for="ch" forName="dot11" refType="w" fact="0.7816"/>
                  <dgm:constr type="ctrY" for="ch" forName="dot11" refType="h" fact="0.1763"/>
                  <dgm:constr type="w" for="ch" forName="dot11" refType="userD"/>
                  <dgm:constr type="h" for="ch" forName="dot11" refType="userD"/>
                  <dgm:constr type="ctrX" for="ch" forName="dotArrow1" refType="w" fact="0.7558"/>
                  <dgm:constr type="ctrY" for="ch" forName="dotArrow1" refType="h" fact="-0.0099"/>
                  <dgm:constr type="w" for="ch" forName="dotArrow1" refType="userD"/>
                  <dgm:constr type="h" for="ch" forName="dotArrow1" refType="userD"/>
                  <dgm:constr type="ctrX" for="ch" forName="dotArrow2" refType="w" fact="0.7725"/>
                  <dgm:constr type="ctrY" for="ch" forName="dotArrow2" refType="h" fact="-0.0239"/>
                  <dgm:constr type="w" for="ch" forName="dotArrow2" refType="userD"/>
                  <dgm:constr type="h" for="ch" forName="dotArrow2" refType="userD"/>
                  <dgm:constr type="ctrX" for="ch" forName="dotArrow3" refType="w" fact="0.7892"/>
                  <dgm:constr type="ctrY" for="ch" forName="dotArrow3" refType="h" fact="-0.0378"/>
                  <dgm:constr type="w" for="ch" forName="dotArrow3" refType="userD"/>
                  <dgm:constr type="h" for="ch" forName="dotArrow3" refType="userD"/>
                  <dgm:constr type="ctrX" for="ch" forName="dotArrow4" refType="w" fact="0.8058"/>
                  <dgm:constr type="ctrY" for="ch" forName="dotArrow4" refType="h" fact="-0.0239"/>
                  <dgm:constr type="w" for="ch" forName="dotArrow4" refType="userD"/>
                  <dgm:constr type="h" for="ch" forName="dotArrow4" refType="userD"/>
                  <dgm:constr type="ctrX" for="ch" forName="dotArrow5" refType="w" fact="0.8225"/>
                  <dgm:constr type="ctrY" for="ch" forName="dotArrow5" refType="h" fact="-0.0099"/>
                  <dgm:constr type="w" for="ch" forName="dotArrow5" refType="userD"/>
                  <dgm:constr type="h" for="ch" forName="dotArrow5" refType="userD"/>
                  <dgm:constr type="ctrX" for="ch" forName="dotArrow6" refType="w" fact="0.7892"/>
                  <dgm:constr type="ctrY" for="ch" forName="dotArrow6" refType="h" fact="-0.0084"/>
                  <dgm:constr type="w" for="ch" forName="dotArrow6" refType="userD"/>
                  <dgm:constr type="h" for="ch" forName="dotArrow6" refType="userD"/>
                  <dgm:constr type="ctrX" for="ch" forName="dotArrow7" refType="w" fact="0.7892"/>
                  <dgm:constr type="ctrY" for="ch" forName="dotArrow7" refType="h" fact="0.0211"/>
                  <dgm:constr type="w" for="ch" forName="dotArrow7" refType="userD"/>
                  <dgm:constr type="h" for="ch" forName="dotArrow7" refType="userD"/>
                  <dgm:constr type="l" for="ch" forName="parTx1" refType="w" fact="0.2915"/>
                  <dgm:constr type="t" for="ch" forName="parTx1" refType="h" fact="0.8845"/>
                  <dgm:constr type="w" for="ch" forName="parTx1" refType="w" fact="0.2396"/>
                  <dgm:constr type="h" for="ch" forName="parTx1" refType="h" fact="0.0704"/>
                  <dgm:constr type="ctrX" for="ch" forName="picture1" refType="w" fact="0.2806"/>
                  <dgm:constr type="ctrY" for="ch" forName="picture1" refType="h" fact="0.8769"/>
                  <dgm:constr type="w" for="ch" forName="picture1" refType="w" fact="0.1111"/>
                  <dgm:constr type="h" for="ch" forName="picture1" refType="h" fact="0.1218"/>
                  <dgm:constr type="l" for="ch" forName="parTx2" refType="w" fact="0.5172"/>
                  <dgm:constr type="t" for="ch" forName="parTx2" refType="h" fact="0.7946"/>
                  <dgm:constr type="w" for="ch" forName="parTx2" refType="w" fact="0.2396"/>
                  <dgm:constr type="h" for="ch" forName="parTx2" refType="h" fact="0.0704"/>
                  <dgm:constr type="ctrX" for="ch" forName="picture2" refType="w" fact="0.5063"/>
                  <dgm:constr type="ctrY" for="ch" forName="picture2" refType="h" fact="0.787"/>
                  <dgm:constr type="w" for="ch" forName="picture2" refType="w" fact="0.1111"/>
                  <dgm:constr type="h" for="ch" forName="picture2" refType="h" fact="0.1218"/>
                  <dgm:constr type="l" for="ch" forName="parTx3" refType="w" fact="0.6285"/>
                  <dgm:constr type="t" for="ch" forName="parTx3" refType="h" fact="0.672"/>
                  <dgm:constr type="w" for="ch" forName="parTx3" refType="w" fact="0.2396"/>
                  <dgm:constr type="h" for="ch" forName="parTx3" refType="h" fact="0.0704"/>
                  <dgm:constr type="ctrX" for="ch" forName="picture3" refType="w" fact="0.6176"/>
                  <dgm:constr type="ctrY" for="ch" forName="picture3" refType="h" fact="0.6644"/>
                  <dgm:constr type="w" for="ch" forName="picture3" refType="w" fact="0.1111"/>
                  <dgm:constr type="h" for="ch" forName="picture3" refType="h" fact="0.1218"/>
                  <dgm:constr type="l" for="ch" forName="parTx4" refType="w" fact="0.6994"/>
                  <dgm:constr type="t" for="ch" forName="parTx4" refType="h" fact="0.5369"/>
                  <dgm:constr type="w" for="ch" forName="parTx4" refType="w" fact="0.2396"/>
                  <dgm:constr type="h" for="ch" forName="parTx4" refType="h" fact="0.0704"/>
                  <dgm:constr type="ctrX" for="ch" forName="picture4" refType="w" fact="0.6885"/>
                  <dgm:constr type="ctrY" for="ch" forName="picture4" refType="h" fact="0.5294"/>
                  <dgm:constr type="w" for="ch" forName="picture4" refType="w" fact="0.1111"/>
                  <dgm:constr type="h" for="ch" forName="picture4" refType="h" fact="0.1218"/>
                  <dgm:constr type="l" for="ch" forName="parTx5" refType="w" fact="0.75"/>
                  <dgm:constr type="t" for="ch" forName="parTx5" refType="h" fact="0.394"/>
                  <dgm:constr type="w" for="ch" forName="parTx5" refType="w" fact="0.2396"/>
                  <dgm:constr type="h" for="ch" forName="parTx5" refType="h" fact="0.0704"/>
                  <dgm:constr type="ctrX" for="ch" forName="picture5" refType="w" fact="0.7391"/>
                  <dgm:constr type="ctrY" for="ch" forName="picture5" refType="h" fact="0.3864"/>
                  <dgm:constr type="w" for="ch" forName="picture5" refType="w" fact="0.1111"/>
                  <dgm:constr type="h" for="ch" forName="picture5" refType="h" fact="0.1218"/>
                  <dgm:constr type="l" for="ch" forName="parTx6" refType="w" fact="0.7788"/>
                  <dgm:constr type="t" for="ch" forName="parTx6" refType="h" fact="0.252"/>
                  <dgm:constr type="w" for="ch" forName="parTx6" refType="w" fact="0.2396"/>
                  <dgm:constr type="h" for="ch" forName="parTx6" refType="h" fact="0.0704"/>
                  <dgm:constr type="ctrX" for="ch" forName="picture6" refType="w" fact="0.7679"/>
                  <dgm:constr type="ctrY" for="ch" forName="picture6" refType="h" fact="0.2444"/>
                  <dgm:constr type="w" for="ch" forName="picture6" refType="w" fact="0.1111"/>
                  <dgm:constr type="h" for="ch" forName="picture6" refType="h" fact="0.1218"/>
                  <dgm:constr type="l" for="ch" forName="parTx7" refType="w" fact="0.7945"/>
                  <dgm:constr type="t" for="ch" forName="parTx7" refType="h" fact="0.1151"/>
                  <dgm:constr type="w" for="ch" forName="parTx7" refType="w" fact="0.2396"/>
                  <dgm:constr type="h" for="ch" forName="parTx7" refType="h" fact="0.0704"/>
                  <dgm:constr type="ctrX" for="ch" forName="picture7" refType="w" fact="0.7836"/>
                  <dgm:constr type="ctrY" for="ch" forName="picture7" refType="h" fact="0.1075"/>
                  <dgm:constr type="w" for="ch" forName="picture7" refType="w" fact="0.1111"/>
                  <dgm:constr type="h" for="ch" forName="picture7" refType="h" fact="0.1218"/>
                </dgm:constrLst>
              </dgm:else>
            </dgm:choose>
          </dgm:if>
          <dgm:else name="Name68">
            <dgm:choose name="Name69">
              <dgm:if name="Name70" axis="des" func="maxDepth" op="gt" val="1">
                <dgm:alg type="composite">
                  <dgm:param type="ar" val="1.2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primFontSz" for="ch" forName="parTx7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primFontSz" for="ch" forName="desTx5" refType="primFontSz" refFor="ch" refForName="desTx1" op="equ"/>
                  <dgm:constr type="primFontSz" for="ch" forName="desTx6" refType="primFontSz" refFor="ch" refForName="desTx1" op="equ"/>
                  <dgm:constr type="primFontSz" for="ch" forName="desTx7" refType="primFontSz" refFor="ch" refForName="desTx1" op="equ"/>
                  <dgm:constr type="userD" refType="w" fact="0.0097"/>
                  <dgm:constr type="ctrX" for="ch" forName="dot1" refType="w" fact="0.6091"/>
                  <dgm:constr type="ctrY" for="ch" forName="dot1" refType="h" fact="0.8342"/>
                  <dgm:constr type="w" for="ch" forName="dot1" refType="userD"/>
                  <dgm:constr type="h" for="ch" forName="dot1" refType="userD"/>
                  <dgm:constr type="ctrX" for="ch" forName="dot2" refType="w" fact="0.6279"/>
                  <dgm:constr type="ctrY" for="ch" forName="dot2" refType="h" fact="0.8448"/>
                  <dgm:constr type="w" for="ch" forName="dot2" refType="userD"/>
                  <dgm:constr type="h" for="ch" forName="dot2" refType="userD"/>
                  <dgm:constr type="ctrX" for="ch" forName="dot3" refType="w" fact="0.647"/>
                  <dgm:constr type="ctrY" for="ch" forName="dot3" refType="h" fact="0.8539"/>
                  <dgm:constr type="w" for="ch" forName="dot3" refType="userD"/>
                  <dgm:constr type="h" for="ch" forName="dot3" refType="userD"/>
                  <dgm:constr type="ctrX" for="ch" forName="dot4" refType="w" fact="0.6663"/>
                  <dgm:constr type="ctrY" for="ch" forName="dot4" refType="h" fact="0.8615"/>
                  <dgm:constr type="w" for="ch" forName="dot4" refType="userD"/>
                  <dgm:constr type="h" for="ch" forName="dot4" refType="userD"/>
                  <dgm:constr type="ctrX" for="ch" forName="dot5" refType="w" fact="0.6858"/>
                  <dgm:constr type="ctrY" for="ch" forName="dot5" refType="h" fact="0.8676"/>
                  <dgm:constr type="w" for="ch" forName="dot5" refType="userD"/>
                  <dgm:constr type="h" for="ch" forName="dot5" refType="userD"/>
                  <dgm:constr type="ctrX" for="ch" forName="dot6" refType="w" fact="0.4912"/>
                  <dgm:constr type="ctrY" for="ch" forName="dot6" refType="h" fact="0.7255"/>
                  <dgm:constr type="w" for="ch" forName="dot6" refType="userD"/>
                  <dgm:constr type="h" for="ch" forName="dot6" refType="userD"/>
                  <dgm:constr type="ctrX" for="ch" forName="dot7" refType="w" fact="0.5074"/>
                  <dgm:constr type="ctrY" for="ch" forName="dot7" refType="h" fact="0.7454"/>
                  <dgm:constr type="w" for="ch" forName="dot7" refType="userD"/>
                  <dgm:constr type="h" for="ch" forName="dot7" refType="userD"/>
                  <dgm:constr type="ctrX" for="ch" forName="dot8" refType="w" fact="0.4164"/>
                  <dgm:constr type="ctrY" for="ch" forName="dot8" refType="h" fact="0.6026"/>
                  <dgm:constr type="w" for="ch" forName="dot8" refType="userD"/>
                  <dgm:constr type="h" for="ch" forName="dot8" refType="userD"/>
                  <dgm:constr type="ctrX" for="ch" forName="dot9" refType="w" fact="0.3629"/>
                  <dgm:constr type="ctrY" for="ch" forName="dot9" refType="h" fact="0.4632"/>
                  <dgm:constr type="w" for="ch" forName="dot9" refType="userD"/>
                  <dgm:constr type="h" for="ch" forName="dot9" refType="userD"/>
                  <dgm:constr type="ctrX" for="ch" forName="dot10" refType="w" fact="0.3299"/>
                  <dgm:constr type="ctrY" for="ch" forName="dot10" refType="h" fact="0.3187"/>
                  <dgm:constr type="w" for="ch" forName="dot10" refType="userD"/>
                  <dgm:constr type="h" for="ch" forName="dot10" refType="userD"/>
                  <dgm:constr type="ctrX" for="ch" forName="dot11" refType="w" fact="0.3147"/>
                  <dgm:constr type="ctrY" for="ch" forName="dot11" refType="h" fact="0.1763"/>
                  <dgm:constr type="w" for="ch" forName="dot11" refType="userD"/>
                  <dgm:constr type="h" for="ch" forName="dot11" refType="userD"/>
                  <dgm:constr type="ctrX" for="ch" forName="dotArrow1" refType="w" fact="0.3373"/>
                  <dgm:constr type="ctrY" for="ch" forName="dotArrow1" refType="h" fact="-0.0099"/>
                  <dgm:constr type="w" for="ch" forName="dotArrow1" refType="userD"/>
                  <dgm:constr type="h" for="ch" forName="dotArrow1" refType="userD"/>
                  <dgm:constr type="ctrX" for="ch" forName="dotArrow2" refType="w" fact="0.3227"/>
                  <dgm:constr type="ctrY" for="ch" forName="dotArrow2" refType="h" fact="-0.0239"/>
                  <dgm:constr type="w" for="ch" forName="dotArrow2" refType="userD"/>
                  <dgm:constr type="h" for="ch" forName="dotArrow2" refType="userD"/>
                  <dgm:constr type="ctrX" for="ch" forName="dotArrow3" refType="w" fact="0.3081"/>
                  <dgm:constr type="ctrY" for="ch" forName="dotArrow3" refType="h" fact="-0.0378"/>
                  <dgm:constr type="w" for="ch" forName="dotArrow3" refType="userD"/>
                  <dgm:constr type="h" for="ch" forName="dotArrow3" refType="userD"/>
                  <dgm:constr type="ctrX" for="ch" forName="dotArrow4" refType="w" fact="0.2935"/>
                  <dgm:constr type="ctrY" for="ch" forName="dotArrow4" refType="h" fact="-0.0239"/>
                  <dgm:constr type="w" for="ch" forName="dotArrow4" refType="userD"/>
                  <dgm:constr type="h" for="ch" forName="dotArrow4" refType="userD"/>
                  <dgm:constr type="ctrX" for="ch" forName="dotArrow5" refType="w" fact="0.2788"/>
                  <dgm:constr type="ctrY" for="ch" forName="dotArrow5" refType="h" fact="-0.0099"/>
                  <dgm:constr type="w" for="ch" forName="dotArrow5" refType="userD"/>
                  <dgm:constr type="h" for="ch" forName="dotArrow5" refType="userD"/>
                  <dgm:constr type="ctrX" for="ch" forName="dotArrow6" refType="w" fact="0.3081"/>
                  <dgm:constr type="ctrY" for="ch" forName="dotArrow6" refType="h" fact="-0.0084"/>
                  <dgm:constr type="w" for="ch" forName="dotArrow6" refType="userD"/>
                  <dgm:constr type="h" for="ch" forName="dotArrow6" refType="userD"/>
                  <dgm:constr type="ctrX" for="ch" forName="dotArrow7" refType="w" fact="0.3081"/>
                  <dgm:constr type="ctrY" for="ch" forName="dotArrow7" refType="h" fact="0.0211"/>
                  <dgm:constr type="w" for="ch" forName="dotArrow7" refType="userD"/>
                  <dgm:constr type="h" for="ch" forName="dotArrow7" refType="userD"/>
                  <dgm:constr type="r" for="ch" forName="parTx1" refType="w" fact="0.7444"/>
                  <dgm:constr type="t" for="ch" forName="parTx1" refType="h" fact="0.8856"/>
                  <dgm:constr type="w" for="ch" forName="parTx1" refType="w" fact="0.2101"/>
                  <dgm:constr type="h" for="ch" forName="parTx1" refType="h" fact="0.0704"/>
                  <dgm:constr type="ctrX" for="ch" forName="picture1" refType="w" fact="0.754"/>
                  <dgm:constr type="ctrY" for="ch" forName="picture1" refType="h" fact="0.8769"/>
                  <dgm:constr type="w" for="ch" forName="picture1" refType="w" fact="0.0974"/>
                  <dgm:constr type="h" for="ch" forName="picture1" refType="h" fact="0.1218"/>
                  <dgm:constr type="r" for="ch" forName="desTx1" refType="l" refFor="ch" refForName="parTx1"/>
                  <dgm:constr type="l" for="ch" forName="desTx1"/>
                  <dgm:constr type="t" for="ch" forName="desTx1" refType="t" refFor="ch" refForName="parTx1"/>
                  <dgm:constr type="h" for="ch" forName="desTx1" refType="h" refFor="ch" refForName="parTx1"/>
                  <dgm:constr type="r" for="ch" forName="parTx2" refType="w" fact="0.5465"/>
                  <dgm:constr type="t" for="ch" forName="parTx2" refType="h" fact="0.7956"/>
                  <dgm:constr type="w" for="ch" forName="parTx2" refType="w" fact="0.2101"/>
                  <dgm:constr type="h" for="ch" forName="parTx2" refType="h" fact="0.0704"/>
                  <dgm:constr type="ctrX" for="ch" forName="picture2" refType="w" fact="0.5561"/>
                  <dgm:constr type="ctrY" for="ch" forName="picture2" refType="h" fact="0.787"/>
                  <dgm:constr type="w" for="ch" forName="picture2" refType="w" fact="0.0974"/>
                  <dgm:constr type="h" for="ch" forName="picture2" refType="h" fact="0.1218"/>
                  <dgm:constr type="r" for="ch" forName="desTx2" refType="l" refFor="ch" refForName="parTx2"/>
                  <dgm:constr type="l" for="ch" forName="desTx2"/>
                  <dgm:constr type="t" for="ch" forName="desTx2" refType="t" refFor="ch" refForName="parTx2"/>
                  <dgm:constr type="h" for="ch" forName="desTx2" refType="h" refFor="ch" refForName="parTx2"/>
                  <dgm:constr type="r" for="ch" forName="parTx3" refType="w" fact="0.4489"/>
                  <dgm:constr type="t" for="ch" forName="parTx3" refType="h" fact="0.673"/>
                  <dgm:constr type="w" for="ch" forName="parTx3" refType="w" fact="0.2101"/>
                  <dgm:constr type="h" for="ch" forName="parTx3" refType="h" fact="0.0704"/>
                  <dgm:constr type="ctrX" for="ch" forName="picture3" refType="w" fact="0.4585"/>
                  <dgm:constr type="ctrY" for="ch" forName="picture3" refType="h" fact="0.6644"/>
                  <dgm:constr type="w" for="ch" forName="picture3" refType="w" fact="0.0974"/>
                  <dgm:constr type="h" for="ch" forName="picture3" refType="h" fact="0.1218"/>
                  <dgm:constr type="r" for="ch" forName="desTx3" refType="l" refFor="ch" refForName="parTx3"/>
                  <dgm:constr type="l" for="ch" forName="desTx3"/>
                  <dgm:constr type="t" for="ch" forName="desTx3" refType="t" refFor="ch" refForName="parTx3"/>
                  <dgm:constr type="h" for="ch" forName="desTx3" refType="h" refFor="ch" refForName="parTx3"/>
                  <dgm:constr type="r" for="ch" forName="parTx4" refType="w" fact="0.3868"/>
                  <dgm:constr type="t" for="ch" forName="parTx4" refType="h" fact="0.538"/>
                  <dgm:constr type="w" for="ch" forName="parTx4" refType="w" fact="0.2101"/>
                  <dgm:constr type="h" for="ch" forName="parTx4" refType="h" fact="0.0704"/>
                  <dgm:constr type="ctrX" for="ch" forName="picture4" refType="w" fact="0.3963"/>
                  <dgm:constr type="ctrY" for="ch" forName="picture4" refType="h" fact="0.5294"/>
                  <dgm:constr type="w" for="ch" forName="picture4" refType="w" fact="0.0974"/>
                  <dgm:constr type="h" for="ch" forName="picture4" refType="h" fact="0.1218"/>
                  <dgm:constr type="r" for="ch" forName="desTx4" refType="l" refFor="ch" refForName="parTx4"/>
                  <dgm:constr type="l" for="ch" forName="desTx4"/>
                  <dgm:constr type="t" for="ch" forName="desTx4" refType="t" refFor="ch" refForName="parTx4"/>
                  <dgm:constr type="h" for="ch" forName="desTx4" refType="h" refFor="ch" refForName="parTx4"/>
                  <dgm:constr type="r" for="ch" forName="parTx5" refType="w" fact="0.3424"/>
                  <dgm:constr type="t" for="ch" forName="parTx5" refType="h" fact="0.3951"/>
                  <dgm:constr type="w" for="ch" forName="parTx5" refType="w" fact="0.2101"/>
                  <dgm:constr type="h" for="ch" forName="parTx5" refType="h" fact="0.0704"/>
                  <dgm:constr type="ctrX" for="ch" forName="picture5" refType="w" fact="0.352"/>
                  <dgm:constr type="ctrY" for="ch" forName="picture5" refType="h" fact="0.3864"/>
                  <dgm:constr type="w" for="ch" forName="picture5" refType="w" fact="0.0974"/>
                  <dgm:constr type="h" for="ch" forName="picture5" refType="h" fact="0.1218"/>
                  <dgm:constr type="r" for="ch" forName="desTx5" refType="l" refFor="ch" refForName="parTx5"/>
                  <dgm:constr type="l" for="ch" forName="desTx5"/>
                  <dgm:constr type="t" for="ch" forName="desTx5" refType="t" refFor="ch" refForName="parTx5"/>
                  <dgm:constr type="h" for="ch" forName="desTx5" refType="h" refFor="ch" refForName="parTx5"/>
                  <dgm:constr type="r" for="ch" forName="parTx6" refType="w" fact="0.3172"/>
                  <dgm:constr type="t" for="ch" forName="parTx6" refType="h" fact="0.2531"/>
                  <dgm:constr type="w" for="ch" forName="parTx6" refType="w" fact="0.2101"/>
                  <dgm:constr type="h" for="ch" forName="parTx6" refType="h" fact="0.0704"/>
                  <dgm:constr type="ctrX" for="ch" forName="picture6" refType="w" fact="0.3267"/>
                  <dgm:constr type="ctrY" for="ch" forName="picture6" refType="h" fact="0.2444"/>
                  <dgm:constr type="w" for="ch" forName="picture6" refType="w" fact="0.0974"/>
                  <dgm:constr type="h" for="ch" forName="picture6" refType="h" fact="0.1218"/>
                  <dgm:constr type="r" for="ch" forName="desTx6" refType="l" refFor="ch" refForName="parTx6"/>
                  <dgm:constr type="l" for="ch" forName="desTx6"/>
                  <dgm:constr type="t" for="ch" forName="desTx6" refType="t" refFor="ch" refForName="parTx6"/>
                  <dgm:constr type="h" for="ch" forName="desTx6" refType="h" refFor="ch" refForName="parTx6"/>
                  <dgm:constr type="r" for="ch" forName="parTx7" refType="w" fact="0.3034"/>
                  <dgm:constr type="t" for="ch" forName="parTx7" refType="h" fact="0.1162"/>
                  <dgm:constr type="w" for="ch" forName="parTx7" refType="w" fact="0.2101"/>
                  <dgm:constr type="h" for="ch" forName="parTx7" refType="h" fact="0.0704"/>
                  <dgm:constr type="ctrX" for="ch" forName="picture7" refType="w" fact="0.3129"/>
                  <dgm:constr type="ctrY" for="ch" forName="picture7" refType="h" fact="0.1075"/>
                  <dgm:constr type="w" for="ch" forName="picture7" refType="w" fact="0.0974"/>
                  <dgm:constr type="h" for="ch" forName="picture7" refType="h" fact="0.1218"/>
                  <dgm:constr type="r" for="ch" forName="desTx7" refType="l" refFor="ch" refForName="parTx7"/>
                  <dgm:constr type="l" for="ch" forName="desTx7"/>
                  <dgm:constr type="t" for="ch" forName="desTx7" refType="t" refFor="ch" refForName="parTx7"/>
                  <dgm:constr type="h" for="ch" forName="desTx7" refType="h" refFor="ch" refForName="parTx7"/>
                </dgm:constrLst>
              </dgm:if>
              <dgm:else name="Name71">
                <dgm:alg type="composite">
                  <dgm:param type="ar" val="1.096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primFontSz" for="ch" forName="parTx7" refType="primFontSz" refFor="ch" refForName="parTx1" op="equ"/>
                  <dgm:constr type="userD" refType="w" fact="0.0111"/>
                  <dgm:constr type="ctrX" for="ch" forName="dot1" refType="w" fact="0.5541"/>
                  <dgm:constr type="ctrY" for="ch" forName="dot1" refType="h" fact="0.8342"/>
                  <dgm:constr type="w" for="ch" forName="dot1" refType="userD"/>
                  <dgm:constr type="h" for="ch" forName="dot1" refType="userD"/>
                  <dgm:constr type="ctrX" for="ch" forName="dot2" refType="w" fact="0.5756"/>
                  <dgm:constr type="ctrY" for="ch" forName="dot2" refType="h" fact="0.8448"/>
                  <dgm:constr type="w" for="ch" forName="dot2" refType="userD"/>
                  <dgm:constr type="h" for="ch" forName="dot2" refType="userD"/>
                  <dgm:constr type="ctrX" for="ch" forName="dot3" refType="w" fact="0.5974"/>
                  <dgm:constr type="ctrY" for="ch" forName="dot3" refType="h" fact="0.8539"/>
                  <dgm:constr type="w" for="ch" forName="dot3" refType="userD"/>
                  <dgm:constr type="h" for="ch" forName="dot3" refType="userD"/>
                  <dgm:constr type="ctrX" for="ch" forName="dot4" refType="w" fact="0.6194"/>
                  <dgm:constr type="ctrY" for="ch" forName="dot4" refType="h" fact="0.8615"/>
                  <dgm:constr type="w" for="ch" forName="dot4" refType="userD"/>
                  <dgm:constr type="h" for="ch" forName="dot4" refType="userD"/>
                  <dgm:constr type="ctrX" for="ch" forName="dot5" refType="w" fact="0.6416"/>
                  <dgm:constr type="ctrY" for="ch" forName="dot5" refType="h" fact="0.8676"/>
                  <dgm:constr type="w" for="ch" forName="dot5" refType="userD"/>
                  <dgm:constr type="h" for="ch" forName="dot5" refType="userD"/>
                  <dgm:constr type="ctrX" for="ch" forName="dot6" refType="w" fact="0.4197"/>
                  <dgm:constr type="ctrY" for="ch" forName="dot6" refType="h" fact="0.7255"/>
                  <dgm:constr type="w" for="ch" forName="dot6" refType="userD"/>
                  <dgm:constr type="h" for="ch" forName="dot6" refType="userD"/>
                  <dgm:constr type="ctrX" for="ch" forName="dot7" refType="w" fact="0.4382"/>
                  <dgm:constr type="ctrY" for="ch" forName="dot7" refType="h" fact="0.7454"/>
                  <dgm:constr type="w" for="ch" forName="dot7" refType="userD"/>
                  <dgm:constr type="h" for="ch" forName="dot7" refType="userD"/>
                  <dgm:constr type="ctrX" for="ch" forName="dot8" refType="w" fact="0.3344"/>
                  <dgm:constr type="ctrY" for="ch" forName="dot8" refType="h" fact="0.6026"/>
                  <dgm:constr type="w" for="ch" forName="dot8" refType="userD"/>
                  <dgm:constr type="h" for="ch" forName="dot8" refType="userD"/>
                  <dgm:constr type="ctrX" for="ch" forName="dot9" refType="w" fact="0.2734"/>
                  <dgm:constr type="ctrY" for="ch" forName="dot9" refType="h" fact="0.4632"/>
                  <dgm:constr type="w" for="ch" forName="dot9" refType="userD"/>
                  <dgm:constr type="h" for="ch" forName="dot9" refType="userD"/>
                  <dgm:constr type="ctrX" for="ch" forName="dot10" refType="w" fact="0.2357"/>
                  <dgm:constr type="ctrY" for="ch" forName="dot10" refType="h" fact="0.3187"/>
                  <dgm:constr type="w" for="ch" forName="dot10" refType="userD"/>
                  <dgm:constr type="h" for="ch" forName="dot10" refType="userD"/>
                  <dgm:constr type="ctrX" for="ch" forName="dot11" refType="w" fact="0.2184"/>
                  <dgm:constr type="ctrY" for="ch" forName="dot11" refType="h" fact="0.1763"/>
                  <dgm:constr type="w" for="ch" forName="dot11" refType="userD"/>
                  <dgm:constr type="h" for="ch" forName="dot11" refType="userD"/>
                  <dgm:constr type="ctrX" for="ch" forName="dotArrow1" refType="w" fact="0.2442"/>
                  <dgm:constr type="ctrY" for="ch" forName="dotArrow1" refType="h" fact="-0.0099"/>
                  <dgm:constr type="w" for="ch" forName="dotArrow1" refType="userD"/>
                  <dgm:constr type="h" for="ch" forName="dotArrow1" refType="userD"/>
                  <dgm:constr type="ctrX" for="ch" forName="dotArrow2" refType="w" fact="0.2275"/>
                  <dgm:constr type="ctrY" for="ch" forName="dotArrow2" refType="h" fact="-0.0239"/>
                  <dgm:constr type="w" for="ch" forName="dotArrow2" refType="userD"/>
                  <dgm:constr type="h" for="ch" forName="dotArrow2" refType="userD"/>
                  <dgm:constr type="ctrX" for="ch" forName="dotArrow3" refType="w" fact="0.2108"/>
                  <dgm:constr type="ctrY" for="ch" forName="dotArrow3" refType="h" fact="-0.0378"/>
                  <dgm:constr type="w" for="ch" forName="dotArrow3" refType="userD"/>
                  <dgm:constr type="h" for="ch" forName="dotArrow3" refType="userD"/>
                  <dgm:constr type="ctrX" for="ch" forName="dotArrow4" refType="w" fact="0.1942"/>
                  <dgm:constr type="ctrY" for="ch" forName="dotArrow4" refType="h" fact="-0.0239"/>
                  <dgm:constr type="w" for="ch" forName="dotArrow4" refType="userD"/>
                  <dgm:constr type="h" for="ch" forName="dotArrow4" refType="userD"/>
                  <dgm:constr type="ctrX" for="ch" forName="dotArrow5" refType="w" fact="0.1775"/>
                  <dgm:constr type="ctrY" for="ch" forName="dotArrow5" refType="h" fact="-0.0099"/>
                  <dgm:constr type="w" for="ch" forName="dotArrow5" refType="userD"/>
                  <dgm:constr type="h" for="ch" forName="dotArrow5" refType="userD"/>
                  <dgm:constr type="ctrX" for="ch" forName="dotArrow6" refType="w" fact="0.2108"/>
                  <dgm:constr type="ctrY" for="ch" forName="dotArrow6" refType="h" fact="-0.0084"/>
                  <dgm:constr type="w" for="ch" forName="dotArrow6" refType="userD"/>
                  <dgm:constr type="h" for="ch" forName="dotArrow6" refType="userD"/>
                  <dgm:constr type="ctrX" for="ch" forName="dotArrow7" refType="w" fact="0.2108"/>
                  <dgm:constr type="ctrY" for="ch" forName="dotArrow7" refType="h" fact="0.0211"/>
                  <dgm:constr type="w" for="ch" forName="dotArrow7" refType="userD"/>
                  <dgm:constr type="h" for="ch" forName="dotArrow7" refType="userD"/>
                  <dgm:constr type="r" for="ch" forName="parTx1" refType="w" fact="0.7085"/>
                  <dgm:constr type="t" for="ch" forName="parTx1" refType="h" fact="0.8845"/>
                  <dgm:constr type="w" for="ch" forName="parTx1" refType="w" fact="0.2396"/>
                  <dgm:constr type="h" for="ch" forName="parTx1" refType="h" fact="0.0704"/>
                  <dgm:constr type="ctrX" for="ch" forName="picture1" refType="w" fact="0.7194"/>
                  <dgm:constr type="ctrY" for="ch" forName="picture1" refType="h" fact="0.8769"/>
                  <dgm:constr type="w" for="ch" forName="picture1" refType="w" fact="0.1111"/>
                  <dgm:constr type="h" for="ch" forName="picture1" refType="h" fact="0.1218"/>
                  <dgm:constr type="r" for="ch" forName="parTx2" refType="w" fact="0.4828"/>
                  <dgm:constr type="t" for="ch" forName="parTx2" refType="h" fact="0.7946"/>
                  <dgm:constr type="w" for="ch" forName="parTx2" refType="w" fact="0.2396"/>
                  <dgm:constr type="h" for="ch" forName="parTx2" refType="h" fact="0.0704"/>
                  <dgm:constr type="ctrX" for="ch" forName="picture2" refType="w" fact="0.4937"/>
                  <dgm:constr type="ctrY" for="ch" forName="picture2" refType="h" fact="0.787"/>
                  <dgm:constr type="w" for="ch" forName="picture2" refType="w" fact="0.1111"/>
                  <dgm:constr type="h" for="ch" forName="picture2" refType="h" fact="0.1218"/>
                  <dgm:constr type="r" for="ch" forName="parTx3" refType="w" fact="0.3715"/>
                  <dgm:constr type="t" for="ch" forName="parTx3" refType="h" fact="0.672"/>
                  <dgm:constr type="w" for="ch" forName="parTx3" refType="w" fact="0.2396"/>
                  <dgm:constr type="h" for="ch" forName="parTx3" refType="h" fact="0.0704"/>
                  <dgm:constr type="ctrX" for="ch" forName="picture3" refType="w" fact="0.3824"/>
                  <dgm:constr type="ctrY" for="ch" forName="picture3" refType="h" fact="0.6644"/>
                  <dgm:constr type="w" for="ch" forName="picture3" refType="w" fact="0.1111"/>
                  <dgm:constr type="h" for="ch" forName="picture3" refType="h" fact="0.1218"/>
                  <dgm:constr type="r" for="ch" forName="parTx4" refType="w" fact="0.3006"/>
                  <dgm:constr type="t" for="ch" forName="parTx4" refType="h" fact="0.5369"/>
                  <dgm:constr type="w" for="ch" forName="parTx4" refType="w" fact="0.2396"/>
                  <dgm:constr type="h" for="ch" forName="parTx4" refType="h" fact="0.0704"/>
                  <dgm:constr type="ctrX" for="ch" forName="picture4" refType="w" fact="0.3115"/>
                  <dgm:constr type="ctrY" for="ch" forName="picture4" refType="h" fact="0.5294"/>
                  <dgm:constr type="w" for="ch" forName="picture4" refType="w" fact="0.1111"/>
                  <dgm:constr type="h" for="ch" forName="picture4" refType="h" fact="0.1218"/>
                  <dgm:constr type="r" for="ch" forName="parTx5" refType="w" fact="0.25"/>
                  <dgm:constr type="t" for="ch" forName="parTx5" refType="h" fact="0.394"/>
                  <dgm:constr type="w" for="ch" forName="parTx5" refType="w" fact="0.2396"/>
                  <dgm:constr type="h" for="ch" forName="parTx5" refType="h" fact="0.0704"/>
                  <dgm:constr type="ctrX" for="ch" forName="picture5" refType="w" fact="0.2609"/>
                  <dgm:constr type="ctrY" for="ch" forName="picture5" refType="h" fact="0.3864"/>
                  <dgm:constr type="w" for="ch" forName="picture5" refType="w" fact="0.1111"/>
                  <dgm:constr type="h" for="ch" forName="picture5" refType="h" fact="0.1218"/>
                  <dgm:constr type="r" for="ch" forName="parTx6" refType="w" fact="0.2212"/>
                  <dgm:constr type="t" for="ch" forName="parTx6" refType="h" fact="0.252"/>
                  <dgm:constr type="w" for="ch" forName="parTx6" refType="w" fact="0.2396"/>
                  <dgm:constr type="h" for="ch" forName="parTx6" refType="h" fact="0.0704"/>
                  <dgm:constr type="ctrX" for="ch" forName="picture6" refType="w" fact="0.2321"/>
                  <dgm:constr type="ctrY" for="ch" forName="picture6" refType="h" fact="0.2444"/>
                  <dgm:constr type="w" for="ch" forName="picture6" refType="w" fact="0.1111"/>
                  <dgm:constr type="h" for="ch" forName="picture6" refType="h" fact="0.1218"/>
                  <dgm:constr type="r" for="ch" forName="parTx7" refType="w" fact="0.2055"/>
                  <dgm:constr type="t" for="ch" forName="parTx7" refType="h" fact="0.1151"/>
                  <dgm:constr type="w" for="ch" forName="parTx7" refType="w" fact="0.2396"/>
                  <dgm:constr type="h" for="ch" forName="parTx7" refType="h" fact="0.0704"/>
                  <dgm:constr type="ctrX" for="ch" forName="picture7" refType="w" fact="0.2164"/>
                  <dgm:constr type="ctrY" for="ch" forName="picture7" refType="h" fact="0.1075"/>
                  <dgm:constr type="w" for="ch" forName="picture7" refType="w" fact="0.1111"/>
                  <dgm:constr type="h" for="ch" forName="picture7" refType="h" fact="0.1218"/>
                </dgm:constrLst>
              </dgm:else>
            </dgm:choose>
          </dgm:else>
        </dgm:choose>
      </dgm:else>
    </dgm:choose>
    <dgm:forEach name="wrapper" axis="self" ptType="parTrans">
      <dgm:forEach name="wrapper2" axis="self" ptType="sibTrans" st="2">
        <dgm:forEach name="imageRepeat" axis="self">
          <dgm:layoutNode name="imageRepeat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 axis="self"/>
          </dgm:layoutNode>
        </dgm:forEach>
      </dgm:forEach>
    </dgm:forEach>
    <dgm:choose name="Name72">
      <dgm:if name="Name73" axis="ch" ptType="node" func="cnt" op="gte" val="2">
        <dgm:layoutNode name="dot1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2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3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</dgm:if>
      <dgm:else name="Name74"/>
    </dgm:choose>
    <dgm:choose name="Name75">
      <dgm:if name="Name76" axis="ch" ptType="node" func="cnt" op="gte" val="3">
        <dgm:layoutNode name="dot4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5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</dgm:if>
      <dgm:else name="Name77"/>
    </dgm:choose>
    <dgm:choose name="Name78">
      <dgm:if name="Name79" axis="ch" ptType="node" func="cnt" op="gte" val="4">
        <dgm:layoutNode name="dot6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</dgm:if>
      <dgm:else name="Name80"/>
    </dgm:choose>
    <dgm:choose name="Name81">
      <dgm:if name="Name82" axis="ch" ptType="node" func="cnt" op="gte" val="5">
        <dgm:layoutNode name="dot7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8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</dgm:if>
      <dgm:else name="Name83"/>
    </dgm:choose>
    <dgm:choose name="Name84">
      <dgm:if name="Name85" axis="ch" ptType="node" func="cnt" op="gte" val="6">
        <dgm:layoutNode name="dot9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10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</dgm:if>
      <dgm:else name="Name86"/>
    </dgm:choose>
    <dgm:choose name="Name87">
      <dgm:if name="Name88" axis="ch" ptType="node" func="cnt" op="gte" val="7">
        <dgm:layoutNode name="dot11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</dgm:if>
      <dgm:else name="Name89"/>
    </dgm:choose>
    <dgm:choose name="Name90">
      <dgm:if name="Name91" axis="ch" ptType="node" func="cnt" op="gte" val="2">
        <dgm:layoutNode name="dotArrow1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Arrow2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Arrow3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Arrow4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Arrow5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Arrow6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Arrow7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</dgm:if>
      <dgm:else name="Name92"/>
    </dgm:choose>
    <dgm:forEach name="Name93" axis="ch" ptType="node" cnt="1">
      <dgm:layoutNode name="parTx1">
        <dgm:choose name="Name94">
          <dgm:if name="Name95" func="var" arg="dir" op="equ" val="norm">
            <dgm:alg type="tx">
              <dgm:param type="parTxLTRAlign" val="l"/>
              <dgm:param type="parTxRTLAlign" val="r"/>
            </dgm:alg>
          </dgm:if>
          <dgm:else name="Name96">
            <dgm:alg type="tx">
              <dgm:param type="parTxLTRAlign" val="r"/>
              <dgm:param type="parTxRTLAlign" val="l"/>
            </dgm:alg>
          </dgm:else>
        </dgm:choose>
        <dgm:shape xmlns:r="http://schemas.openxmlformats.org/officeDocument/2006/relationships" type="roundRect" r:blip="">
          <dgm:adjLst/>
        </dgm:shape>
        <dgm:presOf axis="self" ptType="node"/>
        <dgm:choose name="Name97">
          <dgm:if name="Name98" func="var" arg="dir" op="equ" val="norm">
            <dgm:constrLst>
              <dgm:constr type="lMarg" refType="w" fact="0.6"/>
              <dgm:constr type="rMarg" refType="primFontSz" fact="0.3"/>
              <dgm:constr type="tMarg" refType="primFontSz" fact="0.3"/>
              <dgm:constr type="bMarg" refType="primFontSz" fact="0.3"/>
            </dgm:constrLst>
          </dgm:if>
          <dgm:else name="Name99">
            <dgm:constrLst>
              <dgm:constr type="rMarg" refType="w" fact="0.6"/>
              <dgm:constr type="lMarg" refType="primFontSz" fact="0.3"/>
              <dgm:constr type="tMarg" refType="primFontSz" fact="0.3"/>
              <dgm:constr type="bMarg" refType="primFontSz" fact="0.3"/>
            </dgm:constrLst>
          </dgm:else>
        </dgm:choose>
        <dgm:ruleLst>
          <dgm:rule type="primFontSz" val="5" fact="NaN" max="NaN"/>
        </dgm:ruleLst>
      </dgm:layoutNode>
      <dgm:choose name="Name100">
        <dgm:if name="Name101" axis="ch" ptType="node" func="cnt" op="gte" val="1">
          <dgm:layoutNode name="desTx1" styleLbl="revTx">
            <dgm:varLst>
              <dgm:bulletEnabled val="1"/>
            </dgm:varLst>
            <dgm:choose name="Name102">
              <dgm:if name="Name103" func="var" arg="dir" op="equ" val="norm">
                <dgm:choose name="Name104">
                  <dgm:if name="Name105" axis="ch" ptType="node" func="cnt" op="gte" val="2">
                    <dgm:alg type="tx">
                      <dgm:param type="parTxLTRAlign" val="l"/>
                      <dgm:param type="parTxRTLAlign" val="l"/>
                      <dgm:param type="stBulletLvl" val="1"/>
                    </dgm:alg>
                  </dgm:if>
                  <dgm:else name="Name106">
                    <dgm:alg type="tx">
                      <dgm:param type="parTxLTRAlign" val="l"/>
                      <dgm:param type="parTxRTLAlign" val="l"/>
                    </dgm:alg>
                  </dgm:else>
                </dgm:choose>
              </dgm:if>
              <dgm:else name="Name107">
                <dgm:choose name="Name108">
                  <dgm:if name="Name109" axis="ch" ptType="node" func="cnt" op="gte" val="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  <dgm:param type="stBulletLvl" val="1"/>
                    </dgm:alg>
                  </dgm:if>
                  <dgm:else name="Name110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</dgm:alg>
                  </dgm:else>
                </dgm:choose>
              </dgm:else>
            </dgm:choose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rMarg" refType="primFontSz" fact="0.2"/>
              <dgm:constr type="tMarg" refType="primFontSz" fact="0.2"/>
              <dgm:constr type="bMarg" refType="primFontSz" fact="0.2"/>
            </dgm:constrLst>
            <dgm:ruleLst>
              <dgm:rule type="primFontSz" val="5" fact="NaN" max="NaN"/>
            </dgm:ruleLst>
          </dgm:layoutNode>
        </dgm:if>
        <dgm:else name="Name111"/>
      </dgm:choose>
    </dgm:forEach>
    <dgm:forEach name="Name112" axis="ch" ptType="sibTrans" hideLastTrans="0" cnt="1">
      <dgm:layoutNode name="picture1">
        <dgm:alg type="sp"/>
        <dgm:shape xmlns:r="http://schemas.openxmlformats.org/officeDocument/2006/relationships" r:blip="">
          <dgm:adjLst/>
        </dgm:shape>
        <dgm:presOf/>
        <dgm:constrLst/>
        <dgm:forEach name="Name113" ref="imageRepeat"/>
      </dgm:layoutNode>
    </dgm:forEach>
    <dgm:forEach name="Name114" axis="ch" ptType="node" st="2" cnt="1">
      <dgm:layoutNode name="parTx2">
        <dgm:choose name="Name115">
          <dgm:if name="Name116" func="var" arg="dir" op="equ" val="norm">
            <dgm:alg type="tx">
              <dgm:param type="parTxLTRAlign" val="l"/>
              <dgm:param type="parTxRTLAlign" val="r"/>
            </dgm:alg>
          </dgm:if>
          <dgm:else name="Name117">
            <dgm:alg type="tx">
              <dgm:param type="parTxLTRAlign" val="r"/>
              <dgm:param type="parTxRTLAlign" val="l"/>
            </dgm:alg>
          </dgm:else>
        </dgm:choose>
        <dgm:shape xmlns:r="http://schemas.openxmlformats.org/officeDocument/2006/relationships" type="roundRect" r:blip="">
          <dgm:adjLst/>
        </dgm:shape>
        <dgm:presOf axis="self" ptType="node"/>
        <dgm:choose name="Name118">
          <dgm:if name="Name119" func="var" arg="dir" op="equ" val="norm">
            <dgm:constrLst>
              <dgm:constr type="lMarg" refType="w" fact="0.6"/>
              <dgm:constr type="rMarg" refType="primFontSz" fact="0.3"/>
              <dgm:constr type="tMarg" refType="primFontSz" fact="0.3"/>
              <dgm:constr type="bMarg" refType="primFontSz" fact="0.3"/>
            </dgm:constrLst>
          </dgm:if>
          <dgm:else name="Name120">
            <dgm:constrLst>
              <dgm:constr type="rMarg" refType="w" fact="0.6"/>
              <dgm:constr type="lMarg" refType="primFontSz" fact="0.3"/>
              <dgm:constr type="tMarg" refType="primFontSz" fact="0.3"/>
              <dgm:constr type="bMarg" refType="primFontSz" fact="0.3"/>
            </dgm:constrLst>
          </dgm:else>
        </dgm:choose>
        <dgm:ruleLst>
          <dgm:rule type="primFontSz" val="5" fact="NaN" max="NaN"/>
        </dgm:ruleLst>
      </dgm:layoutNode>
      <dgm:choose name="Name121">
        <dgm:if name="Name122" axis="ch" ptType="node" func="cnt" op="gte" val="1">
          <dgm:layoutNode name="desTx2" styleLbl="revTx">
            <dgm:varLst>
              <dgm:bulletEnabled val="1"/>
            </dgm:varLst>
            <dgm:choose name="Name123">
              <dgm:if name="Name124" func="var" arg="dir" op="equ" val="norm">
                <dgm:choose name="Name125">
                  <dgm:if name="Name126" axis="ch" ptType="node" func="cnt" op="gte" val="2">
                    <dgm:alg type="tx">
                      <dgm:param type="parTxLTRAlign" val="l"/>
                      <dgm:param type="parTxRTLAlign" val="l"/>
                      <dgm:param type="stBulletLvl" val="1"/>
                    </dgm:alg>
                  </dgm:if>
                  <dgm:else name="Name127">
                    <dgm:alg type="tx">
                      <dgm:param type="parTxLTRAlign" val="l"/>
                      <dgm:param type="parTxRTLAlign" val="l"/>
                    </dgm:alg>
                  </dgm:else>
                </dgm:choose>
              </dgm:if>
              <dgm:else name="Name128">
                <dgm:choose name="Name129">
                  <dgm:if name="Name130" axis="ch" ptType="node" func="cnt" op="gte" val="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  <dgm:param type="stBulletLvl" val="1"/>
                    </dgm:alg>
                  </dgm:if>
                  <dgm:else name="Name131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</dgm:alg>
                  </dgm:else>
                </dgm:choose>
              </dgm:else>
            </dgm:choose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rMarg" refType="primFontSz" fact="0.2"/>
              <dgm:constr type="tMarg" refType="primFontSz" fact="0.2"/>
              <dgm:constr type="bMarg" refType="primFontSz" fact="0.2"/>
            </dgm:constrLst>
            <dgm:ruleLst>
              <dgm:rule type="primFontSz" val="5" fact="NaN" max="NaN"/>
            </dgm:ruleLst>
          </dgm:layoutNode>
        </dgm:if>
        <dgm:else name="Name132"/>
      </dgm:choose>
    </dgm:forEach>
    <dgm:forEach name="Name133" axis="ch" ptType="sibTrans" hideLastTrans="0" st="2" cnt="1">
      <dgm:layoutNode name="picture2">
        <dgm:alg type="sp"/>
        <dgm:shape xmlns:r="http://schemas.openxmlformats.org/officeDocument/2006/relationships" r:blip="">
          <dgm:adjLst/>
        </dgm:shape>
        <dgm:presOf/>
        <dgm:constrLst/>
        <dgm:forEach name="Name134" ref="imageRepeat"/>
      </dgm:layoutNode>
    </dgm:forEach>
    <dgm:forEach name="Name135" axis="ch" ptType="node" st="3" cnt="1">
      <dgm:layoutNode name="parTx3">
        <dgm:choose name="Name136">
          <dgm:if name="Name137" func="var" arg="dir" op="equ" val="norm">
            <dgm:alg type="tx">
              <dgm:param type="parTxLTRAlign" val="l"/>
              <dgm:param type="parTxRTLAlign" val="r"/>
            </dgm:alg>
          </dgm:if>
          <dgm:else name="Name138">
            <dgm:alg type="tx">
              <dgm:param type="parTxLTRAlign" val="r"/>
              <dgm:param type="parTxRTLAlign" val="l"/>
            </dgm:alg>
          </dgm:else>
        </dgm:choose>
        <dgm:shape xmlns:r="http://schemas.openxmlformats.org/officeDocument/2006/relationships" type="roundRect" r:blip="">
          <dgm:adjLst/>
        </dgm:shape>
        <dgm:presOf axis="self" ptType="node"/>
        <dgm:choose name="Name139">
          <dgm:if name="Name140" func="var" arg="dir" op="equ" val="norm">
            <dgm:constrLst>
              <dgm:constr type="lMarg" refType="w" fact="0.6"/>
              <dgm:constr type="rMarg" refType="primFontSz" fact="0.3"/>
              <dgm:constr type="tMarg" refType="primFontSz" fact="0.3"/>
              <dgm:constr type="bMarg" refType="primFontSz" fact="0.3"/>
            </dgm:constrLst>
          </dgm:if>
          <dgm:else name="Name141">
            <dgm:constrLst>
              <dgm:constr type="rMarg" refType="w" fact="0.6"/>
              <dgm:constr type="lMarg" refType="primFontSz" fact="0.3"/>
              <dgm:constr type="tMarg" refType="primFontSz" fact="0.3"/>
              <dgm:constr type="bMarg" refType="primFontSz" fact="0.3"/>
            </dgm:constrLst>
          </dgm:else>
        </dgm:choose>
        <dgm:ruleLst>
          <dgm:rule type="primFontSz" val="5" fact="NaN" max="NaN"/>
        </dgm:ruleLst>
      </dgm:layoutNode>
      <dgm:choose name="Name142">
        <dgm:if name="Name143" axis="ch" ptType="node" func="cnt" op="gte" val="1">
          <dgm:layoutNode name="desTx3" styleLbl="revTx">
            <dgm:varLst>
              <dgm:bulletEnabled val="1"/>
            </dgm:varLst>
            <dgm:choose name="Name144">
              <dgm:if name="Name145" func="var" arg="dir" op="equ" val="norm">
                <dgm:choose name="Name146">
                  <dgm:if name="Name147" axis="ch" ptType="node" func="cnt" op="gte" val="2">
                    <dgm:alg type="tx">
                      <dgm:param type="parTxLTRAlign" val="l"/>
                      <dgm:param type="parTxRTLAlign" val="l"/>
                      <dgm:param type="stBulletLvl" val="1"/>
                    </dgm:alg>
                  </dgm:if>
                  <dgm:else name="Name148">
                    <dgm:alg type="tx">
                      <dgm:param type="parTxLTRAlign" val="l"/>
                      <dgm:param type="parTxRTLAlign" val="l"/>
                    </dgm:alg>
                  </dgm:else>
                </dgm:choose>
              </dgm:if>
              <dgm:else name="Name149">
                <dgm:choose name="Name150">
                  <dgm:if name="Name151" axis="ch" ptType="node" func="cnt" op="gte" val="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  <dgm:param type="stBulletLvl" val="1"/>
                    </dgm:alg>
                  </dgm:if>
                  <dgm:else name="Name15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</dgm:alg>
                  </dgm:else>
                </dgm:choose>
              </dgm:else>
            </dgm:choose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rMarg" refType="primFontSz" fact="0.2"/>
              <dgm:constr type="tMarg" refType="primFontSz" fact="0.2"/>
              <dgm:constr type="bMarg" refType="primFontSz" fact="0.2"/>
            </dgm:constrLst>
            <dgm:ruleLst>
              <dgm:rule type="primFontSz" val="5" fact="NaN" max="NaN"/>
            </dgm:ruleLst>
          </dgm:layoutNode>
        </dgm:if>
        <dgm:else name="Name153"/>
      </dgm:choose>
    </dgm:forEach>
    <dgm:forEach name="Name154" axis="ch" ptType="sibTrans" hideLastTrans="0" st="3" cnt="1">
      <dgm:layoutNode name="picture3">
        <dgm:alg type="sp"/>
        <dgm:shape xmlns:r="http://schemas.openxmlformats.org/officeDocument/2006/relationships" r:blip="">
          <dgm:adjLst/>
        </dgm:shape>
        <dgm:presOf/>
        <dgm:constrLst/>
        <dgm:forEach name="Name155" ref="imageRepeat"/>
      </dgm:layoutNode>
    </dgm:forEach>
    <dgm:forEach name="Name156" axis="ch" ptType="node" st="4" cnt="1">
      <dgm:layoutNode name="parTx4">
        <dgm:choose name="Name157">
          <dgm:if name="Name158" func="var" arg="dir" op="equ" val="norm">
            <dgm:alg type="tx">
              <dgm:param type="parTxLTRAlign" val="l"/>
              <dgm:param type="parTxRTLAlign" val="r"/>
            </dgm:alg>
          </dgm:if>
          <dgm:else name="Name159">
            <dgm:alg type="tx">
              <dgm:param type="parTxLTRAlign" val="r"/>
              <dgm:param type="parTxRTLAlign" val="l"/>
            </dgm:alg>
          </dgm:else>
        </dgm:choose>
        <dgm:shape xmlns:r="http://schemas.openxmlformats.org/officeDocument/2006/relationships" type="roundRect" r:blip="">
          <dgm:adjLst/>
        </dgm:shape>
        <dgm:presOf axis="self" ptType="node"/>
        <dgm:choose name="Name160">
          <dgm:if name="Name161" func="var" arg="dir" op="equ" val="norm">
            <dgm:constrLst>
              <dgm:constr type="lMarg" refType="w" fact="0.6"/>
              <dgm:constr type="rMarg" refType="primFontSz" fact="0.3"/>
              <dgm:constr type="tMarg" refType="primFontSz" fact="0.3"/>
              <dgm:constr type="bMarg" refType="primFontSz" fact="0.3"/>
            </dgm:constrLst>
          </dgm:if>
          <dgm:else name="Name162">
            <dgm:constrLst>
              <dgm:constr type="rMarg" refType="w" fact="0.6"/>
              <dgm:constr type="lMarg" refType="primFontSz" fact="0.3"/>
              <dgm:constr type="tMarg" refType="primFontSz" fact="0.3"/>
              <dgm:constr type="bMarg" refType="primFontSz" fact="0.3"/>
            </dgm:constrLst>
          </dgm:else>
        </dgm:choose>
        <dgm:ruleLst>
          <dgm:rule type="primFontSz" val="5" fact="NaN" max="NaN"/>
        </dgm:ruleLst>
      </dgm:layoutNode>
      <dgm:choose name="Name163">
        <dgm:if name="Name164" axis="ch" ptType="node" func="cnt" op="gte" val="1">
          <dgm:layoutNode name="desTx4" styleLbl="revTx">
            <dgm:varLst>
              <dgm:bulletEnabled val="1"/>
            </dgm:varLst>
            <dgm:choose name="Name165">
              <dgm:if name="Name166" func="var" arg="dir" op="equ" val="norm">
                <dgm:choose name="Name167">
                  <dgm:if name="Name168" axis="ch" ptType="node" func="cnt" op="gte" val="2">
                    <dgm:alg type="tx">
                      <dgm:param type="parTxLTRAlign" val="l"/>
                      <dgm:param type="parTxRTLAlign" val="l"/>
                      <dgm:param type="stBulletLvl" val="1"/>
                    </dgm:alg>
                  </dgm:if>
                  <dgm:else name="Name169">
                    <dgm:alg type="tx">
                      <dgm:param type="parTxLTRAlign" val="l"/>
                      <dgm:param type="parTxRTLAlign" val="l"/>
                    </dgm:alg>
                  </dgm:else>
                </dgm:choose>
              </dgm:if>
              <dgm:else name="Name170">
                <dgm:choose name="Name171">
                  <dgm:if name="Name172" axis="ch" ptType="node" func="cnt" op="gte" val="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  <dgm:param type="stBulletLvl" val="1"/>
                    </dgm:alg>
                  </dgm:if>
                  <dgm:else name="Name173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</dgm:alg>
                  </dgm:else>
                </dgm:choose>
              </dgm:else>
            </dgm:choose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rMarg" refType="primFontSz" fact="0.2"/>
              <dgm:constr type="tMarg" refType="primFontSz" fact="0.2"/>
              <dgm:constr type="bMarg" refType="primFontSz" fact="0.2"/>
            </dgm:constrLst>
            <dgm:ruleLst>
              <dgm:rule type="primFontSz" val="5" fact="NaN" max="NaN"/>
            </dgm:ruleLst>
          </dgm:layoutNode>
        </dgm:if>
        <dgm:else name="Name174"/>
      </dgm:choose>
    </dgm:forEach>
    <dgm:forEach name="Name175" axis="ch" ptType="sibTrans" hideLastTrans="0" st="4" cnt="1">
      <dgm:layoutNode name="picture4">
        <dgm:alg type="sp"/>
        <dgm:shape xmlns:r="http://schemas.openxmlformats.org/officeDocument/2006/relationships" r:blip="">
          <dgm:adjLst/>
        </dgm:shape>
        <dgm:presOf/>
        <dgm:constrLst/>
        <dgm:forEach name="Name176" ref="imageRepeat"/>
      </dgm:layoutNode>
    </dgm:forEach>
    <dgm:forEach name="Name177" axis="ch" ptType="node" st="5" cnt="1">
      <dgm:layoutNode name="parTx5">
        <dgm:choose name="Name178">
          <dgm:if name="Name179" func="var" arg="dir" op="equ" val="norm">
            <dgm:alg type="tx">
              <dgm:param type="parTxLTRAlign" val="l"/>
              <dgm:param type="parTxRTLAlign" val="r"/>
            </dgm:alg>
          </dgm:if>
          <dgm:else name="Name180">
            <dgm:alg type="tx">
              <dgm:param type="parTxLTRAlign" val="r"/>
              <dgm:param type="parTxRTLAlign" val="l"/>
            </dgm:alg>
          </dgm:else>
        </dgm:choose>
        <dgm:shape xmlns:r="http://schemas.openxmlformats.org/officeDocument/2006/relationships" type="roundRect" r:blip="">
          <dgm:adjLst/>
        </dgm:shape>
        <dgm:presOf axis="self" ptType="node"/>
        <dgm:choose name="Name181">
          <dgm:if name="Name182" func="var" arg="dir" op="equ" val="norm">
            <dgm:constrLst>
              <dgm:constr type="lMarg" refType="w" fact="0.6"/>
              <dgm:constr type="rMarg" refType="primFontSz" fact="0.3"/>
              <dgm:constr type="tMarg" refType="primFontSz" fact="0.3"/>
              <dgm:constr type="bMarg" refType="primFontSz" fact="0.3"/>
            </dgm:constrLst>
          </dgm:if>
          <dgm:else name="Name183">
            <dgm:constrLst>
              <dgm:constr type="rMarg" refType="w" fact="0.6"/>
              <dgm:constr type="lMarg" refType="primFontSz" fact="0.3"/>
              <dgm:constr type="tMarg" refType="primFontSz" fact="0.3"/>
              <dgm:constr type="bMarg" refType="primFontSz" fact="0.3"/>
            </dgm:constrLst>
          </dgm:else>
        </dgm:choose>
        <dgm:ruleLst>
          <dgm:rule type="primFontSz" val="5" fact="NaN" max="NaN"/>
        </dgm:ruleLst>
      </dgm:layoutNode>
      <dgm:choose name="Name184">
        <dgm:if name="Name185" axis="ch" ptType="node" func="cnt" op="gte" val="1">
          <dgm:layoutNode name="desTx5" styleLbl="revTx">
            <dgm:varLst>
              <dgm:bulletEnabled val="1"/>
            </dgm:varLst>
            <dgm:choose name="Name186">
              <dgm:if name="Name187" func="var" arg="dir" op="equ" val="norm">
                <dgm:choose name="Name188">
                  <dgm:if name="Name189" axis="ch" ptType="node" func="cnt" op="gte" val="2">
                    <dgm:alg type="tx">
                      <dgm:param type="parTxLTRAlign" val="l"/>
                      <dgm:param type="parTxRTLAlign" val="l"/>
                      <dgm:param type="stBulletLvl" val="1"/>
                    </dgm:alg>
                  </dgm:if>
                  <dgm:else name="Name190">
                    <dgm:alg type="tx">
                      <dgm:param type="parTxLTRAlign" val="l"/>
                      <dgm:param type="parTxRTLAlign" val="l"/>
                    </dgm:alg>
                  </dgm:else>
                </dgm:choose>
              </dgm:if>
              <dgm:else name="Name191">
                <dgm:choose name="Name192">
                  <dgm:if name="Name193" axis="ch" ptType="node" func="cnt" op="gte" val="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  <dgm:param type="stBulletLvl" val="1"/>
                    </dgm:alg>
                  </dgm:if>
                  <dgm:else name="Name194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</dgm:alg>
                  </dgm:else>
                </dgm:choose>
              </dgm:else>
            </dgm:choose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rMarg" refType="primFontSz" fact="0.2"/>
              <dgm:constr type="tMarg" refType="primFontSz" fact="0.2"/>
              <dgm:constr type="bMarg" refType="primFontSz" fact="0.2"/>
            </dgm:constrLst>
            <dgm:ruleLst>
              <dgm:rule type="primFontSz" val="5" fact="NaN" max="NaN"/>
            </dgm:ruleLst>
          </dgm:layoutNode>
        </dgm:if>
        <dgm:else name="Name195"/>
      </dgm:choose>
    </dgm:forEach>
    <dgm:forEach name="Name196" axis="ch" ptType="sibTrans" hideLastTrans="0" st="5" cnt="1">
      <dgm:layoutNode name="picture5">
        <dgm:alg type="sp"/>
        <dgm:shape xmlns:r="http://schemas.openxmlformats.org/officeDocument/2006/relationships" r:blip="">
          <dgm:adjLst/>
        </dgm:shape>
        <dgm:presOf/>
        <dgm:constrLst/>
        <dgm:forEach name="Name197" ref="imageRepeat"/>
      </dgm:layoutNode>
    </dgm:forEach>
    <dgm:forEach name="Name198" axis="ch" ptType="node" st="6" cnt="1">
      <dgm:layoutNode name="parTx6">
        <dgm:choose name="Name199">
          <dgm:if name="Name200" func="var" arg="dir" op="equ" val="norm">
            <dgm:alg type="tx">
              <dgm:param type="parTxLTRAlign" val="l"/>
              <dgm:param type="parTxRTLAlign" val="r"/>
            </dgm:alg>
          </dgm:if>
          <dgm:else name="Name201">
            <dgm:alg type="tx">
              <dgm:param type="parTxLTRAlign" val="r"/>
              <dgm:param type="parTxRTLAlign" val="l"/>
            </dgm:alg>
          </dgm:else>
        </dgm:choose>
        <dgm:shape xmlns:r="http://schemas.openxmlformats.org/officeDocument/2006/relationships" type="roundRect" r:blip="">
          <dgm:adjLst/>
        </dgm:shape>
        <dgm:presOf axis="self" ptType="node"/>
        <dgm:choose name="Name202">
          <dgm:if name="Name203" func="var" arg="dir" op="equ" val="norm">
            <dgm:constrLst>
              <dgm:constr type="lMarg" refType="w" fact="0.6"/>
              <dgm:constr type="rMarg" refType="primFontSz" fact="0.3"/>
              <dgm:constr type="tMarg" refType="primFontSz" fact="0.3"/>
              <dgm:constr type="bMarg" refType="primFontSz" fact="0.3"/>
            </dgm:constrLst>
          </dgm:if>
          <dgm:else name="Name204">
            <dgm:constrLst>
              <dgm:constr type="rMarg" refType="w" fact="0.6"/>
              <dgm:constr type="lMarg" refType="primFontSz" fact="0.3"/>
              <dgm:constr type="tMarg" refType="primFontSz" fact="0.3"/>
              <dgm:constr type="bMarg" refType="primFontSz" fact="0.3"/>
            </dgm:constrLst>
          </dgm:else>
        </dgm:choose>
        <dgm:ruleLst>
          <dgm:rule type="primFontSz" val="5" fact="NaN" max="NaN"/>
        </dgm:ruleLst>
      </dgm:layoutNode>
      <dgm:choose name="Name205">
        <dgm:if name="Name206" axis="ch" ptType="node" func="cnt" op="gte" val="1">
          <dgm:layoutNode name="desTx6" styleLbl="revTx">
            <dgm:varLst>
              <dgm:bulletEnabled val="1"/>
            </dgm:varLst>
            <dgm:choose name="Name207">
              <dgm:if name="Name208" func="var" arg="dir" op="equ" val="norm">
                <dgm:choose name="Name209">
                  <dgm:if name="Name210" axis="ch" ptType="node" func="cnt" op="gte" val="2">
                    <dgm:alg type="tx">
                      <dgm:param type="parTxLTRAlign" val="l"/>
                      <dgm:param type="parTxRTLAlign" val="l"/>
                      <dgm:param type="stBulletLvl" val="1"/>
                    </dgm:alg>
                  </dgm:if>
                  <dgm:else name="Name211">
                    <dgm:alg type="tx">
                      <dgm:param type="parTxLTRAlign" val="l"/>
                      <dgm:param type="parTxRTLAlign" val="l"/>
                    </dgm:alg>
                  </dgm:else>
                </dgm:choose>
              </dgm:if>
              <dgm:else name="Name212">
                <dgm:choose name="Name213">
                  <dgm:if name="Name214" axis="ch" ptType="node" func="cnt" op="gte" val="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  <dgm:param type="stBulletLvl" val="1"/>
                    </dgm:alg>
                  </dgm:if>
                  <dgm:else name="Name215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</dgm:alg>
                  </dgm:else>
                </dgm:choose>
              </dgm:else>
            </dgm:choose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rMarg" refType="primFontSz" fact="0.2"/>
              <dgm:constr type="tMarg" refType="primFontSz" fact="0.2"/>
              <dgm:constr type="bMarg" refType="primFontSz" fact="0.2"/>
            </dgm:constrLst>
            <dgm:ruleLst>
              <dgm:rule type="primFontSz" val="5" fact="NaN" max="NaN"/>
            </dgm:ruleLst>
          </dgm:layoutNode>
        </dgm:if>
        <dgm:else name="Name216"/>
      </dgm:choose>
    </dgm:forEach>
    <dgm:forEach name="Name217" axis="ch" ptType="sibTrans" hideLastTrans="0" st="6" cnt="1">
      <dgm:layoutNode name="picture6">
        <dgm:alg type="sp"/>
        <dgm:shape xmlns:r="http://schemas.openxmlformats.org/officeDocument/2006/relationships" r:blip="">
          <dgm:adjLst/>
        </dgm:shape>
        <dgm:presOf/>
        <dgm:constrLst/>
        <dgm:forEach name="Name218" ref="imageRepeat"/>
      </dgm:layoutNode>
    </dgm:forEach>
    <dgm:forEach name="Name219" axis="ch" ptType="node" st="7" cnt="1">
      <dgm:layoutNode name="parTx7">
        <dgm:choose name="Name220">
          <dgm:if name="Name221" func="var" arg="dir" op="equ" val="norm">
            <dgm:alg type="tx">
              <dgm:param type="parTxLTRAlign" val="l"/>
              <dgm:param type="parTxRTLAlign" val="r"/>
            </dgm:alg>
          </dgm:if>
          <dgm:else name="Name222">
            <dgm:alg type="tx">
              <dgm:param type="parTxLTRAlign" val="r"/>
              <dgm:param type="parTxRTLAlign" val="l"/>
            </dgm:alg>
          </dgm:else>
        </dgm:choose>
        <dgm:shape xmlns:r="http://schemas.openxmlformats.org/officeDocument/2006/relationships" type="roundRect" r:blip="">
          <dgm:adjLst/>
        </dgm:shape>
        <dgm:presOf axis="self" ptType="node"/>
        <dgm:choose name="Name223">
          <dgm:if name="Name224" func="var" arg="dir" op="equ" val="norm">
            <dgm:constrLst>
              <dgm:constr type="lMarg" refType="w" fact="0.6"/>
              <dgm:constr type="rMarg" refType="primFontSz" fact="0.3"/>
              <dgm:constr type="tMarg" refType="primFontSz" fact="0.3"/>
              <dgm:constr type="bMarg" refType="primFontSz" fact="0.3"/>
            </dgm:constrLst>
          </dgm:if>
          <dgm:else name="Name225">
            <dgm:constrLst>
              <dgm:constr type="rMarg" refType="w" fact="0.6"/>
              <dgm:constr type="lMarg" refType="primFontSz" fact="0.3"/>
              <dgm:constr type="tMarg" refType="primFontSz" fact="0.3"/>
              <dgm:constr type="bMarg" refType="primFontSz" fact="0.3"/>
            </dgm:constrLst>
          </dgm:else>
        </dgm:choose>
        <dgm:ruleLst>
          <dgm:rule type="primFontSz" val="5" fact="NaN" max="NaN"/>
        </dgm:ruleLst>
      </dgm:layoutNode>
      <dgm:choose name="Name226">
        <dgm:if name="Name227" axis="ch" ptType="node" func="cnt" op="gte" val="1">
          <dgm:layoutNode name="desTx7" styleLbl="revTx">
            <dgm:varLst>
              <dgm:bulletEnabled val="1"/>
            </dgm:varLst>
            <dgm:choose name="Name228">
              <dgm:if name="Name229" func="var" arg="dir" op="equ" val="norm">
                <dgm:choose name="Name230">
                  <dgm:if name="Name231" axis="ch" ptType="node" func="cnt" op="gte" val="2">
                    <dgm:alg type="tx">
                      <dgm:param type="parTxLTRAlign" val="l"/>
                      <dgm:param type="parTxRTLAlign" val="l"/>
                      <dgm:param type="stBulletLvl" val="1"/>
                    </dgm:alg>
                  </dgm:if>
                  <dgm:else name="Name232">
                    <dgm:alg type="tx">
                      <dgm:param type="parTxLTRAlign" val="l"/>
                      <dgm:param type="parTxRTLAlign" val="l"/>
                    </dgm:alg>
                  </dgm:else>
                </dgm:choose>
              </dgm:if>
              <dgm:else name="Name233">
                <dgm:choose name="Name234">
                  <dgm:if name="Name235" axis="ch" ptType="node" func="cnt" op="gte" val="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  <dgm:param type="stBulletLvl" val="1"/>
                    </dgm:alg>
                  </dgm:if>
                  <dgm:else name="Name236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</dgm:alg>
                  </dgm:else>
                </dgm:choose>
              </dgm:else>
            </dgm:choose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rMarg" refType="primFontSz" fact="0.2"/>
              <dgm:constr type="tMarg" refType="primFontSz" fact="0.2"/>
              <dgm:constr type="bMarg" refType="primFontSz" fact="0.2"/>
            </dgm:constrLst>
            <dgm:ruleLst>
              <dgm:rule type="primFontSz" val="5" fact="NaN" max="NaN"/>
            </dgm:ruleLst>
          </dgm:layoutNode>
        </dgm:if>
        <dgm:else name="Name237"/>
      </dgm:choose>
    </dgm:forEach>
    <dgm:forEach name="Name238" axis="ch" ptType="sibTrans" hideLastTrans="0" st="7" cnt="1">
      <dgm:layoutNode name="picture7">
        <dgm:alg type="sp"/>
        <dgm:shape xmlns:r="http://schemas.openxmlformats.org/officeDocument/2006/relationships" r:blip="">
          <dgm:adjLst/>
        </dgm:shape>
        <dgm:presOf/>
        <dgm:constrLst/>
        <dgm:forEach name="Name239" ref="imageRepeat"/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462AD7-1EFF-4452-BE98-DD5E24E588DE}" type="datetimeFigureOut">
              <a:rPr lang="it-IT" smtClean="0"/>
              <a:t>28/02/2023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10F553-1B4F-45A4-A154-8087350AA1E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934140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DED4E1-C6A3-4F79-80CC-E311407078EF}" type="datetime1">
              <a:rPr lang="it-IT" smtClean="0"/>
              <a:t>28/02/2023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9D4F1-E751-4632-9DD5-C6CE798CCEC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756644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A4459-6BCA-497C-A279-DA76307A6072}" type="datetime1">
              <a:rPr lang="it-IT" smtClean="0"/>
              <a:t>28/02/2023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9D4F1-E751-4632-9DD5-C6CE798CCEC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03109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41B58-9A1C-4A47-BD79-441E163952F6}" type="datetime1">
              <a:rPr lang="it-IT" smtClean="0"/>
              <a:t>28/02/2023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9D4F1-E751-4632-9DD5-C6CE798CCEC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084704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B6C5D-0CB0-4FCF-BD8B-92C267E61261}" type="datetime1">
              <a:rPr lang="it-IT" smtClean="0"/>
              <a:t>28/02/2023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9D4F1-E751-4632-9DD5-C6CE798CCEC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416495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2EB61-AA39-4C8A-A03F-8BDBE7C492E0}" type="datetime1">
              <a:rPr lang="it-IT" smtClean="0"/>
              <a:t>28/02/2023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9D4F1-E751-4632-9DD5-C6CE798CCEC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26259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49F70-A96A-4D02-91CF-148BBB1710A3}" type="datetime1">
              <a:rPr lang="it-IT" smtClean="0"/>
              <a:t>28/02/2023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9D4F1-E751-4632-9DD5-C6CE798CCEC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875118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C64C7-CCDC-4A55-817E-6C54D42FCDAC}" type="datetime1">
              <a:rPr lang="it-IT" smtClean="0"/>
              <a:t>28/02/2023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9D4F1-E751-4632-9DD5-C6CE798CCEC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196442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41C54-A448-4637-92CE-4C0D07C99E11}" type="datetime1">
              <a:rPr lang="it-IT" smtClean="0"/>
              <a:t>28/02/2023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9D4F1-E751-4632-9DD5-C6CE798CCEC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108406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CF8679-2EB1-4AF1-8126-2103370F2FE8}" type="datetime1">
              <a:rPr lang="it-IT" smtClean="0"/>
              <a:t>28/02/2023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9D4F1-E751-4632-9DD5-C6CE798CCEC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982567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DD912-F615-4E4C-A018-6AD1643B93C6}" type="datetime1">
              <a:rPr lang="it-IT" smtClean="0"/>
              <a:t>28/02/2023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9D4F1-E751-4632-9DD5-C6CE798CCEC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866280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48217E-DADC-4DBC-BC1F-71DC6878CF5A}" type="datetime1">
              <a:rPr lang="it-IT" smtClean="0"/>
              <a:t>28/02/2023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9D4F1-E751-4632-9DD5-C6CE798CCEC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540199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A34767-2F30-437D-BC77-5E9D1A592C66}" type="datetime1">
              <a:rPr lang="it-IT" smtClean="0"/>
              <a:t>28/02/2023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69D4F1-E751-4632-9DD5-C6CE798CCEC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259525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4.xml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4.xml"/><Relationship Id="rId5" Type="http://schemas.openxmlformats.org/officeDocument/2006/relationships/diagramColors" Target="../diagrams/colors14.xml"/><Relationship Id="rId4" Type="http://schemas.openxmlformats.org/officeDocument/2006/relationships/diagramQuickStyle" Target="../diagrams/quickStyle1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5.xml"/><Relationship Id="rId2" Type="http://schemas.openxmlformats.org/officeDocument/2006/relationships/diagramData" Target="../diagrams/data1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5.xml"/><Relationship Id="rId5" Type="http://schemas.openxmlformats.org/officeDocument/2006/relationships/diagramColors" Target="../diagrams/colors15.xml"/><Relationship Id="rId4" Type="http://schemas.openxmlformats.org/officeDocument/2006/relationships/diagramQuickStyle" Target="../diagrams/quickStyle1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6.xml"/><Relationship Id="rId2" Type="http://schemas.openxmlformats.org/officeDocument/2006/relationships/diagramData" Target="../diagrams/data1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6.xml"/><Relationship Id="rId5" Type="http://schemas.openxmlformats.org/officeDocument/2006/relationships/diagramColors" Target="../diagrams/colors16.xml"/><Relationship Id="rId4" Type="http://schemas.openxmlformats.org/officeDocument/2006/relationships/diagramQuickStyle" Target="../diagrams/quickStyle16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3.xml"/><Relationship Id="rId3" Type="http://schemas.openxmlformats.org/officeDocument/2006/relationships/diagramLayout" Target="../diagrams/layout2.xml"/><Relationship Id="rId7" Type="http://schemas.openxmlformats.org/officeDocument/2006/relationships/diagramData" Target="../diagrams/data3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2.xml"/><Relationship Id="rId11" Type="http://schemas.microsoft.com/office/2007/relationships/diagramDrawing" Target="../diagrams/drawing3.xml"/><Relationship Id="rId5" Type="http://schemas.openxmlformats.org/officeDocument/2006/relationships/diagramColors" Target="../diagrams/colors2.xml"/><Relationship Id="rId10" Type="http://schemas.openxmlformats.org/officeDocument/2006/relationships/diagramColors" Target="../diagrams/colors3.xml"/><Relationship Id="rId4" Type="http://schemas.openxmlformats.org/officeDocument/2006/relationships/diagramQuickStyle" Target="../diagrams/quickStyle2.xml"/><Relationship Id="rId9" Type="http://schemas.openxmlformats.org/officeDocument/2006/relationships/diagramQuickStyle" Target="../diagrams/quickStyle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olo 7"/>
          <p:cNvSpPr>
            <a:spLocks noGrp="1"/>
          </p:cNvSpPr>
          <p:nvPr>
            <p:ph type="title"/>
          </p:nvPr>
        </p:nvSpPr>
        <p:spPr>
          <a:xfrm>
            <a:off x="0" y="12073"/>
            <a:ext cx="9144000" cy="824639"/>
          </a:xfrm>
          <a:gradFill flip="none" rotWithShape="1">
            <a:gsLst>
              <a:gs pos="16874">
                <a:schemeClr val="accent3">
                  <a:lumMod val="75000"/>
                </a:schemeClr>
              </a:gs>
              <a:gs pos="15749">
                <a:srgbClr val="95C5E7"/>
              </a:gs>
              <a:gs pos="13499">
                <a:srgbClr val="91BECF"/>
              </a:gs>
              <a:gs pos="8999">
                <a:srgbClr val="88B09E"/>
              </a:gs>
              <a:gs pos="0">
                <a:schemeClr val="accent3">
                  <a:lumMod val="75000"/>
                </a:schemeClr>
              </a:gs>
              <a:gs pos="17999">
                <a:srgbClr val="99CCFF"/>
              </a:gs>
              <a:gs pos="36000">
                <a:srgbClr val="9966FF"/>
              </a:gs>
              <a:gs pos="61000">
                <a:srgbClr val="CC99FF"/>
              </a:gs>
              <a:gs pos="82001">
                <a:schemeClr val="accent3">
                  <a:lumMod val="75000"/>
                </a:schemeClr>
              </a:gs>
              <a:gs pos="100000">
                <a:srgbClr val="CCCCFF"/>
              </a:gs>
            </a:gsLst>
            <a:lin ang="5400000" scaled="0"/>
            <a:tileRect r="-100000" b="-100000"/>
          </a:gradFill>
        </p:spPr>
        <p:txBody>
          <a:bodyPr/>
          <a:lstStyle/>
          <a:p>
            <a:r>
              <a:rPr lang="it-IT" b="1" dirty="0"/>
              <a:t>Contatti con il mondo esterno</a:t>
            </a:r>
          </a:p>
        </p:txBody>
      </p:sp>
      <p:graphicFrame>
        <p:nvGraphicFramePr>
          <p:cNvPr id="11" name="Segnaposto contenuto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48870108"/>
              </p:ext>
            </p:extLst>
          </p:nvPr>
        </p:nvGraphicFramePr>
        <p:xfrm>
          <a:off x="467544" y="16288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302161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/>
              <a:t>Oggetto</a:t>
            </a:r>
            <a:r>
              <a:rPr lang="it-IT" dirty="0"/>
              <a:t> </a:t>
            </a:r>
            <a:r>
              <a:rPr lang="it-IT" sz="3600" dirty="0"/>
              <a:t>– art. 20-</a:t>
            </a:r>
            <a:r>
              <a:rPr lang="it-IT" sz="3600" i="1" dirty="0"/>
              <a:t>ter</a:t>
            </a:r>
            <a:r>
              <a:rPr lang="it-IT" sz="3600" dirty="0"/>
              <a:t> comma 2</a:t>
            </a:r>
          </a:p>
        </p:txBody>
      </p:sp>
      <p:graphicFrame>
        <p:nvGraphicFramePr>
          <p:cNvPr id="5" name="Segnaposto contenuto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82982133"/>
              </p:ext>
            </p:extLst>
          </p:nvPr>
        </p:nvGraphicFramePr>
        <p:xfrm>
          <a:off x="457200" y="1600201"/>
          <a:ext cx="8229600" cy="48531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9D4F1-E751-4632-9DD5-C6CE798CCEC5}" type="slidenum">
              <a:rPr lang="it-IT" smtClean="0"/>
              <a:t>10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924344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b="1" dirty="0"/>
              <a:t>Presupposti per LPU all’esterno </a:t>
            </a:r>
            <a:br>
              <a:rPr lang="it-IT" dirty="0"/>
            </a:br>
            <a:r>
              <a:rPr lang="it-IT" sz="3600" dirty="0"/>
              <a:t>art. 20-</a:t>
            </a:r>
            <a:r>
              <a:rPr lang="it-IT" sz="3600" i="1" dirty="0"/>
              <a:t>ter</a:t>
            </a:r>
            <a:r>
              <a:rPr lang="it-IT" sz="3600" dirty="0"/>
              <a:t> comma 6</a:t>
            </a:r>
          </a:p>
        </p:txBody>
      </p:sp>
      <p:graphicFrame>
        <p:nvGraphicFramePr>
          <p:cNvPr id="5" name="Segnaposto contenuto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0083153"/>
              </p:ext>
            </p:extLst>
          </p:nvPr>
        </p:nvGraphicFramePr>
        <p:xfrm>
          <a:off x="683568" y="1600200"/>
          <a:ext cx="7776864" cy="47561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9D4F1-E751-4632-9DD5-C6CE798CCEC5}" type="slidenum">
              <a:rPr lang="it-IT" smtClean="0"/>
              <a:t>11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195012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b="1" dirty="0">
                <a:solidFill>
                  <a:srgbClr val="002060"/>
                </a:solidFill>
              </a:rPr>
              <a:t>Assistenza all’esterno ai figli minori</a:t>
            </a:r>
          </a:p>
        </p:txBody>
      </p:sp>
      <p:graphicFrame>
        <p:nvGraphicFramePr>
          <p:cNvPr id="5" name="Segnaposto contenuto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04944488"/>
              </p:ext>
            </p:extLst>
          </p:nvPr>
        </p:nvGraphicFramePr>
        <p:xfrm>
          <a:off x="642392" y="1624012"/>
          <a:ext cx="7859216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9D4F1-E751-4632-9DD5-C6CE798CCEC5}" type="slidenum">
              <a:rPr lang="it-IT" smtClean="0"/>
              <a:t>12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5205691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600" b="1" cap="all" dirty="0"/>
              <a:t>Visite al minore infermo</a:t>
            </a:r>
            <a:r>
              <a:rPr lang="it-IT" sz="3600" b="1" cap="all" dirty="0">
                <a:solidFill>
                  <a:srgbClr val="FF0000"/>
                </a:solidFill>
              </a:rPr>
              <a:t>*</a:t>
            </a:r>
            <a:r>
              <a:rPr lang="it-IT" sz="3600" b="1" cap="all" dirty="0"/>
              <a:t> </a:t>
            </a:r>
            <a:r>
              <a:rPr lang="it-IT" sz="2400" dirty="0"/>
              <a:t>– art. 21-</a:t>
            </a:r>
            <a:r>
              <a:rPr lang="it-IT" sz="2400" i="1" dirty="0"/>
              <a:t>ter</a:t>
            </a:r>
          </a:p>
        </p:txBody>
      </p:sp>
      <p:graphicFrame>
        <p:nvGraphicFramePr>
          <p:cNvPr id="5" name="Segnaposto contenuto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35523126"/>
              </p:ext>
            </p:extLst>
          </p:nvPr>
        </p:nvGraphicFramePr>
        <p:xfrm>
          <a:off x="827584" y="1417638"/>
          <a:ext cx="7632848" cy="431561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9D4F1-E751-4632-9DD5-C6CE798CCEC5}" type="slidenum">
              <a:rPr lang="it-IT" smtClean="0"/>
              <a:t>13</a:t>
            </a:fld>
            <a:endParaRPr lang="it-IT"/>
          </a:p>
        </p:txBody>
      </p:sp>
      <p:sp>
        <p:nvSpPr>
          <p:cNvPr id="3" name="CasellaDiTesto 2"/>
          <p:cNvSpPr txBox="1"/>
          <p:nvPr/>
        </p:nvSpPr>
        <p:spPr>
          <a:xfrm>
            <a:off x="827584" y="6093461"/>
            <a:ext cx="72111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>
                <a:solidFill>
                  <a:srgbClr val="FF0000"/>
                </a:solidFill>
              </a:rPr>
              <a:t>*</a:t>
            </a:r>
            <a:r>
              <a:rPr lang="it-IT" dirty="0"/>
              <a:t> </a:t>
            </a:r>
            <a:r>
              <a:rPr lang="it-IT" b="1" dirty="0"/>
              <a:t>La disciplina si applica anche nel caso di coniuge o convivente affetto da </a:t>
            </a:r>
            <a:r>
              <a:rPr lang="it-IT" b="1" i="1" dirty="0"/>
              <a:t>handicap</a:t>
            </a:r>
            <a:r>
              <a:rPr lang="it-IT" b="1" dirty="0"/>
              <a:t> grave</a:t>
            </a:r>
          </a:p>
        </p:txBody>
      </p:sp>
    </p:spTree>
    <p:extLst>
      <p:ext uri="{BB962C8B-B14F-4D97-AF65-F5344CB8AC3E}">
        <p14:creationId xmlns:p14="http://schemas.microsoft.com/office/powerpoint/2010/main" val="278719038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cap="all" dirty="0"/>
              <a:t>Disciplina</a:t>
            </a:r>
            <a:r>
              <a:rPr lang="it-IT" dirty="0"/>
              <a:t> delle visite all’infermo</a:t>
            </a:r>
          </a:p>
        </p:txBody>
      </p:sp>
      <p:graphicFrame>
        <p:nvGraphicFramePr>
          <p:cNvPr id="6" name="Segnaposto contenuto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07835175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9D4F1-E751-4632-9DD5-C6CE798CCEC5}" type="slidenum">
              <a:rPr lang="it-IT" smtClean="0"/>
              <a:t>14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1637318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sz="4900" b="1" dirty="0"/>
              <a:t>Disciplina</a:t>
            </a:r>
            <a:r>
              <a:rPr lang="it-IT" dirty="0"/>
              <a:t> </a:t>
            </a:r>
            <a:r>
              <a:rPr lang="it-IT" sz="4000" dirty="0"/>
              <a:t>dell’accompagnamento a visita medica del minore di dieci anni</a:t>
            </a:r>
            <a:endParaRPr lang="it-IT" dirty="0"/>
          </a:p>
        </p:txBody>
      </p:sp>
      <p:graphicFrame>
        <p:nvGraphicFramePr>
          <p:cNvPr id="6" name="Segnaposto contenuto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30369679"/>
              </p:ext>
            </p:extLst>
          </p:nvPr>
        </p:nvGraphicFramePr>
        <p:xfrm>
          <a:off x="457200" y="1700808"/>
          <a:ext cx="8229600" cy="465554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9D4F1-E751-4632-9DD5-C6CE798CCEC5}" type="slidenum">
              <a:rPr lang="it-IT" smtClean="0"/>
              <a:t>15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85721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67544" y="3196"/>
            <a:ext cx="8229600" cy="689500"/>
          </a:xfrm>
        </p:spPr>
        <p:txBody>
          <a:bodyPr>
            <a:normAutofit fontScale="90000"/>
          </a:bodyPr>
          <a:lstStyle/>
          <a:p>
            <a:r>
              <a:rPr lang="it-IT" b="1" cap="all" dirty="0">
                <a:solidFill>
                  <a:srgbClr val="0070C0"/>
                </a:solidFill>
              </a:rPr>
              <a:t>permessi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64652" y="908720"/>
            <a:ext cx="4040188" cy="423738"/>
          </a:xfrm>
          <a:solidFill>
            <a:schemeClr val="tx2">
              <a:lumMod val="40000"/>
              <a:lumOff val="60000"/>
            </a:schemeClr>
          </a:solidFill>
        </p:spPr>
        <p:txBody>
          <a:bodyPr>
            <a:normAutofit lnSpcReduction="10000"/>
          </a:bodyPr>
          <a:lstStyle/>
          <a:p>
            <a:pPr algn="ctr"/>
            <a:r>
              <a:rPr lang="it-IT" dirty="0">
                <a:solidFill>
                  <a:schemeClr val="bg1"/>
                </a:solidFill>
              </a:rPr>
              <a:t>Umanitari – art. 30</a:t>
            </a:r>
          </a:p>
        </p:txBody>
      </p:sp>
      <p:graphicFrame>
        <p:nvGraphicFramePr>
          <p:cNvPr id="7" name="Segnaposto contenuto 6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735844960"/>
              </p:ext>
            </p:extLst>
          </p:nvPr>
        </p:nvGraphicFramePr>
        <p:xfrm>
          <a:off x="179512" y="1340768"/>
          <a:ext cx="4245868" cy="52565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4008" y="908720"/>
            <a:ext cx="4041775" cy="423738"/>
          </a:xfrm>
          <a:solidFill>
            <a:schemeClr val="tx2">
              <a:lumMod val="75000"/>
            </a:schemeClr>
          </a:solidFill>
        </p:spPr>
        <p:txBody>
          <a:bodyPr>
            <a:normAutofit lnSpcReduction="10000"/>
          </a:bodyPr>
          <a:lstStyle/>
          <a:p>
            <a:pPr algn="ctr"/>
            <a:r>
              <a:rPr lang="it-IT" dirty="0">
                <a:solidFill>
                  <a:schemeClr val="bg1"/>
                </a:solidFill>
              </a:rPr>
              <a:t>Premio – art. 30-</a:t>
            </a:r>
            <a:r>
              <a:rPr lang="it-IT" i="1" dirty="0">
                <a:solidFill>
                  <a:schemeClr val="bg1"/>
                </a:solidFill>
              </a:rPr>
              <a:t>ter</a:t>
            </a:r>
          </a:p>
        </p:txBody>
      </p:sp>
      <p:sp>
        <p:nvSpPr>
          <p:cNvPr id="8" name="CasellaDiTesto 7"/>
          <p:cNvSpPr txBox="1"/>
          <p:nvPr/>
        </p:nvSpPr>
        <p:spPr>
          <a:xfrm>
            <a:off x="971600" y="2996952"/>
            <a:ext cx="14401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400" b="1" dirty="0">
                <a:solidFill>
                  <a:schemeClr val="bg1"/>
                </a:solidFill>
              </a:rPr>
              <a:t>Comma </a:t>
            </a:r>
            <a:r>
              <a:rPr lang="it-IT" sz="2000" b="1" dirty="0">
                <a:solidFill>
                  <a:schemeClr val="bg1"/>
                </a:solidFill>
              </a:rPr>
              <a:t>1</a:t>
            </a:r>
          </a:p>
        </p:txBody>
      </p:sp>
      <p:sp>
        <p:nvSpPr>
          <p:cNvPr id="9" name="CasellaDiTesto 8"/>
          <p:cNvSpPr txBox="1"/>
          <p:nvPr/>
        </p:nvSpPr>
        <p:spPr>
          <a:xfrm>
            <a:off x="267300" y="4307904"/>
            <a:ext cx="14411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400" b="1" dirty="0">
                <a:solidFill>
                  <a:schemeClr val="bg1"/>
                </a:solidFill>
              </a:rPr>
              <a:t>Comma 2</a:t>
            </a:r>
          </a:p>
        </p:txBody>
      </p:sp>
      <p:graphicFrame>
        <p:nvGraphicFramePr>
          <p:cNvPr id="10" name="Segnaposto contenuto 6"/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2051761868"/>
              </p:ext>
            </p:extLst>
          </p:nvPr>
        </p:nvGraphicFramePr>
        <p:xfrm>
          <a:off x="4644008" y="1340768"/>
          <a:ext cx="4176464" cy="52565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11" name="CasellaDiTesto 10"/>
          <p:cNvSpPr txBox="1"/>
          <p:nvPr/>
        </p:nvSpPr>
        <p:spPr>
          <a:xfrm>
            <a:off x="5436096" y="2996952"/>
            <a:ext cx="14401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400" b="1" dirty="0">
                <a:solidFill>
                  <a:schemeClr val="bg1"/>
                </a:solidFill>
              </a:rPr>
              <a:t>Comma 1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9D4F1-E751-4632-9DD5-C6CE798CCEC5}" type="slidenum">
              <a:rPr lang="it-IT" smtClean="0"/>
              <a:t>2</a:t>
            </a:fld>
            <a:endParaRPr lang="it-IT"/>
          </a:p>
        </p:txBody>
      </p:sp>
      <p:sp>
        <p:nvSpPr>
          <p:cNvPr id="12" name="CasellaDiTesto 11"/>
          <p:cNvSpPr txBox="1"/>
          <p:nvPr/>
        </p:nvSpPr>
        <p:spPr>
          <a:xfrm>
            <a:off x="4721934" y="4355766"/>
            <a:ext cx="14411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400" b="1" dirty="0">
                <a:solidFill>
                  <a:schemeClr val="bg1"/>
                </a:solidFill>
              </a:rPr>
              <a:t>Comma 3</a:t>
            </a:r>
          </a:p>
        </p:txBody>
      </p:sp>
    </p:spTree>
    <p:extLst>
      <p:ext uri="{BB962C8B-B14F-4D97-AF65-F5344CB8AC3E}">
        <p14:creationId xmlns:p14="http://schemas.microsoft.com/office/powerpoint/2010/main" val="30731624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80728"/>
          </a:xfrm>
        </p:spPr>
        <p:txBody>
          <a:bodyPr>
            <a:normAutofit fontScale="90000"/>
          </a:bodyPr>
          <a:lstStyle/>
          <a:p>
            <a:r>
              <a:rPr lang="it-IT" b="1" cap="all" dirty="0">
                <a:solidFill>
                  <a:schemeClr val="accent4">
                    <a:lumMod val="75000"/>
                  </a:schemeClr>
                </a:solidFill>
              </a:rPr>
              <a:t>Disciplina permessi umanitari</a:t>
            </a:r>
            <a:br>
              <a:rPr lang="it-IT" dirty="0">
                <a:solidFill>
                  <a:schemeClr val="accent4">
                    <a:lumMod val="75000"/>
                  </a:schemeClr>
                </a:solidFill>
              </a:rPr>
            </a:br>
            <a:r>
              <a:rPr lang="it-IT" sz="3600" b="1" dirty="0">
                <a:solidFill>
                  <a:schemeClr val="accent4">
                    <a:lumMod val="75000"/>
                  </a:schemeClr>
                </a:solidFill>
              </a:rPr>
              <a:t>art. 30 </a:t>
            </a:r>
            <a:r>
              <a:rPr lang="it-IT" sz="3600" b="1" dirty="0" err="1">
                <a:solidFill>
                  <a:schemeClr val="accent4">
                    <a:lumMod val="75000"/>
                  </a:schemeClr>
                </a:solidFill>
              </a:rPr>
              <a:t>ord</a:t>
            </a:r>
            <a:r>
              <a:rPr lang="it-IT" sz="3600" b="1" dirty="0">
                <a:solidFill>
                  <a:schemeClr val="accent4">
                    <a:lumMod val="75000"/>
                  </a:schemeClr>
                </a:solidFill>
              </a:rPr>
              <a:t>. </a:t>
            </a:r>
            <a:r>
              <a:rPr lang="it-IT" sz="3600" b="1" dirty="0" err="1">
                <a:solidFill>
                  <a:schemeClr val="accent4">
                    <a:lumMod val="75000"/>
                  </a:schemeClr>
                </a:solidFill>
              </a:rPr>
              <a:t>penit</a:t>
            </a:r>
            <a:r>
              <a:rPr lang="it-IT" sz="3600" b="1" dirty="0">
                <a:solidFill>
                  <a:schemeClr val="accent4">
                    <a:lumMod val="75000"/>
                  </a:schemeClr>
                </a:solidFill>
              </a:rPr>
              <a:t>. e art. 64 reg. </a:t>
            </a:r>
            <a:r>
              <a:rPr lang="it-IT" sz="3600" b="1" dirty="0" err="1">
                <a:solidFill>
                  <a:schemeClr val="accent4">
                    <a:lumMod val="75000"/>
                  </a:schemeClr>
                </a:solidFill>
              </a:rPr>
              <a:t>esec</a:t>
            </a:r>
            <a:r>
              <a:rPr lang="it-IT" sz="3600" b="1" dirty="0">
                <a:solidFill>
                  <a:schemeClr val="accent4">
                    <a:lumMod val="75000"/>
                  </a:schemeClr>
                </a:solidFill>
              </a:rPr>
              <a:t>.</a:t>
            </a:r>
          </a:p>
        </p:txBody>
      </p:sp>
      <p:graphicFrame>
        <p:nvGraphicFramePr>
          <p:cNvPr id="4" name="Segnaposto contenut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90583321"/>
              </p:ext>
            </p:extLst>
          </p:nvPr>
        </p:nvGraphicFramePr>
        <p:xfrm>
          <a:off x="457200" y="1268760"/>
          <a:ext cx="8229600" cy="51845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Segnaposto numero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9D4F1-E751-4632-9DD5-C6CE798CCEC5}" type="slidenum">
              <a:rPr lang="it-IT" smtClean="0"/>
              <a:t>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482273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08720"/>
          </a:xfrm>
        </p:spPr>
        <p:txBody>
          <a:bodyPr>
            <a:normAutofit fontScale="90000"/>
          </a:bodyPr>
          <a:lstStyle/>
          <a:p>
            <a:r>
              <a:rPr lang="it-IT" sz="4000" b="1" cap="all" dirty="0">
                <a:solidFill>
                  <a:schemeClr val="accent5">
                    <a:lumMod val="50000"/>
                  </a:schemeClr>
                </a:solidFill>
              </a:rPr>
              <a:t>Disciplina permessi premio</a:t>
            </a:r>
            <a:br>
              <a:rPr lang="it-IT" dirty="0">
                <a:solidFill>
                  <a:schemeClr val="accent5">
                    <a:lumMod val="50000"/>
                  </a:schemeClr>
                </a:solidFill>
              </a:rPr>
            </a:br>
            <a:r>
              <a:rPr lang="it-IT" sz="3600" b="1" dirty="0">
                <a:solidFill>
                  <a:schemeClr val="accent5">
                    <a:lumMod val="50000"/>
                  </a:schemeClr>
                </a:solidFill>
              </a:rPr>
              <a:t>art. 30-</a:t>
            </a:r>
            <a:r>
              <a:rPr lang="it-IT" sz="3600" b="1" i="1" dirty="0">
                <a:solidFill>
                  <a:schemeClr val="accent5">
                    <a:lumMod val="50000"/>
                  </a:schemeClr>
                </a:solidFill>
              </a:rPr>
              <a:t>ter</a:t>
            </a:r>
            <a:r>
              <a:rPr lang="it-IT" sz="3600" b="1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it-IT" sz="3600" b="1" dirty="0" err="1">
                <a:solidFill>
                  <a:schemeClr val="accent5">
                    <a:lumMod val="50000"/>
                  </a:schemeClr>
                </a:solidFill>
              </a:rPr>
              <a:t>ord</a:t>
            </a:r>
            <a:r>
              <a:rPr lang="it-IT" sz="3600" b="1" dirty="0">
                <a:solidFill>
                  <a:schemeClr val="accent5">
                    <a:lumMod val="50000"/>
                  </a:schemeClr>
                </a:solidFill>
              </a:rPr>
              <a:t>. </a:t>
            </a:r>
            <a:r>
              <a:rPr lang="it-IT" sz="3600" b="1" dirty="0" err="1">
                <a:solidFill>
                  <a:schemeClr val="accent5">
                    <a:lumMod val="50000"/>
                  </a:schemeClr>
                </a:solidFill>
              </a:rPr>
              <a:t>penit</a:t>
            </a:r>
            <a:r>
              <a:rPr lang="it-IT" sz="3600" b="1" dirty="0">
                <a:solidFill>
                  <a:schemeClr val="accent5">
                    <a:lumMod val="50000"/>
                  </a:schemeClr>
                </a:solidFill>
              </a:rPr>
              <a:t>. e art. 65 reg. </a:t>
            </a:r>
            <a:r>
              <a:rPr lang="it-IT" sz="3600" b="1" dirty="0" err="1">
                <a:solidFill>
                  <a:schemeClr val="accent5">
                    <a:lumMod val="50000"/>
                  </a:schemeClr>
                </a:solidFill>
              </a:rPr>
              <a:t>esec</a:t>
            </a:r>
            <a:r>
              <a:rPr lang="it-IT" sz="3600" b="1" dirty="0">
                <a:solidFill>
                  <a:schemeClr val="accent5">
                    <a:lumMod val="50000"/>
                  </a:schemeClr>
                </a:solidFill>
              </a:rPr>
              <a:t>.</a:t>
            </a:r>
          </a:p>
        </p:txBody>
      </p:sp>
      <p:graphicFrame>
        <p:nvGraphicFramePr>
          <p:cNvPr id="4" name="Segnaposto contenut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76977192"/>
              </p:ext>
            </p:extLst>
          </p:nvPr>
        </p:nvGraphicFramePr>
        <p:xfrm>
          <a:off x="457200" y="1268760"/>
          <a:ext cx="8229600" cy="54726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Segnaposto numero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9D4F1-E751-4632-9DD5-C6CE798CCEC5}" type="slidenum">
              <a:rPr lang="it-IT" smtClean="0"/>
              <a:t>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135769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576064"/>
          </a:xfrm>
        </p:spPr>
        <p:txBody>
          <a:bodyPr>
            <a:normAutofit fontScale="90000"/>
          </a:bodyPr>
          <a:lstStyle/>
          <a:p>
            <a:r>
              <a:rPr lang="it-IT" b="1" dirty="0"/>
              <a:t>Licenza </a:t>
            </a:r>
            <a:r>
              <a:rPr lang="it-IT" sz="3100" dirty="0"/>
              <a:t>(art. 52 </a:t>
            </a:r>
            <a:r>
              <a:rPr lang="it-IT" sz="3100" dirty="0" err="1"/>
              <a:t>ord</a:t>
            </a:r>
            <a:r>
              <a:rPr lang="it-IT" sz="3100" dirty="0"/>
              <a:t>. </a:t>
            </a:r>
            <a:r>
              <a:rPr lang="it-IT" sz="3100" dirty="0" err="1"/>
              <a:t>penit</a:t>
            </a:r>
            <a:r>
              <a:rPr lang="it-IT" sz="3100" dirty="0"/>
              <a:t>.)</a:t>
            </a:r>
          </a:p>
        </p:txBody>
      </p:sp>
      <p:graphicFrame>
        <p:nvGraphicFramePr>
          <p:cNvPr id="5" name="Segnaposto contenuto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23949234"/>
              </p:ext>
            </p:extLst>
          </p:nvPr>
        </p:nvGraphicFramePr>
        <p:xfrm>
          <a:off x="457200" y="836712"/>
          <a:ext cx="8229600" cy="55196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9D4F1-E751-4632-9DD5-C6CE798CCEC5}" type="slidenum">
              <a:rPr lang="it-IT" smtClean="0"/>
              <a:t>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966063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Licenza (art. 53 </a:t>
            </a:r>
            <a:r>
              <a:rPr lang="it-IT" dirty="0" err="1"/>
              <a:t>ord</a:t>
            </a:r>
            <a:r>
              <a:rPr lang="it-IT" dirty="0"/>
              <a:t>. </a:t>
            </a:r>
            <a:r>
              <a:rPr lang="it-IT" dirty="0" err="1"/>
              <a:t>penit</a:t>
            </a:r>
            <a:r>
              <a:rPr lang="it-IT" dirty="0"/>
              <a:t>.)</a:t>
            </a:r>
          </a:p>
        </p:txBody>
      </p:sp>
      <p:graphicFrame>
        <p:nvGraphicFramePr>
          <p:cNvPr id="6" name="Segnaposto contenuto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34069526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9D4F1-E751-4632-9DD5-C6CE798CCEC5}" type="slidenum">
              <a:rPr lang="it-IT" smtClean="0"/>
              <a:t>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691302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67544" y="44624"/>
            <a:ext cx="8229600" cy="936104"/>
          </a:xfrm>
        </p:spPr>
        <p:txBody>
          <a:bodyPr>
            <a:noAutofit/>
          </a:bodyPr>
          <a:lstStyle/>
          <a:p>
            <a:r>
              <a:rPr lang="it-IT" sz="4000" b="1" dirty="0"/>
              <a:t>Lavoro </a:t>
            </a:r>
            <a:r>
              <a:rPr lang="it-IT" sz="4000" b="1" i="1" dirty="0"/>
              <a:t>extra </a:t>
            </a:r>
            <a:r>
              <a:rPr lang="it-IT" sz="4000" b="1" i="1" dirty="0" err="1"/>
              <a:t>moenia</a:t>
            </a:r>
            <a:r>
              <a:rPr lang="it-IT" sz="4000" b="1" i="1" dirty="0"/>
              <a:t>* </a:t>
            </a:r>
            <a:r>
              <a:rPr lang="it-IT" sz="4000" b="1" dirty="0"/>
              <a:t>– art. 21</a:t>
            </a:r>
            <a:endParaRPr lang="it-IT" sz="2800" b="1" dirty="0"/>
          </a:p>
        </p:txBody>
      </p:sp>
      <p:graphicFrame>
        <p:nvGraphicFramePr>
          <p:cNvPr id="4" name="Segnaposto contenut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6322854"/>
              </p:ext>
            </p:extLst>
          </p:nvPr>
        </p:nvGraphicFramePr>
        <p:xfrm>
          <a:off x="457200" y="981075"/>
          <a:ext cx="8229600" cy="51450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Segnaposto numero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9D4F1-E751-4632-9DD5-C6CE798CCEC5}" type="slidenum">
              <a:rPr lang="it-IT" smtClean="0"/>
              <a:t>7</a:t>
            </a:fld>
            <a:endParaRPr lang="it-IT"/>
          </a:p>
        </p:txBody>
      </p:sp>
      <p:sp>
        <p:nvSpPr>
          <p:cNvPr id="5" name="CasellaDiTesto 4"/>
          <p:cNvSpPr txBox="1"/>
          <p:nvPr/>
        </p:nvSpPr>
        <p:spPr>
          <a:xfrm>
            <a:off x="323528" y="6102734"/>
            <a:ext cx="76328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* Comprende anche la </a:t>
            </a:r>
            <a:r>
              <a:rPr lang="it-IT" b="1" dirty="0"/>
              <a:t>formazione professionale </a:t>
            </a:r>
            <a:r>
              <a:rPr lang="it-IT" dirty="0"/>
              <a:t>(art. 21 comma 4-bis)</a:t>
            </a:r>
          </a:p>
        </p:txBody>
      </p:sp>
    </p:spTree>
    <p:extLst>
      <p:ext uri="{BB962C8B-B14F-4D97-AF65-F5344CB8AC3E}">
        <p14:creationId xmlns:p14="http://schemas.microsoft.com/office/powerpoint/2010/main" val="9261358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96752"/>
          </a:xfrm>
        </p:spPr>
        <p:txBody>
          <a:bodyPr>
            <a:noAutofit/>
          </a:bodyPr>
          <a:lstStyle/>
          <a:p>
            <a:r>
              <a:rPr lang="it-IT" sz="4000" b="1" dirty="0"/>
              <a:t>Lavoro </a:t>
            </a:r>
            <a:r>
              <a:rPr lang="it-IT" sz="4000" b="1" i="1" dirty="0"/>
              <a:t>extra </a:t>
            </a:r>
            <a:r>
              <a:rPr lang="it-IT" sz="4000" b="1" i="1" dirty="0" err="1"/>
              <a:t>moenia</a:t>
            </a:r>
            <a:r>
              <a:rPr lang="it-IT" sz="4000" b="1" i="1" dirty="0"/>
              <a:t>* </a:t>
            </a:r>
            <a:r>
              <a:rPr lang="it-IT" sz="4000" b="1" dirty="0"/>
              <a:t>– art. 21</a:t>
            </a:r>
            <a:br>
              <a:rPr lang="it-IT" sz="4000" b="1" dirty="0"/>
            </a:br>
            <a:r>
              <a:rPr lang="it-IT" sz="2800" b="1" dirty="0"/>
              <a:t>Regolamentazione – art. 48 reg. </a:t>
            </a:r>
            <a:r>
              <a:rPr lang="it-IT" sz="2800" b="1" dirty="0" err="1"/>
              <a:t>esec</a:t>
            </a:r>
            <a:r>
              <a:rPr lang="it-IT" sz="2800" b="1" dirty="0"/>
              <a:t>.</a:t>
            </a:r>
            <a:endParaRPr lang="it-IT" sz="2800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9D4F1-E751-4632-9DD5-C6CE798CCEC5}" type="slidenum">
              <a:rPr lang="it-IT" smtClean="0"/>
              <a:t>8</a:t>
            </a:fld>
            <a:endParaRPr lang="it-IT"/>
          </a:p>
        </p:txBody>
      </p:sp>
      <p:graphicFrame>
        <p:nvGraphicFramePr>
          <p:cNvPr id="7" name="Segnaposto contenuto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13595852"/>
              </p:ext>
            </p:extLst>
          </p:nvPr>
        </p:nvGraphicFramePr>
        <p:xfrm>
          <a:off x="457200" y="1412776"/>
          <a:ext cx="8229600" cy="49435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310944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b="1" dirty="0"/>
              <a:t>Lavoro di pubblica utilità – art. 20-</a:t>
            </a:r>
            <a:r>
              <a:rPr lang="it-IT" b="1" i="1" dirty="0"/>
              <a:t>ter</a:t>
            </a:r>
          </a:p>
        </p:txBody>
      </p:sp>
      <p:graphicFrame>
        <p:nvGraphicFramePr>
          <p:cNvPr id="5" name="Segnaposto contenuto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4901719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9D4F1-E751-4632-9DD5-C6CE798CCEC5}" type="slidenum">
              <a:rPr lang="it-IT" smtClean="0"/>
              <a:t>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4878609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2836</TotalTime>
  <Words>1109</Words>
  <Application>Microsoft Office PowerPoint</Application>
  <PresentationFormat>Presentazione su schermo (4:3)</PresentationFormat>
  <Paragraphs>131</Paragraphs>
  <Slides>15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2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15</vt:i4>
      </vt:variant>
    </vt:vector>
  </HeadingPairs>
  <TitlesOfParts>
    <vt:vector size="18" baseType="lpstr">
      <vt:lpstr>Arial</vt:lpstr>
      <vt:lpstr>Calibri</vt:lpstr>
      <vt:lpstr>Tema di Office</vt:lpstr>
      <vt:lpstr>Contatti con il mondo esterno</vt:lpstr>
      <vt:lpstr>permessi</vt:lpstr>
      <vt:lpstr>Disciplina permessi umanitari art. 30 ord. penit. e art. 64 reg. esec.</vt:lpstr>
      <vt:lpstr>Disciplina permessi premio art. 30-ter ord. penit. e art. 65 reg. esec.</vt:lpstr>
      <vt:lpstr>Licenza (art. 52 ord. penit.)</vt:lpstr>
      <vt:lpstr>Licenza (art. 53 ord. penit.)</vt:lpstr>
      <vt:lpstr>Lavoro extra moenia* – art. 21</vt:lpstr>
      <vt:lpstr>Lavoro extra moenia* – art. 21 Regolamentazione – art. 48 reg. esec.</vt:lpstr>
      <vt:lpstr>Lavoro di pubblica utilità – art. 20-ter</vt:lpstr>
      <vt:lpstr>Oggetto – art. 20-ter comma 2</vt:lpstr>
      <vt:lpstr>Presupposti per LPU all’esterno  art. 20-ter comma 6</vt:lpstr>
      <vt:lpstr>Assistenza all’esterno ai figli minori</vt:lpstr>
      <vt:lpstr>Visite al minore infermo* – art. 21-ter</vt:lpstr>
      <vt:lpstr>Disciplina delle visite all’infermo</vt:lpstr>
      <vt:lpstr>Disciplina dell’accompagnamento a visita medica del minore di dieci anni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Diritto Penale</dc:creator>
  <cp:lastModifiedBy>lina.caraceni@unimc.it</cp:lastModifiedBy>
  <cp:revision>299</cp:revision>
  <dcterms:created xsi:type="dcterms:W3CDTF">2015-02-24T18:47:48Z</dcterms:created>
  <dcterms:modified xsi:type="dcterms:W3CDTF">2023-02-28T10:48:46Z</dcterms:modified>
</cp:coreProperties>
</file>