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ECCCBB-9102-40E8-FA40-F114B51D9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2A71D-17BC-241B-1995-C04DF364B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7D91A24-D590-F7D1-CFAC-9B11A3DEC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B307-674D-4253-8828-311BF6A6DB9F}" type="datetimeFigureOut">
              <a:rPr lang="it-IT" smtClean="0"/>
              <a:t>23/10/2023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1238C9-B0E3-5305-BFF6-1FB19251E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663EACF-F05D-7238-795A-D4CCCD7F8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3CE8-1DC6-47AF-82E8-CFD7F8DD63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0274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07E0407-A0F1-5DCF-FC57-42DC70085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C15D49F-3C52-7756-7DB6-4FE6C1D60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6850D90-18BC-6388-7BAD-830CCC9370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FB307-674D-4253-8828-311BF6A6DB9F}" type="datetimeFigureOut">
              <a:rPr lang="it-IT" smtClean="0"/>
              <a:t>23/10/2023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7E0C62-913A-7CED-7D5B-1C70F4DDB1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39E78ED-610F-1606-0075-40D6E9A0D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43CE8-1DC6-47AF-82E8-CFD7F8DD63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50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AE25D3-B6C8-A7B1-B55A-5875EE4AC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expresión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hiperbólica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F6C991-D690-9E0E-36ED-2B08CAFAA2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it-IT" dirty="0"/>
          </a:p>
          <a:p>
            <a:pPr algn="just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«La tendencia a exagerar hechos, situaciones, cualidades, cantidades, etc., es algo muy propio del habla cotidiana. Lo normal no es transmitir una información en sus justos términos, sino que se tiende a magnificarla en uno u otro sentido, haciendo lo grande más grande y lo pequeño más pequeño. La palabra, como tantas veces, transforma la realidad a la que hace referencia, creando una realidad nueva, más en consonancia con la visión del que habla»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Motivazioni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psicologiche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protagonismo del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mittente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(«La importancia del mensajero aumenta con la magnitud de la noticia»);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funzione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“retorica” («tendencia a encarecer lo nuestro y a rebajar lo ajeno»)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218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81C6CF-595B-12F5-CBD0-6CD345139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Locuzioni iperboliche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ACF48F-E4F0-32A4-035F-2A924B6546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d)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Cualidades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defectos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anímicos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morales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intelectuales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 desordenado o poco hábil: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desastre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calamidad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actuar sin orden ni concierto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Carecer de personalidad: </a:t>
            </a:r>
            <a:r>
              <a:rPr lang="es-ES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don nadie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piernas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mamarracho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mequetrefe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Equivocarse: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meter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pata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gamba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 dar pie con bola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339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8D3E3C-1183-9BBB-F4F1-843DDB1A8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Locuzioni iperboliche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E63EFF3-5499-13CC-20E4-85D43B9E3B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e) Situación anímica, estado afectivo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Tener mucho miedo: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estar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muerto de miedo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cagado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cagarse por la pata abajo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llegarle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[a alguien]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camisa al cuerpo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tener más miedo que vergüenza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Estar contento: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caber en sí de gozo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estar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como unas castañuelas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loco de contento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un niño con zapatos nuevos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Reírse, pasarlo bien: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partirse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mondarse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troncharse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morirse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risa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desternillarse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disfrutar como un enano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pasarlo bomba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miedo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grande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464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F78347-0386-DD7A-8FBF-3B91C51D4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Locuzioni iperboliche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CF185CD-9145-5D97-8E5F-ADBF509C12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e) Situación anímica, estado afectivo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Estar enfadado o indignado: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alguien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muerde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arde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echa chispas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bufa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trina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sube por las paredes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hasta las narices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hasta el moño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hasta los cojones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huevos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[↓ registro])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mala leche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mala uva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tener un humor de perros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ponerse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como una fiera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cien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echar sapos y culebras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poner el grito en el cielo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Sorprender(se):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quedarse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(o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dejar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helado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petrificado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una pieza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la boca abierta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un palmo de narices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dar crédito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(por el asombro).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5749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9C7CEE-1343-FE95-1325-2F56AF90A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Locuzioni iperboliche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AB6D93-93FF-D0E1-BECA-A5C402D18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e) Situación anímica, estado afectivo</a:t>
            </a:r>
          </a:p>
          <a:p>
            <a:pPr marL="0" indent="0" algn="just">
              <a:buNone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Aburrir(se):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aburrirse como una ostra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[algo]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rollo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lata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coñazo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10000"/>
              </a:lnSpc>
              <a:buNone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Estar decepcionado o desilusionado: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caérsele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[a alguien]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alma a los pies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venírsele el mundo encima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caer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[algo a alguien]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un jarro de agua fría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llevarse un chasco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...)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gozo en el pozo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10000"/>
              </a:lnSpc>
              <a:buNone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Estar preocupado o nervioso: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estar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como un flan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los nervios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atacado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ahogarse en un vaso de agua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4160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BB0926-C727-E34F-3B34-E54CDF100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Locuzioni iperboliche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1A52EB-743C-97FD-E40F-220F177E02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e) Situación anímica, estado afectivo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Estar despistado, no enterarse de nada: </a:t>
            </a:r>
            <a:r>
              <a:rPr lang="es-ES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estar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Babia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las Batuecas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las nubes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0000"/>
              </a:lnSpc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Recelar, temer, sospechar: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andar con la mosca detrás de la oreja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andarse con ojo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tenerlas todas consigo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estar en una mar de dudas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0000"/>
              </a:lnSpc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Resignarse, conformarse: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haber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más remedio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vuelta de hoja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tutía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darse con un canto en los dientes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menos da una piedra.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4675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AC2773-5860-75A6-4D89-EA48BC907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Locuzioni iperboliche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97BD139-EFA7-FA92-C0E8-88EF22DB3E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e) Situación anímica, estado afectivo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Ignorar: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tener ni idea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saber de la misa la media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entender ni jota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estar pez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Estar enamorado: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estar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loco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 alguien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colado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 alguien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beber los vientos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 alguien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].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6377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16BB9A-1389-8DBF-48C6-BCF27C994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Locuzioni iperboliche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1E8DD9-E51D-1A45-71F2-D6D376CFA1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f) Actividades y actitudes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Trabajar: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trabajar como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burro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negro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mula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animal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 un profesional como la copa de un pino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0000"/>
              </a:lnSpc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Holgazanear: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 un vago de siete suelas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más vago que la chaqueta de un guardia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dar un palo al agua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0000"/>
              </a:lnSpc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Comer: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comer como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una lima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descosido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sabañón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buitre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 una comida pantagruélica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3594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B2209E-D002-19B8-4F30-BBBFC4071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Locuzioni iperboliche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D9A20B-BA2B-15AC-E25F-C7D0888BA8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f)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Actividades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actitudes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Dormir: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dormir como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tronco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leño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lirón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marmota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Correr: </a:t>
            </a:r>
            <a:r>
              <a:rPr lang="es-ES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correr como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gamo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gacela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Nadar: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nadar como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pez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delfín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sirena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Ayudar: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echar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una mano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cable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armar el hombro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sacar las castañas del fuego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poner un granito de arena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2260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D30BBE-6B1A-673A-2481-2BA9B9B0F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Locuzioni iperboliche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C8420C-2BDA-DFEA-B6FF-684A734347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f)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Actividades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actitudes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Criticar e insultar: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poner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alguien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parir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un trapo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vuelta y media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chupa de dómine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a caer de un burro.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Mantener la propia opinión: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dar el brazo a torcer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apearse del burro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seguir en sus trece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seguir erre que erre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llevar la contraria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0000"/>
              </a:lnSpc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Reprochar: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echar en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decir cuatro cosas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leer la cartilla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cantar las cuarenta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598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6C285E-A0E1-F953-AF1F-64F96B7E8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Locuzioni iperboliche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4CFA16-305C-30F0-78B1-2D6610D972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g) Lugares y situaciones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Tranquilo y agradable: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lugar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paraíso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remanso de paz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oasis de tranquilidad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Desagradable: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infierno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manicomio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Desordenado: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caos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leonera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casa de </a:t>
            </a:r>
            <a:r>
              <a:rPr lang="es-E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tocamerroque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841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E71509-099D-2292-3703-2DC4D3BC9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expresión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hiperbólica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63C5CB-1379-26DE-8B6B-083CDB5104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Procedimenti usuali nell’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español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coloquial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Impiego di locuzioni di vario tipo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Ricorso a superlativi e comparativi</a:t>
            </a:r>
          </a:p>
        </p:txBody>
      </p:sp>
    </p:spTree>
    <p:extLst>
      <p:ext uri="{BB962C8B-B14F-4D97-AF65-F5344CB8AC3E}">
        <p14:creationId xmlns:p14="http://schemas.microsoft.com/office/powerpoint/2010/main" val="38621977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1888BC-F9C7-EDE6-5118-540C18EEA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Locuzioni iperboliche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E0215B6-3CA2-BE9C-FDFF-1D5BC086EA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g)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Lugares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situaciones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Sucio: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lugar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pocilga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cochiquera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cochambre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muladar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tener más mierda que el palo de un gallinero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Abierto: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par en par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Cerrado: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cal y canto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Lleno: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[un lugar]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hasta los topes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hasta la bandera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hasta arriba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bote en bote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caber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alma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alfiler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9710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256CA8-18E8-6A83-91E5-6730835AA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Locuzioni iperboliche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3E7D1C-75F1-DFC1-31B4-402F2C2BFD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h) Circunstancias meteorológicas: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Frío: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hacer un frío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que pela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pasma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 carajo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muerte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Calor: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hacer un calor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sofocante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asfixiante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derrite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achicharra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Lluvia: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llover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cántaros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mares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jarrear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caer chuzos de punta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0614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0514EE-898C-D9C0-C118-072C2ABA4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Locuzioni iperboliche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FE1FA0-C321-98F1-50D1-C9C512BB47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i) Lo bueno</a:t>
            </a:r>
          </a:p>
          <a:p>
            <a:pPr algn="just">
              <a:lnSpc>
                <a:spcPct val="110000"/>
              </a:lnSpc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algo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caerse para atrás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puta madre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miedo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cine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película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toma pan y moja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tronío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cojonudo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chachi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comida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chuparse los dedos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relamerse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10000"/>
              </a:lnSpc>
              <a:buNone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j) Lo malo o desagradable</a:t>
            </a:r>
          </a:p>
          <a:p>
            <a:pPr marL="0" indent="0" algn="just">
              <a:lnSpc>
                <a:spcPct val="110000"/>
              </a:lnSpc>
              <a:buNone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alguien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algo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calamidad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bodrio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situación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cerrar la tienda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mear y no echar gota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echar a correr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7388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F4878B-A4AB-0AA1-16A6-B76806AD0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Locuzioni iperboliche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8B6179D-2D9A-05C0-DC06-06F3A4F1AD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k) Lo grande o intenso: -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algo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situación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padre y muy señor mío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no te menees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campeonato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órdago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l) Lo insignificante: -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algo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tres al cuarto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chichinabo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m) Lo fácil y sencillo: -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tarea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pan comido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coser y cantar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algo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chupado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tirado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hacerse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algo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con la gorra.</a:t>
            </a:r>
          </a:p>
        </p:txBody>
      </p:sp>
    </p:spTree>
    <p:extLst>
      <p:ext uri="{BB962C8B-B14F-4D97-AF65-F5344CB8AC3E}">
        <p14:creationId xmlns:p14="http://schemas.microsoft.com/office/powerpoint/2010/main" val="10951360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7FBD07-3E7B-9710-A208-C357006F1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Locuzioni iperboliche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22DB01A-EEE9-598B-098C-8EE483208A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n) Lo difícil o trabajoso: -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trabajo de esclavos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tarea de titanes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sudar tinta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ñ) Lo cercano: -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lugar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dos pasos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(o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tener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[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algo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 alcance de la mano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haber estado en un tris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conseguir algo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escaparse por los pelos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faltar el canto de un duro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o) Lo lejano: -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lugar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el quinto pino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las </a:t>
            </a:r>
            <a:r>
              <a:rPr lang="es-E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Chimbambas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la Cochinchina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1226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DE0069-D3CA-8C04-6450-A4323AC71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Locuzioni iperboliche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25B2A8-6B3A-36EB-9DB1-2B5E2F33E0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Dinero, riqueza y bienestar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Ser rico: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tener millones a punta pala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tener más dinero que se pesa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nadar en la abundancia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apalear los millones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0000"/>
              </a:lnSpc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Ser caro: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costar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una barbaridad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fortuna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riñón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ojo de la cara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0000"/>
              </a:lnSpc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Vivir muy bien: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vivir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como un rey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Dios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un pachá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un maharajá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un cura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un obispo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se quiere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684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ED8DD4-A5D4-4D6C-206C-50A0C23DF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Locuzioni iperboliche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2E921CC-EDA5-BECD-86E6-7AE67C1ADF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ES" dirty="0"/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Pobreza, escasez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Ser muy pobre: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tener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duro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céntimo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perra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gorda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 cinco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donde caerse muerto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estar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sin blanca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tieso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canino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verlas venir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más pobre que una rata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rata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Dejar a alguien sin dinero: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desplumarlo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dejarlo a dos velas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940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5BA540-F090-953A-D58A-06ECC8CA4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Locuzioni iperboliche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C5B8F3F-FB61-606A-6B43-994252BE27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Cualidades y defectos físicos / apariencia externa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Tener atractivo físico: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estar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como un tren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comérselo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(o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comérsela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bombón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real moza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mujer de bandera</a:t>
            </a:r>
          </a:p>
          <a:p>
            <a:pPr algn="just">
              <a:lnSpc>
                <a:spcPct val="110000"/>
              </a:lnSpc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Carecer de atractivo: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coco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adefesio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feto marino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más feo que Picio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0000"/>
              </a:lnSpc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Ser físicamente fuerte: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estar hecho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toro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tigre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león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mulo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714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4B24C6-FCED-1184-17B2-520720524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Locuzioni iperboliche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EB40D9E-4743-442F-9BA7-F6030B7BF3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Cualidades y defectos físicos / apariencia externa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Padecer sordera: </a:t>
            </a:r>
            <a:r>
              <a:rPr lang="es-ES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estar como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una tapia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teniente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Tener dificultades visuales: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 menos que un topo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ver tres en un burro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Estar gordo: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estar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buen año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rollizo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hermosote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entrado en carnes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Ser grande: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</a:t>
            </a:r>
            <a:r>
              <a:rPr lang="es-E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una montaña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un castillo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Ser pequeño: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 poquita cosa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abultar lo que un comino</a:t>
            </a:r>
            <a:endParaRPr lang="it-IT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695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DC43EE-0764-EC83-BA7E-4BC27E591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Locuzioni iperboliche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34CE075-91D5-B379-8957-CDE3218FE7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Cualidades y defectos físicos / apariencia externa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Estar delgado: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estar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seco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magro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un palillo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un silbido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 un fideo</a:t>
            </a:r>
          </a:p>
          <a:p>
            <a:pPr algn="just">
              <a:lnSpc>
                <a:spcPct val="110000"/>
              </a:lnSpc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Estar borracho / emborracharse: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estar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piripi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mamado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cocido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una cuba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cogerse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tener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cogorza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pedo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pedal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trompa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tablón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melopea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buena tajada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buena tranca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0000"/>
              </a:lnSpc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Estar muy débil o cansado (física o psíquicamente):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estar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para el arrastre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hecho cisco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hecho una mierda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hecho trizas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hecho polvo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hecho unos zorros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597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464485-A575-F6B2-4606-C58D78C39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Locuzioni iperboliche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F71DDB0-0C24-F211-4791-5A083ECC68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d) Cualidades o defectos anímicos, morales e intelectuales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Ser bueno, bondadoso: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cielo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santo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más bueno que el pan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pedazo de pan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bondad personificada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alma de Dios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tener un corazón de oro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0000"/>
              </a:lnSpc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Ser muy malo: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más malo que la carne de pescuezo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peor que una enfermedad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más malo que la quina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peor que el bicho que picó al tren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tener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malas pulgas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mala leche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mala baba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0000"/>
              </a:lnSpc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Ser muy listo, saber mucho: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 más listo que el hambre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saber más que Lepe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sabérselas todas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098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5718B2-A34E-9B5D-E1C2-2A7C67270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Locuzioni iperboliche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EDD2313-FB9E-DAF9-972D-9A205AD76E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d)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Cualidades o defectos anímicos, morales e intelectuales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Ser poco inteligente: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duro de mollera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melón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ladrillo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más bruto que un arado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tener pocas luces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tener dos dedos de frente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 más tonto que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Abundio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el que asó la manteca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Ser decidido y resuelto: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rompe y rasga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armas tomar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abrigo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cuidado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Carecer de equilibrio psíquico: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tener menos seso que un mosquito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estar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como una cabra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una regadera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unas maracas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un cencerro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9404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2093</Words>
  <Application>Microsoft Office PowerPoint</Application>
  <PresentationFormat>Widescreen</PresentationFormat>
  <Paragraphs>187</Paragraphs>
  <Slides>24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Tema di Office</vt:lpstr>
      <vt:lpstr>La expresión hiperbólica</vt:lpstr>
      <vt:lpstr>La expresión hiperbólica</vt:lpstr>
      <vt:lpstr>Locuzioni iperboliche</vt:lpstr>
      <vt:lpstr>Locuzioni iperboliche</vt:lpstr>
      <vt:lpstr>Locuzioni iperboliche</vt:lpstr>
      <vt:lpstr>Locuzioni iperboliche</vt:lpstr>
      <vt:lpstr>Locuzioni iperboliche</vt:lpstr>
      <vt:lpstr>Locuzioni iperboliche</vt:lpstr>
      <vt:lpstr>Locuzioni iperboliche</vt:lpstr>
      <vt:lpstr>Locuzioni iperboliche</vt:lpstr>
      <vt:lpstr>Locuzioni iperboliche</vt:lpstr>
      <vt:lpstr>Locuzioni iperboliche</vt:lpstr>
      <vt:lpstr>Locuzioni iperboliche</vt:lpstr>
      <vt:lpstr>Locuzioni iperboliche</vt:lpstr>
      <vt:lpstr>Locuzioni iperboliche</vt:lpstr>
      <vt:lpstr>Locuzioni iperboliche</vt:lpstr>
      <vt:lpstr>Locuzioni iperboliche</vt:lpstr>
      <vt:lpstr>Locuzioni iperboliche</vt:lpstr>
      <vt:lpstr>Locuzioni iperboliche</vt:lpstr>
      <vt:lpstr>Locuzioni iperboliche</vt:lpstr>
      <vt:lpstr>Locuzioni iperboliche</vt:lpstr>
      <vt:lpstr>Locuzioni iperboliche</vt:lpstr>
      <vt:lpstr>Locuzioni iperboliche</vt:lpstr>
      <vt:lpstr>Locuzioni iperboliche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Luca Zaghen</dc:creator>
  <cp:lastModifiedBy>Luca Zaghen</cp:lastModifiedBy>
  <cp:revision>49</cp:revision>
  <dcterms:created xsi:type="dcterms:W3CDTF">2023-10-22T19:55:30Z</dcterms:created>
  <dcterms:modified xsi:type="dcterms:W3CDTF">2023-10-23T09:33:12Z</dcterms:modified>
</cp:coreProperties>
</file>