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ECCCBB-9102-40E8-FA40-F114B51D9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2A71D-17BC-241B-1995-C04DF364B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D91A24-D590-F7D1-CFAC-9B11A3DEC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FB307-674D-4253-8828-311BF6A6DB9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1238C9-B0E3-5305-BFF6-1FB19251E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63EACF-F05D-7238-795A-D4CCCD7F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7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7E0407-A0F1-5DCF-FC57-42DC70085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15D49F-3C52-7756-7DB6-4FE6C1D6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850D90-18BC-6388-7BAD-830CCC937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FB307-674D-4253-8828-311BF6A6DB9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7E0C62-913A-7CED-7D5B-1C70F4DDB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9E78ED-610F-1606-0075-40D6E9A0D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43CE8-1DC6-47AF-82E8-CFD7F8DD63A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5450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AE25D3-B6C8-A7B1-B55A-5875EE4A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superlativo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F6C991-D690-9E0E-36ED-2B08CAFAA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Parlando di iperbole all’interno dell’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«es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lógico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superlativo, como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máxima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intensificación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cantidad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cualidad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ocupe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[...] un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lugar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Frequenti attestazioni sia di superlativo assoluto (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muy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-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ísimo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sia di superlativo relativo (articolo determinativo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menos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superlativo assoluto è quello con frequenza maggiore. Maggior enfasi con la forma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-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ísimo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Guapísimo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muy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guapo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21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E4670A-E2A8-0C19-BC7B-66B75C31F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del superlativo nell’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562971-92AB-83D4-912D-2B3957140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Aggettivi che normalmente, per varie ragioni, non accetterebbero forme del superlativo assoluto (ad esempio perché già recanti con sé l’idea di grado assoluto della qualità che rappresentano, o perché questa qualità non accetta di subire gradazioni) possono farlo nell’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il parlante ricerca una maggior espressività.</a:t>
            </a:r>
          </a:p>
          <a:p>
            <a:pPr algn="just"/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s-E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bonitísimo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casadísimo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enormísimo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estupendísimo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exactísimo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friísimo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horrendísimo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impotentísimo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muertísimo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perfectísimo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primerísimo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remotísimo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solterísimo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ultimísimo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(vale anche per i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gentilicios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españolísimo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catalanísimo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galleguísimo</a:t>
            </a:r>
            <a:r>
              <a:rPr lang="es-E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etc.)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374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C04F8-24F6-7F29-C453-0DC3FE221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del superlativo nell’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BE75DA-2B61-818B-B2C6-E97F3B1F4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Aggettivi che normalmente, per varie ragioni, non accetterebbero forme del superlativo assoluto (ad esempio perché già recanti con sé l’idea di grado assoluto della qualità che rappresentano, o perché questa qualità non accetta di subire gradazioni) possono farlo nell’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il parlante ricerca una maggior espressività.</a:t>
            </a:r>
          </a:p>
          <a:p>
            <a:pPr marL="0" indent="0" algn="just">
              <a:buNone/>
            </a:pPr>
            <a:endParaRPr lang="it-I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Muy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relación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clínico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cardíaco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naval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terrestre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 </a:t>
            </a:r>
          </a:p>
          <a:p>
            <a:pPr marL="0" indent="0" algn="just">
              <a:buNone/>
            </a:pP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Muy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massimo grado d’intensificazione (p. </a:t>
            </a:r>
            <a:r>
              <a:rPr lang="it-IT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ej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horrible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tremendo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extraordinario</a:t>
            </a:r>
            <a:r>
              <a:rPr lang="it-IT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4849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7332D8-A151-B256-D9AB-62796EA8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del superlativo nell’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esempi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A77A8C-3593-81A3-C644-277FBF513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-</a:t>
            </a:r>
            <a:r>
              <a:rPr lang="es-E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ísimo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Hace lo que le da la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realísima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gana.</a:t>
            </a:r>
          </a:p>
          <a:p>
            <a:pPr marL="0" indent="0" algn="just">
              <a:buNone/>
            </a:pPr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aguanto más, estoy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heladísima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atleta español ha ocupado el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primerísimo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lugar en el podio.</a:t>
            </a:r>
          </a:p>
        </p:txBody>
      </p:sp>
    </p:spTree>
    <p:extLst>
      <p:ext uri="{BB962C8B-B14F-4D97-AF65-F5344CB8AC3E}">
        <p14:creationId xmlns:p14="http://schemas.microsoft.com/office/powerpoint/2010/main" val="4134734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8F95B2-5AE7-9C13-C820-1BB77391F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del superlativo nell’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esempi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F2DAAD-E053-FCB8-D1CA-B4B14400E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(muy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forma de hablar es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muy universitaria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actitud suele ser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muy política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Tiene una pinta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muy horrible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 tipo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muy tremendo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Tiene que ser algo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muy extraordinario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que me llame a mí la atención.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788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65AA43-8B50-0DDC-7239-98EE661E6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del superlativo nell’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139DD4-E51E-E699-37C5-F2C0693DA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 algn="just">
              <a:buNone/>
            </a:pP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muy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-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ísimo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combinazione non accettabile dal punto di vista della precettistica grammaticale; nell’oralità esprime il massimo grado di intensificazione.</a:t>
            </a:r>
          </a:p>
          <a:p>
            <a:pPr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Aquello tenía una pinta como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muy asquerosísima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venido usted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muy elegantísima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7330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F18E39-75E2-720C-BB7D-CBEE73ABE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del superlativo nell’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D6A7FE-CC7B-1CDF-BC71-72CC7E379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“El abuso de los adverbios en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-mente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 una costumbre muy arraigada en el español hablado en la actualidad. Muchos de ellos -sobre todo los que se forman a partir de adjetivos de significado absoluto- se anteponen a adjetivos u otros adverbios con un sentido encarecedor, intensificador, lo que constituye una forma más del superlativo”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assoluto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 señor es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inmensamente rico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Estoy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terriblemente cansado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hemos pasado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estupendamente bien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 chico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enormemente alto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Tiene un espíritu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enormemente </a:t>
            </a:r>
            <a:r>
              <a:rPr lang="es-E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adjetivo de relación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accetterà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intensificazione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solo nel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parlato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756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4982E1-632B-2C35-B1CB-0A6246CF7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qué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 superlativo assoluto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2A1B67-5381-CF9D-5A43-ED0B82358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pPr marL="0" indent="0" algn="just">
              <a:buNone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“El adverbio y conjunción [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que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se unen para actuar como un refuerzo intensivo”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dell’aggettivo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“El valor comparativo”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sparisce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“al no haber elemento de referencia, lo que hace que sea prácticamente un superlativo”.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¡Tonto,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que tonto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Mira que dejarte engañar de esa forma...</a:t>
            </a:r>
          </a:p>
          <a:p>
            <a:pPr marL="0" indent="0" algn="just">
              <a:buNone/>
            </a:pPr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Estoy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 que aburrido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oír siempre lo mismo.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770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1826E4-1AC5-29C7-7069-D4458E557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 del superlativo nell’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habla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coloquial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D4792F-DF2F-EC8D-B88F-7EECC0959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l’impiego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costruzione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appartente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superlativo relativo)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más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adjetivo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introdotta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dalla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preposizione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valore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intensificazione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viene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descritto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“Normalmente es una fórmula invariable, pero también se encuentran casos de concordancia [es decir,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más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más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el plural]. Puede llevar o no término de referencia”.</a:t>
            </a:r>
          </a:p>
          <a:p>
            <a:pPr algn="just"/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 tío es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lo más cursi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me he echado a la cara.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Llévese este aparato, es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lo </a:t>
            </a:r>
            <a:r>
              <a:rPr lang="es-ES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mejorcito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hay en el mercado. 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(diminutivo con valor de intensificación)</a:t>
            </a:r>
          </a:p>
          <a:p>
            <a:pPr marL="0" indent="0" algn="just">
              <a:buNone/>
            </a:pP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les hagas caso, son de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más brutos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s-E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los más brutos</a:t>
            </a:r>
            <a:r>
              <a:rPr lang="es-E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906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729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di Office</vt:lpstr>
      <vt:lpstr>El superlativo</vt:lpstr>
      <vt:lpstr>Forme del superlativo nell’habla coloquial</vt:lpstr>
      <vt:lpstr>Forme del superlativo nell’habla coloquial</vt:lpstr>
      <vt:lpstr>Forme del superlativo nell’habla coloquial - esempi</vt:lpstr>
      <vt:lpstr>Forme del superlativo nell’habla coloquial - esempi</vt:lpstr>
      <vt:lpstr>Forme del superlativo nell’habla coloquial</vt:lpstr>
      <vt:lpstr>Forme del superlativo nell’habla coloquial</vt:lpstr>
      <vt:lpstr>Más qué come superlativo assoluto</vt:lpstr>
      <vt:lpstr>Forme del superlativo nell’habla coloquial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superlativo</dc:title>
  <dc:creator>Luca Zaghen</dc:creator>
  <cp:lastModifiedBy>Luca Zaghen</cp:lastModifiedBy>
  <cp:revision>15</cp:revision>
  <dcterms:created xsi:type="dcterms:W3CDTF">2023-10-24T21:30:13Z</dcterms:created>
  <dcterms:modified xsi:type="dcterms:W3CDTF">2023-10-26T09:21:04Z</dcterms:modified>
</cp:coreProperties>
</file>