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D415042-4CEE-4080-989A-C07ACEA02A38}">
          <p14:sldIdLst>
            <p14:sldId id="257"/>
          </p14:sldIdLst>
        </p14:section>
        <p14:section name="Sezione senza titolo" id="{383A4FEB-992F-48F0-89C2-8C8CCB7810F9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ironía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 ironía puede definirse como un desajuste entre el enunciado y su sentido, es decir, en dar a entender lo contrario o algo distinto de lo que se dice, con lo cual el efecto que se consigue es mayor que a través de la mención directa”.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 situación comunicativa, los elementos pragmáticos, son [...] fundamentales a la hora de emitir y captar una secuencia irónica”.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842619-86BE-A099-1ECB-1F5BF6EB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ironía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C0439F-4068-2E6E-F817-58562D31D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¡Venga, hombre! Pues sí que tú lo haces muy bien.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Gracias por tu ayuda, no sé qué hubiera hecho sin ti.</a:t>
            </a:r>
          </a:p>
          <a:p>
            <a:endParaRPr lang="it-IT" dirty="0"/>
          </a:p>
          <a:p>
            <a:pPr marL="0" indent="0" algn="just">
              <a:buNone/>
            </a:pP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contestuali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dell’ironia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(registro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colloquiale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gesticulación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intensidad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la pronunciación de determinadas palabras/sílabas;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entonación</a:t>
            </a: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27FA87-1A71-1801-44E7-4659364C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3F11CD-B7B4-FC03-6B37-9DB04CC15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Dislocazione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dx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Mejor cállate, que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valiente erudito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estás tú hecho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Topicalizzazione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quisiste venir con </a:t>
            </a:r>
            <a:r>
              <a:rPr lang="es-E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nosostros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tú te lo has perdido. 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Poco bien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nos lo hemos pasado!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¡Qué locura!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Humor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tendría yo para eso!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sostantivo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sogg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ipotesi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mí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podía venir con esas monsergas!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pronome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ipotesi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860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D5DA46-07ED-BFD7-DC09-5E0468A3F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729D01-44CF-7D72-FDB0-A8C16ACB2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“Adjetivos que se prestan fácilmente a la valoración subjetiva, como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bueno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bonito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fresco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divertido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apañado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aviado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etc., pueden adquirir tintes irónicos en la función predicativa, similares a los que obtienen en la anteposición al sustantivo”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Apañados estamos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la sequía!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Estamos listos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no vuelva pronto la luz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 bueno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la compañía que te has buscado!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8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1D454C-68CB-690A-F002-A298100C8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BCD2F0-BAA4-2042-594E-029F92A66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Imperativo: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ríete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vendrá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Paco con 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rebaja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(avvertenza o consiglio in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proposizione positiva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con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valore negativo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Diminutivi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“es destacable la ironía que contiene[n] en casos en que su sentido es aumentativo o despectivo”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¡Vaya </a:t>
            </a:r>
            <a:r>
              <a:rPr lang="es-E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cigalitas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se están metiendo los de la mesa de al lado!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48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4C6968-5C26-431C-11A1-DBCEFBB4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EF53C8-A591-3E35-8987-64B1950C4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Interrogativas reflejas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“es decir, aquellas que son inducidas por las palabras o la actuación del interlocutor, palabras que suelen ser repetidas tras una partícula falsamente consecutiva del tipo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 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haces?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Estoy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cepillándote los pantalones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Así 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cepillándome los pantalones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¿No estarás registrándome los bolsillos?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4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472F13-6A2B-B7E7-1F30-3ADEE1C75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801AD9-58B1-9C00-9983-83604F0B6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generale, la ripetizione, unita ad una marcata intonazione, è spia dell’intenzione ironica del parlante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llegado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usted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tarde.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tráfico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fatal.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tráfico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siempre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1051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55A613-AFDB-D252-3A3F-6466C6E75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FAE03E-900D-854C-3948-FB51ADE35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Sospensione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frase: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La próxima vez que venga te prometo que te traeré un regalo.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Sí, como vienes tanto...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6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6F1225-AE8D-CA67-F748-5C5CA168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Aspetti dell’enunciato ironico nell’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5BB4E0-D3B1-99CB-7BA8-C68DA2D61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relativa sospesa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 prefiero quedarme en casa,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lo que hay que ver...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sustantivo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Prefiero que no me invite a la boda.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regalos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estoy yo.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(“Ambas poseen valor negativo bajo la forma afirmativa”)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748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574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Tema di Office</vt:lpstr>
      <vt:lpstr>La ironía</vt:lpstr>
      <vt:lpstr>La ironía</vt:lpstr>
      <vt:lpstr>Aspetti dell’enunciato ironico nell’habla coloquial</vt:lpstr>
      <vt:lpstr>Aspetti dell’enunciato ironico nell’habla coloquial</vt:lpstr>
      <vt:lpstr>Aspetti dell’enunciato ironico nell’habla coloquial</vt:lpstr>
      <vt:lpstr>Aspetti dell’enunciato ironico nell’habla coloquial</vt:lpstr>
      <vt:lpstr>Aspetti dell’enunciato ironico nell’habla coloquial</vt:lpstr>
      <vt:lpstr>Aspetti dell’enunciato ironico nell’habla coloquial</vt:lpstr>
      <vt:lpstr>Aspetti dell’enunciato ironico nell’habla coloquial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Zaghen</dc:creator>
  <cp:lastModifiedBy>Luca Zaghen</cp:lastModifiedBy>
  <cp:revision>23</cp:revision>
  <dcterms:created xsi:type="dcterms:W3CDTF">2023-10-28T10:50:34Z</dcterms:created>
  <dcterms:modified xsi:type="dcterms:W3CDTF">2023-10-30T09:46:14Z</dcterms:modified>
</cp:coreProperties>
</file>