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AE25D3-B6C8-A7B1-B55A-5875EE4AC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tratamiento y apelación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F6C991-D690-9E0E-36ED-2B08CAFAA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ustedes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 lengua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conversacional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española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retroceso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tratamiento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lo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refiere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la forma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pronominal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común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usted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Riduzione di frequenza d’uso decisamente più marcata in Spagna rispetto all’America Latina.</a:t>
            </a:r>
          </a:p>
        </p:txBody>
      </p:sp>
    </p:spTree>
    <p:extLst>
      <p:ext uri="{BB962C8B-B14F-4D97-AF65-F5344CB8AC3E}">
        <p14:creationId xmlns:p14="http://schemas.microsoft.com/office/powerpoint/2010/main" val="207921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E988B2-F558-00C2-3AEB-33496020B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tratamiento y apelación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B25084-4EAC-025F-60FF-1688674A5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doña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nombre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propio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señor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señora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nombre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propio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differenza sostanziale è legata alla percezione del prestigio sociale (matrice sociolinguistica):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señor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Ignacio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puede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 un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hombre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respetable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vecindad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del pueblo, pero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médico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 Alfonso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820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B149AE-B427-B336-B576-A12C0243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tratamiento y apelación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FA0E68-FBCC-9B14-803F-755F81E42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tía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ámbito rural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trattamento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riservato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persone adulte (o in generale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più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anziane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parlante);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marcava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distanza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parlante-interlocutore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rispetto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señor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doña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“Este uso se introdujo en los barrios populares urbanos merced a la inmigración de origen rural, pero la rápida adaptación a la vida de la ciudad lo ha hecho desaparecer”.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194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9DEA29-44ED-566A-648B-351BD19AF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tratamiento y apelación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0CC253-A9C5-9794-41FA-7662BF5D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tía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Equivalente a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hombre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mujer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appellativi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generici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carattere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encomiastico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spregiativo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Frequentemente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preceduti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una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particella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esclamativa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¡Qué tío! ¡Cómo se la arregla para salirse siempre con la suya!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Petri, esa sí que es una tía legal.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me nombres a ese tío sinvergüenza, que se me llevan los demonios.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651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48998B-8BD9-0EBD-B6BF-820AC5173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tratamiento y apelación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46CC62-9373-F949-99D4-BDB5691A6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tía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Vocativo nel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gergo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giovanile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impiegato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“a menudo de un modo tan compulsivamente reiterado que se convierte en la muletilla por excelencias”.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Nessuna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d’uso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rilevabile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sessi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Jo, tía, no veas lo bueno que estaba el de la moto.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Oye, tía, ¿por qué no te vienes esta tarde conmigo al cine?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No, tío, no me apetece. Y además, tío, tengo que estudiar mates, que mañana tengo un examen, tío, y no me sé ni papa.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429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F45B79-7363-2B5E-6266-DEFEB62F7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tratamiento y apelación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E48317-E7CA-E948-A4E3-836E9C628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Macho/a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colega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pibe/a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“ya […] bastantes años a sus espaldas”;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pibe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“de origen rioplatense, de incorporación más tardía al español europeo”.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Venga, macho, échame una mano.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Espera, tronco, no te largues sin mí.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te crees tú eso, colega.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Mira, piba, tú haz como si no le conocieras.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38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B17856-977F-1977-47D4-6AF76772A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tratamiento y apelación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DB2FF7-E7F8-F1DC-CAA5-AA96D5D73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Hipocorísticos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ipocoristici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“son abreviaciones y transformaciones diversas de los nombres de personas (no necesariamente diminutivos) que se emplean, habitualmente de manera afectiva, en círculos familiares, de amigos o laborales en los que reina la confianza”.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¿Cómo lo has conseguido, Pili?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Pepe, eres un fenómeno.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Paco y Menchu preguntaron por ti.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quedado con Santi, Meli, Mamen, Riki, Goyo, Feli, Isa y Edu.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53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06CD9-8D93-72EB-EAAB-7B93203FD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tratamiento y apelación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93272E-6436-2AD8-FA39-AD6F81789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Apodos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soprannomi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“son formas de apelación consistentes en sobrenombres que sustituyen al verdadero nombre de las personas, y que suelen tener una motivación semántica fundamentada en algún defecto, virtud o rasgo característico del individuo en cuestión”.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Cállate, Chino, que así estás más guapo.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Huevo y el Astilla que se vengan conmigo.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0144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613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Tema di Office</vt:lpstr>
      <vt:lpstr>Formas de tratamiento y apelación</vt:lpstr>
      <vt:lpstr>Formas de tratamiento y apelación</vt:lpstr>
      <vt:lpstr>Formas de tratamiento y apelación</vt:lpstr>
      <vt:lpstr>Formas de tratamiento y apelación</vt:lpstr>
      <vt:lpstr>Formas de tratamiento y apelación</vt:lpstr>
      <vt:lpstr>Formas de tratamiento y apelación</vt:lpstr>
      <vt:lpstr>Formas de tratamiento y apelación</vt:lpstr>
      <vt:lpstr>Formas de tratamiento y apelación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expresión hiperbólica</dc:title>
  <dc:creator>Luca Zaghen</dc:creator>
  <cp:lastModifiedBy>Luca Zaghen</cp:lastModifiedBy>
  <cp:revision>17</cp:revision>
  <dcterms:created xsi:type="dcterms:W3CDTF">2023-10-30T18:46:10Z</dcterms:created>
  <dcterms:modified xsi:type="dcterms:W3CDTF">2023-10-30T21:14:08Z</dcterms:modified>
</cp:coreProperties>
</file>