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EECCCBB-9102-40E8-FA40-F114B51D9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C72A71D-17BC-241B-1995-C04DF364B7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7D91A24-D590-F7D1-CFAC-9B11A3DEC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FB307-674D-4253-8828-311BF6A6DB9F}" type="datetimeFigureOut">
              <a:rPr lang="it-IT" smtClean="0"/>
              <a:t>05/11/2023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91238C9-B0E3-5305-BFF6-1FB19251E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663EACF-F05D-7238-795A-D4CCCD7F8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43CE8-1DC6-47AF-82E8-CFD7F8DD63A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0274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99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307E0407-A0F1-5DCF-FC57-42DC70085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C15D49F-3C52-7756-7DB6-4FE6C1D60B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6850D90-18BC-6388-7BAD-830CCC9370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5FB307-674D-4253-8828-311BF6A6DB9F}" type="datetimeFigureOut">
              <a:rPr lang="it-IT" smtClean="0"/>
              <a:t>05/11/2023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57E0C62-913A-7CED-7D5B-1C70F4DDB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39E78ED-610F-1606-0075-40D6E9A0D1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E43CE8-1DC6-47AF-82E8-CFD7F8DD63A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5450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AE25D3-B6C8-A7B1-B55A-5875EE4AC7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 alcuni usi di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nell’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habla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coloquial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4F6C991-D690-9E0E-36ED-2B08CAFAA2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“Al estudiar la lengua coloquial, puede observarse que con mucha frecuencia la función propia de los elementos de relación se desvirtúa, total o parcialmente, y adquieren nuevos matices, pasando a convertirse no solo en conectores textuales [...] sino también en </a:t>
            </a:r>
            <a:r>
              <a:rPr lang="es-E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apoyos dialogales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[...] </a:t>
            </a:r>
            <a:r>
              <a:rPr lang="es-E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muletillas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una especie de “tics” verbales que los hablantes repiten de manera casi mecánica a lo largo del discurso conversacional. Pasan a actuar, en definitiva, como </a:t>
            </a:r>
            <a:r>
              <a:rPr lang="es-E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palabras expletivas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 relleno, pero cargadas de expresividad, que solo tienen sentido dentro del propio diálogo y que aportan diferentes connotaciones, sin perder por ello un </a:t>
            </a:r>
            <a:r>
              <a:rPr lang="es-E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carácter ilativo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más o menos acusado, en relación con el contexto”.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92183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ECC6B5B-6928-A223-2AFF-BC989027C3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Sustitución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otras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conjunciones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18F278E-1C6F-103C-581E-BAC9079A27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  <a:p>
            <a:pPr marL="0" indent="0" algn="just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può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sostituire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alcune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congiunzioni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disgiuntive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avversative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Quieras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no, al final se saldrá con la suya.   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Quieras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 sido ese,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 el otro.   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 el otro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3708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50672461-29F7-DA8A-0661-D9EB13918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ilativo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18093A7-E0BA-837E-73DD-A3B877F654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“Encabeza expresiones que suponen una reacción de desacuerdo, protesta o reproche con respecto a las palabras del interlocutor, las cuales suelen repetirse en parte. La entonación es interrogativo-exclamativa”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¿A dónde va a ir ese, si </a:t>
            </a:r>
            <a:r>
              <a:rPr lang="es-E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tiene un duro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¿</a:t>
            </a:r>
            <a:r>
              <a:rPr lang="es-E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tiene un duro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Está forrado, el tío.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6915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F23F3EA-8E99-9DED-AFE7-3C73E3FFFD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narrativo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A801ECC-B3D0-5CD5-BD89-5EA1157916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es-ES" dirty="0"/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“Muy utilizado en la narración oral y popular, introduce un fragmento de diálogo anterior que se pretende revivir. Es un recurso que proporciona mucha vivacidad, y a pesar de que la dependencia de un verbo </a:t>
            </a:r>
            <a:r>
              <a:rPr lang="es-E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dicendi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elíptico parece clara, su presencia es innecesaria”.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Ese, solo caprichos y ganas de enredar.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hoy me compro esto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mañana lo vuelvo a vender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partire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quest’utilizzo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hanno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avuto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origine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espressioni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ormai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lessicalizzate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 indicare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discorsi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ragionamenti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che non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portano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nessuna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parte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si patatín, que si patatán. 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(o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patatín que patatán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si esto, que si lo otro, que si lo de más allá.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35682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673D02C-BB7F-44E5-8634-2F87376ED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continuativo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BACC600-3B25-79C4-9753-479538C44F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s-ES" dirty="0"/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“Enlace coloquial que relaciona vagamente lo que se dice con algo que ha dicho o preguntado el interlocutor, aunque en ocasiones parece un simple expletivo. Puede aparecer encabezando una respuesta o explicación” (+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nada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expresiones adverbiales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interjecciones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Y ella ¿cómo se encuentra?</a:t>
            </a:r>
          </a:p>
          <a:p>
            <a:pPr marL="0" indent="0" algn="just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Bien, señora, no se preocupe.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 bebido un poco, pero no es nada.</a:t>
            </a:r>
          </a:p>
          <a:p>
            <a:pPr algn="just"/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nada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que son otras costumbres, no hay que darle vueltas.</a:t>
            </a:r>
          </a:p>
          <a:p>
            <a:pPr algn="just"/>
            <a:r>
              <a:rPr lang="es-ES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Además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que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eso no sacamos nada en limpio.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58795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9CF2ED2-9549-8000-9FC9-A1D5E4812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continuativo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2EF3212-DEBB-199F-9C9F-9C938C8B0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s-ES" dirty="0"/>
          </a:p>
          <a:p>
            <a:pPr marL="0" indent="0" algn="just">
              <a:buNone/>
            </a:pP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Impiegato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anche come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introduzione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una frase o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proposizione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che è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necessario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ripetere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(anche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riformulando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¿Sabes que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 han dado el traslado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 algn="just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¿Cómo has dicho?</a:t>
            </a:r>
          </a:p>
          <a:p>
            <a:pPr marL="0" indent="0" algn="just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 han dado el traslado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 voy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E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A: ¡Qué rollo! ¿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Qué tal si nos marchamos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 algn="just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B: ¿Qué has dicho?</a:t>
            </a:r>
          </a:p>
          <a:p>
            <a:pPr marL="0" indent="0" algn="just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C: [Ha dicho]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qué tal si nos marchamos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queremos levantar el chiringuito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13879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8B9E7D5-D0BD-002E-99B5-2F5C0F186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continuativo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A420036-45EC-06FF-D2C9-4F1E375F69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pPr marL="0" indent="0" algn="just">
              <a:buNone/>
            </a:pP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+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lugar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frases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reafirmativas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menudo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forma de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pregunta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it-IT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mete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allí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</a:t>
            </a:r>
            <a:r>
              <a:rPr lang="it-IT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it-IT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tenía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razón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9355971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C901296-CF94-E317-EB11-4BDBEBA4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informaciones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advertencias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6565377-63B5-DBAA-32C0-4BC632466B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ES" dirty="0"/>
          </a:p>
          <a:p>
            <a:pPr marL="0" indent="0" algn="just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verbo (indicativo) “se usa [...] para informar de algo o para avisar o advertir a alguien”. È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sempre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possibile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supporre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l’ellissi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un verbo.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¡Alicia!,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 una chica que pregunta por ti.</a:t>
            </a:r>
          </a:p>
          <a:p>
            <a:pPr algn="just"/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Sebas,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 está bien lo que haces.</a:t>
            </a:r>
          </a:p>
          <a:p>
            <a:pPr algn="just"/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muy bien, Manuel, pero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muy bien 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ripetizione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enfasi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12998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9E11D64-35EE-31C7-A985-347C9E918C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exhortativo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desiderativo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E71E417-6304-B746-2AB3-9E528621DB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it-IT" dirty="0"/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Encabeza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expresiones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deseo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ruego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mandato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dove risulta innecessaria la presenza di un verbo esplicito come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quiero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pido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ruego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ecc.</a:t>
            </a:r>
          </a:p>
          <a:p>
            <a:pPr algn="just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tengas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suerte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mañana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Antonio.</a:t>
            </a:r>
          </a:p>
          <a:p>
            <a:pPr algn="just"/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</a:t>
            </a:r>
            <a:r>
              <a:rPr lang="it-IT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aproveche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just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presenza del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dopo un imperativo sottolinea l’enfasi del desiderio/ordine</a:t>
            </a:r>
          </a:p>
          <a:p>
            <a:pPr algn="just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Te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quedado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callada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it-IT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Mírame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No me pasa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nada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¡</a:t>
            </a:r>
            <a:r>
              <a:rPr lang="it-IT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mires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693244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232C7AA-95DE-3E22-2585-EA33BC995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Refuerzo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énfasis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14D3DC7-0A8D-EFE9-0B27-5C8F95481A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“La tendencia del hablante popular a reforzar sus asertos se extiende a oraciones encabezadas por un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qué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exclamativo en las que aparece otro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enfático e innecesario, ante el verbo”.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¡Qué casa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tienes!</a:t>
            </a:r>
          </a:p>
          <a:p>
            <a:pPr marL="0" indent="0" algn="just">
              <a:buNone/>
            </a:pP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medesima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carica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enfatica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 presenta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nelle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costruzioni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s-E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avverbio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complemento </a:t>
            </a:r>
            <a:r>
              <a:rPr lang="es-E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circostanziale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(in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posizione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tematica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con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dislocazione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sx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Poco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nos íbamos a reír si se cayera.</a:t>
            </a:r>
          </a:p>
          <a:p>
            <a:pPr algn="just"/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además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aceite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vienen.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63401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820</Words>
  <Application>Microsoft Office PowerPoint</Application>
  <PresentationFormat>Widescreen</PresentationFormat>
  <Paragraphs>80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Tema di Office</vt:lpstr>
      <vt:lpstr>Su alcuni usi di que nell’habla coloquial</vt:lpstr>
      <vt:lpstr>Que ilativo</vt:lpstr>
      <vt:lpstr>Que narrativo</vt:lpstr>
      <vt:lpstr>Que continuativo</vt:lpstr>
      <vt:lpstr>Que continuativo</vt:lpstr>
      <vt:lpstr>Que continuativo</vt:lpstr>
      <vt:lpstr>Que en informaciones y advertencias</vt:lpstr>
      <vt:lpstr>Que exhortativo y desiderativo</vt:lpstr>
      <vt:lpstr>Refuerzo y énfasis</vt:lpstr>
      <vt:lpstr>Sustitución de otras conjunciones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 alcuni usi di que nell’habla coloquial</dc:title>
  <dc:creator>Luca Zaghen</dc:creator>
  <cp:lastModifiedBy>Luca Zaghen</cp:lastModifiedBy>
  <cp:revision>21</cp:revision>
  <dcterms:created xsi:type="dcterms:W3CDTF">2023-11-04T20:51:31Z</dcterms:created>
  <dcterms:modified xsi:type="dcterms:W3CDTF">2023-11-05T22:18:06Z</dcterms:modified>
</cp:coreProperties>
</file>