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alcuni usi di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“Al estudiar la lengua coloquial, puede observarse que con mucha frecuencia la función propia de los elementos de relación se desvirtúa, total o parcialmente, y adquieren nuevos matices, pasando a convertirse no solo en conectores textuales [...] sino también en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apoyos dialogales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[...]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muletillas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una especie de “tics” verbales que los hablantes repiten de manera casi mecánica a lo largo del discurso conversacional. Pasan a actuar, en definitiva, como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palabras expletivas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relleno, pero cargadas de expresividad, que solo tienen sentido dentro del propio diálogo y que aportan diferentes connotaciones, sin perder por ello un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carácter ilativo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más o menos acusado, en relación con el contexto”.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CC6B5B-6928-A223-2AFF-BC989027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Sustitución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otras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conjunciones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8F278E-1C6F-103C-581E-BAC9079A2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può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sostituire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alcune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congiunzioni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disgiuntive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avversative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Quieras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no, al final se saldrá con la suya.  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Quieras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sido ese,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el otro.  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el otro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708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0672461-29F7-DA8A-0661-D9EB13918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ilativo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8093A7-E0BA-837E-73DD-A3B877F65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“Encabeza expresiones que suponen una reacción de desacuerdo, protesta o reproche con respecto a las palabras del interlocutor, las cuales suelen repetirse en parte. La entonación es interrogativo-exclamativa”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¿A dónde va a ir ese, si </a:t>
            </a:r>
            <a:r>
              <a:rPr lang="es-E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tiene un duro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¿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tiene un duro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Está forrado, el tío.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91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23F3EA-8E99-9DED-AFE7-3C73E3FFF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narrativo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801ECC-B3D0-5CD5-BD89-5EA115791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“Muy utilizado en la narración oral y popular, introduce un fragmento de diálogo anterior que se pretende revivir. Es un recurso que proporciona mucha vivacidad, y a pesar de que la dependencia de un verbo </a:t>
            </a:r>
            <a:r>
              <a:rPr lang="es-E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dicendi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elíptico parece clara, su presencia es innecesaria”.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Ese, solo caprichos y ganas de enredar.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hoy me compro esto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mañana lo vuelvo a vender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quest’utilizzo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avuto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origine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espressioni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ormai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lessicalizzate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indicare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discorsi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ragionamenti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non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portano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nessuna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parte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si patatín, que si patatán.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patatín que patatán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si esto, que si lo otro, que si lo de más allá.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568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73D02C-BB7F-44E5-8634-2F87376ED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ACC600-3B25-79C4-9753-479538C44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“Enlace coloquial que relaciona vagamente lo que se dice con algo que ha dicho o preguntado el interlocutor, aunque en ocasiones parece un simple expletivo. Puede aparecer encabezando una respuesta o explicación” (+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expresiones adverbiales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interjecciones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 ella ¿cómo se encuentra?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Bien, señora, no se preocupe.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bebido un poco, pero no es nada.</a:t>
            </a:r>
          </a:p>
          <a:p>
            <a:pPr algn="just"/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nada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son otras costumbres, no hay que darle vueltas.</a:t>
            </a:r>
          </a:p>
          <a:p>
            <a:pPr algn="just"/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Además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eso no sacamos nada en limpio.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879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CF2ED2-9549-8000-9FC9-A1D5E481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continuativo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EF3212-DEBB-199F-9C9F-9C938C8B0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Impiegato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anche come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una frase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è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necessario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ripetere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(anche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riformulando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¿Sabes que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han dado el traslado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¿Cómo has dicho?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han dado el traslado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voy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A: ¡Qué rollo! ¿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 tal si nos marchamos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B: ¿Qué has dicho?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C: [Ha dicho]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 tal si nos marchamos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queremos levantar el chiringuito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38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B9E7D5-D0BD-002E-99B5-2F5C0F186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continuativo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420036-45EC-06FF-D2C9-4F1E375F6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lugar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frases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reafirmativas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forma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pregunta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mete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tenía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razón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35597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901296-CF94-E317-EB11-4BDBEBA4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informaciones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advertencias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565377-63B5-DBAA-32C0-4BC632466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verbo (indicativo) “se usa [...] para informar de algo o para avisar o advertir a alguien”. È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possibile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l’ellissi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un verbo.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¡Alicia!,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una chica que pregunta por ti.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Sebas,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está bien lo que haces.</a:t>
            </a:r>
          </a:p>
          <a:p>
            <a:pPr algn="just"/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muy bien, Manuel, pero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bien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ripetizione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enfasi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299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E11D64-35EE-31C7-A985-347C9E918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exhortativo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desiderativo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71E417-6304-B746-2AB3-9E528621D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Encabeza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expresiones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ruego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mandato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dove risulta innecessaria la presenza di un verbo esplicito come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quiero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ruego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ecc.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suerte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mañana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Antonio.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aproveche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presenza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dopo un imperativo sottolinea l’enfasi del desiderio/ordine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quedado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callada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Mírame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 me pasa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9324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32C7AA-95DE-3E22-2585-EA33BC995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Refuerzo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énfasis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4D3DC7-0A8D-EFE9-0B27-5C8F95481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“La tendencia del hablante popular a reforzar sus asertos se extiende a oraciones encabezadas por un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exclamativo en las que aparece otro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enfático e innecesario, ante el verbo”.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¡Qué casa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tienes!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medesima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carica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enfatica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presenta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costruzioni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avverbio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complemento 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circostanziale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tematica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con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dislocazione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sx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nos íbamos a reír si se cayera.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además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aceite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vienen.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3401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820</Words>
  <Application>Microsoft Office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di Office</vt:lpstr>
      <vt:lpstr>Su alcuni usi di que nell’habla coloquial</vt:lpstr>
      <vt:lpstr>Que ilativo</vt:lpstr>
      <vt:lpstr>Que narrativo</vt:lpstr>
      <vt:lpstr>Que continuativo</vt:lpstr>
      <vt:lpstr>Que continuativo</vt:lpstr>
      <vt:lpstr>Que continuativo</vt:lpstr>
      <vt:lpstr>Que en informaciones y advertencias</vt:lpstr>
      <vt:lpstr>Que exhortativo y desiderativo</vt:lpstr>
      <vt:lpstr>Refuerzo y énfasis</vt:lpstr>
      <vt:lpstr>Sustitución de otras conjunciones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 alcuni usi di que nell’habla coloquial</dc:title>
  <dc:creator>Luca Zaghen</dc:creator>
  <cp:lastModifiedBy>Luca Zaghen</cp:lastModifiedBy>
  <cp:revision>21</cp:revision>
  <dcterms:created xsi:type="dcterms:W3CDTF">2023-11-04T20:51:31Z</dcterms:created>
  <dcterms:modified xsi:type="dcterms:W3CDTF">2023-11-05T22:18:06Z</dcterms:modified>
</cp:coreProperties>
</file>