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0F3E57-5E49-6D69-8142-8AA78A353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12E3E2-17D7-F9AC-E738-A43AE9F2C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E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s-E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 trata de palabras pertenecientes a otras categorías gramaticales -sustantivos, verbos, etc.- que en determinadas ocasiones se emplean con valor interjectivo”.</a:t>
            </a:r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7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EA364D-4D97-05D8-AF69-97448BAFD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96A890-0113-F1B3-DB62-3F38C7D6A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  <a:p>
            <a:pPr marL="0" indent="0" algn="just">
              <a:buNone/>
            </a:pP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Disprezzo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¡Anda y que te zurzan!</a:t>
            </a:r>
          </a:p>
          <a:p>
            <a:pPr algn="just"/>
            <a:endParaRPr lang="es-E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anda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que: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 ad </a:t>
            </a:r>
            <a:r>
              <a:rPr lang="es-E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affermazione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precedente:</a:t>
            </a:r>
            <a:endParaRPr lang="es-E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s-E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 que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es cursi la niña esta!</a:t>
            </a:r>
            <a:endParaRPr lang="it-IT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20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620A7-6AA0-2117-148D-C53B64322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F5C2E9-A0EF-050A-9BBF-7EA9AF76C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“Intensificación expresiva”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¡Anda que no he tenido yo que bregar en la vida!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-No tienes ni idea. -¡Anda que tú…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Timore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¡Anda, que como se entere mi padre[...]!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Sorpresa (anche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affettata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-Lo que tienes que hacer es comprarte uno nuevo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-¡Anda este, se cree que todos tenemos tanto dinero como él!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557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5606BB-2866-71C5-748C-BC5243772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82B47A-8A03-CEC0-E460-6B561905E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Sorpresa,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ammirazione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spavento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¡Toma, qué jugada!</a:t>
            </a:r>
          </a:p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reiterazione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-Haría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no denunciarlo</a:t>
            </a:r>
          </a:p>
          <a:p>
            <a:pPr marL="0" indent="0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 tan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Toma 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formula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enfatica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affermativa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-¡No habrá sido capaz de eso!</a:t>
            </a:r>
          </a:p>
          <a:p>
            <a:pPr marL="0" indent="0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 no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aquí cada uno va a lo suyo!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616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B5DB2C-4531-41E6-B38C-8B74C81F0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BF4C33-55D4-7912-91DB-9507781FD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endParaRPr lang="es-ES" sz="3600" dirty="0"/>
          </a:p>
          <a:p>
            <a:pPr marL="0" indent="0" algn="just">
              <a:buNone/>
            </a:pP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Ironia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¡Mira este, y parecía tonto!</a:t>
            </a:r>
          </a:p>
          <a:p>
            <a:pPr algn="just"/>
            <a:endParaRPr lang="es-E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lamento / </a:t>
            </a:r>
            <a:r>
              <a:rPr lang="es-E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autorimprovero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¡</a:t>
            </a:r>
            <a:r>
              <a:rPr lang="es-E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 que</a:t>
            </a:r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habérseme ocurrido antes!</a:t>
            </a:r>
            <a:endParaRPr lang="it-IT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441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7983E2-5D84-7281-D63C-5DBA5B64B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sostantivi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23A8E2-D338-782B-79B2-91769ECD2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Sostantivi: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cielos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socorro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demonios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hombre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joroba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lástima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leche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Sostantivi volgari (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abbassamento di registro):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coño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hostias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carajo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joder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cojones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Eufemismi: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concho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coñe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ostras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carape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jobar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jolines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Tutti gli esempi sopra riportati possono essere usati per esprimere allegria, sorpresa, delusione, frustrazione. Frequentemente utilizzati come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muletillas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01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553ACF-6390-30B5-1EB9-49D906887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vaya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7AF354-0867-8FD1-D6F7-8AB681BEE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del presente de subjuntivo del verbo </a:t>
            </a:r>
            <a:r>
              <a:rPr lang="es-E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 e III p. s.)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imperativo (III p.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Ammirazione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sopresa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-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¡Mira qué reloj me he comprado!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¡Vaya!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Con valore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avverbiale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así, así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-¿Qué tal el examen?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Vaya.</a:t>
            </a:r>
          </a:p>
          <a:p>
            <a:pPr marL="0" indent="0" algn="just">
              <a:buNone/>
            </a:pPr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ha ido la cosa?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Vaya, vaya.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909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556877-3C36-870E-4DB2-ABD5943C9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vaya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  <a:endParaRPr lang="it-IT" i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33D323-1810-DDD2-8DFB-4567A04C3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Ammirazione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menudo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¡Vaya coche!</a:t>
            </a:r>
          </a:p>
          <a:p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Disprezzo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-Dice que se va de vacaciones a Ibiza. - ¡Vaya una cosa, ahí va todo el mundo!</a:t>
            </a:r>
          </a:p>
          <a:p>
            <a:pPr marL="0" indent="0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¡Vaya listo que eres!</a:t>
            </a:r>
            <a:endParaRPr lang="it-IT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684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51CE6F-ED98-098F-790A-013B3B508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vaya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7FDFFD-970F-F66B-B52B-F290582BF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+ 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ironia: 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Vaya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Felipe,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callado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lo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tenía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vaya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introduce proposizione con ripetizione assertiva: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va a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oír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¡</a:t>
            </a:r>
            <a:r>
              <a:rPr lang="it-IT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vaya</a:t>
            </a:r>
            <a: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va a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oír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36349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C75449-740F-48B0-16CB-7337E1DA6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vamos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F20860-74F7-F3B7-B127-CE1313EC5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pPr marL="0" indent="0" algn="just">
              <a:buNone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del presente indicativo di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 p. pl.), secondo </a:t>
            </a:r>
            <a:r>
              <a:rPr lang="it-IT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Cascón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Martín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 forma del congiuntivo (esortativo: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vayamos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vamos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Stimolo: 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¡Vamos,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deprisa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tarde!</a:t>
            </a:r>
          </a:p>
          <a:p>
            <a:pPr algn="just"/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Tentativo di convincimento dell’interlocutore: 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Vamos, ¿no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irás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negarmelo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ahora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2453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04BF97-7777-33CB-C844-CC79C2AD6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vamos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BD0239-0CB3-70F7-F54B-1ECC2FBAC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it-IT" dirty="0"/>
          </a:p>
          <a:p>
            <a:pPr marL="0" indent="0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Rifiuto, indignazione: </a:t>
            </a:r>
          </a:p>
          <a:p>
            <a:pPr marL="0" indent="0">
              <a:buNone/>
            </a:pPr>
            <a:endParaRPr lang="it-IT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¡Vamos, mira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te ha ido a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ocurrir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Introduzione di una spiegazione / riformulazione parziale: </a:t>
            </a:r>
          </a:p>
          <a:p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Cuando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di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cuenta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quedé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atontado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Vamos,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sabía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hacer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558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A1150D-7D14-88D5-1AA8-F322A07E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venga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15048B-E307-13EF-8583-B59E0A312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 del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subjuntivo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venir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 e III p.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imperativo (III p. pl.)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Stimolo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(come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vamos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algn="just"/>
            <a:endParaRPr lang="es-E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Venga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vamos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ya han salido todos los demás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possibile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Ordine perentorio (=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¡Venga de ahí, que estorbáis!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454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BCE050-5C60-44E4-1A66-0CEBD42FA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venga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E57DED-D008-5B28-B7F6-CF61B1FA1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venga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rifiuto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protesta: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-Yo creo que Manolo tiene razón. -¡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Venga ya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 digas tonterías!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Complicità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-Entonces, ¿quedamos en eso? -Venga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Rifiuto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un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ringraziamento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(forma di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cortesia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-No sé como darte las gracias. -Venga.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68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411461-26CC-A107-826F-6C45AF344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Interiezioni improprie 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1858BA-DB28-A0AC-50D6-C5BB5560D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dell’imperativo di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andar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(III p. s.)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Incitazione/stimolo: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Anda, no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llores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Con reiterazione /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rifiuto: </a:t>
            </a:r>
          </a:p>
          <a:p>
            <a:pPr algn="just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Anda,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olvídame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digas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bobadas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(+ enfasi)</a:t>
            </a:r>
          </a:p>
        </p:txBody>
      </p:sp>
    </p:spTree>
    <p:extLst>
      <p:ext uri="{BB962C8B-B14F-4D97-AF65-F5344CB8AC3E}">
        <p14:creationId xmlns:p14="http://schemas.microsoft.com/office/powerpoint/2010/main" val="4269592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779</Words>
  <Application>Microsoft Office PowerPoint</Application>
  <PresentationFormat>Widescreen</PresentationFormat>
  <Paragraphs>120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Tema di Office</vt:lpstr>
      <vt:lpstr>Interiezioni improprie</vt:lpstr>
      <vt:lpstr>Interiezioni improprie - vaya</vt:lpstr>
      <vt:lpstr>Interiezioni improprie - vaya + sustantivo</vt:lpstr>
      <vt:lpstr>Interiezioni improprie - vaya</vt:lpstr>
      <vt:lpstr>Interiezioni improprie - vamos</vt:lpstr>
      <vt:lpstr>Interiezioni improprie - vamos</vt:lpstr>
      <vt:lpstr>Interiezioni improprie - venga</vt:lpstr>
      <vt:lpstr>Interiezioni improprie - venga</vt:lpstr>
      <vt:lpstr>Interiezioni improprie - anda</vt:lpstr>
      <vt:lpstr>Interiezioni improprie - anda</vt:lpstr>
      <vt:lpstr>Interiezioni improprie - anda</vt:lpstr>
      <vt:lpstr>Interiezioni improprie - toma</vt:lpstr>
      <vt:lpstr>Interiezioni improprie - mira</vt:lpstr>
      <vt:lpstr>Interiezioni improprie - sostantivi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 Zaghen</dc:creator>
  <cp:lastModifiedBy>Luca Zaghen</cp:lastModifiedBy>
  <cp:revision>22</cp:revision>
  <dcterms:created xsi:type="dcterms:W3CDTF">2023-11-13T10:28:50Z</dcterms:created>
  <dcterms:modified xsi:type="dcterms:W3CDTF">2023-11-13T11:22:58Z</dcterms:modified>
</cp:coreProperties>
</file>