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ECCCBB-9102-40E8-FA40-F114B51D9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72A71D-17BC-241B-1995-C04DF364B7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7D91A24-D590-F7D1-CFAC-9B11A3DEC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FB307-674D-4253-8828-311BF6A6DB9F}" type="datetimeFigureOut">
              <a:rPr lang="it-IT" smtClean="0"/>
              <a:t>13/11/2023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91238C9-B0E3-5305-BFF6-1FB19251E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663EACF-F05D-7238-795A-D4CCCD7F8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43CE8-1DC6-47AF-82E8-CFD7F8DD63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0274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99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07E0407-A0F1-5DCF-FC57-42DC70085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C15D49F-3C52-7756-7DB6-4FE6C1D60B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6850D90-18BC-6388-7BAD-830CCC9370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5FB307-674D-4253-8828-311BF6A6DB9F}" type="datetimeFigureOut">
              <a:rPr lang="it-IT" smtClean="0"/>
              <a:t>13/11/2023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57E0C62-913A-7CED-7D5B-1C70F4DDB1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39E78ED-610F-1606-0075-40D6E9A0D1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43CE8-1DC6-47AF-82E8-CFD7F8DD63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5450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2351BAE-7C9E-5366-5FD9-AAFBACDE6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Frasi e proposizioni esclamative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001A5AE-D4BC-21F1-CFAE-F952868E2B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E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Exclamativas analíticas</a:t>
            </a:r>
            <a: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“poseen desarrollo lingüístico, bien en forma de oración completa, bien de construcciones sin verbo (grupos nominales, adjetivales o adverbiales)”.</a:t>
            </a:r>
          </a:p>
          <a:p>
            <a:pPr algn="just"/>
            <a:endParaRPr lang="es-E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“Muchas de ellas son en realidad </a:t>
            </a:r>
            <a:r>
              <a:rPr lang="es-E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locuciones conjuntivas</a:t>
            </a:r>
            <a: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esto es, </a:t>
            </a:r>
            <a:r>
              <a:rPr lang="es-E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expresiones lexicalizadas</a:t>
            </a:r>
            <a: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sin variación, </a:t>
            </a:r>
            <a:r>
              <a:rPr lang="es-E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 funcionan a modo de interjecciones propiamente dichas</a:t>
            </a:r>
            <a: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  <a:endParaRPr lang="it-IT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2491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0F7746-DA05-12DD-17A9-BEEEC75D5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Locuciones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conjuntivas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ejemplos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9FD1F59-3052-79EC-E269-B359BFE95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Sorpresa,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stupore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ammirazione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ahí va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qué barbaridad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 Dios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Accettazione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faltaba más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faltaría más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cómo no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lo que digas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Negazione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enfatica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 pensarlo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 en broma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 hablar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 borracho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 loco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Contestazione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rifiuto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quanto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già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affermato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chúpate esa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toma ya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fastidies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Rassegnazione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vaya por Dios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qué se le va a hacer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11290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130C44F-313D-0FB0-1BA4-281B205F8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Construcciones exclamativas con pronombre o adverbio exclamativo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qué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CEEE1E3-229F-2D12-8AD7-D1015A2FD0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Qué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sustantivo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Qué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determinante del sintagma nominale. Carattere valutativo + sfumature di stupore, ironia, dispiacere, ammirazione...]</a:t>
            </a:r>
          </a:p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</a:t>
            </a:r>
            <a:r>
              <a:rPr lang="it-IT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Qué</a:t>
            </a:r>
            <a:r>
              <a:rPr lang="it-IT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barbaridad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Ha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sido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capaz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comérselo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todo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just"/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</a:t>
            </a:r>
            <a:r>
              <a:rPr lang="it-IT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Qué</a:t>
            </a:r>
            <a:r>
              <a:rPr lang="it-IT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milagro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tú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por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aquí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just"/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</a:t>
            </a:r>
            <a:r>
              <a:rPr lang="it-IT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Qué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tonterías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dices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just"/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</a:t>
            </a:r>
            <a:r>
              <a:rPr lang="it-IT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Qué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pena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Con lo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bien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íbamos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1497203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35411C-4862-78E0-5D7D-80AD68080C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Construcciones exclamativas con pronombre o adverbio exclamativo 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qué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A314DBE-11CB-C51E-4BF8-E0E9C263B8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Qué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adjetivo 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adverbio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valgono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medesime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considerazioni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qué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sustantivo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Qué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tonto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 sido!</a:t>
            </a:r>
          </a:p>
          <a:p>
            <a:pPr algn="just"/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Qué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bueno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 estado eso!</a:t>
            </a:r>
          </a:p>
          <a:p>
            <a:pPr algn="just"/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-Perdona, intentaré arreglarlo. -¡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Qué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menos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just"/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Qué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fuerte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menudo rostro!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6883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6E6EFCC-C736-C6DD-00E6-3717ACACA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Construcciones exclamativas con pronombre o adverbio exclamativo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qué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17EC20-9094-80FA-2784-3CEB500D62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it-IT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Qué</a:t>
            </a:r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it-IT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sustantivo</a:t>
            </a:r>
            <a:endParaRPr lang="it-IT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it-IT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[Rifiuto, spesso con ripetizione di parole / presenza di frasi fatte]</a:t>
            </a:r>
          </a:p>
          <a:p>
            <a:pPr algn="just"/>
            <a:endParaRPr lang="it-IT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No </a:t>
            </a:r>
            <a:r>
              <a:rPr lang="it-IT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salgas</a:t>
            </a:r>
            <a:r>
              <a:rPr lang="it-IT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it-IT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vas</a:t>
            </a:r>
            <a:r>
              <a:rPr lang="it-IT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it-IT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coger</a:t>
            </a:r>
            <a:r>
              <a:rPr lang="it-IT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catarro</a:t>
            </a:r>
          </a:p>
          <a:p>
            <a:pPr marL="0" indent="0" algn="just">
              <a:buNone/>
            </a:pPr>
            <a:r>
              <a:rPr lang="it-IT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-¡</a:t>
            </a:r>
            <a:r>
              <a:rPr lang="it-IT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Qué</a:t>
            </a:r>
            <a:r>
              <a:rPr lang="it-IT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32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catarro</a:t>
            </a:r>
            <a:r>
              <a:rPr lang="it-IT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32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 </a:t>
            </a:r>
            <a:r>
              <a:rPr lang="it-IT" sz="32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it-IT" sz="32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32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niño</a:t>
            </a:r>
            <a:r>
              <a:rPr lang="it-IT" sz="32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32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muerto</a:t>
            </a:r>
            <a:r>
              <a:rPr lang="it-IT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Tengo </a:t>
            </a:r>
            <a:r>
              <a:rPr lang="it-IT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it-IT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salir y </a:t>
            </a:r>
            <a:r>
              <a:rPr lang="it-IT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</a:t>
            </a:r>
            <a:r>
              <a:rPr lang="it-IT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está</a:t>
            </a:r>
            <a:r>
              <a:rPr lang="it-IT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58524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25FBEAB-4DCB-3139-2DBA-1CF76697F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Construcciones exclamativas con pronombre o adverbio exclamativo 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qué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573800D-4C22-3F3C-B050-9B50E4968E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s-ES" i="1" dirty="0"/>
          </a:p>
          <a:p>
            <a:pPr marL="0" indent="0" algn="just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Qué de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sustantivo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Espressione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colloquiale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equivalente a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cuánto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¡Hala,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qué de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cosas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 han regalado!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82811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386714-D111-F47F-5352-0A607D08F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Construcciones exclamativas con pronombre o adverbio exclamativo 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qué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5627295-6A4D-0013-7E14-1C72E3B0AC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Qué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perífrasis incoativa (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ir 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infinitivo)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Negazione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enfatica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-Eso ya lo sabía yo.</a:t>
            </a:r>
          </a:p>
          <a:p>
            <a:pPr marL="0" indent="0" algn="just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-¡Tú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qué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vas a saber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4151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931351-2EE0-0F90-C7EF-2B0C0F76A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Construcciones exclamativas con pronombre o adverbio exclamativo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qué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356706F-C5A8-8AD7-B743-E0DE4C6D39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Ellissi del pronome: può verificarsi in espressioni popolari (registro basso) che indicano rifiuto/contrasto con un elemento di paragone.</a:t>
            </a:r>
          </a:p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Vaya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moto! ¡</a:t>
            </a:r>
            <a:r>
              <a:rPr lang="it-IT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Diferencia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la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tengo!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om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.: </a:t>
            </a:r>
            <a:r>
              <a:rPr lang="it-IT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qué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656542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442</Words>
  <Application>Microsoft Office PowerPoint</Application>
  <PresentationFormat>Widescreen</PresentationFormat>
  <Paragraphs>60</Paragraphs>
  <Slides>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Tema di Office</vt:lpstr>
      <vt:lpstr>Frasi e proposizioni esclamative</vt:lpstr>
      <vt:lpstr>Locuciones conjuntivas (ejemplos)</vt:lpstr>
      <vt:lpstr>Construcciones exclamativas con pronombre o adverbio exclamativo - qué</vt:lpstr>
      <vt:lpstr>Construcciones exclamativas con pronombre o adverbio exclamativo - qué</vt:lpstr>
      <vt:lpstr>Construcciones exclamativas con pronombre o adverbio exclamativo - qué</vt:lpstr>
      <vt:lpstr>Construcciones exclamativas con pronombre o adverbio exclamativo - qué</vt:lpstr>
      <vt:lpstr>Construcciones exclamativas con pronombre o adverbio exclamativo - qué</vt:lpstr>
      <vt:lpstr>Construcciones exclamativas con pronombre o adverbio exclamativo - qué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Frasi e proposizioni esclamative</dc:title>
  <dc:creator>Luca Zaghen</dc:creator>
  <cp:lastModifiedBy>Luca Zaghen</cp:lastModifiedBy>
  <cp:revision>17</cp:revision>
  <dcterms:created xsi:type="dcterms:W3CDTF">2023-11-13T11:54:01Z</dcterms:created>
  <dcterms:modified xsi:type="dcterms:W3CDTF">2023-11-13T12:07:39Z</dcterms:modified>
</cp:coreProperties>
</file>