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351BAE-7C9E-5366-5FD9-AAFBACDE6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01A5AE-D4BC-21F1-CFAE-F952868E2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Exclamativas analíticas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“poseen desarrollo lingüístico, bien en forma de oración completa, bien de construcciones sin verbo (grupos nominales, adjetivales o adverbiales)”.</a:t>
            </a:r>
          </a:p>
          <a:p>
            <a:pPr algn="just"/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“Muchas de ellas son en realidad 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locuciones conjuntivas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esto es, 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expresiones lexicalizadas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sin variación, 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funcionan a modo de interjecciones propiamente dichas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24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0F7746-DA05-12DD-17A9-BEEEC75D5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Locuciones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conjuntivas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ejemplos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FD1F59-3052-79EC-E269-B359BFE95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Sorpresa,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stupore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ammirazione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ahí va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 barbaridad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Dios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Accettazione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faltaba más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faltaría más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cómo 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lo que digas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enfatica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pensarlo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en broma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hablar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borracho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loco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Contestazione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rifiuto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affermato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chúpate esa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 ya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fastidies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Rassegnazione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vaya por Dios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 se le va a hacer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129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30C44F-313D-0FB0-1BA4-281B205F8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Construcciones exclamativas con pronombre o adverbio exclamativo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EEE1E3-229F-2D12-8AD7-D1015A2FD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determinante del sintagma nominale. Carattere valutativo + sfumature di stupore, ironia, dispiacere, ammirazione...]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barbaridad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Ha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capaz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comérselo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milagro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aquí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tonterías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Con lo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bien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íbamos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49720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35411C-4862-78E0-5D7D-80AD68080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Construcciones exclamativas con pronombre o adverbio exclamativo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314DBE-11CB-C51E-4BF8-E0E9C263B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Qué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adjetivo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adverbio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valgono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medesime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considerazioni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tonto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sido!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bueno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 estado eso!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-Perdona, intentaré arreglarlo. -¡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fuerte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menudo rostro!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883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E6EFCC-C736-C6DD-00E6-3717ACACA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Construcciones exclamativas con pronombre o adverbio exclamativo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17EC20-9094-80FA-2784-3CEB500D6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endParaRPr lang="it-IT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[Rifiuto, spesso con ripetizione di parole / presenza di frasi fatte]</a:t>
            </a:r>
          </a:p>
          <a:p>
            <a:pPr algn="just"/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salgas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coger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catarro</a:t>
            </a:r>
          </a:p>
          <a:p>
            <a:pPr marL="0" indent="0" algn="just">
              <a:buNone/>
            </a:pP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-¡</a:t>
            </a:r>
            <a:r>
              <a:rPr lang="it-IT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catarro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it-IT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niño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muerto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Tengo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salir y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8524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5FBEAB-4DCB-3139-2DBA-1CF76697F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Construcciones exclamativas con pronombre o adverbio exclamativo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73800D-4C22-3F3C-B050-9B50E4968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i="1" dirty="0"/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Qué de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Espressione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colloquiale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equivalente a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cuánto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¡Hala,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 de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cosas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 han regalado!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281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386714-D111-F47F-5352-0A607D08F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Construcciones exclamativas con pronombre o adverbio exclamativo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627295-6A4D-0013-7E14-1C72E3B0A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Qué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perífrasis incoativa (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infinitivo)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enfatica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-Eso ya lo sabía yo.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-¡Tú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vas a saber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415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931351-2EE0-0F90-C7EF-2B0C0F76A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Construcciones exclamativas con pronombre o adverbio exclamativo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56706F-C5A8-8AD7-B743-E0DE4C6D3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Ellissi del pronome: può verificarsi in espressioni popolari (registro basso) che indicano rifiuto/contrasto con un elemento di paragone.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Vaya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moto! ¡</a:t>
            </a:r>
            <a:r>
              <a:rPr lang="it-IT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Diferencia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tengo!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654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442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Tema di Office</vt:lpstr>
      <vt:lpstr>Frasi e proposizioni esclamative</vt:lpstr>
      <vt:lpstr>Locuciones conjuntivas (ejemplos)</vt:lpstr>
      <vt:lpstr>Construcciones exclamativas con pronombre o adverbio exclamativo - qué</vt:lpstr>
      <vt:lpstr>Construcciones exclamativas con pronombre o adverbio exclamativo - qué</vt:lpstr>
      <vt:lpstr>Construcciones exclamativas con pronombre o adverbio exclamativo - qué</vt:lpstr>
      <vt:lpstr>Construcciones exclamativas con pronombre o adverbio exclamativo - qué</vt:lpstr>
      <vt:lpstr>Construcciones exclamativas con pronombre o adverbio exclamativo - qué</vt:lpstr>
      <vt:lpstr>Construcciones exclamativas con pronombre o adverbio exclamativo - qué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Frasi e proposizioni esclamative</dc:title>
  <dc:creator>Luca Zaghen</dc:creator>
  <cp:lastModifiedBy>Luca Zaghen</cp:lastModifiedBy>
  <cp:revision>17</cp:revision>
  <dcterms:created xsi:type="dcterms:W3CDTF">2023-11-13T11:54:01Z</dcterms:created>
  <dcterms:modified xsi:type="dcterms:W3CDTF">2023-11-13T12:07:39Z</dcterms:modified>
</cp:coreProperties>
</file>