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ECCCBB-9102-40E8-FA40-F114B51D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2A71D-17BC-241B-1995-C04DF364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D91A24-D590-F7D1-CFAC-9B11A3DE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B307-674D-4253-8828-311BF6A6DB9F}" type="datetimeFigureOut">
              <a:rPr lang="it-IT" smtClean="0"/>
              <a:t>13/11/2023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238C9-B0E3-5305-BFF6-1FB19251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3EACF-F05D-7238-795A-D4CCCD7F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7E0407-A0F1-5DCF-FC57-42DC7008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15D49F-3C52-7756-7DB6-4FE6C1D6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850D90-18BC-6388-7BAD-830CCC937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B307-674D-4253-8828-311BF6A6DB9F}" type="datetimeFigureOut">
              <a:rPr lang="it-IT" smtClean="0"/>
              <a:t>13/11/2023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7E0C62-913A-7CED-7D5B-1C70F4DD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9E78ED-610F-1606-0075-40D6E9A0D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545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8BFBF2-FFE7-42CF-E2DD-B80C184F2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Construcciones exclamativas con pronombre o adverbio exclamativo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quién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0639DD-D3C6-A177-24FA-E94F7E299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Carattere desiderativo (proposizioni ottative):</a:t>
            </a:r>
          </a:p>
          <a:p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Quién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pudiera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94619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DCE3FC-1E68-E8B7-4A9C-B539ECA7B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Construcciones exclamativas con pronombre o adverbio exclamativo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cuánto</a:t>
            </a:r>
            <a:endParaRPr lang="it-IT" i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E62567-F79A-BB2D-DC39-9CA5E6F4B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Intensificazione iperbolica. Spesso avverbio al singolare nonostante la costruzione al plurale: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Cuánto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desalmado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 alcune formule di saluto: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Cuánto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bueno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aquí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234567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385D81-CBCC-C63F-A381-DF12F57B0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Construcciones exclamativas con pronombre o adverbio exclamativo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cómo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C878AE-7E00-D8D2-F79C-8C21EC487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Stupore o ammirazione: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Cómo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jugado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hoy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equipo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Cómo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puesto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camisa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Costruzioni enfatiche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-¿No me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digas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Pepe ha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estado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trabajando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-¡</a:t>
            </a:r>
            <a:r>
              <a:rPr lang="it-IT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Cómo</a:t>
            </a:r>
            <a:r>
              <a:rPr lang="it-IT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it-IT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sabes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¡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Tenías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haberlo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visto!</a:t>
            </a:r>
          </a:p>
        </p:txBody>
      </p:sp>
    </p:spTree>
    <p:extLst>
      <p:ext uri="{BB962C8B-B14F-4D97-AF65-F5344CB8AC3E}">
        <p14:creationId xmlns:p14="http://schemas.microsoft.com/office/powerpoint/2010/main" val="24114040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118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di Office</vt:lpstr>
      <vt:lpstr>Construcciones exclamativas con pronombre o adverbio exclamativo - quién</vt:lpstr>
      <vt:lpstr>Construcciones exclamativas con pronombre o adverbio exclamativo - cuánto</vt:lpstr>
      <vt:lpstr>Construcciones exclamativas con pronombre o adverbio exclamativo - cómo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Construcciones exclamativas con pronombre o adverbio exclamativo - quién</dc:title>
  <dc:creator>Luca Zaghen</dc:creator>
  <cp:lastModifiedBy>Luca Zaghen</cp:lastModifiedBy>
  <cp:revision>1</cp:revision>
  <dcterms:created xsi:type="dcterms:W3CDTF">2023-11-13T12:08:13Z</dcterms:created>
  <dcterms:modified xsi:type="dcterms:W3CDTF">2023-11-13T12:10:35Z</dcterms:modified>
</cp:coreProperties>
</file>