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57D8A6-2376-38D2-36F2-C6F3E742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EAFBDD-35FE-F51D-C071-58C92156E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Senza l’introduzione di un pronome o avverbio esclamativo, è la sola intonazione a rendere queste costruzioni portatrici di contenuti enfatico-emotivi.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raro, nelle frasi, la presenza di ellissi, fatto che comporta una maggior espressività.</a:t>
            </a:r>
          </a:p>
        </p:txBody>
      </p:sp>
    </p:spTree>
    <p:extLst>
      <p:ext uri="{BB962C8B-B14F-4D97-AF65-F5344CB8AC3E}">
        <p14:creationId xmlns:p14="http://schemas.microsoft.com/office/powerpoint/2010/main" val="3866037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AF7D22-8211-6B60-BEB4-D6777454A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08B8AC-83D1-A535-E86A-31B7B2BC5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Espressioni introdotte da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scoperta o ritrovamento, ottenimento di qualcosa (con enfasi)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encontré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tengo!</a:t>
            </a:r>
          </a:p>
        </p:txBody>
      </p:sp>
    </p:spTree>
    <p:extLst>
      <p:ext uri="{BB962C8B-B14F-4D97-AF65-F5344CB8AC3E}">
        <p14:creationId xmlns:p14="http://schemas.microsoft.com/office/powerpoint/2010/main" val="284398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DAEC65-540D-8AB6-4A73-119CF360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D269B-404D-7ED7-CB55-AAFEF650A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Espressioni introdotte da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commento affettuoso o scherzoso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tienes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¡y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parecía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tonto!</a:t>
            </a:r>
          </a:p>
          <a:p>
            <a:pPr marL="0" indent="0" algn="just">
              <a:buNone/>
            </a:pP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¡Y no tiene novio!</a:t>
            </a:r>
          </a:p>
        </p:txBody>
      </p:sp>
    </p:spTree>
    <p:extLst>
      <p:ext uri="{BB962C8B-B14F-4D97-AF65-F5344CB8AC3E}">
        <p14:creationId xmlns:p14="http://schemas.microsoft.com/office/powerpoint/2010/main" val="2912642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832086-6C56-CA51-78C9-18079242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ECDD12-51BB-8D41-1B6A-283A57CCA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Introdotte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cuidado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que ver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raccomandazione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¡Cuidado que me ha costado convencerle!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¡Hay que ver lo caro que está todo!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137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4EAC89-F6C9-181C-654F-9BBDCBED6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4A8954-9884-57CE-E5D4-AEB2D2D8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“Cualquier expresión se convierte en exclamativa siempre que se manifiesta de manera enfática, como portadora de función emotiva”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aggettivi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¡Maravilloso!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¡Fantástico!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¡Formidable!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¡Estupendo!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¡Lamentable!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¡Desastroso!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¡Horrible!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Subordinate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vari tipi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lasciate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sospeso)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¡Como no se solucione esto pronto...!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¡Cuando lo sepa mi madre...!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70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7FA20-1C59-5372-2D82-108BEFD0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8AEC95-C614-AE47-92DD-E70B94F61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Formule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giuramento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supplica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minaccia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introdotte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sintagma nominal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proposición de relativo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basta ya!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altri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esempi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tu vida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mis muertos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todos los santos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¡Manuel,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más quieras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57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BEFD0-3EBB-E3E9-93BE-5D08F8C0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7B0C9B-AA81-C556-C5E8-7C5AEE283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“Sustantivos, precedidos de un posesivo u otros determinantes, que hacen mención de los parientes -normalmente los progenitores- con una intención nada elogiosa”.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Frequenti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ellissi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mi vida nunca he visto un tipo más desagradable. ¡Su padre!</a:t>
            </a:r>
          </a:p>
          <a:p>
            <a:pPr marL="0" indent="0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 malas intenciones traía el bicho. ¡La madre que lo parió!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94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3F635B-4557-9E16-67EC-CFFFF783A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774BBA-B53E-E94B-382F-3C863CFC3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(=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 lo que han hecho, 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poca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vergüenza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(¡qué poca vergüenza!)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Spesso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costruzione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ulteriormente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proposición de relativo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demostrativo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batacazo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se ha pegado!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tío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maleducado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No me dio ni las buenas tardes.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tipo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No tiene ni donde caerse muerto y encima no para de presumir.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0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472CD5-6465-A4DF-1366-8261AE13E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15B674-AD42-9BE4-8451-11C2CEF0E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proposición de relativo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se ha liado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te espera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macho!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medesima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costruzione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proposición de relativo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insistenza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que yo he hecho por él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C1D8CB-B41E-5968-2552-7C1E99233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20EF86-6E4F-B8A3-F1E8-5C85E22EE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sentido de rechazo o protesta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 que convierte esta fórmula en una negativa enfática. Los sustantivos utilizados no suelen ser muy elegantes, y a veces van precedidos de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-Tráete tu coche, que es más grande que el mío. 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-¡</a:t>
            </a: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leche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Para que luego no me pagues la gasolina.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[DRAE: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leche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(vulgar); ha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valore di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interiezione</a:t>
            </a: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improria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52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2CEFFC-72A8-9ADC-83FB-E67CB1E85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3868AE-0F69-8FD8-67CF-A7D2F0F77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Valiente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mamarracho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estoy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conforme con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tontería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semejante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71778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F8E6A3-4FFB-1E07-F1D5-0567ABE9D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5C0115-96E2-47F0-2202-D34331E7A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sustantivo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¡Dichosos los ojos!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Formule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lessicalizzate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hacer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delusione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ironia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(cfr. LEZIONE 13)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¡La hemos hecho buena!</a:t>
            </a:r>
          </a:p>
          <a:p>
            <a:pPr algn="just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¡Apañados estamos!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123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3BFA56-8514-1024-8670-994966A3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Frasi e proposizioni esclamative senza particella esclamativa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CF47F7-039E-1071-33A4-73BCBDC63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Espressioni introdotte da avverbi di luogo 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ammonizione, stimolo (solo occasionalmente)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lo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quieres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¿no? 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Allá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(ammonizione)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¡Hale,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macha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¡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Ahí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(stimolo)</a:t>
            </a:r>
          </a:p>
        </p:txBody>
      </p:sp>
    </p:spTree>
    <p:extLst>
      <p:ext uri="{BB962C8B-B14F-4D97-AF65-F5344CB8AC3E}">
        <p14:creationId xmlns:p14="http://schemas.microsoft.com/office/powerpoint/2010/main" val="2206208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719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di Office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  <vt:lpstr>Frasi e proposizioni esclamative senza particella esclamativa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Frasi e proposizioni esclamative senza particella esclamativa</dc:title>
  <dc:creator>Luca Zaghen</dc:creator>
  <cp:lastModifiedBy>Luca Zaghen</cp:lastModifiedBy>
  <cp:revision>18</cp:revision>
  <dcterms:created xsi:type="dcterms:W3CDTF">2023-11-13T12:11:23Z</dcterms:created>
  <dcterms:modified xsi:type="dcterms:W3CDTF">2023-11-13T15:00:30Z</dcterms:modified>
</cp:coreProperties>
</file>