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86"/>
  </p:notesMasterIdLst>
  <p:sldIdLst>
    <p:sldId id="792" r:id="rId2"/>
    <p:sldId id="798" r:id="rId3"/>
    <p:sldId id="763" r:id="rId4"/>
    <p:sldId id="546" r:id="rId5"/>
    <p:sldId id="316" r:id="rId6"/>
    <p:sldId id="535" r:id="rId7"/>
    <p:sldId id="536" r:id="rId8"/>
    <p:sldId id="539" r:id="rId9"/>
    <p:sldId id="537" r:id="rId10"/>
    <p:sldId id="538" r:id="rId11"/>
    <p:sldId id="772" r:id="rId12"/>
    <p:sldId id="773" r:id="rId13"/>
    <p:sldId id="777" r:id="rId14"/>
    <p:sldId id="778" r:id="rId15"/>
    <p:sldId id="304" r:id="rId16"/>
    <p:sldId id="290" r:id="rId17"/>
    <p:sldId id="308" r:id="rId18"/>
    <p:sldId id="587" r:id="rId19"/>
    <p:sldId id="298" r:id="rId20"/>
    <p:sldId id="806" r:id="rId21"/>
    <p:sldId id="299" r:id="rId22"/>
    <p:sldId id="300" r:id="rId23"/>
    <p:sldId id="766" r:id="rId24"/>
    <p:sldId id="767" r:id="rId25"/>
    <p:sldId id="644" r:id="rId26"/>
    <p:sldId id="561" r:id="rId27"/>
    <p:sldId id="565" r:id="rId28"/>
    <p:sldId id="562" r:id="rId29"/>
    <p:sldId id="560" r:id="rId30"/>
    <p:sldId id="553" r:id="rId31"/>
    <p:sldId id="563" r:id="rId32"/>
    <p:sldId id="554" r:id="rId33"/>
    <p:sldId id="564" r:id="rId34"/>
    <p:sldId id="633" r:id="rId35"/>
    <p:sldId id="379" r:id="rId36"/>
    <p:sldId id="600" r:id="rId37"/>
    <p:sldId id="601" r:id="rId38"/>
    <p:sldId id="634" r:id="rId39"/>
    <p:sldId id="632" r:id="rId40"/>
    <p:sldId id="555" r:id="rId41"/>
    <p:sldId id="566" r:id="rId42"/>
    <p:sldId id="807" r:id="rId43"/>
    <p:sldId id="315" r:id="rId44"/>
    <p:sldId id="805" r:id="rId45"/>
    <p:sldId id="317" r:id="rId46"/>
    <p:sldId id="318" r:id="rId47"/>
    <p:sldId id="319" r:id="rId48"/>
    <p:sldId id="320" r:id="rId49"/>
    <p:sldId id="321" r:id="rId50"/>
    <p:sldId id="323" r:id="rId51"/>
    <p:sldId id="324" r:id="rId52"/>
    <p:sldId id="325" r:id="rId53"/>
    <p:sldId id="326" r:id="rId54"/>
    <p:sldId id="327" r:id="rId55"/>
    <p:sldId id="328" r:id="rId56"/>
    <p:sldId id="329" r:id="rId57"/>
    <p:sldId id="808" r:id="rId58"/>
    <p:sldId id="760" r:id="rId59"/>
    <p:sldId id="293" r:id="rId60"/>
    <p:sldId id="333" r:id="rId61"/>
    <p:sldId id="334" r:id="rId62"/>
    <p:sldId id="335" r:id="rId63"/>
    <p:sldId id="336" r:id="rId64"/>
    <p:sldId id="337" r:id="rId65"/>
    <p:sldId id="781" r:id="rId66"/>
    <p:sldId id="338" r:id="rId67"/>
    <p:sldId id="339" r:id="rId68"/>
    <p:sldId id="340" r:id="rId69"/>
    <p:sldId id="341" r:id="rId70"/>
    <p:sldId id="342" r:id="rId71"/>
    <p:sldId id="343" r:id="rId72"/>
    <p:sldId id="782" r:id="rId73"/>
    <p:sldId id="344" r:id="rId74"/>
    <p:sldId id="347" r:id="rId75"/>
    <p:sldId id="348" r:id="rId76"/>
    <p:sldId id="349" r:id="rId77"/>
    <p:sldId id="759" r:id="rId78"/>
    <p:sldId id="725" r:id="rId79"/>
    <p:sldId id="726" r:id="rId80"/>
    <p:sldId id="727" r:id="rId81"/>
    <p:sldId id="584" r:id="rId82"/>
    <p:sldId id="585" r:id="rId83"/>
    <p:sldId id="729" r:id="rId84"/>
    <p:sldId id="697"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101" autoAdjust="0"/>
    <p:restoredTop sz="94660"/>
  </p:normalViewPr>
  <p:slideViewPr>
    <p:cSldViewPr snapToGrid="0">
      <p:cViewPr varScale="1">
        <p:scale>
          <a:sx n="60" d="100"/>
          <a:sy n="60" d="100"/>
        </p:scale>
        <p:origin x="55"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6262F-5EDF-4794-8573-8DC9D641C7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7D5BF9-022E-4202-A706-A87E44FE859D}">
      <dgm:prSet/>
      <dgm:spPr/>
      <dgm:t>
        <a:bodyPr/>
        <a:lstStyle/>
        <a:p>
          <a:r>
            <a:rPr lang="it-IT"/>
            <a:t>Economia aziendale e Ragioneria. </a:t>
          </a:r>
          <a:endParaRPr lang="en-US"/>
        </a:p>
      </dgm:t>
    </dgm:pt>
    <dgm:pt modelId="{CB258C05-CBE8-45E8-84DF-061C39E70F1F}" type="parTrans" cxnId="{6C510E26-136E-4DC0-B659-E0C2D9428E67}">
      <dgm:prSet/>
      <dgm:spPr/>
      <dgm:t>
        <a:bodyPr/>
        <a:lstStyle/>
        <a:p>
          <a:endParaRPr lang="en-US"/>
        </a:p>
      </dgm:t>
    </dgm:pt>
    <dgm:pt modelId="{DDC75534-701D-4203-BE1A-517562F21928}" type="sibTrans" cxnId="{6C510E26-136E-4DC0-B659-E0C2D9428E67}">
      <dgm:prSet/>
      <dgm:spPr/>
      <dgm:t>
        <a:bodyPr/>
        <a:lstStyle/>
        <a:p>
          <a:endParaRPr lang="en-US"/>
        </a:p>
      </dgm:t>
    </dgm:pt>
    <dgm:pt modelId="{5FC61065-0545-4D53-8C63-8DFE79399C11}">
      <dgm:prSet/>
      <dgm:spPr/>
      <dgm:t>
        <a:bodyPr/>
        <a:lstStyle/>
        <a:p>
          <a:r>
            <a:rPr lang="it-IT" dirty="0"/>
            <a:t>La revisione aziendale</a:t>
          </a:r>
          <a:endParaRPr lang="en-US" dirty="0"/>
        </a:p>
      </dgm:t>
    </dgm:pt>
    <dgm:pt modelId="{EC91221E-BB44-4E0D-814A-33E26BE4A9A3}" type="parTrans" cxnId="{561EB9A1-F9A8-4513-BAEE-397E2CCA9AD0}">
      <dgm:prSet/>
      <dgm:spPr/>
      <dgm:t>
        <a:bodyPr/>
        <a:lstStyle/>
        <a:p>
          <a:endParaRPr lang="en-US"/>
        </a:p>
      </dgm:t>
    </dgm:pt>
    <dgm:pt modelId="{1C3FDEAE-CAF5-4DD7-8E46-112AE0CFA7FE}" type="sibTrans" cxnId="{561EB9A1-F9A8-4513-BAEE-397E2CCA9AD0}">
      <dgm:prSet/>
      <dgm:spPr/>
      <dgm:t>
        <a:bodyPr/>
        <a:lstStyle/>
        <a:p>
          <a:endParaRPr lang="en-US"/>
        </a:p>
      </dgm:t>
    </dgm:pt>
    <dgm:pt modelId="{8FA0953E-1384-438B-8546-7650BF459296}">
      <dgm:prSet/>
      <dgm:spPr/>
      <dgm:t>
        <a:bodyPr/>
        <a:lstStyle/>
        <a:p>
          <a:r>
            <a:rPr lang="it-IT" dirty="0"/>
            <a:t>Prospettive della revisione aziendale </a:t>
          </a:r>
          <a:endParaRPr lang="en-US" dirty="0"/>
        </a:p>
      </dgm:t>
    </dgm:pt>
    <dgm:pt modelId="{BDB7C475-4B8D-43AD-8A2B-B47853D39E20}" type="parTrans" cxnId="{1F0C05F6-4558-48C9-A6AE-D0E35627A09E}">
      <dgm:prSet/>
      <dgm:spPr/>
      <dgm:t>
        <a:bodyPr/>
        <a:lstStyle/>
        <a:p>
          <a:endParaRPr lang="en-US"/>
        </a:p>
      </dgm:t>
    </dgm:pt>
    <dgm:pt modelId="{AD4B7E4B-21C4-47CD-9AA4-560087F186C4}" type="sibTrans" cxnId="{1F0C05F6-4558-48C9-A6AE-D0E35627A09E}">
      <dgm:prSet/>
      <dgm:spPr/>
      <dgm:t>
        <a:bodyPr/>
        <a:lstStyle/>
        <a:p>
          <a:endParaRPr lang="en-US"/>
        </a:p>
      </dgm:t>
    </dgm:pt>
    <dgm:pt modelId="{519CA8C7-6E16-4E55-A3C6-BDDF7BCDB1BC}">
      <dgm:prSet/>
      <dgm:spPr/>
      <dgm:t>
        <a:bodyPr/>
        <a:lstStyle/>
        <a:p>
          <a:r>
            <a:rPr lang="it-IT"/>
            <a:t>Revisore legale – Collegio sindacale – Dottore commercialista – Società di revisione legale </a:t>
          </a:r>
          <a:endParaRPr lang="en-US"/>
        </a:p>
      </dgm:t>
    </dgm:pt>
    <dgm:pt modelId="{C65BFE42-BDB2-4839-921C-194FAABA7F44}" type="parTrans" cxnId="{050DB7B0-A0DF-486A-934E-89DC385576ED}">
      <dgm:prSet/>
      <dgm:spPr/>
      <dgm:t>
        <a:bodyPr/>
        <a:lstStyle/>
        <a:p>
          <a:endParaRPr lang="en-US"/>
        </a:p>
      </dgm:t>
    </dgm:pt>
    <dgm:pt modelId="{A86F98CE-373C-4938-873D-9BA908E10126}" type="sibTrans" cxnId="{050DB7B0-A0DF-486A-934E-89DC385576ED}">
      <dgm:prSet/>
      <dgm:spPr/>
      <dgm:t>
        <a:bodyPr/>
        <a:lstStyle/>
        <a:p>
          <a:endParaRPr lang="en-US"/>
        </a:p>
      </dgm:t>
    </dgm:pt>
    <dgm:pt modelId="{EEB3DF4A-3D64-4AC1-92DC-C51A684A9543}">
      <dgm:prSet/>
      <dgm:spPr/>
      <dgm:t>
        <a:bodyPr/>
        <a:lstStyle/>
        <a:p>
          <a:r>
            <a:rPr lang="it-IT"/>
            <a:t>Importanza della conoscenza del bilancio</a:t>
          </a:r>
          <a:endParaRPr lang="en-US"/>
        </a:p>
      </dgm:t>
    </dgm:pt>
    <dgm:pt modelId="{5C42851A-CD47-4D04-8791-939A5A6EB410}" type="parTrans" cxnId="{4BA0DA03-E1FD-46E3-AE3A-73344C2DF6B3}">
      <dgm:prSet/>
      <dgm:spPr/>
      <dgm:t>
        <a:bodyPr/>
        <a:lstStyle/>
        <a:p>
          <a:endParaRPr lang="en-US"/>
        </a:p>
      </dgm:t>
    </dgm:pt>
    <dgm:pt modelId="{DDAF485F-B366-4312-9E7A-EBBB32D2E96A}" type="sibTrans" cxnId="{4BA0DA03-E1FD-46E3-AE3A-73344C2DF6B3}">
      <dgm:prSet/>
      <dgm:spPr/>
      <dgm:t>
        <a:bodyPr/>
        <a:lstStyle/>
        <a:p>
          <a:endParaRPr lang="en-US"/>
        </a:p>
      </dgm:t>
    </dgm:pt>
    <dgm:pt modelId="{2B3F83CE-4830-41BF-9CE0-DCDE9E13B163}" type="pres">
      <dgm:prSet presAssocID="{5E76262F-5EDF-4794-8573-8DC9D641C782}" presName="root" presStyleCnt="0">
        <dgm:presLayoutVars>
          <dgm:dir/>
          <dgm:resizeHandles val="exact"/>
        </dgm:presLayoutVars>
      </dgm:prSet>
      <dgm:spPr/>
      <dgm:t>
        <a:bodyPr/>
        <a:lstStyle/>
        <a:p>
          <a:endParaRPr lang="it-IT"/>
        </a:p>
      </dgm:t>
    </dgm:pt>
    <dgm:pt modelId="{7B02EA76-1FA9-4265-BE58-FCA4F7132CDA}" type="pres">
      <dgm:prSet presAssocID="{967D5BF9-022E-4202-A706-A87E44FE859D}" presName="compNode" presStyleCnt="0"/>
      <dgm:spPr/>
    </dgm:pt>
    <dgm:pt modelId="{BF8CF465-18D9-4890-ADAC-AC9E12902802}" type="pres">
      <dgm:prSet presAssocID="{967D5BF9-022E-4202-A706-A87E44FE859D}" presName="bgRect" presStyleLbl="bgShp" presStyleIdx="0" presStyleCnt="5"/>
      <dgm:spPr/>
    </dgm:pt>
    <dgm:pt modelId="{E4F19C33-8501-4D1E-A5C0-E9082DE78F13}" type="pres">
      <dgm:prSet presAssocID="{967D5BF9-022E-4202-A706-A87E44FE859D}"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it-IT"/>
        </a:p>
      </dgm:t>
      <dgm:extLst>
        <a:ext uri="{E40237B7-FDA0-4F09-8148-C483321AD2D9}">
          <dgm14:cNvPr xmlns:dgm14="http://schemas.microsoft.com/office/drawing/2010/diagram" id="0" name="" descr="Pergamena diploma"/>
        </a:ext>
      </dgm:extLst>
    </dgm:pt>
    <dgm:pt modelId="{3C051545-7849-4B2A-8126-E48CAF06D98D}" type="pres">
      <dgm:prSet presAssocID="{967D5BF9-022E-4202-A706-A87E44FE859D}" presName="spaceRect" presStyleCnt="0"/>
      <dgm:spPr/>
    </dgm:pt>
    <dgm:pt modelId="{7F0E69B9-273F-402C-ADA1-7F5CC908AB70}" type="pres">
      <dgm:prSet presAssocID="{967D5BF9-022E-4202-A706-A87E44FE859D}" presName="parTx" presStyleLbl="revTx" presStyleIdx="0" presStyleCnt="5">
        <dgm:presLayoutVars>
          <dgm:chMax val="0"/>
          <dgm:chPref val="0"/>
        </dgm:presLayoutVars>
      </dgm:prSet>
      <dgm:spPr/>
      <dgm:t>
        <a:bodyPr/>
        <a:lstStyle/>
        <a:p>
          <a:endParaRPr lang="it-IT"/>
        </a:p>
      </dgm:t>
    </dgm:pt>
    <dgm:pt modelId="{730A24C5-C622-4273-B841-EBA16FB8AAA8}" type="pres">
      <dgm:prSet presAssocID="{DDC75534-701D-4203-BE1A-517562F21928}" presName="sibTrans" presStyleCnt="0"/>
      <dgm:spPr/>
    </dgm:pt>
    <dgm:pt modelId="{83C75AAA-2289-4E0B-A26A-DDD0976CDB68}" type="pres">
      <dgm:prSet presAssocID="{5FC61065-0545-4D53-8C63-8DFE79399C11}" presName="compNode" presStyleCnt="0"/>
      <dgm:spPr/>
    </dgm:pt>
    <dgm:pt modelId="{2A34E4FD-02EB-47CD-81A1-FF6E4D5D1872}" type="pres">
      <dgm:prSet presAssocID="{5FC61065-0545-4D53-8C63-8DFE79399C11}" presName="bgRect" presStyleLbl="bgShp" presStyleIdx="1" presStyleCnt="5"/>
      <dgm:spPr/>
    </dgm:pt>
    <dgm:pt modelId="{766F3A64-93D7-452A-A9C8-90DCC24F749C}" type="pres">
      <dgm:prSet presAssocID="{5FC61065-0545-4D53-8C63-8DFE79399C11}"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Magnifying glass"/>
        </a:ext>
      </dgm:extLst>
    </dgm:pt>
    <dgm:pt modelId="{E2A6D814-3ACC-4DFD-8934-A007715142B5}" type="pres">
      <dgm:prSet presAssocID="{5FC61065-0545-4D53-8C63-8DFE79399C11}" presName="spaceRect" presStyleCnt="0"/>
      <dgm:spPr/>
    </dgm:pt>
    <dgm:pt modelId="{238E306A-231E-4373-B26E-E847FFD8C7D1}" type="pres">
      <dgm:prSet presAssocID="{5FC61065-0545-4D53-8C63-8DFE79399C11}" presName="parTx" presStyleLbl="revTx" presStyleIdx="1" presStyleCnt="5">
        <dgm:presLayoutVars>
          <dgm:chMax val="0"/>
          <dgm:chPref val="0"/>
        </dgm:presLayoutVars>
      </dgm:prSet>
      <dgm:spPr/>
      <dgm:t>
        <a:bodyPr/>
        <a:lstStyle/>
        <a:p>
          <a:endParaRPr lang="it-IT"/>
        </a:p>
      </dgm:t>
    </dgm:pt>
    <dgm:pt modelId="{C71C8951-450C-4ED0-914E-FA9EF32578F4}" type="pres">
      <dgm:prSet presAssocID="{1C3FDEAE-CAF5-4DD7-8E46-112AE0CFA7FE}" presName="sibTrans" presStyleCnt="0"/>
      <dgm:spPr/>
    </dgm:pt>
    <dgm:pt modelId="{A5B4CBF2-54A3-427E-B6D2-96860641B89C}" type="pres">
      <dgm:prSet presAssocID="{8FA0953E-1384-438B-8546-7650BF459296}" presName="compNode" presStyleCnt="0"/>
      <dgm:spPr/>
    </dgm:pt>
    <dgm:pt modelId="{AD8209DA-405D-4C21-B2E6-0B0E72359CE0}" type="pres">
      <dgm:prSet presAssocID="{8FA0953E-1384-438B-8546-7650BF459296}" presName="bgRect" presStyleLbl="bgShp" presStyleIdx="2" presStyleCnt="5"/>
      <dgm:spPr/>
    </dgm:pt>
    <dgm:pt modelId="{76AC46D3-16B8-49BE-9DD1-C2C3F9F2424D}" type="pres">
      <dgm:prSet presAssocID="{8FA0953E-1384-438B-8546-7650BF459296}"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Head with Gears"/>
        </a:ext>
      </dgm:extLst>
    </dgm:pt>
    <dgm:pt modelId="{29052B89-295B-47D4-B07A-F35457153E01}" type="pres">
      <dgm:prSet presAssocID="{8FA0953E-1384-438B-8546-7650BF459296}" presName="spaceRect" presStyleCnt="0"/>
      <dgm:spPr/>
    </dgm:pt>
    <dgm:pt modelId="{13BF6751-FF51-468F-B0B5-2BA76D0D71E1}" type="pres">
      <dgm:prSet presAssocID="{8FA0953E-1384-438B-8546-7650BF459296}" presName="parTx" presStyleLbl="revTx" presStyleIdx="2" presStyleCnt="5">
        <dgm:presLayoutVars>
          <dgm:chMax val="0"/>
          <dgm:chPref val="0"/>
        </dgm:presLayoutVars>
      </dgm:prSet>
      <dgm:spPr/>
      <dgm:t>
        <a:bodyPr/>
        <a:lstStyle/>
        <a:p>
          <a:endParaRPr lang="it-IT"/>
        </a:p>
      </dgm:t>
    </dgm:pt>
    <dgm:pt modelId="{5CDB3380-3607-46F2-B2E2-2E89E75EFDB3}" type="pres">
      <dgm:prSet presAssocID="{AD4B7E4B-21C4-47CD-9AA4-560087F186C4}" presName="sibTrans" presStyleCnt="0"/>
      <dgm:spPr/>
    </dgm:pt>
    <dgm:pt modelId="{D2421EC7-4BA1-4BEA-BCA9-9A1701428433}" type="pres">
      <dgm:prSet presAssocID="{519CA8C7-6E16-4E55-A3C6-BDDF7BCDB1BC}" presName="compNode" presStyleCnt="0"/>
      <dgm:spPr/>
    </dgm:pt>
    <dgm:pt modelId="{89258473-4269-481D-BA64-05CC370E33CD}" type="pres">
      <dgm:prSet presAssocID="{519CA8C7-6E16-4E55-A3C6-BDDF7BCDB1BC}" presName="bgRect" presStyleLbl="bgShp" presStyleIdx="3" presStyleCnt="5"/>
      <dgm:spPr/>
    </dgm:pt>
    <dgm:pt modelId="{07D17681-28A2-42D4-82AC-408EDDD27C78}" type="pres">
      <dgm:prSet presAssocID="{519CA8C7-6E16-4E55-A3C6-BDDF7BCDB1BC}"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it-IT"/>
        </a:p>
      </dgm:t>
      <dgm:extLst>
        <a:ext uri="{E40237B7-FDA0-4F09-8148-C483321AD2D9}">
          <dgm14:cNvPr xmlns:dgm14="http://schemas.microsoft.com/office/drawing/2010/diagram" id="0" name="" descr="Office Worker"/>
        </a:ext>
      </dgm:extLst>
    </dgm:pt>
    <dgm:pt modelId="{48AC9E7B-0C45-4398-8EA2-CDC2DA5F622E}" type="pres">
      <dgm:prSet presAssocID="{519CA8C7-6E16-4E55-A3C6-BDDF7BCDB1BC}" presName="spaceRect" presStyleCnt="0"/>
      <dgm:spPr/>
    </dgm:pt>
    <dgm:pt modelId="{706532DC-2F10-4246-AB3B-4E397E39F7BD}" type="pres">
      <dgm:prSet presAssocID="{519CA8C7-6E16-4E55-A3C6-BDDF7BCDB1BC}" presName="parTx" presStyleLbl="revTx" presStyleIdx="3" presStyleCnt="5">
        <dgm:presLayoutVars>
          <dgm:chMax val="0"/>
          <dgm:chPref val="0"/>
        </dgm:presLayoutVars>
      </dgm:prSet>
      <dgm:spPr/>
      <dgm:t>
        <a:bodyPr/>
        <a:lstStyle/>
        <a:p>
          <a:endParaRPr lang="it-IT"/>
        </a:p>
      </dgm:t>
    </dgm:pt>
    <dgm:pt modelId="{1FBFF34D-5DC8-4856-BEF4-60848E91FBAB}" type="pres">
      <dgm:prSet presAssocID="{A86F98CE-373C-4938-873D-9BA908E10126}" presName="sibTrans" presStyleCnt="0"/>
      <dgm:spPr/>
    </dgm:pt>
    <dgm:pt modelId="{77CE82BA-08C1-4E21-BB52-BBC1E2E1C9E5}" type="pres">
      <dgm:prSet presAssocID="{EEB3DF4A-3D64-4AC1-92DC-C51A684A9543}" presName="compNode" presStyleCnt="0"/>
      <dgm:spPr/>
    </dgm:pt>
    <dgm:pt modelId="{4FD30991-FB4F-42C2-BD51-963A36B27658}" type="pres">
      <dgm:prSet presAssocID="{EEB3DF4A-3D64-4AC1-92DC-C51A684A9543}" presName="bgRect" presStyleLbl="bgShp" presStyleIdx="4" presStyleCnt="5"/>
      <dgm:spPr/>
    </dgm:pt>
    <dgm:pt modelId="{DD4CDAF9-86DC-493B-B72A-38CE75B0F850}" type="pres">
      <dgm:prSet presAssocID="{EEB3DF4A-3D64-4AC1-92DC-C51A684A9543}"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xmlns="" r:embed="rId10"/>
              </a:ext>
            </a:extLst>
          </a:blip>
          <a:srcRect/>
          <a:stretch>
            <a:fillRect/>
          </a:stretch>
        </a:blipFill>
        <a:ln>
          <a:noFill/>
        </a:ln>
      </dgm:spPr>
      <dgm:extLst>
        <a:ext uri="{E40237B7-FDA0-4F09-8148-C483321AD2D9}">
          <dgm14:cNvPr xmlns:dgm14="http://schemas.microsoft.com/office/drawing/2010/diagram" id="0" name="" descr="Strumenti"/>
        </a:ext>
      </dgm:extLst>
    </dgm:pt>
    <dgm:pt modelId="{730C2840-5BA8-4A32-B66F-959153325DFC}" type="pres">
      <dgm:prSet presAssocID="{EEB3DF4A-3D64-4AC1-92DC-C51A684A9543}" presName="spaceRect" presStyleCnt="0"/>
      <dgm:spPr/>
    </dgm:pt>
    <dgm:pt modelId="{A5C06E58-3116-49CD-BE2C-A06250306FEA}" type="pres">
      <dgm:prSet presAssocID="{EEB3DF4A-3D64-4AC1-92DC-C51A684A9543}" presName="parTx" presStyleLbl="revTx" presStyleIdx="4" presStyleCnt="5">
        <dgm:presLayoutVars>
          <dgm:chMax val="0"/>
          <dgm:chPref val="0"/>
        </dgm:presLayoutVars>
      </dgm:prSet>
      <dgm:spPr/>
      <dgm:t>
        <a:bodyPr/>
        <a:lstStyle/>
        <a:p>
          <a:endParaRPr lang="it-IT"/>
        </a:p>
      </dgm:t>
    </dgm:pt>
  </dgm:ptLst>
  <dgm:cxnLst>
    <dgm:cxn modelId="{937C8F6F-DA23-4870-9A45-4BBE6C1246F9}" type="presOf" srcId="{519CA8C7-6E16-4E55-A3C6-BDDF7BCDB1BC}" destId="{706532DC-2F10-4246-AB3B-4E397E39F7BD}" srcOrd="0" destOrd="0" presId="urn:microsoft.com/office/officeart/2018/2/layout/IconVerticalSolidList"/>
    <dgm:cxn modelId="{E0D70D3F-492B-467B-9D2A-35BEEBE41351}" type="presOf" srcId="{8FA0953E-1384-438B-8546-7650BF459296}" destId="{13BF6751-FF51-468F-B0B5-2BA76D0D71E1}" srcOrd="0" destOrd="0" presId="urn:microsoft.com/office/officeart/2018/2/layout/IconVerticalSolidList"/>
    <dgm:cxn modelId="{D58F49E0-A8B1-4784-B143-9AEC9D3AE38E}" type="presOf" srcId="{5FC61065-0545-4D53-8C63-8DFE79399C11}" destId="{238E306A-231E-4373-B26E-E847FFD8C7D1}" srcOrd="0" destOrd="0" presId="urn:microsoft.com/office/officeart/2018/2/layout/IconVerticalSolidList"/>
    <dgm:cxn modelId="{FCF7FD37-4764-4AC6-B621-B7457CEE6859}" type="presOf" srcId="{5E76262F-5EDF-4794-8573-8DC9D641C782}" destId="{2B3F83CE-4830-41BF-9CE0-DCDE9E13B163}" srcOrd="0" destOrd="0" presId="urn:microsoft.com/office/officeart/2018/2/layout/IconVerticalSolidList"/>
    <dgm:cxn modelId="{6C510E26-136E-4DC0-B659-E0C2D9428E67}" srcId="{5E76262F-5EDF-4794-8573-8DC9D641C782}" destId="{967D5BF9-022E-4202-A706-A87E44FE859D}" srcOrd="0" destOrd="0" parTransId="{CB258C05-CBE8-45E8-84DF-061C39E70F1F}" sibTransId="{DDC75534-701D-4203-BE1A-517562F21928}"/>
    <dgm:cxn modelId="{6D412FDD-0E37-450E-9765-48B54CC358EE}" type="presOf" srcId="{967D5BF9-022E-4202-A706-A87E44FE859D}" destId="{7F0E69B9-273F-402C-ADA1-7F5CC908AB70}" srcOrd="0" destOrd="0" presId="urn:microsoft.com/office/officeart/2018/2/layout/IconVerticalSolidList"/>
    <dgm:cxn modelId="{1F0C05F6-4558-48C9-A6AE-D0E35627A09E}" srcId="{5E76262F-5EDF-4794-8573-8DC9D641C782}" destId="{8FA0953E-1384-438B-8546-7650BF459296}" srcOrd="2" destOrd="0" parTransId="{BDB7C475-4B8D-43AD-8A2B-B47853D39E20}" sibTransId="{AD4B7E4B-21C4-47CD-9AA4-560087F186C4}"/>
    <dgm:cxn modelId="{050DB7B0-A0DF-486A-934E-89DC385576ED}" srcId="{5E76262F-5EDF-4794-8573-8DC9D641C782}" destId="{519CA8C7-6E16-4E55-A3C6-BDDF7BCDB1BC}" srcOrd="3" destOrd="0" parTransId="{C65BFE42-BDB2-4839-921C-194FAABA7F44}" sibTransId="{A86F98CE-373C-4938-873D-9BA908E10126}"/>
    <dgm:cxn modelId="{4BA0DA03-E1FD-46E3-AE3A-73344C2DF6B3}" srcId="{5E76262F-5EDF-4794-8573-8DC9D641C782}" destId="{EEB3DF4A-3D64-4AC1-92DC-C51A684A9543}" srcOrd="4" destOrd="0" parTransId="{5C42851A-CD47-4D04-8791-939A5A6EB410}" sibTransId="{DDAF485F-B366-4312-9E7A-EBBB32D2E96A}"/>
    <dgm:cxn modelId="{360509FF-8765-4607-AEFD-F80A8EF1610C}" type="presOf" srcId="{EEB3DF4A-3D64-4AC1-92DC-C51A684A9543}" destId="{A5C06E58-3116-49CD-BE2C-A06250306FEA}" srcOrd="0" destOrd="0" presId="urn:microsoft.com/office/officeart/2018/2/layout/IconVerticalSolidList"/>
    <dgm:cxn modelId="{561EB9A1-F9A8-4513-BAEE-397E2CCA9AD0}" srcId="{5E76262F-5EDF-4794-8573-8DC9D641C782}" destId="{5FC61065-0545-4D53-8C63-8DFE79399C11}" srcOrd="1" destOrd="0" parTransId="{EC91221E-BB44-4E0D-814A-33E26BE4A9A3}" sibTransId="{1C3FDEAE-CAF5-4DD7-8E46-112AE0CFA7FE}"/>
    <dgm:cxn modelId="{24EA099F-3D17-44FC-B498-008D0325FBA0}" type="presParOf" srcId="{2B3F83CE-4830-41BF-9CE0-DCDE9E13B163}" destId="{7B02EA76-1FA9-4265-BE58-FCA4F7132CDA}" srcOrd="0" destOrd="0" presId="urn:microsoft.com/office/officeart/2018/2/layout/IconVerticalSolidList"/>
    <dgm:cxn modelId="{7F0B191A-0332-4DFA-B1D5-937EF4AF3835}" type="presParOf" srcId="{7B02EA76-1FA9-4265-BE58-FCA4F7132CDA}" destId="{BF8CF465-18D9-4890-ADAC-AC9E12902802}" srcOrd="0" destOrd="0" presId="urn:microsoft.com/office/officeart/2018/2/layout/IconVerticalSolidList"/>
    <dgm:cxn modelId="{95C6BA57-68C5-492D-8229-50212E98C4B3}" type="presParOf" srcId="{7B02EA76-1FA9-4265-BE58-FCA4F7132CDA}" destId="{E4F19C33-8501-4D1E-A5C0-E9082DE78F13}" srcOrd="1" destOrd="0" presId="urn:microsoft.com/office/officeart/2018/2/layout/IconVerticalSolidList"/>
    <dgm:cxn modelId="{299E6149-DD6C-4890-BC12-520C21EE2504}" type="presParOf" srcId="{7B02EA76-1FA9-4265-BE58-FCA4F7132CDA}" destId="{3C051545-7849-4B2A-8126-E48CAF06D98D}" srcOrd="2" destOrd="0" presId="urn:microsoft.com/office/officeart/2018/2/layout/IconVerticalSolidList"/>
    <dgm:cxn modelId="{32335328-691F-4474-BB5B-AFC9E8FFBCA9}" type="presParOf" srcId="{7B02EA76-1FA9-4265-BE58-FCA4F7132CDA}" destId="{7F0E69B9-273F-402C-ADA1-7F5CC908AB70}" srcOrd="3" destOrd="0" presId="urn:microsoft.com/office/officeart/2018/2/layout/IconVerticalSolidList"/>
    <dgm:cxn modelId="{6CE799B7-683D-4005-8045-D0D65B29CA36}" type="presParOf" srcId="{2B3F83CE-4830-41BF-9CE0-DCDE9E13B163}" destId="{730A24C5-C622-4273-B841-EBA16FB8AAA8}" srcOrd="1" destOrd="0" presId="urn:microsoft.com/office/officeart/2018/2/layout/IconVerticalSolidList"/>
    <dgm:cxn modelId="{3A41A6F8-F3EA-4B12-873C-CBF4884CD602}" type="presParOf" srcId="{2B3F83CE-4830-41BF-9CE0-DCDE9E13B163}" destId="{83C75AAA-2289-4E0B-A26A-DDD0976CDB68}" srcOrd="2" destOrd="0" presId="urn:microsoft.com/office/officeart/2018/2/layout/IconVerticalSolidList"/>
    <dgm:cxn modelId="{D819C6BA-598B-4D87-B53F-688888F3F04D}" type="presParOf" srcId="{83C75AAA-2289-4E0B-A26A-DDD0976CDB68}" destId="{2A34E4FD-02EB-47CD-81A1-FF6E4D5D1872}" srcOrd="0" destOrd="0" presId="urn:microsoft.com/office/officeart/2018/2/layout/IconVerticalSolidList"/>
    <dgm:cxn modelId="{C992DE14-E92A-4B80-B77A-9760CAA1372D}" type="presParOf" srcId="{83C75AAA-2289-4E0B-A26A-DDD0976CDB68}" destId="{766F3A64-93D7-452A-A9C8-90DCC24F749C}" srcOrd="1" destOrd="0" presId="urn:microsoft.com/office/officeart/2018/2/layout/IconVerticalSolidList"/>
    <dgm:cxn modelId="{896C5A96-2322-47C0-AA69-362A87B6FC63}" type="presParOf" srcId="{83C75AAA-2289-4E0B-A26A-DDD0976CDB68}" destId="{E2A6D814-3ACC-4DFD-8934-A007715142B5}" srcOrd="2" destOrd="0" presId="urn:microsoft.com/office/officeart/2018/2/layout/IconVerticalSolidList"/>
    <dgm:cxn modelId="{D8C8D285-41AE-43CF-9B51-E1CEA841EAE6}" type="presParOf" srcId="{83C75AAA-2289-4E0B-A26A-DDD0976CDB68}" destId="{238E306A-231E-4373-B26E-E847FFD8C7D1}" srcOrd="3" destOrd="0" presId="urn:microsoft.com/office/officeart/2018/2/layout/IconVerticalSolidList"/>
    <dgm:cxn modelId="{8ED3FD7A-0B5E-4A07-BD85-BB3BB0ED14D6}" type="presParOf" srcId="{2B3F83CE-4830-41BF-9CE0-DCDE9E13B163}" destId="{C71C8951-450C-4ED0-914E-FA9EF32578F4}" srcOrd="3" destOrd="0" presId="urn:microsoft.com/office/officeart/2018/2/layout/IconVerticalSolidList"/>
    <dgm:cxn modelId="{B1E244E7-4FEE-4819-8105-3CD4DCEDC7E4}" type="presParOf" srcId="{2B3F83CE-4830-41BF-9CE0-DCDE9E13B163}" destId="{A5B4CBF2-54A3-427E-B6D2-96860641B89C}" srcOrd="4" destOrd="0" presId="urn:microsoft.com/office/officeart/2018/2/layout/IconVerticalSolidList"/>
    <dgm:cxn modelId="{D4C1CC8E-730F-472A-AAD3-3D68894B7DE5}" type="presParOf" srcId="{A5B4CBF2-54A3-427E-B6D2-96860641B89C}" destId="{AD8209DA-405D-4C21-B2E6-0B0E72359CE0}" srcOrd="0" destOrd="0" presId="urn:microsoft.com/office/officeart/2018/2/layout/IconVerticalSolidList"/>
    <dgm:cxn modelId="{9CD6F28D-E208-4D8E-9A19-BFD42023FF68}" type="presParOf" srcId="{A5B4CBF2-54A3-427E-B6D2-96860641B89C}" destId="{76AC46D3-16B8-49BE-9DD1-C2C3F9F2424D}" srcOrd="1" destOrd="0" presId="urn:microsoft.com/office/officeart/2018/2/layout/IconVerticalSolidList"/>
    <dgm:cxn modelId="{D5C20A80-EB61-47F5-B73F-B1CF82E3F9AB}" type="presParOf" srcId="{A5B4CBF2-54A3-427E-B6D2-96860641B89C}" destId="{29052B89-295B-47D4-B07A-F35457153E01}" srcOrd="2" destOrd="0" presId="urn:microsoft.com/office/officeart/2018/2/layout/IconVerticalSolidList"/>
    <dgm:cxn modelId="{BE69CB14-FB60-48B6-BA1F-5385A4009ABC}" type="presParOf" srcId="{A5B4CBF2-54A3-427E-B6D2-96860641B89C}" destId="{13BF6751-FF51-468F-B0B5-2BA76D0D71E1}" srcOrd="3" destOrd="0" presId="urn:microsoft.com/office/officeart/2018/2/layout/IconVerticalSolidList"/>
    <dgm:cxn modelId="{ABDE8EC5-2CA9-48C3-BA35-465273DCFFBB}" type="presParOf" srcId="{2B3F83CE-4830-41BF-9CE0-DCDE9E13B163}" destId="{5CDB3380-3607-46F2-B2E2-2E89E75EFDB3}" srcOrd="5" destOrd="0" presId="urn:microsoft.com/office/officeart/2018/2/layout/IconVerticalSolidList"/>
    <dgm:cxn modelId="{1F4473A6-F8BB-45C9-879B-CFC8BD5837FB}" type="presParOf" srcId="{2B3F83CE-4830-41BF-9CE0-DCDE9E13B163}" destId="{D2421EC7-4BA1-4BEA-BCA9-9A1701428433}" srcOrd="6" destOrd="0" presId="urn:microsoft.com/office/officeart/2018/2/layout/IconVerticalSolidList"/>
    <dgm:cxn modelId="{FDA901EB-693D-4062-BA0D-7E3494FBF7F5}" type="presParOf" srcId="{D2421EC7-4BA1-4BEA-BCA9-9A1701428433}" destId="{89258473-4269-481D-BA64-05CC370E33CD}" srcOrd="0" destOrd="0" presId="urn:microsoft.com/office/officeart/2018/2/layout/IconVerticalSolidList"/>
    <dgm:cxn modelId="{18806413-C08E-432F-A095-FA0672597885}" type="presParOf" srcId="{D2421EC7-4BA1-4BEA-BCA9-9A1701428433}" destId="{07D17681-28A2-42D4-82AC-408EDDD27C78}" srcOrd="1" destOrd="0" presId="urn:microsoft.com/office/officeart/2018/2/layout/IconVerticalSolidList"/>
    <dgm:cxn modelId="{DD4436C9-DBB3-4635-BBF5-D674DD2CADA1}" type="presParOf" srcId="{D2421EC7-4BA1-4BEA-BCA9-9A1701428433}" destId="{48AC9E7B-0C45-4398-8EA2-CDC2DA5F622E}" srcOrd="2" destOrd="0" presId="urn:microsoft.com/office/officeart/2018/2/layout/IconVerticalSolidList"/>
    <dgm:cxn modelId="{E22626AE-2D8A-45E7-8F4D-22FA0B70E340}" type="presParOf" srcId="{D2421EC7-4BA1-4BEA-BCA9-9A1701428433}" destId="{706532DC-2F10-4246-AB3B-4E397E39F7BD}" srcOrd="3" destOrd="0" presId="urn:microsoft.com/office/officeart/2018/2/layout/IconVerticalSolidList"/>
    <dgm:cxn modelId="{A302C5C7-9DBB-4F36-84CE-E8662E7DBCE3}" type="presParOf" srcId="{2B3F83CE-4830-41BF-9CE0-DCDE9E13B163}" destId="{1FBFF34D-5DC8-4856-BEF4-60848E91FBAB}" srcOrd="7" destOrd="0" presId="urn:microsoft.com/office/officeart/2018/2/layout/IconVerticalSolidList"/>
    <dgm:cxn modelId="{30C48459-0A85-4926-B0ED-0BB0D84E5D0D}" type="presParOf" srcId="{2B3F83CE-4830-41BF-9CE0-DCDE9E13B163}" destId="{77CE82BA-08C1-4E21-BB52-BBC1E2E1C9E5}" srcOrd="8" destOrd="0" presId="urn:microsoft.com/office/officeart/2018/2/layout/IconVerticalSolidList"/>
    <dgm:cxn modelId="{D5F4018B-4390-42BE-832F-691F3F116B15}" type="presParOf" srcId="{77CE82BA-08C1-4E21-BB52-BBC1E2E1C9E5}" destId="{4FD30991-FB4F-42C2-BD51-963A36B27658}" srcOrd="0" destOrd="0" presId="urn:microsoft.com/office/officeart/2018/2/layout/IconVerticalSolidList"/>
    <dgm:cxn modelId="{259D19A8-4D10-4A73-AA55-651960B59464}" type="presParOf" srcId="{77CE82BA-08C1-4E21-BB52-BBC1E2E1C9E5}" destId="{DD4CDAF9-86DC-493B-B72A-38CE75B0F850}" srcOrd="1" destOrd="0" presId="urn:microsoft.com/office/officeart/2018/2/layout/IconVerticalSolidList"/>
    <dgm:cxn modelId="{95E342FA-2C7E-4A83-A124-D302838F2442}" type="presParOf" srcId="{77CE82BA-08C1-4E21-BB52-BBC1E2E1C9E5}" destId="{730C2840-5BA8-4A32-B66F-959153325DFC}" srcOrd="2" destOrd="0" presId="urn:microsoft.com/office/officeart/2018/2/layout/IconVerticalSolidList"/>
    <dgm:cxn modelId="{0DCD2A19-F843-4E9C-81B1-DEFA59828DCB}" type="presParOf" srcId="{77CE82BA-08C1-4E21-BB52-BBC1E2E1C9E5}" destId="{A5C06E58-3116-49CD-BE2C-A06250306FE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7BCCA9-8EC9-4A32-A985-5B1DB383A60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5AAD032-EA00-4467-B461-9E5E9189D7BF}">
      <dgm:prSet/>
      <dgm:spPr/>
      <dgm:t>
        <a:bodyPr/>
        <a:lstStyle/>
        <a:p>
          <a:r>
            <a:rPr lang="it-IT"/>
            <a:t>«</a:t>
          </a:r>
          <a:r>
            <a:rPr lang="it-IT" i="1"/>
            <a:t> (…) Tuttavia, una ragionevole sicurezza non corrisponde ad un livello di sicurezza assoluto, poiché nella revisione contabile ci sono </a:t>
          </a:r>
          <a:r>
            <a:rPr lang="it-IT" b="1" i="1"/>
            <a:t>limiti intrinseci </a:t>
          </a:r>
          <a:r>
            <a:rPr lang="it-IT" i="1"/>
            <a:t>che rendono di natura persuasiva, piuttosto che conclusiva, la maggior parte degli elementi probativi dai quali il revisore trae le sue conclusioni e sui quali egli basa il proprio giudizio»</a:t>
          </a:r>
          <a:endParaRPr lang="en-US"/>
        </a:p>
      </dgm:t>
    </dgm:pt>
    <dgm:pt modelId="{07EE75B0-34DE-4C00-B766-4BFA45BDDCCC}" type="parTrans" cxnId="{0E9DCCD5-6221-4E46-BF03-486A1F8D0B81}">
      <dgm:prSet/>
      <dgm:spPr/>
      <dgm:t>
        <a:bodyPr/>
        <a:lstStyle/>
        <a:p>
          <a:endParaRPr lang="en-US"/>
        </a:p>
      </dgm:t>
    </dgm:pt>
    <dgm:pt modelId="{29003F9B-7D75-4918-A521-7ED7B34EC612}" type="sibTrans" cxnId="{0E9DCCD5-6221-4E46-BF03-486A1F8D0B81}">
      <dgm:prSet/>
      <dgm:spPr/>
      <dgm:t>
        <a:bodyPr/>
        <a:lstStyle/>
        <a:p>
          <a:endParaRPr lang="en-US"/>
        </a:p>
      </dgm:t>
    </dgm:pt>
    <dgm:pt modelId="{CA5245A9-9883-445B-9493-57007D63A433}">
      <dgm:prSet/>
      <dgm:spPr/>
      <dgm:t>
        <a:bodyPr/>
        <a:lstStyle/>
        <a:p>
          <a:r>
            <a:rPr lang="it-IT" i="1"/>
            <a:t>(ISA Italia 200.5)</a:t>
          </a:r>
          <a:endParaRPr lang="en-US"/>
        </a:p>
      </dgm:t>
    </dgm:pt>
    <dgm:pt modelId="{7AFC4AB8-C962-41A8-8ACB-D1C73B022E9E}" type="parTrans" cxnId="{53AAF0FF-5E89-4232-A0B5-12726E4B5A59}">
      <dgm:prSet/>
      <dgm:spPr/>
      <dgm:t>
        <a:bodyPr/>
        <a:lstStyle/>
        <a:p>
          <a:endParaRPr lang="en-US"/>
        </a:p>
      </dgm:t>
    </dgm:pt>
    <dgm:pt modelId="{4D983B98-1ACE-4DB9-88E0-60936EBC0F27}" type="sibTrans" cxnId="{53AAF0FF-5E89-4232-A0B5-12726E4B5A59}">
      <dgm:prSet/>
      <dgm:spPr/>
      <dgm:t>
        <a:bodyPr/>
        <a:lstStyle/>
        <a:p>
          <a:endParaRPr lang="en-US"/>
        </a:p>
      </dgm:t>
    </dgm:pt>
    <dgm:pt modelId="{0857F924-31A1-4C4F-9380-B64F043BDAFE}" type="pres">
      <dgm:prSet presAssocID="{487BCCA9-8EC9-4A32-A985-5B1DB383A60F}" presName="vert0" presStyleCnt="0">
        <dgm:presLayoutVars>
          <dgm:dir/>
          <dgm:animOne val="branch"/>
          <dgm:animLvl val="lvl"/>
        </dgm:presLayoutVars>
      </dgm:prSet>
      <dgm:spPr/>
      <dgm:t>
        <a:bodyPr/>
        <a:lstStyle/>
        <a:p>
          <a:endParaRPr lang="it-IT"/>
        </a:p>
      </dgm:t>
    </dgm:pt>
    <dgm:pt modelId="{D98ABB9A-3CF9-45E3-B47F-4A1EC9805FAE}" type="pres">
      <dgm:prSet presAssocID="{85AAD032-EA00-4467-B461-9E5E9189D7BF}" presName="thickLine" presStyleLbl="alignNode1" presStyleIdx="0" presStyleCnt="2"/>
      <dgm:spPr/>
    </dgm:pt>
    <dgm:pt modelId="{C5549DF3-803A-4F09-88C4-AECCED9BDD29}" type="pres">
      <dgm:prSet presAssocID="{85AAD032-EA00-4467-B461-9E5E9189D7BF}" presName="horz1" presStyleCnt="0"/>
      <dgm:spPr/>
    </dgm:pt>
    <dgm:pt modelId="{7FBF2919-F5F7-4E98-ACF7-922AA1BE87DD}" type="pres">
      <dgm:prSet presAssocID="{85AAD032-EA00-4467-B461-9E5E9189D7BF}" presName="tx1" presStyleLbl="revTx" presStyleIdx="0" presStyleCnt="2"/>
      <dgm:spPr/>
      <dgm:t>
        <a:bodyPr/>
        <a:lstStyle/>
        <a:p>
          <a:endParaRPr lang="it-IT"/>
        </a:p>
      </dgm:t>
    </dgm:pt>
    <dgm:pt modelId="{27E8BA5B-BD17-44F7-A06B-4FC94528C54C}" type="pres">
      <dgm:prSet presAssocID="{85AAD032-EA00-4467-B461-9E5E9189D7BF}" presName="vert1" presStyleCnt="0"/>
      <dgm:spPr/>
    </dgm:pt>
    <dgm:pt modelId="{7C9BA3D4-0B05-49DE-9116-49652CA41DEA}" type="pres">
      <dgm:prSet presAssocID="{CA5245A9-9883-445B-9493-57007D63A433}" presName="thickLine" presStyleLbl="alignNode1" presStyleIdx="1" presStyleCnt="2"/>
      <dgm:spPr/>
    </dgm:pt>
    <dgm:pt modelId="{D3E11C5F-E3EB-47CA-BBAE-F4F932F68997}" type="pres">
      <dgm:prSet presAssocID="{CA5245A9-9883-445B-9493-57007D63A433}" presName="horz1" presStyleCnt="0"/>
      <dgm:spPr/>
    </dgm:pt>
    <dgm:pt modelId="{674B3DA9-625B-4B50-A297-AF4564873E9E}" type="pres">
      <dgm:prSet presAssocID="{CA5245A9-9883-445B-9493-57007D63A433}" presName="tx1" presStyleLbl="revTx" presStyleIdx="1" presStyleCnt="2"/>
      <dgm:spPr/>
      <dgm:t>
        <a:bodyPr/>
        <a:lstStyle/>
        <a:p>
          <a:endParaRPr lang="it-IT"/>
        </a:p>
      </dgm:t>
    </dgm:pt>
    <dgm:pt modelId="{37967117-CBFB-452C-AD56-847B81D528CF}" type="pres">
      <dgm:prSet presAssocID="{CA5245A9-9883-445B-9493-57007D63A433}" presName="vert1" presStyleCnt="0"/>
      <dgm:spPr/>
    </dgm:pt>
  </dgm:ptLst>
  <dgm:cxnLst>
    <dgm:cxn modelId="{BA266426-8DA3-4B7E-A859-A19E626ABD63}" type="presOf" srcId="{487BCCA9-8EC9-4A32-A985-5B1DB383A60F}" destId="{0857F924-31A1-4C4F-9380-B64F043BDAFE}" srcOrd="0" destOrd="0" presId="urn:microsoft.com/office/officeart/2008/layout/LinedList"/>
    <dgm:cxn modelId="{99689F27-B402-44D1-AFCC-729F45B316F4}" type="presOf" srcId="{85AAD032-EA00-4467-B461-9E5E9189D7BF}" destId="{7FBF2919-F5F7-4E98-ACF7-922AA1BE87DD}" srcOrd="0" destOrd="0" presId="urn:microsoft.com/office/officeart/2008/layout/LinedList"/>
    <dgm:cxn modelId="{0E9DCCD5-6221-4E46-BF03-486A1F8D0B81}" srcId="{487BCCA9-8EC9-4A32-A985-5B1DB383A60F}" destId="{85AAD032-EA00-4467-B461-9E5E9189D7BF}" srcOrd="0" destOrd="0" parTransId="{07EE75B0-34DE-4C00-B766-4BFA45BDDCCC}" sibTransId="{29003F9B-7D75-4918-A521-7ED7B34EC612}"/>
    <dgm:cxn modelId="{53AAF0FF-5E89-4232-A0B5-12726E4B5A59}" srcId="{487BCCA9-8EC9-4A32-A985-5B1DB383A60F}" destId="{CA5245A9-9883-445B-9493-57007D63A433}" srcOrd="1" destOrd="0" parTransId="{7AFC4AB8-C962-41A8-8ACB-D1C73B022E9E}" sibTransId="{4D983B98-1ACE-4DB9-88E0-60936EBC0F27}"/>
    <dgm:cxn modelId="{C3FD54A3-2E16-4D29-9449-5D29ACF6FDD8}" type="presOf" srcId="{CA5245A9-9883-445B-9493-57007D63A433}" destId="{674B3DA9-625B-4B50-A297-AF4564873E9E}" srcOrd="0" destOrd="0" presId="urn:microsoft.com/office/officeart/2008/layout/LinedList"/>
    <dgm:cxn modelId="{F8B18B66-0115-4762-8972-1EE6843F947B}" type="presParOf" srcId="{0857F924-31A1-4C4F-9380-B64F043BDAFE}" destId="{D98ABB9A-3CF9-45E3-B47F-4A1EC9805FAE}" srcOrd="0" destOrd="0" presId="urn:microsoft.com/office/officeart/2008/layout/LinedList"/>
    <dgm:cxn modelId="{609EF060-D7C8-4E6E-8BDE-5FB2B6A25633}" type="presParOf" srcId="{0857F924-31A1-4C4F-9380-B64F043BDAFE}" destId="{C5549DF3-803A-4F09-88C4-AECCED9BDD29}" srcOrd="1" destOrd="0" presId="urn:microsoft.com/office/officeart/2008/layout/LinedList"/>
    <dgm:cxn modelId="{D2A0525B-0B5B-4F84-B106-CC5278D75265}" type="presParOf" srcId="{C5549DF3-803A-4F09-88C4-AECCED9BDD29}" destId="{7FBF2919-F5F7-4E98-ACF7-922AA1BE87DD}" srcOrd="0" destOrd="0" presId="urn:microsoft.com/office/officeart/2008/layout/LinedList"/>
    <dgm:cxn modelId="{C30FAA7D-DDD0-45C5-AD23-F74A9ECDAE87}" type="presParOf" srcId="{C5549DF3-803A-4F09-88C4-AECCED9BDD29}" destId="{27E8BA5B-BD17-44F7-A06B-4FC94528C54C}" srcOrd="1" destOrd="0" presId="urn:microsoft.com/office/officeart/2008/layout/LinedList"/>
    <dgm:cxn modelId="{EFA5705D-A897-4DA8-838A-D7A5F72A487B}" type="presParOf" srcId="{0857F924-31A1-4C4F-9380-B64F043BDAFE}" destId="{7C9BA3D4-0B05-49DE-9116-49652CA41DEA}" srcOrd="2" destOrd="0" presId="urn:microsoft.com/office/officeart/2008/layout/LinedList"/>
    <dgm:cxn modelId="{06F26759-497B-4359-8773-09779425B940}" type="presParOf" srcId="{0857F924-31A1-4C4F-9380-B64F043BDAFE}" destId="{D3E11C5F-E3EB-47CA-BBAE-F4F932F68997}" srcOrd="3" destOrd="0" presId="urn:microsoft.com/office/officeart/2008/layout/LinedList"/>
    <dgm:cxn modelId="{634B2316-FCBF-42A6-8C67-F4C877EC8BB0}" type="presParOf" srcId="{D3E11C5F-E3EB-47CA-BBAE-F4F932F68997}" destId="{674B3DA9-625B-4B50-A297-AF4564873E9E}" srcOrd="0" destOrd="0" presId="urn:microsoft.com/office/officeart/2008/layout/LinedList"/>
    <dgm:cxn modelId="{ECF4B1D5-F209-4A8F-A6CE-8A874E396442}" type="presParOf" srcId="{D3E11C5F-E3EB-47CA-BBAE-F4F932F68997}" destId="{37967117-CBFB-452C-AD56-847B81D528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A110EF-7B2D-4B7C-AAB6-7CDB4A0A9B8E}"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it-IT"/>
        </a:p>
      </dgm:t>
    </dgm:pt>
    <dgm:pt modelId="{AD6C4609-0AE5-4FC9-8F77-12FE5DD7526E}">
      <dgm:prSet/>
      <dgm:spPr/>
      <dgm:t>
        <a:bodyPr/>
        <a:lstStyle/>
        <a:p>
          <a:r>
            <a:rPr lang="en-US" dirty="0">
              <a:latin typeface="Merriweather" panose="00000500000000000000" pitchFamily="2" charset="0"/>
            </a:rPr>
            <a:t>il </a:t>
          </a:r>
          <a:r>
            <a:rPr lang="en-US" dirty="0" err="1">
              <a:latin typeface="Merriweather" panose="00000500000000000000" pitchFamily="2" charset="0"/>
            </a:rPr>
            <a:t>revisore</a:t>
          </a:r>
          <a:r>
            <a:rPr lang="en-US" dirty="0">
              <a:latin typeface="Merriweather" panose="00000500000000000000" pitchFamily="2" charset="0"/>
            </a:rPr>
            <a:t> </a:t>
          </a:r>
          <a:r>
            <a:rPr lang="en-US" dirty="0" err="1">
              <a:latin typeface="Merriweather" panose="00000500000000000000" pitchFamily="2" charset="0"/>
            </a:rPr>
            <a:t>si</a:t>
          </a:r>
          <a:r>
            <a:rPr lang="en-US" dirty="0">
              <a:latin typeface="Merriweather" panose="00000500000000000000" pitchFamily="2" charset="0"/>
            </a:rPr>
            <a:t> </a:t>
          </a:r>
          <a:r>
            <a:rPr lang="en-US" dirty="0" err="1">
              <a:latin typeface="Merriweather" panose="00000500000000000000" pitchFamily="2" charset="0"/>
            </a:rPr>
            <a:t>occupa</a:t>
          </a:r>
          <a:r>
            <a:rPr lang="en-US" dirty="0">
              <a:latin typeface="Merriweather" panose="00000500000000000000" pitchFamily="2" charset="0"/>
            </a:rPr>
            <a:t> e </a:t>
          </a:r>
          <a:r>
            <a:rPr lang="en-US" dirty="0" err="1">
              <a:latin typeface="Merriweather" panose="00000500000000000000" pitchFamily="2" charset="0"/>
            </a:rPr>
            <a:t>dà</a:t>
          </a:r>
          <a:r>
            <a:rPr lang="en-US" dirty="0">
              <a:latin typeface="Merriweather" panose="00000500000000000000" pitchFamily="2" charset="0"/>
            </a:rPr>
            <a:t> </a:t>
          </a:r>
          <a:r>
            <a:rPr lang="en-US" dirty="0" err="1">
              <a:latin typeface="Merriweather" panose="00000500000000000000" pitchFamily="2" charset="0"/>
            </a:rPr>
            <a:t>conto</a:t>
          </a:r>
          <a:r>
            <a:rPr lang="en-US" dirty="0">
              <a:latin typeface="Merriweather" panose="00000500000000000000" pitchFamily="2" charset="0"/>
            </a:rPr>
            <a:t> </a:t>
          </a:r>
          <a:r>
            <a:rPr lang="en-US" dirty="0" err="1">
              <a:latin typeface="Merriweather" panose="00000500000000000000" pitchFamily="2" charset="0"/>
            </a:rPr>
            <a:t>nella</a:t>
          </a:r>
          <a:r>
            <a:rPr lang="en-US" dirty="0">
              <a:latin typeface="Merriweather" panose="00000500000000000000" pitchFamily="2" charset="0"/>
            </a:rPr>
            <a:t> </a:t>
          </a:r>
          <a:r>
            <a:rPr lang="en-US" dirty="0" err="1">
              <a:latin typeface="Merriweather" panose="00000500000000000000" pitchFamily="2" charset="0"/>
            </a:rPr>
            <a:t>sua</a:t>
          </a:r>
          <a:r>
            <a:rPr lang="en-US" dirty="0">
              <a:latin typeface="Merriweather" panose="00000500000000000000" pitchFamily="2" charset="0"/>
            </a:rPr>
            <a:t> </a:t>
          </a:r>
          <a:r>
            <a:rPr lang="en-US" dirty="0" err="1">
              <a:latin typeface="Merriweather" panose="00000500000000000000" pitchFamily="2" charset="0"/>
            </a:rPr>
            <a:t>relazione</a:t>
          </a:r>
          <a:r>
            <a:rPr lang="en-US" dirty="0">
              <a:latin typeface="Merriweather" panose="00000500000000000000" pitchFamily="2" charset="0"/>
            </a:rPr>
            <a:t> </a:t>
          </a:r>
          <a:r>
            <a:rPr lang="en-US" dirty="0" err="1">
              <a:latin typeface="Merriweather" panose="00000500000000000000" pitchFamily="2" charset="0"/>
            </a:rPr>
            <a:t>degli</a:t>
          </a:r>
          <a:r>
            <a:rPr lang="en-US" dirty="0">
              <a:latin typeface="Merriweather" panose="00000500000000000000" pitchFamily="2" charset="0"/>
            </a:rPr>
            <a:t> </a:t>
          </a:r>
          <a:r>
            <a:rPr lang="en-US" dirty="0" err="1">
              <a:latin typeface="Merriweather" panose="00000500000000000000" pitchFamily="2" charset="0"/>
            </a:rPr>
            <a:t>errori</a:t>
          </a:r>
          <a:r>
            <a:rPr lang="en-US" dirty="0">
              <a:latin typeface="Merriweather" panose="00000500000000000000" pitchFamily="2" charset="0"/>
            </a:rPr>
            <a:t> </a:t>
          </a:r>
          <a:r>
            <a:rPr lang="en-US" dirty="0" err="1">
              <a:latin typeface="Merriweather" panose="00000500000000000000" pitchFamily="2" charset="0"/>
            </a:rPr>
            <a:t>significativi</a:t>
          </a:r>
          <a:r>
            <a:rPr lang="en-US" dirty="0">
              <a:latin typeface="Merriweather" panose="00000500000000000000" pitchFamily="2" charset="0"/>
            </a:rPr>
            <a:t>;</a:t>
          </a:r>
          <a:endParaRPr lang="it-IT" dirty="0">
            <a:latin typeface="Merriweather" panose="00000500000000000000" pitchFamily="2" charset="0"/>
          </a:endParaRPr>
        </a:p>
      </dgm:t>
    </dgm:pt>
    <dgm:pt modelId="{29B34844-2490-45D4-8293-6246CC4F00E2}" type="parTrans" cxnId="{76FAFD73-14F2-4317-9A7B-127CA99C2FB2}">
      <dgm:prSet/>
      <dgm:spPr/>
      <dgm:t>
        <a:bodyPr/>
        <a:lstStyle/>
        <a:p>
          <a:endParaRPr lang="it-IT"/>
        </a:p>
      </dgm:t>
    </dgm:pt>
    <dgm:pt modelId="{0F09F05F-A020-44BD-9DD1-0658E2B474A2}" type="sibTrans" cxnId="{76FAFD73-14F2-4317-9A7B-127CA99C2FB2}">
      <dgm:prSet/>
      <dgm:spPr/>
      <dgm:t>
        <a:bodyPr/>
        <a:lstStyle/>
        <a:p>
          <a:endParaRPr lang="it-IT"/>
        </a:p>
      </dgm:t>
    </dgm:pt>
    <dgm:pt modelId="{FAE25D5D-BDB0-430F-BF79-8CFFB5352795}">
      <dgm:prSet/>
      <dgm:spPr/>
      <dgm:t>
        <a:bodyPr/>
        <a:lstStyle/>
        <a:p>
          <a:r>
            <a:rPr lang="en-US">
              <a:latin typeface="Merriweather" panose="00000500000000000000" pitchFamily="2" charset="0"/>
            </a:rPr>
            <a:t>il  revisore  non  dà  conto  degli  errori  non  significativi  (ma  dovrà comunque gestirli  per  valutare  se, separatamente considerati come tali, possano diventare significativi se cumulati);</a:t>
          </a:r>
          <a:endParaRPr lang="it-IT">
            <a:latin typeface="Merriweather" panose="00000500000000000000" pitchFamily="2" charset="0"/>
          </a:endParaRPr>
        </a:p>
      </dgm:t>
    </dgm:pt>
    <dgm:pt modelId="{BAF05E67-CF5C-4484-9374-C17F6696E4EB}" type="parTrans" cxnId="{78E4298F-4420-46DF-AE41-3394913C89C6}">
      <dgm:prSet/>
      <dgm:spPr/>
      <dgm:t>
        <a:bodyPr/>
        <a:lstStyle/>
        <a:p>
          <a:endParaRPr lang="it-IT"/>
        </a:p>
      </dgm:t>
    </dgm:pt>
    <dgm:pt modelId="{0DAD9260-791E-4354-9949-E141509B34AA}" type="sibTrans" cxnId="{78E4298F-4420-46DF-AE41-3394913C89C6}">
      <dgm:prSet/>
      <dgm:spPr/>
      <dgm:t>
        <a:bodyPr/>
        <a:lstStyle/>
        <a:p>
          <a:endParaRPr lang="it-IT"/>
        </a:p>
      </dgm:t>
    </dgm:pt>
    <dgm:pt modelId="{978EE582-FBC6-4EB2-9B4A-C14CF533D44C}">
      <dgm:prSet/>
      <dgm:spPr/>
      <dgm:t>
        <a:bodyPr/>
        <a:lstStyle/>
        <a:p>
          <a:r>
            <a:rPr lang="en-US">
              <a:latin typeface="Merriweather" panose="00000500000000000000" pitchFamily="2" charset="0"/>
            </a:rPr>
            <a:t>la distinzione tra errori significativi e non significativi </a:t>
          </a:r>
          <a:r>
            <a:rPr lang="en-US" b="1">
              <a:latin typeface="Merriweather" panose="00000500000000000000" pitchFamily="2" charset="0"/>
            </a:rPr>
            <a:t>dipende dalla scelta del revisore</a:t>
          </a:r>
          <a:r>
            <a:rPr lang="en-US">
              <a:latin typeface="Merriweather" panose="00000500000000000000" pitchFamily="2" charset="0"/>
            </a:rPr>
            <a:t> in tema di livelli di significatività.</a:t>
          </a:r>
          <a:endParaRPr lang="it-IT">
            <a:latin typeface="Merriweather" panose="00000500000000000000" pitchFamily="2" charset="0"/>
          </a:endParaRPr>
        </a:p>
      </dgm:t>
    </dgm:pt>
    <dgm:pt modelId="{8634B4C8-08AD-4AF7-B050-3CB77B75B571}" type="parTrans" cxnId="{7E7F4977-D155-494A-BF74-A956561207CC}">
      <dgm:prSet/>
      <dgm:spPr/>
      <dgm:t>
        <a:bodyPr/>
        <a:lstStyle/>
        <a:p>
          <a:endParaRPr lang="it-IT"/>
        </a:p>
      </dgm:t>
    </dgm:pt>
    <dgm:pt modelId="{AC6E6C5D-0AB2-43D0-880C-7E5D9BD4C97A}" type="sibTrans" cxnId="{7E7F4977-D155-494A-BF74-A956561207CC}">
      <dgm:prSet/>
      <dgm:spPr/>
      <dgm:t>
        <a:bodyPr/>
        <a:lstStyle/>
        <a:p>
          <a:endParaRPr lang="it-IT"/>
        </a:p>
      </dgm:t>
    </dgm:pt>
    <dgm:pt modelId="{93708F50-4825-45FD-A62E-055020AC1055}" type="pres">
      <dgm:prSet presAssocID="{61A110EF-7B2D-4B7C-AAB6-7CDB4A0A9B8E}" presName="vert0" presStyleCnt="0">
        <dgm:presLayoutVars>
          <dgm:dir/>
          <dgm:animOne val="branch"/>
          <dgm:animLvl val="lvl"/>
        </dgm:presLayoutVars>
      </dgm:prSet>
      <dgm:spPr/>
      <dgm:t>
        <a:bodyPr/>
        <a:lstStyle/>
        <a:p>
          <a:endParaRPr lang="it-IT"/>
        </a:p>
      </dgm:t>
    </dgm:pt>
    <dgm:pt modelId="{ACBAC582-5DB1-4E7F-9385-D952CA8A80BB}" type="pres">
      <dgm:prSet presAssocID="{AD6C4609-0AE5-4FC9-8F77-12FE5DD7526E}" presName="thickLine" presStyleLbl="alignNode1" presStyleIdx="0" presStyleCnt="3"/>
      <dgm:spPr/>
    </dgm:pt>
    <dgm:pt modelId="{C040271D-92D6-4FC0-8A23-6EB97BD32DDC}" type="pres">
      <dgm:prSet presAssocID="{AD6C4609-0AE5-4FC9-8F77-12FE5DD7526E}" presName="horz1" presStyleCnt="0"/>
      <dgm:spPr/>
    </dgm:pt>
    <dgm:pt modelId="{4E26F2D9-04DD-4A4A-B7BF-EA6B42B68609}" type="pres">
      <dgm:prSet presAssocID="{AD6C4609-0AE5-4FC9-8F77-12FE5DD7526E}" presName="tx1" presStyleLbl="revTx" presStyleIdx="0" presStyleCnt="3"/>
      <dgm:spPr/>
      <dgm:t>
        <a:bodyPr/>
        <a:lstStyle/>
        <a:p>
          <a:endParaRPr lang="it-IT"/>
        </a:p>
      </dgm:t>
    </dgm:pt>
    <dgm:pt modelId="{039CDC1B-3571-46BA-9550-661FB41BB25E}" type="pres">
      <dgm:prSet presAssocID="{AD6C4609-0AE5-4FC9-8F77-12FE5DD7526E}" presName="vert1" presStyleCnt="0"/>
      <dgm:spPr/>
    </dgm:pt>
    <dgm:pt modelId="{5BD53386-03CF-413E-880C-21EA7CCA460B}" type="pres">
      <dgm:prSet presAssocID="{FAE25D5D-BDB0-430F-BF79-8CFFB5352795}" presName="thickLine" presStyleLbl="alignNode1" presStyleIdx="1" presStyleCnt="3"/>
      <dgm:spPr/>
    </dgm:pt>
    <dgm:pt modelId="{2DE9436C-C706-4556-B0E7-4228D3E496BA}" type="pres">
      <dgm:prSet presAssocID="{FAE25D5D-BDB0-430F-BF79-8CFFB5352795}" presName="horz1" presStyleCnt="0"/>
      <dgm:spPr/>
    </dgm:pt>
    <dgm:pt modelId="{46CBF1C9-BE8A-4440-B90B-611743E9B064}" type="pres">
      <dgm:prSet presAssocID="{FAE25D5D-BDB0-430F-BF79-8CFFB5352795}" presName="tx1" presStyleLbl="revTx" presStyleIdx="1" presStyleCnt="3"/>
      <dgm:spPr/>
      <dgm:t>
        <a:bodyPr/>
        <a:lstStyle/>
        <a:p>
          <a:endParaRPr lang="it-IT"/>
        </a:p>
      </dgm:t>
    </dgm:pt>
    <dgm:pt modelId="{727CFDE6-DE17-45EB-AA4D-D49441DCA3B8}" type="pres">
      <dgm:prSet presAssocID="{FAE25D5D-BDB0-430F-BF79-8CFFB5352795}" presName="vert1" presStyleCnt="0"/>
      <dgm:spPr/>
    </dgm:pt>
    <dgm:pt modelId="{B4029D29-1E41-476C-A43D-C6DAC74AA326}" type="pres">
      <dgm:prSet presAssocID="{978EE582-FBC6-4EB2-9B4A-C14CF533D44C}" presName="thickLine" presStyleLbl="alignNode1" presStyleIdx="2" presStyleCnt="3"/>
      <dgm:spPr/>
    </dgm:pt>
    <dgm:pt modelId="{D4D68D99-109A-4283-8885-FB5D4B5D5673}" type="pres">
      <dgm:prSet presAssocID="{978EE582-FBC6-4EB2-9B4A-C14CF533D44C}" presName="horz1" presStyleCnt="0"/>
      <dgm:spPr/>
    </dgm:pt>
    <dgm:pt modelId="{DC188BCB-3703-44FC-8465-B88C56211745}" type="pres">
      <dgm:prSet presAssocID="{978EE582-FBC6-4EB2-9B4A-C14CF533D44C}" presName="tx1" presStyleLbl="revTx" presStyleIdx="2" presStyleCnt="3"/>
      <dgm:spPr/>
      <dgm:t>
        <a:bodyPr/>
        <a:lstStyle/>
        <a:p>
          <a:endParaRPr lang="it-IT"/>
        </a:p>
      </dgm:t>
    </dgm:pt>
    <dgm:pt modelId="{DF346125-6C72-4246-86FA-FAE424F18065}" type="pres">
      <dgm:prSet presAssocID="{978EE582-FBC6-4EB2-9B4A-C14CF533D44C}" presName="vert1" presStyleCnt="0"/>
      <dgm:spPr/>
    </dgm:pt>
  </dgm:ptLst>
  <dgm:cxnLst>
    <dgm:cxn modelId="{696FDD1D-49A9-42E8-91CB-56C5E940FFC8}" type="presOf" srcId="{AD6C4609-0AE5-4FC9-8F77-12FE5DD7526E}" destId="{4E26F2D9-04DD-4A4A-B7BF-EA6B42B68609}" srcOrd="0" destOrd="0" presId="urn:microsoft.com/office/officeart/2008/layout/LinedList"/>
    <dgm:cxn modelId="{60036482-1652-47AF-B0B4-96BF4693B063}" type="presOf" srcId="{978EE582-FBC6-4EB2-9B4A-C14CF533D44C}" destId="{DC188BCB-3703-44FC-8465-B88C56211745}" srcOrd="0" destOrd="0" presId="urn:microsoft.com/office/officeart/2008/layout/LinedList"/>
    <dgm:cxn modelId="{12F5CCDD-495F-4458-83C4-D478F6BCECF8}" type="presOf" srcId="{FAE25D5D-BDB0-430F-BF79-8CFFB5352795}" destId="{46CBF1C9-BE8A-4440-B90B-611743E9B064}" srcOrd="0" destOrd="0" presId="urn:microsoft.com/office/officeart/2008/layout/LinedList"/>
    <dgm:cxn modelId="{78E4298F-4420-46DF-AE41-3394913C89C6}" srcId="{61A110EF-7B2D-4B7C-AAB6-7CDB4A0A9B8E}" destId="{FAE25D5D-BDB0-430F-BF79-8CFFB5352795}" srcOrd="1" destOrd="0" parTransId="{BAF05E67-CF5C-4484-9374-C17F6696E4EB}" sibTransId="{0DAD9260-791E-4354-9949-E141509B34AA}"/>
    <dgm:cxn modelId="{FACE0A54-D9B0-41B0-A7D9-D51936B894DE}" type="presOf" srcId="{61A110EF-7B2D-4B7C-AAB6-7CDB4A0A9B8E}" destId="{93708F50-4825-45FD-A62E-055020AC1055}" srcOrd="0" destOrd="0" presId="urn:microsoft.com/office/officeart/2008/layout/LinedList"/>
    <dgm:cxn modelId="{76FAFD73-14F2-4317-9A7B-127CA99C2FB2}" srcId="{61A110EF-7B2D-4B7C-AAB6-7CDB4A0A9B8E}" destId="{AD6C4609-0AE5-4FC9-8F77-12FE5DD7526E}" srcOrd="0" destOrd="0" parTransId="{29B34844-2490-45D4-8293-6246CC4F00E2}" sibTransId="{0F09F05F-A020-44BD-9DD1-0658E2B474A2}"/>
    <dgm:cxn modelId="{7E7F4977-D155-494A-BF74-A956561207CC}" srcId="{61A110EF-7B2D-4B7C-AAB6-7CDB4A0A9B8E}" destId="{978EE582-FBC6-4EB2-9B4A-C14CF533D44C}" srcOrd="2" destOrd="0" parTransId="{8634B4C8-08AD-4AF7-B050-3CB77B75B571}" sibTransId="{AC6E6C5D-0AB2-43D0-880C-7E5D9BD4C97A}"/>
    <dgm:cxn modelId="{8C6564D9-A467-40BF-ADE6-5344701A3213}" type="presParOf" srcId="{93708F50-4825-45FD-A62E-055020AC1055}" destId="{ACBAC582-5DB1-4E7F-9385-D952CA8A80BB}" srcOrd="0" destOrd="0" presId="urn:microsoft.com/office/officeart/2008/layout/LinedList"/>
    <dgm:cxn modelId="{9B2D128E-9BB6-4951-8F14-E13A0B1B4F96}" type="presParOf" srcId="{93708F50-4825-45FD-A62E-055020AC1055}" destId="{C040271D-92D6-4FC0-8A23-6EB97BD32DDC}" srcOrd="1" destOrd="0" presId="urn:microsoft.com/office/officeart/2008/layout/LinedList"/>
    <dgm:cxn modelId="{1747281B-181C-402E-986B-87D8B1BE9A8F}" type="presParOf" srcId="{C040271D-92D6-4FC0-8A23-6EB97BD32DDC}" destId="{4E26F2D9-04DD-4A4A-B7BF-EA6B42B68609}" srcOrd="0" destOrd="0" presId="urn:microsoft.com/office/officeart/2008/layout/LinedList"/>
    <dgm:cxn modelId="{0879CCE9-BA1B-4AA9-8A44-C0E59209FD4D}" type="presParOf" srcId="{C040271D-92D6-4FC0-8A23-6EB97BD32DDC}" destId="{039CDC1B-3571-46BA-9550-661FB41BB25E}" srcOrd="1" destOrd="0" presId="urn:microsoft.com/office/officeart/2008/layout/LinedList"/>
    <dgm:cxn modelId="{71E161CB-74FF-4127-910C-24F50CE750B1}" type="presParOf" srcId="{93708F50-4825-45FD-A62E-055020AC1055}" destId="{5BD53386-03CF-413E-880C-21EA7CCA460B}" srcOrd="2" destOrd="0" presId="urn:microsoft.com/office/officeart/2008/layout/LinedList"/>
    <dgm:cxn modelId="{B9962AAB-B8F5-4F04-80DB-87084E2B14EB}" type="presParOf" srcId="{93708F50-4825-45FD-A62E-055020AC1055}" destId="{2DE9436C-C706-4556-B0E7-4228D3E496BA}" srcOrd="3" destOrd="0" presId="urn:microsoft.com/office/officeart/2008/layout/LinedList"/>
    <dgm:cxn modelId="{7C590C64-BA45-421C-9470-028EEC65E9DA}" type="presParOf" srcId="{2DE9436C-C706-4556-B0E7-4228D3E496BA}" destId="{46CBF1C9-BE8A-4440-B90B-611743E9B064}" srcOrd="0" destOrd="0" presId="urn:microsoft.com/office/officeart/2008/layout/LinedList"/>
    <dgm:cxn modelId="{CEDA111B-94EC-48E8-8E41-B3745573FE0D}" type="presParOf" srcId="{2DE9436C-C706-4556-B0E7-4228D3E496BA}" destId="{727CFDE6-DE17-45EB-AA4D-D49441DCA3B8}" srcOrd="1" destOrd="0" presId="urn:microsoft.com/office/officeart/2008/layout/LinedList"/>
    <dgm:cxn modelId="{4A2D5E6D-55CC-460C-B3C9-F6F138EF54EB}" type="presParOf" srcId="{93708F50-4825-45FD-A62E-055020AC1055}" destId="{B4029D29-1E41-476C-A43D-C6DAC74AA326}" srcOrd="4" destOrd="0" presId="urn:microsoft.com/office/officeart/2008/layout/LinedList"/>
    <dgm:cxn modelId="{5F4110AE-15E5-4C55-A1A8-F364431E44D7}" type="presParOf" srcId="{93708F50-4825-45FD-A62E-055020AC1055}" destId="{D4D68D99-109A-4283-8885-FB5D4B5D5673}" srcOrd="5" destOrd="0" presId="urn:microsoft.com/office/officeart/2008/layout/LinedList"/>
    <dgm:cxn modelId="{F2B4B2C8-C912-45F1-8F8D-4F57004F5F02}" type="presParOf" srcId="{D4D68D99-109A-4283-8885-FB5D4B5D5673}" destId="{DC188BCB-3703-44FC-8465-B88C56211745}" srcOrd="0" destOrd="0" presId="urn:microsoft.com/office/officeart/2008/layout/LinedList"/>
    <dgm:cxn modelId="{7B233731-3FD0-4B18-94CA-40B3E8D1E6DC}" type="presParOf" srcId="{D4D68D99-109A-4283-8885-FB5D4B5D5673}" destId="{DF346125-6C72-4246-86FA-FAE424F180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7C9758-ED19-4ECB-B21E-769BD652A1C9}"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it-IT"/>
        </a:p>
      </dgm:t>
    </dgm:pt>
    <dgm:pt modelId="{0898CA2D-1686-4D1F-B977-886FFD9F3CFD}">
      <dgm:prSet/>
      <dgm:spPr/>
      <dgm:t>
        <a:bodyPr/>
        <a:lstStyle/>
        <a:p>
          <a:pPr rtl="0"/>
          <a:r>
            <a:rPr lang="it-IT"/>
            <a:t>I principi di revisione internazionale non contengono metodologie per il calcolo del livello di significatività.</a:t>
          </a:r>
        </a:p>
      </dgm:t>
    </dgm:pt>
    <dgm:pt modelId="{228D309E-EEBC-4EFF-A4E3-DA3CC957169B}" type="parTrans" cxnId="{F59301A9-AFB3-4158-AC8E-163732306899}">
      <dgm:prSet/>
      <dgm:spPr/>
      <dgm:t>
        <a:bodyPr/>
        <a:lstStyle/>
        <a:p>
          <a:endParaRPr lang="it-IT"/>
        </a:p>
      </dgm:t>
    </dgm:pt>
    <dgm:pt modelId="{52DD5F61-F436-48B5-9D5F-4912E1168320}" type="sibTrans" cxnId="{F59301A9-AFB3-4158-AC8E-163732306899}">
      <dgm:prSet/>
      <dgm:spPr/>
      <dgm:t>
        <a:bodyPr/>
        <a:lstStyle/>
        <a:p>
          <a:endParaRPr lang="it-IT"/>
        </a:p>
      </dgm:t>
    </dgm:pt>
    <dgm:pt modelId="{8DA93924-1777-4DBC-9762-472E732D71CA}">
      <dgm:prSet/>
      <dgm:spPr>
        <a:solidFill>
          <a:schemeClr val="bg1">
            <a:lumMod val="65000"/>
          </a:schemeClr>
        </a:solidFill>
      </dgm:spPr>
      <dgm:t>
        <a:bodyPr/>
        <a:lstStyle/>
        <a:p>
          <a:pPr rtl="0"/>
          <a:r>
            <a:rPr lang="it-IT" dirty="0"/>
            <a:t>Esistono però prassi consolidate, a livello nazionale e internazionale, che calcolano tale livello applicando una percentuale ad un valore di riferimento tratto dal bilancio (ricavi, attivo, patrimonio netto…)</a:t>
          </a:r>
        </a:p>
      </dgm:t>
    </dgm:pt>
    <dgm:pt modelId="{C95B86B6-6A3D-4D4C-88A1-C6E68F076DCF}" type="parTrans" cxnId="{37D010DA-5352-47D8-A96D-FFA238BE43AD}">
      <dgm:prSet/>
      <dgm:spPr/>
      <dgm:t>
        <a:bodyPr/>
        <a:lstStyle/>
        <a:p>
          <a:endParaRPr lang="it-IT"/>
        </a:p>
      </dgm:t>
    </dgm:pt>
    <dgm:pt modelId="{84BF84D4-171F-4D1C-9171-A64BA31466B5}" type="sibTrans" cxnId="{37D010DA-5352-47D8-A96D-FFA238BE43AD}">
      <dgm:prSet/>
      <dgm:spPr/>
      <dgm:t>
        <a:bodyPr/>
        <a:lstStyle/>
        <a:p>
          <a:endParaRPr lang="it-IT"/>
        </a:p>
      </dgm:t>
    </dgm:pt>
    <dgm:pt modelId="{2D405ACA-2E0E-4EBB-B2F0-7203660012C6}" type="pres">
      <dgm:prSet presAssocID="{087C9758-ED19-4ECB-B21E-769BD652A1C9}" presName="Name0" presStyleCnt="0">
        <dgm:presLayoutVars>
          <dgm:dir/>
          <dgm:animLvl val="lvl"/>
          <dgm:resizeHandles val="exact"/>
        </dgm:presLayoutVars>
      </dgm:prSet>
      <dgm:spPr/>
      <dgm:t>
        <a:bodyPr/>
        <a:lstStyle/>
        <a:p>
          <a:endParaRPr lang="it-IT"/>
        </a:p>
      </dgm:t>
    </dgm:pt>
    <dgm:pt modelId="{B91B3A4F-353A-4C5D-8766-D20E62B1ED4F}" type="pres">
      <dgm:prSet presAssocID="{8DA93924-1777-4DBC-9762-472E732D71CA}" presName="boxAndChildren" presStyleCnt="0"/>
      <dgm:spPr/>
    </dgm:pt>
    <dgm:pt modelId="{456A0F04-E556-4D05-8B60-B2902F025386}" type="pres">
      <dgm:prSet presAssocID="{8DA93924-1777-4DBC-9762-472E732D71CA}" presName="parentTextBox" presStyleLbl="node1" presStyleIdx="0" presStyleCnt="2"/>
      <dgm:spPr/>
      <dgm:t>
        <a:bodyPr/>
        <a:lstStyle/>
        <a:p>
          <a:endParaRPr lang="it-IT"/>
        </a:p>
      </dgm:t>
    </dgm:pt>
    <dgm:pt modelId="{604982F8-6E1E-4556-96F1-83943821EE51}" type="pres">
      <dgm:prSet presAssocID="{52DD5F61-F436-48B5-9D5F-4912E1168320}" presName="sp" presStyleCnt="0"/>
      <dgm:spPr/>
    </dgm:pt>
    <dgm:pt modelId="{DABF79AC-039B-437C-AE77-D39D97B4FA80}" type="pres">
      <dgm:prSet presAssocID="{0898CA2D-1686-4D1F-B977-886FFD9F3CFD}" presName="arrowAndChildren" presStyleCnt="0"/>
      <dgm:spPr/>
    </dgm:pt>
    <dgm:pt modelId="{E8C1EE8E-92C2-43C2-8A59-6E8B26B6DC58}" type="pres">
      <dgm:prSet presAssocID="{0898CA2D-1686-4D1F-B977-886FFD9F3CFD}" presName="parentTextArrow" presStyleLbl="node1" presStyleIdx="1" presStyleCnt="2"/>
      <dgm:spPr/>
      <dgm:t>
        <a:bodyPr/>
        <a:lstStyle/>
        <a:p>
          <a:endParaRPr lang="it-IT"/>
        </a:p>
      </dgm:t>
    </dgm:pt>
  </dgm:ptLst>
  <dgm:cxnLst>
    <dgm:cxn modelId="{571BF14F-81EC-4842-8863-7CDA87B37E8D}" type="presOf" srcId="{8DA93924-1777-4DBC-9762-472E732D71CA}" destId="{456A0F04-E556-4D05-8B60-B2902F025386}" srcOrd="0" destOrd="0" presId="urn:microsoft.com/office/officeart/2005/8/layout/process4"/>
    <dgm:cxn modelId="{01A06CC2-8371-4BAE-85CF-C8E0278BEBD8}" type="presOf" srcId="{087C9758-ED19-4ECB-B21E-769BD652A1C9}" destId="{2D405ACA-2E0E-4EBB-B2F0-7203660012C6}" srcOrd="0" destOrd="0" presId="urn:microsoft.com/office/officeart/2005/8/layout/process4"/>
    <dgm:cxn modelId="{37D010DA-5352-47D8-A96D-FFA238BE43AD}" srcId="{087C9758-ED19-4ECB-B21E-769BD652A1C9}" destId="{8DA93924-1777-4DBC-9762-472E732D71CA}" srcOrd="1" destOrd="0" parTransId="{C95B86B6-6A3D-4D4C-88A1-C6E68F076DCF}" sibTransId="{84BF84D4-171F-4D1C-9171-A64BA31466B5}"/>
    <dgm:cxn modelId="{F59301A9-AFB3-4158-AC8E-163732306899}" srcId="{087C9758-ED19-4ECB-B21E-769BD652A1C9}" destId="{0898CA2D-1686-4D1F-B977-886FFD9F3CFD}" srcOrd="0" destOrd="0" parTransId="{228D309E-EEBC-4EFF-A4E3-DA3CC957169B}" sibTransId="{52DD5F61-F436-48B5-9D5F-4912E1168320}"/>
    <dgm:cxn modelId="{6BB0921B-D9CF-4B8F-A830-8051F46E85F6}" type="presOf" srcId="{0898CA2D-1686-4D1F-B977-886FFD9F3CFD}" destId="{E8C1EE8E-92C2-43C2-8A59-6E8B26B6DC58}" srcOrd="0" destOrd="0" presId="urn:microsoft.com/office/officeart/2005/8/layout/process4"/>
    <dgm:cxn modelId="{CAC9D305-B306-4203-B702-9C36985E42A7}" type="presParOf" srcId="{2D405ACA-2E0E-4EBB-B2F0-7203660012C6}" destId="{B91B3A4F-353A-4C5D-8766-D20E62B1ED4F}" srcOrd="0" destOrd="0" presId="urn:microsoft.com/office/officeart/2005/8/layout/process4"/>
    <dgm:cxn modelId="{4CAD3760-74B5-4A51-B6EA-245DC4084C20}" type="presParOf" srcId="{B91B3A4F-353A-4C5D-8766-D20E62B1ED4F}" destId="{456A0F04-E556-4D05-8B60-B2902F025386}" srcOrd="0" destOrd="0" presId="urn:microsoft.com/office/officeart/2005/8/layout/process4"/>
    <dgm:cxn modelId="{D2E01B48-3FA6-4B8D-9D47-621ACB569E60}" type="presParOf" srcId="{2D405ACA-2E0E-4EBB-B2F0-7203660012C6}" destId="{604982F8-6E1E-4556-96F1-83943821EE51}" srcOrd="1" destOrd="0" presId="urn:microsoft.com/office/officeart/2005/8/layout/process4"/>
    <dgm:cxn modelId="{349B4439-455E-4725-A8B5-E562BFBFBB32}" type="presParOf" srcId="{2D405ACA-2E0E-4EBB-B2F0-7203660012C6}" destId="{DABF79AC-039B-437C-AE77-D39D97B4FA80}" srcOrd="2" destOrd="0" presId="urn:microsoft.com/office/officeart/2005/8/layout/process4"/>
    <dgm:cxn modelId="{17544693-13DF-404E-A320-CB244C85583D}" type="presParOf" srcId="{DABF79AC-039B-437C-AE77-D39D97B4FA80}" destId="{E8C1EE8E-92C2-43C2-8A59-6E8B26B6DC5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A6DF48-D386-4C03-A784-4052FB7A5729}"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it-IT"/>
        </a:p>
      </dgm:t>
    </dgm:pt>
    <dgm:pt modelId="{E13325A6-5635-4B55-87E1-9F25CFB35A0F}">
      <dgm:prSet/>
      <dgm:spPr/>
      <dgm:t>
        <a:bodyPr/>
        <a:lstStyle/>
        <a:p>
          <a:pPr rtl="0"/>
          <a:r>
            <a:rPr lang="it-IT">
              <a:latin typeface="Open Sans" pitchFamily="34" charset="0"/>
              <a:ea typeface="Open Sans" pitchFamily="34" charset="0"/>
              <a:cs typeface="Open Sans" pitchFamily="34" charset="0"/>
            </a:rPr>
            <a:t>Fattori da considerare</a:t>
          </a:r>
        </a:p>
      </dgm:t>
    </dgm:pt>
    <dgm:pt modelId="{85A82B2F-CC42-4556-BD03-6CCB0981B6F1}" type="parTrans" cxnId="{327C56B5-BA4A-46B2-8513-A5A4A9871998}">
      <dgm:prSet/>
      <dgm:spPr/>
      <dgm:t>
        <a:bodyPr/>
        <a:lstStyle/>
        <a:p>
          <a:endParaRPr lang="it-IT">
            <a:latin typeface="Open Sans" pitchFamily="34" charset="0"/>
            <a:ea typeface="Open Sans" pitchFamily="34" charset="0"/>
            <a:cs typeface="Open Sans" pitchFamily="34" charset="0"/>
          </a:endParaRPr>
        </a:p>
      </dgm:t>
    </dgm:pt>
    <dgm:pt modelId="{72D2F105-91C4-41E6-A898-E736638B2F3F}" type="sibTrans" cxnId="{327C56B5-BA4A-46B2-8513-A5A4A9871998}">
      <dgm:prSet/>
      <dgm:spPr/>
      <dgm:t>
        <a:bodyPr/>
        <a:lstStyle/>
        <a:p>
          <a:endParaRPr lang="it-IT">
            <a:latin typeface="Open Sans" pitchFamily="34" charset="0"/>
            <a:ea typeface="Open Sans" pitchFamily="34" charset="0"/>
            <a:cs typeface="Open Sans" pitchFamily="34" charset="0"/>
          </a:endParaRPr>
        </a:p>
      </dgm:t>
    </dgm:pt>
    <dgm:pt modelId="{C19EBFB0-E661-4221-82FA-81B1C3B3FB65}">
      <dgm:prSet/>
      <dgm:spPr/>
      <dgm:t>
        <a:bodyPr/>
        <a:lstStyle/>
        <a:p>
          <a:pPr rtl="0"/>
          <a:r>
            <a:rPr lang="en-US">
              <a:latin typeface="Open Sans" pitchFamily="34" charset="0"/>
              <a:ea typeface="Open Sans" pitchFamily="34" charset="0"/>
              <a:cs typeface="Open Sans" pitchFamily="34" charset="0"/>
            </a:rPr>
            <a:t>la conoscenza del </a:t>
          </a:r>
          <a:r>
            <a:rPr lang="en-US" b="1">
              <a:latin typeface="Open Sans" pitchFamily="34" charset="0"/>
              <a:ea typeface="Open Sans" pitchFamily="34" charset="0"/>
              <a:cs typeface="Open Sans" pitchFamily="34" charset="0"/>
            </a:rPr>
            <a:t>settore</a:t>
          </a:r>
          <a:r>
            <a:rPr lang="en-US">
              <a:latin typeface="Open Sans" pitchFamily="34" charset="0"/>
              <a:ea typeface="Open Sans" pitchFamily="34" charset="0"/>
              <a:cs typeface="Open Sans" pitchFamily="34" charset="0"/>
            </a:rPr>
            <a:t> e delle </a:t>
          </a:r>
          <a:r>
            <a:rPr lang="en-US" b="1">
              <a:latin typeface="Open Sans" pitchFamily="34" charset="0"/>
              <a:ea typeface="Open Sans" pitchFamily="34" charset="0"/>
              <a:cs typeface="Open Sans" pitchFamily="34" charset="0"/>
            </a:rPr>
            <a:t>tematiche</a:t>
          </a:r>
          <a:r>
            <a:rPr lang="en-US">
              <a:latin typeface="Open Sans" pitchFamily="34" charset="0"/>
              <a:ea typeface="Open Sans" pitchFamily="34" charset="0"/>
              <a:cs typeface="Open Sans" pitchFamily="34" charset="0"/>
            </a:rPr>
            <a:t> relative all’incarico;</a:t>
          </a:r>
          <a:endParaRPr lang="it-IT">
            <a:latin typeface="Open Sans" pitchFamily="34" charset="0"/>
            <a:ea typeface="Open Sans" pitchFamily="34" charset="0"/>
            <a:cs typeface="Open Sans" pitchFamily="34" charset="0"/>
          </a:endParaRPr>
        </a:p>
      </dgm:t>
    </dgm:pt>
    <dgm:pt modelId="{9888B5A5-623B-4078-820D-A3BE5058B3AB}" type="parTrans" cxnId="{9DC44F5D-9729-468B-A7AE-293B5C607801}">
      <dgm:prSet/>
      <dgm:spPr/>
      <dgm:t>
        <a:bodyPr/>
        <a:lstStyle/>
        <a:p>
          <a:endParaRPr lang="it-IT">
            <a:latin typeface="Open Sans" pitchFamily="34" charset="0"/>
            <a:ea typeface="Open Sans" pitchFamily="34" charset="0"/>
            <a:cs typeface="Open Sans" pitchFamily="34" charset="0"/>
          </a:endParaRPr>
        </a:p>
      </dgm:t>
    </dgm:pt>
    <dgm:pt modelId="{0214F2B8-DC30-44B9-9B7A-184859EE65ED}" type="sibTrans" cxnId="{9DC44F5D-9729-468B-A7AE-293B5C607801}">
      <dgm:prSet/>
      <dgm:spPr/>
      <dgm:t>
        <a:bodyPr/>
        <a:lstStyle/>
        <a:p>
          <a:endParaRPr lang="it-IT">
            <a:latin typeface="Open Sans" pitchFamily="34" charset="0"/>
            <a:ea typeface="Open Sans" pitchFamily="34" charset="0"/>
            <a:cs typeface="Open Sans" pitchFamily="34" charset="0"/>
          </a:endParaRPr>
        </a:p>
      </dgm:t>
    </dgm:pt>
    <dgm:pt modelId="{38B5E8A4-F81F-4354-8B61-2DF40F11E049}">
      <dgm:prSet/>
      <dgm:spPr/>
      <dgm:t>
        <a:bodyPr/>
        <a:lstStyle/>
        <a:p>
          <a:pPr rtl="0"/>
          <a:r>
            <a:rPr lang="en-US">
              <a:latin typeface="Open Sans" pitchFamily="34" charset="0"/>
              <a:ea typeface="Open Sans" pitchFamily="34" charset="0"/>
              <a:cs typeface="Open Sans" pitchFamily="34" charset="0"/>
            </a:rPr>
            <a:t>Il possesso delle </a:t>
          </a:r>
          <a:r>
            <a:rPr lang="en-US" b="1">
              <a:latin typeface="Open Sans" pitchFamily="34" charset="0"/>
              <a:ea typeface="Open Sans" pitchFamily="34" charset="0"/>
              <a:cs typeface="Open Sans" pitchFamily="34" charset="0"/>
            </a:rPr>
            <a:t>competenze tecniche </a:t>
          </a:r>
          <a:r>
            <a:rPr lang="en-US">
              <a:latin typeface="Open Sans" pitchFamily="34" charset="0"/>
              <a:ea typeface="Open Sans" pitchFamily="34" charset="0"/>
              <a:cs typeface="Open Sans" pitchFamily="34" charset="0"/>
            </a:rPr>
            <a:t>necessarie all’espletamento dell’incarico </a:t>
          </a:r>
          <a:r>
            <a:rPr lang="en-US" u="none">
              <a:latin typeface="Open Sans" pitchFamily="34" charset="0"/>
              <a:ea typeface="Open Sans" pitchFamily="34" charset="0"/>
              <a:cs typeface="Open Sans" pitchFamily="34" charset="0"/>
            </a:rPr>
            <a:t>oppure la disponibilità di personale in possesso di tali conoscenze;</a:t>
          </a:r>
          <a:endParaRPr lang="it-IT" u="none">
            <a:latin typeface="Open Sans" pitchFamily="34" charset="0"/>
            <a:ea typeface="Open Sans" pitchFamily="34" charset="0"/>
            <a:cs typeface="Open Sans" pitchFamily="34" charset="0"/>
          </a:endParaRPr>
        </a:p>
      </dgm:t>
    </dgm:pt>
    <dgm:pt modelId="{B0388E05-D281-4D1A-93A6-CCD30399433D}" type="parTrans" cxnId="{D9A008F5-2861-4EBE-96B0-8263F9E74300}">
      <dgm:prSet/>
      <dgm:spPr/>
      <dgm:t>
        <a:bodyPr/>
        <a:lstStyle/>
        <a:p>
          <a:endParaRPr lang="it-IT">
            <a:latin typeface="Open Sans" pitchFamily="34" charset="0"/>
            <a:ea typeface="Open Sans" pitchFamily="34" charset="0"/>
            <a:cs typeface="Open Sans" pitchFamily="34" charset="0"/>
          </a:endParaRPr>
        </a:p>
      </dgm:t>
    </dgm:pt>
    <dgm:pt modelId="{6224EB0C-1C44-4B67-A245-D903DA79F4DD}" type="sibTrans" cxnId="{D9A008F5-2861-4EBE-96B0-8263F9E74300}">
      <dgm:prSet/>
      <dgm:spPr/>
      <dgm:t>
        <a:bodyPr/>
        <a:lstStyle/>
        <a:p>
          <a:endParaRPr lang="it-IT">
            <a:latin typeface="Open Sans" pitchFamily="34" charset="0"/>
            <a:ea typeface="Open Sans" pitchFamily="34" charset="0"/>
            <a:cs typeface="Open Sans" pitchFamily="34" charset="0"/>
          </a:endParaRPr>
        </a:p>
      </dgm:t>
    </dgm:pt>
    <dgm:pt modelId="{72B92DFC-63B3-4A03-9BDF-C4B3343ED91C}">
      <dgm:prSet/>
      <dgm:spPr/>
      <dgm:t>
        <a:bodyPr/>
        <a:lstStyle/>
        <a:p>
          <a:pPr rtl="0"/>
          <a:r>
            <a:rPr lang="en-US">
              <a:latin typeface="Open Sans" pitchFamily="34" charset="0"/>
              <a:ea typeface="Open Sans" pitchFamily="34" charset="0"/>
              <a:cs typeface="Open Sans" pitchFamily="34" charset="0"/>
            </a:rPr>
            <a:t>la possibilità di ricorrere ad </a:t>
          </a:r>
          <a:r>
            <a:rPr lang="en-US" b="1">
              <a:latin typeface="Open Sans" pitchFamily="34" charset="0"/>
              <a:ea typeface="Open Sans" pitchFamily="34" charset="0"/>
              <a:cs typeface="Open Sans" pitchFamily="34" charset="0"/>
            </a:rPr>
            <a:t>esperti</a:t>
          </a:r>
          <a:r>
            <a:rPr lang="en-US">
              <a:latin typeface="Open Sans" pitchFamily="34" charset="0"/>
              <a:ea typeface="Open Sans" pitchFamily="34" charset="0"/>
              <a:cs typeface="Open Sans" pitchFamily="34" charset="0"/>
            </a:rPr>
            <a:t>, se necessario;</a:t>
          </a:r>
          <a:endParaRPr lang="it-IT">
            <a:latin typeface="Open Sans" pitchFamily="34" charset="0"/>
            <a:ea typeface="Open Sans" pitchFamily="34" charset="0"/>
            <a:cs typeface="Open Sans" pitchFamily="34" charset="0"/>
          </a:endParaRPr>
        </a:p>
      </dgm:t>
    </dgm:pt>
    <dgm:pt modelId="{F0C2D568-C41D-4C7E-9773-823AEF2BFD78}" type="parTrans" cxnId="{86AC44B5-3D0C-4B06-B189-5224980BB57D}">
      <dgm:prSet/>
      <dgm:spPr/>
      <dgm:t>
        <a:bodyPr/>
        <a:lstStyle/>
        <a:p>
          <a:endParaRPr lang="it-IT">
            <a:latin typeface="Open Sans" pitchFamily="34" charset="0"/>
            <a:ea typeface="Open Sans" pitchFamily="34" charset="0"/>
            <a:cs typeface="Open Sans" pitchFamily="34" charset="0"/>
          </a:endParaRPr>
        </a:p>
      </dgm:t>
    </dgm:pt>
    <dgm:pt modelId="{6D995D08-A3DE-47F3-8AE3-09D5129C9B27}" type="sibTrans" cxnId="{86AC44B5-3D0C-4B06-B189-5224980BB57D}">
      <dgm:prSet/>
      <dgm:spPr/>
      <dgm:t>
        <a:bodyPr/>
        <a:lstStyle/>
        <a:p>
          <a:endParaRPr lang="it-IT">
            <a:latin typeface="Open Sans" pitchFamily="34" charset="0"/>
            <a:ea typeface="Open Sans" pitchFamily="34" charset="0"/>
            <a:cs typeface="Open Sans" pitchFamily="34" charset="0"/>
          </a:endParaRPr>
        </a:p>
      </dgm:t>
    </dgm:pt>
    <dgm:pt modelId="{CBD267B4-D494-423B-B0D5-8B1ACBA7E604}">
      <dgm:prSet/>
      <dgm:spPr/>
      <dgm:t>
        <a:bodyPr/>
        <a:lstStyle/>
        <a:p>
          <a:pPr rtl="0"/>
          <a:r>
            <a:rPr lang="en-US">
              <a:latin typeface="Open Sans" pitchFamily="34" charset="0"/>
              <a:ea typeface="Open Sans" pitchFamily="34" charset="0"/>
              <a:cs typeface="Open Sans" pitchFamily="34" charset="0"/>
            </a:rPr>
            <a:t>la capacità di completare l’incarico entro il </a:t>
          </a:r>
          <a:r>
            <a:rPr lang="en-US" b="1">
              <a:latin typeface="Open Sans" pitchFamily="34" charset="0"/>
              <a:ea typeface="Open Sans" pitchFamily="34" charset="0"/>
              <a:cs typeface="Open Sans" pitchFamily="34" charset="0"/>
            </a:rPr>
            <a:t>termine</a:t>
          </a:r>
          <a:r>
            <a:rPr lang="en-US">
              <a:latin typeface="Open Sans" pitchFamily="34" charset="0"/>
              <a:ea typeface="Open Sans" pitchFamily="34" charset="0"/>
              <a:cs typeface="Open Sans" pitchFamily="34" charset="0"/>
            </a:rPr>
            <a:t> indicato per l’emissione della relazione;</a:t>
          </a:r>
          <a:endParaRPr lang="it-IT">
            <a:latin typeface="Open Sans" pitchFamily="34" charset="0"/>
            <a:ea typeface="Open Sans" pitchFamily="34" charset="0"/>
            <a:cs typeface="Open Sans" pitchFamily="34" charset="0"/>
          </a:endParaRPr>
        </a:p>
      </dgm:t>
    </dgm:pt>
    <dgm:pt modelId="{E97861FF-9B2E-46F9-968B-8A9954D3DA69}" type="parTrans" cxnId="{D72F2793-F5F2-46D5-A837-3678342ABACC}">
      <dgm:prSet/>
      <dgm:spPr/>
      <dgm:t>
        <a:bodyPr/>
        <a:lstStyle/>
        <a:p>
          <a:endParaRPr lang="it-IT">
            <a:latin typeface="Open Sans" pitchFamily="34" charset="0"/>
            <a:ea typeface="Open Sans" pitchFamily="34" charset="0"/>
            <a:cs typeface="Open Sans" pitchFamily="34" charset="0"/>
          </a:endParaRPr>
        </a:p>
      </dgm:t>
    </dgm:pt>
    <dgm:pt modelId="{61B1FD05-772D-4851-B85B-33489D0AAF4C}" type="sibTrans" cxnId="{D72F2793-F5F2-46D5-A837-3678342ABACC}">
      <dgm:prSet/>
      <dgm:spPr/>
      <dgm:t>
        <a:bodyPr/>
        <a:lstStyle/>
        <a:p>
          <a:endParaRPr lang="it-IT">
            <a:latin typeface="Open Sans" pitchFamily="34" charset="0"/>
            <a:ea typeface="Open Sans" pitchFamily="34" charset="0"/>
            <a:cs typeface="Open Sans" pitchFamily="34" charset="0"/>
          </a:endParaRPr>
        </a:p>
      </dgm:t>
    </dgm:pt>
    <dgm:pt modelId="{9DB81760-1FBC-4554-9EDB-CA8647489AD8}">
      <dgm:prSet/>
      <dgm:spPr/>
      <dgm:t>
        <a:bodyPr/>
        <a:lstStyle/>
        <a:p>
          <a:pPr rtl="0"/>
          <a:endParaRPr lang="it-IT">
            <a:latin typeface="Open Sans" pitchFamily="34" charset="0"/>
            <a:ea typeface="Open Sans" pitchFamily="34" charset="0"/>
            <a:cs typeface="Open Sans" pitchFamily="34" charset="0"/>
          </a:endParaRPr>
        </a:p>
      </dgm:t>
    </dgm:pt>
    <dgm:pt modelId="{A4481740-B393-4532-AFB1-5D7E64845C60}" type="parTrans" cxnId="{330447A3-F917-4C70-BA20-A4814B0491E4}">
      <dgm:prSet/>
      <dgm:spPr/>
      <dgm:t>
        <a:bodyPr/>
        <a:lstStyle/>
        <a:p>
          <a:endParaRPr lang="it-IT">
            <a:latin typeface="Open Sans" pitchFamily="34" charset="0"/>
            <a:ea typeface="Open Sans" pitchFamily="34" charset="0"/>
            <a:cs typeface="Open Sans" pitchFamily="34" charset="0"/>
          </a:endParaRPr>
        </a:p>
      </dgm:t>
    </dgm:pt>
    <dgm:pt modelId="{D08E2D0F-EC50-41ED-BB19-D19B558C1E5D}" type="sibTrans" cxnId="{330447A3-F917-4C70-BA20-A4814B0491E4}">
      <dgm:prSet/>
      <dgm:spPr/>
      <dgm:t>
        <a:bodyPr/>
        <a:lstStyle/>
        <a:p>
          <a:endParaRPr lang="it-IT">
            <a:latin typeface="Open Sans" pitchFamily="34" charset="0"/>
            <a:ea typeface="Open Sans" pitchFamily="34" charset="0"/>
            <a:cs typeface="Open Sans" pitchFamily="34" charset="0"/>
          </a:endParaRPr>
        </a:p>
      </dgm:t>
    </dgm:pt>
    <dgm:pt modelId="{1B05609C-2E67-48AA-A74E-7EEBFC682318}">
      <dgm:prSet/>
      <dgm:spPr/>
      <dgm:t>
        <a:bodyPr/>
        <a:lstStyle/>
        <a:p>
          <a:pPr rtl="0"/>
          <a:endParaRPr lang="it-IT" u="none">
            <a:latin typeface="Open Sans" pitchFamily="34" charset="0"/>
            <a:ea typeface="Open Sans" pitchFamily="34" charset="0"/>
            <a:cs typeface="Open Sans" pitchFamily="34" charset="0"/>
          </a:endParaRPr>
        </a:p>
      </dgm:t>
    </dgm:pt>
    <dgm:pt modelId="{EF104E1C-FD16-4361-937A-B5FF2F8FB5C8}" type="parTrans" cxnId="{6162EC68-136A-47A0-BD50-3015BFD615C0}">
      <dgm:prSet/>
      <dgm:spPr/>
      <dgm:t>
        <a:bodyPr/>
        <a:lstStyle/>
        <a:p>
          <a:endParaRPr lang="it-IT">
            <a:latin typeface="Open Sans" pitchFamily="34" charset="0"/>
            <a:ea typeface="Open Sans" pitchFamily="34" charset="0"/>
            <a:cs typeface="Open Sans" pitchFamily="34" charset="0"/>
          </a:endParaRPr>
        </a:p>
      </dgm:t>
    </dgm:pt>
    <dgm:pt modelId="{A189E6DD-C910-41E1-BB18-C341412F6B82}" type="sibTrans" cxnId="{6162EC68-136A-47A0-BD50-3015BFD615C0}">
      <dgm:prSet/>
      <dgm:spPr/>
      <dgm:t>
        <a:bodyPr/>
        <a:lstStyle/>
        <a:p>
          <a:endParaRPr lang="it-IT">
            <a:latin typeface="Open Sans" pitchFamily="34" charset="0"/>
            <a:ea typeface="Open Sans" pitchFamily="34" charset="0"/>
            <a:cs typeface="Open Sans" pitchFamily="34" charset="0"/>
          </a:endParaRPr>
        </a:p>
      </dgm:t>
    </dgm:pt>
    <dgm:pt modelId="{35F2C966-DE88-4274-A183-4E79CFAE5E4A}">
      <dgm:prSet/>
      <dgm:spPr/>
      <dgm:t>
        <a:bodyPr/>
        <a:lstStyle/>
        <a:p>
          <a:pPr rtl="0"/>
          <a:endParaRPr lang="it-IT">
            <a:latin typeface="Open Sans" pitchFamily="34" charset="0"/>
            <a:ea typeface="Open Sans" pitchFamily="34" charset="0"/>
            <a:cs typeface="Open Sans" pitchFamily="34" charset="0"/>
          </a:endParaRPr>
        </a:p>
      </dgm:t>
    </dgm:pt>
    <dgm:pt modelId="{B956A0CD-7C76-40CF-9B47-C1282E02823E}" type="parTrans" cxnId="{4789FB6D-E6DC-4346-92AF-B4735F1538D9}">
      <dgm:prSet/>
      <dgm:spPr/>
      <dgm:t>
        <a:bodyPr/>
        <a:lstStyle/>
        <a:p>
          <a:endParaRPr lang="it-IT">
            <a:latin typeface="Open Sans" pitchFamily="34" charset="0"/>
            <a:ea typeface="Open Sans" pitchFamily="34" charset="0"/>
            <a:cs typeface="Open Sans" pitchFamily="34" charset="0"/>
          </a:endParaRPr>
        </a:p>
      </dgm:t>
    </dgm:pt>
    <dgm:pt modelId="{74C2C244-5A92-4421-8536-72158A76582B}" type="sibTrans" cxnId="{4789FB6D-E6DC-4346-92AF-B4735F1538D9}">
      <dgm:prSet/>
      <dgm:spPr/>
      <dgm:t>
        <a:bodyPr/>
        <a:lstStyle/>
        <a:p>
          <a:endParaRPr lang="it-IT">
            <a:latin typeface="Open Sans" pitchFamily="34" charset="0"/>
            <a:ea typeface="Open Sans" pitchFamily="34" charset="0"/>
            <a:cs typeface="Open Sans" pitchFamily="34" charset="0"/>
          </a:endParaRPr>
        </a:p>
      </dgm:t>
    </dgm:pt>
    <dgm:pt modelId="{5B2EE3FF-0E54-45D8-9AAD-D01EA54C8C34}">
      <dgm:prSet/>
      <dgm:spPr/>
      <dgm:t>
        <a:bodyPr/>
        <a:lstStyle/>
        <a:p>
          <a:pPr rtl="0"/>
          <a:endParaRPr lang="it-IT">
            <a:latin typeface="Open Sans" pitchFamily="34" charset="0"/>
            <a:ea typeface="Open Sans" pitchFamily="34" charset="0"/>
            <a:cs typeface="Open Sans" pitchFamily="34" charset="0"/>
          </a:endParaRPr>
        </a:p>
      </dgm:t>
    </dgm:pt>
    <dgm:pt modelId="{E0D949A5-4978-4432-8F63-4D260FBB6844}" type="parTrans" cxnId="{53B90EBA-2206-4F85-9E59-C2E80F1BF9A9}">
      <dgm:prSet/>
      <dgm:spPr/>
      <dgm:t>
        <a:bodyPr/>
        <a:lstStyle/>
        <a:p>
          <a:endParaRPr lang="it-IT">
            <a:latin typeface="Open Sans" pitchFamily="34" charset="0"/>
            <a:ea typeface="Open Sans" pitchFamily="34" charset="0"/>
            <a:cs typeface="Open Sans" pitchFamily="34" charset="0"/>
          </a:endParaRPr>
        </a:p>
      </dgm:t>
    </dgm:pt>
    <dgm:pt modelId="{81006AD1-C5D9-426E-8054-9AD70B0E8B50}" type="sibTrans" cxnId="{53B90EBA-2206-4F85-9E59-C2E80F1BF9A9}">
      <dgm:prSet/>
      <dgm:spPr/>
      <dgm:t>
        <a:bodyPr/>
        <a:lstStyle/>
        <a:p>
          <a:endParaRPr lang="it-IT">
            <a:latin typeface="Open Sans" pitchFamily="34" charset="0"/>
            <a:ea typeface="Open Sans" pitchFamily="34" charset="0"/>
            <a:cs typeface="Open Sans" pitchFamily="34" charset="0"/>
          </a:endParaRPr>
        </a:p>
      </dgm:t>
    </dgm:pt>
    <dgm:pt modelId="{A0D4D0B7-88AB-480A-A026-814BFC690ED6}" type="pres">
      <dgm:prSet presAssocID="{4AA6DF48-D386-4C03-A784-4052FB7A5729}" presName="linear" presStyleCnt="0">
        <dgm:presLayoutVars>
          <dgm:animLvl val="lvl"/>
          <dgm:resizeHandles val="exact"/>
        </dgm:presLayoutVars>
      </dgm:prSet>
      <dgm:spPr/>
      <dgm:t>
        <a:bodyPr/>
        <a:lstStyle/>
        <a:p>
          <a:endParaRPr lang="it-IT"/>
        </a:p>
      </dgm:t>
    </dgm:pt>
    <dgm:pt modelId="{83306FC2-FCDE-46E5-B368-BB64CF56C492}" type="pres">
      <dgm:prSet presAssocID="{E13325A6-5635-4B55-87E1-9F25CFB35A0F}" presName="parentText" presStyleLbl="node1" presStyleIdx="0" presStyleCnt="1">
        <dgm:presLayoutVars>
          <dgm:chMax val="0"/>
          <dgm:bulletEnabled val="1"/>
        </dgm:presLayoutVars>
      </dgm:prSet>
      <dgm:spPr/>
      <dgm:t>
        <a:bodyPr/>
        <a:lstStyle/>
        <a:p>
          <a:endParaRPr lang="it-IT"/>
        </a:p>
      </dgm:t>
    </dgm:pt>
    <dgm:pt modelId="{E68E5FB8-2556-459E-A3C3-1DC3B584B940}" type="pres">
      <dgm:prSet presAssocID="{E13325A6-5635-4B55-87E1-9F25CFB35A0F}" presName="childText" presStyleLbl="revTx" presStyleIdx="0" presStyleCnt="1">
        <dgm:presLayoutVars>
          <dgm:bulletEnabled val="1"/>
        </dgm:presLayoutVars>
      </dgm:prSet>
      <dgm:spPr/>
      <dgm:t>
        <a:bodyPr/>
        <a:lstStyle/>
        <a:p>
          <a:endParaRPr lang="it-IT"/>
        </a:p>
      </dgm:t>
    </dgm:pt>
  </dgm:ptLst>
  <dgm:cxnLst>
    <dgm:cxn modelId="{86AC44B5-3D0C-4B06-B189-5224980BB57D}" srcId="{E13325A6-5635-4B55-87E1-9F25CFB35A0F}" destId="{72B92DFC-63B3-4A03-9BDF-C4B3343ED91C}" srcOrd="5" destOrd="0" parTransId="{F0C2D568-C41D-4C7E-9773-823AEF2BFD78}" sibTransId="{6D995D08-A3DE-47F3-8AE3-09D5129C9B27}"/>
    <dgm:cxn modelId="{AF31A525-FFAE-4BF5-9246-83CBF9AA458D}" type="presOf" srcId="{38B5E8A4-F81F-4354-8B61-2DF40F11E049}" destId="{E68E5FB8-2556-459E-A3C3-1DC3B584B940}" srcOrd="0" destOrd="3" presId="urn:microsoft.com/office/officeart/2005/8/layout/vList2"/>
    <dgm:cxn modelId="{573E8FE6-DBA6-4286-B47D-CF65BE36D839}" type="presOf" srcId="{1B05609C-2E67-48AA-A74E-7EEBFC682318}" destId="{E68E5FB8-2556-459E-A3C3-1DC3B584B940}" srcOrd="0" destOrd="4" presId="urn:microsoft.com/office/officeart/2005/8/layout/vList2"/>
    <dgm:cxn modelId="{330447A3-F917-4C70-BA20-A4814B0491E4}" srcId="{E13325A6-5635-4B55-87E1-9F25CFB35A0F}" destId="{9DB81760-1FBC-4554-9EDB-CA8647489AD8}" srcOrd="2" destOrd="0" parTransId="{A4481740-B393-4532-AFB1-5D7E64845C60}" sibTransId="{D08E2D0F-EC50-41ED-BB19-D19B558C1E5D}"/>
    <dgm:cxn modelId="{4789FB6D-E6DC-4346-92AF-B4735F1538D9}" srcId="{E13325A6-5635-4B55-87E1-9F25CFB35A0F}" destId="{35F2C966-DE88-4274-A183-4E79CFAE5E4A}" srcOrd="6" destOrd="0" parTransId="{B956A0CD-7C76-40CF-9B47-C1282E02823E}" sibTransId="{74C2C244-5A92-4421-8536-72158A76582B}"/>
    <dgm:cxn modelId="{1E00EB7F-9C85-4F21-B1B1-32DC48F1B5A3}" type="presOf" srcId="{5B2EE3FF-0E54-45D8-9AAD-D01EA54C8C34}" destId="{E68E5FB8-2556-459E-A3C3-1DC3B584B940}" srcOrd="0" destOrd="0" presId="urn:microsoft.com/office/officeart/2005/8/layout/vList2"/>
    <dgm:cxn modelId="{327C56B5-BA4A-46B2-8513-A5A4A9871998}" srcId="{4AA6DF48-D386-4C03-A784-4052FB7A5729}" destId="{E13325A6-5635-4B55-87E1-9F25CFB35A0F}" srcOrd="0" destOrd="0" parTransId="{85A82B2F-CC42-4556-BD03-6CCB0981B6F1}" sibTransId="{72D2F105-91C4-41E6-A898-E736638B2F3F}"/>
    <dgm:cxn modelId="{53B90EBA-2206-4F85-9E59-C2E80F1BF9A9}" srcId="{E13325A6-5635-4B55-87E1-9F25CFB35A0F}" destId="{5B2EE3FF-0E54-45D8-9AAD-D01EA54C8C34}" srcOrd="0" destOrd="0" parTransId="{E0D949A5-4978-4432-8F63-4D260FBB6844}" sibTransId="{81006AD1-C5D9-426E-8054-9AD70B0E8B50}"/>
    <dgm:cxn modelId="{6162EC68-136A-47A0-BD50-3015BFD615C0}" srcId="{E13325A6-5635-4B55-87E1-9F25CFB35A0F}" destId="{1B05609C-2E67-48AA-A74E-7EEBFC682318}" srcOrd="4" destOrd="0" parTransId="{EF104E1C-FD16-4361-937A-B5FF2F8FB5C8}" sibTransId="{A189E6DD-C910-41E1-BB18-C341412F6B82}"/>
    <dgm:cxn modelId="{9DC44F5D-9729-468B-A7AE-293B5C607801}" srcId="{E13325A6-5635-4B55-87E1-9F25CFB35A0F}" destId="{C19EBFB0-E661-4221-82FA-81B1C3B3FB65}" srcOrd="1" destOrd="0" parTransId="{9888B5A5-623B-4078-820D-A3BE5058B3AB}" sibTransId="{0214F2B8-DC30-44B9-9B7A-184859EE65ED}"/>
    <dgm:cxn modelId="{FBA8D393-6DF7-43B2-BECD-FB53A17259C7}" type="presOf" srcId="{35F2C966-DE88-4274-A183-4E79CFAE5E4A}" destId="{E68E5FB8-2556-459E-A3C3-1DC3B584B940}" srcOrd="0" destOrd="6" presId="urn:microsoft.com/office/officeart/2005/8/layout/vList2"/>
    <dgm:cxn modelId="{EB737ABD-EAC1-4ACD-B214-07945D7F9D60}" type="presOf" srcId="{9DB81760-1FBC-4554-9EDB-CA8647489AD8}" destId="{E68E5FB8-2556-459E-A3C3-1DC3B584B940}" srcOrd="0" destOrd="2" presId="urn:microsoft.com/office/officeart/2005/8/layout/vList2"/>
    <dgm:cxn modelId="{EC75E596-393B-421C-9BD4-042C63D8C56E}" type="presOf" srcId="{4AA6DF48-D386-4C03-A784-4052FB7A5729}" destId="{A0D4D0B7-88AB-480A-A026-814BFC690ED6}" srcOrd="0" destOrd="0" presId="urn:microsoft.com/office/officeart/2005/8/layout/vList2"/>
    <dgm:cxn modelId="{D9A008F5-2861-4EBE-96B0-8263F9E74300}" srcId="{E13325A6-5635-4B55-87E1-9F25CFB35A0F}" destId="{38B5E8A4-F81F-4354-8B61-2DF40F11E049}" srcOrd="3" destOrd="0" parTransId="{B0388E05-D281-4D1A-93A6-CCD30399433D}" sibTransId="{6224EB0C-1C44-4B67-A245-D903DA79F4DD}"/>
    <dgm:cxn modelId="{D745DA46-B274-43D6-9E2E-5F2023EB2B03}" type="presOf" srcId="{C19EBFB0-E661-4221-82FA-81B1C3B3FB65}" destId="{E68E5FB8-2556-459E-A3C3-1DC3B584B940}" srcOrd="0" destOrd="1" presId="urn:microsoft.com/office/officeart/2005/8/layout/vList2"/>
    <dgm:cxn modelId="{75308F26-434B-498A-97BC-A08134BE31F7}" type="presOf" srcId="{E13325A6-5635-4B55-87E1-9F25CFB35A0F}" destId="{83306FC2-FCDE-46E5-B368-BB64CF56C492}" srcOrd="0" destOrd="0" presId="urn:microsoft.com/office/officeart/2005/8/layout/vList2"/>
    <dgm:cxn modelId="{734D64A5-CD3F-43E1-A591-2941ABF492CB}" type="presOf" srcId="{CBD267B4-D494-423B-B0D5-8B1ACBA7E604}" destId="{E68E5FB8-2556-459E-A3C3-1DC3B584B940}" srcOrd="0" destOrd="7" presId="urn:microsoft.com/office/officeart/2005/8/layout/vList2"/>
    <dgm:cxn modelId="{E10A0AE6-C42F-4C2F-941C-8BFFAB158604}" type="presOf" srcId="{72B92DFC-63B3-4A03-9BDF-C4B3343ED91C}" destId="{E68E5FB8-2556-459E-A3C3-1DC3B584B940}" srcOrd="0" destOrd="5" presId="urn:microsoft.com/office/officeart/2005/8/layout/vList2"/>
    <dgm:cxn modelId="{D72F2793-F5F2-46D5-A837-3678342ABACC}" srcId="{E13325A6-5635-4B55-87E1-9F25CFB35A0F}" destId="{CBD267B4-D494-423B-B0D5-8B1ACBA7E604}" srcOrd="7" destOrd="0" parTransId="{E97861FF-9B2E-46F9-968B-8A9954D3DA69}" sibTransId="{61B1FD05-772D-4851-B85B-33489D0AAF4C}"/>
    <dgm:cxn modelId="{9DA21920-3372-4AAB-A76E-0210DA30CAA1}" type="presParOf" srcId="{A0D4D0B7-88AB-480A-A026-814BFC690ED6}" destId="{83306FC2-FCDE-46E5-B368-BB64CF56C492}" srcOrd="0" destOrd="0" presId="urn:microsoft.com/office/officeart/2005/8/layout/vList2"/>
    <dgm:cxn modelId="{FAD33666-EC74-4E6D-BF83-018EFA6E05A7}" type="presParOf" srcId="{A0D4D0B7-88AB-480A-A026-814BFC690ED6}" destId="{E68E5FB8-2556-459E-A3C3-1DC3B584B94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A6DF48-D386-4C03-A784-4052FB7A57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t-IT"/>
        </a:p>
      </dgm:t>
    </dgm:pt>
    <dgm:pt modelId="{E13325A6-5635-4B55-87E1-9F25CFB35A0F}">
      <dgm:prSet/>
      <dgm:spPr/>
      <dgm:t>
        <a:bodyPr/>
        <a:lstStyle/>
        <a:p>
          <a:pPr rtl="0"/>
          <a:r>
            <a:rPr lang="it-IT">
              <a:latin typeface="Open Sans" pitchFamily="34" charset="0"/>
              <a:ea typeface="Open Sans" pitchFamily="34" charset="0"/>
              <a:cs typeface="Open Sans" pitchFamily="34" charset="0"/>
            </a:rPr>
            <a:t>Fattori da considerare</a:t>
          </a:r>
        </a:p>
      </dgm:t>
    </dgm:pt>
    <dgm:pt modelId="{85A82B2F-CC42-4556-BD03-6CCB0981B6F1}" type="parTrans" cxnId="{327C56B5-BA4A-46B2-8513-A5A4A9871998}">
      <dgm:prSet/>
      <dgm:spPr/>
      <dgm:t>
        <a:bodyPr/>
        <a:lstStyle/>
        <a:p>
          <a:endParaRPr lang="it-IT">
            <a:latin typeface="Open Sans" pitchFamily="34" charset="0"/>
            <a:ea typeface="Open Sans" pitchFamily="34" charset="0"/>
            <a:cs typeface="Open Sans" pitchFamily="34" charset="0"/>
          </a:endParaRPr>
        </a:p>
      </dgm:t>
    </dgm:pt>
    <dgm:pt modelId="{72D2F105-91C4-41E6-A898-E736638B2F3F}" type="sibTrans" cxnId="{327C56B5-BA4A-46B2-8513-A5A4A9871998}">
      <dgm:prSet/>
      <dgm:spPr/>
      <dgm:t>
        <a:bodyPr/>
        <a:lstStyle/>
        <a:p>
          <a:endParaRPr lang="it-IT">
            <a:latin typeface="Open Sans" pitchFamily="34" charset="0"/>
            <a:ea typeface="Open Sans" pitchFamily="34" charset="0"/>
            <a:cs typeface="Open Sans" pitchFamily="34" charset="0"/>
          </a:endParaRPr>
        </a:p>
      </dgm:t>
    </dgm:pt>
    <dgm:pt modelId="{C19EBFB0-E661-4221-82FA-81B1C3B3FB65}">
      <dgm:prSet/>
      <dgm:spPr/>
      <dgm:t>
        <a:bodyPr/>
        <a:lstStyle/>
        <a:p>
          <a:pPr rtl="0"/>
          <a:r>
            <a:rPr lang="en-US">
              <a:latin typeface="Open Sans" pitchFamily="34" charset="0"/>
              <a:ea typeface="Open Sans" pitchFamily="34" charset="0"/>
              <a:cs typeface="Open Sans" pitchFamily="34" charset="0"/>
            </a:rPr>
            <a:t>la </a:t>
          </a:r>
          <a:r>
            <a:rPr lang="en-US" b="1">
              <a:latin typeface="Open Sans" pitchFamily="34" charset="0"/>
              <a:ea typeface="Open Sans" pitchFamily="34" charset="0"/>
              <a:cs typeface="Open Sans" pitchFamily="34" charset="0"/>
            </a:rPr>
            <a:t>reputazione</a:t>
          </a:r>
          <a:r>
            <a:rPr lang="en-US">
              <a:latin typeface="Open Sans" pitchFamily="34" charset="0"/>
              <a:ea typeface="Open Sans" pitchFamily="34" charset="0"/>
              <a:cs typeface="Open Sans" pitchFamily="34" charset="0"/>
            </a:rPr>
            <a:t> della società e del suo top management;</a:t>
          </a:r>
          <a:endParaRPr lang="it-IT">
            <a:latin typeface="Open Sans" pitchFamily="34" charset="0"/>
            <a:ea typeface="Open Sans" pitchFamily="34" charset="0"/>
            <a:cs typeface="Open Sans" pitchFamily="34" charset="0"/>
          </a:endParaRPr>
        </a:p>
      </dgm:t>
    </dgm:pt>
    <dgm:pt modelId="{9888B5A5-623B-4078-820D-A3BE5058B3AB}" type="parTrans" cxnId="{9DC44F5D-9729-468B-A7AE-293B5C607801}">
      <dgm:prSet/>
      <dgm:spPr/>
      <dgm:t>
        <a:bodyPr/>
        <a:lstStyle/>
        <a:p>
          <a:endParaRPr lang="it-IT">
            <a:latin typeface="Open Sans" pitchFamily="34" charset="0"/>
            <a:ea typeface="Open Sans" pitchFamily="34" charset="0"/>
            <a:cs typeface="Open Sans" pitchFamily="34" charset="0"/>
          </a:endParaRPr>
        </a:p>
      </dgm:t>
    </dgm:pt>
    <dgm:pt modelId="{0214F2B8-DC30-44B9-9B7A-184859EE65ED}" type="sibTrans" cxnId="{9DC44F5D-9729-468B-A7AE-293B5C607801}">
      <dgm:prSet/>
      <dgm:spPr/>
      <dgm:t>
        <a:bodyPr/>
        <a:lstStyle/>
        <a:p>
          <a:endParaRPr lang="it-IT">
            <a:latin typeface="Open Sans" pitchFamily="34" charset="0"/>
            <a:ea typeface="Open Sans" pitchFamily="34" charset="0"/>
            <a:cs typeface="Open Sans" pitchFamily="34" charset="0"/>
          </a:endParaRPr>
        </a:p>
      </dgm:t>
    </dgm:pt>
    <dgm:pt modelId="{EBD41957-D06C-41F4-B46A-76E37EBCEC4E}">
      <dgm:prSet/>
      <dgm:spPr/>
      <dgm:t>
        <a:bodyPr/>
        <a:lstStyle/>
        <a:p>
          <a:pPr rtl="0"/>
          <a:r>
            <a:rPr lang="en-US">
              <a:latin typeface="Open Sans" pitchFamily="34" charset="0"/>
              <a:ea typeface="Open Sans" pitchFamily="34" charset="0"/>
              <a:cs typeface="Open Sans" pitchFamily="34" charset="0"/>
            </a:rPr>
            <a:t>le motivazioni della eventuale </a:t>
          </a:r>
          <a:r>
            <a:rPr lang="en-US" b="1">
              <a:latin typeface="Open Sans" pitchFamily="34" charset="0"/>
              <a:ea typeface="Open Sans" pitchFamily="34" charset="0"/>
              <a:cs typeface="Open Sans" pitchFamily="34" charset="0"/>
            </a:rPr>
            <a:t>mancata conferma </a:t>
          </a:r>
          <a:r>
            <a:rPr lang="en-US">
              <a:latin typeface="Open Sans" pitchFamily="34" charset="0"/>
              <a:ea typeface="Open Sans" pitchFamily="34" charset="0"/>
              <a:cs typeface="Open Sans" pitchFamily="34" charset="0"/>
            </a:rPr>
            <a:t>del revisore precedente.</a:t>
          </a:r>
          <a:endParaRPr lang="it-IT">
            <a:latin typeface="Open Sans" pitchFamily="34" charset="0"/>
            <a:ea typeface="Open Sans" pitchFamily="34" charset="0"/>
            <a:cs typeface="Open Sans" pitchFamily="34" charset="0"/>
          </a:endParaRPr>
        </a:p>
      </dgm:t>
    </dgm:pt>
    <dgm:pt modelId="{A7201C76-822E-4298-9603-763B3FF02D6A}" type="sibTrans" cxnId="{BDA8C72D-53C3-4514-96FF-F0213D914028}">
      <dgm:prSet/>
      <dgm:spPr/>
      <dgm:t>
        <a:bodyPr/>
        <a:lstStyle/>
        <a:p>
          <a:endParaRPr lang="it-IT">
            <a:latin typeface="Open Sans" pitchFamily="34" charset="0"/>
            <a:ea typeface="Open Sans" pitchFamily="34" charset="0"/>
            <a:cs typeface="Open Sans" pitchFamily="34" charset="0"/>
          </a:endParaRPr>
        </a:p>
      </dgm:t>
    </dgm:pt>
    <dgm:pt modelId="{7610C2C5-0E78-4626-BC84-08214F181650}" type="parTrans" cxnId="{BDA8C72D-53C3-4514-96FF-F0213D914028}">
      <dgm:prSet/>
      <dgm:spPr/>
      <dgm:t>
        <a:bodyPr/>
        <a:lstStyle/>
        <a:p>
          <a:endParaRPr lang="it-IT">
            <a:latin typeface="Open Sans" pitchFamily="34" charset="0"/>
            <a:ea typeface="Open Sans" pitchFamily="34" charset="0"/>
            <a:cs typeface="Open Sans" pitchFamily="34" charset="0"/>
          </a:endParaRPr>
        </a:p>
      </dgm:t>
    </dgm:pt>
    <dgm:pt modelId="{8B610A2E-8879-4755-9F5C-E6A78AB42349}">
      <dgm:prSet/>
      <dgm:spPr/>
      <dgm:t>
        <a:bodyPr/>
        <a:lstStyle/>
        <a:p>
          <a:pPr rtl="0"/>
          <a:r>
            <a:rPr lang="en-US">
              <a:latin typeface="Open Sans" pitchFamily="34" charset="0"/>
              <a:ea typeface="Open Sans" pitchFamily="34" charset="0"/>
              <a:cs typeface="Open Sans" pitchFamily="34" charset="0"/>
            </a:rPr>
            <a:t>l’</a:t>
          </a:r>
          <a:r>
            <a:rPr lang="en-US" b="1">
              <a:latin typeface="Open Sans" pitchFamily="34" charset="0"/>
              <a:ea typeface="Open Sans" pitchFamily="34" charset="0"/>
              <a:cs typeface="Open Sans" pitchFamily="34" charset="0"/>
            </a:rPr>
            <a:t>atteggiamento</a:t>
          </a:r>
          <a:r>
            <a:rPr lang="en-US">
              <a:latin typeface="Open Sans" pitchFamily="34" charset="0"/>
              <a:ea typeface="Open Sans" pitchFamily="34" charset="0"/>
              <a:cs typeface="Open Sans" pitchFamily="34" charset="0"/>
            </a:rPr>
            <a:t> della proprietà e della Direzione in merito ad aspetti quali l’interpretazione dei principi contabili e l’ambiente di controllo interno;</a:t>
          </a:r>
          <a:endParaRPr lang="it-IT">
            <a:latin typeface="Open Sans" pitchFamily="34" charset="0"/>
            <a:ea typeface="Open Sans" pitchFamily="34" charset="0"/>
            <a:cs typeface="Open Sans" pitchFamily="34" charset="0"/>
          </a:endParaRPr>
        </a:p>
      </dgm:t>
    </dgm:pt>
    <dgm:pt modelId="{2BF18F34-E15B-416B-8622-4955831EBE3B}" type="sibTrans" cxnId="{F47FD8F3-12B3-460F-B3E2-4D836A3A9275}">
      <dgm:prSet/>
      <dgm:spPr/>
      <dgm:t>
        <a:bodyPr/>
        <a:lstStyle/>
        <a:p>
          <a:endParaRPr lang="it-IT">
            <a:latin typeface="Open Sans" pitchFamily="34" charset="0"/>
            <a:ea typeface="Open Sans" pitchFamily="34" charset="0"/>
            <a:cs typeface="Open Sans" pitchFamily="34" charset="0"/>
          </a:endParaRPr>
        </a:p>
      </dgm:t>
    </dgm:pt>
    <dgm:pt modelId="{2E996DC2-98A7-42C8-89A9-73C61C5C66E3}" type="parTrans" cxnId="{F47FD8F3-12B3-460F-B3E2-4D836A3A9275}">
      <dgm:prSet/>
      <dgm:spPr/>
      <dgm:t>
        <a:bodyPr/>
        <a:lstStyle/>
        <a:p>
          <a:endParaRPr lang="it-IT">
            <a:latin typeface="Open Sans" pitchFamily="34" charset="0"/>
            <a:ea typeface="Open Sans" pitchFamily="34" charset="0"/>
            <a:cs typeface="Open Sans" pitchFamily="34" charset="0"/>
          </a:endParaRPr>
        </a:p>
      </dgm:t>
    </dgm:pt>
    <dgm:pt modelId="{CC4FB9BF-C425-4678-B9A7-74E298B1B24E}">
      <dgm:prSet/>
      <dgm:spPr/>
      <dgm:t>
        <a:bodyPr/>
        <a:lstStyle/>
        <a:p>
          <a:pPr rtl="0"/>
          <a:endParaRPr lang="it-IT">
            <a:latin typeface="Open Sans" pitchFamily="34" charset="0"/>
            <a:ea typeface="Open Sans" pitchFamily="34" charset="0"/>
            <a:cs typeface="Open Sans" pitchFamily="34" charset="0"/>
          </a:endParaRPr>
        </a:p>
      </dgm:t>
    </dgm:pt>
    <dgm:pt modelId="{47350B8A-7DE7-4D3B-9F41-8E28FF0BAAA0}" type="parTrans" cxnId="{ED4E3A8E-A059-4F59-B52C-611DAE9A35C8}">
      <dgm:prSet/>
      <dgm:spPr/>
      <dgm:t>
        <a:bodyPr/>
        <a:lstStyle/>
        <a:p>
          <a:endParaRPr lang="it-IT">
            <a:latin typeface="Open Sans" pitchFamily="34" charset="0"/>
            <a:ea typeface="Open Sans" pitchFamily="34" charset="0"/>
            <a:cs typeface="Open Sans" pitchFamily="34" charset="0"/>
          </a:endParaRPr>
        </a:p>
      </dgm:t>
    </dgm:pt>
    <dgm:pt modelId="{68F16D43-91B5-4ABD-9F0A-7B971BEEB107}" type="sibTrans" cxnId="{ED4E3A8E-A059-4F59-B52C-611DAE9A35C8}">
      <dgm:prSet/>
      <dgm:spPr/>
      <dgm:t>
        <a:bodyPr/>
        <a:lstStyle/>
        <a:p>
          <a:endParaRPr lang="it-IT">
            <a:latin typeface="Open Sans" pitchFamily="34" charset="0"/>
            <a:ea typeface="Open Sans" pitchFamily="34" charset="0"/>
            <a:cs typeface="Open Sans" pitchFamily="34" charset="0"/>
          </a:endParaRPr>
        </a:p>
      </dgm:t>
    </dgm:pt>
    <dgm:pt modelId="{2798034B-F97F-4271-8581-12D1BF6EF680}">
      <dgm:prSet/>
      <dgm:spPr/>
      <dgm:t>
        <a:bodyPr/>
        <a:lstStyle/>
        <a:p>
          <a:pPr rtl="0"/>
          <a:endParaRPr lang="it-IT">
            <a:latin typeface="Open Sans" pitchFamily="34" charset="0"/>
            <a:ea typeface="Open Sans" pitchFamily="34" charset="0"/>
            <a:cs typeface="Open Sans" pitchFamily="34" charset="0"/>
          </a:endParaRPr>
        </a:p>
      </dgm:t>
    </dgm:pt>
    <dgm:pt modelId="{60FAFA9E-5BB1-47EE-B781-7F8516FC7C97}" type="parTrans" cxnId="{B914A108-F239-4545-865C-6035D3A8EC26}">
      <dgm:prSet/>
      <dgm:spPr/>
      <dgm:t>
        <a:bodyPr/>
        <a:lstStyle/>
        <a:p>
          <a:endParaRPr lang="it-IT">
            <a:latin typeface="Open Sans" pitchFamily="34" charset="0"/>
            <a:ea typeface="Open Sans" pitchFamily="34" charset="0"/>
            <a:cs typeface="Open Sans" pitchFamily="34" charset="0"/>
          </a:endParaRPr>
        </a:p>
      </dgm:t>
    </dgm:pt>
    <dgm:pt modelId="{768D4300-31CD-4DB6-8957-ABFDC0A923C3}" type="sibTrans" cxnId="{B914A108-F239-4545-865C-6035D3A8EC26}">
      <dgm:prSet/>
      <dgm:spPr/>
      <dgm:t>
        <a:bodyPr/>
        <a:lstStyle/>
        <a:p>
          <a:endParaRPr lang="it-IT">
            <a:latin typeface="Open Sans" pitchFamily="34" charset="0"/>
            <a:ea typeface="Open Sans" pitchFamily="34" charset="0"/>
            <a:cs typeface="Open Sans" pitchFamily="34" charset="0"/>
          </a:endParaRPr>
        </a:p>
      </dgm:t>
    </dgm:pt>
    <dgm:pt modelId="{20C8B004-43C5-4AF0-B6F4-ACBF8D70B603}" type="pres">
      <dgm:prSet presAssocID="{4AA6DF48-D386-4C03-A784-4052FB7A5729}" presName="linear" presStyleCnt="0">
        <dgm:presLayoutVars>
          <dgm:animLvl val="lvl"/>
          <dgm:resizeHandles val="exact"/>
        </dgm:presLayoutVars>
      </dgm:prSet>
      <dgm:spPr/>
      <dgm:t>
        <a:bodyPr/>
        <a:lstStyle/>
        <a:p>
          <a:endParaRPr lang="it-IT"/>
        </a:p>
      </dgm:t>
    </dgm:pt>
    <dgm:pt modelId="{545CFC20-3527-41EE-9BC6-7BA2785E47BF}" type="pres">
      <dgm:prSet presAssocID="{E13325A6-5635-4B55-87E1-9F25CFB35A0F}" presName="parentText" presStyleLbl="node1" presStyleIdx="0" presStyleCnt="1">
        <dgm:presLayoutVars>
          <dgm:chMax val="0"/>
          <dgm:bulletEnabled val="1"/>
        </dgm:presLayoutVars>
      </dgm:prSet>
      <dgm:spPr/>
      <dgm:t>
        <a:bodyPr/>
        <a:lstStyle/>
        <a:p>
          <a:endParaRPr lang="it-IT"/>
        </a:p>
      </dgm:t>
    </dgm:pt>
    <dgm:pt modelId="{5E8C013D-E3BA-4982-83A0-788836978DC4}" type="pres">
      <dgm:prSet presAssocID="{E13325A6-5635-4B55-87E1-9F25CFB35A0F}" presName="childText" presStyleLbl="revTx" presStyleIdx="0" presStyleCnt="1">
        <dgm:presLayoutVars>
          <dgm:bulletEnabled val="1"/>
        </dgm:presLayoutVars>
      </dgm:prSet>
      <dgm:spPr/>
      <dgm:t>
        <a:bodyPr/>
        <a:lstStyle/>
        <a:p>
          <a:endParaRPr lang="it-IT"/>
        </a:p>
      </dgm:t>
    </dgm:pt>
  </dgm:ptLst>
  <dgm:cxnLst>
    <dgm:cxn modelId="{D9EC3934-493D-451F-A5B2-CB7936F231EF}" type="presOf" srcId="{EBD41957-D06C-41F4-B46A-76E37EBCEC4E}" destId="{5E8C013D-E3BA-4982-83A0-788836978DC4}" srcOrd="0" destOrd="4" presId="urn:microsoft.com/office/officeart/2005/8/layout/vList2"/>
    <dgm:cxn modelId="{B914A108-F239-4545-865C-6035D3A8EC26}" srcId="{E13325A6-5635-4B55-87E1-9F25CFB35A0F}" destId="{2798034B-F97F-4271-8581-12D1BF6EF680}" srcOrd="3" destOrd="0" parTransId="{60FAFA9E-5BB1-47EE-B781-7F8516FC7C97}" sibTransId="{768D4300-31CD-4DB6-8957-ABFDC0A923C3}"/>
    <dgm:cxn modelId="{B7A9A621-C0CC-44F5-87D7-CF675F9B2336}" type="presOf" srcId="{8B610A2E-8879-4755-9F5C-E6A78AB42349}" destId="{5E8C013D-E3BA-4982-83A0-788836978DC4}" srcOrd="0" destOrd="2" presId="urn:microsoft.com/office/officeart/2005/8/layout/vList2"/>
    <dgm:cxn modelId="{AEF8789A-B947-4F9B-945A-B8A6256E1739}" type="presOf" srcId="{2798034B-F97F-4271-8581-12D1BF6EF680}" destId="{5E8C013D-E3BA-4982-83A0-788836978DC4}" srcOrd="0" destOrd="3" presId="urn:microsoft.com/office/officeart/2005/8/layout/vList2"/>
    <dgm:cxn modelId="{BDA8C72D-53C3-4514-96FF-F0213D914028}" srcId="{E13325A6-5635-4B55-87E1-9F25CFB35A0F}" destId="{EBD41957-D06C-41F4-B46A-76E37EBCEC4E}" srcOrd="4" destOrd="0" parTransId="{7610C2C5-0E78-4626-BC84-08214F181650}" sibTransId="{A7201C76-822E-4298-9603-763B3FF02D6A}"/>
    <dgm:cxn modelId="{DE5BD06F-393B-4922-ADBD-C4FCD9863BE3}" type="presOf" srcId="{CC4FB9BF-C425-4678-B9A7-74E298B1B24E}" destId="{5E8C013D-E3BA-4982-83A0-788836978DC4}" srcOrd="0" destOrd="1" presId="urn:microsoft.com/office/officeart/2005/8/layout/vList2"/>
    <dgm:cxn modelId="{ED4E3A8E-A059-4F59-B52C-611DAE9A35C8}" srcId="{E13325A6-5635-4B55-87E1-9F25CFB35A0F}" destId="{CC4FB9BF-C425-4678-B9A7-74E298B1B24E}" srcOrd="1" destOrd="0" parTransId="{47350B8A-7DE7-4D3B-9F41-8E28FF0BAAA0}" sibTransId="{68F16D43-91B5-4ABD-9F0A-7B971BEEB107}"/>
    <dgm:cxn modelId="{327C56B5-BA4A-46B2-8513-A5A4A9871998}" srcId="{4AA6DF48-D386-4C03-A784-4052FB7A5729}" destId="{E13325A6-5635-4B55-87E1-9F25CFB35A0F}" srcOrd="0" destOrd="0" parTransId="{85A82B2F-CC42-4556-BD03-6CCB0981B6F1}" sibTransId="{72D2F105-91C4-41E6-A898-E736638B2F3F}"/>
    <dgm:cxn modelId="{F2E1B36E-67B2-4BE2-9C5C-C49168069E58}" type="presOf" srcId="{C19EBFB0-E661-4221-82FA-81B1C3B3FB65}" destId="{5E8C013D-E3BA-4982-83A0-788836978DC4}" srcOrd="0" destOrd="0" presId="urn:microsoft.com/office/officeart/2005/8/layout/vList2"/>
    <dgm:cxn modelId="{5CC58F40-6735-4931-8651-49EFE36D4691}" type="presOf" srcId="{4AA6DF48-D386-4C03-A784-4052FB7A5729}" destId="{20C8B004-43C5-4AF0-B6F4-ACBF8D70B603}" srcOrd="0" destOrd="0" presId="urn:microsoft.com/office/officeart/2005/8/layout/vList2"/>
    <dgm:cxn modelId="{9A011DFE-70CC-4A31-858C-87C6A412BD04}" type="presOf" srcId="{E13325A6-5635-4B55-87E1-9F25CFB35A0F}" destId="{545CFC20-3527-41EE-9BC6-7BA2785E47BF}" srcOrd="0" destOrd="0" presId="urn:microsoft.com/office/officeart/2005/8/layout/vList2"/>
    <dgm:cxn modelId="{9DC44F5D-9729-468B-A7AE-293B5C607801}" srcId="{E13325A6-5635-4B55-87E1-9F25CFB35A0F}" destId="{C19EBFB0-E661-4221-82FA-81B1C3B3FB65}" srcOrd="0" destOrd="0" parTransId="{9888B5A5-623B-4078-820D-A3BE5058B3AB}" sibTransId="{0214F2B8-DC30-44B9-9B7A-184859EE65ED}"/>
    <dgm:cxn modelId="{F47FD8F3-12B3-460F-B3E2-4D836A3A9275}" srcId="{E13325A6-5635-4B55-87E1-9F25CFB35A0F}" destId="{8B610A2E-8879-4755-9F5C-E6A78AB42349}" srcOrd="2" destOrd="0" parTransId="{2E996DC2-98A7-42C8-89A9-73C61C5C66E3}" sibTransId="{2BF18F34-E15B-416B-8622-4955831EBE3B}"/>
    <dgm:cxn modelId="{19DB25C6-1E2A-4957-8EA5-0C855D9378B5}" type="presParOf" srcId="{20C8B004-43C5-4AF0-B6F4-ACBF8D70B603}" destId="{545CFC20-3527-41EE-9BC6-7BA2785E47BF}" srcOrd="0" destOrd="0" presId="urn:microsoft.com/office/officeart/2005/8/layout/vList2"/>
    <dgm:cxn modelId="{3875D304-664D-4529-A20F-6665FB88CDA2}" type="presParOf" srcId="{20C8B004-43C5-4AF0-B6F4-ACBF8D70B603}" destId="{5E8C013D-E3BA-4982-83A0-788836978DC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D3DF44-E6EF-4257-976E-49EE32F13B60}"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it-IT"/>
        </a:p>
      </dgm:t>
    </dgm:pt>
    <dgm:pt modelId="{927A1B87-F1F9-40F0-AEE1-D4BC25BD356B}">
      <dgm:prSet/>
      <dgm:spPr/>
      <dgm:t>
        <a:bodyPr/>
        <a:lstStyle/>
        <a:p>
          <a:pPr rtl="0"/>
          <a:r>
            <a:rPr lang="it-IT" dirty="0">
              <a:latin typeface="Open Sans" pitchFamily="34" charset="0"/>
              <a:ea typeface="Open Sans" pitchFamily="34" charset="0"/>
              <a:cs typeface="Open Sans" pitchFamily="34" charset="0"/>
            </a:rPr>
            <a:t>la situazione economica e finanziaria della società;</a:t>
          </a:r>
        </a:p>
      </dgm:t>
    </dgm:pt>
    <dgm:pt modelId="{FB132E26-C0DF-4493-B314-36F495B5F9B0}" type="parTrans" cxnId="{16ED55A3-6D15-4BF9-AEF3-09880DA5D942}">
      <dgm:prSet/>
      <dgm:spPr/>
      <dgm:t>
        <a:bodyPr/>
        <a:lstStyle/>
        <a:p>
          <a:endParaRPr lang="it-IT">
            <a:latin typeface="Open Sans" pitchFamily="34" charset="0"/>
            <a:ea typeface="Open Sans" pitchFamily="34" charset="0"/>
            <a:cs typeface="Open Sans" pitchFamily="34" charset="0"/>
          </a:endParaRPr>
        </a:p>
      </dgm:t>
    </dgm:pt>
    <dgm:pt modelId="{9EE6FEDA-2C07-49E7-8946-7B1E0D003F2A}" type="sibTrans" cxnId="{16ED55A3-6D15-4BF9-AEF3-09880DA5D942}">
      <dgm:prSet/>
      <dgm:spPr/>
      <dgm:t>
        <a:bodyPr/>
        <a:lstStyle/>
        <a:p>
          <a:endParaRPr lang="it-IT">
            <a:latin typeface="Open Sans" pitchFamily="34" charset="0"/>
            <a:ea typeface="Open Sans" pitchFamily="34" charset="0"/>
            <a:cs typeface="Open Sans" pitchFamily="34" charset="0"/>
          </a:endParaRPr>
        </a:p>
      </dgm:t>
    </dgm:pt>
    <dgm:pt modelId="{164223E7-3A33-467E-8D49-3A4C3AD21FB4}">
      <dgm:prSet/>
      <dgm:spPr/>
      <dgm:t>
        <a:bodyPr/>
        <a:lstStyle/>
        <a:p>
          <a:pPr rtl="0"/>
          <a:r>
            <a:rPr lang="it-IT">
              <a:latin typeface="Open Sans" pitchFamily="34" charset="0"/>
              <a:ea typeface="Open Sans" pitchFamily="34" charset="0"/>
              <a:cs typeface="Open Sans" pitchFamily="34" charset="0"/>
            </a:rPr>
            <a:t>la redditività dell’attività e la competitività aziendale;</a:t>
          </a:r>
          <a:endParaRPr lang="it-IT" dirty="0">
            <a:latin typeface="Open Sans" pitchFamily="34" charset="0"/>
            <a:ea typeface="Open Sans" pitchFamily="34" charset="0"/>
            <a:cs typeface="Open Sans" pitchFamily="34" charset="0"/>
          </a:endParaRPr>
        </a:p>
      </dgm:t>
    </dgm:pt>
    <dgm:pt modelId="{5435A5A9-6C1F-4E44-8443-4E78CDAC6951}" type="parTrans" cxnId="{E33CDC13-37A7-4B4E-8474-2CB5D274CEE8}">
      <dgm:prSet/>
      <dgm:spPr/>
      <dgm:t>
        <a:bodyPr/>
        <a:lstStyle/>
        <a:p>
          <a:endParaRPr lang="it-IT">
            <a:latin typeface="Open Sans" pitchFamily="34" charset="0"/>
            <a:ea typeface="Open Sans" pitchFamily="34" charset="0"/>
            <a:cs typeface="Open Sans" pitchFamily="34" charset="0"/>
          </a:endParaRPr>
        </a:p>
      </dgm:t>
    </dgm:pt>
    <dgm:pt modelId="{D9CD2B27-B2B8-4FD2-9179-4BF3B4DF2496}" type="sibTrans" cxnId="{E33CDC13-37A7-4B4E-8474-2CB5D274CEE8}">
      <dgm:prSet/>
      <dgm:spPr/>
      <dgm:t>
        <a:bodyPr/>
        <a:lstStyle/>
        <a:p>
          <a:endParaRPr lang="it-IT">
            <a:latin typeface="Open Sans" pitchFamily="34" charset="0"/>
            <a:ea typeface="Open Sans" pitchFamily="34" charset="0"/>
            <a:cs typeface="Open Sans" pitchFamily="34" charset="0"/>
          </a:endParaRPr>
        </a:p>
      </dgm:t>
    </dgm:pt>
    <dgm:pt modelId="{005D184C-4077-42C5-9D58-F68BE17B1F21}">
      <dgm:prSet/>
      <dgm:spPr/>
      <dgm:t>
        <a:bodyPr/>
        <a:lstStyle/>
        <a:p>
          <a:pPr rtl="0"/>
          <a:r>
            <a:rPr lang="it-IT">
              <a:latin typeface="Open Sans" pitchFamily="34" charset="0"/>
              <a:ea typeface="Open Sans" pitchFamily="34" charset="0"/>
              <a:cs typeface="Open Sans" pitchFamily="34" charset="0"/>
            </a:rPr>
            <a:t>l’affidabilità del sistema di controllo e delle stime contabili;</a:t>
          </a:r>
          <a:endParaRPr lang="it-IT" dirty="0">
            <a:latin typeface="Open Sans" pitchFamily="34" charset="0"/>
            <a:ea typeface="Open Sans" pitchFamily="34" charset="0"/>
            <a:cs typeface="Open Sans" pitchFamily="34" charset="0"/>
          </a:endParaRPr>
        </a:p>
      </dgm:t>
    </dgm:pt>
    <dgm:pt modelId="{8A5AF91A-330D-456C-9352-C2692AA8D528}" type="parTrans" cxnId="{D20B0BCE-EA31-40DE-9CE5-86AA84E7BFE2}">
      <dgm:prSet/>
      <dgm:spPr/>
      <dgm:t>
        <a:bodyPr/>
        <a:lstStyle/>
        <a:p>
          <a:endParaRPr lang="it-IT">
            <a:latin typeface="Open Sans" pitchFamily="34" charset="0"/>
            <a:ea typeface="Open Sans" pitchFamily="34" charset="0"/>
            <a:cs typeface="Open Sans" pitchFamily="34" charset="0"/>
          </a:endParaRPr>
        </a:p>
      </dgm:t>
    </dgm:pt>
    <dgm:pt modelId="{F7200C2B-110D-4D03-9D42-93BFA42661F0}" type="sibTrans" cxnId="{D20B0BCE-EA31-40DE-9CE5-86AA84E7BFE2}">
      <dgm:prSet/>
      <dgm:spPr/>
      <dgm:t>
        <a:bodyPr/>
        <a:lstStyle/>
        <a:p>
          <a:endParaRPr lang="it-IT">
            <a:latin typeface="Open Sans" pitchFamily="34" charset="0"/>
            <a:ea typeface="Open Sans" pitchFamily="34" charset="0"/>
            <a:cs typeface="Open Sans" pitchFamily="34" charset="0"/>
          </a:endParaRPr>
        </a:p>
      </dgm:t>
    </dgm:pt>
    <dgm:pt modelId="{1B578582-7494-4765-944A-7E4D1AC4C78B}">
      <dgm:prSet/>
      <dgm:spPr/>
      <dgm:t>
        <a:bodyPr/>
        <a:lstStyle/>
        <a:p>
          <a:pPr rtl="0"/>
          <a:r>
            <a:rPr lang="it-IT">
              <a:latin typeface="Open Sans" pitchFamily="34" charset="0"/>
              <a:ea typeface="Open Sans" pitchFamily="34" charset="0"/>
              <a:cs typeface="Open Sans" pitchFamily="34" charset="0"/>
            </a:rPr>
            <a:t>la continuità aziendale;</a:t>
          </a:r>
        </a:p>
      </dgm:t>
    </dgm:pt>
    <dgm:pt modelId="{DB2854EA-B1B7-4A97-BAE7-2ACC32EDB9C2}" type="parTrans" cxnId="{81466935-E4AD-4ECA-AD05-F2BEB50551D9}">
      <dgm:prSet/>
      <dgm:spPr/>
      <dgm:t>
        <a:bodyPr/>
        <a:lstStyle/>
        <a:p>
          <a:endParaRPr lang="it-IT">
            <a:latin typeface="Open Sans" pitchFamily="34" charset="0"/>
            <a:ea typeface="Open Sans" pitchFamily="34" charset="0"/>
            <a:cs typeface="Open Sans" pitchFamily="34" charset="0"/>
          </a:endParaRPr>
        </a:p>
      </dgm:t>
    </dgm:pt>
    <dgm:pt modelId="{332DFA3E-E10D-4690-A0CE-2DDD4A2A3699}" type="sibTrans" cxnId="{81466935-E4AD-4ECA-AD05-F2BEB50551D9}">
      <dgm:prSet/>
      <dgm:spPr/>
      <dgm:t>
        <a:bodyPr/>
        <a:lstStyle/>
        <a:p>
          <a:endParaRPr lang="it-IT">
            <a:latin typeface="Open Sans" pitchFamily="34" charset="0"/>
            <a:ea typeface="Open Sans" pitchFamily="34" charset="0"/>
            <a:cs typeface="Open Sans" pitchFamily="34" charset="0"/>
          </a:endParaRPr>
        </a:p>
      </dgm:t>
    </dgm:pt>
    <dgm:pt modelId="{B126D2D5-6012-4829-A7D0-7CBE4EF2D866}">
      <dgm:prSet/>
      <dgm:spPr/>
      <dgm:t>
        <a:bodyPr/>
        <a:lstStyle/>
        <a:p>
          <a:pPr rtl="0"/>
          <a:r>
            <a:rPr lang="it-IT">
              <a:latin typeface="Open Sans" pitchFamily="34" charset="0"/>
              <a:ea typeface="Open Sans" pitchFamily="34" charset="0"/>
              <a:cs typeface="Open Sans" pitchFamily="34" charset="0"/>
            </a:rPr>
            <a:t>l’esistenza di transazioni di rilievo con parti correlate. </a:t>
          </a:r>
        </a:p>
      </dgm:t>
    </dgm:pt>
    <dgm:pt modelId="{1506F551-3593-4209-8197-29EEDDDD66A3}" type="parTrans" cxnId="{0CD81410-25C1-4C9B-AD2E-98EB3898F379}">
      <dgm:prSet/>
      <dgm:spPr/>
      <dgm:t>
        <a:bodyPr/>
        <a:lstStyle/>
        <a:p>
          <a:endParaRPr lang="it-IT">
            <a:latin typeface="Open Sans" pitchFamily="34" charset="0"/>
            <a:ea typeface="Open Sans" pitchFamily="34" charset="0"/>
            <a:cs typeface="Open Sans" pitchFamily="34" charset="0"/>
          </a:endParaRPr>
        </a:p>
      </dgm:t>
    </dgm:pt>
    <dgm:pt modelId="{D75A4DA4-47FA-467B-A723-775BDBC47D4F}" type="sibTrans" cxnId="{0CD81410-25C1-4C9B-AD2E-98EB3898F379}">
      <dgm:prSet/>
      <dgm:spPr/>
      <dgm:t>
        <a:bodyPr/>
        <a:lstStyle/>
        <a:p>
          <a:endParaRPr lang="it-IT">
            <a:latin typeface="Open Sans" pitchFamily="34" charset="0"/>
            <a:ea typeface="Open Sans" pitchFamily="34" charset="0"/>
            <a:cs typeface="Open Sans" pitchFamily="34" charset="0"/>
          </a:endParaRPr>
        </a:p>
      </dgm:t>
    </dgm:pt>
    <dgm:pt modelId="{E0AD20A9-A39E-46E2-ADCB-1A259117E8A2}" type="pres">
      <dgm:prSet presAssocID="{F3D3DF44-E6EF-4257-976E-49EE32F13B60}" presName="linear" presStyleCnt="0">
        <dgm:presLayoutVars>
          <dgm:animLvl val="lvl"/>
          <dgm:resizeHandles val="exact"/>
        </dgm:presLayoutVars>
      </dgm:prSet>
      <dgm:spPr/>
      <dgm:t>
        <a:bodyPr/>
        <a:lstStyle/>
        <a:p>
          <a:endParaRPr lang="it-IT"/>
        </a:p>
      </dgm:t>
    </dgm:pt>
    <dgm:pt modelId="{BEE68AF4-2355-4114-B148-5694640FD930}" type="pres">
      <dgm:prSet presAssocID="{927A1B87-F1F9-40F0-AEE1-D4BC25BD356B}" presName="parentText" presStyleLbl="node1" presStyleIdx="0" presStyleCnt="5">
        <dgm:presLayoutVars>
          <dgm:chMax val="0"/>
          <dgm:bulletEnabled val="1"/>
        </dgm:presLayoutVars>
      </dgm:prSet>
      <dgm:spPr/>
      <dgm:t>
        <a:bodyPr/>
        <a:lstStyle/>
        <a:p>
          <a:endParaRPr lang="it-IT"/>
        </a:p>
      </dgm:t>
    </dgm:pt>
    <dgm:pt modelId="{108DFE4E-756A-45BA-A5BB-0FB96579F5F4}" type="pres">
      <dgm:prSet presAssocID="{9EE6FEDA-2C07-49E7-8946-7B1E0D003F2A}" presName="spacer" presStyleCnt="0"/>
      <dgm:spPr/>
    </dgm:pt>
    <dgm:pt modelId="{89668B4D-976A-409E-B6BD-D9F3DDB6D24E}" type="pres">
      <dgm:prSet presAssocID="{164223E7-3A33-467E-8D49-3A4C3AD21FB4}" presName="parentText" presStyleLbl="node1" presStyleIdx="1" presStyleCnt="5">
        <dgm:presLayoutVars>
          <dgm:chMax val="0"/>
          <dgm:bulletEnabled val="1"/>
        </dgm:presLayoutVars>
      </dgm:prSet>
      <dgm:spPr/>
      <dgm:t>
        <a:bodyPr/>
        <a:lstStyle/>
        <a:p>
          <a:endParaRPr lang="it-IT"/>
        </a:p>
      </dgm:t>
    </dgm:pt>
    <dgm:pt modelId="{F7F42388-FE71-4D14-88DF-0C85ACD31C01}" type="pres">
      <dgm:prSet presAssocID="{D9CD2B27-B2B8-4FD2-9179-4BF3B4DF2496}" presName="spacer" presStyleCnt="0"/>
      <dgm:spPr/>
    </dgm:pt>
    <dgm:pt modelId="{6DECB9FF-7587-4AD1-B07C-4A7140EAAA24}" type="pres">
      <dgm:prSet presAssocID="{005D184C-4077-42C5-9D58-F68BE17B1F21}" presName="parentText" presStyleLbl="node1" presStyleIdx="2" presStyleCnt="5">
        <dgm:presLayoutVars>
          <dgm:chMax val="0"/>
          <dgm:bulletEnabled val="1"/>
        </dgm:presLayoutVars>
      </dgm:prSet>
      <dgm:spPr/>
      <dgm:t>
        <a:bodyPr/>
        <a:lstStyle/>
        <a:p>
          <a:endParaRPr lang="it-IT"/>
        </a:p>
      </dgm:t>
    </dgm:pt>
    <dgm:pt modelId="{1C43D102-5DC0-43BB-9D37-72F0A85E2961}" type="pres">
      <dgm:prSet presAssocID="{F7200C2B-110D-4D03-9D42-93BFA42661F0}" presName="spacer" presStyleCnt="0"/>
      <dgm:spPr/>
    </dgm:pt>
    <dgm:pt modelId="{87B4080F-0D21-4223-B09B-AAE2AE00EA13}" type="pres">
      <dgm:prSet presAssocID="{1B578582-7494-4765-944A-7E4D1AC4C78B}" presName="parentText" presStyleLbl="node1" presStyleIdx="3" presStyleCnt="5">
        <dgm:presLayoutVars>
          <dgm:chMax val="0"/>
          <dgm:bulletEnabled val="1"/>
        </dgm:presLayoutVars>
      </dgm:prSet>
      <dgm:spPr/>
      <dgm:t>
        <a:bodyPr/>
        <a:lstStyle/>
        <a:p>
          <a:endParaRPr lang="it-IT"/>
        </a:p>
      </dgm:t>
    </dgm:pt>
    <dgm:pt modelId="{F86F74FA-3827-4D3E-874A-0DCC13A02D5B}" type="pres">
      <dgm:prSet presAssocID="{332DFA3E-E10D-4690-A0CE-2DDD4A2A3699}" presName="spacer" presStyleCnt="0"/>
      <dgm:spPr/>
    </dgm:pt>
    <dgm:pt modelId="{27022C88-7297-4430-BD01-B57D94F2243F}" type="pres">
      <dgm:prSet presAssocID="{B126D2D5-6012-4829-A7D0-7CBE4EF2D866}" presName="parentText" presStyleLbl="node1" presStyleIdx="4" presStyleCnt="5">
        <dgm:presLayoutVars>
          <dgm:chMax val="0"/>
          <dgm:bulletEnabled val="1"/>
        </dgm:presLayoutVars>
      </dgm:prSet>
      <dgm:spPr/>
      <dgm:t>
        <a:bodyPr/>
        <a:lstStyle/>
        <a:p>
          <a:endParaRPr lang="it-IT"/>
        </a:p>
      </dgm:t>
    </dgm:pt>
  </dgm:ptLst>
  <dgm:cxnLst>
    <dgm:cxn modelId="{6E45A3A3-641D-6E4D-BDE0-6363FA3B3BA8}" type="presOf" srcId="{005D184C-4077-42C5-9D58-F68BE17B1F21}" destId="{6DECB9FF-7587-4AD1-B07C-4A7140EAAA24}" srcOrd="0" destOrd="0" presId="urn:microsoft.com/office/officeart/2005/8/layout/vList2"/>
    <dgm:cxn modelId="{D20B0BCE-EA31-40DE-9CE5-86AA84E7BFE2}" srcId="{F3D3DF44-E6EF-4257-976E-49EE32F13B60}" destId="{005D184C-4077-42C5-9D58-F68BE17B1F21}" srcOrd="2" destOrd="0" parTransId="{8A5AF91A-330D-456C-9352-C2692AA8D528}" sibTransId="{F7200C2B-110D-4D03-9D42-93BFA42661F0}"/>
    <dgm:cxn modelId="{0CD81410-25C1-4C9B-AD2E-98EB3898F379}" srcId="{F3D3DF44-E6EF-4257-976E-49EE32F13B60}" destId="{B126D2D5-6012-4829-A7D0-7CBE4EF2D866}" srcOrd="4" destOrd="0" parTransId="{1506F551-3593-4209-8197-29EEDDDD66A3}" sibTransId="{D75A4DA4-47FA-467B-A723-775BDBC47D4F}"/>
    <dgm:cxn modelId="{4F2D2E57-D806-8642-8AC4-DE66E87D451C}" type="presOf" srcId="{B126D2D5-6012-4829-A7D0-7CBE4EF2D866}" destId="{27022C88-7297-4430-BD01-B57D94F2243F}" srcOrd="0" destOrd="0" presId="urn:microsoft.com/office/officeart/2005/8/layout/vList2"/>
    <dgm:cxn modelId="{E33CDC13-37A7-4B4E-8474-2CB5D274CEE8}" srcId="{F3D3DF44-E6EF-4257-976E-49EE32F13B60}" destId="{164223E7-3A33-467E-8D49-3A4C3AD21FB4}" srcOrd="1" destOrd="0" parTransId="{5435A5A9-6C1F-4E44-8443-4E78CDAC6951}" sibTransId="{D9CD2B27-B2B8-4FD2-9179-4BF3B4DF2496}"/>
    <dgm:cxn modelId="{4092CE41-346B-604F-9830-26593A40CBC6}" type="presOf" srcId="{927A1B87-F1F9-40F0-AEE1-D4BC25BD356B}" destId="{BEE68AF4-2355-4114-B148-5694640FD930}" srcOrd="0" destOrd="0" presId="urn:microsoft.com/office/officeart/2005/8/layout/vList2"/>
    <dgm:cxn modelId="{F9DE023E-B69D-6C4E-A423-CA80772B9644}" type="presOf" srcId="{1B578582-7494-4765-944A-7E4D1AC4C78B}" destId="{87B4080F-0D21-4223-B09B-AAE2AE00EA13}" srcOrd="0" destOrd="0" presId="urn:microsoft.com/office/officeart/2005/8/layout/vList2"/>
    <dgm:cxn modelId="{16ED55A3-6D15-4BF9-AEF3-09880DA5D942}" srcId="{F3D3DF44-E6EF-4257-976E-49EE32F13B60}" destId="{927A1B87-F1F9-40F0-AEE1-D4BC25BD356B}" srcOrd="0" destOrd="0" parTransId="{FB132E26-C0DF-4493-B314-36F495B5F9B0}" sibTransId="{9EE6FEDA-2C07-49E7-8946-7B1E0D003F2A}"/>
    <dgm:cxn modelId="{81466935-E4AD-4ECA-AD05-F2BEB50551D9}" srcId="{F3D3DF44-E6EF-4257-976E-49EE32F13B60}" destId="{1B578582-7494-4765-944A-7E4D1AC4C78B}" srcOrd="3" destOrd="0" parTransId="{DB2854EA-B1B7-4A97-BAE7-2ACC32EDB9C2}" sibTransId="{332DFA3E-E10D-4690-A0CE-2DDD4A2A3699}"/>
    <dgm:cxn modelId="{9C5F104F-D15D-2B47-A1E1-63A5755E7ED3}" type="presOf" srcId="{164223E7-3A33-467E-8D49-3A4C3AD21FB4}" destId="{89668B4D-976A-409E-B6BD-D9F3DDB6D24E}" srcOrd="0" destOrd="0" presId="urn:microsoft.com/office/officeart/2005/8/layout/vList2"/>
    <dgm:cxn modelId="{C577CF5E-D778-4947-BCA8-AEC1E33348DF}" type="presOf" srcId="{F3D3DF44-E6EF-4257-976E-49EE32F13B60}" destId="{E0AD20A9-A39E-46E2-ADCB-1A259117E8A2}" srcOrd="0" destOrd="0" presId="urn:microsoft.com/office/officeart/2005/8/layout/vList2"/>
    <dgm:cxn modelId="{F0C8C153-2980-8D43-8DB8-01C88283422F}" type="presParOf" srcId="{E0AD20A9-A39E-46E2-ADCB-1A259117E8A2}" destId="{BEE68AF4-2355-4114-B148-5694640FD930}" srcOrd="0" destOrd="0" presId="urn:microsoft.com/office/officeart/2005/8/layout/vList2"/>
    <dgm:cxn modelId="{DD74A9D2-649B-A645-93FB-26109526ADFE}" type="presParOf" srcId="{E0AD20A9-A39E-46E2-ADCB-1A259117E8A2}" destId="{108DFE4E-756A-45BA-A5BB-0FB96579F5F4}" srcOrd="1" destOrd="0" presId="urn:microsoft.com/office/officeart/2005/8/layout/vList2"/>
    <dgm:cxn modelId="{C0A48533-361F-AF4C-927A-61412989E3A1}" type="presParOf" srcId="{E0AD20A9-A39E-46E2-ADCB-1A259117E8A2}" destId="{89668B4D-976A-409E-B6BD-D9F3DDB6D24E}" srcOrd="2" destOrd="0" presId="urn:microsoft.com/office/officeart/2005/8/layout/vList2"/>
    <dgm:cxn modelId="{006A8579-7B06-FB46-B64F-279D016E2B93}" type="presParOf" srcId="{E0AD20A9-A39E-46E2-ADCB-1A259117E8A2}" destId="{F7F42388-FE71-4D14-88DF-0C85ACD31C01}" srcOrd="3" destOrd="0" presId="urn:microsoft.com/office/officeart/2005/8/layout/vList2"/>
    <dgm:cxn modelId="{63D54F4B-EE33-914C-BA52-1263263E2040}" type="presParOf" srcId="{E0AD20A9-A39E-46E2-ADCB-1A259117E8A2}" destId="{6DECB9FF-7587-4AD1-B07C-4A7140EAAA24}" srcOrd="4" destOrd="0" presId="urn:microsoft.com/office/officeart/2005/8/layout/vList2"/>
    <dgm:cxn modelId="{C98AC16A-9890-3041-9FF0-556BB3953185}" type="presParOf" srcId="{E0AD20A9-A39E-46E2-ADCB-1A259117E8A2}" destId="{1C43D102-5DC0-43BB-9D37-72F0A85E2961}" srcOrd="5" destOrd="0" presId="urn:microsoft.com/office/officeart/2005/8/layout/vList2"/>
    <dgm:cxn modelId="{D420B671-7636-C649-BD48-A13AE1A58EEE}" type="presParOf" srcId="{E0AD20A9-A39E-46E2-ADCB-1A259117E8A2}" destId="{87B4080F-0D21-4223-B09B-AAE2AE00EA13}" srcOrd="6" destOrd="0" presId="urn:microsoft.com/office/officeart/2005/8/layout/vList2"/>
    <dgm:cxn modelId="{0F116C56-48F2-1344-8E40-F1DA819DC373}" type="presParOf" srcId="{E0AD20A9-A39E-46E2-ADCB-1A259117E8A2}" destId="{F86F74FA-3827-4D3E-874A-0DCC13A02D5B}" srcOrd="7" destOrd="0" presId="urn:microsoft.com/office/officeart/2005/8/layout/vList2"/>
    <dgm:cxn modelId="{00C3FE68-40F1-BE41-94DB-E1433E710664}" type="presParOf" srcId="{E0AD20A9-A39E-46E2-ADCB-1A259117E8A2}" destId="{27022C88-7297-4430-BD01-B57D94F2243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F4F4DA-78DC-4194-BD4B-D56EC65F492C}" type="doc">
      <dgm:prSet loTypeId="urn:microsoft.com/office/officeart/2005/8/layout/venn3" loCatId="relationship" qsTypeId="urn:microsoft.com/office/officeart/2005/8/quickstyle/3d2" qsCatId="3D" csTypeId="urn:microsoft.com/office/officeart/2005/8/colors/accent1_2" csCatId="accent1"/>
      <dgm:spPr/>
      <dgm:t>
        <a:bodyPr/>
        <a:lstStyle/>
        <a:p>
          <a:endParaRPr lang="it-IT"/>
        </a:p>
      </dgm:t>
    </dgm:pt>
    <dgm:pt modelId="{75C8BD86-74A3-46CD-8BEA-53683392D4D7}">
      <dgm:prSet/>
      <dgm:spPr/>
      <dgm:t>
        <a:bodyPr/>
        <a:lstStyle/>
        <a:p>
          <a:r>
            <a:rPr lang="it-IT" dirty="0"/>
            <a:t>Applicazione dei principi di revisione internazionali</a:t>
          </a:r>
        </a:p>
      </dgm:t>
    </dgm:pt>
    <dgm:pt modelId="{0433B39F-F23E-4D70-BC2D-ADA27F624EFD}" type="parTrans" cxnId="{7F6DEA89-640D-45EE-BC92-DD2B089C96BF}">
      <dgm:prSet/>
      <dgm:spPr/>
      <dgm:t>
        <a:bodyPr/>
        <a:lstStyle/>
        <a:p>
          <a:endParaRPr lang="it-IT"/>
        </a:p>
      </dgm:t>
    </dgm:pt>
    <dgm:pt modelId="{C7487B58-251D-4C17-B7D0-0A6DF62E493A}" type="sibTrans" cxnId="{7F6DEA89-640D-45EE-BC92-DD2B089C96BF}">
      <dgm:prSet/>
      <dgm:spPr/>
      <dgm:t>
        <a:bodyPr/>
        <a:lstStyle/>
        <a:p>
          <a:endParaRPr lang="it-IT"/>
        </a:p>
      </dgm:t>
    </dgm:pt>
    <dgm:pt modelId="{CFBEBBAF-831D-40C8-B19E-CEA0A1C597A3}">
      <dgm:prSet/>
      <dgm:spPr/>
      <dgm:t>
        <a:bodyPr/>
        <a:lstStyle/>
        <a:p>
          <a:r>
            <a:rPr lang="it-IT" dirty="0"/>
            <a:t>Accettazione e mantenimento dell’incarico</a:t>
          </a:r>
        </a:p>
      </dgm:t>
    </dgm:pt>
    <dgm:pt modelId="{4357846B-F6EC-4D45-8AA7-5FAE1B2E9D6A}" type="parTrans" cxnId="{758E5772-5486-487C-908F-7A679B640611}">
      <dgm:prSet/>
      <dgm:spPr/>
      <dgm:t>
        <a:bodyPr/>
        <a:lstStyle/>
        <a:p>
          <a:endParaRPr lang="it-IT"/>
        </a:p>
      </dgm:t>
    </dgm:pt>
    <dgm:pt modelId="{C2922BA8-52C9-42A3-BA95-B41DBC12A0BB}" type="sibTrans" cxnId="{758E5772-5486-487C-908F-7A679B640611}">
      <dgm:prSet/>
      <dgm:spPr/>
      <dgm:t>
        <a:bodyPr/>
        <a:lstStyle/>
        <a:p>
          <a:endParaRPr lang="it-IT"/>
        </a:p>
      </dgm:t>
    </dgm:pt>
    <dgm:pt modelId="{EBF72332-3AA7-4A31-A359-244B74A90C24}">
      <dgm:prSet/>
      <dgm:spPr/>
      <dgm:t>
        <a:bodyPr/>
        <a:lstStyle/>
        <a:p>
          <a:r>
            <a:rPr lang="it-IT"/>
            <a:t>Lettera di incarico</a:t>
          </a:r>
        </a:p>
      </dgm:t>
    </dgm:pt>
    <dgm:pt modelId="{B0C2B495-1877-4A2E-82E6-B1F08AC9046A}" type="parTrans" cxnId="{824898F7-AF53-4F3A-9E7E-63FAA719B725}">
      <dgm:prSet/>
      <dgm:spPr/>
      <dgm:t>
        <a:bodyPr/>
        <a:lstStyle/>
        <a:p>
          <a:endParaRPr lang="it-IT"/>
        </a:p>
      </dgm:t>
    </dgm:pt>
    <dgm:pt modelId="{6C617CDC-6D55-4ACD-866C-8B1140172090}" type="sibTrans" cxnId="{824898F7-AF53-4F3A-9E7E-63FAA719B725}">
      <dgm:prSet/>
      <dgm:spPr/>
      <dgm:t>
        <a:bodyPr/>
        <a:lstStyle/>
        <a:p>
          <a:endParaRPr lang="it-IT"/>
        </a:p>
      </dgm:t>
    </dgm:pt>
    <dgm:pt modelId="{084A6022-435E-44EA-BCEA-F76D3F5B23C0}" type="pres">
      <dgm:prSet presAssocID="{A2F4F4DA-78DC-4194-BD4B-D56EC65F492C}" presName="Name0" presStyleCnt="0">
        <dgm:presLayoutVars>
          <dgm:dir/>
          <dgm:resizeHandles val="exact"/>
        </dgm:presLayoutVars>
      </dgm:prSet>
      <dgm:spPr/>
      <dgm:t>
        <a:bodyPr/>
        <a:lstStyle/>
        <a:p>
          <a:endParaRPr lang="it-IT"/>
        </a:p>
      </dgm:t>
    </dgm:pt>
    <dgm:pt modelId="{E2347590-7233-4FE6-8A2F-EAA1DAD86407}" type="pres">
      <dgm:prSet presAssocID="{75C8BD86-74A3-46CD-8BEA-53683392D4D7}" presName="Name5" presStyleLbl="vennNode1" presStyleIdx="0" presStyleCnt="3">
        <dgm:presLayoutVars>
          <dgm:bulletEnabled val="1"/>
        </dgm:presLayoutVars>
      </dgm:prSet>
      <dgm:spPr/>
      <dgm:t>
        <a:bodyPr/>
        <a:lstStyle/>
        <a:p>
          <a:endParaRPr lang="it-IT"/>
        </a:p>
      </dgm:t>
    </dgm:pt>
    <dgm:pt modelId="{ACD25829-3EBB-4A92-BB52-874F124DF4D8}" type="pres">
      <dgm:prSet presAssocID="{C7487B58-251D-4C17-B7D0-0A6DF62E493A}" presName="space" presStyleCnt="0"/>
      <dgm:spPr/>
    </dgm:pt>
    <dgm:pt modelId="{184FCA1D-388C-4C3F-BF51-4F8ED8075EEC}" type="pres">
      <dgm:prSet presAssocID="{CFBEBBAF-831D-40C8-B19E-CEA0A1C597A3}" presName="Name5" presStyleLbl="vennNode1" presStyleIdx="1" presStyleCnt="3">
        <dgm:presLayoutVars>
          <dgm:bulletEnabled val="1"/>
        </dgm:presLayoutVars>
      </dgm:prSet>
      <dgm:spPr/>
      <dgm:t>
        <a:bodyPr/>
        <a:lstStyle/>
        <a:p>
          <a:endParaRPr lang="it-IT"/>
        </a:p>
      </dgm:t>
    </dgm:pt>
    <dgm:pt modelId="{D5EDFEE3-73E9-40F7-8E63-5D3A875EABC1}" type="pres">
      <dgm:prSet presAssocID="{C2922BA8-52C9-42A3-BA95-B41DBC12A0BB}" presName="space" presStyleCnt="0"/>
      <dgm:spPr/>
    </dgm:pt>
    <dgm:pt modelId="{68065EF1-E13F-4F51-A7DE-0EF7BD998032}" type="pres">
      <dgm:prSet presAssocID="{EBF72332-3AA7-4A31-A359-244B74A90C24}" presName="Name5" presStyleLbl="vennNode1" presStyleIdx="2" presStyleCnt="3">
        <dgm:presLayoutVars>
          <dgm:bulletEnabled val="1"/>
        </dgm:presLayoutVars>
      </dgm:prSet>
      <dgm:spPr/>
      <dgm:t>
        <a:bodyPr/>
        <a:lstStyle/>
        <a:p>
          <a:endParaRPr lang="it-IT"/>
        </a:p>
      </dgm:t>
    </dgm:pt>
  </dgm:ptLst>
  <dgm:cxnLst>
    <dgm:cxn modelId="{758E5772-5486-487C-908F-7A679B640611}" srcId="{A2F4F4DA-78DC-4194-BD4B-D56EC65F492C}" destId="{CFBEBBAF-831D-40C8-B19E-CEA0A1C597A3}" srcOrd="1" destOrd="0" parTransId="{4357846B-F6EC-4D45-8AA7-5FAE1B2E9D6A}" sibTransId="{C2922BA8-52C9-42A3-BA95-B41DBC12A0BB}"/>
    <dgm:cxn modelId="{824898F7-AF53-4F3A-9E7E-63FAA719B725}" srcId="{A2F4F4DA-78DC-4194-BD4B-D56EC65F492C}" destId="{EBF72332-3AA7-4A31-A359-244B74A90C24}" srcOrd="2" destOrd="0" parTransId="{B0C2B495-1877-4A2E-82E6-B1F08AC9046A}" sibTransId="{6C617CDC-6D55-4ACD-866C-8B1140172090}"/>
    <dgm:cxn modelId="{F5FF0A74-984E-4A69-AE09-CDDF0C67F899}" type="presOf" srcId="{A2F4F4DA-78DC-4194-BD4B-D56EC65F492C}" destId="{084A6022-435E-44EA-BCEA-F76D3F5B23C0}" srcOrd="0" destOrd="0" presId="urn:microsoft.com/office/officeart/2005/8/layout/venn3"/>
    <dgm:cxn modelId="{FCFE4C1B-C62C-4A38-AE42-323705B25F2C}" type="presOf" srcId="{EBF72332-3AA7-4A31-A359-244B74A90C24}" destId="{68065EF1-E13F-4F51-A7DE-0EF7BD998032}" srcOrd="0" destOrd="0" presId="urn:microsoft.com/office/officeart/2005/8/layout/venn3"/>
    <dgm:cxn modelId="{BC2C79AA-1FCC-4F88-980E-691F0169EB5C}" type="presOf" srcId="{CFBEBBAF-831D-40C8-B19E-CEA0A1C597A3}" destId="{184FCA1D-388C-4C3F-BF51-4F8ED8075EEC}" srcOrd="0" destOrd="0" presId="urn:microsoft.com/office/officeart/2005/8/layout/venn3"/>
    <dgm:cxn modelId="{9FD69A20-E5FB-4686-B599-EC1732AF633D}" type="presOf" srcId="{75C8BD86-74A3-46CD-8BEA-53683392D4D7}" destId="{E2347590-7233-4FE6-8A2F-EAA1DAD86407}" srcOrd="0" destOrd="0" presId="urn:microsoft.com/office/officeart/2005/8/layout/venn3"/>
    <dgm:cxn modelId="{7F6DEA89-640D-45EE-BC92-DD2B089C96BF}" srcId="{A2F4F4DA-78DC-4194-BD4B-D56EC65F492C}" destId="{75C8BD86-74A3-46CD-8BEA-53683392D4D7}" srcOrd="0" destOrd="0" parTransId="{0433B39F-F23E-4D70-BC2D-ADA27F624EFD}" sibTransId="{C7487B58-251D-4C17-B7D0-0A6DF62E493A}"/>
    <dgm:cxn modelId="{2EE2325E-C621-4E79-B391-94F8D3812242}" type="presParOf" srcId="{084A6022-435E-44EA-BCEA-F76D3F5B23C0}" destId="{E2347590-7233-4FE6-8A2F-EAA1DAD86407}" srcOrd="0" destOrd="0" presId="urn:microsoft.com/office/officeart/2005/8/layout/venn3"/>
    <dgm:cxn modelId="{7619DD56-E0D2-41D5-8734-982EFF77EFCE}" type="presParOf" srcId="{084A6022-435E-44EA-BCEA-F76D3F5B23C0}" destId="{ACD25829-3EBB-4A92-BB52-874F124DF4D8}" srcOrd="1" destOrd="0" presId="urn:microsoft.com/office/officeart/2005/8/layout/venn3"/>
    <dgm:cxn modelId="{D6F3A4B2-FE7D-4AAB-A49A-8A5ED53D3FD3}" type="presParOf" srcId="{084A6022-435E-44EA-BCEA-F76D3F5B23C0}" destId="{184FCA1D-388C-4C3F-BF51-4F8ED8075EEC}" srcOrd="2" destOrd="0" presId="urn:microsoft.com/office/officeart/2005/8/layout/venn3"/>
    <dgm:cxn modelId="{B7D18883-0DEC-42BE-8A8E-AEAEA0971182}" type="presParOf" srcId="{084A6022-435E-44EA-BCEA-F76D3F5B23C0}" destId="{D5EDFEE3-73E9-40F7-8E63-5D3A875EABC1}" srcOrd="3" destOrd="0" presId="urn:microsoft.com/office/officeart/2005/8/layout/venn3"/>
    <dgm:cxn modelId="{DC7A99FF-58CF-4FE0-BDF5-5A011248A2DE}" type="presParOf" srcId="{084A6022-435E-44EA-BCEA-F76D3F5B23C0}" destId="{68065EF1-E13F-4F51-A7DE-0EF7BD998032}"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D271F9-2B7F-4AC4-9857-6124CA57E9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FC4120A-6307-4A57-B09C-D27FD2FD9E7D}">
      <dgm:prSet/>
      <dgm:spPr/>
      <dgm:t>
        <a:bodyPr/>
        <a:lstStyle/>
        <a:p>
          <a:r>
            <a:rPr lang="it-IT" b="0" i="1"/>
            <a:t>L'assemblea, </a:t>
          </a:r>
          <a:r>
            <a:rPr lang="it-IT" b="1" i="1"/>
            <a:t>su proposta motivata dell'organo di controllo</a:t>
          </a:r>
          <a:r>
            <a:rPr lang="it-IT" b="0" i="1"/>
            <a:t>, </a:t>
          </a:r>
          <a:endParaRPr lang="it-IT" b="0"/>
        </a:p>
      </dgm:t>
    </dgm:pt>
    <dgm:pt modelId="{0B8B75AD-92F0-47F1-830B-1F6957BA5825}" type="parTrans" cxnId="{39A3AC7D-A9A0-41AB-99AC-D67FB54294EC}">
      <dgm:prSet/>
      <dgm:spPr/>
      <dgm:t>
        <a:bodyPr/>
        <a:lstStyle/>
        <a:p>
          <a:endParaRPr lang="it-IT"/>
        </a:p>
      </dgm:t>
    </dgm:pt>
    <dgm:pt modelId="{3326B4A9-3A63-43FE-8A3B-E248162B4641}" type="sibTrans" cxnId="{39A3AC7D-A9A0-41AB-99AC-D67FB54294EC}">
      <dgm:prSet/>
      <dgm:spPr/>
      <dgm:t>
        <a:bodyPr/>
        <a:lstStyle/>
        <a:p>
          <a:endParaRPr lang="it-IT"/>
        </a:p>
      </dgm:t>
    </dgm:pt>
    <dgm:pt modelId="{A324AAAD-1B6C-4913-B635-CD1692E502FF}">
      <dgm:prSet/>
      <dgm:spPr/>
      <dgm:t>
        <a:bodyPr/>
        <a:lstStyle/>
        <a:p>
          <a:r>
            <a:rPr lang="it-IT" b="0" i="1"/>
            <a:t>L’incarico ha la durata di </a:t>
          </a:r>
          <a:r>
            <a:rPr lang="it-IT" b="1" i="1"/>
            <a:t>tre esercizi</a:t>
          </a:r>
        </a:p>
      </dgm:t>
    </dgm:pt>
    <dgm:pt modelId="{20C39546-8A3C-409D-B060-B8FDEC6357F2}" type="parTrans" cxnId="{1EB0D7D1-7B36-4795-8BFE-214D5B93F671}">
      <dgm:prSet/>
      <dgm:spPr/>
      <dgm:t>
        <a:bodyPr/>
        <a:lstStyle/>
        <a:p>
          <a:endParaRPr lang="it-IT"/>
        </a:p>
      </dgm:t>
    </dgm:pt>
    <dgm:pt modelId="{D024DCCE-9004-4AF2-8A04-04CCE4FE070B}" type="sibTrans" cxnId="{1EB0D7D1-7B36-4795-8BFE-214D5B93F671}">
      <dgm:prSet/>
      <dgm:spPr/>
      <dgm:t>
        <a:bodyPr/>
        <a:lstStyle/>
        <a:p>
          <a:endParaRPr lang="it-IT"/>
        </a:p>
      </dgm:t>
    </dgm:pt>
    <dgm:pt modelId="{17777A63-A1AE-44FE-93A9-FE3771849625}">
      <dgm:prSet/>
      <dgm:spPr/>
      <dgm:t>
        <a:bodyPr/>
        <a:lstStyle/>
        <a:p>
          <a:r>
            <a:rPr lang="it-IT" i="1"/>
            <a:t>E' vietata qualsiasi clausola contrattuale che limiti la scelta del revisore legale o della società di revisione legale da parte dell'assemblea a determinate categorie o elenchi di revisori legali o società di revisione legale</a:t>
          </a:r>
          <a:endParaRPr lang="it-IT" b="0"/>
        </a:p>
      </dgm:t>
    </dgm:pt>
    <dgm:pt modelId="{0D8E56B0-0907-46AA-A516-2D21C5EEE478}" type="parTrans" cxnId="{C1912B57-FE45-4750-8FD7-934E7FF05F00}">
      <dgm:prSet/>
      <dgm:spPr/>
      <dgm:t>
        <a:bodyPr/>
        <a:lstStyle/>
        <a:p>
          <a:endParaRPr lang="it-IT"/>
        </a:p>
      </dgm:t>
    </dgm:pt>
    <dgm:pt modelId="{00EEDFE9-C02C-4E4D-B2F1-E71BCCD2F80F}" type="sibTrans" cxnId="{C1912B57-FE45-4750-8FD7-934E7FF05F00}">
      <dgm:prSet/>
      <dgm:spPr/>
      <dgm:t>
        <a:bodyPr/>
        <a:lstStyle/>
        <a:p>
          <a:endParaRPr lang="it-IT"/>
        </a:p>
      </dgm:t>
    </dgm:pt>
    <dgm:pt modelId="{07BA811D-E4DC-4800-B8F4-BAEFAC3332D6}">
      <dgm:prSet/>
      <dgm:spPr/>
      <dgm:t>
        <a:bodyPr/>
        <a:lstStyle/>
        <a:p>
          <a:r>
            <a:rPr lang="it-IT" b="0" i="1"/>
            <a:t>conferisce l'incarico di revisione legale </a:t>
          </a:r>
        </a:p>
      </dgm:t>
    </dgm:pt>
    <dgm:pt modelId="{8E0C7764-F7D5-4B41-A7A6-2811AE25F2C8}" type="parTrans" cxnId="{5B92090D-5DAB-427B-8FD2-56C317526DC6}">
      <dgm:prSet/>
      <dgm:spPr/>
      <dgm:t>
        <a:bodyPr/>
        <a:lstStyle/>
        <a:p>
          <a:endParaRPr lang="it-IT"/>
        </a:p>
      </dgm:t>
    </dgm:pt>
    <dgm:pt modelId="{875DAED1-D450-4A7C-9C0A-3CA56C073F20}" type="sibTrans" cxnId="{5B92090D-5DAB-427B-8FD2-56C317526DC6}">
      <dgm:prSet/>
      <dgm:spPr/>
      <dgm:t>
        <a:bodyPr/>
        <a:lstStyle/>
        <a:p>
          <a:endParaRPr lang="it-IT"/>
        </a:p>
      </dgm:t>
    </dgm:pt>
    <dgm:pt modelId="{14FA4416-9058-4F85-8994-57748CFCA0BE}">
      <dgm:prSet/>
      <dgm:spPr/>
      <dgm:t>
        <a:bodyPr/>
        <a:lstStyle/>
        <a:p>
          <a:r>
            <a:rPr lang="it-IT" b="0" i="1"/>
            <a:t>e determina il corrispettivo spettante al revisore legale o alla società di revisione legale per l'intera durata dell'incarico </a:t>
          </a:r>
        </a:p>
      </dgm:t>
    </dgm:pt>
    <dgm:pt modelId="{58E2D414-F106-460D-8790-C0621D4051A3}" type="parTrans" cxnId="{557166EA-567D-4D97-AF31-3333B7F120D4}">
      <dgm:prSet/>
      <dgm:spPr/>
      <dgm:t>
        <a:bodyPr/>
        <a:lstStyle/>
        <a:p>
          <a:endParaRPr lang="it-IT"/>
        </a:p>
      </dgm:t>
    </dgm:pt>
    <dgm:pt modelId="{DF2DF683-6A91-4FBC-A7C3-429CA84968F9}" type="sibTrans" cxnId="{557166EA-567D-4D97-AF31-3333B7F120D4}">
      <dgm:prSet/>
      <dgm:spPr/>
      <dgm:t>
        <a:bodyPr/>
        <a:lstStyle/>
        <a:p>
          <a:endParaRPr lang="it-IT"/>
        </a:p>
      </dgm:t>
    </dgm:pt>
    <dgm:pt modelId="{EA0BF93F-E1CB-4EF8-928C-9A656E19C28F}">
      <dgm:prSet/>
      <dgm:spPr/>
      <dgm:t>
        <a:bodyPr/>
        <a:lstStyle/>
        <a:p>
          <a:r>
            <a:rPr lang="it-IT" b="0" i="1"/>
            <a:t>e gli eventuali criteri per l'adeguamento di tale corrispettivo durante l'incarico</a:t>
          </a:r>
          <a:endParaRPr lang="it-IT" b="0"/>
        </a:p>
      </dgm:t>
    </dgm:pt>
    <dgm:pt modelId="{1EB4AB33-E1ED-4BE1-A1EE-E875C076EEC6}" type="parTrans" cxnId="{3AA36203-7BAC-43FF-9929-982D3C63E2A1}">
      <dgm:prSet/>
      <dgm:spPr/>
      <dgm:t>
        <a:bodyPr/>
        <a:lstStyle/>
        <a:p>
          <a:endParaRPr lang="it-IT"/>
        </a:p>
      </dgm:t>
    </dgm:pt>
    <dgm:pt modelId="{7315B09F-CBEC-4599-AA6E-189D42EEFB5B}" type="sibTrans" cxnId="{3AA36203-7BAC-43FF-9929-982D3C63E2A1}">
      <dgm:prSet/>
      <dgm:spPr/>
      <dgm:t>
        <a:bodyPr/>
        <a:lstStyle/>
        <a:p>
          <a:endParaRPr lang="it-IT"/>
        </a:p>
      </dgm:t>
    </dgm:pt>
    <dgm:pt modelId="{B8A5C878-B7E4-440D-A86A-460A9386CCB9}">
      <dgm:prSet/>
      <dgm:spPr/>
      <dgm:t>
        <a:bodyPr/>
        <a:lstStyle/>
        <a:p>
          <a:r>
            <a:rPr lang="it-IT" b="0" i="1"/>
            <a:t>con scadenza alla data dell'assemblea convocata per l'approvazione del bilancio relativo al terzo esercizio dell'incarico</a:t>
          </a:r>
          <a:endParaRPr lang="it-IT" b="0"/>
        </a:p>
      </dgm:t>
    </dgm:pt>
    <dgm:pt modelId="{8E1BD26B-D22B-43D0-8779-04E40BB6CC77}" type="parTrans" cxnId="{F64A5015-2FD8-4676-82B8-C26842FAF8F1}">
      <dgm:prSet/>
      <dgm:spPr/>
      <dgm:t>
        <a:bodyPr/>
        <a:lstStyle/>
        <a:p>
          <a:endParaRPr lang="it-IT"/>
        </a:p>
      </dgm:t>
    </dgm:pt>
    <dgm:pt modelId="{E0F4A31B-1921-420C-B57D-1E4A5582F62E}" type="sibTrans" cxnId="{F64A5015-2FD8-4676-82B8-C26842FAF8F1}">
      <dgm:prSet/>
      <dgm:spPr/>
      <dgm:t>
        <a:bodyPr/>
        <a:lstStyle/>
        <a:p>
          <a:endParaRPr lang="it-IT"/>
        </a:p>
      </dgm:t>
    </dgm:pt>
    <dgm:pt modelId="{D4CF32F0-0D49-4041-845E-6E345EDCAE84}" type="pres">
      <dgm:prSet presAssocID="{C5D271F9-2B7F-4AC4-9857-6124CA57E928}" presName="linear" presStyleCnt="0">
        <dgm:presLayoutVars>
          <dgm:animLvl val="lvl"/>
          <dgm:resizeHandles val="exact"/>
        </dgm:presLayoutVars>
      </dgm:prSet>
      <dgm:spPr/>
      <dgm:t>
        <a:bodyPr/>
        <a:lstStyle/>
        <a:p>
          <a:endParaRPr lang="it-IT"/>
        </a:p>
      </dgm:t>
    </dgm:pt>
    <dgm:pt modelId="{42B6E7D8-62C8-4A90-9783-7B90C284DE8E}" type="pres">
      <dgm:prSet presAssocID="{BFC4120A-6307-4A57-B09C-D27FD2FD9E7D}" presName="parentText" presStyleLbl="node1" presStyleIdx="0" presStyleCnt="3">
        <dgm:presLayoutVars>
          <dgm:chMax val="0"/>
          <dgm:bulletEnabled val="1"/>
        </dgm:presLayoutVars>
      </dgm:prSet>
      <dgm:spPr/>
      <dgm:t>
        <a:bodyPr/>
        <a:lstStyle/>
        <a:p>
          <a:endParaRPr lang="it-IT"/>
        </a:p>
      </dgm:t>
    </dgm:pt>
    <dgm:pt modelId="{98BB8786-C6BE-406D-9F1D-03CE985BD2B3}" type="pres">
      <dgm:prSet presAssocID="{BFC4120A-6307-4A57-B09C-D27FD2FD9E7D}" presName="childText" presStyleLbl="revTx" presStyleIdx="0" presStyleCnt="2">
        <dgm:presLayoutVars>
          <dgm:bulletEnabled val="1"/>
        </dgm:presLayoutVars>
      </dgm:prSet>
      <dgm:spPr/>
      <dgm:t>
        <a:bodyPr/>
        <a:lstStyle/>
        <a:p>
          <a:endParaRPr lang="it-IT"/>
        </a:p>
      </dgm:t>
    </dgm:pt>
    <dgm:pt modelId="{77B29028-B824-4FCE-8D68-282EC4C4205B}" type="pres">
      <dgm:prSet presAssocID="{A324AAAD-1B6C-4913-B635-CD1692E502FF}" presName="parentText" presStyleLbl="node1" presStyleIdx="1" presStyleCnt="3">
        <dgm:presLayoutVars>
          <dgm:chMax val="0"/>
          <dgm:bulletEnabled val="1"/>
        </dgm:presLayoutVars>
      </dgm:prSet>
      <dgm:spPr/>
      <dgm:t>
        <a:bodyPr/>
        <a:lstStyle/>
        <a:p>
          <a:endParaRPr lang="it-IT"/>
        </a:p>
      </dgm:t>
    </dgm:pt>
    <dgm:pt modelId="{7B022B40-901E-4375-A59C-96571CF6D181}" type="pres">
      <dgm:prSet presAssocID="{A324AAAD-1B6C-4913-B635-CD1692E502FF}" presName="childText" presStyleLbl="revTx" presStyleIdx="1" presStyleCnt="2">
        <dgm:presLayoutVars>
          <dgm:bulletEnabled val="1"/>
        </dgm:presLayoutVars>
      </dgm:prSet>
      <dgm:spPr/>
      <dgm:t>
        <a:bodyPr/>
        <a:lstStyle/>
        <a:p>
          <a:endParaRPr lang="it-IT"/>
        </a:p>
      </dgm:t>
    </dgm:pt>
    <dgm:pt modelId="{69E64CC9-7B08-4B26-930D-5209C218C1A8}" type="pres">
      <dgm:prSet presAssocID="{17777A63-A1AE-44FE-93A9-FE3771849625}" presName="parentText" presStyleLbl="node1" presStyleIdx="2" presStyleCnt="3">
        <dgm:presLayoutVars>
          <dgm:chMax val="0"/>
          <dgm:bulletEnabled val="1"/>
        </dgm:presLayoutVars>
      </dgm:prSet>
      <dgm:spPr/>
      <dgm:t>
        <a:bodyPr/>
        <a:lstStyle/>
        <a:p>
          <a:endParaRPr lang="it-IT"/>
        </a:p>
      </dgm:t>
    </dgm:pt>
  </dgm:ptLst>
  <dgm:cxnLst>
    <dgm:cxn modelId="{8E71032D-61C6-4BA7-90A7-1D5163DB6907}" type="presOf" srcId="{C5D271F9-2B7F-4AC4-9857-6124CA57E928}" destId="{D4CF32F0-0D49-4041-845E-6E345EDCAE84}" srcOrd="0" destOrd="0" presId="urn:microsoft.com/office/officeart/2005/8/layout/vList2"/>
    <dgm:cxn modelId="{D8854E17-D1B4-44BF-862C-8BC3A4B3A353}" type="presOf" srcId="{14FA4416-9058-4F85-8994-57748CFCA0BE}" destId="{98BB8786-C6BE-406D-9F1D-03CE985BD2B3}" srcOrd="0" destOrd="1" presId="urn:microsoft.com/office/officeart/2005/8/layout/vList2"/>
    <dgm:cxn modelId="{24710167-F873-4415-B9C6-8FEFAAD81F8D}" type="presOf" srcId="{A324AAAD-1B6C-4913-B635-CD1692E502FF}" destId="{77B29028-B824-4FCE-8D68-282EC4C4205B}" srcOrd="0" destOrd="0" presId="urn:microsoft.com/office/officeart/2005/8/layout/vList2"/>
    <dgm:cxn modelId="{557166EA-567D-4D97-AF31-3333B7F120D4}" srcId="{BFC4120A-6307-4A57-B09C-D27FD2FD9E7D}" destId="{14FA4416-9058-4F85-8994-57748CFCA0BE}" srcOrd="1" destOrd="0" parTransId="{58E2D414-F106-460D-8790-C0621D4051A3}" sibTransId="{DF2DF683-6A91-4FBC-A7C3-429CA84968F9}"/>
    <dgm:cxn modelId="{39A3AC7D-A9A0-41AB-99AC-D67FB54294EC}" srcId="{C5D271F9-2B7F-4AC4-9857-6124CA57E928}" destId="{BFC4120A-6307-4A57-B09C-D27FD2FD9E7D}" srcOrd="0" destOrd="0" parTransId="{0B8B75AD-92F0-47F1-830B-1F6957BA5825}" sibTransId="{3326B4A9-3A63-43FE-8A3B-E248162B4641}"/>
    <dgm:cxn modelId="{5B92090D-5DAB-427B-8FD2-56C317526DC6}" srcId="{BFC4120A-6307-4A57-B09C-D27FD2FD9E7D}" destId="{07BA811D-E4DC-4800-B8F4-BAEFAC3332D6}" srcOrd="0" destOrd="0" parTransId="{8E0C7764-F7D5-4B41-A7A6-2811AE25F2C8}" sibTransId="{875DAED1-D450-4A7C-9C0A-3CA56C073F20}"/>
    <dgm:cxn modelId="{A7BAC5EB-68A5-4626-BF21-080A58A71B35}" type="presOf" srcId="{BFC4120A-6307-4A57-B09C-D27FD2FD9E7D}" destId="{42B6E7D8-62C8-4A90-9783-7B90C284DE8E}" srcOrd="0" destOrd="0" presId="urn:microsoft.com/office/officeart/2005/8/layout/vList2"/>
    <dgm:cxn modelId="{68634554-BD79-4524-9EF1-CA2E24C19E85}" type="presOf" srcId="{EA0BF93F-E1CB-4EF8-928C-9A656E19C28F}" destId="{98BB8786-C6BE-406D-9F1D-03CE985BD2B3}" srcOrd="0" destOrd="2" presId="urn:microsoft.com/office/officeart/2005/8/layout/vList2"/>
    <dgm:cxn modelId="{C1912B57-FE45-4750-8FD7-934E7FF05F00}" srcId="{C5D271F9-2B7F-4AC4-9857-6124CA57E928}" destId="{17777A63-A1AE-44FE-93A9-FE3771849625}" srcOrd="2" destOrd="0" parTransId="{0D8E56B0-0907-46AA-A516-2D21C5EEE478}" sibTransId="{00EEDFE9-C02C-4E4D-B2F1-E71BCCD2F80F}"/>
    <dgm:cxn modelId="{1EB0D7D1-7B36-4795-8BFE-214D5B93F671}" srcId="{C5D271F9-2B7F-4AC4-9857-6124CA57E928}" destId="{A324AAAD-1B6C-4913-B635-CD1692E502FF}" srcOrd="1" destOrd="0" parTransId="{20C39546-8A3C-409D-B060-B8FDEC6357F2}" sibTransId="{D024DCCE-9004-4AF2-8A04-04CCE4FE070B}"/>
    <dgm:cxn modelId="{8B7B1B68-A6D8-468A-8F41-CF2347A69E60}" type="presOf" srcId="{B8A5C878-B7E4-440D-A86A-460A9386CCB9}" destId="{7B022B40-901E-4375-A59C-96571CF6D181}" srcOrd="0" destOrd="0" presId="urn:microsoft.com/office/officeart/2005/8/layout/vList2"/>
    <dgm:cxn modelId="{1336D6B6-DACE-46AE-A137-054DF1C17A7B}" type="presOf" srcId="{17777A63-A1AE-44FE-93A9-FE3771849625}" destId="{69E64CC9-7B08-4B26-930D-5209C218C1A8}" srcOrd="0" destOrd="0" presId="urn:microsoft.com/office/officeart/2005/8/layout/vList2"/>
    <dgm:cxn modelId="{30803DC8-37D8-411E-8E45-C9C0B2EC2DA1}" type="presOf" srcId="{07BA811D-E4DC-4800-B8F4-BAEFAC3332D6}" destId="{98BB8786-C6BE-406D-9F1D-03CE985BD2B3}" srcOrd="0" destOrd="0" presId="urn:microsoft.com/office/officeart/2005/8/layout/vList2"/>
    <dgm:cxn modelId="{F64A5015-2FD8-4676-82B8-C26842FAF8F1}" srcId="{A324AAAD-1B6C-4913-B635-CD1692E502FF}" destId="{B8A5C878-B7E4-440D-A86A-460A9386CCB9}" srcOrd="0" destOrd="0" parTransId="{8E1BD26B-D22B-43D0-8779-04E40BB6CC77}" sibTransId="{E0F4A31B-1921-420C-B57D-1E4A5582F62E}"/>
    <dgm:cxn modelId="{3AA36203-7BAC-43FF-9929-982D3C63E2A1}" srcId="{BFC4120A-6307-4A57-B09C-D27FD2FD9E7D}" destId="{EA0BF93F-E1CB-4EF8-928C-9A656E19C28F}" srcOrd="2" destOrd="0" parTransId="{1EB4AB33-E1ED-4BE1-A1EE-E875C076EEC6}" sibTransId="{7315B09F-CBEC-4599-AA6E-189D42EEFB5B}"/>
    <dgm:cxn modelId="{F0F5CDDF-88CD-4639-AA5D-EAAFEB5D041C}" type="presParOf" srcId="{D4CF32F0-0D49-4041-845E-6E345EDCAE84}" destId="{42B6E7D8-62C8-4A90-9783-7B90C284DE8E}" srcOrd="0" destOrd="0" presId="urn:microsoft.com/office/officeart/2005/8/layout/vList2"/>
    <dgm:cxn modelId="{7CC64A79-7927-4255-B314-0024F59F9221}" type="presParOf" srcId="{D4CF32F0-0D49-4041-845E-6E345EDCAE84}" destId="{98BB8786-C6BE-406D-9F1D-03CE985BD2B3}" srcOrd="1" destOrd="0" presId="urn:microsoft.com/office/officeart/2005/8/layout/vList2"/>
    <dgm:cxn modelId="{C852141A-C20C-4A08-B4A3-9E689019C0B8}" type="presParOf" srcId="{D4CF32F0-0D49-4041-845E-6E345EDCAE84}" destId="{77B29028-B824-4FCE-8D68-282EC4C4205B}" srcOrd="2" destOrd="0" presId="urn:microsoft.com/office/officeart/2005/8/layout/vList2"/>
    <dgm:cxn modelId="{9BDAC2E9-68FA-4148-A1AD-94FA1D9331E8}" type="presParOf" srcId="{D4CF32F0-0D49-4041-845E-6E345EDCAE84}" destId="{7B022B40-901E-4375-A59C-96571CF6D181}" srcOrd="3" destOrd="0" presId="urn:microsoft.com/office/officeart/2005/8/layout/vList2"/>
    <dgm:cxn modelId="{BE15F886-9980-4364-BFB4-BF6D7B01C4FF}" type="presParOf" srcId="{D4CF32F0-0D49-4041-845E-6E345EDCAE84}" destId="{69E64CC9-7B08-4B26-930D-5209C218C1A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D26A438-C35D-4B24-8256-326AAEB56ACA}"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it-IT"/>
        </a:p>
      </dgm:t>
    </dgm:pt>
    <dgm:pt modelId="{9B2D6F43-241C-4382-8FE7-76706F501FE8}">
      <dgm:prSet/>
      <dgm:spPr/>
      <dgm:t>
        <a:bodyPr/>
        <a:lstStyle/>
        <a:p>
          <a:r>
            <a:rPr lang="it-IT" b="1" dirty="0"/>
            <a:t>L'assemblea revoca </a:t>
          </a:r>
          <a:r>
            <a:rPr lang="it-IT" dirty="0"/>
            <a:t>l'incarico, sentito l'organo di controllo, quando ricorra una </a:t>
          </a:r>
          <a:r>
            <a:rPr lang="it-IT" b="1" dirty="0"/>
            <a:t>giusta causa</a:t>
          </a:r>
          <a:r>
            <a:rPr lang="it-IT" dirty="0"/>
            <a:t>, provvedendo </a:t>
          </a:r>
          <a:r>
            <a:rPr lang="it-IT" b="1" dirty="0"/>
            <a:t>contestualmente a conferire nuovamente l'incarico	</a:t>
          </a:r>
          <a:endParaRPr lang="it-IT" dirty="0"/>
        </a:p>
      </dgm:t>
    </dgm:pt>
    <dgm:pt modelId="{C0C2341C-546C-4C43-A65A-BA230DB668AF}" type="parTrans" cxnId="{13AC2FF7-138C-4619-A059-48C8A00D3D62}">
      <dgm:prSet/>
      <dgm:spPr/>
      <dgm:t>
        <a:bodyPr/>
        <a:lstStyle/>
        <a:p>
          <a:endParaRPr lang="it-IT"/>
        </a:p>
      </dgm:t>
    </dgm:pt>
    <dgm:pt modelId="{39CA4433-28FA-4E92-A262-D3E41E609B73}" type="sibTrans" cxnId="{13AC2FF7-138C-4619-A059-48C8A00D3D62}">
      <dgm:prSet/>
      <dgm:spPr/>
      <dgm:t>
        <a:bodyPr/>
        <a:lstStyle/>
        <a:p>
          <a:endParaRPr lang="it-IT"/>
        </a:p>
      </dgm:t>
    </dgm:pt>
    <dgm:pt modelId="{930A7729-1632-4F4B-A9A0-E28E2916A13E}">
      <dgm:prSet/>
      <dgm:spPr/>
      <dgm:t>
        <a:bodyPr/>
        <a:lstStyle/>
        <a:p>
          <a:r>
            <a:rPr lang="it-IT" b="1" dirty="0"/>
            <a:t>Non costituisce giusta causa </a:t>
          </a:r>
          <a:r>
            <a:rPr lang="it-IT" dirty="0"/>
            <a:t>di revoca la divergenza di opinioni in merito</a:t>
          </a:r>
        </a:p>
      </dgm:t>
    </dgm:pt>
    <dgm:pt modelId="{FB859227-BF95-4264-97C5-2B136FD929E4}" type="parTrans" cxnId="{A60DF94E-5C5C-4965-A670-CD2C7DC67E53}">
      <dgm:prSet/>
      <dgm:spPr/>
      <dgm:t>
        <a:bodyPr/>
        <a:lstStyle/>
        <a:p>
          <a:endParaRPr lang="it-IT"/>
        </a:p>
      </dgm:t>
    </dgm:pt>
    <dgm:pt modelId="{ACDB1403-38BB-41BE-8641-E908C55C8C72}" type="sibTrans" cxnId="{A60DF94E-5C5C-4965-A670-CD2C7DC67E53}">
      <dgm:prSet/>
      <dgm:spPr/>
      <dgm:t>
        <a:bodyPr/>
        <a:lstStyle/>
        <a:p>
          <a:endParaRPr lang="it-IT"/>
        </a:p>
      </dgm:t>
    </dgm:pt>
    <dgm:pt modelId="{03ADB0FD-53CD-4922-B3ED-F49888ECD486}">
      <dgm:prSet/>
      <dgm:spPr/>
      <dgm:t>
        <a:bodyPr/>
        <a:lstStyle/>
        <a:p>
          <a:r>
            <a:rPr lang="it-IT" dirty="0"/>
            <a:t>ad un trattamento contabile</a:t>
          </a:r>
        </a:p>
      </dgm:t>
    </dgm:pt>
    <dgm:pt modelId="{66D888EA-7523-4FD5-AF70-C2FB0AEB5838}" type="parTrans" cxnId="{DE6974CE-2A60-4334-9F90-2E8C731CBAA1}">
      <dgm:prSet/>
      <dgm:spPr/>
      <dgm:t>
        <a:bodyPr/>
        <a:lstStyle/>
        <a:p>
          <a:endParaRPr lang="it-IT"/>
        </a:p>
      </dgm:t>
    </dgm:pt>
    <dgm:pt modelId="{317EB5FF-7E33-4EEE-9B7A-ACB5C28D3875}" type="sibTrans" cxnId="{DE6974CE-2A60-4334-9F90-2E8C731CBAA1}">
      <dgm:prSet/>
      <dgm:spPr/>
      <dgm:t>
        <a:bodyPr/>
        <a:lstStyle/>
        <a:p>
          <a:endParaRPr lang="it-IT"/>
        </a:p>
      </dgm:t>
    </dgm:pt>
    <dgm:pt modelId="{936BF15B-056B-436E-B2A1-6D225CE1A9F8}">
      <dgm:prSet/>
      <dgm:spPr/>
      <dgm:t>
        <a:bodyPr/>
        <a:lstStyle/>
        <a:p>
          <a:r>
            <a:rPr lang="it-IT" dirty="0"/>
            <a:t>o a procedure di revisione</a:t>
          </a:r>
        </a:p>
      </dgm:t>
    </dgm:pt>
    <dgm:pt modelId="{7AEA91CB-1A62-4FA3-8381-FC0D7F48C372}" type="parTrans" cxnId="{73528BA1-D625-4E68-A6F3-6CAB4409F640}">
      <dgm:prSet/>
      <dgm:spPr/>
      <dgm:t>
        <a:bodyPr/>
        <a:lstStyle/>
        <a:p>
          <a:endParaRPr lang="it-IT"/>
        </a:p>
      </dgm:t>
    </dgm:pt>
    <dgm:pt modelId="{A66F49EC-46E6-41E2-B1E2-6DB237FEC45C}" type="sibTrans" cxnId="{73528BA1-D625-4E68-A6F3-6CAB4409F640}">
      <dgm:prSet/>
      <dgm:spPr/>
      <dgm:t>
        <a:bodyPr/>
        <a:lstStyle/>
        <a:p>
          <a:endParaRPr lang="it-IT"/>
        </a:p>
      </dgm:t>
    </dgm:pt>
    <dgm:pt modelId="{ED0FC7D0-C287-4D52-B15E-9A43C88AF022}" type="pres">
      <dgm:prSet presAssocID="{6D26A438-C35D-4B24-8256-326AAEB56ACA}" presName="Name0" presStyleCnt="0">
        <dgm:presLayoutVars>
          <dgm:dir/>
          <dgm:animLvl val="lvl"/>
          <dgm:resizeHandles val="exact"/>
        </dgm:presLayoutVars>
      </dgm:prSet>
      <dgm:spPr/>
      <dgm:t>
        <a:bodyPr/>
        <a:lstStyle/>
        <a:p>
          <a:endParaRPr lang="it-IT"/>
        </a:p>
      </dgm:t>
    </dgm:pt>
    <dgm:pt modelId="{780AB9E9-13FF-496D-BB15-2134749BCDB1}" type="pres">
      <dgm:prSet presAssocID="{9B2D6F43-241C-4382-8FE7-76706F501FE8}" presName="linNode" presStyleCnt="0"/>
      <dgm:spPr/>
    </dgm:pt>
    <dgm:pt modelId="{FCEB167B-9CA1-4C27-9C7F-126AF0EEE242}" type="pres">
      <dgm:prSet presAssocID="{9B2D6F43-241C-4382-8FE7-76706F501FE8}" presName="parentText" presStyleLbl="node1" presStyleIdx="0" presStyleCnt="1">
        <dgm:presLayoutVars>
          <dgm:chMax val="1"/>
          <dgm:bulletEnabled val="1"/>
        </dgm:presLayoutVars>
      </dgm:prSet>
      <dgm:spPr/>
      <dgm:t>
        <a:bodyPr/>
        <a:lstStyle/>
        <a:p>
          <a:endParaRPr lang="it-IT"/>
        </a:p>
      </dgm:t>
    </dgm:pt>
    <dgm:pt modelId="{B41D901C-6AF1-41A9-96D1-D8727AA5DC55}" type="pres">
      <dgm:prSet presAssocID="{9B2D6F43-241C-4382-8FE7-76706F501FE8}" presName="descendantText" presStyleLbl="alignAccFollowNode1" presStyleIdx="0" presStyleCnt="1">
        <dgm:presLayoutVars>
          <dgm:bulletEnabled val="1"/>
        </dgm:presLayoutVars>
      </dgm:prSet>
      <dgm:spPr/>
      <dgm:t>
        <a:bodyPr/>
        <a:lstStyle/>
        <a:p>
          <a:endParaRPr lang="it-IT"/>
        </a:p>
      </dgm:t>
    </dgm:pt>
  </dgm:ptLst>
  <dgm:cxnLst>
    <dgm:cxn modelId="{13AC2FF7-138C-4619-A059-48C8A00D3D62}" srcId="{6D26A438-C35D-4B24-8256-326AAEB56ACA}" destId="{9B2D6F43-241C-4382-8FE7-76706F501FE8}" srcOrd="0" destOrd="0" parTransId="{C0C2341C-546C-4C43-A65A-BA230DB668AF}" sibTransId="{39CA4433-28FA-4E92-A262-D3E41E609B73}"/>
    <dgm:cxn modelId="{05A6DBD1-AAA1-4965-808C-0F90A16DA6B6}" type="presOf" srcId="{9B2D6F43-241C-4382-8FE7-76706F501FE8}" destId="{FCEB167B-9CA1-4C27-9C7F-126AF0EEE242}" srcOrd="0" destOrd="0" presId="urn:microsoft.com/office/officeart/2005/8/layout/vList5"/>
    <dgm:cxn modelId="{5AFB5CF5-905C-4388-B86B-649EB630D1A9}" type="presOf" srcId="{930A7729-1632-4F4B-A9A0-E28E2916A13E}" destId="{B41D901C-6AF1-41A9-96D1-D8727AA5DC55}" srcOrd="0" destOrd="0" presId="urn:microsoft.com/office/officeart/2005/8/layout/vList5"/>
    <dgm:cxn modelId="{73528BA1-D625-4E68-A6F3-6CAB4409F640}" srcId="{930A7729-1632-4F4B-A9A0-E28E2916A13E}" destId="{936BF15B-056B-436E-B2A1-6D225CE1A9F8}" srcOrd="1" destOrd="0" parTransId="{7AEA91CB-1A62-4FA3-8381-FC0D7F48C372}" sibTransId="{A66F49EC-46E6-41E2-B1E2-6DB237FEC45C}"/>
    <dgm:cxn modelId="{DE6974CE-2A60-4334-9F90-2E8C731CBAA1}" srcId="{930A7729-1632-4F4B-A9A0-E28E2916A13E}" destId="{03ADB0FD-53CD-4922-B3ED-F49888ECD486}" srcOrd="0" destOrd="0" parTransId="{66D888EA-7523-4FD5-AF70-C2FB0AEB5838}" sibTransId="{317EB5FF-7E33-4EEE-9B7A-ACB5C28D3875}"/>
    <dgm:cxn modelId="{661A3E71-AA9B-4B1A-B85C-7851EA7B33EB}" type="presOf" srcId="{6D26A438-C35D-4B24-8256-326AAEB56ACA}" destId="{ED0FC7D0-C287-4D52-B15E-9A43C88AF022}" srcOrd="0" destOrd="0" presId="urn:microsoft.com/office/officeart/2005/8/layout/vList5"/>
    <dgm:cxn modelId="{B7619513-AF20-4471-A044-E95F735484E8}" type="presOf" srcId="{936BF15B-056B-436E-B2A1-6D225CE1A9F8}" destId="{B41D901C-6AF1-41A9-96D1-D8727AA5DC55}" srcOrd="0" destOrd="2" presId="urn:microsoft.com/office/officeart/2005/8/layout/vList5"/>
    <dgm:cxn modelId="{23FEA951-25BF-4049-A75D-D44BCEAC71F3}" type="presOf" srcId="{03ADB0FD-53CD-4922-B3ED-F49888ECD486}" destId="{B41D901C-6AF1-41A9-96D1-D8727AA5DC55}" srcOrd="0" destOrd="1" presId="urn:microsoft.com/office/officeart/2005/8/layout/vList5"/>
    <dgm:cxn modelId="{A60DF94E-5C5C-4965-A670-CD2C7DC67E53}" srcId="{9B2D6F43-241C-4382-8FE7-76706F501FE8}" destId="{930A7729-1632-4F4B-A9A0-E28E2916A13E}" srcOrd="0" destOrd="0" parTransId="{FB859227-BF95-4264-97C5-2B136FD929E4}" sibTransId="{ACDB1403-38BB-41BE-8641-E908C55C8C72}"/>
    <dgm:cxn modelId="{A70A6B51-5989-4113-916D-B532C30492BC}" type="presParOf" srcId="{ED0FC7D0-C287-4D52-B15E-9A43C88AF022}" destId="{780AB9E9-13FF-496D-BB15-2134749BCDB1}" srcOrd="0" destOrd="0" presId="urn:microsoft.com/office/officeart/2005/8/layout/vList5"/>
    <dgm:cxn modelId="{FFC4E77D-9C79-4878-A05F-0A3F5BC608CA}" type="presParOf" srcId="{780AB9E9-13FF-496D-BB15-2134749BCDB1}" destId="{FCEB167B-9CA1-4C27-9C7F-126AF0EEE242}" srcOrd="0" destOrd="0" presId="urn:microsoft.com/office/officeart/2005/8/layout/vList5"/>
    <dgm:cxn modelId="{CC10194E-44C4-4DAE-BC38-0319C21C217B}" type="presParOf" srcId="{780AB9E9-13FF-496D-BB15-2134749BCDB1}" destId="{B41D901C-6AF1-41A9-96D1-D8727AA5DC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EBE251B-5D35-4A1A-A8CD-B581516C7C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6C12D5E0-C0E4-4AEB-B0EC-7A43C2116A24}">
      <dgm:prSet/>
      <dgm:spPr/>
      <dgm:t>
        <a:bodyPr/>
        <a:lstStyle/>
        <a:p>
          <a:r>
            <a:rPr lang="it-IT" dirty="0"/>
            <a:t>Il revisore legale o la società di revisione legale possono dimettersi dall'incarico </a:t>
          </a:r>
        </a:p>
        <a:p>
          <a:r>
            <a:rPr lang="it-IT" dirty="0"/>
            <a:t>(salvo il risarcimento del danno)</a:t>
          </a:r>
        </a:p>
      </dgm:t>
    </dgm:pt>
    <dgm:pt modelId="{99C0E4BA-A5D0-48CD-A4F2-1A44DFFBCCC4}" type="parTrans" cxnId="{15545D98-24A2-4236-B537-93C31FE4B0EB}">
      <dgm:prSet/>
      <dgm:spPr/>
      <dgm:t>
        <a:bodyPr/>
        <a:lstStyle/>
        <a:p>
          <a:endParaRPr lang="it-IT"/>
        </a:p>
      </dgm:t>
    </dgm:pt>
    <dgm:pt modelId="{2A1AA716-7246-4997-9CA6-4F0D429A62D4}" type="sibTrans" cxnId="{15545D98-24A2-4236-B537-93C31FE4B0EB}">
      <dgm:prSet/>
      <dgm:spPr/>
      <dgm:t>
        <a:bodyPr/>
        <a:lstStyle/>
        <a:p>
          <a:endParaRPr lang="it-IT"/>
        </a:p>
      </dgm:t>
    </dgm:pt>
    <dgm:pt modelId="{DA76F43D-1553-49FE-B3D1-D65991476766}">
      <dgm:prSet/>
      <dgm:spPr/>
      <dgm:t>
        <a:bodyPr/>
        <a:lstStyle/>
        <a:p>
          <a:r>
            <a:rPr lang="it-IT" dirty="0"/>
            <a:t>In ogni caso, le dimissioni devono essere </a:t>
          </a:r>
          <a:r>
            <a:rPr lang="it-IT" b="1" dirty="0"/>
            <a:t>poste in essere in tempi e modi tali da consentire </a:t>
          </a:r>
          <a:r>
            <a:rPr lang="it-IT" dirty="0"/>
            <a:t>alla società sottoposta a revisione di </a:t>
          </a:r>
          <a:r>
            <a:rPr lang="it-IT" b="1" dirty="0"/>
            <a:t>provvedere altrimenti</a:t>
          </a:r>
          <a:r>
            <a:rPr lang="it-IT" dirty="0"/>
            <a:t>, </a:t>
          </a:r>
        </a:p>
      </dgm:t>
    </dgm:pt>
    <dgm:pt modelId="{A6DB6BA7-25AF-43A5-9C09-FA396634BF99}" type="parTrans" cxnId="{0FB36671-6001-4E79-AF06-652FCE2DB4F3}">
      <dgm:prSet/>
      <dgm:spPr/>
      <dgm:t>
        <a:bodyPr/>
        <a:lstStyle/>
        <a:p>
          <a:endParaRPr lang="it-IT"/>
        </a:p>
      </dgm:t>
    </dgm:pt>
    <dgm:pt modelId="{96F46F56-831A-4264-9353-E9BF90BEBC1A}" type="sibTrans" cxnId="{0FB36671-6001-4E79-AF06-652FCE2DB4F3}">
      <dgm:prSet/>
      <dgm:spPr/>
      <dgm:t>
        <a:bodyPr/>
        <a:lstStyle/>
        <a:p>
          <a:endParaRPr lang="it-IT"/>
        </a:p>
      </dgm:t>
    </dgm:pt>
    <dgm:pt modelId="{3AB71A5F-E3DE-4C13-83DC-EF96A17DFFDE}">
      <dgm:prSet/>
      <dgm:spPr/>
      <dgm:t>
        <a:bodyPr/>
        <a:lstStyle/>
        <a:p>
          <a:r>
            <a:rPr lang="it-IT" dirty="0"/>
            <a:t>salvo il caso </a:t>
          </a:r>
          <a:r>
            <a:rPr lang="it-IT" b="1" dirty="0"/>
            <a:t>d'impedimento grave e comprovato del revisore</a:t>
          </a:r>
          <a:r>
            <a:rPr lang="it-IT" dirty="0"/>
            <a:t>.</a:t>
          </a:r>
        </a:p>
      </dgm:t>
    </dgm:pt>
    <dgm:pt modelId="{64D9CB71-59AA-4A6F-94C1-9ACAC8790C49}" type="parTrans" cxnId="{AF5092D7-1B5A-4ABB-872F-1E0912EFB95B}">
      <dgm:prSet/>
      <dgm:spPr/>
    </dgm:pt>
    <dgm:pt modelId="{FBDBC2D8-86B6-4897-8E07-6318D7223459}" type="sibTrans" cxnId="{AF5092D7-1B5A-4ABB-872F-1E0912EFB95B}">
      <dgm:prSet/>
      <dgm:spPr/>
    </dgm:pt>
    <dgm:pt modelId="{B3EAC844-C9E8-478C-90A7-4CB07E41AF9F}" type="pres">
      <dgm:prSet presAssocID="{AEBE251B-5D35-4A1A-A8CD-B581516C7CAF}" presName="linear" presStyleCnt="0">
        <dgm:presLayoutVars>
          <dgm:animLvl val="lvl"/>
          <dgm:resizeHandles val="exact"/>
        </dgm:presLayoutVars>
      </dgm:prSet>
      <dgm:spPr/>
      <dgm:t>
        <a:bodyPr/>
        <a:lstStyle/>
        <a:p>
          <a:endParaRPr lang="it-IT"/>
        </a:p>
      </dgm:t>
    </dgm:pt>
    <dgm:pt modelId="{A55A0FB9-5164-4D85-A369-A8CBD9EE335F}" type="pres">
      <dgm:prSet presAssocID="{6C12D5E0-C0E4-4AEB-B0EC-7A43C2116A24}" presName="parentText" presStyleLbl="node1" presStyleIdx="0" presStyleCnt="1">
        <dgm:presLayoutVars>
          <dgm:chMax val="0"/>
          <dgm:bulletEnabled val="1"/>
        </dgm:presLayoutVars>
      </dgm:prSet>
      <dgm:spPr/>
      <dgm:t>
        <a:bodyPr/>
        <a:lstStyle/>
        <a:p>
          <a:endParaRPr lang="it-IT"/>
        </a:p>
      </dgm:t>
    </dgm:pt>
    <dgm:pt modelId="{C5F4DAC7-6AEF-419A-AE4C-05018A33609A}" type="pres">
      <dgm:prSet presAssocID="{6C12D5E0-C0E4-4AEB-B0EC-7A43C2116A24}" presName="childText" presStyleLbl="revTx" presStyleIdx="0" presStyleCnt="1">
        <dgm:presLayoutVars>
          <dgm:bulletEnabled val="1"/>
        </dgm:presLayoutVars>
      </dgm:prSet>
      <dgm:spPr/>
      <dgm:t>
        <a:bodyPr/>
        <a:lstStyle/>
        <a:p>
          <a:endParaRPr lang="it-IT"/>
        </a:p>
      </dgm:t>
    </dgm:pt>
  </dgm:ptLst>
  <dgm:cxnLst>
    <dgm:cxn modelId="{AF5092D7-1B5A-4ABB-872F-1E0912EFB95B}" srcId="{DA76F43D-1553-49FE-B3D1-D65991476766}" destId="{3AB71A5F-E3DE-4C13-83DC-EF96A17DFFDE}" srcOrd="0" destOrd="0" parTransId="{64D9CB71-59AA-4A6F-94C1-9ACAC8790C49}" sibTransId="{FBDBC2D8-86B6-4897-8E07-6318D7223459}"/>
    <dgm:cxn modelId="{046BD9E6-1AC8-441A-B1DE-242B62176B41}" type="presOf" srcId="{6C12D5E0-C0E4-4AEB-B0EC-7A43C2116A24}" destId="{A55A0FB9-5164-4D85-A369-A8CBD9EE335F}" srcOrd="0" destOrd="0" presId="urn:microsoft.com/office/officeart/2005/8/layout/vList2"/>
    <dgm:cxn modelId="{E57D7B13-F9F3-4CAD-BE43-6A6813677AF8}" type="presOf" srcId="{DA76F43D-1553-49FE-B3D1-D65991476766}" destId="{C5F4DAC7-6AEF-419A-AE4C-05018A33609A}" srcOrd="0" destOrd="0" presId="urn:microsoft.com/office/officeart/2005/8/layout/vList2"/>
    <dgm:cxn modelId="{0FB36671-6001-4E79-AF06-652FCE2DB4F3}" srcId="{6C12D5E0-C0E4-4AEB-B0EC-7A43C2116A24}" destId="{DA76F43D-1553-49FE-B3D1-D65991476766}" srcOrd="0" destOrd="0" parTransId="{A6DB6BA7-25AF-43A5-9C09-FA396634BF99}" sibTransId="{96F46F56-831A-4264-9353-E9BF90BEBC1A}"/>
    <dgm:cxn modelId="{B25B5C8A-ADC3-469A-A6D6-172D8FB85F89}" type="presOf" srcId="{3AB71A5F-E3DE-4C13-83DC-EF96A17DFFDE}" destId="{C5F4DAC7-6AEF-419A-AE4C-05018A33609A}" srcOrd="0" destOrd="1" presId="urn:microsoft.com/office/officeart/2005/8/layout/vList2"/>
    <dgm:cxn modelId="{EA506552-6DAA-41A8-A328-448BB1E2C72C}" type="presOf" srcId="{AEBE251B-5D35-4A1A-A8CD-B581516C7CAF}" destId="{B3EAC844-C9E8-478C-90A7-4CB07E41AF9F}" srcOrd="0" destOrd="0" presId="urn:microsoft.com/office/officeart/2005/8/layout/vList2"/>
    <dgm:cxn modelId="{15545D98-24A2-4236-B537-93C31FE4B0EB}" srcId="{AEBE251B-5D35-4A1A-A8CD-B581516C7CAF}" destId="{6C12D5E0-C0E4-4AEB-B0EC-7A43C2116A24}" srcOrd="0" destOrd="0" parTransId="{99C0E4BA-A5D0-48CD-A4F2-1A44DFFBCCC4}" sibTransId="{2A1AA716-7246-4997-9CA6-4F0D429A62D4}"/>
    <dgm:cxn modelId="{FEE2DEFB-DCA6-40F8-A845-AE2D5AED53B5}" type="presParOf" srcId="{B3EAC844-C9E8-478C-90A7-4CB07E41AF9F}" destId="{A55A0FB9-5164-4D85-A369-A8CBD9EE335F}" srcOrd="0" destOrd="0" presId="urn:microsoft.com/office/officeart/2005/8/layout/vList2"/>
    <dgm:cxn modelId="{E4D725E2-B1AF-4F03-98C1-4992351CBF35}" type="presParOf" srcId="{B3EAC844-C9E8-478C-90A7-4CB07E41AF9F}" destId="{C5F4DAC7-6AEF-419A-AE4C-05018A33609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F2C0A-3EA2-440B-8610-6E1A78CDA6FE}" type="doc">
      <dgm:prSet loTypeId="urn:microsoft.com/office/officeart/2005/8/layout/cycle1" loCatId="cycle" qsTypeId="urn:microsoft.com/office/officeart/2005/8/quickstyle/simple1" qsCatId="simple" csTypeId="urn:microsoft.com/office/officeart/2005/8/colors/colorful5" csCatId="colorful"/>
      <dgm:spPr/>
      <dgm:t>
        <a:bodyPr/>
        <a:lstStyle/>
        <a:p>
          <a:endParaRPr lang="en-US"/>
        </a:p>
      </dgm:t>
    </dgm:pt>
    <dgm:pt modelId="{65AA111F-D124-4621-9C59-494E5C821BD2}">
      <dgm:prSet/>
      <dgm:spPr/>
      <dgm:t>
        <a:bodyPr/>
        <a:lstStyle/>
        <a:p>
          <a:r>
            <a:rPr lang="it-IT"/>
            <a:t>Conoscenza del </a:t>
          </a:r>
          <a:r>
            <a:rPr lang="it-IT" b="1"/>
            <a:t>D.Lgs. n. 39/2010;</a:t>
          </a:r>
          <a:endParaRPr lang="en-US"/>
        </a:p>
      </dgm:t>
    </dgm:pt>
    <dgm:pt modelId="{F4C01862-5982-49D8-99AC-4EFA7043919B}" type="parTrans" cxnId="{48159B2C-9A57-4B11-8828-AF63EA374347}">
      <dgm:prSet/>
      <dgm:spPr/>
      <dgm:t>
        <a:bodyPr/>
        <a:lstStyle/>
        <a:p>
          <a:endParaRPr lang="en-US"/>
        </a:p>
      </dgm:t>
    </dgm:pt>
    <dgm:pt modelId="{1E90D6FD-DEF6-493D-AE62-79C78575FDD4}" type="sibTrans" cxnId="{48159B2C-9A57-4B11-8828-AF63EA374347}">
      <dgm:prSet phldrT="1" phldr="0"/>
      <dgm:spPr/>
      <dgm:t>
        <a:bodyPr/>
        <a:lstStyle/>
        <a:p>
          <a:endParaRPr lang="en-US"/>
        </a:p>
      </dgm:t>
    </dgm:pt>
    <dgm:pt modelId="{075D821B-D105-4DEC-AD42-F30E8BD66519}">
      <dgm:prSet/>
      <dgm:spPr/>
      <dgm:t>
        <a:bodyPr/>
        <a:lstStyle/>
        <a:p>
          <a:r>
            <a:rPr lang="it-IT"/>
            <a:t>Conoscenza e la comprensione dei principi </a:t>
          </a:r>
          <a:r>
            <a:rPr lang="it-IT" b="1"/>
            <a:t>ISA Italia;</a:t>
          </a:r>
          <a:endParaRPr lang="en-US"/>
        </a:p>
      </dgm:t>
    </dgm:pt>
    <dgm:pt modelId="{080C5B50-3FEF-4C28-A38B-659935E8D85B}" type="parTrans" cxnId="{8737003E-04C5-4883-A38F-5577986B22F3}">
      <dgm:prSet/>
      <dgm:spPr/>
      <dgm:t>
        <a:bodyPr/>
        <a:lstStyle/>
        <a:p>
          <a:endParaRPr lang="en-US"/>
        </a:p>
      </dgm:t>
    </dgm:pt>
    <dgm:pt modelId="{ED9D887A-EA1E-4763-BA6E-0B2B31027606}" type="sibTrans" cxnId="{8737003E-04C5-4883-A38F-5577986B22F3}">
      <dgm:prSet phldrT="2" phldr="0"/>
      <dgm:spPr/>
      <dgm:t>
        <a:bodyPr/>
        <a:lstStyle/>
        <a:p>
          <a:endParaRPr lang="en-US"/>
        </a:p>
      </dgm:t>
    </dgm:pt>
    <dgm:pt modelId="{7AAEF64E-33F1-4647-BE97-A60544B164B0}">
      <dgm:prSet/>
      <dgm:spPr/>
      <dgm:t>
        <a:bodyPr/>
        <a:lstStyle/>
        <a:p>
          <a:r>
            <a:rPr lang="it-IT"/>
            <a:t>Conoscenza e la comprensione dei principi </a:t>
          </a:r>
          <a:r>
            <a:rPr lang="it-IT" b="1"/>
            <a:t>SA Italia;</a:t>
          </a:r>
          <a:endParaRPr lang="en-US"/>
        </a:p>
      </dgm:t>
    </dgm:pt>
    <dgm:pt modelId="{28357635-EDB1-4AFE-AD65-9F3299A2B01B}" type="parTrans" cxnId="{C31EB8B6-BD9B-4BF2-A599-3F4627CFCEBF}">
      <dgm:prSet/>
      <dgm:spPr/>
      <dgm:t>
        <a:bodyPr/>
        <a:lstStyle/>
        <a:p>
          <a:endParaRPr lang="en-US"/>
        </a:p>
      </dgm:t>
    </dgm:pt>
    <dgm:pt modelId="{C7F80939-A510-444B-97C8-CA8644A25CB4}" type="sibTrans" cxnId="{C31EB8B6-BD9B-4BF2-A599-3F4627CFCEBF}">
      <dgm:prSet phldrT="3" phldr="0"/>
      <dgm:spPr/>
      <dgm:t>
        <a:bodyPr/>
        <a:lstStyle/>
        <a:p>
          <a:endParaRPr lang="en-US"/>
        </a:p>
      </dgm:t>
    </dgm:pt>
    <dgm:pt modelId="{C3F80E52-F5E8-4BBF-AC03-60F962584622}">
      <dgm:prSet/>
      <dgm:spPr/>
      <dgm:t>
        <a:bodyPr/>
        <a:lstStyle/>
        <a:p>
          <a:r>
            <a:rPr lang="it-IT"/>
            <a:t>Conoscenza della </a:t>
          </a:r>
          <a:r>
            <a:rPr lang="it-IT" u="sng"/>
            <a:t>disciplina e delle norme professionali (anche in tema di collegio sindacale)</a:t>
          </a:r>
          <a:r>
            <a:rPr lang="it-IT"/>
            <a:t>.</a:t>
          </a:r>
          <a:endParaRPr lang="en-US"/>
        </a:p>
      </dgm:t>
    </dgm:pt>
    <dgm:pt modelId="{6EDC8E42-7243-4430-94CD-0A1077C725D1}" type="parTrans" cxnId="{10B8E330-0235-4208-872E-4788B06520E4}">
      <dgm:prSet/>
      <dgm:spPr/>
      <dgm:t>
        <a:bodyPr/>
        <a:lstStyle/>
        <a:p>
          <a:endParaRPr lang="en-US"/>
        </a:p>
      </dgm:t>
    </dgm:pt>
    <dgm:pt modelId="{A2336219-77F0-45D6-994F-B50352127793}" type="sibTrans" cxnId="{10B8E330-0235-4208-872E-4788B06520E4}">
      <dgm:prSet phldrT="4" phldr="0"/>
      <dgm:spPr/>
      <dgm:t>
        <a:bodyPr/>
        <a:lstStyle/>
        <a:p>
          <a:endParaRPr lang="en-US"/>
        </a:p>
      </dgm:t>
    </dgm:pt>
    <dgm:pt modelId="{FB400694-B4F0-46AF-9A35-1DA80542DA8A}" type="pres">
      <dgm:prSet presAssocID="{CE8F2C0A-3EA2-440B-8610-6E1A78CDA6FE}" presName="cycle" presStyleCnt="0">
        <dgm:presLayoutVars>
          <dgm:dir/>
          <dgm:resizeHandles val="exact"/>
        </dgm:presLayoutVars>
      </dgm:prSet>
      <dgm:spPr/>
      <dgm:t>
        <a:bodyPr/>
        <a:lstStyle/>
        <a:p>
          <a:endParaRPr lang="it-IT"/>
        </a:p>
      </dgm:t>
    </dgm:pt>
    <dgm:pt modelId="{F26BEE85-DAFF-4B2F-9A9A-25A33FBA0F8C}" type="pres">
      <dgm:prSet presAssocID="{65AA111F-D124-4621-9C59-494E5C821BD2}" presName="dummy" presStyleCnt="0"/>
      <dgm:spPr/>
    </dgm:pt>
    <dgm:pt modelId="{BED58EE3-FB0F-49AC-BF63-E5ED8DB24C00}" type="pres">
      <dgm:prSet presAssocID="{65AA111F-D124-4621-9C59-494E5C821BD2}" presName="node" presStyleLbl="revTx" presStyleIdx="0" presStyleCnt="4">
        <dgm:presLayoutVars>
          <dgm:bulletEnabled val="1"/>
        </dgm:presLayoutVars>
      </dgm:prSet>
      <dgm:spPr/>
      <dgm:t>
        <a:bodyPr/>
        <a:lstStyle/>
        <a:p>
          <a:endParaRPr lang="it-IT"/>
        </a:p>
      </dgm:t>
    </dgm:pt>
    <dgm:pt modelId="{ED9B62EF-DA77-4164-B623-023070508078}" type="pres">
      <dgm:prSet presAssocID="{1E90D6FD-DEF6-493D-AE62-79C78575FDD4}" presName="sibTrans" presStyleLbl="node1" presStyleIdx="0" presStyleCnt="4"/>
      <dgm:spPr/>
      <dgm:t>
        <a:bodyPr/>
        <a:lstStyle/>
        <a:p>
          <a:endParaRPr lang="it-IT"/>
        </a:p>
      </dgm:t>
    </dgm:pt>
    <dgm:pt modelId="{FA1D2298-AB83-492F-96FA-0FF0DFA7ABAA}" type="pres">
      <dgm:prSet presAssocID="{075D821B-D105-4DEC-AD42-F30E8BD66519}" presName="dummy" presStyleCnt="0"/>
      <dgm:spPr/>
    </dgm:pt>
    <dgm:pt modelId="{24CF685E-BAC2-4E71-83A5-51DF7EA90B70}" type="pres">
      <dgm:prSet presAssocID="{075D821B-D105-4DEC-AD42-F30E8BD66519}" presName="node" presStyleLbl="revTx" presStyleIdx="1" presStyleCnt="4">
        <dgm:presLayoutVars>
          <dgm:bulletEnabled val="1"/>
        </dgm:presLayoutVars>
      </dgm:prSet>
      <dgm:spPr/>
      <dgm:t>
        <a:bodyPr/>
        <a:lstStyle/>
        <a:p>
          <a:endParaRPr lang="it-IT"/>
        </a:p>
      </dgm:t>
    </dgm:pt>
    <dgm:pt modelId="{061B07F9-6C39-4DEC-973E-D76A849B6571}" type="pres">
      <dgm:prSet presAssocID="{ED9D887A-EA1E-4763-BA6E-0B2B31027606}" presName="sibTrans" presStyleLbl="node1" presStyleIdx="1" presStyleCnt="4"/>
      <dgm:spPr/>
      <dgm:t>
        <a:bodyPr/>
        <a:lstStyle/>
        <a:p>
          <a:endParaRPr lang="it-IT"/>
        </a:p>
      </dgm:t>
    </dgm:pt>
    <dgm:pt modelId="{7991AB94-D9D5-4610-89B5-6C761A2CED94}" type="pres">
      <dgm:prSet presAssocID="{7AAEF64E-33F1-4647-BE97-A60544B164B0}" presName="dummy" presStyleCnt="0"/>
      <dgm:spPr/>
    </dgm:pt>
    <dgm:pt modelId="{50B39FF1-2593-4EEE-ADBB-412794FF8123}" type="pres">
      <dgm:prSet presAssocID="{7AAEF64E-33F1-4647-BE97-A60544B164B0}" presName="node" presStyleLbl="revTx" presStyleIdx="2" presStyleCnt="4">
        <dgm:presLayoutVars>
          <dgm:bulletEnabled val="1"/>
        </dgm:presLayoutVars>
      </dgm:prSet>
      <dgm:spPr/>
      <dgm:t>
        <a:bodyPr/>
        <a:lstStyle/>
        <a:p>
          <a:endParaRPr lang="it-IT"/>
        </a:p>
      </dgm:t>
    </dgm:pt>
    <dgm:pt modelId="{95AA612B-16A6-46CB-9F10-33C8F068C138}" type="pres">
      <dgm:prSet presAssocID="{C7F80939-A510-444B-97C8-CA8644A25CB4}" presName="sibTrans" presStyleLbl="node1" presStyleIdx="2" presStyleCnt="4"/>
      <dgm:spPr/>
      <dgm:t>
        <a:bodyPr/>
        <a:lstStyle/>
        <a:p>
          <a:endParaRPr lang="it-IT"/>
        </a:p>
      </dgm:t>
    </dgm:pt>
    <dgm:pt modelId="{64838283-DF7E-40B6-847E-C9D362D14BBC}" type="pres">
      <dgm:prSet presAssocID="{C3F80E52-F5E8-4BBF-AC03-60F962584622}" presName="dummy" presStyleCnt="0"/>
      <dgm:spPr/>
    </dgm:pt>
    <dgm:pt modelId="{FB337887-79F5-437B-9022-11014FD92A15}" type="pres">
      <dgm:prSet presAssocID="{C3F80E52-F5E8-4BBF-AC03-60F962584622}" presName="node" presStyleLbl="revTx" presStyleIdx="3" presStyleCnt="4">
        <dgm:presLayoutVars>
          <dgm:bulletEnabled val="1"/>
        </dgm:presLayoutVars>
      </dgm:prSet>
      <dgm:spPr/>
      <dgm:t>
        <a:bodyPr/>
        <a:lstStyle/>
        <a:p>
          <a:endParaRPr lang="it-IT"/>
        </a:p>
      </dgm:t>
    </dgm:pt>
    <dgm:pt modelId="{214B945E-61E4-44D6-BC68-9ADB5C7BC72D}" type="pres">
      <dgm:prSet presAssocID="{A2336219-77F0-45D6-994F-B50352127793}" presName="sibTrans" presStyleLbl="node1" presStyleIdx="3" presStyleCnt="4"/>
      <dgm:spPr/>
      <dgm:t>
        <a:bodyPr/>
        <a:lstStyle/>
        <a:p>
          <a:endParaRPr lang="it-IT"/>
        </a:p>
      </dgm:t>
    </dgm:pt>
  </dgm:ptLst>
  <dgm:cxnLst>
    <dgm:cxn modelId="{F9B3F250-BDAD-4837-A646-352F604E71D1}" type="presOf" srcId="{A2336219-77F0-45D6-994F-B50352127793}" destId="{214B945E-61E4-44D6-BC68-9ADB5C7BC72D}" srcOrd="0" destOrd="0" presId="urn:microsoft.com/office/officeart/2005/8/layout/cycle1"/>
    <dgm:cxn modelId="{033C0201-4169-465F-84B5-C30A96BCCB5A}" type="presOf" srcId="{1E90D6FD-DEF6-493D-AE62-79C78575FDD4}" destId="{ED9B62EF-DA77-4164-B623-023070508078}" srcOrd="0" destOrd="0" presId="urn:microsoft.com/office/officeart/2005/8/layout/cycle1"/>
    <dgm:cxn modelId="{E592AE4E-1AAB-4620-B772-341702A04D50}" type="presOf" srcId="{C3F80E52-F5E8-4BBF-AC03-60F962584622}" destId="{FB337887-79F5-437B-9022-11014FD92A15}" srcOrd="0" destOrd="0" presId="urn:microsoft.com/office/officeart/2005/8/layout/cycle1"/>
    <dgm:cxn modelId="{48159B2C-9A57-4B11-8828-AF63EA374347}" srcId="{CE8F2C0A-3EA2-440B-8610-6E1A78CDA6FE}" destId="{65AA111F-D124-4621-9C59-494E5C821BD2}" srcOrd="0" destOrd="0" parTransId="{F4C01862-5982-49D8-99AC-4EFA7043919B}" sibTransId="{1E90D6FD-DEF6-493D-AE62-79C78575FDD4}"/>
    <dgm:cxn modelId="{0F41B3C4-87C4-44B7-A066-49BD8835C964}" type="presOf" srcId="{075D821B-D105-4DEC-AD42-F30E8BD66519}" destId="{24CF685E-BAC2-4E71-83A5-51DF7EA90B70}" srcOrd="0" destOrd="0" presId="urn:microsoft.com/office/officeart/2005/8/layout/cycle1"/>
    <dgm:cxn modelId="{8A61113B-3B13-4534-B028-6AEA17766ECD}" type="presOf" srcId="{C7F80939-A510-444B-97C8-CA8644A25CB4}" destId="{95AA612B-16A6-46CB-9F10-33C8F068C138}" srcOrd="0" destOrd="0" presId="urn:microsoft.com/office/officeart/2005/8/layout/cycle1"/>
    <dgm:cxn modelId="{8737003E-04C5-4883-A38F-5577986B22F3}" srcId="{CE8F2C0A-3EA2-440B-8610-6E1A78CDA6FE}" destId="{075D821B-D105-4DEC-AD42-F30E8BD66519}" srcOrd="1" destOrd="0" parTransId="{080C5B50-3FEF-4C28-A38B-659935E8D85B}" sibTransId="{ED9D887A-EA1E-4763-BA6E-0B2B31027606}"/>
    <dgm:cxn modelId="{0D87F65C-6E0F-4EF9-B875-67FCC99B17F0}" type="presOf" srcId="{65AA111F-D124-4621-9C59-494E5C821BD2}" destId="{BED58EE3-FB0F-49AC-BF63-E5ED8DB24C00}" srcOrd="0" destOrd="0" presId="urn:microsoft.com/office/officeart/2005/8/layout/cycle1"/>
    <dgm:cxn modelId="{10B8E330-0235-4208-872E-4788B06520E4}" srcId="{CE8F2C0A-3EA2-440B-8610-6E1A78CDA6FE}" destId="{C3F80E52-F5E8-4BBF-AC03-60F962584622}" srcOrd="3" destOrd="0" parTransId="{6EDC8E42-7243-4430-94CD-0A1077C725D1}" sibTransId="{A2336219-77F0-45D6-994F-B50352127793}"/>
    <dgm:cxn modelId="{F8AB33D3-5978-446B-9C13-21F0BAF53253}" type="presOf" srcId="{CE8F2C0A-3EA2-440B-8610-6E1A78CDA6FE}" destId="{FB400694-B4F0-46AF-9A35-1DA80542DA8A}" srcOrd="0" destOrd="0" presId="urn:microsoft.com/office/officeart/2005/8/layout/cycle1"/>
    <dgm:cxn modelId="{31EDE6B4-D903-4E87-9E3F-F0D0F532C2F0}" type="presOf" srcId="{7AAEF64E-33F1-4647-BE97-A60544B164B0}" destId="{50B39FF1-2593-4EEE-ADBB-412794FF8123}" srcOrd="0" destOrd="0" presId="urn:microsoft.com/office/officeart/2005/8/layout/cycle1"/>
    <dgm:cxn modelId="{1BB90FA2-592A-46C6-98ED-4A4E54E8AD87}" type="presOf" srcId="{ED9D887A-EA1E-4763-BA6E-0B2B31027606}" destId="{061B07F9-6C39-4DEC-973E-D76A849B6571}" srcOrd="0" destOrd="0" presId="urn:microsoft.com/office/officeart/2005/8/layout/cycle1"/>
    <dgm:cxn modelId="{C31EB8B6-BD9B-4BF2-A599-3F4627CFCEBF}" srcId="{CE8F2C0A-3EA2-440B-8610-6E1A78CDA6FE}" destId="{7AAEF64E-33F1-4647-BE97-A60544B164B0}" srcOrd="2" destOrd="0" parTransId="{28357635-EDB1-4AFE-AD65-9F3299A2B01B}" sibTransId="{C7F80939-A510-444B-97C8-CA8644A25CB4}"/>
    <dgm:cxn modelId="{35DC61C9-B523-4396-90BD-3A4C53DA3ABF}" type="presParOf" srcId="{FB400694-B4F0-46AF-9A35-1DA80542DA8A}" destId="{F26BEE85-DAFF-4B2F-9A9A-25A33FBA0F8C}" srcOrd="0" destOrd="0" presId="urn:microsoft.com/office/officeart/2005/8/layout/cycle1"/>
    <dgm:cxn modelId="{25F5AD5B-1570-4378-9619-522ECFA291C9}" type="presParOf" srcId="{FB400694-B4F0-46AF-9A35-1DA80542DA8A}" destId="{BED58EE3-FB0F-49AC-BF63-E5ED8DB24C00}" srcOrd="1" destOrd="0" presId="urn:microsoft.com/office/officeart/2005/8/layout/cycle1"/>
    <dgm:cxn modelId="{662957F8-7DB7-4BDE-8C6C-F3E2E7EFAEE6}" type="presParOf" srcId="{FB400694-B4F0-46AF-9A35-1DA80542DA8A}" destId="{ED9B62EF-DA77-4164-B623-023070508078}" srcOrd="2" destOrd="0" presId="urn:microsoft.com/office/officeart/2005/8/layout/cycle1"/>
    <dgm:cxn modelId="{C5A1855D-CB6C-49CD-8F98-F42315954A28}" type="presParOf" srcId="{FB400694-B4F0-46AF-9A35-1DA80542DA8A}" destId="{FA1D2298-AB83-492F-96FA-0FF0DFA7ABAA}" srcOrd="3" destOrd="0" presId="urn:microsoft.com/office/officeart/2005/8/layout/cycle1"/>
    <dgm:cxn modelId="{C45AB959-A12E-426B-960A-A07D13EE32AE}" type="presParOf" srcId="{FB400694-B4F0-46AF-9A35-1DA80542DA8A}" destId="{24CF685E-BAC2-4E71-83A5-51DF7EA90B70}" srcOrd="4" destOrd="0" presId="urn:microsoft.com/office/officeart/2005/8/layout/cycle1"/>
    <dgm:cxn modelId="{27BD2A3D-E8A4-4E19-9D7B-D1E7E0485728}" type="presParOf" srcId="{FB400694-B4F0-46AF-9A35-1DA80542DA8A}" destId="{061B07F9-6C39-4DEC-973E-D76A849B6571}" srcOrd="5" destOrd="0" presId="urn:microsoft.com/office/officeart/2005/8/layout/cycle1"/>
    <dgm:cxn modelId="{562D0B10-7C37-4841-B8AF-FAB5E4CB1486}" type="presParOf" srcId="{FB400694-B4F0-46AF-9A35-1DA80542DA8A}" destId="{7991AB94-D9D5-4610-89B5-6C761A2CED94}" srcOrd="6" destOrd="0" presId="urn:microsoft.com/office/officeart/2005/8/layout/cycle1"/>
    <dgm:cxn modelId="{A204310C-C204-4325-8C1B-8484917C3A87}" type="presParOf" srcId="{FB400694-B4F0-46AF-9A35-1DA80542DA8A}" destId="{50B39FF1-2593-4EEE-ADBB-412794FF8123}" srcOrd="7" destOrd="0" presId="urn:microsoft.com/office/officeart/2005/8/layout/cycle1"/>
    <dgm:cxn modelId="{63B8B563-0E8B-4419-9A8D-AC57EB0EE203}" type="presParOf" srcId="{FB400694-B4F0-46AF-9A35-1DA80542DA8A}" destId="{95AA612B-16A6-46CB-9F10-33C8F068C138}" srcOrd="8" destOrd="0" presId="urn:microsoft.com/office/officeart/2005/8/layout/cycle1"/>
    <dgm:cxn modelId="{87A43BDF-4419-4E7A-8752-B99D4E013BF3}" type="presParOf" srcId="{FB400694-B4F0-46AF-9A35-1DA80542DA8A}" destId="{64838283-DF7E-40B6-847E-C9D362D14BBC}" srcOrd="9" destOrd="0" presId="urn:microsoft.com/office/officeart/2005/8/layout/cycle1"/>
    <dgm:cxn modelId="{212C8364-1442-4799-A625-E44163EF230A}" type="presParOf" srcId="{FB400694-B4F0-46AF-9A35-1DA80542DA8A}" destId="{FB337887-79F5-437B-9022-11014FD92A15}" srcOrd="10" destOrd="0" presId="urn:microsoft.com/office/officeart/2005/8/layout/cycle1"/>
    <dgm:cxn modelId="{88A2A35F-F8D0-4AB3-96D7-C0F9A2D25F86}" type="presParOf" srcId="{FB400694-B4F0-46AF-9A35-1DA80542DA8A}" destId="{214B945E-61E4-44D6-BC68-9ADB5C7BC72D}"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9265F7B-1347-4096-B380-B34C6711CC6F}" type="doc">
      <dgm:prSet loTypeId="urn:microsoft.com/office/officeart/2005/8/layout/venn1" loCatId="relationship" qsTypeId="urn:microsoft.com/office/officeart/2005/8/quickstyle/simple3" qsCatId="simple" csTypeId="urn:microsoft.com/office/officeart/2005/8/colors/accent1_2" csCatId="accent1" phldr="1"/>
      <dgm:spPr/>
      <dgm:t>
        <a:bodyPr/>
        <a:lstStyle/>
        <a:p>
          <a:endParaRPr lang="it-IT"/>
        </a:p>
      </dgm:t>
    </dgm:pt>
    <dgm:pt modelId="{27BCFB18-52F9-4996-AB55-D164B868EC7B}">
      <dgm:prSet/>
      <dgm:spPr/>
      <dgm:t>
        <a:bodyPr/>
        <a:lstStyle/>
        <a:p>
          <a:r>
            <a:rPr lang="it-IT" dirty="0"/>
            <a:t>Nei casi di risoluzione consensuale la società sottoposta a revisione legale </a:t>
          </a:r>
          <a:r>
            <a:rPr lang="it-IT" b="1" dirty="0"/>
            <a:t>provvede tempestivamente a conferire un nuovo incarico</a:t>
          </a:r>
          <a:r>
            <a:rPr lang="it-IT" dirty="0"/>
            <a:t>.</a:t>
          </a:r>
        </a:p>
      </dgm:t>
    </dgm:pt>
    <dgm:pt modelId="{8C4AECAA-37C9-4C5E-89BF-52135E37C572}" type="parTrans" cxnId="{2FBEAC46-B1A0-4678-BA75-BAD24FEE79A6}">
      <dgm:prSet/>
      <dgm:spPr/>
      <dgm:t>
        <a:bodyPr/>
        <a:lstStyle/>
        <a:p>
          <a:endParaRPr lang="it-IT"/>
        </a:p>
      </dgm:t>
    </dgm:pt>
    <dgm:pt modelId="{334397EB-C5A3-4874-8B5C-568B74C88D7A}" type="sibTrans" cxnId="{2FBEAC46-B1A0-4678-BA75-BAD24FEE79A6}">
      <dgm:prSet/>
      <dgm:spPr/>
      <dgm:t>
        <a:bodyPr/>
        <a:lstStyle/>
        <a:p>
          <a:endParaRPr lang="it-IT"/>
        </a:p>
      </dgm:t>
    </dgm:pt>
    <dgm:pt modelId="{D3E55BA8-7A42-4740-AEBE-B5B5927E33B8}" type="pres">
      <dgm:prSet presAssocID="{89265F7B-1347-4096-B380-B34C6711CC6F}" presName="compositeShape" presStyleCnt="0">
        <dgm:presLayoutVars>
          <dgm:chMax val="7"/>
          <dgm:dir/>
          <dgm:resizeHandles val="exact"/>
        </dgm:presLayoutVars>
      </dgm:prSet>
      <dgm:spPr/>
      <dgm:t>
        <a:bodyPr/>
        <a:lstStyle/>
        <a:p>
          <a:endParaRPr lang="it-IT"/>
        </a:p>
      </dgm:t>
    </dgm:pt>
    <dgm:pt modelId="{81839E71-C435-45B6-8FEC-A7A6256A85EA}" type="pres">
      <dgm:prSet presAssocID="{27BCFB18-52F9-4996-AB55-D164B868EC7B}" presName="circ1TxSh" presStyleLbl="vennNode1" presStyleIdx="0" presStyleCnt="1"/>
      <dgm:spPr/>
      <dgm:t>
        <a:bodyPr/>
        <a:lstStyle/>
        <a:p>
          <a:endParaRPr lang="it-IT"/>
        </a:p>
      </dgm:t>
    </dgm:pt>
  </dgm:ptLst>
  <dgm:cxnLst>
    <dgm:cxn modelId="{2FBEAC46-B1A0-4678-BA75-BAD24FEE79A6}" srcId="{89265F7B-1347-4096-B380-B34C6711CC6F}" destId="{27BCFB18-52F9-4996-AB55-D164B868EC7B}" srcOrd="0" destOrd="0" parTransId="{8C4AECAA-37C9-4C5E-89BF-52135E37C572}" sibTransId="{334397EB-C5A3-4874-8B5C-568B74C88D7A}"/>
    <dgm:cxn modelId="{BF7E8254-22B2-48C2-8F10-8F0EA3F383E9}" type="presOf" srcId="{27BCFB18-52F9-4996-AB55-D164B868EC7B}" destId="{81839E71-C435-45B6-8FEC-A7A6256A85EA}" srcOrd="0" destOrd="0" presId="urn:microsoft.com/office/officeart/2005/8/layout/venn1"/>
    <dgm:cxn modelId="{2978CDDC-8D26-4C46-B748-7D5A60BA565B}" type="presOf" srcId="{89265F7B-1347-4096-B380-B34C6711CC6F}" destId="{D3E55BA8-7A42-4740-AEBE-B5B5927E33B8}" srcOrd="0" destOrd="0" presId="urn:microsoft.com/office/officeart/2005/8/layout/venn1"/>
    <dgm:cxn modelId="{D3D6D5DB-031F-46BE-8356-AFFFF26EF431}" type="presParOf" srcId="{D3E55BA8-7A42-4740-AEBE-B5B5927E33B8}" destId="{81839E71-C435-45B6-8FEC-A7A6256A85EA}"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39C6480-E54A-4DCD-B9B9-8CF18F087FD9}"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it-IT"/>
        </a:p>
      </dgm:t>
    </dgm:pt>
    <dgm:pt modelId="{F41D32C7-4510-422F-92C1-8598607D284C}">
      <dgm:prSet/>
      <dgm:spPr/>
      <dgm:t>
        <a:bodyPr/>
        <a:lstStyle/>
        <a:p>
          <a:r>
            <a:rPr lang="it-IT" dirty="0"/>
            <a:t>In caso di </a:t>
          </a:r>
          <a:r>
            <a:rPr lang="it-IT" b="1" dirty="0"/>
            <a:t>dimissioni o risoluzione consensuale del contratto</a:t>
          </a:r>
          <a:r>
            <a:rPr lang="it-IT" dirty="0"/>
            <a:t>, le funzioni di </a:t>
          </a:r>
          <a:r>
            <a:rPr lang="it-IT" b="1" dirty="0"/>
            <a:t>revisione legale continuano a essere esercitate dal medesimo revisore legale </a:t>
          </a:r>
          <a:r>
            <a:rPr lang="it-IT" dirty="0"/>
            <a:t>o società di revisione legale fino a quando la deliberazione di conferimento del nuovo incarico non è divenuta efficace e, comunque, </a:t>
          </a:r>
          <a:r>
            <a:rPr lang="it-IT" b="1" dirty="0"/>
            <a:t>non oltre sei mesi </a:t>
          </a:r>
          <a:r>
            <a:rPr lang="it-IT" dirty="0"/>
            <a:t>dalla data delle dimissioni o della risoluzione del contratto.</a:t>
          </a:r>
        </a:p>
      </dgm:t>
    </dgm:pt>
    <dgm:pt modelId="{143B4D2D-C194-40C4-AD0C-996A3603A6CE}" type="parTrans" cxnId="{05311C3D-03DA-4544-927E-B4EA244D54B3}">
      <dgm:prSet/>
      <dgm:spPr/>
      <dgm:t>
        <a:bodyPr/>
        <a:lstStyle/>
        <a:p>
          <a:endParaRPr lang="it-IT"/>
        </a:p>
      </dgm:t>
    </dgm:pt>
    <dgm:pt modelId="{81F86A47-55AC-4257-90EC-7C044D6AFB7B}" type="sibTrans" cxnId="{05311C3D-03DA-4544-927E-B4EA244D54B3}">
      <dgm:prSet/>
      <dgm:spPr/>
      <dgm:t>
        <a:bodyPr/>
        <a:lstStyle/>
        <a:p>
          <a:endParaRPr lang="it-IT"/>
        </a:p>
      </dgm:t>
    </dgm:pt>
    <dgm:pt modelId="{D67AC4DE-BEDE-4AEE-BADA-F6C11288EA3B}" type="pres">
      <dgm:prSet presAssocID="{A39C6480-E54A-4DCD-B9B9-8CF18F087FD9}" presName="linear" presStyleCnt="0">
        <dgm:presLayoutVars>
          <dgm:animLvl val="lvl"/>
          <dgm:resizeHandles val="exact"/>
        </dgm:presLayoutVars>
      </dgm:prSet>
      <dgm:spPr/>
      <dgm:t>
        <a:bodyPr/>
        <a:lstStyle/>
        <a:p>
          <a:endParaRPr lang="it-IT"/>
        </a:p>
      </dgm:t>
    </dgm:pt>
    <dgm:pt modelId="{F076EF8B-50FE-462B-B61E-E8D538A0F770}" type="pres">
      <dgm:prSet presAssocID="{F41D32C7-4510-422F-92C1-8598607D284C}" presName="parentText" presStyleLbl="node1" presStyleIdx="0" presStyleCnt="1">
        <dgm:presLayoutVars>
          <dgm:chMax val="0"/>
          <dgm:bulletEnabled val="1"/>
        </dgm:presLayoutVars>
      </dgm:prSet>
      <dgm:spPr/>
      <dgm:t>
        <a:bodyPr/>
        <a:lstStyle/>
        <a:p>
          <a:endParaRPr lang="it-IT"/>
        </a:p>
      </dgm:t>
    </dgm:pt>
  </dgm:ptLst>
  <dgm:cxnLst>
    <dgm:cxn modelId="{05311C3D-03DA-4544-927E-B4EA244D54B3}" srcId="{A39C6480-E54A-4DCD-B9B9-8CF18F087FD9}" destId="{F41D32C7-4510-422F-92C1-8598607D284C}" srcOrd="0" destOrd="0" parTransId="{143B4D2D-C194-40C4-AD0C-996A3603A6CE}" sibTransId="{81F86A47-55AC-4257-90EC-7C044D6AFB7B}"/>
    <dgm:cxn modelId="{EECFE909-6CD3-4C83-A876-404F6215FA4D}" type="presOf" srcId="{F41D32C7-4510-422F-92C1-8598607D284C}" destId="{F076EF8B-50FE-462B-B61E-E8D538A0F770}" srcOrd="0" destOrd="0" presId="urn:microsoft.com/office/officeart/2005/8/layout/vList2"/>
    <dgm:cxn modelId="{81AC6F99-B8ED-4A10-AC1F-49412EFD2D8D}" type="presOf" srcId="{A39C6480-E54A-4DCD-B9B9-8CF18F087FD9}" destId="{D67AC4DE-BEDE-4AEE-BADA-F6C11288EA3B}" srcOrd="0" destOrd="0" presId="urn:microsoft.com/office/officeart/2005/8/layout/vList2"/>
    <dgm:cxn modelId="{79D18924-5B87-4EF4-B3C9-AC18EB453A56}" type="presParOf" srcId="{D67AC4DE-BEDE-4AEE-BADA-F6C11288EA3B}" destId="{F076EF8B-50FE-462B-B61E-E8D538A0F77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64F8FDA-2470-4582-B5E8-5DFA3D1C0809}"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it-IT"/>
        </a:p>
      </dgm:t>
    </dgm:pt>
    <dgm:pt modelId="{A52EBA4F-F841-4E6B-A743-FCC0B9CCB3BF}">
      <dgm:prSet/>
      <dgm:spPr/>
      <dgm:t>
        <a:bodyPr/>
        <a:lstStyle/>
        <a:p>
          <a:r>
            <a:rPr lang="it-IT" dirty="0"/>
            <a:t>a) il </a:t>
          </a:r>
          <a:r>
            <a:rPr lang="it-IT" b="1" dirty="0"/>
            <a:t>cambio del soggetto che, ai sensi dell'articolo 2359 del codice civile, esercita il controllo della società assoggettata a revisione</a:t>
          </a:r>
          <a:r>
            <a:rPr lang="it-IT" dirty="0"/>
            <a:t>, salvo che il trasferimento del controllo sia avvenuto nell'ambito del medesimo gruppo</a:t>
          </a:r>
        </a:p>
      </dgm:t>
    </dgm:pt>
    <dgm:pt modelId="{2D136DEA-EE62-4C7D-B683-C417FD19FE75}" type="parTrans" cxnId="{F00C299F-3F5F-40A9-AD59-9FF6D4B122E6}">
      <dgm:prSet/>
      <dgm:spPr/>
      <dgm:t>
        <a:bodyPr/>
        <a:lstStyle/>
        <a:p>
          <a:endParaRPr lang="it-IT"/>
        </a:p>
      </dgm:t>
    </dgm:pt>
    <dgm:pt modelId="{FE8AE335-56F8-4074-B688-0E768D389379}" type="sibTrans" cxnId="{F00C299F-3F5F-40A9-AD59-9FF6D4B122E6}">
      <dgm:prSet/>
      <dgm:spPr/>
      <dgm:t>
        <a:bodyPr/>
        <a:lstStyle/>
        <a:p>
          <a:endParaRPr lang="it-IT"/>
        </a:p>
      </dgm:t>
    </dgm:pt>
    <dgm:pt modelId="{FA324FC6-12E7-470E-B281-D144FAD7F7F8}">
      <dgm:prSet/>
      <dgm:spPr/>
      <dgm:t>
        <a:bodyPr/>
        <a:lstStyle/>
        <a:p>
          <a:r>
            <a:rPr lang="it-IT" dirty="0"/>
            <a:t>b) il </a:t>
          </a:r>
          <a:r>
            <a:rPr lang="it-IT" b="1" dirty="0"/>
            <a:t>cambio del revisore del gruppo cui appartiene la società assoggettata a revisione</a:t>
          </a:r>
          <a:r>
            <a:rPr lang="it-IT" dirty="0"/>
            <a:t>, nel caso in cui la continuazione dell'incarico possa costituire impedimento, per il medesimo revisore del gruppo, all'acquisizione di elementi probativi appropriati e sufficienti, da  porre a base del </a:t>
          </a:r>
          <a:r>
            <a:rPr lang="it-IT" b="1" dirty="0"/>
            <a:t>giudizio sul bilancio consolidato</a:t>
          </a:r>
          <a:r>
            <a:rPr lang="it-IT" dirty="0"/>
            <a:t>, secondo quanto disposto dai principi di revisione di riferimento;</a:t>
          </a:r>
        </a:p>
      </dgm:t>
    </dgm:pt>
    <dgm:pt modelId="{FAB68991-DAB7-48EB-8917-51FD95BF4922}" type="parTrans" cxnId="{DB368C40-092C-45F7-BC83-C1007D6FA00C}">
      <dgm:prSet/>
      <dgm:spPr/>
      <dgm:t>
        <a:bodyPr/>
        <a:lstStyle/>
        <a:p>
          <a:endParaRPr lang="it-IT"/>
        </a:p>
      </dgm:t>
    </dgm:pt>
    <dgm:pt modelId="{11C5DD01-52DA-4B87-A5F5-64D2C8AA836E}" type="sibTrans" cxnId="{DB368C40-092C-45F7-BC83-C1007D6FA00C}">
      <dgm:prSet/>
      <dgm:spPr/>
      <dgm:t>
        <a:bodyPr/>
        <a:lstStyle/>
        <a:p>
          <a:endParaRPr lang="it-IT"/>
        </a:p>
      </dgm:t>
    </dgm:pt>
    <dgm:pt modelId="{86238984-F967-4814-9670-BB9DEE2DAB87}">
      <dgm:prSet/>
      <dgm:spPr/>
      <dgm:t>
        <a:bodyPr/>
        <a:lstStyle/>
        <a:p>
          <a:r>
            <a:rPr lang="it-IT" dirty="0"/>
            <a:t>c) </a:t>
          </a:r>
          <a:r>
            <a:rPr lang="it-IT" b="1" dirty="0"/>
            <a:t>i cambiamenti all'interno del gruppo cui appartiene la società assoggettata a revisione </a:t>
          </a:r>
          <a:r>
            <a:rPr lang="it-IT" dirty="0"/>
            <a:t>tali da impedire al revisore legale del gruppo di acquisire elementi probativi appropriati e sufficienti, da </a:t>
          </a:r>
          <a:r>
            <a:rPr lang="it-IT" b="1" dirty="0"/>
            <a:t>porre a base del giudizio consolidato</a:t>
          </a:r>
          <a:r>
            <a:rPr lang="it-IT" dirty="0"/>
            <a:t>, nel rispetto dei principi di revisione</a:t>
          </a:r>
        </a:p>
      </dgm:t>
    </dgm:pt>
    <dgm:pt modelId="{86142B22-9A60-448E-AFB2-0DA3A8259481}" type="parTrans" cxnId="{AB9DA721-99F0-4E93-B0FF-C214115F3A73}">
      <dgm:prSet/>
      <dgm:spPr/>
      <dgm:t>
        <a:bodyPr/>
        <a:lstStyle/>
        <a:p>
          <a:endParaRPr lang="it-IT"/>
        </a:p>
      </dgm:t>
    </dgm:pt>
    <dgm:pt modelId="{5EC9C697-F37B-47EA-B20D-D81C0D21B2ED}" type="sibTrans" cxnId="{AB9DA721-99F0-4E93-B0FF-C214115F3A73}">
      <dgm:prSet/>
      <dgm:spPr/>
      <dgm:t>
        <a:bodyPr/>
        <a:lstStyle/>
        <a:p>
          <a:endParaRPr lang="it-IT"/>
        </a:p>
      </dgm:t>
    </dgm:pt>
    <dgm:pt modelId="{9E5A34E6-C947-44CC-81FC-03D29D7D9EC0}" type="pres">
      <dgm:prSet presAssocID="{564F8FDA-2470-4582-B5E8-5DFA3D1C0809}" presName="vert0" presStyleCnt="0">
        <dgm:presLayoutVars>
          <dgm:dir/>
          <dgm:animOne val="branch"/>
          <dgm:animLvl val="lvl"/>
        </dgm:presLayoutVars>
      </dgm:prSet>
      <dgm:spPr/>
      <dgm:t>
        <a:bodyPr/>
        <a:lstStyle/>
        <a:p>
          <a:endParaRPr lang="it-IT"/>
        </a:p>
      </dgm:t>
    </dgm:pt>
    <dgm:pt modelId="{C64B0121-91E7-4C3A-B2ED-7E2E2809F160}" type="pres">
      <dgm:prSet presAssocID="{A52EBA4F-F841-4E6B-A743-FCC0B9CCB3BF}" presName="thickLine" presStyleLbl="alignNode1" presStyleIdx="0" presStyleCnt="3"/>
      <dgm:spPr/>
    </dgm:pt>
    <dgm:pt modelId="{ECB8FD8D-FB99-4363-9D0C-F33297EAA396}" type="pres">
      <dgm:prSet presAssocID="{A52EBA4F-F841-4E6B-A743-FCC0B9CCB3BF}" presName="horz1" presStyleCnt="0"/>
      <dgm:spPr/>
    </dgm:pt>
    <dgm:pt modelId="{8F8E4B6E-3F12-4923-9AF3-F31F52BDC7B5}" type="pres">
      <dgm:prSet presAssocID="{A52EBA4F-F841-4E6B-A743-FCC0B9CCB3BF}" presName="tx1" presStyleLbl="revTx" presStyleIdx="0" presStyleCnt="3"/>
      <dgm:spPr/>
      <dgm:t>
        <a:bodyPr/>
        <a:lstStyle/>
        <a:p>
          <a:endParaRPr lang="it-IT"/>
        </a:p>
      </dgm:t>
    </dgm:pt>
    <dgm:pt modelId="{B2E6BC87-9790-4434-BC65-920258E28787}" type="pres">
      <dgm:prSet presAssocID="{A52EBA4F-F841-4E6B-A743-FCC0B9CCB3BF}" presName="vert1" presStyleCnt="0"/>
      <dgm:spPr/>
    </dgm:pt>
    <dgm:pt modelId="{03E3C02D-02D2-4313-AA69-ACEDF29E4C72}" type="pres">
      <dgm:prSet presAssocID="{FA324FC6-12E7-470E-B281-D144FAD7F7F8}" presName="thickLine" presStyleLbl="alignNode1" presStyleIdx="1" presStyleCnt="3"/>
      <dgm:spPr/>
    </dgm:pt>
    <dgm:pt modelId="{ECE2E167-51B7-436A-8C89-FE85113A40DF}" type="pres">
      <dgm:prSet presAssocID="{FA324FC6-12E7-470E-B281-D144FAD7F7F8}" presName="horz1" presStyleCnt="0"/>
      <dgm:spPr/>
    </dgm:pt>
    <dgm:pt modelId="{D6512884-7DB2-4895-96AF-4777E43F80D9}" type="pres">
      <dgm:prSet presAssocID="{FA324FC6-12E7-470E-B281-D144FAD7F7F8}" presName="tx1" presStyleLbl="revTx" presStyleIdx="1" presStyleCnt="3"/>
      <dgm:spPr/>
      <dgm:t>
        <a:bodyPr/>
        <a:lstStyle/>
        <a:p>
          <a:endParaRPr lang="it-IT"/>
        </a:p>
      </dgm:t>
    </dgm:pt>
    <dgm:pt modelId="{DEA0DBD2-DF97-4296-94A0-F21FBD13A6D4}" type="pres">
      <dgm:prSet presAssocID="{FA324FC6-12E7-470E-B281-D144FAD7F7F8}" presName="vert1" presStyleCnt="0"/>
      <dgm:spPr/>
    </dgm:pt>
    <dgm:pt modelId="{D6A9FB36-E9EA-4097-A9F6-BB0364E176F9}" type="pres">
      <dgm:prSet presAssocID="{86238984-F967-4814-9670-BB9DEE2DAB87}" presName="thickLine" presStyleLbl="alignNode1" presStyleIdx="2" presStyleCnt="3"/>
      <dgm:spPr/>
    </dgm:pt>
    <dgm:pt modelId="{CD62BDD3-2CDC-4840-A0D3-1001E262835E}" type="pres">
      <dgm:prSet presAssocID="{86238984-F967-4814-9670-BB9DEE2DAB87}" presName="horz1" presStyleCnt="0"/>
      <dgm:spPr/>
    </dgm:pt>
    <dgm:pt modelId="{6BF0785E-5E0D-4D26-82EA-89791174C24B}" type="pres">
      <dgm:prSet presAssocID="{86238984-F967-4814-9670-BB9DEE2DAB87}" presName="tx1" presStyleLbl="revTx" presStyleIdx="2" presStyleCnt="3"/>
      <dgm:spPr/>
      <dgm:t>
        <a:bodyPr/>
        <a:lstStyle/>
        <a:p>
          <a:endParaRPr lang="it-IT"/>
        </a:p>
      </dgm:t>
    </dgm:pt>
    <dgm:pt modelId="{2DAA338A-17B8-4741-AA8A-F86B011E2B33}" type="pres">
      <dgm:prSet presAssocID="{86238984-F967-4814-9670-BB9DEE2DAB87}" presName="vert1" presStyleCnt="0"/>
      <dgm:spPr/>
    </dgm:pt>
  </dgm:ptLst>
  <dgm:cxnLst>
    <dgm:cxn modelId="{E4294CB2-983F-4A9D-8524-2674DFA5A84E}" type="presOf" srcId="{FA324FC6-12E7-470E-B281-D144FAD7F7F8}" destId="{D6512884-7DB2-4895-96AF-4777E43F80D9}" srcOrd="0" destOrd="0" presId="urn:microsoft.com/office/officeart/2008/layout/LinedList"/>
    <dgm:cxn modelId="{FD85192F-A47E-4468-86E6-E581C145AA54}" type="presOf" srcId="{A52EBA4F-F841-4E6B-A743-FCC0B9CCB3BF}" destId="{8F8E4B6E-3F12-4923-9AF3-F31F52BDC7B5}" srcOrd="0" destOrd="0" presId="urn:microsoft.com/office/officeart/2008/layout/LinedList"/>
    <dgm:cxn modelId="{F00C299F-3F5F-40A9-AD59-9FF6D4B122E6}" srcId="{564F8FDA-2470-4582-B5E8-5DFA3D1C0809}" destId="{A52EBA4F-F841-4E6B-A743-FCC0B9CCB3BF}" srcOrd="0" destOrd="0" parTransId="{2D136DEA-EE62-4C7D-B683-C417FD19FE75}" sibTransId="{FE8AE335-56F8-4074-B688-0E768D389379}"/>
    <dgm:cxn modelId="{DB368C40-092C-45F7-BC83-C1007D6FA00C}" srcId="{564F8FDA-2470-4582-B5E8-5DFA3D1C0809}" destId="{FA324FC6-12E7-470E-B281-D144FAD7F7F8}" srcOrd="1" destOrd="0" parTransId="{FAB68991-DAB7-48EB-8917-51FD95BF4922}" sibTransId="{11C5DD01-52DA-4B87-A5F5-64D2C8AA836E}"/>
    <dgm:cxn modelId="{C4D5FBFD-1E40-45E9-8FBE-262A68761376}" type="presOf" srcId="{564F8FDA-2470-4582-B5E8-5DFA3D1C0809}" destId="{9E5A34E6-C947-44CC-81FC-03D29D7D9EC0}" srcOrd="0" destOrd="0" presId="urn:microsoft.com/office/officeart/2008/layout/LinedList"/>
    <dgm:cxn modelId="{AB9DA721-99F0-4E93-B0FF-C214115F3A73}" srcId="{564F8FDA-2470-4582-B5E8-5DFA3D1C0809}" destId="{86238984-F967-4814-9670-BB9DEE2DAB87}" srcOrd="2" destOrd="0" parTransId="{86142B22-9A60-448E-AFB2-0DA3A8259481}" sibTransId="{5EC9C697-F37B-47EA-B20D-D81C0D21B2ED}"/>
    <dgm:cxn modelId="{B79FDC0F-2EE7-41E8-8D5B-1BCA7AACE352}" type="presOf" srcId="{86238984-F967-4814-9670-BB9DEE2DAB87}" destId="{6BF0785E-5E0D-4D26-82EA-89791174C24B}" srcOrd="0" destOrd="0" presId="urn:microsoft.com/office/officeart/2008/layout/LinedList"/>
    <dgm:cxn modelId="{706DD0ED-6688-407C-950C-19316339B91C}" type="presParOf" srcId="{9E5A34E6-C947-44CC-81FC-03D29D7D9EC0}" destId="{C64B0121-91E7-4C3A-B2ED-7E2E2809F160}" srcOrd="0" destOrd="0" presId="urn:microsoft.com/office/officeart/2008/layout/LinedList"/>
    <dgm:cxn modelId="{D6F2CA68-6718-428D-86B8-72ED25CA118F}" type="presParOf" srcId="{9E5A34E6-C947-44CC-81FC-03D29D7D9EC0}" destId="{ECB8FD8D-FB99-4363-9D0C-F33297EAA396}" srcOrd="1" destOrd="0" presId="urn:microsoft.com/office/officeart/2008/layout/LinedList"/>
    <dgm:cxn modelId="{C174305E-9304-45E0-8C60-58438195431F}" type="presParOf" srcId="{ECB8FD8D-FB99-4363-9D0C-F33297EAA396}" destId="{8F8E4B6E-3F12-4923-9AF3-F31F52BDC7B5}" srcOrd="0" destOrd="0" presId="urn:microsoft.com/office/officeart/2008/layout/LinedList"/>
    <dgm:cxn modelId="{AD9BF36A-FFDD-4CA3-9614-683E44CB72F2}" type="presParOf" srcId="{ECB8FD8D-FB99-4363-9D0C-F33297EAA396}" destId="{B2E6BC87-9790-4434-BC65-920258E28787}" srcOrd="1" destOrd="0" presId="urn:microsoft.com/office/officeart/2008/layout/LinedList"/>
    <dgm:cxn modelId="{BAB4BF8E-C340-47E1-BC29-70BCD67F1066}" type="presParOf" srcId="{9E5A34E6-C947-44CC-81FC-03D29D7D9EC0}" destId="{03E3C02D-02D2-4313-AA69-ACEDF29E4C72}" srcOrd="2" destOrd="0" presId="urn:microsoft.com/office/officeart/2008/layout/LinedList"/>
    <dgm:cxn modelId="{661C9FDC-59F4-4E94-9A23-A91231C341BE}" type="presParOf" srcId="{9E5A34E6-C947-44CC-81FC-03D29D7D9EC0}" destId="{ECE2E167-51B7-436A-8C89-FE85113A40DF}" srcOrd="3" destOrd="0" presId="urn:microsoft.com/office/officeart/2008/layout/LinedList"/>
    <dgm:cxn modelId="{385BC0A9-3451-4069-B90C-D508C7173BE5}" type="presParOf" srcId="{ECE2E167-51B7-436A-8C89-FE85113A40DF}" destId="{D6512884-7DB2-4895-96AF-4777E43F80D9}" srcOrd="0" destOrd="0" presId="urn:microsoft.com/office/officeart/2008/layout/LinedList"/>
    <dgm:cxn modelId="{2F4F990B-7247-405F-AFD9-DEF2FD040D39}" type="presParOf" srcId="{ECE2E167-51B7-436A-8C89-FE85113A40DF}" destId="{DEA0DBD2-DF97-4296-94A0-F21FBD13A6D4}" srcOrd="1" destOrd="0" presId="urn:microsoft.com/office/officeart/2008/layout/LinedList"/>
    <dgm:cxn modelId="{DABAE0B4-A3D4-4665-8AA4-5AA9F7FEE1BF}" type="presParOf" srcId="{9E5A34E6-C947-44CC-81FC-03D29D7D9EC0}" destId="{D6A9FB36-E9EA-4097-A9F6-BB0364E176F9}" srcOrd="4" destOrd="0" presId="urn:microsoft.com/office/officeart/2008/layout/LinedList"/>
    <dgm:cxn modelId="{19F39041-C4AF-4169-86D0-52DD131B52C0}" type="presParOf" srcId="{9E5A34E6-C947-44CC-81FC-03D29D7D9EC0}" destId="{CD62BDD3-2CDC-4840-A0D3-1001E262835E}" srcOrd="5" destOrd="0" presId="urn:microsoft.com/office/officeart/2008/layout/LinedList"/>
    <dgm:cxn modelId="{65BB888D-BD79-4F06-8E88-E04D3AE306A9}" type="presParOf" srcId="{CD62BDD3-2CDC-4840-A0D3-1001E262835E}" destId="{6BF0785E-5E0D-4D26-82EA-89791174C24B}" srcOrd="0" destOrd="0" presId="urn:microsoft.com/office/officeart/2008/layout/LinedList"/>
    <dgm:cxn modelId="{62433B09-0763-4346-AE98-3AFF441AA70F}" type="presParOf" srcId="{CD62BDD3-2CDC-4840-A0D3-1001E262835E}" destId="{2DAA338A-17B8-4741-AA8A-F86B011E2B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836C231-BB48-4FFD-A067-D2739BFEA38C}" type="doc">
      <dgm:prSet loTypeId="urn:microsoft.com/office/officeart/2005/8/layout/chevron2" loCatId="process" qsTypeId="urn:microsoft.com/office/officeart/2005/8/quickstyle/simple3" qsCatId="simple" csTypeId="urn:microsoft.com/office/officeart/2005/8/colors/colorful2" csCatId="colorful" phldr="1"/>
      <dgm:spPr/>
      <dgm:t>
        <a:bodyPr/>
        <a:lstStyle/>
        <a:p>
          <a:endParaRPr lang="it-IT"/>
        </a:p>
      </dgm:t>
    </dgm:pt>
    <dgm:pt modelId="{79D91DDA-8E7F-4B80-AA06-8344C9290DA3}">
      <dgm:prSet/>
      <dgm:spPr/>
      <dgm:t>
        <a:bodyPr/>
        <a:lstStyle/>
        <a:p>
          <a:r>
            <a:rPr lang="it-IT" b="0" i="0" baseline="0"/>
            <a:t>Sono considerate società controllate:</a:t>
          </a:r>
          <a:endParaRPr lang="it-IT"/>
        </a:p>
      </dgm:t>
    </dgm:pt>
    <dgm:pt modelId="{240D7EAD-5AA3-4ABF-8E2B-856EB4798EC6}" type="parTrans" cxnId="{E5D92468-10A1-4765-B7C9-A1A179BCAD37}">
      <dgm:prSet/>
      <dgm:spPr/>
      <dgm:t>
        <a:bodyPr/>
        <a:lstStyle/>
        <a:p>
          <a:endParaRPr lang="it-IT"/>
        </a:p>
      </dgm:t>
    </dgm:pt>
    <dgm:pt modelId="{A3F9C31C-0000-4EEA-B6B8-E4BAF7E82C99}" type="sibTrans" cxnId="{E5D92468-10A1-4765-B7C9-A1A179BCAD37}">
      <dgm:prSet/>
      <dgm:spPr/>
      <dgm:t>
        <a:bodyPr/>
        <a:lstStyle/>
        <a:p>
          <a:endParaRPr lang="it-IT"/>
        </a:p>
      </dgm:t>
    </dgm:pt>
    <dgm:pt modelId="{76256171-7348-48B6-BB2F-7AD0D971ED45}">
      <dgm:prSet/>
      <dgm:spPr/>
      <dgm:t>
        <a:bodyPr/>
        <a:lstStyle/>
        <a:p>
          <a:r>
            <a:rPr lang="it-IT" b="0" i="0" baseline="0" dirty="0"/>
            <a:t>le società in cui un’altra società dispone della maggioranza dei voti esercitabili nell'assemblea ordinaria;</a:t>
          </a:r>
          <a:br>
            <a:rPr lang="it-IT" b="0" i="0" baseline="0" dirty="0"/>
          </a:br>
          <a:endParaRPr lang="it-IT" dirty="0"/>
        </a:p>
      </dgm:t>
    </dgm:pt>
    <dgm:pt modelId="{D9594DE2-BFF7-4670-BD03-547CB2BD6E13}" type="parTrans" cxnId="{9CDA3790-5192-4FBE-BB41-FCF704A698EE}">
      <dgm:prSet/>
      <dgm:spPr/>
      <dgm:t>
        <a:bodyPr/>
        <a:lstStyle/>
        <a:p>
          <a:endParaRPr lang="it-IT"/>
        </a:p>
      </dgm:t>
    </dgm:pt>
    <dgm:pt modelId="{5ED28C4A-519A-4131-BC78-778542D460C0}" type="sibTrans" cxnId="{9CDA3790-5192-4FBE-BB41-FCF704A698EE}">
      <dgm:prSet/>
      <dgm:spPr/>
      <dgm:t>
        <a:bodyPr/>
        <a:lstStyle/>
        <a:p>
          <a:endParaRPr lang="it-IT"/>
        </a:p>
      </dgm:t>
    </dgm:pt>
    <dgm:pt modelId="{57B09737-7C44-483D-8B8A-3F534F38F846}">
      <dgm:prSet/>
      <dgm:spPr/>
      <dgm:t>
        <a:bodyPr/>
        <a:lstStyle/>
        <a:p>
          <a:r>
            <a:rPr lang="it-IT" b="0" i="0" baseline="0" dirty="0"/>
            <a:t>le società in cui un’altra società dispone di voti sufficienti per esercitare un'influenza dominante nell'assemblea ordinaria;</a:t>
          </a:r>
          <a:br>
            <a:rPr lang="it-IT" b="0" i="0" baseline="0" dirty="0"/>
          </a:br>
          <a:endParaRPr lang="it-IT" dirty="0"/>
        </a:p>
      </dgm:t>
    </dgm:pt>
    <dgm:pt modelId="{503F3F6D-CF74-4ED2-8079-C2937EBCB975}" type="parTrans" cxnId="{A7DDA595-2AE5-47C5-B721-CE42F64BBBB7}">
      <dgm:prSet/>
      <dgm:spPr/>
      <dgm:t>
        <a:bodyPr/>
        <a:lstStyle/>
        <a:p>
          <a:endParaRPr lang="it-IT"/>
        </a:p>
      </dgm:t>
    </dgm:pt>
    <dgm:pt modelId="{82D5C741-0CD9-494C-9A4E-B5D5FF8701C4}" type="sibTrans" cxnId="{A7DDA595-2AE5-47C5-B721-CE42F64BBBB7}">
      <dgm:prSet/>
      <dgm:spPr/>
      <dgm:t>
        <a:bodyPr/>
        <a:lstStyle/>
        <a:p>
          <a:endParaRPr lang="it-IT"/>
        </a:p>
      </dgm:t>
    </dgm:pt>
    <dgm:pt modelId="{19ECA3CA-41FE-4A33-BC41-CC07A2B82F8C}">
      <dgm:prSet/>
      <dgm:spPr/>
      <dgm:t>
        <a:bodyPr/>
        <a:lstStyle/>
        <a:p>
          <a:r>
            <a:rPr lang="it-IT" b="0" i="0" baseline="0" dirty="0"/>
            <a:t>le società che sono sotto influenza dominante di un’altra società in virtù di particolari vincoli contrattuali con essa.</a:t>
          </a:r>
          <a:endParaRPr lang="it-IT" dirty="0"/>
        </a:p>
      </dgm:t>
    </dgm:pt>
    <dgm:pt modelId="{82044343-7479-438E-980A-2A285173BD52}" type="parTrans" cxnId="{14C74F71-468E-40B8-B20A-1D14593E118F}">
      <dgm:prSet/>
      <dgm:spPr/>
      <dgm:t>
        <a:bodyPr/>
        <a:lstStyle/>
        <a:p>
          <a:endParaRPr lang="it-IT"/>
        </a:p>
      </dgm:t>
    </dgm:pt>
    <dgm:pt modelId="{EF464B03-DCB9-4DA4-864B-D4B9E8C68E70}" type="sibTrans" cxnId="{14C74F71-468E-40B8-B20A-1D14593E118F}">
      <dgm:prSet/>
      <dgm:spPr/>
      <dgm:t>
        <a:bodyPr/>
        <a:lstStyle/>
        <a:p>
          <a:endParaRPr lang="it-IT"/>
        </a:p>
      </dgm:t>
    </dgm:pt>
    <dgm:pt modelId="{BA4280C8-3728-4730-B5F9-044D5ED0EB3D}" type="pres">
      <dgm:prSet presAssocID="{4836C231-BB48-4FFD-A067-D2739BFEA38C}" presName="linearFlow" presStyleCnt="0">
        <dgm:presLayoutVars>
          <dgm:dir/>
          <dgm:animLvl val="lvl"/>
          <dgm:resizeHandles val="exact"/>
        </dgm:presLayoutVars>
      </dgm:prSet>
      <dgm:spPr/>
      <dgm:t>
        <a:bodyPr/>
        <a:lstStyle/>
        <a:p>
          <a:endParaRPr lang="it-IT"/>
        </a:p>
      </dgm:t>
    </dgm:pt>
    <dgm:pt modelId="{ECC89D7C-90CE-4F72-9157-F52B440BB4DA}" type="pres">
      <dgm:prSet presAssocID="{79D91DDA-8E7F-4B80-AA06-8344C9290DA3}" presName="composite" presStyleCnt="0"/>
      <dgm:spPr/>
    </dgm:pt>
    <dgm:pt modelId="{5FC9B7FD-D0D5-478B-9EC3-A5A3D498C599}" type="pres">
      <dgm:prSet presAssocID="{79D91DDA-8E7F-4B80-AA06-8344C9290DA3}" presName="parentText" presStyleLbl="alignNode1" presStyleIdx="0" presStyleCnt="1">
        <dgm:presLayoutVars>
          <dgm:chMax val="1"/>
          <dgm:bulletEnabled val="1"/>
        </dgm:presLayoutVars>
      </dgm:prSet>
      <dgm:spPr/>
      <dgm:t>
        <a:bodyPr/>
        <a:lstStyle/>
        <a:p>
          <a:endParaRPr lang="it-IT"/>
        </a:p>
      </dgm:t>
    </dgm:pt>
    <dgm:pt modelId="{E0F61CFC-8C99-42F8-8EAE-647A4FA93DF8}" type="pres">
      <dgm:prSet presAssocID="{79D91DDA-8E7F-4B80-AA06-8344C9290DA3}" presName="descendantText" presStyleLbl="alignAcc1" presStyleIdx="0" presStyleCnt="1">
        <dgm:presLayoutVars>
          <dgm:bulletEnabled val="1"/>
        </dgm:presLayoutVars>
      </dgm:prSet>
      <dgm:spPr/>
      <dgm:t>
        <a:bodyPr/>
        <a:lstStyle/>
        <a:p>
          <a:endParaRPr lang="it-IT"/>
        </a:p>
      </dgm:t>
    </dgm:pt>
  </dgm:ptLst>
  <dgm:cxnLst>
    <dgm:cxn modelId="{9CDA3790-5192-4FBE-BB41-FCF704A698EE}" srcId="{79D91DDA-8E7F-4B80-AA06-8344C9290DA3}" destId="{76256171-7348-48B6-BB2F-7AD0D971ED45}" srcOrd="0" destOrd="0" parTransId="{D9594DE2-BFF7-4670-BD03-547CB2BD6E13}" sibTransId="{5ED28C4A-519A-4131-BC78-778542D460C0}"/>
    <dgm:cxn modelId="{43A51DC5-8733-4774-B446-3368D0291D20}" type="presOf" srcId="{4836C231-BB48-4FFD-A067-D2739BFEA38C}" destId="{BA4280C8-3728-4730-B5F9-044D5ED0EB3D}" srcOrd="0" destOrd="0" presId="urn:microsoft.com/office/officeart/2005/8/layout/chevron2"/>
    <dgm:cxn modelId="{825471C4-CC00-4DC1-8F39-AA95BADCC87B}" type="presOf" srcId="{76256171-7348-48B6-BB2F-7AD0D971ED45}" destId="{E0F61CFC-8C99-42F8-8EAE-647A4FA93DF8}" srcOrd="0" destOrd="0" presId="urn:microsoft.com/office/officeart/2005/8/layout/chevron2"/>
    <dgm:cxn modelId="{E5D92468-10A1-4765-B7C9-A1A179BCAD37}" srcId="{4836C231-BB48-4FFD-A067-D2739BFEA38C}" destId="{79D91DDA-8E7F-4B80-AA06-8344C9290DA3}" srcOrd="0" destOrd="0" parTransId="{240D7EAD-5AA3-4ABF-8E2B-856EB4798EC6}" sibTransId="{A3F9C31C-0000-4EEA-B6B8-E4BAF7E82C99}"/>
    <dgm:cxn modelId="{A7DDA595-2AE5-47C5-B721-CE42F64BBBB7}" srcId="{79D91DDA-8E7F-4B80-AA06-8344C9290DA3}" destId="{57B09737-7C44-483D-8B8A-3F534F38F846}" srcOrd="1" destOrd="0" parTransId="{503F3F6D-CF74-4ED2-8079-C2937EBCB975}" sibTransId="{82D5C741-0CD9-494C-9A4E-B5D5FF8701C4}"/>
    <dgm:cxn modelId="{099CC39E-F5AD-472A-BD97-3778DC358C8E}" type="presOf" srcId="{79D91DDA-8E7F-4B80-AA06-8344C9290DA3}" destId="{5FC9B7FD-D0D5-478B-9EC3-A5A3D498C599}" srcOrd="0" destOrd="0" presId="urn:microsoft.com/office/officeart/2005/8/layout/chevron2"/>
    <dgm:cxn modelId="{14C74F71-468E-40B8-B20A-1D14593E118F}" srcId="{79D91DDA-8E7F-4B80-AA06-8344C9290DA3}" destId="{19ECA3CA-41FE-4A33-BC41-CC07A2B82F8C}" srcOrd="2" destOrd="0" parTransId="{82044343-7479-438E-980A-2A285173BD52}" sibTransId="{EF464B03-DCB9-4DA4-864B-D4B9E8C68E70}"/>
    <dgm:cxn modelId="{0FB148EF-EB57-43BD-901B-61CCABAF9FC6}" type="presOf" srcId="{19ECA3CA-41FE-4A33-BC41-CC07A2B82F8C}" destId="{E0F61CFC-8C99-42F8-8EAE-647A4FA93DF8}" srcOrd="0" destOrd="2" presId="urn:microsoft.com/office/officeart/2005/8/layout/chevron2"/>
    <dgm:cxn modelId="{1521C79B-CF66-42DB-96E2-11E9360EA1E4}" type="presOf" srcId="{57B09737-7C44-483D-8B8A-3F534F38F846}" destId="{E0F61CFC-8C99-42F8-8EAE-647A4FA93DF8}" srcOrd="0" destOrd="1" presId="urn:microsoft.com/office/officeart/2005/8/layout/chevron2"/>
    <dgm:cxn modelId="{3C7391D6-22AF-4321-9E21-10512B442443}" type="presParOf" srcId="{BA4280C8-3728-4730-B5F9-044D5ED0EB3D}" destId="{ECC89D7C-90CE-4F72-9157-F52B440BB4DA}" srcOrd="0" destOrd="0" presId="urn:microsoft.com/office/officeart/2005/8/layout/chevron2"/>
    <dgm:cxn modelId="{AB079DAA-DFF4-4D84-9F13-781C3A237CB5}" type="presParOf" srcId="{ECC89D7C-90CE-4F72-9157-F52B440BB4DA}" destId="{5FC9B7FD-D0D5-478B-9EC3-A5A3D498C599}" srcOrd="0" destOrd="0" presId="urn:microsoft.com/office/officeart/2005/8/layout/chevron2"/>
    <dgm:cxn modelId="{72489A6D-DE53-4F55-B243-8C9503A61FE3}" type="presParOf" srcId="{ECC89D7C-90CE-4F72-9157-F52B440BB4DA}" destId="{E0F61CFC-8C99-42F8-8EAE-647A4FA93DF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D457B4E-C25A-46B1-9361-A4760C25F57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it-IT"/>
        </a:p>
      </dgm:t>
    </dgm:pt>
    <dgm:pt modelId="{6E62B39E-48A3-4148-977E-5DD7CD87CCFC}">
      <dgm:prSet/>
      <dgm:spPr/>
      <dgm:t>
        <a:bodyPr/>
        <a:lstStyle/>
        <a:p>
          <a:r>
            <a:rPr lang="it-IT" dirty="0"/>
            <a:t>d) la </a:t>
          </a:r>
          <a:r>
            <a:rPr lang="it-IT" b="1" dirty="0"/>
            <a:t>sopravvenuta inidoneità del revisore legale o della società di revisione legale ad assolvere l'incarico ricevuto</a:t>
          </a:r>
          <a:r>
            <a:rPr lang="it-IT" dirty="0"/>
            <a:t>, per insufficienza di mezzi o di risorse</a:t>
          </a:r>
        </a:p>
      </dgm:t>
    </dgm:pt>
    <dgm:pt modelId="{B53361AF-C056-4644-96E7-16864E1A4DE6}" type="parTrans" cxnId="{AA4EC61A-8BBA-4320-AD3A-946448AB1717}">
      <dgm:prSet/>
      <dgm:spPr/>
      <dgm:t>
        <a:bodyPr/>
        <a:lstStyle/>
        <a:p>
          <a:endParaRPr lang="it-IT"/>
        </a:p>
      </dgm:t>
    </dgm:pt>
    <dgm:pt modelId="{54B5A522-8861-4D40-B47E-EE59C4378BF9}" type="sibTrans" cxnId="{AA4EC61A-8BBA-4320-AD3A-946448AB1717}">
      <dgm:prSet/>
      <dgm:spPr/>
      <dgm:t>
        <a:bodyPr/>
        <a:lstStyle/>
        <a:p>
          <a:endParaRPr lang="it-IT"/>
        </a:p>
      </dgm:t>
    </dgm:pt>
    <dgm:pt modelId="{A16F219D-FF9A-42AE-A2E5-9BA57FE89E5F}">
      <dgm:prSet/>
      <dgm:spPr/>
      <dgm:t>
        <a:bodyPr/>
        <a:lstStyle/>
        <a:p>
          <a:r>
            <a:rPr lang="it-IT" dirty="0"/>
            <a:t>e) il </a:t>
          </a:r>
          <a:r>
            <a:rPr lang="it-IT" b="1" dirty="0"/>
            <a:t>riallineamento della durata dell'incarico a quello della società capogruppo dell'ente di interesse pubblico </a:t>
          </a:r>
          <a:r>
            <a:rPr lang="it-IT" dirty="0"/>
            <a:t>appartenente al medesimo gruppo</a:t>
          </a:r>
        </a:p>
      </dgm:t>
    </dgm:pt>
    <dgm:pt modelId="{8F0F872E-C27B-4C58-AF8F-D4933925B18E}" type="parTrans" cxnId="{6D4486C9-ACDD-4251-B2FD-7FCE00D4E82D}">
      <dgm:prSet/>
      <dgm:spPr/>
      <dgm:t>
        <a:bodyPr/>
        <a:lstStyle/>
        <a:p>
          <a:endParaRPr lang="it-IT"/>
        </a:p>
      </dgm:t>
    </dgm:pt>
    <dgm:pt modelId="{B2B031AC-6667-4144-9953-18FB5AF6A1D7}" type="sibTrans" cxnId="{6D4486C9-ACDD-4251-B2FD-7FCE00D4E82D}">
      <dgm:prSet/>
      <dgm:spPr/>
      <dgm:t>
        <a:bodyPr/>
        <a:lstStyle/>
        <a:p>
          <a:endParaRPr lang="it-IT"/>
        </a:p>
      </dgm:t>
    </dgm:pt>
    <dgm:pt modelId="{235A85D5-2244-46E0-902F-6EAF020A9AF3}">
      <dgm:prSet/>
      <dgm:spPr/>
      <dgm:t>
        <a:bodyPr/>
        <a:lstStyle/>
        <a:p>
          <a:r>
            <a:rPr lang="it-IT" dirty="0"/>
            <a:t>f) i </a:t>
          </a:r>
          <a:r>
            <a:rPr lang="it-IT" b="1" dirty="0"/>
            <a:t>gravi inadempimenti del revisore legale o della società di revisione legale </a:t>
          </a:r>
          <a:r>
            <a:rPr lang="it-IT" dirty="0"/>
            <a:t>che incidono  sulla corretta prosecuzione del rapporto</a:t>
          </a:r>
        </a:p>
      </dgm:t>
    </dgm:pt>
    <dgm:pt modelId="{0BDC544D-E0E0-4769-8F95-9038390A6FF0}" type="parTrans" cxnId="{443C30E4-DAEC-4486-9363-D116AFC55AAF}">
      <dgm:prSet/>
      <dgm:spPr/>
      <dgm:t>
        <a:bodyPr/>
        <a:lstStyle/>
        <a:p>
          <a:endParaRPr lang="it-IT"/>
        </a:p>
      </dgm:t>
    </dgm:pt>
    <dgm:pt modelId="{D2D194E6-17D9-4E45-B2C3-322C7CAAB078}" type="sibTrans" cxnId="{443C30E4-DAEC-4486-9363-D116AFC55AAF}">
      <dgm:prSet/>
      <dgm:spPr/>
      <dgm:t>
        <a:bodyPr/>
        <a:lstStyle/>
        <a:p>
          <a:endParaRPr lang="it-IT"/>
        </a:p>
      </dgm:t>
    </dgm:pt>
    <dgm:pt modelId="{71682E93-0DDC-40D2-BA6B-2F902C82E5B3}">
      <dgm:prSet/>
      <dgm:spPr/>
      <dgm:t>
        <a:bodyPr/>
        <a:lstStyle/>
        <a:p>
          <a:r>
            <a:rPr lang="it-IT" dirty="0"/>
            <a:t>g) </a:t>
          </a:r>
          <a:r>
            <a:rPr lang="it-IT" b="1" dirty="0"/>
            <a:t>l'acquisizione o la perdita della qualificazione di ente di interesse pubblico</a:t>
          </a:r>
        </a:p>
      </dgm:t>
    </dgm:pt>
    <dgm:pt modelId="{07068A0C-E100-4E12-8A02-F31E32C540FA}" type="parTrans" cxnId="{EE21844C-61B0-4866-8155-8320B78F5DEB}">
      <dgm:prSet/>
      <dgm:spPr/>
      <dgm:t>
        <a:bodyPr/>
        <a:lstStyle/>
        <a:p>
          <a:endParaRPr lang="it-IT"/>
        </a:p>
      </dgm:t>
    </dgm:pt>
    <dgm:pt modelId="{43E64721-62B7-4A4A-8DFF-1E73ADF78CC8}" type="sibTrans" cxnId="{EE21844C-61B0-4866-8155-8320B78F5DEB}">
      <dgm:prSet/>
      <dgm:spPr/>
      <dgm:t>
        <a:bodyPr/>
        <a:lstStyle/>
        <a:p>
          <a:endParaRPr lang="it-IT"/>
        </a:p>
      </dgm:t>
    </dgm:pt>
    <dgm:pt modelId="{2E381183-63E5-4329-B112-952039050F45}">
      <dgm:prSet/>
      <dgm:spPr/>
      <dgm:t>
        <a:bodyPr/>
        <a:lstStyle/>
        <a:p>
          <a:r>
            <a:rPr lang="it-IT" dirty="0"/>
            <a:t>h) la </a:t>
          </a:r>
          <a:r>
            <a:rPr lang="it-IT" b="0" dirty="0"/>
            <a:t>situazione sopravvenuta idonea a compromettere l'indipendenza del revisore </a:t>
          </a:r>
          <a:r>
            <a:rPr lang="it-IT" dirty="0"/>
            <a:t>legale o della società di revisione legale</a:t>
          </a:r>
        </a:p>
      </dgm:t>
    </dgm:pt>
    <dgm:pt modelId="{145FE688-B9DF-448F-84F4-65201C993C4A}" type="parTrans" cxnId="{3E028B94-285E-4E64-9550-631610F1BA69}">
      <dgm:prSet/>
      <dgm:spPr/>
      <dgm:t>
        <a:bodyPr/>
        <a:lstStyle/>
        <a:p>
          <a:endParaRPr lang="it-IT"/>
        </a:p>
      </dgm:t>
    </dgm:pt>
    <dgm:pt modelId="{C4FB7A97-2CDD-468D-BB23-646A01E4EF31}" type="sibTrans" cxnId="{3E028B94-285E-4E64-9550-631610F1BA69}">
      <dgm:prSet/>
      <dgm:spPr/>
      <dgm:t>
        <a:bodyPr/>
        <a:lstStyle/>
        <a:p>
          <a:endParaRPr lang="it-IT"/>
        </a:p>
      </dgm:t>
    </dgm:pt>
    <dgm:pt modelId="{CDCEB1C9-464B-494E-BD03-71F41849914C}">
      <dgm:prSet/>
      <dgm:spPr/>
      <dgm:t>
        <a:bodyPr/>
        <a:lstStyle/>
        <a:p>
          <a:r>
            <a:rPr lang="it-IT" dirty="0"/>
            <a:t>i) la </a:t>
          </a:r>
          <a:r>
            <a:rPr lang="it-IT" b="1" dirty="0"/>
            <a:t>sopravvenuta insussistenza dell'obbligo di revisione legale per l'intervenuta carenza dei requisiti previsti dalla legge</a:t>
          </a:r>
        </a:p>
      </dgm:t>
    </dgm:pt>
    <dgm:pt modelId="{D6F58D7B-21D2-49B6-8074-903478F2AA36}" type="parTrans" cxnId="{DBDCC6BA-6530-4CBD-9B9F-141CF5D15884}">
      <dgm:prSet/>
      <dgm:spPr/>
      <dgm:t>
        <a:bodyPr/>
        <a:lstStyle/>
        <a:p>
          <a:endParaRPr lang="it-IT"/>
        </a:p>
      </dgm:t>
    </dgm:pt>
    <dgm:pt modelId="{A0D224DB-2A8F-45F0-9BFA-C9C7CBCD8BF7}" type="sibTrans" cxnId="{DBDCC6BA-6530-4CBD-9B9F-141CF5D15884}">
      <dgm:prSet/>
      <dgm:spPr/>
      <dgm:t>
        <a:bodyPr/>
        <a:lstStyle/>
        <a:p>
          <a:endParaRPr lang="it-IT"/>
        </a:p>
      </dgm:t>
    </dgm:pt>
    <dgm:pt modelId="{1B0003F9-F540-4A2C-A69E-B9B64007373A}" type="pres">
      <dgm:prSet presAssocID="{7D457B4E-C25A-46B1-9361-A4760C25F574}" presName="vert0" presStyleCnt="0">
        <dgm:presLayoutVars>
          <dgm:dir/>
          <dgm:animOne val="branch"/>
          <dgm:animLvl val="lvl"/>
        </dgm:presLayoutVars>
      </dgm:prSet>
      <dgm:spPr/>
      <dgm:t>
        <a:bodyPr/>
        <a:lstStyle/>
        <a:p>
          <a:endParaRPr lang="it-IT"/>
        </a:p>
      </dgm:t>
    </dgm:pt>
    <dgm:pt modelId="{B069A9AC-59B8-4FD8-A774-F4B5930A0FDB}" type="pres">
      <dgm:prSet presAssocID="{6E62B39E-48A3-4148-977E-5DD7CD87CCFC}" presName="thickLine" presStyleLbl="alignNode1" presStyleIdx="0" presStyleCnt="6"/>
      <dgm:spPr/>
    </dgm:pt>
    <dgm:pt modelId="{E14863DB-A25E-4989-BBEC-29A9D88DBEBE}" type="pres">
      <dgm:prSet presAssocID="{6E62B39E-48A3-4148-977E-5DD7CD87CCFC}" presName="horz1" presStyleCnt="0"/>
      <dgm:spPr/>
    </dgm:pt>
    <dgm:pt modelId="{C2BB2C40-EAB4-43B3-B7A2-2614DD75198C}" type="pres">
      <dgm:prSet presAssocID="{6E62B39E-48A3-4148-977E-5DD7CD87CCFC}" presName="tx1" presStyleLbl="revTx" presStyleIdx="0" presStyleCnt="6"/>
      <dgm:spPr/>
      <dgm:t>
        <a:bodyPr/>
        <a:lstStyle/>
        <a:p>
          <a:endParaRPr lang="it-IT"/>
        </a:p>
      </dgm:t>
    </dgm:pt>
    <dgm:pt modelId="{334ED0EB-0985-4105-A13D-2D33E75F5530}" type="pres">
      <dgm:prSet presAssocID="{6E62B39E-48A3-4148-977E-5DD7CD87CCFC}" presName="vert1" presStyleCnt="0"/>
      <dgm:spPr/>
    </dgm:pt>
    <dgm:pt modelId="{83271D04-AAE8-4706-BC89-31ADE37BD48D}" type="pres">
      <dgm:prSet presAssocID="{A16F219D-FF9A-42AE-A2E5-9BA57FE89E5F}" presName="thickLine" presStyleLbl="alignNode1" presStyleIdx="1" presStyleCnt="6"/>
      <dgm:spPr/>
    </dgm:pt>
    <dgm:pt modelId="{E3C8750B-7742-44C5-837C-9971BCC82462}" type="pres">
      <dgm:prSet presAssocID="{A16F219D-FF9A-42AE-A2E5-9BA57FE89E5F}" presName="horz1" presStyleCnt="0"/>
      <dgm:spPr/>
    </dgm:pt>
    <dgm:pt modelId="{DA669F07-1A05-4F76-8FFB-AAAA3E8B27CB}" type="pres">
      <dgm:prSet presAssocID="{A16F219D-FF9A-42AE-A2E5-9BA57FE89E5F}" presName="tx1" presStyleLbl="revTx" presStyleIdx="1" presStyleCnt="6"/>
      <dgm:spPr/>
      <dgm:t>
        <a:bodyPr/>
        <a:lstStyle/>
        <a:p>
          <a:endParaRPr lang="it-IT"/>
        </a:p>
      </dgm:t>
    </dgm:pt>
    <dgm:pt modelId="{DA1662DF-3142-42D0-AB29-87EF227003B1}" type="pres">
      <dgm:prSet presAssocID="{A16F219D-FF9A-42AE-A2E5-9BA57FE89E5F}" presName="vert1" presStyleCnt="0"/>
      <dgm:spPr/>
    </dgm:pt>
    <dgm:pt modelId="{7AD6F267-96B2-43E6-8AD8-C8D6CDA362A6}" type="pres">
      <dgm:prSet presAssocID="{235A85D5-2244-46E0-902F-6EAF020A9AF3}" presName="thickLine" presStyleLbl="alignNode1" presStyleIdx="2" presStyleCnt="6"/>
      <dgm:spPr/>
    </dgm:pt>
    <dgm:pt modelId="{748325E8-8691-4834-A35C-9272FA25D8C3}" type="pres">
      <dgm:prSet presAssocID="{235A85D5-2244-46E0-902F-6EAF020A9AF3}" presName="horz1" presStyleCnt="0"/>
      <dgm:spPr/>
    </dgm:pt>
    <dgm:pt modelId="{A0F4645C-1B47-4BF0-BF62-ECA6F56550C8}" type="pres">
      <dgm:prSet presAssocID="{235A85D5-2244-46E0-902F-6EAF020A9AF3}" presName="tx1" presStyleLbl="revTx" presStyleIdx="2" presStyleCnt="6"/>
      <dgm:spPr/>
      <dgm:t>
        <a:bodyPr/>
        <a:lstStyle/>
        <a:p>
          <a:endParaRPr lang="it-IT"/>
        </a:p>
      </dgm:t>
    </dgm:pt>
    <dgm:pt modelId="{233A4C5A-5F1A-40BE-9A1A-1D4C7D137B56}" type="pres">
      <dgm:prSet presAssocID="{235A85D5-2244-46E0-902F-6EAF020A9AF3}" presName="vert1" presStyleCnt="0"/>
      <dgm:spPr/>
    </dgm:pt>
    <dgm:pt modelId="{F3B23F55-547A-452A-9B53-FFBEED6A5FEE}" type="pres">
      <dgm:prSet presAssocID="{71682E93-0DDC-40D2-BA6B-2F902C82E5B3}" presName="thickLine" presStyleLbl="alignNode1" presStyleIdx="3" presStyleCnt="6"/>
      <dgm:spPr/>
    </dgm:pt>
    <dgm:pt modelId="{7EB1E08B-FBAC-46E4-B88E-44606AB75774}" type="pres">
      <dgm:prSet presAssocID="{71682E93-0DDC-40D2-BA6B-2F902C82E5B3}" presName="horz1" presStyleCnt="0"/>
      <dgm:spPr/>
    </dgm:pt>
    <dgm:pt modelId="{1F462F11-7371-4886-8C8C-C1F3A8A84950}" type="pres">
      <dgm:prSet presAssocID="{71682E93-0DDC-40D2-BA6B-2F902C82E5B3}" presName="tx1" presStyleLbl="revTx" presStyleIdx="3" presStyleCnt="6"/>
      <dgm:spPr/>
      <dgm:t>
        <a:bodyPr/>
        <a:lstStyle/>
        <a:p>
          <a:endParaRPr lang="it-IT"/>
        </a:p>
      </dgm:t>
    </dgm:pt>
    <dgm:pt modelId="{1609FFC0-0303-4F1D-98C2-F650CFF26FB1}" type="pres">
      <dgm:prSet presAssocID="{71682E93-0DDC-40D2-BA6B-2F902C82E5B3}" presName="vert1" presStyleCnt="0"/>
      <dgm:spPr/>
    </dgm:pt>
    <dgm:pt modelId="{44AEDD13-19E1-45E4-911C-112EA4BBC1DC}" type="pres">
      <dgm:prSet presAssocID="{2E381183-63E5-4329-B112-952039050F45}" presName="thickLine" presStyleLbl="alignNode1" presStyleIdx="4" presStyleCnt="6"/>
      <dgm:spPr/>
    </dgm:pt>
    <dgm:pt modelId="{7F0320C9-8404-494C-ADAD-8C133D5F2D25}" type="pres">
      <dgm:prSet presAssocID="{2E381183-63E5-4329-B112-952039050F45}" presName="horz1" presStyleCnt="0"/>
      <dgm:spPr/>
    </dgm:pt>
    <dgm:pt modelId="{115ACDB6-3E29-4250-88CF-C82499029145}" type="pres">
      <dgm:prSet presAssocID="{2E381183-63E5-4329-B112-952039050F45}" presName="tx1" presStyleLbl="revTx" presStyleIdx="4" presStyleCnt="6"/>
      <dgm:spPr/>
      <dgm:t>
        <a:bodyPr/>
        <a:lstStyle/>
        <a:p>
          <a:endParaRPr lang="it-IT"/>
        </a:p>
      </dgm:t>
    </dgm:pt>
    <dgm:pt modelId="{6619910D-122B-4F17-9FBA-8EEEB3AE0310}" type="pres">
      <dgm:prSet presAssocID="{2E381183-63E5-4329-B112-952039050F45}" presName="vert1" presStyleCnt="0"/>
      <dgm:spPr/>
    </dgm:pt>
    <dgm:pt modelId="{22E2571B-0FB4-400C-91DE-D047F5525CBE}" type="pres">
      <dgm:prSet presAssocID="{CDCEB1C9-464B-494E-BD03-71F41849914C}" presName="thickLine" presStyleLbl="alignNode1" presStyleIdx="5" presStyleCnt="6"/>
      <dgm:spPr/>
    </dgm:pt>
    <dgm:pt modelId="{04B18532-BB6D-4C84-9792-699E07529DD4}" type="pres">
      <dgm:prSet presAssocID="{CDCEB1C9-464B-494E-BD03-71F41849914C}" presName="horz1" presStyleCnt="0"/>
      <dgm:spPr/>
    </dgm:pt>
    <dgm:pt modelId="{4AC3F31B-E69A-4B67-A8E3-337426C50091}" type="pres">
      <dgm:prSet presAssocID="{CDCEB1C9-464B-494E-BD03-71F41849914C}" presName="tx1" presStyleLbl="revTx" presStyleIdx="5" presStyleCnt="6"/>
      <dgm:spPr/>
      <dgm:t>
        <a:bodyPr/>
        <a:lstStyle/>
        <a:p>
          <a:endParaRPr lang="it-IT"/>
        </a:p>
      </dgm:t>
    </dgm:pt>
    <dgm:pt modelId="{6A9BADAC-1076-4148-A815-3DC6BB2A935B}" type="pres">
      <dgm:prSet presAssocID="{CDCEB1C9-464B-494E-BD03-71F41849914C}" presName="vert1" presStyleCnt="0"/>
      <dgm:spPr/>
    </dgm:pt>
  </dgm:ptLst>
  <dgm:cxnLst>
    <dgm:cxn modelId="{443C30E4-DAEC-4486-9363-D116AFC55AAF}" srcId="{7D457B4E-C25A-46B1-9361-A4760C25F574}" destId="{235A85D5-2244-46E0-902F-6EAF020A9AF3}" srcOrd="2" destOrd="0" parTransId="{0BDC544D-E0E0-4769-8F95-9038390A6FF0}" sibTransId="{D2D194E6-17D9-4E45-B2C3-322C7CAAB078}"/>
    <dgm:cxn modelId="{10A71EA5-549B-470E-B065-A70FD08DC1DF}" type="presOf" srcId="{71682E93-0DDC-40D2-BA6B-2F902C82E5B3}" destId="{1F462F11-7371-4886-8C8C-C1F3A8A84950}" srcOrd="0" destOrd="0" presId="urn:microsoft.com/office/officeart/2008/layout/LinedList"/>
    <dgm:cxn modelId="{AA4EC61A-8BBA-4320-AD3A-946448AB1717}" srcId="{7D457B4E-C25A-46B1-9361-A4760C25F574}" destId="{6E62B39E-48A3-4148-977E-5DD7CD87CCFC}" srcOrd="0" destOrd="0" parTransId="{B53361AF-C056-4644-96E7-16864E1A4DE6}" sibTransId="{54B5A522-8861-4D40-B47E-EE59C4378BF9}"/>
    <dgm:cxn modelId="{579324C1-91FF-4CE7-AE02-75D3D0590F53}" type="presOf" srcId="{A16F219D-FF9A-42AE-A2E5-9BA57FE89E5F}" destId="{DA669F07-1A05-4F76-8FFB-AAAA3E8B27CB}" srcOrd="0" destOrd="0" presId="urn:microsoft.com/office/officeart/2008/layout/LinedList"/>
    <dgm:cxn modelId="{ACCA248C-7A37-48D0-BA79-7BEBA553BFA0}" type="presOf" srcId="{235A85D5-2244-46E0-902F-6EAF020A9AF3}" destId="{A0F4645C-1B47-4BF0-BF62-ECA6F56550C8}" srcOrd="0" destOrd="0" presId="urn:microsoft.com/office/officeart/2008/layout/LinedList"/>
    <dgm:cxn modelId="{1C191638-F81D-41B8-908A-0FB33D740773}" type="presOf" srcId="{7D457B4E-C25A-46B1-9361-A4760C25F574}" destId="{1B0003F9-F540-4A2C-A69E-B9B64007373A}" srcOrd="0" destOrd="0" presId="urn:microsoft.com/office/officeart/2008/layout/LinedList"/>
    <dgm:cxn modelId="{EE21844C-61B0-4866-8155-8320B78F5DEB}" srcId="{7D457B4E-C25A-46B1-9361-A4760C25F574}" destId="{71682E93-0DDC-40D2-BA6B-2F902C82E5B3}" srcOrd="3" destOrd="0" parTransId="{07068A0C-E100-4E12-8A02-F31E32C540FA}" sibTransId="{43E64721-62B7-4A4A-8DFF-1E73ADF78CC8}"/>
    <dgm:cxn modelId="{57B73B67-D8C2-4EF6-A6E7-9A74F2F04017}" type="presOf" srcId="{6E62B39E-48A3-4148-977E-5DD7CD87CCFC}" destId="{C2BB2C40-EAB4-43B3-B7A2-2614DD75198C}" srcOrd="0" destOrd="0" presId="urn:microsoft.com/office/officeart/2008/layout/LinedList"/>
    <dgm:cxn modelId="{6D4486C9-ACDD-4251-B2FD-7FCE00D4E82D}" srcId="{7D457B4E-C25A-46B1-9361-A4760C25F574}" destId="{A16F219D-FF9A-42AE-A2E5-9BA57FE89E5F}" srcOrd="1" destOrd="0" parTransId="{8F0F872E-C27B-4C58-AF8F-D4933925B18E}" sibTransId="{B2B031AC-6667-4144-9953-18FB5AF6A1D7}"/>
    <dgm:cxn modelId="{5E5B61DC-8C69-47C2-9B9F-B06640ABB2DE}" type="presOf" srcId="{2E381183-63E5-4329-B112-952039050F45}" destId="{115ACDB6-3E29-4250-88CF-C82499029145}" srcOrd="0" destOrd="0" presId="urn:microsoft.com/office/officeart/2008/layout/LinedList"/>
    <dgm:cxn modelId="{3E028B94-285E-4E64-9550-631610F1BA69}" srcId="{7D457B4E-C25A-46B1-9361-A4760C25F574}" destId="{2E381183-63E5-4329-B112-952039050F45}" srcOrd="4" destOrd="0" parTransId="{145FE688-B9DF-448F-84F4-65201C993C4A}" sibTransId="{C4FB7A97-2CDD-468D-BB23-646A01E4EF31}"/>
    <dgm:cxn modelId="{369B6403-6B0A-4678-BF0C-D01E0909FD29}" type="presOf" srcId="{CDCEB1C9-464B-494E-BD03-71F41849914C}" destId="{4AC3F31B-E69A-4B67-A8E3-337426C50091}" srcOrd="0" destOrd="0" presId="urn:microsoft.com/office/officeart/2008/layout/LinedList"/>
    <dgm:cxn modelId="{DBDCC6BA-6530-4CBD-9B9F-141CF5D15884}" srcId="{7D457B4E-C25A-46B1-9361-A4760C25F574}" destId="{CDCEB1C9-464B-494E-BD03-71F41849914C}" srcOrd="5" destOrd="0" parTransId="{D6F58D7B-21D2-49B6-8074-903478F2AA36}" sibTransId="{A0D224DB-2A8F-45F0-9BFA-C9C7CBCD8BF7}"/>
    <dgm:cxn modelId="{437EDAF5-19D1-4F11-A8F2-F0A433CF3321}" type="presParOf" srcId="{1B0003F9-F540-4A2C-A69E-B9B64007373A}" destId="{B069A9AC-59B8-4FD8-A774-F4B5930A0FDB}" srcOrd="0" destOrd="0" presId="urn:microsoft.com/office/officeart/2008/layout/LinedList"/>
    <dgm:cxn modelId="{652FE1D6-351A-4F60-A9CB-62497BF95FD7}" type="presParOf" srcId="{1B0003F9-F540-4A2C-A69E-B9B64007373A}" destId="{E14863DB-A25E-4989-BBEC-29A9D88DBEBE}" srcOrd="1" destOrd="0" presId="urn:microsoft.com/office/officeart/2008/layout/LinedList"/>
    <dgm:cxn modelId="{00EF89EE-F02D-4D11-BE98-1FAF9ED1A9E1}" type="presParOf" srcId="{E14863DB-A25E-4989-BBEC-29A9D88DBEBE}" destId="{C2BB2C40-EAB4-43B3-B7A2-2614DD75198C}" srcOrd="0" destOrd="0" presId="urn:microsoft.com/office/officeart/2008/layout/LinedList"/>
    <dgm:cxn modelId="{7E2DA379-37A7-4807-9783-869657D43CBC}" type="presParOf" srcId="{E14863DB-A25E-4989-BBEC-29A9D88DBEBE}" destId="{334ED0EB-0985-4105-A13D-2D33E75F5530}" srcOrd="1" destOrd="0" presId="urn:microsoft.com/office/officeart/2008/layout/LinedList"/>
    <dgm:cxn modelId="{CD3F20FB-1245-454F-86AD-72E3FF700CA2}" type="presParOf" srcId="{1B0003F9-F540-4A2C-A69E-B9B64007373A}" destId="{83271D04-AAE8-4706-BC89-31ADE37BD48D}" srcOrd="2" destOrd="0" presId="urn:microsoft.com/office/officeart/2008/layout/LinedList"/>
    <dgm:cxn modelId="{4EA0C2C9-8002-423F-94AF-06F436E5C176}" type="presParOf" srcId="{1B0003F9-F540-4A2C-A69E-B9B64007373A}" destId="{E3C8750B-7742-44C5-837C-9971BCC82462}" srcOrd="3" destOrd="0" presId="urn:microsoft.com/office/officeart/2008/layout/LinedList"/>
    <dgm:cxn modelId="{FA85DA54-B3EB-4BEC-90B6-441ACA9CD91F}" type="presParOf" srcId="{E3C8750B-7742-44C5-837C-9971BCC82462}" destId="{DA669F07-1A05-4F76-8FFB-AAAA3E8B27CB}" srcOrd="0" destOrd="0" presId="urn:microsoft.com/office/officeart/2008/layout/LinedList"/>
    <dgm:cxn modelId="{D6B54597-C892-400D-AA4E-3D9589EF6BDE}" type="presParOf" srcId="{E3C8750B-7742-44C5-837C-9971BCC82462}" destId="{DA1662DF-3142-42D0-AB29-87EF227003B1}" srcOrd="1" destOrd="0" presId="urn:microsoft.com/office/officeart/2008/layout/LinedList"/>
    <dgm:cxn modelId="{D8958CD1-0BD1-41D9-AD6B-8529CB2D1D16}" type="presParOf" srcId="{1B0003F9-F540-4A2C-A69E-B9B64007373A}" destId="{7AD6F267-96B2-43E6-8AD8-C8D6CDA362A6}" srcOrd="4" destOrd="0" presId="urn:microsoft.com/office/officeart/2008/layout/LinedList"/>
    <dgm:cxn modelId="{4AFC8545-57E1-4E2D-9E50-63B003D6F5B7}" type="presParOf" srcId="{1B0003F9-F540-4A2C-A69E-B9B64007373A}" destId="{748325E8-8691-4834-A35C-9272FA25D8C3}" srcOrd="5" destOrd="0" presId="urn:microsoft.com/office/officeart/2008/layout/LinedList"/>
    <dgm:cxn modelId="{4F6302BE-3441-4920-9282-9F331EA53505}" type="presParOf" srcId="{748325E8-8691-4834-A35C-9272FA25D8C3}" destId="{A0F4645C-1B47-4BF0-BF62-ECA6F56550C8}" srcOrd="0" destOrd="0" presId="urn:microsoft.com/office/officeart/2008/layout/LinedList"/>
    <dgm:cxn modelId="{664F2960-0DD3-4B8E-9A93-8CD19FF1F9DD}" type="presParOf" srcId="{748325E8-8691-4834-A35C-9272FA25D8C3}" destId="{233A4C5A-5F1A-40BE-9A1A-1D4C7D137B56}" srcOrd="1" destOrd="0" presId="urn:microsoft.com/office/officeart/2008/layout/LinedList"/>
    <dgm:cxn modelId="{91EDF1D9-8D8B-40E3-B4A7-A8979B3A3ECA}" type="presParOf" srcId="{1B0003F9-F540-4A2C-A69E-B9B64007373A}" destId="{F3B23F55-547A-452A-9B53-FFBEED6A5FEE}" srcOrd="6" destOrd="0" presId="urn:microsoft.com/office/officeart/2008/layout/LinedList"/>
    <dgm:cxn modelId="{4C1B3B37-02EB-4B05-8555-2D12491A7D66}" type="presParOf" srcId="{1B0003F9-F540-4A2C-A69E-B9B64007373A}" destId="{7EB1E08B-FBAC-46E4-B88E-44606AB75774}" srcOrd="7" destOrd="0" presId="urn:microsoft.com/office/officeart/2008/layout/LinedList"/>
    <dgm:cxn modelId="{5A17AC9A-6F9A-4A52-A8C7-6E687FCC8ED0}" type="presParOf" srcId="{7EB1E08B-FBAC-46E4-B88E-44606AB75774}" destId="{1F462F11-7371-4886-8C8C-C1F3A8A84950}" srcOrd="0" destOrd="0" presId="urn:microsoft.com/office/officeart/2008/layout/LinedList"/>
    <dgm:cxn modelId="{65761552-D21A-4914-8970-028CC6E8CAD1}" type="presParOf" srcId="{7EB1E08B-FBAC-46E4-B88E-44606AB75774}" destId="{1609FFC0-0303-4F1D-98C2-F650CFF26FB1}" srcOrd="1" destOrd="0" presId="urn:microsoft.com/office/officeart/2008/layout/LinedList"/>
    <dgm:cxn modelId="{C44282CC-3C50-4AFA-97CD-F4A16E076E53}" type="presParOf" srcId="{1B0003F9-F540-4A2C-A69E-B9B64007373A}" destId="{44AEDD13-19E1-45E4-911C-112EA4BBC1DC}" srcOrd="8" destOrd="0" presId="urn:microsoft.com/office/officeart/2008/layout/LinedList"/>
    <dgm:cxn modelId="{0B79CE95-9ACC-447B-BDBC-A48434F3C30B}" type="presParOf" srcId="{1B0003F9-F540-4A2C-A69E-B9B64007373A}" destId="{7F0320C9-8404-494C-ADAD-8C133D5F2D25}" srcOrd="9" destOrd="0" presId="urn:microsoft.com/office/officeart/2008/layout/LinedList"/>
    <dgm:cxn modelId="{0931AB6F-AD4D-43AA-9656-7B518B0B146A}" type="presParOf" srcId="{7F0320C9-8404-494C-ADAD-8C133D5F2D25}" destId="{115ACDB6-3E29-4250-88CF-C82499029145}" srcOrd="0" destOrd="0" presId="urn:microsoft.com/office/officeart/2008/layout/LinedList"/>
    <dgm:cxn modelId="{09A6A55C-57C1-4CFC-AECF-16D47363271F}" type="presParOf" srcId="{7F0320C9-8404-494C-ADAD-8C133D5F2D25}" destId="{6619910D-122B-4F17-9FBA-8EEEB3AE0310}" srcOrd="1" destOrd="0" presId="urn:microsoft.com/office/officeart/2008/layout/LinedList"/>
    <dgm:cxn modelId="{8E26864A-5875-4A93-9FDE-017EB7574942}" type="presParOf" srcId="{1B0003F9-F540-4A2C-A69E-B9B64007373A}" destId="{22E2571B-0FB4-400C-91DE-D047F5525CBE}" srcOrd="10" destOrd="0" presId="urn:microsoft.com/office/officeart/2008/layout/LinedList"/>
    <dgm:cxn modelId="{36C52011-B475-4609-9979-A685F45E0549}" type="presParOf" srcId="{1B0003F9-F540-4A2C-A69E-B9B64007373A}" destId="{04B18532-BB6D-4C84-9792-699E07529DD4}" srcOrd="11" destOrd="0" presId="urn:microsoft.com/office/officeart/2008/layout/LinedList"/>
    <dgm:cxn modelId="{90C05CEF-0426-470D-B2C1-650AF6CD78B4}" type="presParOf" srcId="{04B18532-BB6D-4C84-9792-699E07529DD4}" destId="{4AC3F31B-E69A-4B67-A8E3-337426C50091}" srcOrd="0" destOrd="0" presId="urn:microsoft.com/office/officeart/2008/layout/LinedList"/>
    <dgm:cxn modelId="{7FD8826B-667B-4451-AE5B-CB39DAC91F73}" type="presParOf" srcId="{04B18532-BB6D-4C84-9792-699E07529DD4}" destId="{6A9BADAC-1076-4148-A815-3DC6BB2A93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400BE52-1F18-4207-93F2-3A5789275C3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it-IT"/>
        </a:p>
      </dgm:t>
    </dgm:pt>
    <dgm:pt modelId="{822FDF67-D489-4C5D-B829-EE831001A443}">
      <dgm:prSet/>
      <dgm:spPr/>
      <dgm:t>
        <a:bodyPr/>
        <a:lstStyle/>
        <a:p>
          <a:r>
            <a:rPr lang="it-IT" dirty="0"/>
            <a:t>Costituiscono, altresì, ipotesi di giusta causa di revoca dell'incarico i </a:t>
          </a:r>
          <a:r>
            <a:rPr lang="it-IT" b="1" dirty="0"/>
            <a:t>fatti, da motivare adeguatamente, di rilevanza tale che risulti impossibile la prosecuzione del contratto di revisione</a:t>
          </a:r>
          <a:r>
            <a:rPr lang="it-IT" b="0" dirty="0"/>
            <a:t>,</a:t>
          </a:r>
          <a:r>
            <a:rPr lang="it-IT" dirty="0"/>
            <a:t> anche in considerazione delle finalità dell'attività di revisione legale</a:t>
          </a:r>
        </a:p>
      </dgm:t>
    </dgm:pt>
    <dgm:pt modelId="{F416A5DB-A7CD-4C9F-B6E1-27809DF51232}" type="parTrans" cxnId="{99436EB4-0858-4BC7-A3D1-A89D7CCB64BC}">
      <dgm:prSet/>
      <dgm:spPr/>
      <dgm:t>
        <a:bodyPr/>
        <a:lstStyle/>
        <a:p>
          <a:endParaRPr lang="it-IT"/>
        </a:p>
      </dgm:t>
    </dgm:pt>
    <dgm:pt modelId="{3EDE2508-67AA-4424-8A6B-8B9DF9507902}" type="sibTrans" cxnId="{99436EB4-0858-4BC7-A3D1-A89D7CCB64BC}">
      <dgm:prSet/>
      <dgm:spPr/>
      <dgm:t>
        <a:bodyPr/>
        <a:lstStyle/>
        <a:p>
          <a:endParaRPr lang="it-IT"/>
        </a:p>
      </dgm:t>
    </dgm:pt>
    <dgm:pt modelId="{88098729-3C14-4BE0-A5A6-C117B6CB1CAB}">
      <dgm:prSet/>
      <dgm:spPr/>
      <dgm:t>
        <a:bodyPr/>
        <a:lstStyle/>
        <a:p>
          <a:r>
            <a:rPr lang="it-IT" dirty="0"/>
            <a:t>Eventuali </a:t>
          </a:r>
          <a:r>
            <a:rPr lang="it-IT" b="1" dirty="0"/>
            <a:t>accordi, clausole o patti che escludono o limitano la possibilità di revocare l'incarico per giusta causa sono nulli</a:t>
          </a:r>
        </a:p>
      </dgm:t>
    </dgm:pt>
    <dgm:pt modelId="{4F60A56D-BE88-47DE-8ED7-6D0F63E45FD9}" type="parTrans" cxnId="{151EB6FF-F052-4AA5-A55C-3441A0DC6489}">
      <dgm:prSet/>
      <dgm:spPr/>
      <dgm:t>
        <a:bodyPr/>
        <a:lstStyle/>
        <a:p>
          <a:endParaRPr lang="it-IT"/>
        </a:p>
      </dgm:t>
    </dgm:pt>
    <dgm:pt modelId="{E455997F-C240-4088-AA92-B47250EF9B9B}" type="sibTrans" cxnId="{151EB6FF-F052-4AA5-A55C-3441A0DC6489}">
      <dgm:prSet/>
      <dgm:spPr/>
      <dgm:t>
        <a:bodyPr/>
        <a:lstStyle/>
        <a:p>
          <a:endParaRPr lang="it-IT"/>
        </a:p>
      </dgm:t>
    </dgm:pt>
    <dgm:pt modelId="{67C4B425-05D0-4449-8EBF-E454E4A7810A}" type="pres">
      <dgm:prSet presAssocID="{E400BE52-1F18-4207-93F2-3A5789275C35}" presName="hierChild1" presStyleCnt="0">
        <dgm:presLayoutVars>
          <dgm:chPref val="1"/>
          <dgm:dir/>
          <dgm:animOne val="branch"/>
          <dgm:animLvl val="lvl"/>
          <dgm:resizeHandles/>
        </dgm:presLayoutVars>
      </dgm:prSet>
      <dgm:spPr/>
      <dgm:t>
        <a:bodyPr/>
        <a:lstStyle/>
        <a:p>
          <a:endParaRPr lang="it-IT"/>
        </a:p>
      </dgm:t>
    </dgm:pt>
    <dgm:pt modelId="{FA478B32-FC92-4D0E-B814-A0340CF854AA}" type="pres">
      <dgm:prSet presAssocID="{822FDF67-D489-4C5D-B829-EE831001A443}" presName="hierRoot1" presStyleCnt="0"/>
      <dgm:spPr/>
    </dgm:pt>
    <dgm:pt modelId="{EADA5F53-B786-4443-9D6D-3067F6B228A9}" type="pres">
      <dgm:prSet presAssocID="{822FDF67-D489-4C5D-B829-EE831001A443}" presName="composite" presStyleCnt="0"/>
      <dgm:spPr/>
    </dgm:pt>
    <dgm:pt modelId="{ECBC145D-6AD0-41B3-8DEE-4FF4A2BA6E5E}" type="pres">
      <dgm:prSet presAssocID="{822FDF67-D489-4C5D-B829-EE831001A443}" presName="background" presStyleLbl="node0" presStyleIdx="0" presStyleCnt="2"/>
      <dgm:spPr/>
    </dgm:pt>
    <dgm:pt modelId="{8BFA34F0-B163-4518-AA2F-743874AE2AF8}" type="pres">
      <dgm:prSet presAssocID="{822FDF67-D489-4C5D-B829-EE831001A443}" presName="text" presStyleLbl="fgAcc0" presStyleIdx="0" presStyleCnt="2">
        <dgm:presLayoutVars>
          <dgm:chPref val="3"/>
        </dgm:presLayoutVars>
      </dgm:prSet>
      <dgm:spPr/>
      <dgm:t>
        <a:bodyPr/>
        <a:lstStyle/>
        <a:p>
          <a:endParaRPr lang="it-IT"/>
        </a:p>
      </dgm:t>
    </dgm:pt>
    <dgm:pt modelId="{6E59715D-0003-4C2C-A01A-628F82A88267}" type="pres">
      <dgm:prSet presAssocID="{822FDF67-D489-4C5D-B829-EE831001A443}" presName="hierChild2" presStyleCnt="0"/>
      <dgm:spPr/>
    </dgm:pt>
    <dgm:pt modelId="{A672255D-5422-4C45-80EA-2F6C81420FEA}" type="pres">
      <dgm:prSet presAssocID="{88098729-3C14-4BE0-A5A6-C117B6CB1CAB}" presName="hierRoot1" presStyleCnt="0"/>
      <dgm:spPr/>
    </dgm:pt>
    <dgm:pt modelId="{DB9820D9-F4E1-4DA3-950F-7E2419E38F17}" type="pres">
      <dgm:prSet presAssocID="{88098729-3C14-4BE0-A5A6-C117B6CB1CAB}" presName="composite" presStyleCnt="0"/>
      <dgm:spPr/>
    </dgm:pt>
    <dgm:pt modelId="{6F4E99FC-E822-4C59-8E59-E72B36A31EA3}" type="pres">
      <dgm:prSet presAssocID="{88098729-3C14-4BE0-A5A6-C117B6CB1CAB}" presName="background" presStyleLbl="node0" presStyleIdx="1" presStyleCnt="2"/>
      <dgm:spPr/>
    </dgm:pt>
    <dgm:pt modelId="{9B5777FD-376E-40FA-BC26-34D9D350BAED}" type="pres">
      <dgm:prSet presAssocID="{88098729-3C14-4BE0-A5A6-C117B6CB1CAB}" presName="text" presStyleLbl="fgAcc0" presStyleIdx="1" presStyleCnt="2">
        <dgm:presLayoutVars>
          <dgm:chPref val="3"/>
        </dgm:presLayoutVars>
      </dgm:prSet>
      <dgm:spPr/>
      <dgm:t>
        <a:bodyPr/>
        <a:lstStyle/>
        <a:p>
          <a:endParaRPr lang="it-IT"/>
        </a:p>
      </dgm:t>
    </dgm:pt>
    <dgm:pt modelId="{615557F5-D8F8-420E-A480-BE5E36868FD7}" type="pres">
      <dgm:prSet presAssocID="{88098729-3C14-4BE0-A5A6-C117B6CB1CAB}" presName="hierChild2" presStyleCnt="0"/>
      <dgm:spPr/>
    </dgm:pt>
  </dgm:ptLst>
  <dgm:cxnLst>
    <dgm:cxn modelId="{03B0E9C5-4075-46E3-9342-604DFA97C864}" type="presOf" srcId="{822FDF67-D489-4C5D-B829-EE831001A443}" destId="{8BFA34F0-B163-4518-AA2F-743874AE2AF8}" srcOrd="0" destOrd="0" presId="urn:microsoft.com/office/officeart/2005/8/layout/hierarchy1"/>
    <dgm:cxn modelId="{99436EB4-0858-4BC7-A3D1-A89D7CCB64BC}" srcId="{E400BE52-1F18-4207-93F2-3A5789275C35}" destId="{822FDF67-D489-4C5D-B829-EE831001A443}" srcOrd="0" destOrd="0" parTransId="{F416A5DB-A7CD-4C9F-B6E1-27809DF51232}" sibTransId="{3EDE2508-67AA-4424-8A6B-8B9DF9507902}"/>
    <dgm:cxn modelId="{151EB6FF-F052-4AA5-A55C-3441A0DC6489}" srcId="{E400BE52-1F18-4207-93F2-3A5789275C35}" destId="{88098729-3C14-4BE0-A5A6-C117B6CB1CAB}" srcOrd="1" destOrd="0" parTransId="{4F60A56D-BE88-47DE-8ED7-6D0F63E45FD9}" sibTransId="{E455997F-C240-4088-AA92-B47250EF9B9B}"/>
    <dgm:cxn modelId="{63D7A6C4-D1C1-49EA-A79F-6639A627F3BE}" type="presOf" srcId="{88098729-3C14-4BE0-A5A6-C117B6CB1CAB}" destId="{9B5777FD-376E-40FA-BC26-34D9D350BAED}" srcOrd="0" destOrd="0" presId="urn:microsoft.com/office/officeart/2005/8/layout/hierarchy1"/>
    <dgm:cxn modelId="{E0325EBD-F3DE-4FF1-A806-0783C90449AA}" type="presOf" srcId="{E400BE52-1F18-4207-93F2-3A5789275C35}" destId="{67C4B425-05D0-4449-8EBF-E454E4A7810A}" srcOrd="0" destOrd="0" presId="urn:microsoft.com/office/officeart/2005/8/layout/hierarchy1"/>
    <dgm:cxn modelId="{5121F38C-7595-4ADF-A073-C235138922F2}" type="presParOf" srcId="{67C4B425-05D0-4449-8EBF-E454E4A7810A}" destId="{FA478B32-FC92-4D0E-B814-A0340CF854AA}" srcOrd="0" destOrd="0" presId="urn:microsoft.com/office/officeart/2005/8/layout/hierarchy1"/>
    <dgm:cxn modelId="{D916C565-3822-4FC2-9238-C6FBF6E2F5D1}" type="presParOf" srcId="{FA478B32-FC92-4D0E-B814-A0340CF854AA}" destId="{EADA5F53-B786-4443-9D6D-3067F6B228A9}" srcOrd="0" destOrd="0" presId="urn:microsoft.com/office/officeart/2005/8/layout/hierarchy1"/>
    <dgm:cxn modelId="{703883FC-E057-4A0F-88E4-4BB7C7E9C4B3}" type="presParOf" srcId="{EADA5F53-B786-4443-9D6D-3067F6B228A9}" destId="{ECBC145D-6AD0-41B3-8DEE-4FF4A2BA6E5E}" srcOrd="0" destOrd="0" presId="urn:microsoft.com/office/officeart/2005/8/layout/hierarchy1"/>
    <dgm:cxn modelId="{C523CE95-3B07-4DB0-8865-F6B89FCD9680}" type="presParOf" srcId="{EADA5F53-B786-4443-9D6D-3067F6B228A9}" destId="{8BFA34F0-B163-4518-AA2F-743874AE2AF8}" srcOrd="1" destOrd="0" presId="urn:microsoft.com/office/officeart/2005/8/layout/hierarchy1"/>
    <dgm:cxn modelId="{16808E2E-5DF9-44C7-9DC7-568DEB0134A6}" type="presParOf" srcId="{FA478B32-FC92-4D0E-B814-A0340CF854AA}" destId="{6E59715D-0003-4C2C-A01A-628F82A88267}" srcOrd="1" destOrd="0" presId="urn:microsoft.com/office/officeart/2005/8/layout/hierarchy1"/>
    <dgm:cxn modelId="{14D5FD20-F9AB-4121-8AD2-9176D4371C54}" type="presParOf" srcId="{67C4B425-05D0-4449-8EBF-E454E4A7810A}" destId="{A672255D-5422-4C45-80EA-2F6C81420FEA}" srcOrd="1" destOrd="0" presId="urn:microsoft.com/office/officeart/2005/8/layout/hierarchy1"/>
    <dgm:cxn modelId="{FAA3F292-4E9D-40CC-9244-45713CB3AA48}" type="presParOf" srcId="{A672255D-5422-4C45-80EA-2F6C81420FEA}" destId="{DB9820D9-F4E1-4DA3-950F-7E2419E38F17}" srcOrd="0" destOrd="0" presId="urn:microsoft.com/office/officeart/2005/8/layout/hierarchy1"/>
    <dgm:cxn modelId="{2110A30D-B530-4E13-B653-96444AFB1A5C}" type="presParOf" srcId="{DB9820D9-F4E1-4DA3-950F-7E2419E38F17}" destId="{6F4E99FC-E822-4C59-8E59-E72B36A31EA3}" srcOrd="0" destOrd="0" presId="urn:microsoft.com/office/officeart/2005/8/layout/hierarchy1"/>
    <dgm:cxn modelId="{B807B502-30FD-4CA0-A2AC-0C6DAA324CAC}" type="presParOf" srcId="{DB9820D9-F4E1-4DA3-950F-7E2419E38F17}" destId="{9B5777FD-376E-40FA-BC26-34D9D350BAED}" srcOrd="1" destOrd="0" presId="urn:microsoft.com/office/officeart/2005/8/layout/hierarchy1"/>
    <dgm:cxn modelId="{76486A3B-E5A6-4B7F-B79D-46EF8F9161BC}" type="presParOf" srcId="{A672255D-5422-4C45-80EA-2F6C81420FEA}" destId="{615557F5-D8F8-420E-A480-BE5E36868FD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7BD922E-3055-47CE-B62F-C39012D555F0}"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it-IT"/>
        </a:p>
      </dgm:t>
    </dgm:pt>
    <dgm:pt modelId="{F4EB862E-A07B-4CA5-8234-076439EB4BC1}">
      <dgm:prSet/>
      <dgm:spPr/>
      <dgm:t>
        <a:bodyPr/>
        <a:lstStyle/>
        <a:p>
          <a:r>
            <a:rPr lang="it-IT"/>
            <a:t>a) il cambio del soggetto che esercita il controllo della società assoggettata a revisione, ai sensi dell'articolo 2359 del codice civile, salvo che il trasferimento del controllo sia avvenuto nell'ambito del medesimo gruppo; </a:t>
          </a:r>
        </a:p>
      </dgm:t>
    </dgm:pt>
    <dgm:pt modelId="{1A6F8513-404D-4662-B070-2D4BE9A4865A}" type="parTrans" cxnId="{2E6B6B41-3CF2-4DC3-A3D0-EE89D3C72324}">
      <dgm:prSet/>
      <dgm:spPr/>
      <dgm:t>
        <a:bodyPr/>
        <a:lstStyle/>
        <a:p>
          <a:endParaRPr lang="it-IT"/>
        </a:p>
      </dgm:t>
    </dgm:pt>
    <dgm:pt modelId="{4E477D33-60AD-494F-81F1-DDFB592A55CD}" type="sibTrans" cxnId="{2E6B6B41-3CF2-4DC3-A3D0-EE89D3C72324}">
      <dgm:prSet/>
      <dgm:spPr/>
      <dgm:t>
        <a:bodyPr/>
        <a:lstStyle/>
        <a:p>
          <a:endParaRPr lang="it-IT"/>
        </a:p>
      </dgm:t>
    </dgm:pt>
    <dgm:pt modelId="{F8FEC6E4-4203-4641-87A7-3E867F4C5AFD}">
      <dgm:prSet/>
      <dgm:spPr/>
      <dgm:t>
        <a:bodyPr/>
        <a:lstStyle/>
        <a:p>
          <a:r>
            <a:rPr lang="it-IT"/>
            <a:t>b) il cambio del revisore legale del gruppo cui appartiene la società assoggettata a revisione, nel caso in cui la continuazione dell'incarico possa costituire impedimento, per il medesimo revisore legale del gruppo, all'acquisizione di elementi probativi appropriati e  sufficienti, da porre a base del giudizio sul bilancio consolidato, secondo quanto disposto  dai principi di revisione di riferimento; </a:t>
          </a:r>
        </a:p>
      </dgm:t>
    </dgm:pt>
    <dgm:pt modelId="{6CE587A9-16C7-4BC2-828F-3B420D72616A}" type="parTrans" cxnId="{3A1BAF7D-A749-420B-892F-85738211DD0E}">
      <dgm:prSet/>
      <dgm:spPr/>
      <dgm:t>
        <a:bodyPr/>
        <a:lstStyle/>
        <a:p>
          <a:endParaRPr lang="it-IT"/>
        </a:p>
      </dgm:t>
    </dgm:pt>
    <dgm:pt modelId="{9B85ED10-B92A-4F25-AF41-A0CB7BA8D77C}" type="sibTrans" cxnId="{3A1BAF7D-A749-420B-892F-85738211DD0E}">
      <dgm:prSet/>
      <dgm:spPr/>
      <dgm:t>
        <a:bodyPr/>
        <a:lstStyle/>
        <a:p>
          <a:endParaRPr lang="it-IT"/>
        </a:p>
      </dgm:t>
    </dgm:pt>
    <dgm:pt modelId="{4AB126AE-D41B-41CB-85C6-490F403EF91A}">
      <dgm:prSet/>
      <dgm:spPr/>
      <dgm:t>
        <a:bodyPr/>
        <a:lstStyle/>
        <a:p>
          <a:r>
            <a:rPr lang="it-IT"/>
            <a:t>c) i cambiamenti all'interno del gruppo cui appartiene la società assoggettata a revisione tali da impedire al revisore legale del gruppo di acquisire elementi probativi appropriati e sufficienti, da porre a base del giudizio consolidato, nel rispetto dei principi di revisione; </a:t>
          </a:r>
        </a:p>
      </dgm:t>
    </dgm:pt>
    <dgm:pt modelId="{E9751985-7B48-4405-8BCC-05C986FCC71C}" type="parTrans" cxnId="{2CA83F84-5591-4349-A96F-5FADDA359551}">
      <dgm:prSet/>
      <dgm:spPr/>
      <dgm:t>
        <a:bodyPr/>
        <a:lstStyle/>
        <a:p>
          <a:endParaRPr lang="it-IT"/>
        </a:p>
      </dgm:t>
    </dgm:pt>
    <dgm:pt modelId="{520A2837-9060-4CA1-90C2-3F83F657FD63}" type="sibTrans" cxnId="{2CA83F84-5591-4349-A96F-5FADDA359551}">
      <dgm:prSet/>
      <dgm:spPr/>
      <dgm:t>
        <a:bodyPr/>
        <a:lstStyle/>
        <a:p>
          <a:endParaRPr lang="it-IT"/>
        </a:p>
      </dgm:t>
    </dgm:pt>
    <dgm:pt modelId="{0DBBE1A3-65F1-44FE-884D-3BAAA683E74E}" type="pres">
      <dgm:prSet presAssocID="{A7BD922E-3055-47CE-B62F-C39012D555F0}" presName="vert0" presStyleCnt="0">
        <dgm:presLayoutVars>
          <dgm:dir/>
          <dgm:animOne val="branch"/>
          <dgm:animLvl val="lvl"/>
        </dgm:presLayoutVars>
      </dgm:prSet>
      <dgm:spPr/>
      <dgm:t>
        <a:bodyPr/>
        <a:lstStyle/>
        <a:p>
          <a:endParaRPr lang="it-IT"/>
        </a:p>
      </dgm:t>
    </dgm:pt>
    <dgm:pt modelId="{EBCEB800-A1CF-482B-8D8E-7097E8F5099A}" type="pres">
      <dgm:prSet presAssocID="{F4EB862E-A07B-4CA5-8234-076439EB4BC1}" presName="thickLine" presStyleLbl="alignNode1" presStyleIdx="0" presStyleCnt="3"/>
      <dgm:spPr/>
    </dgm:pt>
    <dgm:pt modelId="{70F60B14-85F8-4B93-B646-39C33FFF1D7F}" type="pres">
      <dgm:prSet presAssocID="{F4EB862E-A07B-4CA5-8234-076439EB4BC1}" presName="horz1" presStyleCnt="0"/>
      <dgm:spPr/>
    </dgm:pt>
    <dgm:pt modelId="{AEDE297D-F5BC-47CC-8B66-800EFC67CC62}" type="pres">
      <dgm:prSet presAssocID="{F4EB862E-A07B-4CA5-8234-076439EB4BC1}" presName="tx1" presStyleLbl="revTx" presStyleIdx="0" presStyleCnt="3"/>
      <dgm:spPr/>
      <dgm:t>
        <a:bodyPr/>
        <a:lstStyle/>
        <a:p>
          <a:endParaRPr lang="it-IT"/>
        </a:p>
      </dgm:t>
    </dgm:pt>
    <dgm:pt modelId="{0B47D421-29A0-48DF-94B0-D69246DDE51D}" type="pres">
      <dgm:prSet presAssocID="{F4EB862E-A07B-4CA5-8234-076439EB4BC1}" presName="vert1" presStyleCnt="0"/>
      <dgm:spPr/>
    </dgm:pt>
    <dgm:pt modelId="{8A57EEC1-E6F3-4BA1-9189-5BF443A9D2D9}" type="pres">
      <dgm:prSet presAssocID="{F8FEC6E4-4203-4641-87A7-3E867F4C5AFD}" presName="thickLine" presStyleLbl="alignNode1" presStyleIdx="1" presStyleCnt="3"/>
      <dgm:spPr/>
    </dgm:pt>
    <dgm:pt modelId="{EF359D43-9FF4-4E1D-B86E-9DAEDC8A754A}" type="pres">
      <dgm:prSet presAssocID="{F8FEC6E4-4203-4641-87A7-3E867F4C5AFD}" presName="horz1" presStyleCnt="0"/>
      <dgm:spPr/>
    </dgm:pt>
    <dgm:pt modelId="{E916AAE3-9611-4976-8B18-DF0A866818C0}" type="pres">
      <dgm:prSet presAssocID="{F8FEC6E4-4203-4641-87A7-3E867F4C5AFD}" presName="tx1" presStyleLbl="revTx" presStyleIdx="1" presStyleCnt="3"/>
      <dgm:spPr/>
      <dgm:t>
        <a:bodyPr/>
        <a:lstStyle/>
        <a:p>
          <a:endParaRPr lang="it-IT"/>
        </a:p>
      </dgm:t>
    </dgm:pt>
    <dgm:pt modelId="{7A87171D-746C-405B-832F-6647A6149AEB}" type="pres">
      <dgm:prSet presAssocID="{F8FEC6E4-4203-4641-87A7-3E867F4C5AFD}" presName="vert1" presStyleCnt="0"/>
      <dgm:spPr/>
    </dgm:pt>
    <dgm:pt modelId="{F783E318-B31F-45D5-84F7-E1A3901D29F4}" type="pres">
      <dgm:prSet presAssocID="{4AB126AE-D41B-41CB-85C6-490F403EF91A}" presName="thickLine" presStyleLbl="alignNode1" presStyleIdx="2" presStyleCnt="3"/>
      <dgm:spPr/>
    </dgm:pt>
    <dgm:pt modelId="{6BC61A37-0FFA-4980-BC79-BC061DBAC9C7}" type="pres">
      <dgm:prSet presAssocID="{4AB126AE-D41B-41CB-85C6-490F403EF91A}" presName="horz1" presStyleCnt="0"/>
      <dgm:spPr/>
    </dgm:pt>
    <dgm:pt modelId="{341C5A7A-4540-4FA0-8B10-1535AE5CBC65}" type="pres">
      <dgm:prSet presAssocID="{4AB126AE-D41B-41CB-85C6-490F403EF91A}" presName="tx1" presStyleLbl="revTx" presStyleIdx="2" presStyleCnt="3"/>
      <dgm:spPr/>
      <dgm:t>
        <a:bodyPr/>
        <a:lstStyle/>
        <a:p>
          <a:endParaRPr lang="it-IT"/>
        </a:p>
      </dgm:t>
    </dgm:pt>
    <dgm:pt modelId="{B14A75EE-196F-4412-A313-CAD755B16919}" type="pres">
      <dgm:prSet presAssocID="{4AB126AE-D41B-41CB-85C6-490F403EF91A}" presName="vert1" presStyleCnt="0"/>
      <dgm:spPr/>
    </dgm:pt>
  </dgm:ptLst>
  <dgm:cxnLst>
    <dgm:cxn modelId="{0FDBBBE2-5AF2-492F-8DE2-75A9BB53E489}" type="presOf" srcId="{4AB126AE-D41B-41CB-85C6-490F403EF91A}" destId="{341C5A7A-4540-4FA0-8B10-1535AE5CBC65}" srcOrd="0" destOrd="0" presId="urn:microsoft.com/office/officeart/2008/layout/LinedList"/>
    <dgm:cxn modelId="{24C3D653-9737-42DF-8C6C-AAEECE3370DB}" type="presOf" srcId="{F4EB862E-A07B-4CA5-8234-076439EB4BC1}" destId="{AEDE297D-F5BC-47CC-8B66-800EFC67CC62}" srcOrd="0" destOrd="0" presId="urn:microsoft.com/office/officeart/2008/layout/LinedList"/>
    <dgm:cxn modelId="{3A1BAF7D-A749-420B-892F-85738211DD0E}" srcId="{A7BD922E-3055-47CE-B62F-C39012D555F0}" destId="{F8FEC6E4-4203-4641-87A7-3E867F4C5AFD}" srcOrd="1" destOrd="0" parTransId="{6CE587A9-16C7-4BC2-828F-3B420D72616A}" sibTransId="{9B85ED10-B92A-4F25-AF41-A0CB7BA8D77C}"/>
    <dgm:cxn modelId="{2CA83F84-5591-4349-A96F-5FADDA359551}" srcId="{A7BD922E-3055-47CE-B62F-C39012D555F0}" destId="{4AB126AE-D41B-41CB-85C6-490F403EF91A}" srcOrd="2" destOrd="0" parTransId="{E9751985-7B48-4405-8BCC-05C986FCC71C}" sibTransId="{520A2837-9060-4CA1-90C2-3F83F657FD63}"/>
    <dgm:cxn modelId="{F5258FC5-85F9-432C-B481-BE0BE46F0840}" type="presOf" srcId="{F8FEC6E4-4203-4641-87A7-3E867F4C5AFD}" destId="{E916AAE3-9611-4976-8B18-DF0A866818C0}" srcOrd="0" destOrd="0" presId="urn:microsoft.com/office/officeart/2008/layout/LinedList"/>
    <dgm:cxn modelId="{9A08EEFA-17A6-4136-94F6-D8374E4608B2}" type="presOf" srcId="{A7BD922E-3055-47CE-B62F-C39012D555F0}" destId="{0DBBE1A3-65F1-44FE-884D-3BAAA683E74E}" srcOrd="0" destOrd="0" presId="urn:microsoft.com/office/officeart/2008/layout/LinedList"/>
    <dgm:cxn modelId="{2E6B6B41-3CF2-4DC3-A3D0-EE89D3C72324}" srcId="{A7BD922E-3055-47CE-B62F-C39012D555F0}" destId="{F4EB862E-A07B-4CA5-8234-076439EB4BC1}" srcOrd="0" destOrd="0" parTransId="{1A6F8513-404D-4662-B070-2D4BE9A4865A}" sibTransId="{4E477D33-60AD-494F-81F1-DDFB592A55CD}"/>
    <dgm:cxn modelId="{F62044C7-6AB5-47AA-B498-E8A2D5C568BC}" type="presParOf" srcId="{0DBBE1A3-65F1-44FE-884D-3BAAA683E74E}" destId="{EBCEB800-A1CF-482B-8D8E-7097E8F5099A}" srcOrd="0" destOrd="0" presId="urn:microsoft.com/office/officeart/2008/layout/LinedList"/>
    <dgm:cxn modelId="{BD048C95-4D43-4089-A780-402A7FE68828}" type="presParOf" srcId="{0DBBE1A3-65F1-44FE-884D-3BAAA683E74E}" destId="{70F60B14-85F8-4B93-B646-39C33FFF1D7F}" srcOrd="1" destOrd="0" presId="urn:microsoft.com/office/officeart/2008/layout/LinedList"/>
    <dgm:cxn modelId="{C7407E8F-B29B-49E8-AF6B-1D74DE511CD3}" type="presParOf" srcId="{70F60B14-85F8-4B93-B646-39C33FFF1D7F}" destId="{AEDE297D-F5BC-47CC-8B66-800EFC67CC62}" srcOrd="0" destOrd="0" presId="urn:microsoft.com/office/officeart/2008/layout/LinedList"/>
    <dgm:cxn modelId="{C43D2722-1F3E-408E-8FD8-2999F33CB067}" type="presParOf" srcId="{70F60B14-85F8-4B93-B646-39C33FFF1D7F}" destId="{0B47D421-29A0-48DF-94B0-D69246DDE51D}" srcOrd="1" destOrd="0" presId="urn:microsoft.com/office/officeart/2008/layout/LinedList"/>
    <dgm:cxn modelId="{860FF24B-84BD-4434-BB8D-8978C098CC2B}" type="presParOf" srcId="{0DBBE1A3-65F1-44FE-884D-3BAAA683E74E}" destId="{8A57EEC1-E6F3-4BA1-9189-5BF443A9D2D9}" srcOrd="2" destOrd="0" presId="urn:microsoft.com/office/officeart/2008/layout/LinedList"/>
    <dgm:cxn modelId="{B4432166-A104-44FB-9F81-116D353BEA68}" type="presParOf" srcId="{0DBBE1A3-65F1-44FE-884D-3BAAA683E74E}" destId="{EF359D43-9FF4-4E1D-B86E-9DAEDC8A754A}" srcOrd="3" destOrd="0" presId="urn:microsoft.com/office/officeart/2008/layout/LinedList"/>
    <dgm:cxn modelId="{E9C6D832-6341-47C7-ACB6-19405B85CA80}" type="presParOf" srcId="{EF359D43-9FF4-4E1D-B86E-9DAEDC8A754A}" destId="{E916AAE3-9611-4976-8B18-DF0A866818C0}" srcOrd="0" destOrd="0" presId="urn:microsoft.com/office/officeart/2008/layout/LinedList"/>
    <dgm:cxn modelId="{667E9478-6284-454B-8BE1-1FE644A39DA2}" type="presParOf" srcId="{EF359D43-9FF4-4E1D-B86E-9DAEDC8A754A}" destId="{7A87171D-746C-405B-832F-6647A6149AEB}" srcOrd="1" destOrd="0" presId="urn:microsoft.com/office/officeart/2008/layout/LinedList"/>
    <dgm:cxn modelId="{7B210C50-0FAB-4FDA-BAA7-31A2D80E7A8E}" type="presParOf" srcId="{0DBBE1A3-65F1-44FE-884D-3BAAA683E74E}" destId="{F783E318-B31F-45D5-84F7-E1A3901D29F4}" srcOrd="4" destOrd="0" presId="urn:microsoft.com/office/officeart/2008/layout/LinedList"/>
    <dgm:cxn modelId="{2085451A-2629-4B95-93DF-4E6C8C1D648B}" type="presParOf" srcId="{0DBBE1A3-65F1-44FE-884D-3BAAA683E74E}" destId="{6BC61A37-0FFA-4980-BC79-BC061DBAC9C7}" srcOrd="5" destOrd="0" presId="urn:microsoft.com/office/officeart/2008/layout/LinedList"/>
    <dgm:cxn modelId="{8D18A01E-DAA6-4A49-A0B4-0B9362E6E04C}" type="presParOf" srcId="{6BC61A37-0FFA-4980-BC79-BC061DBAC9C7}" destId="{341C5A7A-4540-4FA0-8B10-1535AE5CBC65}" srcOrd="0" destOrd="0" presId="urn:microsoft.com/office/officeart/2008/layout/LinedList"/>
    <dgm:cxn modelId="{53E8E39E-7322-4C22-8C06-62AF26A5A3D6}" type="presParOf" srcId="{6BC61A37-0FFA-4980-BC79-BC061DBAC9C7}" destId="{B14A75EE-196F-4412-A313-CAD755B169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093B163-6342-4731-8F29-410B11DB8A70}"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it-IT"/>
        </a:p>
      </dgm:t>
    </dgm:pt>
    <dgm:pt modelId="{5843DCD7-B01B-4020-B5D9-E5581A67182B}">
      <dgm:prSet/>
      <dgm:spPr/>
      <dgm:t>
        <a:bodyPr/>
        <a:lstStyle/>
        <a:p>
          <a:r>
            <a:rPr lang="it-IT" dirty="0"/>
            <a:t>d) </a:t>
          </a:r>
          <a:r>
            <a:rPr lang="it-IT" b="1" dirty="0"/>
            <a:t>il mancato pagamento del corrispettivo o il mancato adeguamento dei corrispettivi spettante in base a clausola del contratto di revisione, dopo l'avvenuta costituzione in mora</a:t>
          </a:r>
          <a:r>
            <a:rPr lang="it-IT" dirty="0"/>
            <a:t>, ai sensi dell'articolo 1219 del codice civile</a:t>
          </a:r>
        </a:p>
      </dgm:t>
    </dgm:pt>
    <dgm:pt modelId="{11DEE1E8-20A5-4ABF-BF1D-7E42BDED41F7}" type="parTrans" cxnId="{56A90252-21DA-4AD2-B24A-72062101D2C7}">
      <dgm:prSet/>
      <dgm:spPr/>
      <dgm:t>
        <a:bodyPr/>
        <a:lstStyle/>
        <a:p>
          <a:endParaRPr lang="it-IT"/>
        </a:p>
      </dgm:t>
    </dgm:pt>
    <dgm:pt modelId="{E056E1D8-A547-4846-A505-8E5CBB757D20}" type="sibTrans" cxnId="{56A90252-21DA-4AD2-B24A-72062101D2C7}">
      <dgm:prSet/>
      <dgm:spPr/>
      <dgm:t>
        <a:bodyPr/>
        <a:lstStyle/>
        <a:p>
          <a:endParaRPr lang="it-IT"/>
        </a:p>
      </dgm:t>
    </dgm:pt>
    <dgm:pt modelId="{B7675997-0234-4A00-B5FA-0FA93B240844}">
      <dgm:prSet/>
      <dgm:spPr/>
      <dgm:t>
        <a:bodyPr/>
        <a:lstStyle/>
        <a:p>
          <a:r>
            <a:rPr lang="it-IT" dirty="0"/>
            <a:t>e) </a:t>
          </a:r>
          <a:r>
            <a:rPr lang="it-IT" b="1" dirty="0"/>
            <a:t>la grave e reiterata frapposizione di ostacoli allo svolgimento delle attività di revisione legale</a:t>
          </a:r>
        </a:p>
      </dgm:t>
    </dgm:pt>
    <dgm:pt modelId="{9B7CA193-3634-450D-9B61-0026BF061747}" type="parTrans" cxnId="{223D3440-6215-4E7B-951E-83496FAE3110}">
      <dgm:prSet/>
      <dgm:spPr/>
      <dgm:t>
        <a:bodyPr/>
        <a:lstStyle/>
        <a:p>
          <a:endParaRPr lang="it-IT"/>
        </a:p>
      </dgm:t>
    </dgm:pt>
    <dgm:pt modelId="{B349EF63-15D6-47BB-B20C-C0D481497A25}" type="sibTrans" cxnId="{223D3440-6215-4E7B-951E-83496FAE3110}">
      <dgm:prSet/>
      <dgm:spPr/>
      <dgm:t>
        <a:bodyPr/>
        <a:lstStyle/>
        <a:p>
          <a:endParaRPr lang="it-IT"/>
        </a:p>
      </dgm:t>
    </dgm:pt>
    <dgm:pt modelId="{95C02172-932A-4DEE-8427-145E065D764F}">
      <dgm:prSet/>
      <dgm:spPr/>
      <dgm:t>
        <a:bodyPr/>
        <a:lstStyle/>
        <a:p>
          <a:r>
            <a:rPr lang="it-IT" dirty="0"/>
            <a:t>f) </a:t>
          </a:r>
          <a:r>
            <a:rPr lang="it-IT" b="1" dirty="0"/>
            <a:t>l'insorgenza di situazioni idonee a compromettere l'indipendenza del revisore </a:t>
          </a:r>
          <a:r>
            <a:rPr lang="it-IT" dirty="0"/>
            <a:t>legale o della società di revisione legale</a:t>
          </a:r>
        </a:p>
      </dgm:t>
    </dgm:pt>
    <dgm:pt modelId="{CACB63D9-2E75-4C3D-AE21-7020F179979B}" type="parTrans" cxnId="{F352167B-7EA4-4AD2-AE12-B5A728D11F25}">
      <dgm:prSet/>
      <dgm:spPr/>
      <dgm:t>
        <a:bodyPr/>
        <a:lstStyle/>
        <a:p>
          <a:endParaRPr lang="it-IT"/>
        </a:p>
      </dgm:t>
    </dgm:pt>
    <dgm:pt modelId="{1EBEBF3D-6629-4390-8438-DCC940225F48}" type="sibTrans" cxnId="{F352167B-7EA4-4AD2-AE12-B5A728D11F25}">
      <dgm:prSet/>
      <dgm:spPr/>
      <dgm:t>
        <a:bodyPr/>
        <a:lstStyle/>
        <a:p>
          <a:endParaRPr lang="it-IT"/>
        </a:p>
      </dgm:t>
    </dgm:pt>
    <dgm:pt modelId="{DF8DEB84-0AA3-48D2-A825-B5CA2847CE91}">
      <dgm:prSet/>
      <dgm:spPr/>
      <dgm:t>
        <a:bodyPr/>
        <a:lstStyle/>
        <a:p>
          <a:r>
            <a:rPr lang="it-IT" dirty="0"/>
            <a:t>g) la </a:t>
          </a:r>
          <a:r>
            <a:rPr lang="it-IT" b="1" dirty="0"/>
            <a:t>sopravvenuta inidoneità a svolgere l'incarico, per insufficienza di mezzi e risorse</a:t>
          </a:r>
        </a:p>
      </dgm:t>
    </dgm:pt>
    <dgm:pt modelId="{4BDFD207-7DA0-407E-891E-EDDF8FAF8861}" type="parTrans" cxnId="{50A2437D-D4E7-433B-BC91-95993664DE89}">
      <dgm:prSet/>
      <dgm:spPr/>
      <dgm:t>
        <a:bodyPr/>
        <a:lstStyle/>
        <a:p>
          <a:endParaRPr lang="it-IT"/>
        </a:p>
      </dgm:t>
    </dgm:pt>
    <dgm:pt modelId="{189AAE8A-D7F6-43E2-BA5B-C777194FAFCD}" type="sibTrans" cxnId="{50A2437D-D4E7-433B-BC91-95993664DE89}">
      <dgm:prSet/>
      <dgm:spPr/>
      <dgm:t>
        <a:bodyPr/>
        <a:lstStyle/>
        <a:p>
          <a:endParaRPr lang="it-IT"/>
        </a:p>
      </dgm:t>
    </dgm:pt>
    <dgm:pt modelId="{D78A82B1-DD9B-429F-9A77-7A9ED892DA68}">
      <dgm:prSet/>
      <dgm:spPr/>
      <dgm:t>
        <a:bodyPr/>
        <a:lstStyle/>
        <a:p>
          <a:r>
            <a:rPr lang="it-IT" dirty="0"/>
            <a:t>h) il </a:t>
          </a:r>
          <a:r>
            <a:rPr lang="it-IT" b="1" dirty="0"/>
            <a:t>conseguimento da parte del revisore legale del diritto al trattamento di pensione</a:t>
          </a:r>
        </a:p>
      </dgm:t>
    </dgm:pt>
    <dgm:pt modelId="{765C3B38-0F1E-4E27-85D8-111D7302C3FC}" type="parTrans" cxnId="{A2ED293B-89FF-4682-A054-C9ACD7462ED4}">
      <dgm:prSet/>
      <dgm:spPr/>
      <dgm:t>
        <a:bodyPr/>
        <a:lstStyle/>
        <a:p>
          <a:endParaRPr lang="it-IT"/>
        </a:p>
      </dgm:t>
    </dgm:pt>
    <dgm:pt modelId="{99B5677B-C0AD-486E-9382-B53962FCFCCC}" type="sibTrans" cxnId="{A2ED293B-89FF-4682-A054-C9ACD7462ED4}">
      <dgm:prSet/>
      <dgm:spPr/>
      <dgm:t>
        <a:bodyPr/>
        <a:lstStyle/>
        <a:p>
          <a:endParaRPr lang="it-IT"/>
        </a:p>
      </dgm:t>
    </dgm:pt>
    <dgm:pt modelId="{6334AB07-3C62-4D38-B9DA-ECCC2749E63F}" type="pres">
      <dgm:prSet presAssocID="{C093B163-6342-4731-8F29-410B11DB8A70}" presName="vert0" presStyleCnt="0">
        <dgm:presLayoutVars>
          <dgm:dir/>
          <dgm:animOne val="branch"/>
          <dgm:animLvl val="lvl"/>
        </dgm:presLayoutVars>
      </dgm:prSet>
      <dgm:spPr/>
      <dgm:t>
        <a:bodyPr/>
        <a:lstStyle/>
        <a:p>
          <a:endParaRPr lang="it-IT"/>
        </a:p>
      </dgm:t>
    </dgm:pt>
    <dgm:pt modelId="{21CC86DF-8B3D-4918-B31B-D5CC75983427}" type="pres">
      <dgm:prSet presAssocID="{5843DCD7-B01B-4020-B5D9-E5581A67182B}" presName="thickLine" presStyleLbl="alignNode1" presStyleIdx="0" presStyleCnt="5"/>
      <dgm:spPr/>
    </dgm:pt>
    <dgm:pt modelId="{D87C84B2-F306-45EF-B323-E074C04F017A}" type="pres">
      <dgm:prSet presAssocID="{5843DCD7-B01B-4020-B5D9-E5581A67182B}" presName="horz1" presStyleCnt="0"/>
      <dgm:spPr/>
    </dgm:pt>
    <dgm:pt modelId="{71D51A4E-3D2A-40D9-BDD1-F077DA9AAACA}" type="pres">
      <dgm:prSet presAssocID="{5843DCD7-B01B-4020-B5D9-E5581A67182B}" presName="tx1" presStyleLbl="revTx" presStyleIdx="0" presStyleCnt="5"/>
      <dgm:spPr/>
      <dgm:t>
        <a:bodyPr/>
        <a:lstStyle/>
        <a:p>
          <a:endParaRPr lang="it-IT"/>
        </a:p>
      </dgm:t>
    </dgm:pt>
    <dgm:pt modelId="{D193F52B-A541-4F88-81AA-04B2AAE75BAD}" type="pres">
      <dgm:prSet presAssocID="{5843DCD7-B01B-4020-B5D9-E5581A67182B}" presName="vert1" presStyleCnt="0"/>
      <dgm:spPr/>
    </dgm:pt>
    <dgm:pt modelId="{068EC710-900B-4A8B-B7B6-10C4D7284182}" type="pres">
      <dgm:prSet presAssocID="{B7675997-0234-4A00-B5FA-0FA93B240844}" presName="thickLine" presStyleLbl="alignNode1" presStyleIdx="1" presStyleCnt="5"/>
      <dgm:spPr/>
    </dgm:pt>
    <dgm:pt modelId="{E81E3675-2E81-47E6-B61C-C7B11C132E57}" type="pres">
      <dgm:prSet presAssocID="{B7675997-0234-4A00-B5FA-0FA93B240844}" presName="horz1" presStyleCnt="0"/>
      <dgm:spPr/>
    </dgm:pt>
    <dgm:pt modelId="{CB406C66-DFB7-41A5-B6D4-B6DC0803A0A8}" type="pres">
      <dgm:prSet presAssocID="{B7675997-0234-4A00-B5FA-0FA93B240844}" presName="tx1" presStyleLbl="revTx" presStyleIdx="1" presStyleCnt="5"/>
      <dgm:spPr/>
      <dgm:t>
        <a:bodyPr/>
        <a:lstStyle/>
        <a:p>
          <a:endParaRPr lang="it-IT"/>
        </a:p>
      </dgm:t>
    </dgm:pt>
    <dgm:pt modelId="{9F646D2F-67CE-4552-9CA5-610F6FF873B1}" type="pres">
      <dgm:prSet presAssocID="{B7675997-0234-4A00-B5FA-0FA93B240844}" presName="vert1" presStyleCnt="0"/>
      <dgm:spPr/>
    </dgm:pt>
    <dgm:pt modelId="{EBF47CE1-9846-4094-B68E-3B8060E94493}" type="pres">
      <dgm:prSet presAssocID="{95C02172-932A-4DEE-8427-145E065D764F}" presName="thickLine" presStyleLbl="alignNode1" presStyleIdx="2" presStyleCnt="5"/>
      <dgm:spPr/>
    </dgm:pt>
    <dgm:pt modelId="{46CD5131-67B4-4F25-B8C1-CF8C3AFF7C47}" type="pres">
      <dgm:prSet presAssocID="{95C02172-932A-4DEE-8427-145E065D764F}" presName="horz1" presStyleCnt="0"/>
      <dgm:spPr/>
    </dgm:pt>
    <dgm:pt modelId="{27494D51-735D-45D6-A2CF-39BBCE35B44D}" type="pres">
      <dgm:prSet presAssocID="{95C02172-932A-4DEE-8427-145E065D764F}" presName="tx1" presStyleLbl="revTx" presStyleIdx="2" presStyleCnt="5"/>
      <dgm:spPr/>
      <dgm:t>
        <a:bodyPr/>
        <a:lstStyle/>
        <a:p>
          <a:endParaRPr lang="it-IT"/>
        </a:p>
      </dgm:t>
    </dgm:pt>
    <dgm:pt modelId="{85A20DE6-8FCA-45CD-AB6F-39B2E042B0BA}" type="pres">
      <dgm:prSet presAssocID="{95C02172-932A-4DEE-8427-145E065D764F}" presName="vert1" presStyleCnt="0"/>
      <dgm:spPr/>
    </dgm:pt>
    <dgm:pt modelId="{86FF7686-0984-484B-B6A9-BF0EA59BDA6E}" type="pres">
      <dgm:prSet presAssocID="{DF8DEB84-0AA3-48D2-A825-B5CA2847CE91}" presName="thickLine" presStyleLbl="alignNode1" presStyleIdx="3" presStyleCnt="5"/>
      <dgm:spPr/>
    </dgm:pt>
    <dgm:pt modelId="{FE371D01-5228-4975-BDBB-10EC35D0F0A2}" type="pres">
      <dgm:prSet presAssocID="{DF8DEB84-0AA3-48D2-A825-B5CA2847CE91}" presName="horz1" presStyleCnt="0"/>
      <dgm:spPr/>
    </dgm:pt>
    <dgm:pt modelId="{01F791FE-B6F9-4EEA-A172-95A4B3287951}" type="pres">
      <dgm:prSet presAssocID="{DF8DEB84-0AA3-48D2-A825-B5CA2847CE91}" presName="tx1" presStyleLbl="revTx" presStyleIdx="3" presStyleCnt="5"/>
      <dgm:spPr/>
      <dgm:t>
        <a:bodyPr/>
        <a:lstStyle/>
        <a:p>
          <a:endParaRPr lang="it-IT"/>
        </a:p>
      </dgm:t>
    </dgm:pt>
    <dgm:pt modelId="{1B8D688D-42D4-4139-990C-0F423B00C923}" type="pres">
      <dgm:prSet presAssocID="{DF8DEB84-0AA3-48D2-A825-B5CA2847CE91}" presName="vert1" presStyleCnt="0"/>
      <dgm:spPr/>
    </dgm:pt>
    <dgm:pt modelId="{13AD6FF4-9CC0-4904-B74A-AFD784E2DD77}" type="pres">
      <dgm:prSet presAssocID="{D78A82B1-DD9B-429F-9A77-7A9ED892DA68}" presName="thickLine" presStyleLbl="alignNode1" presStyleIdx="4" presStyleCnt="5"/>
      <dgm:spPr/>
    </dgm:pt>
    <dgm:pt modelId="{3BD2CFD9-E7E2-4B2B-9637-65B6872A7DF4}" type="pres">
      <dgm:prSet presAssocID="{D78A82B1-DD9B-429F-9A77-7A9ED892DA68}" presName="horz1" presStyleCnt="0"/>
      <dgm:spPr/>
    </dgm:pt>
    <dgm:pt modelId="{88975D24-D86C-4F5D-9F5C-10E807E7F861}" type="pres">
      <dgm:prSet presAssocID="{D78A82B1-DD9B-429F-9A77-7A9ED892DA68}" presName="tx1" presStyleLbl="revTx" presStyleIdx="4" presStyleCnt="5"/>
      <dgm:spPr/>
      <dgm:t>
        <a:bodyPr/>
        <a:lstStyle/>
        <a:p>
          <a:endParaRPr lang="it-IT"/>
        </a:p>
      </dgm:t>
    </dgm:pt>
    <dgm:pt modelId="{7B597141-6004-4F8F-ACF8-32A3021D2725}" type="pres">
      <dgm:prSet presAssocID="{D78A82B1-DD9B-429F-9A77-7A9ED892DA68}" presName="vert1" presStyleCnt="0"/>
      <dgm:spPr/>
    </dgm:pt>
  </dgm:ptLst>
  <dgm:cxnLst>
    <dgm:cxn modelId="{7F8B6C4A-530E-4201-81AB-A452FB08AB39}" type="presOf" srcId="{C093B163-6342-4731-8F29-410B11DB8A70}" destId="{6334AB07-3C62-4D38-B9DA-ECCC2749E63F}" srcOrd="0" destOrd="0" presId="urn:microsoft.com/office/officeart/2008/layout/LinedList"/>
    <dgm:cxn modelId="{F352167B-7EA4-4AD2-AE12-B5A728D11F25}" srcId="{C093B163-6342-4731-8F29-410B11DB8A70}" destId="{95C02172-932A-4DEE-8427-145E065D764F}" srcOrd="2" destOrd="0" parTransId="{CACB63D9-2E75-4C3D-AE21-7020F179979B}" sibTransId="{1EBEBF3D-6629-4390-8438-DCC940225F48}"/>
    <dgm:cxn modelId="{A2ED293B-89FF-4682-A054-C9ACD7462ED4}" srcId="{C093B163-6342-4731-8F29-410B11DB8A70}" destId="{D78A82B1-DD9B-429F-9A77-7A9ED892DA68}" srcOrd="4" destOrd="0" parTransId="{765C3B38-0F1E-4E27-85D8-111D7302C3FC}" sibTransId="{99B5677B-C0AD-486E-9382-B53962FCFCCC}"/>
    <dgm:cxn modelId="{EAF9E0DF-5578-47FE-B393-E1E8EAB7A03B}" type="presOf" srcId="{D78A82B1-DD9B-429F-9A77-7A9ED892DA68}" destId="{88975D24-D86C-4F5D-9F5C-10E807E7F861}" srcOrd="0" destOrd="0" presId="urn:microsoft.com/office/officeart/2008/layout/LinedList"/>
    <dgm:cxn modelId="{223D3440-6215-4E7B-951E-83496FAE3110}" srcId="{C093B163-6342-4731-8F29-410B11DB8A70}" destId="{B7675997-0234-4A00-B5FA-0FA93B240844}" srcOrd="1" destOrd="0" parTransId="{9B7CA193-3634-450D-9B61-0026BF061747}" sibTransId="{B349EF63-15D6-47BB-B20C-C0D481497A25}"/>
    <dgm:cxn modelId="{2270B44D-A049-4890-877A-FEC13572AEF8}" type="presOf" srcId="{B7675997-0234-4A00-B5FA-0FA93B240844}" destId="{CB406C66-DFB7-41A5-B6D4-B6DC0803A0A8}" srcOrd="0" destOrd="0" presId="urn:microsoft.com/office/officeart/2008/layout/LinedList"/>
    <dgm:cxn modelId="{56A90252-21DA-4AD2-B24A-72062101D2C7}" srcId="{C093B163-6342-4731-8F29-410B11DB8A70}" destId="{5843DCD7-B01B-4020-B5D9-E5581A67182B}" srcOrd="0" destOrd="0" parTransId="{11DEE1E8-20A5-4ABF-BF1D-7E42BDED41F7}" sibTransId="{E056E1D8-A547-4846-A505-8E5CBB757D20}"/>
    <dgm:cxn modelId="{F613F37D-C77C-4CCE-A3EE-C137835C403B}" type="presOf" srcId="{95C02172-932A-4DEE-8427-145E065D764F}" destId="{27494D51-735D-45D6-A2CF-39BBCE35B44D}" srcOrd="0" destOrd="0" presId="urn:microsoft.com/office/officeart/2008/layout/LinedList"/>
    <dgm:cxn modelId="{6898DA55-F9BD-4237-AC2E-0A287E799B84}" type="presOf" srcId="{5843DCD7-B01B-4020-B5D9-E5581A67182B}" destId="{71D51A4E-3D2A-40D9-BDD1-F077DA9AAACA}" srcOrd="0" destOrd="0" presId="urn:microsoft.com/office/officeart/2008/layout/LinedList"/>
    <dgm:cxn modelId="{7B07BE83-ED1B-45B5-B0E7-0C76B35AB6A2}" type="presOf" srcId="{DF8DEB84-0AA3-48D2-A825-B5CA2847CE91}" destId="{01F791FE-B6F9-4EEA-A172-95A4B3287951}" srcOrd="0" destOrd="0" presId="urn:microsoft.com/office/officeart/2008/layout/LinedList"/>
    <dgm:cxn modelId="{50A2437D-D4E7-433B-BC91-95993664DE89}" srcId="{C093B163-6342-4731-8F29-410B11DB8A70}" destId="{DF8DEB84-0AA3-48D2-A825-B5CA2847CE91}" srcOrd="3" destOrd="0" parTransId="{4BDFD207-7DA0-407E-891E-EDDF8FAF8861}" sibTransId="{189AAE8A-D7F6-43E2-BA5B-C777194FAFCD}"/>
    <dgm:cxn modelId="{E8BCB633-105D-48F6-A8CA-897A504A7B3B}" type="presParOf" srcId="{6334AB07-3C62-4D38-B9DA-ECCC2749E63F}" destId="{21CC86DF-8B3D-4918-B31B-D5CC75983427}" srcOrd="0" destOrd="0" presId="urn:microsoft.com/office/officeart/2008/layout/LinedList"/>
    <dgm:cxn modelId="{0F535C87-B644-4B41-91D9-1A9B63220ED2}" type="presParOf" srcId="{6334AB07-3C62-4D38-B9DA-ECCC2749E63F}" destId="{D87C84B2-F306-45EF-B323-E074C04F017A}" srcOrd="1" destOrd="0" presId="urn:microsoft.com/office/officeart/2008/layout/LinedList"/>
    <dgm:cxn modelId="{8F2F9D16-626A-4B84-A4F1-F421FE9E4008}" type="presParOf" srcId="{D87C84B2-F306-45EF-B323-E074C04F017A}" destId="{71D51A4E-3D2A-40D9-BDD1-F077DA9AAACA}" srcOrd="0" destOrd="0" presId="urn:microsoft.com/office/officeart/2008/layout/LinedList"/>
    <dgm:cxn modelId="{EE9427B9-EE69-49D6-A56C-EEC8CD51E771}" type="presParOf" srcId="{D87C84B2-F306-45EF-B323-E074C04F017A}" destId="{D193F52B-A541-4F88-81AA-04B2AAE75BAD}" srcOrd="1" destOrd="0" presId="urn:microsoft.com/office/officeart/2008/layout/LinedList"/>
    <dgm:cxn modelId="{2423D5CB-BF37-49B0-A58B-7D47A72033C3}" type="presParOf" srcId="{6334AB07-3C62-4D38-B9DA-ECCC2749E63F}" destId="{068EC710-900B-4A8B-B7B6-10C4D7284182}" srcOrd="2" destOrd="0" presId="urn:microsoft.com/office/officeart/2008/layout/LinedList"/>
    <dgm:cxn modelId="{25B94A02-B495-4F96-9543-0AFA785A20F5}" type="presParOf" srcId="{6334AB07-3C62-4D38-B9DA-ECCC2749E63F}" destId="{E81E3675-2E81-47E6-B61C-C7B11C132E57}" srcOrd="3" destOrd="0" presId="urn:microsoft.com/office/officeart/2008/layout/LinedList"/>
    <dgm:cxn modelId="{1B838FD0-D901-4763-9A76-D64BE050FE10}" type="presParOf" srcId="{E81E3675-2E81-47E6-B61C-C7B11C132E57}" destId="{CB406C66-DFB7-41A5-B6D4-B6DC0803A0A8}" srcOrd="0" destOrd="0" presId="urn:microsoft.com/office/officeart/2008/layout/LinedList"/>
    <dgm:cxn modelId="{D055C283-438E-4020-AB7A-41939F7E0F90}" type="presParOf" srcId="{E81E3675-2E81-47E6-B61C-C7B11C132E57}" destId="{9F646D2F-67CE-4552-9CA5-610F6FF873B1}" srcOrd="1" destOrd="0" presId="urn:microsoft.com/office/officeart/2008/layout/LinedList"/>
    <dgm:cxn modelId="{1C1BE433-0B6D-4A46-AD4B-08EC1FAAFADF}" type="presParOf" srcId="{6334AB07-3C62-4D38-B9DA-ECCC2749E63F}" destId="{EBF47CE1-9846-4094-B68E-3B8060E94493}" srcOrd="4" destOrd="0" presId="urn:microsoft.com/office/officeart/2008/layout/LinedList"/>
    <dgm:cxn modelId="{5641D89D-0878-4C27-9306-98FF40074EC5}" type="presParOf" srcId="{6334AB07-3C62-4D38-B9DA-ECCC2749E63F}" destId="{46CD5131-67B4-4F25-B8C1-CF8C3AFF7C47}" srcOrd="5" destOrd="0" presId="urn:microsoft.com/office/officeart/2008/layout/LinedList"/>
    <dgm:cxn modelId="{58D1B02B-78C5-4EB7-B4E2-8895609372AD}" type="presParOf" srcId="{46CD5131-67B4-4F25-B8C1-CF8C3AFF7C47}" destId="{27494D51-735D-45D6-A2CF-39BBCE35B44D}" srcOrd="0" destOrd="0" presId="urn:microsoft.com/office/officeart/2008/layout/LinedList"/>
    <dgm:cxn modelId="{28265125-0B5D-4F7C-AE16-339EBCD5098F}" type="presParOf" srcId="{46CD5131-67B4-4F25-B8C1-CF8C3AFF7C47}" destId="{85A20DE6-8FCA-45CD-AB6F-39B2E042B0BA}" srcOrd="1" destOrd="0" presId="urn:microsoft.com/office/officeart/2008/layout/LinedList"/>
    <dgm:cxn modelId="{3837CDAF-B82D-4B49-9C3D-A8E16BE8BF39}" type="presParOf" srcId="{6334AB07-3C62-4D38-B9DA-ECCC2749E63F}" destId="{86FF7686-0984-484B-B6A9-BF0EA59BDA6E}" srcOrd="6" destOrd="0" presId="urn:microsoft.com/office/officeart/2008/layout/LinedList"/>
    <dgm:cxn modelId="{AF5175AA-8957-4F85-8B61-1107DF5D24E7}" type="presParOf" srcId="{6334AB07-3C62-4D38-B9DA-ECCC2749E63F}" destId="{FE371D01-5228-4975-BDBB-10EC35D0F0A2}" srcOrd="7" destOrd="0" presId="urn:microsoft.com/office/officeart/2008/layout/LinedList"/>
    <dgm:cxn modelId="{B381E5B1-CF6A-4D72-B32C-3EF3C2C973C2}" type="presParOf" srcId="{FE371D01-5228-4975-BDBB-10EC35D0F0A2}" destId="{01F791FE-B6F9-4EEA-A172-95A4B3287951}" srcOrd="0" destOrd="0" presId="urn:microsoft.com/office/officeart/2008/layout/LinedList"/>
    <dgm:cxn modelId="{B98451DC-1DFD-456D-870A-0D2545796523}" type="presParOf" srcId="{FE371D01-5228-4975-BDBB-10EC35D0F0A2}" destId="{1B8D688D-42D4-4139-990C-0F423B00C923}" srcOrd="1" destOrd="0" presId="urn:microsoft.com/office/officeart/2008/layout/LinedList"/>
    <dgm:cxn modelId="{8D9EE608-A1C5-47AA-8F40-22781E1DD670}" type="presParOf" srcId="{6334AB07-3C62-4D38-B9DA-ECCC2749E63F}" destId="{13AD6FF4-9CC0-4904-B74A-AFD784E2DD77}" srcOrd="8" destOrd="0" presId="urn:microsoft.com/office/officeart/2008/layout/LinedList"/>
    <dgm:cxn modelId="{8A586F7B-4C0E-48B9-B64F-45B175B5D889}" type="presParOf" srcId="{6334AB07-3C62-4D38-B9DA-ECCC2749E63F}" destId="{3BD2CFD9-E7E2-4B2B-9637-65B6872A7DF4}" srcOrd="9" destOrd="0" presId="urn:microsoft.com/office/officeart/2008/layout/LinedList"/>
    <dgm:cxn modelId="{2B63DC09-9375-4827-BBA5-AFAAD1EEA9ED}" type="presParOf" srcId="{3BD2CFD9-E7E2-4B2B-9637-65B6872A7DF4}" destId="{88975D24-D86C-4F5D-9F5C-10E807E7F861}" srcOrd="0" destOrd="0" presId="urn:microsoft.com/office/officeart/2008/layout/LinedList"/>
    <dgm:cxn modelId="{4E1CC9E7-A446-4356-9BB4-404FE2B2AC41}" type="presParOf" srcId="{3BD2CFD9-E7E2-4B2B-9637-65B6872A7DF4}" destId="{7B597141-6004-4F8F-ACF8-32A3021D272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1393B2F-3CD1-45BD-85F1-ADE3938C967B}"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it-IT"/>
        </a:p>
      </dgm:t>
    </dgm:pt>
    <dgm:pt modelId="{CE6D1BD7-ED61-49C3-96B1-F8732D9E0F4B}">
      <dgm:prSet/>
      <dgm:spPr/>
      <dgm:t>
        <a:bodyPr/>
        <a:lstStyle/>
        <a:p>
          <a:pPr>
            <a:lnSpc>
              <a:spcPct val="100000"/>
            </a:lnSpc>
          </a:pPr>
          <a:r>
            <a:rPr lang="it-IT" dirty="0"/>
            <a:t>il revisore legale o la società di revisione legale possono, altresì, </a:t>
          </a:r>
          <a:r>
            <a:rPr lang="it-IT" b="1" dirty="0"/>
            <a:t>presentare le dimissioni  dall'incarico in presenza di altre circostanze, da motivare  adeguatamente, di rilevanza tale che risulti impossibile la prosecuzione del contratto di revisione </a:t>
          </a:r>
          <a:r>
            <a:rPr lang="it-IT" dirty="0"/>
            <a:t>anche in considerazione delle finalità dell'attività di revisione legale. </a:t>
          </a:r>
        </a:p>
      </dgm:t>
    </dgm:pt>
    <dgm:pt modelId="{80BAF891-C578-41F7-91ED-FEEBE7903D42}" type="parTrans" cxnId="{FE455D36-5CE0-4ED7-ABA9-A307EC501260}">
      <dgm:prSet/>
      <dgm:spPr/>
      <dgm:t>
        <a:bodyPr/>
        <a:lstStyle/>
        <a:p>
          <a:endParaRPr lang="it-IT"/>
        </a:p>
      </dgm:t>
    </dgm:pt>
    <dgm:pt modelId="{FF0AE6FA-EA9D-47C8-AA1B-34954BD908C1}" type="sibTrans" cxnId="{FE455D36-5CE0-4ED7-ABA9-A307EC501260}">
      <dgm:prSet/>
      <dgm:spPr/>
      <dgm:t>
        <a:bodyPr/>
        <a:lstStyle/>
        <a:p>
          <a:endParaRPr lang="it-IT"/>
        </a:p>
      </dgm:t>
    </dgm:pt>
    <dgm:pt modelId="{11CBCFC0-92E4-4D91-B5ED-25E2B04D425B}">
      <dgm:prSet/>
      <dgm:spPr/>
      <dgm:t>
        <a:bodyPr/>
        <a:lstStyle/>
        <a:p>
          <a:pPr>
            <a:lnSpc>
              <a:spcPct val="100000"/>
            </a:lnSpc>
          </a:pPr>
          <a:r>
            <a:rPr lang="it-IT" dirty="0"/>
            <a:t>Le dimissioni, in ogni caso, vanno </a:t>
          </a:r>
          <a:r>
            <a:rPr lang="it-IT" b="1" dirty="0"/>
            <a:t>formulate in tempi e modi idonei per consentire alla medesima società assoggettata a revisione di provvedere conseguentemente e di poter  procedere all'affidamento di un nuovo incarico </a:t>
          </a:r>
          <a:r>
            <a:rPr lang="it-IT" dirty="0"/>
            <a:t>ad altro revisore legale o ad altra società di  revisione legale. </a:t>
          </a:r>
        </a:p>
      </dgm:t>
    </dgm:pt>
    <dgm:pt modelId="{13DDF5D6-CEED-49CD-9A6F-78471B7BFC95}" type="parTrans" cxnId="{3363A456-F9A1-4D59-A063-244600FF4222}">
      <dgm:prSet/>
      <dgm:spPr/>
      <dgm:t>
        <a:bodyPr/>
        <a:lstStyle/>
        <a:p>
          <a:endParaRPr lang="it-IT"/>
        </a:p>
      </dgm:t>
    </dgm:pt>
    <dgm:pt modelId="{38C23EEB-04AC-4721-873E-29ACF24EC1E2}" type="sibTrans" cxnId="{3363A456-F9A1-4D59-A063-244600FF4222}">
      <dgm:prSet/>
      <dgm:spPr/>
      <dgm:t>
        <a:bodyPr/>
        <a:lstStyle/>
        <a:p>
          <a:endParaRPr lang="it-IT"/>
        </a:p>
      </dgm:t>
    </dgm:pt>
    <dgm:pt modelId="{8A4966D5-73D3-4D55-A83C-CC4CBB970942}">
      <dgm:prSet/>
      <dgm:spPr/>
      <dgm:t>
        <a:bodyPr/>
        <a:lstStyle/>
        <a:p>
          <a:pPr>
            <a:lnSpc>
              <a:spcPct val="100000"/>
            </a:lnSpc>
          </a:pPr>
          <a:r>
            <a:rPr lang="it-IT" dirty="0"/>
            <a:t>Eventuali </a:t>
          </a:r>
          <a:r>
            <a:rPr lang="it-IT" b="1" dirty="0"/>
            <a:t>accordi, clausole o patti che escludono o limitano la possibilità di presentare le dimissioni dall'incarico per giusta causa sono nulli</a:t>
          </a:r>
          <a:r>
            <a:rPr lang="it-IT" dirty="0"/>
            <a:t>. </a:t>
          </a:r>
        </a:p>
      </dgm:t>
    </dgm:pt>
    <dgm:pt modelId="{84871921-1DBD-46CC-8708-9B705CCB02A0}" type="parTrans" cxnId="{09EDAD62-2420-440B-8A74-72C4B9B9F6FA}">
      <dgm:prSet/>
      <dgm:spPr/>
      <dgm:t>
        <a:bodyPr/>
        <a:lstStyle/>
        <a:p>
          <a:endParaRPr lang="it-IT"/>
        </a:p>
      </dgm:t>
    </dgm:pt>
    <dgm:pt modelId="{2B9616EA-A312-4D0B-BB17-F95847B771E8}" type="sibTrans" cxnId="{09EDAD62-2420-440B-8A74-72C4B9B9F6FA}">
      <dgm:prSet/>
      <dgm:spPr/>
      <dgm:t>
        <a:bodyPr/>
        <a:lstStyle/>
        <a:p>
          <a:endParaRPr lang="it-IT"/>
        </a:p>
      </dgm:t>
    </dgm:pt>
    <dgm:pt modelId="{93867B08-715B-4BCA-A6CD-1848281CAFC5}" type="pres">
      <dgm:prSet presAssocID="{41393B2F-3CD1-45BD-85F1-ADE3938C967B}" presName="vert0" presStyleCnt="0">
        <dgm:presLayoutVars>
          <dgm:dir/>
          <dgm:animOne val="branch"/>
          <dgm:animLvl val="lvl"/>
        </dgm:presLayoutVars>
      </dgm:prSet>
      <dgm:spPr/>
      <dgm:t>
        <a:bodyPr/>
        <a:lstStyle/>
        <a:p>
          <a:endParaRPr lang="it-IT"/>
        </a:p>
      </dgm:t>
    </dgm:pt>
    <dgm:pt modelId="{386CEFB4-C023-4B5B-A5EC-8C3C831FDC14}" type="pres">
      <dgm:prSet presAssocID="{CE6D1BD7-ED61-49C3-96B1-F8732D9E0F4B}" presName="thickLine" presStyleLbl="alignNode1" presStyleIdx="0" presStyleCnt="3"/>
      <dgm:spPr/>
    </dgm:pt>
    <dgm:pt modelId="{FC36FDB9-EC63-42B6-B3FD-C1475E839A8F}" type="pres">
      <dgm:prSet presAssocID="{CE6D1BD7-ED61-49C3-96B1-F8732D9E0F4B}" presName="horz1" presStyleCnt="0"/>
      <dgm:spPr/>
    </dgm:pt>
    <dgm:pt modelId="{77C0B22F-2741-4B62-9387-7B4E67B8518A}" type="pres">
      <dgm:prSet presAssocID="{CE6D1BD7-ED61-49C3-96B1-F8732D9E0F4B}" presName="tx1" presStyleLbl="revTx" presStyleIdx="0" presStyleCnt="3"/>
      <dgm:spPr/>
      <dgm:t>
        <a:bodyPr/>
        <a:lstStyle/>
        <a:p>
          <a:endParaRPr lang="it-IT"/>
        </a:p>
      </dgm:t>
    </dgm:pt>
    <dgm:pt modelId="{1A6673AE-37ED-421C-806A-C79ED253F998}" type="pres">
      <dgm:prSet presAssocID="{CE6D1BD7-ED61-49C3-96B1-F8732D9E0F4B}" presName="vert1" presStyleCnt="0"/>
      <dgm:spPr/>
    </dgm:pt>
    <dgm:pt modelId="{B839783C-FF50-4C42-8309-F26E61FA69E2}" type="pres">
      <dgm:prSet presAssocID="{11CBCFC0-92E4-4D91-B5ED-25E2B04D425B}" presName="thickLine" presStyleLbl="alignNode1" presStyleIdx="1" presStyleCnt="3"/>
      <dgm:spPr/>
    </dgm:pt>
    <dgm:pt modelId="{2D113077-3FAC-4894-8617-63E930669F00}" type="pres">
      <dgm:prSet presAssocID="{11CBCFC0-92E4-4D91-B5ED-25E2B04D425B}" presName="horz1" presStyleCnt="0"/>
      <dgm:spPr/>
    </dgm:pt>
    <dgm:pt modelId="{B70BBB65-6504-45C7-B3C5-22405B7AA638}" type="pres">
      <dgm:prSet presAssocID="{11CBCFC0-92E4-4D91-B5ED-25E2B04D425B}" presName="tx1" presStyleLbl="revTx" presStyleIdx="1" presStyleCnt="3"/>
      <dgm:spPr/>
      <dgm:t>
        <a:bodyPr/>
        <a:lstStyle/>
        <a:p>
          <a:endParaRPr lang="it-IT"/>
        </a:p>
      </dgm:t>
    </dgm:pt>
    <dgm:pt modelId="{2F4DC584-BD49-4366-9DCE-D9D4FBC56501}" type="pres">
      <dgm:prSet presAssocID="{11CBCFC0-92E4-4D91-B5ED-25E2B04D425B}" presName="vert1" presStyleCnt="0"/>
      <dgm:spPr/>
    </dgm:pt>
    <dgm:pt modelId="{24AC6A38-2396-4D41-B0DD-260A801F42EB}" type="pres">
      <dgm:prSet presAssocID="{8A4966D5-73D3-4D55-A83C-CC4CBB970942}" presName="thickLine" presStyleLbl="alignNode1" presStyleIdx="2" presStyleCnt="3"/>
      <dgm:spPr/>
    </dgm:pt>
    <dgm:pt modelId="{0CC52113-F14A-4D19-A5B2-D6F664CD12DE}" type="pres">
      <dgm:prSet presAssocID="{8A4966D5-73D3-4D55-A83C-CC4CBB970942}" presName="horz1" presStyleCnt="0"/>
      <dgm:spPr/>
    </dgm:pt>
    <dgm:pt modelId="{3BBD6B3A-FEF8-4C9C-96F5-6A9BB7927D83}" type="pres">
      <dgm:prSet presAssocID="{8A4966D5-73D3-4D55-A83C-CC4CBB970942}" presName="tx1" presStyleLbl="revTx" presStyleIdx="2" presStyleCnt="3"/>
      <dgm:spPr/>
      <dgm:t>
        <a:bodyPr/>
        <a:lstStyle/>
        <a:p>
          <a:endParaRPr lang="it-IT"/>
        </a:p>
      </dgm:t>
    </dgm:pt>
    <dgm:pt modelId="{7C8CBE4C-A14B-4535-811D-D171D6F6F3D3}" type="pres">
      <dgm:prSet presAssocID="{8A4966D5-73D3-4D55-A83C-CC4CBB970942}" presName="vert1" presStyleCnt="0"/>
      <dgm:spPr/>
    </dgm:pt>
  </dgm:ptLst>
  <dgm:cxnLst>
    <dgm:cxn modelId="{BCE31216-79E4-411D-B06D-D28274FAD18A}" type="presOf" srcId="{11CBCFC0-92E4-4D91-B5ED-25E2B04D425B}" destId="{B70BBB65-6504-45C7-B3C5-22405B7AA638}" srcOrd="0" destOrd="0" presId="urn:microsoft.com/office/officeart/2008/layout/LinedList"/>
    <dgm:cxn modelId="{09EDAD62-2420-440B-8A74-72C4B9B9F6FA}" srcId="{41393B2F-3CD1-45BD-85F1-ADE3938C967B}" destId="{8A4966D5-73D3-4D55-A83C-CC4CBB970942}" srcOrd="2" destOrd="0" parTransId="{84871921-1DBD-46CC-8708-9B705CCB02A0}" sibTransId="{2B9616EA-A312-4D0B-BB17-F95847B771E8}"/>
    <dgm:cxn modelId="{3363A456-F9A1-4D59-A063-244600FF4222}" srcId="{41393B2F-3CD1-45BD-85F1-ADE3938C967B}" destId="{11CBCFC0-92E4-4D91-B5ED-25E2B04D425B}" srcOrd="1" destOrd="0" parTransId="{13DDF5D6-CEED-49CD-9A6F-78471B7BFC95}" sibTransId="{38C23EEB-04AC-4721-873E-29ACF24EC1E2}"/>
    <dgm:cxn modelId="{E9D7C2FF-1002-41CC-AF74-ECAE6B0C5589}" type="presOf" srcId="{41393B2F-3CD1-45BD-85F1-ADE3938C967B}" destId="{93867B08-715B-4BCA-A6CD-1848281CAFC5}" srcOrd="0" destOrd="0" presId="urn:microsoft.com/office/officeart/2008/layout/LinedList"/>
    <dgm:cxn modelId="{FE455D36-5CE0-4ED7-ABA9-A307EC501260}" srcId="{41393B2F-3CD1-45BD-85F1-ADE3938C967B}" destId="{CE6D1BD7-ED61-49C3-96B1-F8732D9E0F4B}" srcOrd="0" destOrd="0" parTransId="{80BAF891-C578-41F7-91ED-FEEBE7903D42}" sibTransId="{FF0AE6FA-EA9D-47C8-AA1B-34954BD908C1}"/>
    <dgm:cxn modelId="{2C84DB7A-788B-41A3-8F0F-6F95C5AD59DC}" type="presOf" srcId="{8A4966D5-73D3-4D55-A83C-CC4CBB970942}" destId="{3BBD6B3A-FEF8-4C9C-96F5-6A9BB7927D83}" srcOrd="0" destOrd="0" presId="urn:microsoft.com/office/officeart/2008/layout/LinedList"/>
    <dgm:cxn modelId="{177985FD-EF81-41A1-87AE-C10952981505}" type="presOf" srcId="{CE6D1BD7-ED61-49C3-96B1-F8732D9E0F4B}" destId="{77C0B22F-2741-4B62-9387-7B4E67B8518A}" srcOrd="0" destOrd="0" presId="urn:microsoft.com/office/officeart/2008/layout/LinedList"/>
    <dgm:cxn modelId="{2C7A6558-16D7-4ABA-8928-E6C8BDCB4491}" type="presParOf" srcId="{93867B08-715B-4BCA-A6CD-1848281CAFC5}" destId="{386CEFB4-C023-4B5B-A5EC-8C3C831FDC14}" srcOrd="0" destOrd="0" presId="urn:microsoft.com/office/officeart/2008/layout/LinedList"/>
    <dgm:cxn modelId="{DD1D50EF-8D8D-45BD-80EB-FE393CFFB2D4}" type="presParOf" srcId="{93867B08-715B-4BCA-A6CD-1848281CAFC5}" destId="{FC36FDB9-EC63-42B6-B3FD-C1475E839A8F}" srcOrd="1" destOrd="0" presId="urn:microsoft.com/office/officeart/2008/layout/LinedList"/>
    <dgm:cxn modelId="{A4CBB275-2A01-494D-91B9-EE61EDCBCF90}" type="presParOf" srcId="{FC36FDB9-EC63-42B6-B3FD-C1475E839A8F}" destId="{77C0B22F-2741-4B62-9387-7B4E67B8518A}" srcOrd="0" destOrd="0" presId="urn:microsoft.com/office/officeart/2008/layout/LinedList"/>
    <dgm:cxn modelId="{26958FFA-9074-4607-9AC2-65805068BA74}" type="presParOf" srcId="{FC36FDB9-EC63-42B6-B3FD-C1475E839A8F}" destId="{1A6673AE-37ED-421C-806A-C79ED253F998}" srcOrd="1" destOrd="0" presId="urn:microsoft.com/office/officeart/2008/layout/LinedList"/>
    <dgm:cxn modelId="{5881F1B8-2827-4434-B7EC-AB3717374EC1}" type="presParOf" srcId="{93867B08-715B-4BCA-A6CD-1848281CAFC5}" destId="{B839783C-FF50-4C42-8309-F26E61FA69E2}" srcOrd="2" destOrd="0" presId="urn:microsoft.com/office/officeart/2008/layout/LinedList"/>
    <dgm:cxn modelId="{D8C1760C-C4D3-4CB5-B289-073CC50DEE38}" type="presParOf" srcId="{93867B08-715B-4BCA-A6CD-1848281CAFC5}" destId="{2D113077-3FAC-4894-8617-63E930669F00}" srcOrd="3" destOrd="0" presId="urn:microsoft.com/office/officeart/2008/layout/LinedList"/>
    <dgm:cxn modelId="{3DACF0AF-4369-4292-8FD7-DB741DEBB1A8}" type="presParOf" srcId="{2D113077-3FAC-4894-8617-63E930669F00}" destId="{B70BBB65-6504-45C7-B3C5-22405B7AA638}" srcOrd="0" destOrd="0" presId="urn:microsoft.com/office/officeart/2008/layout/LinedList"/>
    <dgm:cxn modelId="{F3736FBD-252A-489B-B9A4-9AC79F4714E1}" type="presParOf" srcId="{2D113077-3FAC-4894-8617-63E930669F00}" destId="{2F4DC584-BD49-4366-9DCE-D9D4FBC56501}" srcOrd="1" destOrd="0" presId="urn:microsoft.com/office/officeart/2008/layout/LinedList"/>
    <dgm:cxn modelId="{FDD4EAB7-9289-4B0C-9C8E-C36DD0201EF6}" type="presParOf" srcId="{93867B08-715B-4BCA-A6CD-1848281CAFC5}" destId="{24AC6A38-2396-4D41-B0DD-260A801F42EB}" srcOrd="4" destOrd="0" presId="urn:microsoft.com/office/officeart/2008/layout/LinedList"/>
    <dgm:cxn modelId="{75FC27CF-F8CA-4E85-AB1D-988B1A28C8A0}" type="presParOf" srcId="{93867B08-715B-4BCA-A6CD-1848281CAFC5}" destId="{0CC52113-F14A-4D19-A5B2-D6F664CD12DE}" srcOrd="5" destOrd="0" presId="urn:microsoft.com/office/officeart/2008/layout/LinedList"/>
    <dgm:cxn modelId="{4CFE2A6D-139D-4918-B68C-4A9929D7150A}" type="presParOf" srcId="{0CC52113-F14A-4D19-A5B2-D6F664CD12DE}" destId="{3BBD6B3A-FEF8-4C9C-96F5-6A9BB7927D83}" srcOrd="0" destOrd="0" presId="urn:microsoft.com/office/officeart/2008/layout/LinedList"/>
    <dgm:cxn modelId="{54849795-508A-4342-A04D-9500C9800A62}" type="presParOf" srcId="{0CC52113-F14A-4D19-A5B2-D6F664CD12DE}" destId="{7C8CBE4C-A14B-4535-811D-D171D6F6F3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3D69F38-FF18-4C7C-A04C-BD86D7AFD081}"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it-IT"/>
        </a:p>
      </dgm:t>
    </dgm:pt>
    <dgm:pt modelId="{5D00ED8E-A712-4838-8F71-B2027CE31E43}">
      <dgm:prSet/>
      <dgm:spPr/>
      <dgm:t>
        <a:bodyPr/>
        <a:lstStyle/>
        <a:p>
          <a:r>
            <a:rPr lang="it-IT" dirty="0"/>
            <a:t>Il revisore legale o la società di revisione legale </a:t>
          </a:r>
          <a:r>
            <a:rPr lang="it-IT" b="1" dirty="0"/>
            <a:t>comunicano le proprie dimissioni al rappresentante legale e al presidente dell'organo di controllo della società assoggetta a revisione. </a:t>
          </a:r>
        </a:p>
      </dgm:t>
    </dgm:pt>
    <dgm:pt modelId="{3511B0FB-835E-446B-8E13-8030AA137801}" type="parTrans" cxnId="{73036BDE-D477-4270-9B7A-37F9B8EF72DA}">
      <dgm:prSet/>
      <dgm:spPr/>
      <dgm:t>
        <a:bodyPr/>
        <a:lstStyle/>
        <a:p>
          <a:endParaRPr lang="it-IT"/>
        </a:p>
      </dgm:t>
    </dgm:pt>
    <dgm:pt modelId="{0B6A5163-DDD8-4978-8598-B9D8677B2973}" type="sibTrans" cxnId="{73036BDE-D477-4270-9B7A-37F9B8EF72DA}">
      <dgm:prSet/>
      <dgm:spPr/>
      <dgm:t>
        <a:bodyPr/>
        <a:lstStyle/>
        <a:p>
          <a:endParaRPr lang="it-IT"/>
        </a:p>
      </dgm:t>
    </dgm:pt>
    <dgm:pt modelId="{A5A821D7-F0A2-4E7D-B406-C34AAE8738CF}">
      <dgm:prSet/>
      <dgm:spPr/>
      <dgm:t>
        <a:bodyPr/>
        <a:lstStyle/>
        <a:p>
          <a:r>
            <a:rPr lang="it-IT" dirty="0"/>
            <a:t>Gli </a:t>
          </a:r>
          <a:r>
            <a:rPr lang="it-IT" b="1" dirty="0"/>
            <a:t>amministratori convocano senza ritardo l'assemblea dei soci, affinché la stessa, sentito  l'organo di controllo </a:t>
          </a:r>
          <a:r>
            <a:rPr lang="it-IT" dirty="0"/>
            <a:t>e preso atto delle intervenute dimissioni, </a:t>
          </a:r>
          <a:r>
            <a:rPr lang="it-IT" b="1" dirty="0"/>
            <a:t>provveda a conferire l'incarico </a:t>
          </a:r>
          <a:r>
            <a:rPr lang="it-IT" dirty="0"/>
            <a:t>ad  un altro revisore legale o ad un'altra società di revisione legale. </a:t>
          </a:r>
        </a:p>
      </dgm:t>
    </dgm:pt>
    <dgm:pt modelId="{5D9EF667-7B1C-44CD-9ECA-D8144BEFEF2E}" type="parTrans" cxnId="{6EFC867E-C490-4875-93A4-FCEC308631C6}">
      <dgm:prSet/>
      <dgm:spPr/>
      <dgm:t>
        <a:bodyPr/>
        <a:lstStyle/>
        <a:p>
          <a:endParaRPr lang="it-IT"/>
        </a:p>
      </dgm:t>
    </dgm:pt>
    <dgm:pt modelId="{06BBFB09-8E04-4AA2-B4E6-5D27C3271F2A}" type="sibTrans" cxnId="{6EFC867E-C490-4875-93A4-FCEC308631C6}">
      <dgm:prSet/>
      <dgm:spPr/>
      <dgm:t>
        <a:bodyPr/>
        <a:lstStyle/>
        <a:p>
          <a:endParaRPr lang="it-IT"/>
        </a:p>
      </dgm:t>
    </dgm:pt>
    <dgm:pt modelId="{554ED8E4-4A24-4EE6-9103-DE7ADA900A00}">
      <dgm:prSet/>
      <dgm:spPr/>
      <dgm:t>
        <a:bodyPr/>
        <a:lstStyle/>
        <a:p>
          <a:r>
            <a:rPr lang="it-IT" dirty="0"/>
            <a:t>In ogni caso, le </a:t>
          </a:r>
          <a:r>
            <a:rPr lang="it-IT" b="1" dirty="0"/>
            <a:t>funzioni di revisione legale continuano a essere esercitate dal medesimo  revisore legale o dalla medesima società di revisione legale</a:t>
          </a:r>
          <a:r>
            <a:rPr lang="it-IT" dirty="0"/>
            <a:t> fino a quando la deliberazione di conferimento del nuovo incarico non è divenuta efficace e, comunque, </a:t>
          </a:r>
          <a:r>
            <a:rPr lang="it-IT" b="1" dirty="0"/>
            <a:t>non oltre sei mesi </a:t>
          </a:r>
          <a:r>
            <a:rPr lang="it-IT" dirty="0"/>
            <a:t>dalla data di presentazione delle dimissioni. </a:t>
          </a:r>
        </a:p>
      </dgm:t>
    </dgm:pt>
    <dgm:pt modelId="{F27D57F7-E62D-4BB8-9DD9-E55F0A7BC957}" type="parTrans" cxnId="{49031E7A-964E-4780-93D3-7166F4461ACE}">
      <dgm:prSet/>
      <dgm:spPr/>
      <dgm:t>
        <a:bodyPr/>
        <a:lstStyle/>
        <a:p>
          <a:endParaRPr lang="it-IT"/>
        </a:p>
      </dgm:t>
    </dgm:pt>
    <dgm:pt modelId="{8ACE4F2D-CCAA-4343-AFB0-8E5929B67900}" type="sibTrans" cxnId="{49031E7A-964E-4780-93D3-7166F4461ACE}">
      <dgm:prSet/>
      <dgm:spPr/>
      <dgm:t>
        <a:bodyPr/>
        <a:lstStyle/>
        <a:p>
          <a:endParaRPr lang="it-IT"/>
        </a:p>
      </dgm:t>
    </dgm:pt>
    <dgm:pt modelId="{50D9F100-532C-4D9E-BD9B-7442E9090DA3}" type="pres">
      <dgm:prSet presAssocID="{93D69F38-FF18-4C7C-A04C-BD86D7AFD081}" presName="vert0" presStyleCnt="0">
        <dgm:presLayoutVars>
          <dgm:dir/>
          <dgm:animOne val="branch"/>
          <dgm:animLvl val="lvl"/>
        </dgm:presLayoutVars>
      </dgm:prSet>
      <dgm:spPr/>
      <dgm:t>
        <a:bodyPr/>
        <a:lstStyle/>
        <a:p>
          <a:endParaRPr lang="it-IT"/>
        </a:p>
      </dgm:t>
    </dgm:pt>
    <dgm:pt modelId="{6B122ECD-DAE4-45D7-976A-6404200DAC0A}" type="pres">
      <dgm:prSet presAssocID="{5D00ED8E-A712-4838-8F71-B2027CE31E43}" presName="thickLine" presStyleLbl="alignNode1" presStyleIdx="0" presStyleCnt="3"/>
      <dgm:spPr/>
    </dgm:pt>
    <dgm:pt modelId="{43C218B5-3B4F-48FE-A825-728C32DDCECA}" type="pres">
      <dgm:prSet presAssocID="{5D00ED8E-A712-4838-8F71-B2027CE31E43}" presName="horz1" presStyleCnt="0"/>
      <dgm:spPr/>
    </dgm:pt>
    <dgm:pt modelId="{867CAFB2-AB97-45D4-A0FD-2F3204092EA0}" type="pres">
      <dgm:prSet presAssocID="{5D00ED8E-A712-4838-8F71-B2027CE31E43}" presName="tx1" presStyleLbl="revTx" presStyleIdx="0" presStyleCnt="3"/>
      <dgm:spPr/>
      <dgm:t>
        <a:bodyPr/>
        <a:lstStyle/>
        <a:p>
          <a:endParaRPr lang="it-IT"/>
        </a:p>
      </dgm:t>
    </dgm:pt>
    <dgm:pt modelId="{3C16B5D9-DAE4-479A-9B71-AFE18F941798}" type="pres">
      <dgm:prSet presAssocID="{5D00ED8E-A712-4838-8F71-B2027CE31E43}" presName="vert1" presStyleCnt="0"/>
      <dgm:spPr/>
    </dgm:pt>
    <dgm:pt modelId="{77DC0B04-7CFF-4905-9CE4-BF7062A2AADD}" type="pres">
      <dgm:prSet presAssocID="{A5A821D7-F0A2-4E7D-B406-C34AAE8738CF}" presName="thickLine" presStyleLbl="alignNode1" presStyleIdx="1" presStyleCnt="3"/>
      <dgm:spPr/>
    </dgm:pt>
    <dgm:pt modelId="{D0025FA4-1C58-40A5-A903-999B43AB06A0}" type="pres">
      <dgm:prSet presAssocID="{A5A821D7-F0A2-4E7D-B406-C34AAE8738CF}" presName="horz1" presStyleCnt="0"/>
      <dgm:spPr/>
    </dgm:pt>
    <dgm:pt modelId="{F7BADA8F-6635-46BA-B282-C472CE1CE528}" type="pres">
      <dgm:prSet presAssocID="{A5A821D7-F0A2-4E7D-B406-C34AAE8738CF}" presName="tx1" presStyleLbl="revTx" presStyleIdx="1" presStyleCnt="3"/>
      <dgm:spPr/>
      <dgm:t>
        <a:bodyPr/>
        <a:lstStyle/>
        <a:p>
          <a:endParaRPr lang="it-IT"/>
        </a:p>
      </dgm:t>
    </dgm:pt>
    <dgm:pt modelId="{7951723B-C6AF-443A-AB6A-752F47F367C0}" type="pres">
      <dgm:prSet presAssocID="{A5A821D7-F0A2-4E7D-B406-C34AAE8738CF}" presName="vert1" presStyleCnt="0"/>
      <dgm:spPr/>
    </dgm:pt>
    <dgm:pt modelId="{40004861-2909-4DCD-A79E-5A44A4D7C31C}" type="pres">
      <dgm:prSet presAssocID="{554ED8E4-4A24-4EE6-9103-DE7ADA900A00}" presName="thickLine" presStyleLbl="alignNode1" presStyleIdx="2" presStyleCnt="3"/>
      <dgm:spPr/>
    </dgm:pt>
    <dgm:pt modelId="{7365D782-376D-4DF6-A592-9C854CBABFCB}" type="pres">
      <dgm:prSet presAssocID="{554ED8E4-4A24-4EE6-9103-DE7ADA900A00}" presName="horz1" presStyleCnt="0"/>
      <dgm:spPr/>
    </dgm:pt>
    <dgm:pt modelId="{982DBBFE-529B-405A-9457-211D53DB69F9}" type="pres">
      <dgm:prSet presAssocID="{554ED8E4-4A24-4EE6-9103-DE7ADA900A00}" presName="tx1" presStyleLbl="revTx" presStyleIdx="2" presStyleCnt="3"/>
      <dgm:spPr/>
      <dgm:t>
        <a:bodyPr/>
        <a:lstStyle/>
        <a:p>
          <a:endParaRPr lang="it-IT"/>
        </a:p>
      </dgm:t>
    </dgm:pt>
    <dgm:pt modelId="{1783F72F-7091-4589-8CD3-04CD17F6A34A}" type="pres">
      <dgm:prSet presAssocID="{554ED8E4-4A24-4EE6-9103-DE7ADA900A00}" presName="vert1" presStyleCnt="0"/>
      <dgm:spPr/>
    </dgm:pt>
  </dgm:ptLst>
  <dgm:cxnLst>
    <dgm:cxn modelId="{F7B8022A-417D-448D-AD62-A5A4CC3FF5EE}" type="presOf" srcId="{A5A821D7-F0A2-4E7D-B406-C34AAE8738CF}" destId="{F7BADA8F-6635-46BA-B282-C472CE1CE528}" srcOrd="0" destOrd="0" presId="urn:microsoft.com/office/officeart/2008/layout/LinedList"/>
    <dgm:cxn modelId="{73036BDE-D477-4270-9B7A-37F9B8EF72DA}" srcId="{93D69F38-FF18-4C7C-A04C-BD86D7AFD081}" destId="{5D00ED8E-A712-4838-8F71-B2027CE31E43}" srcOrd="0" destOrd="0" parTransId="{3511B0FB-835E-446B-8E13-8030AA137801}" sibTransId="{0B6A5163-DDD8-4978-8598-B9D8677B2973}"/>
    <dgm:cxn modelId="{49031E7A-964E-4780-93D3-7166F4461ACE}" srcId="{93D69F38-FF18-4C7C-A04C-BD86D7AFD081}" destId="{554ED8E4-4A24-4EE6-9103-DE7ADA900A00}" srcOrd="2" destOrd="0" parTransId="{F27D57F7-E62D-4BB8-9DD9-E55F0A7BC957}" sibTransId="{8ACE4F2D-CCAA-4343-AFB0-8E5929B67900}"/>
    <dgm:cxn modelId="{6AF4311A-C87D-4B1E-BCFC-CE5A0407C004}" type="presOf" srcId="{554ED8E4-4A24-4EE6-9103-DE7ADA900A00}" destId="{982DBBFE-529B-405A-9457-211D53DB69F9}" srcOrd="0" destOrd="0" presId="urn:microsoft.com/office/officeart/2008/layout/LinedList"/>
    <dgm:cxn modelId="{1F5A241C-E792-4B3A-8951-127EE54F4910}" type="presOf" srcId="{5D00ED8E-A712-4838-8F71-B2027CE31E43}" destId="{867CAFB2-AB97-45D4-A0FD-2F3204092EA0}" srcOrd="0" destOrd="0" presId="urn:microsoft.com/office/officeart/2008/layout/LinedList"/>
    <dgm:cxn modelId="{6EFC867E-C490-4875-93A4-FCEC308631C6}" srcId="{93D69F38-FF18-4C7C-A04C-BD86D7AFD081}" destId="{A5A821D7-F0A2-4E7D-B406-C34AAE8738CF}" srcOrd="1" destOrd="0" parTransId="{5D9EF667-7B1C-44CD-9ECA-D8144BEFEF2E}" sibTransId="{06BBFB09-8E04-4AA2-B4E6-5D27C3271F2A}"/>
    <dgm:cxn modelId="{8F35FC5D-FCF7-4B2D-A760-D615452FE1EF}" type="presOf" srcId="{93D69F38-FF18-4C7C-A04C-BD86D7AFD081}" destId="{50D9F100-532C-4D9E-BD9B-7442E9090DA3}" srcOrd="0" destOrd="0" presId="urn:microsoft.com/office/officeart/2008/layout/LinedList"/>
    <dgm:cxn modelId="{B6688C56-090E-49A7-AABA-2E0A7409BD44}" type="presParOf" srcId="{50D9F100-532C-4D9E-BD9B-7442E9090DA3}" destId="{6B122ECD-DAE4-45D7-976A-6404200DAC0A}" srcOrd="0" destOrd="0" presId="urn:microsoft.com/office/officeart/2008/layout/LinedList"/>
    <dgm:cxn modelId="{12E396B3-55DB-443C-8096-4CB9AC6FB972}" type="presParOf" srcId="{50D9F100-532C-4D9E-BD9B-7442E9090DA3}" destId="{43C218B5-3B4F-48FE-A825-728C32DDCECA}" srcOrd="1" destOrd="0" presId="urn:microsoft.com/office/officeart/2008/layout/LinedList"/>
    <dgm:cxn modelId="{B61F399C-96D3-4D49-BA73-BA71662A5632}" type="presParOf" srcId="{43C218B5-3B4F-48FE-A825-728C32DDCECA}" destId="{867CAFB2-AB97-45D4-A0FD-2F3204092EA0}" srcOrd="0" destOrd="0" presId="urn:microsoft.com/office/officeart/2008/layout/LinedList"/>
    <dgm:cxn modelId="{A0BB040E-99E1-4054-96D6-0577AFA4AECC}" type="presParOf" srcId="{43C218B5-3B4F-48FE-A825-728C32DDCECA}" destId="{3C16B5D9-DAE4-479A-9B71-AFE18F941798}" srcOrd="1" destOrd="0" presId="urn:microsoft.com/office/officeart/2008/layout/LinedList"/>
    <dgm:cxn modelId="{B9FA73CE-6050-49E4-BE95-CAE6CD1D36E6}" type="presParOf" srcId="{50D9F100-532C-4D9E-BD9B-7442E9090DA3}" destId="{77DC0B04-7CFF-4905-9CE4-BF7062A2AADD}" srcOrd="2" destOrd="0" presId="urn:microsoft.com/office/officeart/2008/layout/LinedList"/>
    <dgm:cxn modelId="{D4067D02-FFD0-43D0-B571-14E9C395E28A}" type="presParOf" srcId="{50D9F100-532C-4D9E-BD9B-7442E9090DA3}" destId="{D0025FA4-1C58-40A5-A903-999B43AB06A0}" srcOrd="3" destOrd="0" presId="urn:microsoft.com/office/officeart/2008/layout/LinedList"/>
    <dgm:cxn modelId="{1BF0B21E-5A9F-4EC4-BFB1-BB3CFF937829}" type="presParOf" srcId="{D0025FA4-1C58-40A5-A903-999B43AB06A0}" destId="{F7BADA8F-6635-46BA-B282-C472CE1CE528}" srcOrd="0" destOrd="0" presId="urn:microsoft.com/office/officeart/2008/layout/LinedList"/>
    <dgm:cxn modelId="{7DABBF04-A4B7-4A64-A8CC-98FA3755457E}" type="presParOf" srcId="{D0025FA4-1C58-40A5-A903-999B43AB06A0}" destId="{7951723B-C6AF-443A-AB6A-752F47F367C0}" srcOrd="1" destOrd="0" presId="urn:microsoft.com/office/officeart/2008/layout/LinedList"/>
    <dgm:cxn modelId="{73B73A00-BD79-4EC4-AB20-D5F94FD97873}" type="presParOf" srcId="{50D9F100-532C-4D9E-BD9B-7442E9090DA3}" destId="{40004861-2909-4DCD-A79E-5A44A4D7C31C}" srcOrd="4" destOrd="0" presId="urn:microsoft.com/office/officeart/2008/layout/LinedList"/>
    <dgm:cxn modelId="{59604C03-5841-4EDD-81EE-9B77C5F1D9D5}" type="presParOf" srcId="{50D9F100-532C-4D9E-BD9B-7442E9090DA3}" destId="{7365D782-376D-4DF6-A592-9C854CBABFCB}" srcOrd="5" destOrd="0" presId="urn:microsoft.com/office/officeart/2008/layout/LinedList"/>
    <dgm:cxn modelId="{7D5433B6-02B4-4CC3-ADC2-2918B2F6C161}" type="presParOf" srcId="{7365D782-376D-4DF6-A592-9C854CBABFCB}" destId="{982DBBFE-529B-405A-9457-211D53DB69F9}" srcOrd="0" destOrd="0" presId="urn:microsoft.com/office/officeart/2008/layout/LinedList"/>
    <dgm:cxn modelId="{39F0008C-FCE1-40F1-AEB5-D76F08C8DF0E}" type="presParOf" srcId="{7365D782-376D-4DF6-A592-9C854CBABFCB}" destId="{1783F72F-7091-4589-8CD3-04CD17F6A34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AA8DE-6CAC-4D79-A456-094A2F079D14}" type="doc">
      <dgm:prSet loTypeId="urn:microsoft.com/office/officeart/2016/7/layout/LinearArrowProcessNumbered" loCatId="process" qsTypeId="urn:microsoft.com/office/officeart/2005/8/quickstyle/simple3" qsCatId="simple" csTypeId="urn:microsoft.com/office/officeart/2005/8/colors/accent5_2" csCatId="accent5" phldr="1"/>
      <dgm:spPr/>
      <dgm:t>
        <a:bodyPr/>
        <a:lstStyle/>
        <a:p>
          <a:endParaRPr lang="it-IT"/>
        </a:p>
      </dgm:t>
    </dgm:pt>
    <dgm:pt modelId="{FD8AD2AC-35D1-4968-AA2B-F68BF29AC53E}">
      <dgm:prSet/>
      <dgm:spPr/>
      <dgm:t>
        <a:bodyPr/>
        <a:lstStyle/>
        <a:p>
          <a:pPr rtl="0"/>
          <a:r>
            <a:rPr lang="it-IT">
              <a:latin typeface="Merriweather" panose="00000500000000000000" pitchFamily="2" charset="0"/>
            </a:rPr>
            <a:t>Normativa primaria (nazionale e comunitaria)</a:t>
          </a:r>
        </a:p>
      </dgm:t>
    </dgm:pt>
    <dgm:pt modelId="{F61A2D06-DD43-4888-BFA4-36E65FF417C2}" type="parTrans" cxnId="{9CBEF8DE-3412-469A-8523-9F38A5E2EA6C}">
      <dgm:prSet/>
      <dgm:spPr/>
      <dgm:t>
        <a:bodyPr/>
        <a:lstStyle/>
        <a:p>
          <a:endParaRPr lang="it-IT"/>
        </a:p>
      </dgm:t>
    </dgm:pt>
    <dgm:pt modelId="{FCEC65E9-17BB-4F2E-ACD4-E309EBC1A144}" type="sibTrans" cxnId="{9CBEF8DE-3412-469A-8523-9F38A5E2EA6C}">
      <dgm:prSet phldrT="1"/>
      <dgm:spPr/>
      <dgm:t>
        <a:bodyPr/>
        <a:lstStyle/>
        <a:p>
          <a:r>
            <a:rPr lang="it-IT"/>
            <a:t>1</a:t>
          </a:r>
        </a:p>
      </dgm:t>
    </dgm:pt>
    <dgm:pt modelId="{E50A9481-FF48-48BC-8FA3-C911D6ACCDEB}">
      <dgm:prSet/>
      <dgm:spPr/>
      <dgm:t>
        <a:bodyPr/>
        <a:lstStyle/>
        <a:p>
          <a:pPr rtl="0"/>
          <a:r>
            <a:rPr lang="it-IT">
              <a:latin typeface="Merriweather" panose="00000500000000000000" pitchFamily="2" charset="0"/>
            </a:rPr>
            <a:t>Normativa secondaria:</a:t>
          </a:r>
        </a:p>
      </dgm:t>
    </dgm:pt>
    <dgm:pt modelId="{1F140A0C-AECA-4CF3-81E1-207B4DCA73E9}" type="parTrans" cxnId="{E02E2143-0E8C-403E-A281-8EA0914F2FB0}">
      <dgm:prSet/>
      <dgm:spPr/>
      <dgm:t>
        <a:bodyPr/>
        <a:lstStyle/>
        <a:p>
          <a:endParaRPr lang="it-IT"/>
        </a:p>
      </dgm:t>
    </dgm:pt>
    <dgm:pt modelId="{0231330F-E6A6-438C-BEA3-6D7A5006E61A}" type="sibTrans" cxnId="{E02E2143-0E8C-403E-A281-8EA0914F2FB0}">
      <dgm:prSet phldrT="2"/>
      <dgm:spPr/>
      <dgm:t>
        <a:bodyPr/>
        <a:lstStyle/>
        <a:p>
          <a:r>
            <a:rPr lang="it-IT"/>
            <a:t>2</a:t>
          </a:r>
        </a:p>
      </dgm:t>
    </dgm:pt>
    <dgm:pt modelId="{F0891880-FD9F-4DD0-B132-563D6DB13CA3}">
      <dgm:prSet/>
      <dgm:spPr/>
      <dgm:t>
        <a:bodyPr/>
        <a:lstStyle/>
        <a:p>
          <a:pPr rtl="0"/>
          <a:r>
            <a:rPr lang="it-IT">
              <a:latin typeface="Merriweather" panose="00000500000000000000" pitchFamily="2" charset="0"/>
            </a:rPr>
            <a:t>regolamenti ministeriali di attuazione; </a:t>
          </a:r>
        </a:p>
      </dgm:t>
    </dgm:pt>
    <dgm:pt modelId="{7FFD8084-6E7B-45F5-8D64-675E9965DFB0}" type="parTrans" cxnId="{5DA74606-D0AD-4F6C-BEB0-9C98B5084303}">
      <dgm:prSet/>
      <dgm:spPr/>
      <dgm:t>
        <a:bodyPr/>
        <a:lstStyle/>
        <a:p>
          <a:endParaRPr lang="it-IT"/>
        </a:p>
      </dgm:t>
    </dgm:pt>
    <dgm:pt modelId="{405DAFF8-670D-4386-B317-58EC4D657E6E}" type="sibTrans" cxnId="{5DA74606-D0AD-4F6C-BEB0-9C98B5084303}">
      <dgm:prSet/>
      <dgm:spPr/>
      <dgm:t>
        <a:bodyPr/>
        <a:lstStyle/>
        <a:p>
          <a:endParaRPr lang="it-IT"/>
        </a:p>
      </dgm:t>
    </dgm:pt>
    <dgm:pt modelId="{D4B82BB6-71F7-4BD3-8720-487FBB5E0673}">
      <dgm:prSet/>
      <dgm:spPr/>
      <dgm:t>
        <a:bodyPr/>
        <a:lstStyle/>
        <a:p>
          <a:pPr rtl="0"/>
          <a:r>
            <a:rPr lang="it-IT">
              <a:latin typeface="Merriweather" panose="00000500000000000000" pitchFamily="2" charset="0"/>
            </a:rPr>
            <a:t>altri decreti ministeriali di natura non regolamentare.</a:t>
          </a:r>
        </a:p>
      </dgm:t>
    </dgm:pt>
    <dgm:pt modelId="{CA668551-C729-4E59-973D-2846EC72E2BC}" type="parTrans" cxnId="{DE21E6E5-5BF1-428E-8D3C-F2DCD335AFDA}">
      <dgm:prSet/>
      <dgm:spPr/>
      <dgm:t>
        <a:bodyPr/>
        <a:lstStyle/>
        <a:p>
          <a:endParaRPr lang="it-IT"/>
        </a:p>
      </dgm:t>
    </dgm:pt>
    <dgm:pt modelId="{931E8A87-9362-4B8B-A318-29A6BD99F362}" type="sibTrans" cxnId="{DE21E6E5-5BF1-428E-8D3C-F2DCD335AFDA}">
      <dgm:prSet/>
      <dgm:spPr/>
      <dgm:t>
        <a:bodyPr/>
        <a:lstStyle/>
        <a:p>
          <a:endParaRPr lang="it-IT"/>
        </a:p>
      </dgm:t>
    </dgm:pt>
    <dgm:pt modelId="{C6B62182-135D-49E2-8A00-5532A1925867}">
      <dgm:prSet/>
      <dgm:spPr/>
      <dgm:t>
        <a:bodyPr/>
        <a:lstStyle/>
        <a:p>
          <a:pPr rtl="0"/>
          <a:r>
            <a:rPr lang="it-IT" dirty="0">
              <a:latin typeface="Merriweather" panose="00000500000000000000" pitchFamily="2" charset="0"/>
            </a:rPr>
            <a:t>Altri documenti (specifici documenti che integrano il quadro normativo di riferimento in materia di revisione legale) </a:t>
          </a:r>
        </a:p>
      </dgm:t>
    </dgm:pt>
    <dgm:pt modelId="{08D9344E-CE7D-483F-AFA6-9F01A8DAAE07}" type="parTrans" cxnId="{D8943D5B-2691-40B7-90A9-CC37BB673730}">
      <dgm:prSet/>
      <dgm:spPr/>
      <dgm:t>
        <a:bodyPr/>
        <a:lstStyle/>
        <a:p>
          <a:endParaRPr lang="it-IT"/>
        </a:p>
      </dgm:t>
    </dgm:pt>
    <dgm:pt modelId="{7A281233-2381-41C5-873E-79A0817844EA}" type="sibTrans" cxnId="{D8943D5B-2691-40B7-90A9-CC37BB673730}">
      <dgm:prSet phldrT="3"/>
      <dgm:spPr/>
      <dgm:t>
        <a:bodyPr/>
        <a:lstStyle/>
        <a:p>
          <a:r>
            <a:rPr lang="it-IT"/>
            <a:t>3</a:t>
          </a:r>
        </a:p>
      </dgm:t>
    </dgm:pt>
    <dgm:pt modelId="{75F5F488-E359-4CFB-8A40-682FBDB802EC}">
      <dgm:prSet/>
      <dgm:spPr/>
      <dgm:t>
        <a:bodyPr/>
        <a:lstStyle/>
        <a:p>
          <a:pPr rtl="0"/>
          <a:r>
            <a:rPr lang="it-IT">
              <a:latin typeface="Merriweather" panose="00000500000000000000" pitchFamily="2" charset="0"/>
            </a:rPr>
            <a:t>le determine del Ragioniere generale dello Stato;</a:t>
          </a:r>
        </a:p>
      </dgm:t>
    </dgm:pt>
    <dgm:pt modelId="{182F44EB-4C7E-4BF2-9FAC-ACE6CCB28539}" type="parTrans" cxnId="{22F8F11B-1A11-46A5-913A-7C981026B87B}">
      <dgm:prSet/>
      <dgm:spPr/>
      <dgm:t>
        <a:bodyPr/>
        <a:lstStyle/>
        <a:p>
          <a:endParaRPr lang="it-IT"/>
        </a:p>
      </dgm:t>
    </dgm:pt>
    <dgm:pt modelId="{7B198320-AB73-4EE6-83A0-8ED3F991B000}" type="sibTrans" cxnId="{22F8F11B-1A11-46A5-913A-7C981026B87B}">
      <dgm:prSet/>
      <dgm:spPr/>
      <dgm:t>
        <a:bodyPr/>
        <a:lstStyle/>
        <a:p>
          <a:endParaRPr lang="it-IT"/>
        </a:p>
      </dgm:t>
    </dgm:pt>
    <dgm:pt modelId="{579E6D27-DEE2-4E41-8C46-1C70FD0D71D4}">
      <dgm:prSet/>
      <dgm:spPr/>
      <dgm:t>
        <a:bodyPr/>
        <a:lstStyle/>
        <a:p>
          <a:pPr rtl="0"/>
          <a:r>
            <a:rPr lang="it-IT" dirty="0">
              <a:latin typeface="Merriweather" panose="00000500000000000000" pitchFamily="2" charset="0"/>
            </a:rPr>
            <a:t>le Circolari; </a:t>
          </a:r>
        </a:p>
      </dgm:t>
    </dgm:pt>
    <dgm:pt modelId="{84D01CC7-4A4B-48E9-BC1E-088AC8FCCCFF}" type="parTrans" cxnId="{C852D29C-7ABC-40DB-8A8E-7F90EBFEC78D}">
      <dgm:prSet/>
      <dgm:spPr/>
      <dgm:t>
        <a:bodyPr/>
        <a:lstStyle/>
        <a:p>
          <a:endParaRPr lang="it-IT"/>
        </a:p>
      </dgm:t>
    </dgm:pt>
    <dgm:pt modelId="{E7E76D2B-7AD8-4B4A-A8C9-4CD161D67699}" type="sibTrans" cxnId="{C852D29C-7ABC-40DB-8A8E-7F90EBFEC78D}">
      <dgm:prSet/>
      <dgm:spPr/>
      <dgm:t>
        <a:bodyPr/>
        <a:lstStyle/>
        <a:p>
          <a:endParaRPr lang="it-IT"/>
        </a:p>
      </dgm:t>
    </dgm:pt>
    <dgm:pt modelId="{F54A3469-D9E4-4965-B1EB-51028FE3D34D}">
      <dgm:prSet/>
      <dgm:spPr/>
      <dgm:t>
        <a:bodyPr/>
        <a:lstStyle/>
        <a:p>
          <a:pPr rtl="0"/>
          <a:r>
            <a:rPr lang="it-IT">
              <a:latin typeface="Merriweather" panose="00000500000000000000" pitchFamily="2" charset="0"/>
            </a:rPr>
            <a:t>le Guide operative.</a:t>
          </a:r>
        </a:p>
      </dgm:t>
    </dgm:pt>
    <dgm:pt modelId="{7BEFCD97-6FFD-4236-AFFA-F9623A1BF862}" type="parTrans" cxnId="{9D7EFC4A-DA0A-4843-BF71-0C667D0FB6E3}">
      <dgm:prSet/>
      <dgm:spPr/>
      <dgm:t>
        <a:bodyPr/>
        <a:lstStyle/>
        <a:p>
          <a:endParaRPr lang="it-IT"/>
        </a:p>
      </dgm:t>
    </dgm:pt>
    <dgm:pt modelId="{E7298D05-1A12-4077-BFEE-232F42BDF1E4}" type="sibTrans" cxnId="{9D7EFC4A-DA0A-4843-BF71-0C667D0FB6E3}">
      <dgm:prSet/>
      <dgm:spPr/>
      <dgm:t>
        <a:bodyPr/>
        <a:lstStyle/>
        <a:p>
          <a:endParaRPr lang="it-IT"/>
        </a:p>
      </dgm:t>
    </dgm:pt>
    <dgm:pt modelId="{2F6BB284-5F3A-4479-826C-2796DC3620EA}" type="pres">
      <dgm:prSet presAssocID="{9AEAA8DE-6CAC-4D79-A456-094A2F079D14}" presName="linearFlow" presStyleCnt="0">
        <dgm:presLayoutVars>
          <dgm:dir/>
          <dgm:animLvl val="lvl"/>
          <dgm:resizeHandles val="exact"/>
        </dgm:presLayoutVars>
      </dgm:prSet>
      <dgm:spPr/>
      <dgm:t>
        <a:bodyPr/>
        <a:lstStyle/>
        <a:p>
          <a:endParaRPr lang="it-IT"/>
        </a:p>
      </dgm:t>
    </dgm:pt>
    <dgm:pt modelId="{84A04015-EFBF-4DF6-BFDB-44E6A8EF436C}" type="pres">
      <dgm:prSet presAssocID="{FD8AD2AC-35D1-4968-AA2B-F68BF29AC53E}" presName="compositeNode" presStyleCnt="0"/>
      <dgm:spPr/>
    </dgm:pt>
    <dgm:pt modelId="{14E18AAE-A7D6-440F-8520-8219DB484DF2}" type="pres">
      <dgm:prSet presAssocID="{FD8AD2AC-35D1-4968-AA2B-F68BF29AC53E}" presName="parTx" presStyleLbl="node1" presStyleIdx="0" presStyleCnt="0">
        <dgm:presLayoutVars>
          <dgm:chMax val="0"/>
          <dgm:chPref val="0"/>
          <dgm:bulletEnabled val="1"/>
        </dgm:presLayoutVars>
      </dgm:prSet>
      <dgm:spPr/>
    </dgm:pt>
    <dgm:pt modelId="{293592F6-4729-47C4-ADCB-A772566B5C61}" type="pres">
      <dgm:prSet presAssocID="{FD8AD2AC-35D1-4968-AA2B-F68BF29AC53E}" presName="parSh" presStyleCnt="0"/>
      <dgm:spPr/>
    </dgm:pt>
    <dgm:pt modelId="{634CBBA7-97B5-4C1E-9A60-9B5192C9D04F}" type="pres">
      <dgm:prSet presAssocID="{FD8AD2AC-35D1-4968-AA2B-F68BF29AC53E}" presName="lineNode" presStyleLbl="alignAccFollowNode1" presStyleIdx="0" presStyleCnt="9"/>
      <dgm:spPr/>
    </dgm:pt>
    <dgm:pt modelId="{ABBA2B43-8088-4DAE-B3B7-DD22E040DF25}" type="pres">
      <dgm:prSet presAssocID="{FD8AD2AC-35D1-4968-AA2B-F68BF29AC53E}" presName="lineArrowNode" presStyleLbl="alignAccFollowNode1" presStyleIdx="1" presStyleCnt="9"/>
      <dgm:spPr/>
    </dgm:pt>
    <dgm:pt modelId="{275301D0-101C-4439-A2FD-6A9AF183F0DA}" type="pres">
      <dgm:prSet presAssocID="{FCEC65E9-17BB-4F2E-ACD4-E309EBC1A144}" presName="sibTransNodeCircle" presStyleLbl="alignNode1" presStyleIdx="0" presStyleCnt="3">
        <dgm:presLayoutVars>
          <dgm:chMax val="0"/>
          <dgm:bulletEnabled/>
        </dgm:presLayoutVars>
      </dgm:prSet>
      <dgm:spPr/>
      <dgm:t>
        <a:bodyPr/>
        <a:lstStyle/>
        <a:p>
          <a:endParaRPr lang="it-IT"/>
        </a:p>
      </dgm:t>
    </dgm:pt>
    <dgm:pt modelId="{4DB5A37A-08A4-4063-8F1F-92A59189BA40}" type="pres">
      <dgm:prSet presAssocID="{FCEC65E9-17BB-4F2E-ACD4-E309EBC1A144}" presName="spacerBetweenCircleAndCallout" presStyleCnt="0">
        <dgm:presLayoutVars/>
      </dgm:prSet>
      <dgm:spPr/>
    </dgm:pt>
    <dgm:pt modelId="{EE535496-9A11-4A1C-B736-7A0F529DF6DF}" type="pres">
      <dgm:prSet presAssocID="{FD8AD2AC-35D1-4968-AA2B-F68BF29AC53E}" presName="nodeText" presStyleLbl="alignAccFollowNode1" presStyleIdx="2" presStyleCnt="9">
        <dgm:presLayoutVars>
          <dgm:bulletEnabled val="1"/>
        </dgm:presLayoutVars>
      </dgm:prSet>
      <dgm:spPr/>
      <dgm:t>
        <a:bodyPr/>
        <a:lstStyle/>
        <a:p>
          <a:endParaRPr lang="it-IT"/>
        </a:p>
      </dgm:t>
    </dgm:pt>
    <dgm:pt modelId="{1EE3AA48-913C-47C7-A557-8B3DFB7D9F3B}" type="pres">
      <dgm:prSet presAssocID="{FCEC65E9-17BB-4F2E-ACD4-E309EBC1A144}" presName="sibTransComposite" presStyleCnt="0"/>
      <dgm:spPr/>
    </dgm:pt>
    <dgm:pt modelId="{08AD8FD4-60E4-4494-8F1C-CE1EC831CB30}" type="pres">
      <dgm:prSet presAssocID="{E50A9481-FF48-48BC-8FA3-C911D6ACCDEB}" presName="compositeNode" presStyleCnt="0"/>
      <dgm:spPr/>
    </dgm:pt>
    <dgm:pt modelId="{1E76C97E-78A2-4697-932A-FD1DF0A45D43}" type="pres">
      <dgm:prSet presAssocID="{E50A9481-FF48-48BC-8FA3-C911D6ACCDEB}" presName="parTx" presStyleLbl="node1" presStyleIdx="0" presStyleCnt="0">
        <dgm:presLayoutVars>
          <dgm:chMax val="0"/>
          <dgm:chPref val="0"/>
          <dgm:bulletEnabled val="1"/>
        </dgm:presLayoutVars>
      </dgm:prSet>
      <dgm:spPr/>
    </dgm:pt>
    <dgm:pt modelId="{BB5EA50F-06D3-4B43-936A-EB960DAEB236}" type="pres">
      <dgm:prSet presAssocID="{E50A9481-FF48-48BC-8FA3-C911D6ACCDEB}" presName="parSh" presStyleCnt="0"/>
      <dgm:spPr/>
    </dgm:pt>
    <dgm:pt modelId="{BB9B65DA-363D-410B-A861-DDBCE05E0F04}" type="pres">
      <dgm:prSet presAssocID="{E50A9481-FF48-48BC-8FA3-C911D6ACCDEB}" presName="lineNode" presStyleLbl="alignAccFollowNode1" presStyleIdx="3" presStyleCnt="9"/>
      <dgm:spPr/>
    </dgm:pt>
    <dgm:pt modelId="{DC14CBBA-5DF9-44C4-8B7F-AF8A16AF0F80}" type="pres">
      <dgm:prSet presAssocID="{E50A9481-FF48-48BC-8FA3-C911D6ACCDEB}" presName="lineArrowNode" presStyleLbl="alignAccFollowNode1" presStyleIdx="4" presStyleCnt="9"/>
      <dgm:spPr/>
    </dgm:pt>
    <dgm:pt modelId="{2A5FB4BB-280E-4B95-A847-1EF2D327CD2C}" type="pres">
      <dgm:prSet presAssocID="{0231330F-E6A6-438C-BEA3-6D7A5006E61A}" presName="sibTransNodeCircle" presStyleLbl="alignNode1" presStyleIdx="1" presStyleCnt="3">
        <dgm:presLayoutVars>
          <dgm:chMax val="0"/>
          <dgm:bulletEnabled/>
        </dgm:presLayoutVars>
      </dgm:prSet>
      <dgm:spPr/>
      <dgm:t>
        <a:bodyPr/>
        <a:lstStyle/>
        <a:p>
          <a:endParaRPr lang="it-IT"/>
        </a:p>
      </dgm:t>
    </dgm:pt>
    <dgm:pt modelId="{79680B57-30A9-4E00-9A5B-A0572AA4C17C}" type="pres">
      <dgm:prSet presAssocID="{0231330F-E6A6-438C-BEA3-6D7A5006E61A}" presName="spacerBetweenCircleAndCallout" presStyleCnt="0">
        <dgm:presLayoutVars/>
      </dgm:prSet>
      <dgm:spPr/>
    </dgm:pt>
    <dgm:pt modelId="{0D026CA2-3794-498C-956B-C0D4B59F2A90}" type="pres">
      <dgm:prSet presAssocID="{E50A9481-FF48-48BC-8FA3-C911D6ACCDEB}" presName="nodeText" presStyleLbl="alignAccFollowNode1" presStyleIdx="5" presStyleCnt="9">
        <dgm:presLayoutVars>
          <dgm:bulletEnabled val="1"/>
        </dgm:presLayoutVars>
      </dgm:prSet>
      <dgm:spPr/>
      <dgm:t>
        <a:bodyPr/>
        <a:lstStyle/>
        <a:p>
          <a:endParaRPr lang="it-IT"/>
        </a:p>
      </dgm:t>
    </dgm:pt>
    <dgm:pt modelId="{285A60C0-5DC4-45BB-99B5-129D1893884C}" type="pres">
      <dgm:prSet presAssocID="{0231330F-E6A6-438C-BEA3-6D7A5006E61A}" presName="sibTransComposite" presStyleCnt="0"/>
      <dgm:spPr/>
    </dgm:pt>
    <dgm:pt modelId="{706E1980-E75E-4602-A35D-45958A91788A}" type="pres">
      <dgm:prSet presAssocID="{C6B62182-135D-49E2-8A00-5532A1925867}" presName="compositeNode" presStyleCnt="0"/>
      <dgm:spPr/>
    </dgm:pt>
    <dgm:pt modelId="{2CAC155F-66D3-4417-ADB2-E67764ADE9FE}" type="pres">
      <dgm:prSet presAssocID="{C6B62182-135D-49E2-8A00-5532A1925867}" presName="parTx" presStyleLbl="node1" presStyleIdx="0" presStyleCnt="0">
        <dgm:presLayoutVars>
          <dgm:chMax val="0"/>
          <dgm:chPref val="0"/>
          <dgm:bulletEnabled val="1"/>
        </dgm:presLayoutVars>
      </dgm:prSet>
      <dgm:spPr/>
    </dgm:pt>
    <dgm:pt modelId="{5602E710-31B7-4CF6-8630-8AD27F549CB3}" type="pres">
      <dgm:prSet presAssocID="{C6B62182-135D-49E2-8A00-5532A1925867}" presName="parSh" presStyleCnt="0"/>
      <dgm:spPr/>
    </dgm:pt>
    <dgm:pt modelId="{56368DD1-8CD4-496A-8A41-0B80933D6DFA}" type="pres">
      <dgm:prSet presAssocID="{C6B62182-135D-49E2-8A00-5532A1925867}" presName="lineNode" presStyleLbl="alignAccFollowNode1" presStyleIdx="6" presStyleCnt="9"/>
      <dgm:spPr/>
    </dgm:pt>
    <dgm:pt modelId="{2908E785-3F22-461A-80C3-29627231CB4B}" type="pres">
      <dgm:prSet presAssocID="{C6B62182-135D-49E2-8A00-5532A1925867}" presName="lineArrowNode" presStyleLbl="alignAccFollowNode1" presStyleIdx="7" presStyleCnt="9"/>
      <dgm:spPr/>
    </dgm:pt>
    <dgm:pt modelId="{AEEC17CE-FF19-4847-8B04-504565AF2789}" type="pres">
      <dgm:prSet presAssocID="{7A281233-2381-41C5-873E-79A0817844EA}" presName="sibTransNodeCircle" presStyleLbl="alignNode1" presStyleIdx="2" presStyleCnt="3">
        <dgm:presLayoutVars>
          <dgm:chMax val="0"/>
          <dgm:bulletEnabled/>
        </dgm:presLayoutVars>
      </dgm:prSet>
      <dgm:spPr/>
      <dgm:t>
        <a:bodyPr/>
        <a:lstStyle/>
        <a:p>
          <a:endParaRPr lang="it-IT"/>
        </a:p>
      </dgm:t>
    </dgm:pt>
    <dgm:pt modelId="{54529362-BDC9-4934-A3B8-22CD07F00839}" type="pres">
      <dgm:prSet presAssocID="{7A281233-2381-41C5-873E-79A0817844EA}" presName="spacerBetweenCircleAndCallout" presStyleCnt="0">
        <dgm:presLayoutVars/>
      </dgm:prSet>
      <dgm:spPr/>
    </dgm:pt>
    <dgm:pt modelId="{D576FBD4-6031-490F-810D-C8322D7A7254}" type="pres">
      <dgm:prSet presAssocID="{C6B62182-135D-49E2-8A00-5532A1925867}" presName="nodeText" presStyleLbl="alignAccFollowNode1" presStyleIdx="8" presStyleCnt="9">
        <dgm:presLayoutVars>
          <dgm:bulletEnabled val="1"/>
        </dgm:presLayoutVars>
      </dgm:prSet>
      <dgm:spPr/>
      <dgm:t>
        <a:bodyPr/>
        <a:lstStyle/>
        <a:p>
          <a:endParaRPr lang="it-IT"/>
        </a:p>
      </dgm:t>
    </dgm:pt>
  </dgm:ptLst>
  <dgm:cxnLst>
    <dgm:cxn modelId="{10B6FCA3-13D0-418B-83D6-78D2FF5416C6}" type="presOf" srcId="{FD8AD2AC-35D1-4968-AA2B-F68BF29AC53E}" destId="{EE535496-9A11-4A1C-B736-7A0F529DF6DF}" srcOrd="0" destOrd="0" presId="urn:microsoft.com/office/officeart/2016/7/layout/LinearArrowProcessNumbered"/>
    <dgm:cxn modelId="{5DA74606-D0AD-4F6C-BEB0-9C98B5084303}" srcId="{E50A9481-FF48-48BC-8FA3-C911D6ACCDEB}" destId="{F0891880-FD9F-4DD0-B132-563D6DB13CA3}" srcOrd="0" destOrd="0" parTransId="{7FFD8084-6E7B-45F5-8D64-675E9965DFB0}" sibTransId="{405DAFF8-670D-4386-B317-58EC4D657E6E}"/>
    <dgm:cxn modelId="{22F8F11B-1A11-46A5-913A-7C981026B87B}" srcId="{C6B62182-135D-49E2-8A00-5532A1925867}" destId="{75F5F488-E359-4CFB-8A40-682FBDB802EC}" srcOrd="0" destOrd="0" parTransId="{182F44EB-4C7E-4BF2-9FAC-ACE6CCB28539}" sibTransId="{7B198320-AB73-4EE6-83A0-8ED3F991B000}"/>
    <dgm:cxn modelId="{9722E7D3-1CEE-4758-A9F1-EC9404277A4D}" type="presOf" srcId="{0231330F-E6A6-438C-BEA3-6D7A5006E61A}" destId="{2A5FB4BB-280E-4B95-A847-1EF2D327CD2C}" srcOrd="0" destOrd="0" presId="urn:microsoft.com/office/officeart/2016/7/layout/LinearArrowProcessNumbered"/>
    <dgm:cxn modelId="{9CBEF8DE-3412-469A-8523-9F38A5E2EA6C}" srcId="{9AEAA8DE-6CAC-4D79-A456-094A2F079D14}" destId="{FD8AD2AC-35D1-4968-AA2B-F68BF29AC53E}" srcOrd="0" destOrd="0" parTransId="{F61A2D06-DD43-4888-BFA4-36E65FF417C2}" sibTransId="{FCEC65E9-17BB-4F2E-ACD4-E309EBC1A144}"/>
    <dgm:cxn modelId="{C852D29C-7ABC-40DB-8A8E-7F90EBFEC78D}" srcId="{C6B62182-135D-49E2-8A00-5532A1925867}" destId="{579E6D27-DEE2-4E41-8C46-1C70FD0D71D4}" srcOrd="1" destOrd="0" parTransId="{84D01CC7-4A4B-48E9-BC1E-088AC8FCCCFF}" sibTransId="{E7E76D2B-7AD8-4B4A-A8C9-4CD161D67699}"/>
    <dgm:cxn modelId="{DE21E6E5-5BF1-428E-8D3C-F2DCD335AFDA}" srcId="{E50A9481-FF48-48BC-8FA3-C911D6ACCDEB}" destId="{D4B82BB6-71F7-4BD3-8720-487FBB5E0673}" srcOrd="1" destOrd="0" parTransId="{CA668551-C729-4E59-973D-2846EC72E2BC}" sibTransId="{931E8A87-9362-4B8B-A318-29A6BD99F362}"/>
    <dgm:cxn modelId="{E901BB69-0518-414D-A0ED-3885FF420549}" type="presOf" srcId="{7A281233-2381-41C5-873E-79A0817844EA}" destId="{AEEC17CE-FF19-4847-8B04-504565AF2789}" srcOrd="0" destOrd="0" presId="urn:microsoft.com/office/officeart/2016/7/layout/LinearArrowProcessNumbered"/>
    <dgm:cxn modelId="{9D7EFC4A-DA0A-4843-BF71-0C667D0FB6E3}" srcId="{C6B62182-135D-49E2-8A00-5532A1925867}" destId="{F54A3469-D9E4-4965-B1EB-51028FE3D34D}" srcOrd="2" destOrd="0" parTransId="{7BEFCD97-6FFD-4236-AFFA-F9623A1BF862}" sibTransId="{E7298D05-1A12-4077-BFEE-232F42BDF1E4}"/>
    <dgm:cxn modelId="{1D10049C-4B43-4F71-87F2-D01F103E084C}" type="presOf" srcId="{75F5F488-E359-4CFB-8A40-682FBDB802EC}" destId="{D576FBD4-6031-490F-810D-C8322D7A7254}" srcOrd="0" destOrd="1" presId="urn:microsoft.com/office/officeart/2016/7/layout/LinearArrowProcessNumbered"/>
    <dgm:cxn modelId="{C5A60B36-F758-4BB2-9DE5-A8AC4FF09824}" type="presOf" srcId="{F0891880-FD9F-4DD0-B132-563D6DB13CA3}" destId="{0D026CA2-3794-498C-956B-C0D4B59F2A90}" srcOrd="0" destOrd="1" presId="urn:microsoft.com/office/officeart/2016/7/layout/LinearArrowProcessNumbered"/>
    <dgm:cxn modelId="{B04534E6-D0B5-4563-901E-66A0E496C714}" type="presOf" srcId="{FCEC65E9-17BB-4F2E-ACD4-E309EBC1A144}" destId="{275301D0-101C-4439-A2FD-6A9AF183F0DA}" srcOrd="0" destOrd="0" presId="urn:microsoft.com/office/officeart/2016/7/layout/LinearArrowProcessNumbered"/>
    <dgm:cxn modelId="{E02E2143-0E8C-403E-A281-8EA0914F2FB0}" srcId="{9AEAA8DE-6CAC-4D79-A456-094A2F079D14}" destId="{E50A9481-FF48-48BC-8FA3-C911D6ACCDEB}" srcOrd="1" destOrd="0" parTransId="{1F140A0C-AECA-4CF3-81E1-207B4DCA73E9}" sibTransId="{0231330F-E6A6-438C-BEA3-6D7A5006E61A}"/>
    <dgm:cxn modelId="{354D4874-FC89-4342-9769-F29A80A867D9}" type="presOf" srcId="{C6B62182-135D-49E2-8A00-5532A1925867}" destId="{D576FBD4-6031-490F-810D-C8322D7A7254}" srcOrd="0" destOrd="0" presId="urn:microsoft.com/office/officeart/2016/7/layout/LinearArrowProcessNumbered"/>
    <dgm:cxn modelId="{F961606A-C84D-44D8-B9E6-C99CE90E1E0D}" type="presOf" srcId="{E50A9481-FF48-48BC-8FA3-C911D6ACCDEB}" destId="{0D026CA2-3794-498C-956B-C0D4B59F2A90}" srcOrd="0" destOrd="0" presId="urn:microsoft.com/office/officeart/2016/7/layout/LinearArrowProcessNumbered"/>
    <dgm:cxn modelId="{73E125AC-206A-4798-93F2-2148F0F152C7}" type="presOf" srcId="{9AEAA8DE-6CAC-4D79-A456-094A2F079D14}" destId="{2F6BB284-5F3A-4479-826C-2796DC3620EA}" srcOrd="0" destOrd="0" presId="urn:microsoft.com/office/officeart/2016/7/layout/LinearArrowProcessNumbered"/>
    <dgm:cxn modelId="{E5A07683-699A-462F-B439-1AAD11A88B14}" type="presOf" srcId="{579E6D27-DEE2-4E41-8C46-1C70FD0D71D4}" destId="{D576FBD4-6031-490F-810D-C8322D7A7254}" srcOrd="0" destOrd="2" presId="urn:microsoft.com/office/officeart/2016/7/layout/LinearArrowProcessNumbered"/>
    <dgm:cxn modelId="{D8943D5B-2691-40B7-90A9-CC37BB673730}" srcId="{9AEAA8DE-6CAC-4D79-A456-094A2F079D14}" destId="{C6B62182-135D-49E2-8A00-5532A1925867}" srcOrd="2" destOrd="0" parTransId="{08D9344E-CE7D-483F-AFA6-9F01A8DAAE07}" sibTransId="{7A281233-2381-41C5-873E-79A0817844EA}"/>
    <dgm:cxn modelId="{9ACB8882-6861-4CFC-911E-5701CF95AA4A}" type="presOf" srcId="{D4B82BB6-71F7-4BD3-8720-487FBB5E0673}" destId="{0D026CA2-3794-498C-956B-C0D4B59F2A90}" srcOrd="0" destOrd="2" presId="urn:microsoft.com/office/officeart/2016/7/layout/LinearArrowProcessNumbered"/>
    <dgm:cxn modelId="{AF28F258-EA40-4700-806D-997D67A426D1}" type="presOf" srcId="{F54A3469-D9E4-4965-B1EB-51028FE3D34D}" destId="{D576FBD4-6031-490F-810D-C8322D7A7254}" srcOrd="0" destOrd="3" presId="urn:microsoft.com/office/officeart/2016/7/layout/LinearArrowProcessNumbered"/>
    <dgm:cxn modelId="{D3056BE2-ED88-4557-A2CF-9567EE1DAD32}" type="presParOf" srcId="{2F6BB284-5F3A-4479-826C-2796DC3620EA}" destId="{84A04015-EFBF-4DF6-BFDB-44E6A8EF436C}" srcOrd="0" destOrd="0" presId="urn:microsoft.com/office/officeart/2016/7/layout/LinearArrowProcessNumbered"/>
    <dgm:cxn modelId="{5F4919D0-710D-4390-82BC-3FFF467E021A}" type="presParOf" srcId="{84A04015-EFBF-4DF6-BFDB-44E6A8EF436C}" destId="{14E18AAE-A7D6-440F-8520-8219DB484DF2}" srcOrd="0" destOrd="0" presId="urn:microsoft.com/office/officeart/2016/7/layout/LinearArrowProcessNumbered"/>
    <dgm:cxn modelId="{1C0F70E1-72E5-4C1B-806C-805B09939E39}" type="presParOf" srcId="{84A04015-EFBF-4DF6-BFDB-44E6A8EF436C}" destId="{293592F6-4729-47C4-ADCB-A772566B5C61}" srcOrd="1" destOrd="0" presId="urn:microsoft.com/office/officeart/2016/7/layout/LinearArrowProcessNumbered"/>
    <dgm:cxn modelId="{2EFB10BC-780D-4BF3-9639-7F63F9EF05E0}" type="presParOf" srcId="{293592F6-4729-47C4-ADCB-A772566B5C61}" destId="{634CBBA7-97B5-4C1E-9A60-9B5192C9D04F}" srcOrd="0" destOrd="0" presId="urn:microsoft.com/office/officeart/2016/7/layout/LinearArrowProcessNumbered"/>
    <dgm:cxn modelId="{2F4A38B6-F1F5-4DB7-8EF6-69E31A00A120}" type="presParOf" srcId="{293592F6-4729-47C4-ADCB-A772566B5C61}" destId="{ABBA2B43-8088-4DAE-B3B7-DD22E040DF25}" srcOrd="1" destOrd="0" presId="urn:microsoft.com/office/officeart/2016/7/layout/LinearArrowProcessNumbered"/>
    <dgm:cxn modelId="{0A966C30-170A-4638-875D-5B2C55FDE4C2}" type="presParOf" srcId="{293592F6-4729-47C4-ADCB-A772566B5C61}" destId="{275301D0-101C-4439-A2FD-6A9AF183F0DA}" srcOrd="2" destOrd="0" presId="urn:microsoft.com/office/officeart/2016/7/layout/LinearArrowProcessNumbered"/>
    <dgm:cxn modelId="{384E7F3D-0163-4D54-9695-02B0E1149A9E}" type="presParOf" srcId="{293592F6-4729-47C4-ADCB-A772566B5C61}" destId="{4DB5A37A-08A4-4063-8F1F-92A59189BA40}" srcOrd="3" destOrd="0" presId="urn:microsoft.com/office/officeart/2016/7/layout/LinearArrowProcessNumbered"/>
    <dgm:cxn modelId="{BC8A54D5-70D3-423A-8172-1B9D6E697C76}" type="presParOf" srcId="{84A04015-EFBF-4DF6-BFDB-44E6A8EF436C}" destId="{EE535496-9A11-4A1C-B736-7A0F529DF6DF}" srcOrd="2" destOrd="0" presId="urn:microsoft.com/office/officeart/2016/7/layout/LinearArrowProcessNumbered"/>
    <dgm:cxn modelId="{1D3D0FB0-842B-4117-9EC7-E828EE5F062A}" type="presParOf" srcId="{2F6BB284-5F3A-4479-826C-2796DC3620EA}" destId="{1EE3AA48-913C-47C7-A557-8B3DFB7D9F3B}" srcOrd="1" destOrd="0" presId="urn:microsoft.com/office/officeart/2016/7/layout/LinearArrowProcessNumbered"/>
    <dgm:cxn modelId="{FEE811B2-6D8F-41FF-B8FA-640C2874B190}" type="presParOf" srcId="{2F6BB284-5F3A-4479-826C-2796DC3620EA}" destId="{08AD8FD4-60E4-4494-8F1C-CE1EC831CB30}" srcOrd="2" destOrd="0" presId="urn:microsoft.com/office/officeart/2016/7/layout/LinearArrowProcessNumbered"/>
    <dgm:cxn modelId="{DB5A0270-8AE5-4E37-9485-13E2F911AF45}" type="presParOf" srcId="{08AD8FD4-60E4-4494-8F1C-CE1EC831CB30}" destId="{1E76C97E-78A2-4697-932A-FD1DF0A45D43}" srcOrd="0" destOrd="0" presId="urn:microsoft.com/office/officeart/2016/7/layout/LinearArrowProcessNumbered"/>
    <dgm:cxn modelId="{440C850F-82E8-46C3-B274-8B8E8470825D}" type="presParOf" srcId="{08AD8FD4-60E4-4494-8F1C-CE1EC831CB30}" destId="{BB5EA50F-06D3-4B43-936A-EB960DAEB236}" srcOrd="1" destOrd="0" presId="urn:microsoft.com/office/officeart/2016/7/layout/LinearArrowProcessNumbered"/>
    <dgm:cxn modelId="{A3A52FCB-A232-4E5F-A21A-C43640329F27}" type="presParOf" srcId="{BB5EA50F-06D3-4B43-936A-EB960DAEB236}" destId="{BB9B65DA-363D-410B-A861-DDBCE05E0F04}" srcOrd="0" destOrd="0" presId="urn:microsoft.com/office/officeart/2016/7/layout/LinearArrowProcessNumbered"/>
    <dgm:cxn modelId="{EC3D173D-863F-45F4-B023-1C8887794016}" type="presParOf" srcId="{BB5EA50F-06D3-4B43-936A-EB960DAEB236}" destId="{DC14CBBA-5DF9-44C4-8B7F-AF8A16AF0F80}" srcOrd="1" destOrd="0" presId="urn:microsoft.com/office/officeart/2016/7/layout/LinearArrowProcessNumbered"/>
    <dgm:cxn modelId="{9D7BB292-3094-42D1-BD1E-9A3B750233D9}" type="presParOf" srcId="{BB5EA50F-06D3-4B43-936A-EB960DAEB236}" destId="{2A5FB4BB-280E-4B95-A847-1EF2D327CD2C}" srcOrd="2" destOrd="0" presId="urn:microsoft.com/office/officeart/2016/7/layout/LinearArrowProcessNumbered"/>
    <dgm:cxn modelId="{28ACB200-E6EF-4D65-89AD-C3368D70B61D}" type="presParOf" srcId="{BB5EA50F-06D3-4B43-936A-EB960DAEB236}" destId="{79680B57-30A9-4E00-9A5B-A0572AA4C17C}" srcOrd="3" destOrd="0" presId="urn:microsoft.com/office/officeart/2016/7/layout/LinearArrowProcessNumbered"/>
    <dgm:cxn modelId="{82409BC3-BC06-43FF-8C2B-C2BED7524482}" type="presParOf" srcId="{08AD8FD4-60E4-4494-8F1C-CE1EC831CB30}" destId="{0D026CA2-3794-498C-956B-C0D4B59F2A90}" srcOrd="2" destOrd="0" presId="urn:microsoft.com/office/officeart/2016/7/layout/LinearArrowProcessNumbered"/>
    <dgm:cxn modelId="{B9F90983-A066-4956-9D12-A8AC8CCB37FF}" type="presParOf" srcId="{2F6BB284-5F3A-4479-826C-2796DC3620EA}" destId="{285A60C0-5DC4-45BB-99B5-129D1893884C}" srcOrd="3" destOrd="0" presId="urn:microsoft.com/office/officeart/2016/7/layout/LinearArrowProcessNumbered"/>
    <dgm:cxn modelId="{D5B1C0B6-397F-4D45-8DA5-6F8B8EB6E596}" type="presParOf" srcId="{2F6BB284-5F3A-4479-826C-2796DC3620EA}" destId="{706E1980-E75E-4602-A35D-45958A91788A}" srcOrd="4" destOrd="0" presId="urn:microsoft.com/office/officeart/2016/7/layout/LinearArrowProcessNumbered"/>
    <dgm:cxn modelId="{A2561760-2996-4000-BB28-478D7F0EB457}" type="presParOf" srcId="{706E1980-E75E-4602-A35D-45958A91788A}" destId="{2CAC155F-66D3-4417-ADB2-E67764ADE9FE}" srcOrd="0" destOrd="0" presId="urn:microsoft.com/office/officeart/2016/7/layout/LinearArrowProcessNumbered"/>
    <dgm:cxn modelId="{39A46388-F197-4452-B806-3D0D87046681}" type="presParOf" srcId="{706E1980-E75E-4602-A35D-45958A91788A}" destId="{5602E710-31B7-4CF6-8630-8AD27F549CB3}" srcOrd="1" destOrd="0" presId="urn:microsoft.com/office/officeart/2016/7/layout/LinearArrowProcessNumbered"/>
    <dgm:cxn modelId="{073211D3-0505-4AEB-A8EC-332371A1085C}" type="presParOf" srcId="{5602E710-31B7-4CF6-8630-8AD27F549CB3}" destId="{56368DD1-8CD4-496A-8A41-0B80933D6DFA}" srcOrd="0" destOrd="0" presId="urn:microsoft.com/office/officeart/2016/7/layout/LinearArrowProcessNumbered"/>
    <dgm:cxn modelId="{4E6CC6BF-D292-4BB6-809E-8D19BB8BBE19}" type="presParOf" srcId="{5602E710-31B7-4CF6-8630-8AD27F549CB3}" destId="{2908E785-3F22-461A-80C3-29627231CB4B}" srcOrd="1" destOrd="0" presId="urn:microsoft.com/office/officeart/2016/7/layout/LinearArrowProcessNumbered"/>
    <dgm:cxn modelId="{9E0160B3-BE68-429F-9D61-C8ABF5EC0F5E}" type="presParOf" srcId="{5602E710-31B7-4CF6-8630-8AD27F549CB3}" destId="{AEEC17CE-FF19-4847-8B04-504565AF2789}" srcOrd="2" destOrd="0" presId="urn:microsoft.com/office/officeart/2016/7/layout/LinearArrowProcessNumbered"/>
    <dgm:cxn modelId="{9584CC85-1D7C-414E-A145-030FBBA0A822}" type="presParOf" srcId="{5602E710-31B7-4CF6-8630-8AD27F549CB3}" destId="{54529362-BDC9-4934-A3B8-22CD07F00839}" srcOrd="3" destOrd="0" presId="urn:microsoft.com/office/officeart/2016/7/layout/LinearArrowProcessNumbered"/>
    <dgm:cxn modelId="{F4F94D0B-A612-43B5-8137-4D9DD69DB397}" type="presParOf" srcId="{706E1980-E75E-4602-A35D-45958A91788A}" destId="{D576FBD4-6031-490F-810D-C8322D7A7254}"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8E5D04E-F9F2-45A5-BDEF-5C636D91DECD}"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it-IT"/>
        </a:p>
      </dgm:t>
    </dgm:pt>
    <dgm:pt modelId="{2A88E602-04A2-4301-BB1B-BC651663FC9E}">
      <dgm:prSet/>
      <dgm:spPr/>
      <dgm:t>
        <a:bodyPr/>
        <a:lstStyle/>
        <a:p>
          <a:r>
            <a:rPr lang="it-IT" dirty="0"/>
            <a:t>Il revisore legale o la società di revisione legale e la società assoggettata a revisione </a:t>
          </a:r>
          <a:r>
            <a:rPr lang="it-IT" b="1" dirty="0"/>
            <a:t>possono consensualmente determinarsi alla risoluzione del contratto di revisione, purché sia garantita la continuità dell'attività di revisione</a:t>
          </a:r>
          <a:r>
            <a:rPr lang="it-IT" dirty="0"/>
            <a:t> legale</a:t>
          </a:r>
        </a:p>
      </dgm:t>
    </dgm:pt>
    <dgm:pt modelId="{677EE32E-DEF2-496F-8B4D-7A7DBD8E7202}" type="parTrans" cxnId="{26296934-4133-4B8E-A97A-E690F13507C7}">
      <dgm:prSet/>
      <dgm:spPr/>
      <dgm:t>
        <a:bodyPr/>
        <a:lstStyle/>
        <a:p>
          <a:endParaRPr lang="it-IT"/>
        </a:p>
      </dgm:t>
    </dgm:pt>
    <dgm:pt modelId="{99BEC55E-F350-470D-8B98-C0EA1F8C7ECD}" type="sibTrans" cxnId="{26296934-4133-4B8E-A97A-E690F13507C7}">
      <dgm:prSet/>
      <dgm:spPr/>
      <dgm:t>
        <a:bodyPr/>
        <a:lstStyle/>
        <a:p>
          <a:endParaRPr lang="it-IT"/>
        </a:p>
      </dgm:t>
    </dgm:pt>
    <dgm:pt modelId="{30FB7755-A80A-421F-948C-D952AC387D7D}">
      <dgm:prSet/>
      <dgm:spPr/>
      <dgm:t>
        <a:bodyPr/>
        <a:lstStyle/>
        <a:p>
          <a:r>
            <a:rPr lang="it-IT" b="1" dirty="0"/>
            <a:t>L'assemblea, acquisite le osservazioni formulate dal revisore legale o dalla società di revisione legale e sentito l'organo di controllo anche sulle predette osservazioni, delibera la risoluzione consensuale del contratto di revisione e provvede a conferire un nuovo incarico </a:t>
          </a:r>
          <a:r>
            <a:rPr lang="it-IT" dirty="0"/>
            <a:t>ad un altro revisore legale o ad un'altra società di revisione</a:t>
          </a:r>
        </a:p>
      </dgm:t>
    </dgm:pt>
    <dgm:pt modelId="{CB100B66-E974-41F6-B32E-126DD3E5DF52}" type="parTrans" cxnId="{0123A909-EB3B-4744-8958-2CC9BFD23F15}">
      <dgm:prSet/>
      <dgm:spPr/>
      <dgm:t>
        <a:bodyPr/>
        <a:lstStyle/>
        <a:p>
          <a:endParaRPr lang="it-IT"/>
        </a:p>
      </dgm:t>
    </dgm:pt>
    <dgm:pt modelId="{4611C42A-1B5C-4EFC-9854-FD82CF3671AD}" type="sibTrans" cxnId="{0123A909-EB3B-4744-8958-2CC9BFD23F15}">
      <dgm:prSet/>
      <dgm:spPr/>
      <dgm:t>
        <a:bodyPr/>
        <a:lstStyle/>
        <a:p>
          <a:endParaRPr lang="it-IT"/>
        </a:p>
      </dgm:t>
    </dgm:pt>
    <dgm:pt modelId="{D93E03B1-EB90-4008-8E23-42C6AB471B00}">
      <dgm:prSet/>
      <dgm:spPr/>
      <dgm:t>
        <a:bodyPr/>
        <a:lstStyle/>
        <a:p>
          <a:r>
            <a:rPr lang="it-IT" dirty="0"/>
            <a:t>In ogni caso, le </a:t>
          </a:r>
          <a:r>
            <a:rPr lang="it-IT" b="1" dirty="0"/>
            <a:t>funzioni di revisione legale continuano a essere esercitate dal medesimo revisore legale o dalla medesima società di revisione legale fino a quando la deliberazione di  conferimento del nuovo incarico non è divenuta efficace e, comunque, non oltre sei mesi </a:t>
          </a:r>
          <a:r>
            <a:rPr lang="it-IT" dirty="0"/>
            <a:t>dalla data di presentazione delle dimissioni</a:t>
          </a:r>
        </a:p>
      </dgm:t>
    </dgm:pt>
    <dgm:pt modelId="{940C5D98-9A9D-445C-922B-9F186FF0BB71}" type="parTrans" cxnId="{DF92F4D4-D1EC-48DB-A216-3F6B45EAD977}">
      <dgm:prSet/>
      <dgm:spPr/>
      <dgm:t>
        <a:bodyPr/>
        <a:lstStyle/>
        <a:p>
          <a:endParaRPr lang="it-IT"/>
        </a:p>
      </dgm:t>
    </dgm:pt>
    <dgm:pt modelId="{BB6E9C06-DAFA-4264-A4D9-DE7E04F17AD6}" type="sibTrans" cxnId="{DF92F4D4-D1EC-48DB-A216-3F6B45EAD977}">
      <dgm:prSet/>
      <dgm:spPr/>
      <dgm:t>
        <a:bodyPr/>
        <a:lstStyle/>
        <a:p>
          <a:endParaRPr lang="it-IT"/>
        </a:p>
      </dgm:t>
    </dgm:pt>
    <dgm:pt modelId="{D6C71331-DE45-4627-AA10-F82B647418F3}">
      <dgm:prSet/>
      <dgm:spPr/>
      <dgm:t>
        <a:bodyPr/>
        <a:lstStyle/>
        <a:p>
          <a:r>
            <a:rPr lang="it-IT" dirty="0"/>
            <a:t>Il </a:t>
          </a:r>
          <a:r>
            <a:rPr lang="it-IT" b="1" dirty="0"/>
            <a:t>revisore legale </a:t>
          </a:r>
          <a:r>
            <a:rPr lang="it-IT" dirty="0"/>
            <a:t>o la società di revisione legale possono </a:t>
          </a:r>
          <a:r>
            <a:rPr lang="it-IT" b="1" dirty="0"/>
            <a:t>assumere un nuovo incarico presso la  medesima società assoggettata a revisione solo dopo che sia trascorso un periodo di almeno </a:t>
          </a:r>
          <a:r>
            <a:rPr lang="it-IT" b="1" u="sng" dirty="0">
              <a:effectLst/>
            </a:rPr>
            <a:t>un anno </a:t>
          </a:r>
          <a:r>
            <a:rPr lang="it-IT" dirty="0"/>
            <a:t>dall'avvenuta cessazione anticipata (</a:t>
          </a:r>
          <a:r>
            <a:rPr lang="it-IT" b="1" u="sng" dirty="0"/>
            <a:t>c.d. </a:t>
          </a:r>
          <a:r>
            <a:rPr lang="it-IT" b="1" u="sng" dirty="0" err="1"/>
            <a:t>cooling</a:t>
          </a:r>
          <a:r>
            <a:rPr lang="it-IT" b="1" u="sng" dirty="0"/>
            <a:t> off</a:t>
          </a:r>
          <a:r>
            <a:rPr lang="it-IT" dirty="0"/>
            <a:t>) </a:t>
          </a:r>
        </a:p>
      </dgm:t>
    </dgm:pt>
    <dgm:pt modelId="{B6D537E5-86CA-4AB0-8480-805977E62BC8}" type="parTrans" cxnId="{712C5F6F-13FF-4F10-960B-84D41AF55553}">
      <dgm:prSet/>
      <dgm:spPr/>
      <dgm:t>
        <a:bodyPr/>
        <a:lstStyle/>
        <a:p>
          <a:endParaRPr lang="it-IT"/>
        </a:p>
      </dgm:t>
    </dgm:pt>
    <dgm:pt modelId="{E833A4B4-9D03-44CD-A618-DCCBFB8D305C}" type="sibTrans" cxnId="{712C5F6F-13FF-4F10-960B-84D41AF55553}">
      <dgm:prSet/>
      <dgm:spPr/>
      <dgm:t>
        <a:bodyPr/>
        <a:lstStyle/>
        <a:p>
          <a:endParaRPr lang="it-IT"/>
        </a:p>
      </dgm:t>
    </dgm:pt>
    <dgm:pt modelId="{79EFE14C-CD48-4321-93F3-D8242119DBC9}" type="pres">
      <dgm:prSet presAssocID="{B8E5D04E-F9F2-45A5-BDEF-5C636D91DECD}" presName="vert0" presStyleCnt="0">
        <dgm:presLayoutVars>
          <dgm:dir/>
          <dgm:animOne val="branch"/>
          <dgm:animLvl val="lvl"/>
        </dgm:presLayoutVars>
      </dgm:prSet>
      <dgm:spPr/>
      <dgm:t>
        <a:bodyPr/>
        <a:lstStyle/>
        <a:p>
          <a:endParaRPr lang="it-IT"/>
        </a:p>
      </dgm:t>
    </dgm:pt>
    <dgm:pt modelId="{6CFC1DD0-601F-46E4-A989-25BB9DD92AEF}" type="pres">
      <dgm:prSet presAssocID="{2A88E602-04A2-4301-BB1B-BC651663FC9E}" presName="thickLine" presStyleLbl="alignNode1" presStyleIdx="0" presStyleCnt="4"/>
      <dgm:spPr/>
    </dgm:pt>
    <dgm:pt modelId="{4AD93AB9-C0FE-465A-A29E-49EFEC89882F}" type="pres">
      <dgm:prSet presAssocID="{2A88E602-04A2-4301-BB1B-BC651663FC9E}" presName="horz1" presStyleCnt="0"/>
      <dgm:spPr/>
    </dgm:pt>
    <dgm:pt modelId="{8C4D2504-B6B2-4504-A462-27427218ED3A}" type="pres">
      <dgm:prSet presAssocID="{2A88E602-04A2-4301-BB1B-BC651663FC9E}" presName="tx1" presStyleLbl="revTx" presStyleIdx="0" presStyleCnt="4"/>
      <dgm:spPr/>
      <dgm:t>
        <a:bodyPr/>
        <a:lstStyle/>
        <a:p>
          <a:endParaRPr lang="it-IT"/>
        </a:p>
      </dgm:t>
    </dgm:pt>
    <dgm:pt modelId="{1B8EF425-8C9F-4E5D-AB04-49473E62A2A2}" type="pres">
      <dgm:prSet presAssocID="{2A88E602-04A2-4301-BB1B-BC651663FC9E}" presName="vert1" presStyleCnt="0"/>
      <dgm:spPr/>
    </dgm:pt>
    <dgm:pt modelId="{EF2DAD12-285C-4094-93F5-7B4C56A71778}" type="pres">
      <dgm:prSet presAssocID="{30FB7755-A80A-421F-948C-D952AC387D7D}" presName="thickLine" presStyleLbl="alignNode1" presStyleIdx="1" presStyleCnt="4"/>
      <dgm:spPr/>
    </dgm:pt>
    <dgm:pt modelId="{EA558396-8FFB-447A-AEE1-6BC10D36BDF2}" type="pres">
      <dgm:prSet presAssocID="{30FB7755-A80A-421F-948C-D952AC387D7D}" presName="horz1" presStyleCnt="0"/>
      <dgm:spPr/>
    </dgm:pt>
    <dgm:pt modelId="{40CED6B3-0131-4448-A800-41B5299ACFA9}" type="pres">
      <dgm:prSet presAssocID="{30FB7755-A80A-421F-948C-D952AC387D7D}" presName="tx1" presStyleLbl="revTx" presStyleIdx="1" presStyleCnt="4"/>
      <dgm:spPr/>
      <dgm:t>
        <a:bodyPr/>
        <a:lstStyle/>
        <a:p>
          <a:endParaRPr lang="it-IT"/>
        </a:p>
      </dgm:t>
    </dgm:pt>
    <dgm:pt modelId="{C15E4750-60C6-43A6-942E-4C6C18BC2B0D}" type="pres">
      <dgm:prSet presAssocID="{30FB7755-A80A-421F-948C-D952AC387D7D}" presName="vert1" presStyleCnt="0"/>
      <dgm:spPr/>
    </dgm:pt>
    <dgm:pt modelId="{80574FDE-EA88-4401-9BDC-9244DCA12CCE}" type="pres">
      <dgm:prSet presAssocID="{D93E03B1-EB90-4008-8E23-42C6AB471B00}" presName="thickLine" presStyleLbl="alignNode1" presStyleIdx="2" presStyleCnt="4"/>
      <dgm:spPr/>
    </dgm:pt>
    <dgm:pt modelId="{1BBA02CD-7AB7-484A-916B-05F5A544F272}" type="pres">
      <dgm:prSet presAssocID="{D93E03B1-EB90-4008-8E23-42C6AB471B00}" presName="horz1" presStyleCnt="0"/>
      <dgm:spPr/>
    </dgm:pt>
    <dgm:pt modelId="{9F3A7498-D29B-426F-967F-484E3E9A4C53}" type="pres">
      <dgm:prSet presAssocID="{D93E03B1-EB90-4008-8E23-42C6AB471B00}" presName="tx1" presStyleLbl="revTx" presStyleIdx="2" presStyleCnt="4"/>
      <dgm:spPr/>
      <dgm:t>
        <a:bodyPr/>
        <a:lstStyle/>
        <a:p>
          <a:endParaRPr lang="it-IT"/>
        </a:p>
      </dgm:t>
    </dgm:pt>
    <dgm:pt modelId="{2A4ECC05-541C-4790-B8BE-8956822F120A}" type="pres">
      <dgm:prSet presAssocID="{D93E03B1-EB90-4008-8E23-42C6AB471B00}" presName="vert1" presStyleCnt="0"/>
      <dgm:spPr/>
    </dgm:pt>
    <dgm:pt modelId="{EE467924-9E5D-4BAF-AEFE-569A56D7FA23}" type="pres">
      <dgm:prSet presAssocID="{D6C71331-DE45-4627-AA10-F82B647418F3}" presName="thickLine" presStyleLbl="alignNode1" presStyleIdx="3" presStyleCnt="4"/>
      <dgm:spPr/>
    </dgm:pt>
    <dgm:pt modelId="{0A3907CF-43EB-43BD-8A5B-CADF96A1CA8A}" type="pres">
      <dgm:prSet presAssocID="{D6C71331-DE45-4627-AA10-F82B647418F3}" presName="horz1" presStyleCnt="0"/>
      <dgm:spPr/>
    </dgm:pt>
    <dgm:pt modelId="{49B9FA1E-F8A1-4307-8838-C121ED46E467}" type="pres">
      <dgm:prSet presAssocID="{D6C71331-DE45-4627-AA10-F82B647418F3}" presName="tx1" presStyleLbl="revTx" presStyleIdx="3" presStyleCnt="4"/>
      <dgm:spPr/>
      <dgm:t>
        <a:bodyPr/>
        <a:lstStyle/>
        <a:p>
          <a:endParaRPr lang="it-IT"/>
        </a:p>
      </dgm:t>
    </dgm:pt>
    <dgm:pt modelId="{672D7F85-994D-4368-B5E2-0DD1410EE131}" type="pres">
      <dgm:prSet presAssocID="{D6C71331-DE45-4627-AA10-F82B647418F3}" presName="vert1" presStyleCnt="0"/>
      <dgm:spPr/>
    </dgm:pt>
  </dgm:ptLst>
  <dgm:cxnLst>
    <dgm:cxn modelId="{26296934-4133-4B8E-A97A-E690F13507C7}" srcId="{B8E5D04E-F9F2-45A5-BDEF-5C636D91DECD}" destId="{2A88E602-04A2-4301-BB1B-BC651663FC9E}" srcOrd="0" destOrd="0" parTransId="{677EE32E-DEF2-496F-8B4D-7A7DBD8E7202}" sibTransId="{99BEC55E-F350-470D-8B98-C0EA1F8C7ECD}"/>
    <dgm:cxn modelId="{F7A77964-C946-4C91-A3D2-154514286647}" type="presOf" srcId="{D6C71331-DE45-4627-AA10-F82B647418F3}" destId="{49B9FA1E-F8A1-4307-8838-C121ED46E467}" srcOrd="0" destOrd="0" presId="urn:microsoft.com/office/officeart/2008/layout/LinedList"/>
    <dgm:cxn modelId="{0123A909-EB3B-4744-8958-2CC9BFD23F15}" srcId="{B8E5D04E-F9F2-45A5-BDEF-5C636D91DECD}" destId="{30FB7755-A80A-421F-948C-D952AC387D7D}" srcOrd="1" destOrd="0" parTransId="{CB100B66-E974-41F6-B32E-126DD3E5DF52}" sibTransId="{4611C42A-1B5C-4EFC-9854-FD82CF3671AD}"/>
    <dgm:cxn modelId="{7881C5D9-58D7-4F0A-890C-4069B89AA8BC}" type="presOf" srcId="{30FB7755-A80A-421F-948C-D952AC387D7D}" destId="{40CED6B3-0131-4448-A800-41B5299ACFA9}" srcOrd="0" destOrd="0" presId="urn:microsoft.com/office/officeart/2008/layout/LinedList"/>
    <dgm:cxn modelId="{DF92F4D4-D1EC-48DB-A216-3F6B45EAD977}" srcId="{B8E5D04E-F9F2-45A5-BDEF-5C636D91DECD}" destId="{D93E03B1-EB90-4008-8E23-42C6AB471B00}" srcOrd="2" destOrd="0" parTransId="{940C5D98-9A9D-445C-922B-9F186FF0BB71}" sibTransId="{BB6E9C06-DAFA-4264-A4D9-DE7E04F17AD6}"/>
    <dgm:cxn modelId="{4BEB0F18-DD45-4D66-BF47-21CDE81243FF}" type="presOf" srcId="{B8E5D04E-F9F2-45A5-BDEF-5C636D91DECD}" destId="{79EFE14C-CD48-4321-93F3-D8242119DBC9}" srcOrd="0" destOrd="0" presId="urn:microsoft.com/office/officeart/2008/layout/LinedList"/>
    <dgm:cxn modelId="{55CB171B-73C9-4322-B01A-3A80B3EDEE2C}" type="presOf" srcId="{D93E03B1-EB90-4008-8E23-42C6AB471B00}" destId="{9F3A7498-D29B-426F-967F-484E3E9A4C53}" srcOrd="0" destOrd="0" presId="urn:microsoft.com/office/officeart/2008/layout/LinedList"/>
    <dgm:cxn modelId="{D77A99EF-9FAD-4126-BCCA-56225901CD2D}" type="presOf" srcId="{2A88E602-04A2-4301-BB1B-BC651663FC9E}" destId="{8C4D2504-B6B2-4504-A462-27427218ED3A}" srcOrd="0" destOrd="0" presId="urn:microsoft.com/office/officeart/2008/layout/LinedList"/>
    <dgm:cxn modelId="{712C5F6F-13FF-4F10-960B-84D41AF55553}" srcId="{B8E5D04E-F9F2-45A5-BDEF-5C636D91DECD}" destId="{D6C71331-DE45-4627-AA10-F82B647418F3}" srcOrd="3" destOrd="0" parTransId="{B6D537E5-86CA-4AB0-8480-805977E62BC8}" sibTransId="{E833A4B4-9D03-44CD-A618-DCCBFB8D305C}"/>
    <dgm:cxn modelId="{84D8A4AC-A5BE-4D71-999B-7E608CD927A3}" type="presParOf" srcId="{79EFE14C-CD48-4321-93F3-D8242119DBC9}" destId="{6CFC1DD0-601F-46E4-A989-25BB9DD92AEF}" srcOrd="0" destOrd="0" presId="urn:microsoft.com/office/officeart/2008/layout/LinedList"/>
    <dgm:cxn modelId="{C41B02F2-99D9-4CC2-88A0-7E2E78C28065}" type="presParOf" srcId="{79EFE14C-CD48-4321-93F3-D8242119DBC9}" destId="{4AD93AB9-C0FE-465A-A29E-49EFEC89882F}" srcOrd="1" destOrd="0" presId="urn:microsoft.com/office/officeart/2008/layout/LinedList"/>
    <dgm:cxn modelId="{13E9A1B1-9423-44E5-B298-D891637203ED}" type="presParOf" srcId="{4AD93AB9-C0FE-465A-A29E-49EFEC89882F}" destId="{8C4D2504-B6B2-4504-A462-27427218ED3A}" srcOrd="0" destOrd="0" presId="urn:microsoft.com/office/officeart/2008/layout/LinedList"/>
    <dgm:cxn modelId="{AAC32762-EDBC-41CF-BDA5-73DDC1A25C7E}" type="presParOf" srcId="{4AD93AB9-C0FE-465A-A29E-49EFEC89882F}" destId="{1B8EF425-8C9F-4E5D-AB04-49473E62A2A2}" srcOrd="1" destOrd="0" presId="urn:microsoft.com/office/officeart/2008/layout/LinedList"/>
    <dgm:cxn modelId="{D4B25F67-05C0-4EED-B33C-4622228EF3B4}" type="presParOf" srcId="{79EFE14C-CD48-4321-93F3-D8242119DBC9}" destId="{EF2DAD12-285C-4094-93F5-7B4C56A71778}" srcOrd="2" destOrd="0" presId="urn:microsoft.com/office/officeart/2008/layout/LinedList"/>
    <dgm:cxn modelId="{288E4B09-DA8B-4C4C-9BFC-D08F972CE371}" type="presParOf" srcId="{79EFE14C-CD48-4321-93F3-D8242119DBC9}" destId="{EA558396-8FFB-447A-AEE1-6BC10D36BDF2}" srcOrd="3" destOrd="0" presId="urn:microsoft.com/office/officeart/2008/layout/LinedList"/>
    <dgm:cxn modelId="{F22BD66E-1F30-4001-93AE-0E1B8AFAC3DA}" type="presParOf" srcId="{EA558396-8FFB-447A-AEE1-6BC10D36BDF2}" destId="{40CED6B3-0131-4448-A800-41B5299ACFA9}" srcOrd="0" destOrd="0" presId="urn:microsoft.com/office/officeart/2008/layout/LinedList"/>
    <dgm:cxn modelId="{183FC721-B5FA-463D-9A28-AC4C64824E03}" type="presParOf" srcId="{EA558396-8FFB-447A-AEE1-6BC10D36BDF2}" destId="{C15E4750-60C6-43A6-942E-4C6C18BC2B0D}" srcOrd="1" destOrd="0" presId="urn:microsoft.com/office/officeart/2008/layout/LinedList"/>
    <dgm:cxn modelId="{0809ED6F-EA96-4EC5-BC0B-F704327B637B}" type="presParOf" srcId="{79EFE14C-CD48-4321-93F3-D8242119DBC9}" destId="{80574FDE-EA88-4401-9BDC-9244DCA12CCE}" srcOrd="4" destOrd="0" presId="urn:microsoft.com/office/officeart/2008/layout/LinedList"/>
    <dgm:cxn modelId="{43C9D610-7379-4D3D-B6A1-3196CC9DBD14}" type="presParOf" srcId="{79EFE14C-CD48-4321-93F3-D8242119DBC9}" destId="{1BBA02CD-7AB7-484A-916B-05F5A544F272}" srcOrd="5" destOrd="0" presId="urn:microsoft.com/office/officeart/2008/layout/LinedList"/>
    <dgm:cxn modelId="{A945E7CF-244E-4F34-A10B-F6059D055D77}" type="presParOf" srcId="{1BBA02CD-7AB7-484A-916B-05F5A544F272}" destId="{9F3A7498-D29B-426F-967F-484E3E9A4C53}" srcOrd="0" destOrd="0" presId="urn:microsoft.com/office/officeart/2008/layout/LinedList"/>
    <dgm:cxn modelId="{E512CB5D-ECDC-4E5A-9BAD-F0E77C1EB9FF}" type="presParOf" srcId="{1BBA02CD-7AB7-484A-916B-05F5A544F272}" destId="{2A4ECC05-541C-4790-B8BE-8956822F120A}" srcOrd="1" destOrd="0" presId="urn:microsoft.com/office/officeart/2008/layout/LinedList"/>
    <dgm:cxn modelId="{F7130A4A-5C3B-483F-B69A-30AD241E85F8}" type="presParOf" srcId="{79EFE14C-CD48-4321-93F3-D8242119DBC9}" destId="{EE467924-9E5D-4BAF-AEFE-569A56D7FA23}" srcOrd="6" destOrd="0" presId="urn:microsoft.com/office/officeart/2008/layout/LinedList"/>
    <dgm:cxn modelId="{11320C3D-0B77-428C-AB12-8329B2F3FB4F}" type="presParOf" srcId="{79EFE14C-CD48-4321-93F3-D8242119DBC9}" destId="{0A3907CF-43EB-43BD-8A5B-CADF96A1CA8A}" srcOrd="7" destOrd="0" presId="urn:microsoft.com/office/officeart/2008/layout/LinedList"/>
    <dgm:cxn modelId="{33C57E36-798F-4978-961A-787A801FD464}" type="presParOf" srcId="{0A3907CF-43EB-43BD-8A5B-CADF96A1CA8A}" destId="{49B9FA1E-F8A1-4307-8838-C121ED46E467}" srcOrd="0" destOrd="0" presId="urn:microsoft.com/office/officeart/2008/layout/LinedList"/>
    <dgm:cxn modelId="{E4DB02AD-188F-4AE5-8F76-9BB9806C5BDF}" type="presParOf" srcId="{0A3907CF-43EB-43BD-8A5B-CADF96A1CA8A}" destId="{672D7F85-994D-4368-B5E2-0DD1410EE1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6A09300-B952-48FF-B465-26498D7686A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it-IT"/>
        </a:p>
      </dgm:t>
    </dgm:pt>
    <dgm:pt modelId="{0E8193C9-F264-44B4-84AB-249585BB76DA}">
      <dgm:prSet/>
      <dgm:spPr/>
      <dgm:t>
        <a:bodyPr/>
        <a:lstStyle/>
        <a:p>
          <a:r>
            <a:rPr lang="it-IT" b="1"/>
            <a:t>Assenza ingiustificata a due riunioni anche non consecutive</a:t>
          </a:r>
          <a:r>
            <a:rPr lang="it-IT"/>
            <a:t> nel medesimo </a:t>
          </a:r>
          <a:r>
            <a:rPr lang="it-IT" b="1"/>
            <a:t>esercizio sociale</a:t>
          </a:r>
        </a:p>
      </dgm:t>
    </dgm:pt>
    <dgm:pt modelId="{A561D2CC-D42C-4619-A234-CA165988F4DF}" type="parTrans" cxnId="{6AEE570F-FF75-426B-8333-E0CB408EA2AC}">
      <dgm:prSet/>
      <dgm:spPr/>
      <dgm:t>
        <a:bodyPr/>
        <a:lstStyle/>
        <a:p>
          <a:endParaRPr lang="it-IT"/>
        </a:p>
      </dgm:t>
    </dgm:pt>
    <dgm:pt modelId="{70754412-3249-44EE-B934-4B2DB38FF133}" type="sibTrans" cxnId="{6AEE570F-FF75-426B-8333-E0CB408EA2AC}">
      <dgm:prSet/>
      <dgm:spPr/>
      <dgm:t>
        <a:bodyPr/>
        <a:lstStyle/>
        <a:p>
          <a:endParaRPr lang="it-IT"/>
        </a:p>
      </dgm:t>
    </dgm:pt>
    <dgm:pt modelId="{69DF5F71-5DE3-4092-A7CF-7914B6A87462}">
      <dgm:prSet/>
      <dgm:spPr/>
      <dgm:t>
        <a:bodyPr/>
        <a:lstStyle/>
        <a:p>
          <a:r>
            <a:rPr lang="it-IT" b="1"/>
            <a:t>Assenza ingiustificata alle assemblee dei soci e alle riunioni dell’organo amministrativo</a:t>
          </a:r>
        </a:p>
      </dgm:t>
    </dgm:pt>
    <dgm:pt modelId="{7A36B8A3-BEE3-46FD-AABC-F82C9F7197B2}" type="parTrans" cxnId="{D413092E-B595-4B9D-8DAE-6E0776244172}">
      <dgm:prSet/>
      <dgm:spPr/>
      <dgm:t>
        <a:bodyPr/>
        <a:lstStyle/>
        <a:p>
          <a:endParaRPr lang="it-IT"/>
        </a:p>
      </dgm:t>
    </dgm:pt>
    <dgm:pt modelId="{4D7774E2-75E4-4EFF-8087-79DF1908EBCE}" type="sibTrans" cxnId="{D413092E-B595-4B9D-8DAE-6E0776244172}">
      <dgm:prSet/>
      <dgm:spPr/>
      <dgm:t>
        <a:bodyPr/>
        <a:lstStyle/>
        <a:p>
          <a:endParaRPr lang="it-IT"/>
        </a:p>
      </dgm:t>
    </dgm:pt>
    <dgm:pt modelId="{4A81CEFA-76D2-4B8C-A4DC-135B7D84BC21}" type="pres">
      <dgm:prSet presAssocID="{E6A09300-B952-48FF-B465-26498D7686A8}" presName="hierChild1" presStyleCnt="0">
        <dgm:presLayoutVars>
          <dgm:chPref val="1"/>
          <dgm:dir/>
          <dgm:animOne val="branch"/>
          <dgm:animLvl val="lvl"/>
          <dgm:resizeHandles/>
        </dgm:presLayoutVars>
      </dgm:prSet>
      <dgm:spPr/>
      <dgm:t>
        <a:bodyPr/>
        <a:lstStyle/>
        <a:p>
          <a:endParaRPr lang="it-IT"/>
        </a:p>
      </dgm:t>
    </dgm:pt>
    <dgm:pt modelId="{18769B64-8A1C-4FB7-BE91-42F6CDF65D92}" type="pres">
      <dgm:prSet presAssocID="{0E8193C9-F264-44B4-84AB-249585BB76DA}" presName="hierRoot1" presStyleCnt="0"/>
      <dgm:spPr/>
    </dgm:pt>
    <dgm:pt modelId="{9F011117-57FF-4FAD-97E5-E3B9904256E9}" type="pres">
      <dgm:prSet presAssocID="{0E8193C9-F264-44B4-84AB-249585BB76DA}" presName="composite" presStyleCnt="0"/>
      <dgm:spPr/>
    </dgm:pt>
    <dgm:pt modelId="{9EB84BC3-DD4A-4EAA-B229-B9070320EA26}" type="pres">
      <dgm:prSet presAssocID="{0E8193C9-F264-44B4-84AB-249585BB76DA}" presName="background" presStyleLbl="node0" presStyleIdx="0" presStyleCnt="2"/>
      <dgm:spPr/>
    </dgm:pt>
    <dgm:pt modelId="{FEDB7B80-3721-4E23-B8FE-F7EA6135164A}" type="pres">
      <dgm:prSet presAssocID="{0E8193C9-F264-44B4-84AB-249585BB76DA}" presName="text" presStyleLbl="fgAcc0" presStyleIdx="0" presStyleCnt="2">
        <dgm:presLayoutVars>
          <dgm:chPref val="3"/>
        </dgm:presLayoutVars>
      </dgm:prSet>
      <dgm:spPr/>
      <dgm:t>
        <a:bodyPr/>
        <a:lstStyle/>
        <a:p>
          <a:endParaRPr lang="it-IT"/>
        </a:p>
      </dgm:t>
    </dgm:pt>
    <dgm:pt modelId="{3C194CB1-9545-4D52-974E-D3ED1BCD1EB2}" type="pres">
      <dgm:prSet presAssocID="{0E8193C9-F264-44B4-84AB-249585BB76DA}" presName="hierChild2" presStyleCnt="0"/>
      <dgm:spPr/>
    </dgm:pt>
    <dgm:pt modelId="{F5FF9490-D187-4C3F-8F1D-3D587C36CE63}" type="pres">
      <dgm:prSet presAssocID="{69DF5F71-5DE3-4092-A7CF-7914B6A87462}" presName="hierRoot1" presStyleCnt="0"/>
      <dgm:spPr/>
    </dgm:pt>
    <dgm:pt modelId="{0068DE0E-EB91-49B3-B1CD-05A964E432AD}" type="pres">
      <dgm:prSet presAssocID="{69DF5F71-5DE3-4092-A7CF-7914B6A87462}" presName="composite" presStyleCnt="0"/>
      <dgm:spPr/>
    </dgm:pt>
    <dgm:pt modelId="{B36CFF62-AC89-4C75-9BFA-F96E92E77976}" type="pres">
      <dgm:prSet presAssocID="{69DF5F71-5DE3-4092-A7CF-7914B6A87462}" presName="background" presStyleLbl="node0" presStyleIdx="1" presStyleCnt="2"/>
      <dgm:spPr/>
    </dgm:pt>
    <dgm:pt modelId="{131BA4C0-3347-44C1-9336-FBF22464F0AF}" type="pres">
      <dgm:prSet presAssocID="{69DF5F71-5DE3-4092-A7CF-7914B6A87462}" presName="text" presStyleLbl="fgAcc0" presStyleIdx="1" presStyleCnt="2">
        <dgm:presLayoutVars>
          <dgm:chPref val="3"/>
        </dgm:presLayoutVars>
      </dgm:prSet>
      <dgm:spPr/>
      <dgm:t>
        <a:bodyPr/>
        <a:lstStyle/>
        <a:p>
          <a:endParaRPr lang="it-IT"/>
        </a:p>
      </dgm:t>
    </dgm:pt>
    <dgm:pt modelId="{E8001651-18F7-4FEC-AB35-510441B43A0C}" type="pres">
      <dgm:prSet presAssocID="{69DF5F71-5DE3-4092-A7CF-7914B6A87462}" presName="hierChild2" presStyleCnt="0"/>
      <dgm:spPr/>
    </dgm:pt>
  </dgm:ptLst>
  <dgm:cxnLst>
    <dgm:cxn modelId="{23245305-7660-4F08-97C9-54280C0E02E5}" type="presOf" srcId="{0E8193C9-F264-44B4-84AB-249585BB76DA}" destId="{FEDB7B80-3721-4E23-B8FE-F7EA6135164A}" srcOrd="0" destOrd="0" presId="urn:microsoft.com/office/officeart/2005/8/layout/hierarchy1"/>
    <dgm:cxn modelId="{FA59DBD1-17A8-45F9-A5A7-601EFA2D22F4}" type="presOf" srcId="{E6A09300-B952-48FF-B465-26498D7686A8}" destId="{4A81CEFA-76D2-4B8C-A4DC-135B7D84BC21}" srcOrd="0" destOrd="0" presId="urn:microsoft.com/office/officeart/2005/8/layout/hierarchy1"/>
    <dgm:cxn modelId="{D413092E-B595-4B9D-8DAE-6E0776244172}" srcId="{E6A09300-B952-48FF-B465-26498D7686A8}" destId="{69DF5F71-5DE3-4092-A7CF-7914B6A87462}" srcOrd="1" destOrd="0" parTransId="{7A36B8A3-BEE3-46FD-AABC-F82C9F7197B2}" sibTransId="{4D7774E2-75E4-4EFF-8087-79DF1908EBCE}"/>
    <dgm:cxn modelId="{6AEE570F-FF75-426B-8333-E0CB408EA2AC}" srcId="{E6A09300-B952-48FF-B465-26498D7686A8}" destId="{0E8193C9-F264-44B4-84AB-249585BB76DA}" srcOrd="0" destOrd="0" parTransId="{A561D2CC-D42C-4619-A234-CA165988F4DF}" sibTransId="{70754412-3249-44EE-B934-4B2DB38FF133}"/>
    <dgm:cxn modelId="{787F43EF-3A20-46CF-8B11-194DEA0F667E}" type="presOf" srcId="{69DF5F71-5DE3-4092-A7CF-7914B6A87462}" destId="{131BA4C0-3347-44C1-9336-FBF22464F0AF}" srcOrd="0" destOrd="0" presId="urn:microsoft.com/office/officeart/2005/8/layout/hierarchy1"/>
    <dgm:cxn modelId="{B83C4443-228F-4614-B322-43128142CEC8}" type="presParOf" srcId="{4A81CEFA-76D2-4B8C-A4DC-135B7D84BC21}" destId="{18769B64-8A1C-4FB7-BE91-42F6CDF65D92}" srcOrd="0" destOrd="0" presId="urn:microsoft.com/office/officeart/2005/8/layout/hierarchy1"/>
    <dgm:cxn modelId="{5616DE10-8E14-40A7-AB60-E4DE9E1CF961}" type="presParOf" srcId="{18769B64-8A1C-4FB7-BE91-42F6CDF65D92}" destId="{9F011117-57FF-4FAD-97E5-E3B9904256E9}" srcOrd="0" destOrd="0" presId="urn:microsoft.com/office/officeart/2005/8/layout/hierarchy1"/>
    <dgm:cxn modelId="{70D94CD6-670D-483E-9039-5344B512595F}" type="presParOf" srcId="{9F011117-57FF-4FAD-97E5-E3B9904256E9}" destId="{9EB84BC3-DD4A-4EAA-B229-B9070320EA26}" srcOrd="0" destOrd="0" presId="urn:microsoft.com/office/officeart/2005/8/layout/hierarchy1"/>
    <dgm:cxn modelId="{14815F46-481A-4775-8092-E569B85450AE}" type="presParOf" srcId="{9F011117-57FF-4FAD-97E5-E3B9904256E9}" destId="{FEDB7B80-3721-4E23-B8FE-F7EA6135164A}" srcOrd="1" destOrd="0" presId="urn:microsoft.com/office/officeart/2005/8/layout/hierarchy1"/>
    <dgm:cxn modelId="{0BB4BC0E-7BBC-4BA3-BAC8-220E75DD61D2}" type="presParOf" srcId="{18769B64-8A1C-4FB7-BE91-42F6CDF65D92}" destId="{3C194CB1-9545-4D52-974E-D3ED1BCD1EB2}" srcOrd="1" destOrd="0" presId="urn:microsoft.com/office/officeart/2005/8/layout/hierarchy1"/>
    <dgm:cxn modelId="{080C57E9-5C44-4F5B-B663-0BCB92276DB3}" type="presParOf" srcId="{4A81CEFA-76D2-4B8C-A4DC-135B7D84BC21}" destId="{F5FF9490-D187-4C3F-8F1D-3D587C36CE63}" srcOrd="1" destOrd="0" presId="urn:microsoft.com/office/officeart/2005/8/layout/hierarchy1"/>
    <dgm:cxn modelId="{C9D7EFEF-8B48-403B-90D6-014121B7854E}" type="presParOf" srcId="{F5FF9490-D187-4C3F-8F1D-3D587C36CE63}" destId="{0068DE0E-EB91-49B3-B1CD-05A964E432AD}" srcOrd="0" destOrd="0" presId="urn:microsoft.com/office/officeart/2005/8/layout/hierarchy1"/>
    <dgm:cxn modelId="{D350B88E-6419-4D43-A009-5C7907A13D5E}" type="presParOf" srcId="{0068DE0E-EB91-49B3-B1CD-05A964E432AD}" destId="{B36CFF62-AC89-4C75-9BFA-F96E92E77976}" srcOrd="0" destOrd="0" presId="urn:microsoft.com/office/officeart/2005/8/layout/hierarchy1"/>
    <dgm:cxn modelId="{F96F57B1-3AE9-42BB-BB9B-18394DE5F928}" type="presParOf" srcId="{0068DE0E-EB91-49B3-B1CD-05A964E432AD}" destId="{131BA4C0-3347-44C1-9336-FBF22464F0AF}" srcOrd="1" destOrd="0" presId="urn:microsoft.com/office/officeart/2005/8/layout/hierarchy1"/>
    <dgm:cxn modelId="{85E244B5-2215-4642-A871-80E2C5FF6A53}" type="presParOf" srcId="{F5FF9490-D187-4C3F-8F1D-3D587C36CE63}" destId="{E8001651-18F7-4FEC-AB35-510441B43A0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A53771B-AF73-4EB8-B884-146C5C1CFF6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it-IT"/>
        </a:p>
      </dgm:t>
    </dgm:pt>
    <dgm:pt modelId="{7CF5DBE9-6830-4D23-B8EB-C34F5B4816C3}">
      <dgm:prSet/>
      <dgm:spPr/>
      <dgm:t>
        <a:bodyPr/>
        <a:lstStyle/>
        <a:p>
          <a:r>
            <a:rPr lang="it-IT" dirty="0"/>
            <a:t>Delibera di </a:t>
          </a:r>
          <a:r>
            <a:rPr lang="it-IT" b="1" dirty="0"/>
            <a:t>competenza dell’assemblea ordinaria</a:t>
          </a:r>
        </a:p>
      </dgm:t>
    </dgm:pt>
    <dgm:pt modelId="{705EB58C-C74D-4A20-A79D-96D40F9F6F52}" type="parTrans" cxnId="{E513A26F-B0E5-4821-8288-DF2AB6373E4E}">
      <dgm:prSet/>
      <dgm:spPr/>
      <dgm:t>
        <a:bodyPr/>
        <a:lstStyle/>
        <a:p>
          <a:endParaRPr lang="it-IT"/>
        </a:p>
      </dgm:t>
    </dgm:pt>
    <dgm:pt modelId="{1036ADF1-152C-4AD4-A6EE-09C6CD315855}" type="sibTrans" cxnId="{E513A26F-B0E5-4821-8288-DF2AB6373E4E}">
      <dgm:prSet/>
      <dgm:spPr/>
      <dgm:t>
        <a:bodyPr/>
        <a:lstStyle/>
        <a:p>
          <a:endParaRPr lang="it-IT"/>
        </a:p>
      </dgm:t>
    </dgm:pt>
    <dgm:pt modelId="{EBB6B459-856A-44A3-A9C4-DC5A8A63403C}">
      <dgm:prSet/>
      <dgm:spPr/>
      <dgm:t>
        <a:bodyPr/>
        <a:lstStyle/>
        <a:p>
          <a:r>
            <a:rPr lang="it-IT" dirty="0"/>
            <a:t>La </a:t>
          </a:r>
          <a:r>
            <a:rPr lang="it-IT" b="1" dirty="0"/>
            <a:t>delibera deve essere approvata dal Tribunale</a:t>
          </a:r>
          <a:r>
            <a:rPr lang="it-IT" dirty="0"/>
            <a:t>, sentito il sindaco revocato</a:t>
          </a:r>
        </a:p>
      </dgm:t>
    </dgm:pt>
    <dgm:pt modelId="{A0CC77EA-E2B1-42D9-B356-83FBF9DCCA6C}" type="parTrans" cxnId="{D25954EB-9E5A-4979-9C4D-22031D62A454}">
      <dgm:prSet/>
      <dgm:spPr/>
      <dgm:t>
        <a:bodyPr/>
        <a:lstStyle/>
        <a:p>
          <a:endParaRPr lang="it-IT"/>
        </a:p>
      </dgm:t>
    </dgm:pt>
    <dgm:pt modelId="{F5A4EFBB-4EAF-4802-BD69-47C0BDE19B88}" type="sibTrans" cxnId="{D25954EB-9E5A-4979-9C4D-22031D62A454}">
      <dgm:prSet/>
      <dgm:spPr/>
      <dgm:t>
        <a:bodyPr/>
        <a:lstStyle/>
        <a:p>
          <a:endParaRPr lang="it-IT"/>
        </a:p>
      </dgm:t>
    </dgm:pt>
    <dgm:pt modelId="{81AA2273-0586-4756-94D5-A21235EFC237}">
      <dgm:prSet/>
      <dgm:spPr/>
      <dgm:t>
        <a:bodyPr/>
        <a:lstStyle/>
        <a:p>
          <a:r>
            <a:rPr lang="it-IT" dirty="0"/>
            <a:t>La </a:t>
          </a:r>
          <a:r>
            <a:rPr lang="it-IT" b="1" dirty="0"/>
            <a:t>revoca ha effetto dalla data di approvazione del Tribunale</a:t>
          </a:r>
        </a:p>
      </dgm:t>
    </dgm:pt>
    <dgm:pt modelId="{184225D2-580F-4788-83FB-FDBF97D28C8C}" type="parTrans" cxnId="{4D8D2588-686A-4885-A462-69F033C73E80}">
      <dgm:prSet/>
      <dgm:spPr/>
      <dgm:t>
        <a:bodyPr/>
        <a:lstStyle/>
        <a:p>
          <a:endParaRPr lang="it-IT"/>
        </a:p>
      </dgm:t>
    </dgm:pt>
    <dgm:pt modelId="{1F0890F7-156A-407D-AE35-C74CE9790957}" type="sibTrans" cxnId="{4D8D2588-686A-4885-A462-69F033C73E80}">
      <dgm:prSet/>
      <dgm:spPr/>
      <dgm:t>
        <a:bodyPr/>
        <a:lstStyle/>
        <a:p>
          <a:endParaRPr lang="it-IT"/>
        </a:p>
      </dgm:t>
    </dgm:pt>
    <dgm:pt modelId="{194523F9-82AC-453C-9785-031FF7BF2CA2}">
      <dgm:prSet/>
      <dgm:spPr/>
      <dgm:t>
        <a:bodyPr/>
        <a:lstStyle/>
        <a:p>
          <a:r>
            <a:rPr lang="it-IT" dirty="0"/>
            <a:t>E’ </a:t>
          </a:r>
          <a:r>
            <a:rPr lang="it-IT" b="1" dirty="0"/>
            <a:t>giusta causa il venir meno del presupposto di obbligatorietà della nomina</a:t>
          </a:r>
        </a:p>
      </dgm:t>
    </dgm:pt>
    <dgm:pt modelId="{37D284F3-89BE-4835-9D5E-55334C772A63}" type="parTrans" cxnId="{83759E75-639A-4EDA-ADE0-74DCC6EE2158}">
      <dgm:prSet/>
      <dgm:spPr/>
      <dgm:t>
        <a:bodyPr/>
        <a:lstStyle/>
        <a:p>
          <a:endParaRPr lang="it-IT"/>
        </a:p>
      </dgm:t>
    </dgm:pt>
    <dgm:pt modelId="{3353AAC1-5F0F-4E99-B5CC-3433B2C3D2DA}" type="sibTrans" cxnId="{83759E75-639A-4EDA-ADE0-74DCC6EE2158}">
      <dgm:prSet/>
      <dgm:spPr/>
      <dgm:t>
        <a:bodyPr/>
        <a:lstStyle/>
        <a:p>
          <a:endParaRPr lang="it-IT"/>
        </a:p>
      </dgm:t>
    </dgm:pt>
    <dgm:pt modelId="{03358C43-7E2C-4683-B7AB-A2B4AA67B585}" type="pres">
      <dgm:prSet presAssocID="{0A53771B-AF73-4EB8-B884-146C5C1CFF6A}" presName="hierChild1" presStyleCnt="0">
        <dgm:presLayoutVars>
          <dgm:chPref val="1"/>
          <dgm:dir/>
          <dgm:animOne val="branch"/>
          <dgm:animLvl val="lvl"/>
          <dgm:resizeHandles/>
        </dgm:presLayoutVars>
      </dgm:prSet>
      <dgm:spPr/>
      <dgm:t>
        <a:bodyPr/>
        <a:lstStyle/>
        <a:p>
          <a:endParaRPr lang="it-IT"/>
        </a:p>
      </dgm:t>
    </dgm:pt>
    <dgm:pt modelId="{72862441-45D5-4F24-8DC5-8246C6DC12FD}" type="pres">
      <dgm:prSet presAssocID="{7CF5DBE9-6830-4D23-B8EB-C34F5B4816C3}" presName="hierRoot1" presStyleCnt="0"/>
      <dgm:spPr/>
    </dgm:pt>
    <dgm:pt modelId="{7690C3E7-5DF3-4201-BEC0-4536C18F811B}" type="pres">
      <dgm:prSet presAssocID="{7CF5DBE9-6830-4D23-B8EB-C34F5B4816C3}" presName="composite" presStyleCnt="0"/>
      <dgm:spPr/>
    </dgm:pt>
    <dgm:pt modelId="{8D57C01B-0CD4-4548-8696-55E116C53E4C}" type="pres">
      <dgm:prSet presAssocID="{7CF5DBE9-6830-4D23-B8EB-C34F5B4816C3}" presName="background" presStyleLbl="node0" presStyleIdx="0" presStyleCnt="4"/>
      <dgm:spPr/>
    </dgm:pt>
    <dgm:pt modelId="{5FB11961-0A66-430A-9B9A-C8C541A27030}" type="pres">
      <dgm:prSet presAssocID="{7CF5DBE9-6830-4D23-B8EB-C34F5B4816C3}" presName="text" presStyleLbl="fgAcc0" presStyleIdx="0" presStyleCnt="4">
        <dgm:presLayoutVars>
          <dgm:chPref val="3"/>
        </dgm:presLayoutVars>
      </dgm:prSet>
      <dgm:spPr/>
      <dgm:t>
        <a:bodyPr/>
        <a:lstStyle/>
        <a:p>
          <a:endParaRPr lang="it-IT"/>
        </a:p>
      </dgm:t>
    </dgm:pt>
    <dgm:pt modelId="{D15D607F-7C0C-4464-9958-A7A900979CC7}" type="pres">
      <dgm:prSet presAssocID="{7CF5DBE9-6830-4D23-B8EB-C34F5B4816C3}" presName="hierChild2" presStyleCnt="0"/>
      <dgm:spPr/>
    </dgm:pt>
    <dgm:pt modelId="{FFBF2F98-3D8D-48F8-A4FD-5EBE26BF07F5}" type="pres">
      <dgm:prSet presAssocID="{EBB6B459-856A-44A3-A9C4-DC5A8A63403C}" presName="hierRoot1" presStyleCnt="0"/>
      <dgm:spPr/>
    </dgm:pt>
    <dgm:pt modelId="{DAA6D179-34AB-4DDE-9F1A-6D520A9B8E13}" type="pres">
      <dgm:prSet presAssocID="{EBB6B459-856A-44A3-A9C4-DC5A8A63403C}" presName="composite" presStyleCnt="0"/>
      <dgm:spPr/>
    </dgm:pt>
    <dgm:pt modelId="{93B508C7-DB5A-44CD-9DF7-00600BEE0E14}" type="pres">
      <dgm:prSet presAssocID="{EBB6B459-856A-44A3-A9C4-DC5A8A63403C}" presName="background" presStyleLbl="node0" presStyleIdx="1" presStyleCnt="4"/>
      <dgm:spPr/>
    </dgm:pt>
    <dgm:pt modelId="{C8E3878D-CFE5-4726-98F7-B97BD3EFB609}" type="pres">
      <dgm:prSet presAssocID="{EBB6B459-856A-44A3-A9C4-DC5A8A63403C}" presName="text" presStyleLbl="fgAcc0" presStyleIdx="1" presStyleCnt="4">
        <dgm:presLayoutVars>
          <dgm:chPref val="3"/>
        </dgm:presLayoutVars>
      </dgm:prSet>
      <dgm:spPr/>
      <dgm:t>
        <a:bodyPr/>
        <a:lstStyle/>
        <a:p>
          <a:endParaRPr lang="it-IT"/>
        </a:p>
      </dgm:t>
    </dgm:pt>
    <dgm:pt modelId="{120617B9-6D2D-4D4A-B50F-854977C1CC11}" type="pres">
      <dgm:prSet presAssocID="{EBB6B459-856A-44A3-A9C4-DC5A8A63403C}" presName="hierChild2" presStyleCnt="0"/>
      <dgm:spPr/>
    </dgm:pt>
    <dgm:pt modelId="{AB2C1435-D769-4B6E-AD5D-0223DC5E3584}" type="pres">
      <dgm:prSet presAssocID="{81AA2273-0586-4756-94D5-A21235EFC237}" presName="hierRoot1" presStyleCnt="0"/>
      <dgm:spPr/>
    </dgm:pt>
    <dgm:pt modelId="{DC6F78F1-F771-491D-A5E5-E538D037E776}" type="pres">
      <dgm:prSet presAssocID="{81AA2273-0586-4756-94D5-A21235EFC237}" presName="composite" presStyleCnt="0"/>
      <dgm:spPr/>
    </dgm:pt>
    <dgm:pt modelId="{F9A2AD3D-C0CA-45EF-B5F4-8888BEB335A0}" type="pres">
      <dgm:prSet presAssocID="{81AA2273-0586-4756-94D5-A21235EFC237}" presName="background" presStyleLbl="node0" presStyleIdx="2" presStyleCnt="4"/>
      <dgm:spPr/>
    </dgm:pt>
    <dgm:pt modelId="{AEA7C264-0778-4D36-9EE9-FEBBAEB7670C}" type="pres">
      <dgm:prSet presAssocID="{81AA2273-0586-4756-94D5-A21235EFC237}" presName="text" presStyleLbl="fgAcc0" presStyleIdx="2" presStyleCnt="4">
        <dgm:presLayoutVars>
          <dgm:chPref val="3"/>
        </dgm:presLayoutVars>
      </dgm:prSet>
      <dgm:spPr/>
      <dgm:t>
        <a:bodyPr/>
        <a:lstStyle/>
        <a:p>
          <a:endParaRPr lang="it-IT"/>
        </a:p>
      </dgm:t>
    </dgm:pt>
    <dgm:pt modelId="{6BFA6E21-23FE-4902-914C-549E57A019EC}" type="pres">
      <dgm:prSet presAssocID="{81AA2273-0586-4756-94D5-A21235EFC237}" presName="hierChild2" presStyleCnt="0"/>
      <dgm:spPr/>
    </dgm:pt>
    <dgm:pt modelId="{40423070-B3B2-4578-BE45-CE6C18E70380}" type="pres">
      <dgm:prSet presAssocID="{194523F9-82AC-453C-9785-031FF7BF2CA2}" presName="hierRoot1" presStyleCnt="0"/>
      <dgm:spPr/>
    </dgm:pt>
    <dgm:pt modelId="{9D9A7BE4-1697-4EA2-881D-F1C2E52A69BC}" type="pres">
      <dgm:prSet presAssocID="{194523F9-82AC-453C-9785-031FF7BF2CA2}" presName="composite" presStyleCnt="0"/>
      <dgm:spPr/>
    </dgm:pt>
    <dgm:pt modelId="{90ABC29C-3034-4527-A1AE-2FA1872D9A56}" type="pres">
      <dgm:prSet presAssocID="{194523F9-82AC-453C-9785-031FF7BF2CA2}" presName="background" presStyleLbl="node0" presStyleIdx="3" presStyleCnt="4"/>
      <dgm:spPr/>
    </dgm:pt>
    <dgm:pt modelId="{5879FB0C-16DD-4241-8395-A93F66A21A30}" type="pres">
      <dgm:prSet presAssocID="{194523F9-82AC-453C-9785-031FF7BF2CA2}" presName="text" presStyleLbl="fgAcc0" presStyleIdx="3" presStyleCnt="4">
        <dgm:presLayoutVars>
          <dgm:chPref val="3"/>
        </dgm:presLayoutVars>
      </dgm:prSet>
      <dgm:spPr/>
      <dgm:t>
        <a:bodyPr/>
        <a:lstStyle/>
        <a:p>
          <a:endParaRPr lang="it-IT"/>
        </a:p>
      </dgm:t>
    </dgm:pt>
    <dgm:pt modelId="{8C2B6C40-C4B4-43CA-B644-8607AD117EE1}" type="pres">
      <dgm:prSet presAssocID="{194523F9-82AC-453C-9785-031FF7BF2CA2}" presName="hierChild2" presStyleCnt="0"/>
      <dgm:spPr/>
    </dgm:pt>
  </dgm:ptLst>
  <dgm:cxnLst>
    <dgm:cxn modelId="{CEBAE0C5-1AB4-4446-96B6-A016DF7D6DE8}" type="presOf" srcId="{194523F9-82AC-453C-9785-031FF7BF2CA2}" destId="{5879FB0C-16DD-4241-8395-A93F66A21A30}" srcOrd="0" destOrd="0" presId="urn:microsoft.com/office/officeart/2005/8/layout/hierarchy1"/>
    <dgm:cxn modelId="{E513A26F-B0E5-4821-8288-DF2AB6373E4E}" srcId="{0A53771B-AF73-4EB8-B884-146C5C1CFF6A}" destId="{7CF5DBE9-6830-4D23-B8EB-C34F5B4816C3}" srcOrd="0" destOrd="0" parTransId="{705EB58C-C74D-4A20-A79D-96D40F9F6F52}" sibTransId="{1036ADF1-152C-4AD4-A6EE-09C6CD315855}"/>
    <dgm:cxn modelId="{4D8D2588-686A-4885-A462-69F033C73E80}" srcId="{0A53771B-AF73-4EB8-B884-146C5C1CFF6A}" destId="{81AA2273-0586-4756-94D5-A21235EFC237}" srcOrd="2" destOrd="0" parTransId="{184225D2-580F-4788-83FB-FDBF97D28C8C}" sibTransId="{1F0890F7-156A-407D-AE35-C74CE9790957}"/>
    <dgm:cxn modelId="{081E5FC0-9876-43C0-AC37-793112A2F0DA}" type="presOf" srcId="{81AA2273-0586-4756-94D5-A21235EFC237}" destId="{AEA7C264-0778-4D36-9EE9-FEBBAEB7670C}" srcOrd="0" destOrd="0" presId="urn:microsoft.com/office/officeart/2005/8/layout/hierarchy1"/>
    <dgm:cxn modelId="{FD130866-81D0-4BED-A99C-DBE16F803B8A}" type="presOf" srcId="{0A53771B-AF73-4EB8-B884-146C5C1CFF6A}" destId="{03358C43-7E2C-4683-B7AB-A2B4AA67B585}" srcOrd="0" destOrd="0" presId="urn:microsoft.com/office/officeart/2005/8/layout/hierarchy1"/>
    <dgm:cxn modelId="{53189E0B-CF76-4D5F-B4D8-F72CA2018DBE}" type="presOf" srcId="{7CF5DBE9-6830-4D23-B8EB-C34F5B4816C3}" destId="{5FB11961-0A66-430A-9B9A-C8C541A27030}" srcOrd="0" destOrd="0" presId="urn:microsoft.com/office/officeart/2005/8/layout/hierarchy1"/>
    <dgm:cxn modelId="{D25954EB-9E5A-4979-9C4D-22031D62A454}" srcId="{0A53771B-AF73-4EB8-B884-146C5C1CFF6A}" destId="{EBB6B459-856A-44A3-A9C4-DC5A8A63403C}" srcOrd="1" destOrd="0" parTransId="{A0CC77EA-E2B1-42D9-B356-83FBF9DCCA6C}" sibTransId="{F5A4EFBB-4EAF-4802-BD69-47C0BDE19B88}"/>
    <dgm:cxn modelId="{83759E75-639A-4EDA-ADE0-74DCC6EE2158}" srcId="{0A53771B-AF73-4EB8-B884-146C5C1CFF6A}" destId="{194523F9-82AC-453C-9785-031FF7BF2CA2}" srcOrd="3" destOrd="0" parTransId="{37D284F3-89BE-4835-9D5E-55334C772A63}" sibTransId="{3353AAC1-5F0F-4E99-B5CC-3433B2C3D2DA}"/>
    <dgm:cxn modelId="{66E3281B-1F31-4826-99F0-3B3C36624BE1}" type="presOf" srcId="{EBB6B459-856A-44A3-A9C4-DC5A8A63403C}" destId="{C8E3878D-CFE5-4726-98F7-B97BD3EFB609}" srcOrd="0" destOrd="0" presId="urn:microsoft.com/office/officeart/2005/8/layout/hierarchy1"/>
    <dgm:cxn modelId="{5E98B24B-9BF2-45A4-91CE-7ED7682C2100}" type="presParOf" srcId="{03358C43-7E2C-4683-B7AB-A2B4AA67B585}" destId="{72862441-45D5-4F24-8DC5-8246C6DC12FD}" srcOrd="0" destOrd="0" presId="urn:microsoft.com/office/officeart/2005/8/layout/hierarchy1"/>
    <dgm:cxn modelId="{C642042E-F080-4C83-BB85-D22F8D41764A}" type="presParOf" srcId="{72862441-45D5-4F24-8DC5-8246C6DC12FD}" destId="{7690C3E7-5DF3-4201-BEC0-4536C18F811B}" srcOrd="0" destOrd="0" presId="urn:microsoft.com/office/officeart/2005/8/layout/hierarchy1"/>
    <dgm:cxn modelId="{3E7ED4CA-2476-4090-A601-1068E6B6AAF9}" type="presParOf" srcId="{7690C3E7-5DF3-4201-BEC0-4536C18F811B}" destId="{8D57C01B-0CD4-4548-8696-55E116C53E4C}" srcOrd="0" destOrd="0" presId="urn:microsoft.com/office/officeart/2005/8/layout/hierarchy1"/>
    <dgm:cxn modelId="{5A11FC3B-3B71-4C8E-8E50-533A2B2E17D6}" type="presParOf" srcId="{7690C3E7-5DF3-4201-BEC0-4536C18F811B}" destId="{5FB11961-0A66-430A-9B9A-C8C541A27030}" srcOrd="1" destOrd="0" presId="urn:microsoft.com/office/officeart/2005/8/layout/hierarchy1"/>
    <dgm:cxn modelId="{3931E818-09F0-4101-AD66-453A05B779B2}" type="presParOf" srcId="{72862441-45D5-4F24-8DC5-8246C6DC12FD}" destId="{D15D607F-7C0C-4464-9958-A7A900979CC7}" srcOrd="1" destOrd="0" presId="urn:microsoft.com/office/officeart/2005/8/layout/hierarchy1"/>
    <dgm:cxn modelId="{71B57DB1-2FC5-40C0-86CB-C5B0AA4D8078}" type="presParOf" srcId="{03358C43-7E2C-4683-B7AB-A2B4AA67B585}" destId="{FFBF2F98-3D8D-48F8-A4FD-5EBE26BF07F5}" srcOrd="1" destOrd="0" presId="urn:microsoft.com/office/officeart/2005/8/layout/hierarchy1"/>
    <dgm:cxn modelId="{968B5222-8289-4A4B-B528-1FA073607202}" type="presParOf" srcId="{FFBF2F98-3D8D-48F8-A4FD-5EBE26BF07F5}" destId="{DAA6D179-34AB-4DDE-9F1A-6D520A9B8E13}" srcOrd="0" destOrd="0" presId="urn:microsoft.com/office/officeart/2005/8/layout/hierarchy1"/>
    <dgm:cxn modelId="{905D0697-81AD-4652-93F7-300E64407604}" type="presParOf" srcId="{DAA6D179-34AB-4DDE-9F1A-6D520A9B8E13}" destId="{93B508C7-DB5A-44CD-9DF7-00600BEE0E14}" srcOrd="0" destOrd="0" presId="urn:microsoft.com/office/officeart/2005/8/layout/hierarchy1"/>
    <dgm:cxn modelId="{F4C95F64-A800-439A-AD59-7318FF3F2854}" type="presParOf" srcId="{DAA6D179-34AB-4DDE-9F1A-6D520A9B8E13}" destId="{C8E3878D-CFE5-4726-98F7-B97BD3EFB609}" srcOrd="1" destOrd="0" presId="urn:microsoft.com/office/officeart/2005/8/layout/hierarchy1"/>
    <dgm:cxn modelId="{078C7AB5-5940-45DA-987B-DE56D616C364}" type="presParOf" srcId="{FFBF2F98-3D8D-48F8-A4FD-5EBE26BF07F5}" destId="{120617B9-6D2D-4D4A-B50F-854977C1CC11}" srcOrd="1" destOrd="0" presId="urn:microsoft.com/office/officeart/2005/8/layout/hierarchy1"/>
    <dgm:cxn modelId="{FA92049E-D64F-497C-956E-95704608AE87}" type="presParOf" srcId="{03358C43-7E2C-4683-B7AB-A2B4AA67B585}" destId="{AB2C1435-D769-4B6E-AD5D-0223DC5E3584}" srcOrd="2" destOrd="0" presId="urn:microsoft.com/office/officeart/2005/8/layout/hierarchy1"/>
    <dgm:cxn modelId="{697DF04D-D1E6-44D7-AFC7-F7C0F883C3A7}" type="presParOf" srcId="{AB2C1435-D769-4B6E-AD5D-0223DC5E3584}" destId="{DC6F78F1-F771-491D-A5E5-E538D037E776}" srcOrd="0" destOrd="0" presId="urn:microsoft.com/office/officeart/2005/8/layout/hierarchy1"/>
    <dgm:cxn modelId="{21689852-FF5A-4E0B-A729-ECB13C67BD47}" type="presParOf" srcId="{DC6F78F1-F771-491D-A5E5-E538D037E776}" destId="{F9A2AD3D-C0CA-45EF-B5F4-8888BEB335A0}" srcOrd="0" destOrd="0" presId="urn:microsoft.com/office/officeart/2005/8/layout/hierarchy1"/>
    <dgm:cxn modelId="{642FD43B-5630-411E-ADC1-996FBA193828}" type="presParOf" srcId="{DC6F78F1-F771-491D-A5E5-E538D037E776}" destId="{AEA7C264-0778-4D36-9EE9-FEBBAEB7670C}" srcOrd="1" destOrd="0" presId="urn:microsoft.com/office/officeart/2005/8/layout/hierarchy1"/>
    <dgm:cxn modelId="{1A5FD630-AE0A-43CB-ACD0-73FA5F89780F}" type="presParOf" srcId="{AB2C1435-D769-4B6E-AD5D-0223DC5E3584}" destId="{6BFA6E21-23FE-4902-914C-549E57A019EC}" srcOrd="1" destOrd="0" presId="urn:microsoft.com/office/officeart/2005/8/layout/hierarchy1"/>
    <dgm:cxn modelId="{548A114C-3DBB-4780-B1D7-B04F23A4869E}" type="presParOf" srcId="{03358C43-7E2C-4683-B7AB-A2B4AA67B585}" destId="{40423070-B3B2-4578-BE45-CE6C18E70380}" srcOrd="3" destOrd="0" presId="urn:microsoft.com/office/officeart/2005/8/layout/hierarchy1"/>
    <dgm:cxn modelId="{367FD659-C9A0-4994-BAFC-428C0635F460}" type="presParOf" srcId="{40423070-B3B2-4578-BE45-CE6C18E70380}" destId="{9D9A7BE4-1697-4EA2-881D-F1C2E52A69BC}" srcOrd="0" destOrd="0" presId="urn:microsoft.com/office/officeart/2005/8/layout/hierarchy1"/>
    <dgm:cxn modelId="{4D397AA8-9676-4AC1-8EFE-7D1B47E6E3C6}" type="presParOf" srcId="{9D9A7BE4-1697-4EA2-881D-F1C2E52A69BC}" destId="{90ABC29C-3034-4527-A1AE-2FA1872D9A56}" srcOrd="0" destOrd="0" presId="urn:microsoft.com/office/officeart/2005/8/layout/hierarchy1"/>
    <dgm:cxn modelId="{DCAEDF50-78C5-41B0-B673-F2F709278940}" type="presParOf" srcId="{9D9A7BE4-1697-4EA2-881D-F1C2E52A69BC}" destId="{5879FB0C-16DD-4241-8395-A93F66A21A30}" srcOrd="1" destOrd="0" presId="urn:microsoft.com/office/officeart/2005/8/layout/hierarchy1"/>
    <dgm:cxn modelId="{EA3432FE-CB4E-4F65-A460-5B9883E67389}" type="presParOf" srcId="{40423070-B3B2-4578-BE45-CE6C18E70380}" destId="{8C2B6C40-C4B4-43CA-B644-8607AD117EE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D33FB21-4FCA-4DF5-A16D-B4AC3E2FEE6A}" type="doc">
      <dgm:prSet loTypeId="urn:microsoft.com/office/officeart/2008/layout/VerticalAccentList" loCatId="list" qsTypeId="urn:microsoft.com/office/officeart/2005/8/quickstyle/simple1" qsCatId="simple" csTypeId="urn:microsoft.com/office/officeart/2005/8/colors/accent1_2" csCatId="accent1"/>
      <dgm:spPr/>
      <dgm:t>
        <a:bodyPr/>
        <a:lstStyle/>
        <a:p>
          <a:endParaRPr lang="it-IT"/>
        </a:p>
      </dgm:t>
    </dgm:pt>
    <dgm:pt modelId="{94A69245-9B0B-47FE-9088-1CCA8D4DD92B}">
      <dgm:prSet/>
      <dgm:spPr/>
      <dgm:t>
        <a:bodyPr/>
        <a:lstStyle/>
        <a:p>
          <a:pPr algn="ctr"/>
          <a:r>
            <a:rPr lang="it-IT" b="1"/>
            <a:t>Rinuncia possibile sempre</a:t>
          </a:r>
          <a:endParaRPr lang="it-IT" b="1" dirty="0"/>
        </a:p>
      </dgm:t>
    </dgm:pt>
    <dgm:pt modelId="{4FF134CC-B2D3-4EC8-B444-59C385800D68}" type="parTrans" cxnId="{BDF80D14-F328-4D2E-8BA6-30C7DC492803}">
      <dgm:prSet/>
      <dgm:spPr/>
      <dgm:t>
        <a:bodyPr/>
        <a:lstStyle/>
        <a:p>
          <a:pPr algn="ctr"/>
          <a:endParaRPr lang="it-IT"/>
        </a:p>
      </dgm:t>
    </dgm:pt>
    <dgm:pt modelId="{C46E3EAE-A156-45A9-874F-7FF514F3801D}" type="sibTrans" cxnId="{BDF80D14-F328-4D2E-8BA6-30C7DC492803}">
      <dgm:prSet/>
      <dgm:spPr/>
      <dgm:t>
        <a:bodyPr/>
        <a:lstStyle/>
        <a:p>
          <a:pPr algn="ctr"/>
          <a:endParaRPr lang="it-IT"/>
        </a:p>
      </dgm:t>
    </dgm:pt>
    <dgm:pt modelId="{B12C8D11-DC0D-45D1-A011-ECB484B711F4}">
      <dgm:prSet/>
      <dgm:spPr/>
      <dgm:t>
        <a:bodyPr/>
        <a:lstStyle/>
        <a:p>
          <a:pPr algn="ctr"/>
          <a:r>
            <a:rPr lang="it-IT"/>
            <a:t>E’ necessaria una </a:t>
          </a:r>
          <a:r>
            <a:rPr lang="it-IT" b="1"/>
            <a:t>comunicazione in forma scritta inviata all’organo amministrativo e agli altri membri del collegio </a:t>
          </a:r>
          <a:r>
            <a:rPr lang="it-IT"/>
            <a:t>(indicare le motivazioni)</a:t>
          </a:r>
          <a:endParaRPr lang="it-IT" dirty="0"/>
        </a:p>
      </dgm:t>
    </dgm:pt>
    <dgm:pt modelId="{A31BBDA0-72A8-4B89-B506-A1E591AA45F0}" type="parTrans" cxnId="{B86406D3-20F0-4283-A968-66D5FF2121B6}">
      <dgm:prSet/>
      <dgm:spPr/>
      <dgm:t>
        <a:bodyPr/>
        <a:lstStyle/>
        <a:p>
          <a:pPr algn="ctr"/>
          <a:endParaRPr lang="it-IT"/>
        </a:p>
      </dgm:t>
    </dgm:pt>
    <dgm:pt modelId="{64425EFC-79DF-4A5E-9F0C-932F1F5FABDB}" type="sibTrans" cxnId="{B86406D3-20F0-4283-A968-66D5FF2121B6}">
      <dgm:prSet/>
      <dgm:spPr/>
      <dgm:t>
        <a:bodyPr/>
        <a:lstStyle/>
        <a:p>
          <a:pPr algn="ctr"/>
          <a:endParaRPr lang="it-IT"/>
        </a:p>
      </dgm:t>
    </dgm:pt>
    <dgm:pt modelId="{1FD6AEF6-2812-4048-A749-8FFCDE0DBEA0}">
      <dgm:prSet/>
      <dgm:spPr/>
      <dgm:t>
        <a:bodyPr/>
        <a:lstStyle/>
        <a:p>
          <a:pPr algn="ctr"/>
          <a:r>
            <a:rPr lang="it-IT"/>
            <a:t>La rinuncia ha </a:t>
          </a:r>
          <a:r>
            <a:rPr lang="it-IT" b="1"/>
            <a:t>effetto immediato</a:t>
          </a:r>
          <a:endParaRPr lang="it-IT" b="1" dirty="0"/>
        </a:p>
      </dgm:t>
    </dgm:pt>
    <dgm:pt modelId="{24C0DBC1-DFE1-417C-9053-A1CEF1A16D49}" type="parTrans" cxnId="{E6709EEF-3908-4FDF-9C2A-860EA96B3FD5}">
      <dgm:prSet/>
      <dgm:spPr/>
      <dgm:t>
        <a:bodyPr/>
        <a:lstStyle/>
        <a:p>
          <a:pPr algn="ctr"/>
          <a:endParaRPr lang="it-IT"/>
        </a:p>
      </dgm:t>
    </dgm:pt>
    <dgm:pt modelId="{F2679FAB-1C50-4437-B8C4-917EF708C8FF}" type="sibTrans" cxnId="{E6709EEF-3908-4FDF-9C2A-860EA96B3FD5}">
      <dgm:prSet/>
      <dgm:spPr/>
      <dgm:t>
        <a:bodyPr/>
        <a:lstStyle/>
        <a:p>
          <a:pPr algn="ctr"/>
          <a:endParaRPr lang="it-IT"/>
        </a:p>
      </dgm:t>
    </dgm:pt>
    <dgm:pt modelId="{558DA790-F096-4527-92BE-42AF7D5FFB10}">
      <dgm:prSet/>
      <dgm:spPr/>
      <dgm:t>
        <a:bodyPr/>
        <a:lstStyle/>
        <a:p>
          <a:pPr algn="ctr"/>
          <a:r>
            <a:rPr lang="it-IT"/>
            <a:t>O </a:t>
          </a:r>
          <a:r>
            <a:rPr lang="it-IT" b="1"/>
            <a:t>subingresso dei sindaci supplenti o se non è possibile, convocazione dell’assemblea</a:t>
          </a:r>
          <a:endParaRPr lang="it-IT" b="1" dirty="0"/>
        </a:p>
      </dgm:t>
    </dgm:pt>
    <dgm:pt modelId="{A136D76E-D368-4314-B8B7-8AC55C7C71FC}" type="parTrans" cxnId="{405447B0-0C3C-4DCB-8103-CCE6304F8E21}">
      <dgm:prSet/>
      <dgm:spPr/>
      <dgm:t>
        <a:bodyPr/>
        <a:lstStyle/>
        <a:p>
          <a:pPr algn="ctr"/>
          <a:endParaRPr lang="it-IT"/>
        </a:p>
      </dgm:t>
    </dgm:pt>
    <dgm:pt modelId="{E8F2C5C2-4458-45FF-BB08-DB338E9062FA}" type="sibTrans" cxnId="{405447B0-0C3C-4DCB-8103-CCE6304F8E21}">
      <dgm:prSet/>
      <dgm:spPr/>
      <dgm:t>
        <a:bodyPr/>
        <a:lstStyle/>
        <a:p>
          <a:pPr algn="ctr"/>
          <a:endParaRPr lang="it-IT"/>
        </a:p>
      </dgm:t>
    </dgm:pt>
    <dgm:pt modelId="{8C1E0800-E6C3-4089-9887-6764FFF8EDBA}">
      <dgm:prSet/>
      <dgm:spPr/>
      <dgm:t>
        <a:bodyPr/>
        <a:lstStyle/>
        <a:p>
          <a:pPr algn="ctr"/>
          <a:r>
            <a:rPr lang="it-IT" b="1"/>
            <a:t>No prorogatio</a:t>
          </a:r>
          <a:endParaRPr lang="it-IT" b="1" dirty="0"/>
        </a:p>
      </dgm:t>
    </dgm:pt>
    <dgm:pt modelId="{C169EEAB-CAA3-427E-A50D-0A290726A6D3}" type="parTrans" cxnId="{35586A82-2ED9-4A54-AC6D-7B79E3447974}">
      <dgm:prSet/>
      <dgm:spPr/>
      <dgm:t>
        <a:bodyPr/>
        <a:lstStyle/>
        <a:p>
          <a:pPr algn="ctr"/>
          <a:endParaRPr lang="it-IT"/>
        </a:p>
      </dgm:t>
    </dgm:pt>
    <dgm:pt modelId="{A4BC2BCF-C973-4D57-98E0-125A75CB196B}" type="sibTrans" cxnId="{35586A82-2ED9-4A54-AC6D-7B79E3447974}">
      <dgm:prSet/>
      <dgm:spPr/>
      <dgm:t>
        <a:bodyPr/>
        <a:lstStyle/>
        <a:p>
          <a:pPr algn="ctr"/>
          <a:endParaRPr lang="it-IT"/>
        </a:p>
      </dgm:t>
    </dgm:pt>
    <dgm:pt modelId="{069D8A42-58FE-4675-9ABF-E8F0A10AA8FD}" type="pres">
      <dgm:prSet presAssocID="{CD33FB21-4FCA-4DF5-A16D-B4AC3E2FEE6A}" presName="Name0" presStyleCnt="0">
        <dgm:presLayoutVars>
          <dgm:chMax/>
          <dgm:chPref/>
          <dgm:dir/>
        </dgm:presLayoutVars>
      </dgm:prSet>
      <dgm:spPr/>
      <dgm:t>
        <a:bodyPr/>
        <a:lstStyle/>
        <a:p>
          <a:endParaRPr lang="it-IT"/>
        </a:p>
      </dgm:t>
    </dgm:pt>
    <dgm:pt modelId="{B3B18C69-BAEE-4FFC-B1D1-69AF54ABF627}" type="pres">
      <dgm:prSet presAssocID="{94A69245-9B0B-47FE-9088-1CCA8D4DD92B}" presName="parenttextcomposite" presStyleCnt="0"/>
      <dgm:spPr/>
    </dgm:pt>
    <dgm:pt modelId="{EAFC8DAD-B5CD-4F99-88E4-BFA75C7C44B3}" type="pres">
      <dgm:prSet presAssocID="{94A69245-9B0B-47FE-9088-1CCA8D4DD92B}" presName="parenttext" presStyleLbl="revTx" presStyleIdx="0" presStyleCnt="5">
        <dgm:presLayoutVars>
          <dgm:chMax/>
          <dgm:chPref val="2"/>
          <dgm:bulletEnabled val="1"/>
        </dgm:presLayoutVars>
      </dgm:prSet>
      <dgm:spPr/>
      <dgm:t>
        <a:bodyPr/>
        <a:lstStyle/>
        <a:p>
          <a:endParaRPr lang="it-IT"/>
        </a:p>
      </dgm:t>
    </dgm:pt>
    <dgm:pt modelId="{0F2C2648-A02B-45FF-828A-3840B971517C}" type="pres">
      <dgm:prSet presAssocID="{94A69245-9B0B-47FE-9088-1CCA8D4DD92B}" presName="parallelogramComposite" presStyleCnt="0"/>
      <dgm:spPr/>
    </dgm:pt>
    <dgm:pt modelId="{5A40EF80-E550-4748-96AF-B178430EC105}" type="pres">
      <dgm:prSet presAssocID="{94A69245-9B0B-47FE-9088-1CCA8D4DD92B}" presName="parallelogram1" presStyleLbl="alignNode1" presStyleIdx="0" presStyleCnt="35"/>
      <dgm:spPr/>
    </dgm:pt>
    <dgm:pt modelId="{D75216D5-4080-446E-9C40-C471BBD58FCF}" type="pres">
      <dgm:prSet presAssocID="{94A69245-9B0B-47FE-9088-1CCA8D4DD92B}" presName="parallelogram2" presStyleLbl="alignNode1" presStyleIdx="1" presStyleCnt="35"/>
      <dgm:spPr/>
    </dgm:pt>
    <dgm:pt modelId="{46D469F6-A912-4A69-B12F-769D9AE5F40E}" type="pres">
      <dgm:prSet presAssocID="{94A69245-9B0B-47FE-9088-1CCA8D4DD92B}" presName="parallelogram3" presStyleLbl="alignNode1" presStyleIdx="2" presStyleCnt="35"/>
      <dgm:spPr/>
    </dgm:pt>
    <dgm:pt modelId="{083ABD97-E774-4BFC-A480-EED9A750AF40}" type="pres">
      <dgm:prSet presAssocID="{94A69245-9B0B-47FE-9088-1CCA8D4DD92B}" presName="parallelogram4" presStyleLbl="alignNode1" presStyleIdx="3" presStyleCnt="35"/>
      <dgm:spPr/>
    </dgm:pt>
    <dgm:pt modelId="{3F954ED2-10DF-455A-B9B5-D7990397F31D}" type="pres">
      <dgm:prSet presAssocID="{94A69245-9B0B-47FE-9088-1CCA8D4DD92B}" presName="parallelogram5" presStyleLbl="alignNode1" presStyleIdx="4" presStyleCnt="35"/>
      <dgm:spPr/>
    </dgm:pt>
    <dgm:pt modelId="{9D197DF0-6263-4749-84AF-0873033835C4}" type="pres">
      <dgm:prSet presAssocID="{94A69245-9B0B-47FE-9088-1CCA8D4DD92B}" presName="parallelogram6" presStyleLbl="alignNode1" presStyleIdx="5" presStyleCnt="35"/>
      <dgm:spPr/>
    </dgm:pt>
    <dgm:pt modelId="{51C00BA4-0D6E-4C27-A6C0-DB87D1395FC2}" type="pres">
      <dgm:prSet presAssocID="{94A69245-9B0B-47FE-9088-1CCA8D4DD92B}" presName="parallelogram7" presStyleLbl="alignNode1" presStyleIdx="6" presStyleCnt="35"/>
      <dgm:spPr/>
    </dgm:pt>
    <dgm:pt modelId="{EA36394D-26CA-43D9-B0D8-981D1FF316EB}" type="pres">
      <dgm:prSet presAssocID="{C46E3EAE-A156-45A9-874F-7FF514F3801D}" presName="sibTrans" presStyleCnt="0"/>
      <dgm:spPr/>
    </dgm:pt>
    <dgm:pt modelId="{199FEFD2-8091-4736-9F52-F621A3A7BFB1}" type="pres">
      <dgm:prSet presAssocID="{B12C8D11-DC0D-45D1-A011-ECB484B711F4}" presName="parenttextcomposite" presStyleCnt="0"/>
      <dgm:spPr/>
    </dgm:pt>
    <dgm:pt modelId="{6B4FBBED-0AEB-4D3A-848B-C35ED8CE10DA}" type="pres">
      <dgm:prSet presAssocID="{B12C8D11-DC0D-45D1-A011-ECB484B711F4}" presName="parenttext" presStyleLbl="revTx" presStyleIdx="1" presStyleCnt="5">
        <dgm:presLayoutVars>
          <dgm:chMax/>
          <dgm:chPref val="2"/>
          <dgm:bulletEnabled val="1"/>
        </dgm:presLayoutVars>
      </dgm:prSet>
      <dgm:spPr/>
      <dgm:t>
        <a:bodyPr/>
        <a:lstStyle/>
        <a:p>
          <a:endParaRPr lang="it-IT"/>
        </a:p>
      </dgm:t>
    </dgm:pt>
    <dgm:pt modelId="{3B7045A7-72F7-4573-AD94-368215A1128C}" type="pres">
      <dgm:prSet presAssocID="{B12C8D11-DC0D-45D1-A011-ECB484B711F4}" presName="parallelogramComposite" presStyleCnt="0"/>
      <dgm:spPr/>
    </dgm:pt>
    <dgm:pt modelId="{908902D7-EA1C-4C32-90F0-536FFA7F454F}" type="pres">
      <dgm:prSet presAssocID="{B12C8D11-DC0D-45D1-A011-ECB484B711F4}" presName="parallelogram1" presStyleLbl="alignNode1" presStyleIdx="7" presStyleCnt="35"/>
      <dgm:spPr/>
    </dgm:pt>
    <dgm:pt modelId="{06D12BB0-1A57-4C71-AEE3-9B4171B8F4BE}" type="pres">
      <dgm:prSet presAssocID="{B12C8D11-DC0D-45D1-A011-ECB484B711F4}" presName="parallelogram2" presStyleLbl="alignNode1" presStyleIdx="8" presStyleCnt="35"/>
      <dgm:spPr/>
    </dgm:pt>
    <dgm:pt modelId="{FA6A055F-407D-41A6-814B-BD28462096ED}" type="pres">
      <dgm:prSet presAssocID="{B12C8D11-DC0D-45D1-A011-ECB484B711F4}" presName="parallelogram3" presStyleLbl="alignNode1" presStyleIdx="9" presStyleCnt="35"/>
      <dgm:spPr/>
    </dgm:pt>
    <dgm:pt modelId="{542C6B5B-C752-400B-819F-55CCF3C67643}" type="pres">
      <dgm:prSet presAssocID="{B12C8D11-DC0D-45D1-A011-ECB484B711F4}" presName="parallelogram4" presStyleLbl="alignNode1" presStyleIdx="10" presStyleCnt="35"/>
      <dgm:spPr/>
    </dgm:pt>
    <dgm:pt modelId="{E77B2C37-115A-4F24-97BD-761D95A4A843}" type="pres">
      <dgm:prSet presAssocID="{B12C8D11-DC0D-45D1-A011-ECB484B711F4}" presName="parallelogram5" presStyleLbl="alignNode1" presStyleIdx="11" presStyleCnt="35"/>
      <dgm:spPr/>
    </dgm:pt>
    <dgm:pt modelId="{ADDEA864-5418-411F-99A6-73D48EF312F3}" type="pres">
      <dgm:prSet presAssocID="{B12C8D11-DC0D-45D1-A011-ECB484B711F4}" presName="parallelogram6" presStyleLbl="alignNode1" presStyleIdx="12" presStyleCnt="35"/>
      <dgm:spPr/>
    </dgm:pt>
    <dgm:pt modelId="{01C64B4F-033D-49EC-8CE5-9B57320E15D0}" type="pres">
      <dgm:prSet presAssocID="{B12C8D11-DC0D-45D1-A011-ECB484B711F4}" presName="parallelogram7" presStyleLbl="alignNode1" presStyleIdx="13" presStyleCnt="35"/>
      <dgm:spPr/>
    </dgm:pt>
    <dgm:pt modelId="{D018A0AC-B8C0-46C7-AD2E-8CDA8C67F82F}" type="pres">
      <dgm:prSet presAssocID="{64425EFC-79DF-4A5E-9F0C-932F1F5FABDB}" presName="sibTrans" presStyleCnt="0"/>
      <dgm:spPr/>
    </dgm:pt>
    <dgm:pt modelId="{F57C317A-BF63-4DB7-B95E-6AAC8C139059}" type="pres">
      <dgm:prSet presAssocID="{1FD6AEF6-2812-4048-A749-8FFCDE0DBEA0}" presName="parenttextcomposite" presStyleCnt="0"/>
      <dgm:spPr/>
    </dgm:pt>
    <dgm:pt modelId="{1D79ABC0-A674-4C65-B319-72EE5F2D5BF5}" type="pres">
      <dgm:prSet presAssocID="{1FD6AEF6-2812-4048-A749-8FFCDE0DBEA0}" presName="parenttext" presStyleLbl="revTx" presStyleIdx="2" presStyleCnt="5">
        <dgm:presLayoutVars>
          <dgm:chMax/>
          <dgm:chPref val="2"/>
          <dgm:bulletEnabled val="1"/>
        </dgm:presLayoutVars>
      </dgm:prSet>
      <dgm:spPr/>
      <dgm:t>
        <a:bodyPr/>
        <a:lstStyle/>
        <a:p>
          <a:endParaRPr lang="it-IT"/>
        </a:p>
      </dgm:t>
    </dgm:pt>
    <dgm:pt modelId="{D72779B4-3E87-4BB1-8481-6764D32C792F}" type="pres">
      <dgm:prSet presAssocID="{1FD6AEF6-2812-4048-A749-8FFCDE0DBEA0}" presName="parallelogramComposite" presStyleCnt="0"/>
      <dgm:spPr/>
    </dgm:pt>
    <dgm:pt modelId="{AFF27888-AC1D-46AC-A3ED-246A20DA06B0}" type="pres">
      <dgm:prSet presAssocID="{1FD6AEF6-2812-4048-A749-8FFCDE0DBEA0}" presName="parallelogram1" presStyleLbl="alignNode1" presStyleIdx="14" presStyleCnt="35"/>
      <dgm:spPr/>
    </dgm:pt>
    <dgm:pt modelId="{CC7461D4-1007-4D22-8888-1051B60AE390}" type="pres">
      <dgm:prSet presAssocID="{1FD6AEF6-2812-4048-A749-8FFCDE0DBEA0}" presName="parallelogram2" presStyleLbl="alignNode1" presStyleIdx="15" presStyleCnt="35"/>
      <dgm:spPr/>
    </dgm:pt>
    <dgm:pt modelId="{9323B27C-A388-42D1-BBA4-D387404C9AEB}" type="pres">
      <dgm:prSet presAssocID="{1FD6AEF6-2812-4048-A749-8FFCDE0DBEA0}" presName="parallelogram3" presStyleLbl="alignNode1" presStyleIdx="16" presStyleCnt="35"/>
      <dgm:spPr/>
    </dgm:pt>
    <dgm:pt modelId="{DD24FAEE-9AF7-48ED-B512-014B71AAC45C}" type="pres">
      <dgm:prSet presAssocID="{1FD6AEF6-2812-4048-A749-8FFCDE0DBEA0}" presName="parallelogram4" presStyleLbl="alignNode1" presStyleIdx="17" presStyleCnt="35"/>
      <dgm:spPr/>
    </dgm:pt>
    <dgm:pt modelId="{1928551B-F6F7-4C9F-A41C-2DA37191CF39}" type="pres">
      <dgm:prSet presAssocID="{1FD6AEF6-2812-4048-A749-8FFCDE0DBEA0}" presName="parallelogram5" presStyleLbl="alignNode1" presStyleIdx="18" presStyleCnt="35"/>
      <dgm:spPr/>
    </dgm:pt>
    <dgm:pt modelId="{6B12DF66-AAEE-482D-8908-902B7267D1CD}" type="pres">
      <dgm:prSet presAssocID="{1FD6AEF6-2812-4048-A749-8FFCDE0DBEA0}" presName="parallelogram6" presStyleLbl="alignNode1" presStyleIdx="19" presStyleCnt="35"/>
      <dgm:spPr/>
    </dgm:pt>
    <dgm:pt modelId="{B57489FC-BD12-474F-8CE8-72FCCAC3B148}" type="pres">
      <dgm:prSet presAssocID="{1FD6AEF6-2812-4048-A749-8FFCDE0DBEA0}" presName="parallelogram7" presStyleLbl="alignNode1" presStyleIdx="20" presStyleCnt="35"/>
      <dgm:spPr/>
    </dgm:pt>
    <dgm:pt modelId="{15804322-D262-41A6-8592-EF2EABAF6CC7}" type="pres">
      <dgm:prSet presAssocID="{F2679FAB-1C50-4437-B8C4-917EF708C8FF}" presName="sibTrans" presStyleCnt="0"/>
      <dgm:spPr/>
    </dgm:pt>
    <dgm:pt modelId="{0BE24F18-225F-4135-B665-30F91A980EE3}" type="pres">
      <dgm:prSet presAssocID="{558DA790-F096-4527-92BE-42AF7D5FFB10}" presName="parenttextcomposite" presStyleCnt="0"/>
      <dgm:spPr/>
    </dgm:pt>
    <dgm:pt modelId="{7022A724-A1F9-47B1-9372-163A54F21EB9}" type="pres">
      <dgm:prSet presAssocID="{558DA790-F096-4527-92BE-42AF7D5FFB10}" presName="parenttext" presStyleLbl="revTx" presStyleIdx="3" presStyleCnt="5">
        <dgm:presLayoutVars>
          <dgm:chMax/>
          <dgm:chPref val="2"/>
          <dgm:bulletEnabled val="1"/>
        </dgm:presLayoutVars>
      </dgm:prSet>
      <dgm:spPr/>
      <dgm:t>
        <a:bodyPr/>
        <a:lstStyle/>
        <a:p>
          <a:endParaRPr lang="it-IT"/>
        </a:p>
      </dgm:t>
    </dgm:pt>
    <dgm:pt modelId="{51B6F0B4-5474-4EB3-A4E9-830715A54059}" type="pres">
      <dgm:prSet presAssocID="{558DA790-F096-4527-92BE-42AF7D5FFB10}" presName="parallelogramComposite" presStyleCnt="0"/>
      <dgm:spPr/>
    </dgm:pt>
    <dgm:pt modelId="{EC73ADFB-902C-4A4B-91C0-AFF700789A41}" type="pres">
      <dgm:prSet presAssocID="{558DA790-F096-4527-92BE-42AF7D5FFB10}" presName="parallelogram1" presStyleLbl="alignNode1" presStyleIdx="21" presStyleCnt="35"/>
      <dgm:spPr/>
    </dgm:pt>
    <dgm:pt modelId="{0AA89EC7-3454-428C-9A0B-28233A67C482}" type="pres">
      <dgm:prSet presAssocID="{558DA790-F096-4527-92BE-42AF7D5FFB10}" presName="parallelogram2" presStyleLbl="alignNode1" presStyleIdx="22" presStyleCnt="35"/>
      <dgm:spPr/>
    </dgm:pt>
    <dgm:pt modelId="{B9884473-9530-47EB-B0E9-56196098DF8F}" type="pres">
      <dgm:prSet presAssocID="{558DA790-F096-4527-92BE-42AF7D5FFB10}" presName="parallelogram3" presStyleLbl="alignNode1" presStyleIdx="23" presStyleCnt="35"/>
      <dgm:spPr/>
    </dgm:pt>
    <dgm:pt modelId="{99B54555-B96C-41AC-9484-FAB3E16A81B9}" type="pres">
      <dgm:prSet presAssocID="{558DA790-F096-4527-92BE-42AF7D5FFB10}" presName="parallelogram4" presStyleLbl="alignNode1" presStyleIdx="24" presStyleCnt="35"/>
      <dgm:spPr/>
    </dgm:pt>
    <dgm:pt modelId="{1D941B64-860C-4863-A9FA-26BCEF9C602D}" type="pres">
      <dgm:prSet presAssocID="{558DA790-F096-4527-92BE-42AF7D5FFB10}" presName="parallelogram5" presStyleLbl="alignNode1" presStyleIdx="25" presStyleCnt="35"/>
      <dgm:spPr/>
    </dgm:pt>
    <dgm:pt modelId="{FACBFCF9-8BB0-44C6-B021-6F4945624330}" type="pres">
      <dgm:prSet presAssocID="{558DA790-F096-4527-92BE-42AF7D5FFB10}" presName="parallelogram6" presStyleLbl="alignNode1" presStyleIdx="26" presStyleCnt="35"/>
      <dgm:spPr/>
    </dgm:pt>
    <dgm:pt modelId="{B38CF3CF-89B8-470D-A171-99EBBABA8727}" type="pres">
      <dgm:prSet presAssocID="{558DA790-F096-4527-92BE-42AF7D5FFB10}" presName="parallelogram7" presStyleLbl="alignNode1" presStyleIdx="27" presStyleCnt="35"/>
      <dgm:spPr/>
    </dgm:pt>
    <dgm:pt modelId="{65F23FFC-B0E4-4DAC-842B-D6797033B438}" type="pres">
      <dgm:prSet presAssocID="{E8F2C5C2-4458-45FF-BB08-DB338E9062FA}" presName="sibTrans" presStyleCnt="0"/>
      <dgm:spPr/>
    </dgm:pt>
    <dgm:pt modelId="{3D2D47DF-A2E9-4BDC-9232-74A294FB19DB}" type="pres">
      <dgm:prSet presAssocID="{8C1E0800-E6C3-4089-9887-6764FFF8EDBA}" presName="parenttextcomposite" presStyleCnt="0"/>
      <dgm:spPr/>
    </dgm:pt>
    <dgm:pt modelId="{04946751-E9C3-4152-B075-23483028CCC6}" type="pres">
      <dgm:prSet presAssocID="{8C1E0800-E6C3-4089-9887-6764FFF8EDBA}" presName="parenttext" presStyleLbl="revTx" presStyleIdx="4" presStyleCnt="5">
        <dgm:presLayoutVars>
          <dgm:chMax/>
          <dgm:chPref val="2"/>
          <dgm:bulletEnabled val="1"/>
        </dgm:presLayoutVars>
      </dgm:prSet>
      <dgm:spPr/>
      <dgm:t>
        <a:bodyPr/>
        <a:lstStyle/>
        <a:p>
          <a:endParaRPr lang="it-IT"/>
        </a:p>
      </dgm:t>
    </dgm:pt>
    <dgm:pt modelId="{025DAAEF-2774-43D7-AB08-20E6F2D79D84}" type="pres">
      <dgm:prSet presAssocID="{8C1E0800-E6C3-4089-9887-6764FFF8EDBA}" presName="parallelogramComposite" presStyleCnt="0"/>
      <dgm:spPr/>
    </dgm:pt>
    <dgm:pt modelId="{5CC2AB80-874D-4174-A28E-9B0B4DB8DB18}" type="pres">
      <dgm:prSet presAssocID="{8C1E0800-E6C3-4089-9887-6764FFF8EDBA}" presName="parallelogram1" presStyleLbl="alignNode1" presStyleIdx="28" presStyleCnt="35"/>
      <dgm:spPr/>
    </dgm:pt>
    <dgm:pt modelId="{13BF9F6F-CC1B-4A78-819D-927482C5CA72}" type="pres">
      <dgm:prSet presAssocID="{8C1E0800-E6C3-4089-9887-6764FFF8EDBA}" presName="parallelogram2" presStyleLbl="alignNode1" presStyleIdx="29" presStyleCnt="35"/>
      <dgm:spPr/>
    </dgm:pt>
    <dgm:pt modelId="{3271C309-A5CE-4E0F-A1BD-826349C6CDD4}" type="pres">
      <dgm:prSet presAssocID="{8C1E0800-E6C3-4089-9887-6764FFF8EDBA}" presName="parallelogram3" presStyleLbl="alignNode1" presStyleIdx="30" presStyleCnt="35"/>
      <dgm:spPr/>
    </dgm:pt>
    <dgm:pt modelId="{02CF9B01-71CE-4B86-8885-74A51F7B853B}" type="pres">
      <dgm:prSet presAssocID="{8C1E0800-E6C3-4089-9887-6764FFF8EDBA}" presName="parallelogram4" presStyleLbl="alignNode1" presStyleIdx="31" presStyleCnt="35"/>
      <dgm:spPr/>
    </dgm:pt>
    <dgm:pt modelId="{E3D8CDD4-3D34-4567-A905-5AA1FAD60733}" type="pres">
      <dgm:prSet presAssocID="{8C1E0800-E6C3-4089-9887-6764FFF8EDBA}" presName="parallelogram5" presStyleLbl="alignNode1" presStyleIdx="32" presStyleCnt="35"/>
      <dgm:spPr/>
    </dgm:pt>
    <dgm:pt modelId="{079B24E9-53FC-4656-A983-4E65DA59299E}" type="pres">
      <dgm:prSet presAssocID="{8C1E0800-E6C3-4089-9887-6764FFF8EDBA}" presName="parallelogram6" presStyleLbl="alignNode1" presStyleIdx="33" presStyleCnt="35"/>
      <dgm:spPr/>
    </dgm:pt>
    <dgm:pt modelId="{5AB9E806-DB63-4D2B-B675-C464659E757B}" type="pres">
      <dgm:prSet presAssocID="{8C1E0800-E6C3-4089-9887-6764FFF8EDBA}" presName="parallelogram7" presStyleLbl="alignNode1" presStyleIdx="34" presStyleCnt="35"/>
      <dgm:spPr/>
    </dgm:pt>
  </dgm:ptLst>
  <dgm:cxnLst>
    <dgm:cxn modelId="{BDF80D14-F328-4D2E-8BA6-30C7DC492803}" srcId="{CD33FB21-4FCA-4DF5-A16D-B4AC3E2FEE6A}" destId="{94A69245-9B0B-47FE-9088-1CCA8D4DD92B}" srcOrd="0" destOrd="0" parTransId="{4FF134CC-B2D3-4EC8-B444-59C385800D68}" sibTransId="{C46E3EAE-A156-45A9-874F-7FF514F3801D}"/>
    <dgm:cxn modelId="{69D40983-50E9-4202-BFE3-B72D8668A13A}" type="presOf" srcId="{8C1E0800-E6C3-4089-9887-6764FFF8EDBA}" destId="{04946751-E9C3-4152-B075-23483028CCC6}" srcOrd="0" destOrd="0" presId="urn:microsoft.com/office/officeart/2008/layout/VerticalAccentList"/>
    <dgm:cxn modelId="{35586A82-2ED9-4A54-AC6D-7B79E3447974}" srcId="{CD33FB21-4FCA-4DF5-A16D-B4AC3E2FEE6A}" destId="{8C1E0800-E6C3-4089-9887-6764FFF8EDBA}" srcOrd="4" destOrd="0" parTransId="{C169EEAB-CAA3-427E-A50D-0A290726A6D3}" sibTransId="{A4BC2BCF-C973-4D57-98E0-125A75CB196B}"/>
    <dgm:cxn modelId="{0A63C70D-5548-4C8A-8EE5-F6B64066FC8B}" type="presOf" srcId="{B12C8D11-DC0D-45D1-A011-ECB484B711F4}" destId="{6B4FBBED-0AEB-4D3A-848B-C35ED8CE10DA}" srcOrd="0" destOrd="0" presId="urn:microsoft.com/office/officeart/2008/layout/VerticalAccentList"/>
    <dgm:cxn modelId="{00FEFF88-463D-41BF-9E74-7C8B947175E4}" type="presOf" srcId="{94A69245-9B0B-47FE-9088-1CCA8D4DD92B}" destId="{EAFC8DAD-B5CD-4F99-88E4-BFA75C7C44B3}" srcOrd="0" destOrd="0" presId="urn:microsoft.com/office/officeart/2008/layout/VerticalAccentList"/>
    <dgm:cxn modelId="{B86406D3-20F0-4283-A968-66D5FF2121B6}" srcId="{CD33FB21-4FCA-4DF5-A16D-B4AC3E2FEE6A}" destId="{B12C8D11-DC0D-45D1-A011-ECB484B711F4}" srcOrd="1" destOrd="0" parTransId="{A31BBDA0-72A8-4B89-B506-A1E591AA45F0}" sibTransId="{64425EFC-79DF-4A5E-9F0C-932F1F5FABDB}"/>
    <dgm:cxn modelId="{862522B6-0681-4EAB-B33A-4B654FB6BEAE}" type="presOf" srcId="{558DA790-F096-4527-92BE-42AF7D5FFB10}" destId="{7022A724-A1F9-47B1-9372-163A54F21EB9}" srcOrd="0" destOrd="0" presId="urn:microsoft.com/office/officeart/2008/layout/VerticalAccentList"/>
    <dgm:cxn modelId="{405447B0-0C3C-4DCB-8103-CCE6304F8E21}" srcId="{CD33FB21-4FCA-4DF5-A16D-B4AC3E2FEE6A}" destId="{558DA790-F096-4527-92BE-42AF7D5FFB10}" srcOrd="3" destOrd="0" parTransId="{A136D76E-D368-4314-B8B7-8AC55C7C71FC}" sibTransId="{E8F2C5C2-4458-45FF-BB08-DB338E9062FA}"/>
    <dgm:cxn modelId="{E6709EEF-3908-4FDF-9C2A-860EA96B3FD5}" srcId="{CD33FB21-4FCA-4DF5-A16D-B4AC3E2FEE6A}" destId="{1FD6AEF6-2812-4048-A749-8FFCDE0DBEA0}" srcOrd="2" destOrd="0" parTransId="{24C0DBC1-DFE1-417C-9053-A1CEF1A16D49}" sibTransId="{F2679FAB-1C50-4437-B8C4-917EF708C8FF}"/>
    <dgm:cxn modelId="{560A7FEC-60CB-477D-92F4-C493B439E7E6}" type="presOf" srcId="{1FD6AEF6-2812-4048-A749-8FFCDE0DBEA0}" destId="{1D79ABC0-A674-4C65-B319-72EE5F2D5BF5}" srcOrd="0" destOrd="0" presId="urn:microsoft.com/office/officeart/2008/layout/VerticalAccentList"/>
    <dgm:cxn modelId="{26600273-31D3-4874-8F51-770D427940E9}" type="presOf" srcId="{CD33FB21-4FCA-4DF5-A16D-B4AC3E2FEE6A}" destId="{069D8A42-58FE-4675-9ABF-E8F0A10AA8FD}" srcOrd="0" destOrd="0" presId="urn:microsoft.com/office/officeart/2008/layout/VerticalAccentList"/>
    <dgm:cxn modelId="{26DCE224-0505-4B77-A0AE-31CF0F6DE2EE}" type="presParOf" srcId="{069D8A42-58FE-4675-9ABF-E8F0A10AA8FD}" destId="{B3B18C69-BAEE-4FFC-B1D1-69AF54ABF627}" srcOrd="0" destOrd="0" presId="urn:microsoft.com/office/officeart/2008/layout/VerticalAccentList"/>
    <dgm:cxn modelId="{427554D0-4494-4860-9446-ED9F14FD158A}" type="presParOf" srcId="{B3B18C69-BAEE-4FFC-B1D1-69AF54ABF627}" destId="{EAFC8DAD-B5CD-4F99-88E4-BFA75C7C44B3}" srcOrd="0" destOrd="0" presId="urn:microsoft.com/office/officeart/2008/layout/VerticalAccentList"/>
    <dgm:cxn modelId="{872CA2E6-EC8D-41FA-8B43-38AF240A2266}" type="presParOf" srcId="{069D8A42-58FE-4675-9ABF-E8F0A10AA8FD}" destId="{0F2C2648-A02B-45FF-828A-3840B971517C}" srcOrd="1" destOrd="0" presId="urn:microsoft.com/office/officeart/2008/layout/VerticalAccentList"/>
    <dgm:cxn modelId="{7AE8C8F1-CF93-41B0-9791-173C2651DA63}" type="presParOf" srcId="{0F2C2648-A02B-45FF-828A-3840B971517C}" destId="{5A40EF80-E550-4748-96AF-B178430EC105}" srcOrd="0" destOrd="0" presId="urn:microsoft.com/office/officeart/2008/layout/VerticalAccentList"/>
    <dgm:cxn modelId="{18DB57B9-6516-4EA6-B59D-E2AA8036FC69}" type="presParOf" srcId="{0F2C2648-A02B-45FF-828A-3840B971517C}" destId="{D75216D5-4080-446E-9C40-C471BBD58FCF}" srcOrd="1" destOrd="0" presId="urn:microsoft.com/office/officeart/2008/layout/VerticalAccentList"/>
    <dgm:cxn modelId="{418204F5-AE62-40B2-A86B-E26AA57A16D3}" type="presParOf" srcId="{0F2C2648-A02B-45FF-828A-3840B971517C}" destId="{46D469F6-A912-4A69-B12F-769D9AE5F40E}" srcOrd="2" destOrd="0" presId="urn:microsoft.com/office/officeart/2008/layout/VerticalAccentList"/>
    <dgm:cxn modelId="{3C97434F-037E-4A88-B83B-7A32853993FE}" type="presParOf" srcId="{0F2C2648-A02B-45FF-828A-3840B971517C}" destId="{083ABD97-E774-4BFC-A480-EED9A750AF40}" srcOrd="3" destOrd="0" presId="urn:microsoft.com/office/officeart/2008/layout/VerticalAccentList"/>
    <dgm:cxn modelId="{D9AE5B55-7790-4A20-9858-FD9BD74E9FD3}" type="presParOf" srcId="{0F2C2648-A02B-45FF-828A-3840B971517C}" destId="{3F954ED2-10DF-455A-B9B5-D7990397F31D}" srcOrd="4" destOrd="0" presId="urn:microsoft.com/office/officeart/2008/layout/VerticalAccentList"/>
    <dgm:cxn modelId="{87CD3DFD-9C40-4255-8CF8-16DA43E2C20D}" type="presParOf" srcId="{0F2C2648-A02B-45FF-828A-3840B971517C}" destId="{9D197DF0-6263-4749-84AF-0873033835C4}" srcOrd="5" destOrd="0" presId="urn:microsoft.com/office/officeart/2008/layout/VerticalAccentList"/>
    <dgm:cxn modelId="{E1F97D4C-D353-489F-AF2C-FCE8BB52CC49}" type="presParOf" srcId="{0F2C2648-A02B-45FF-828A-3840B971517C}" destId="{51C00BA4-0D6E-4C27-A6C0-DB87D1395FC2}" srcOrd="6" destOrd="0" presId="urn:microsoft.com/office/officeart/2008/layout/VerticalAccentList"/>
    <dgm:cxn modelId="{A4DBCC18-8622-438B-966D-AA5B565D3E50}" type="presParOf" srcId="{069D8A42-58FE-4675-9ABF-E8F0A10AA8FD}" destId="{EA36394D-26CA-43D9-B0D8-981D1FF316EB}" srcOrd="2" destOrd="0" presId="urn:microsoft.com/office/officeart/2008/layout/VerticalAccentList"/>
    <dgm:cxn modelId="{02A6063B-7E10-4BD1-A185-68FAD40604DE}" type="presParOf" srcId="{069D8A42-58FE-4675-9ABF-E8F0A10AA8FD}" destId="{199FEFD2-8091-4736-9F52-F621A3A7BFB1}" srcOrd="3" destOrd="0" presId="urn:microsoft.com/office/officeart/2008/layout/VerticalAccentList"/>
    <dgm:cxn modelId="{831821E0-4A85-4AD5-A44D-EC28CB90E87A}" type="presParOf" srcId="{199FEFD2-8091-4736-9F52-F621A3A7BFB1}" destId="{6B4FBBED-0AEB-4D3A-848B-C35ED8CE10DA}" srcOrd="0" destOrd="0" presId="urn:microsoft.com/office/officeart/2008/layout/VerticalAccentList"/>
    <dgm:cxn modelId="{52851147-5BC6-4740-8624-753E0426C674}" type="presParOf" srcId="{069D8A42-58FE-4675-9ABF-E8F0A10AA8FD}" destId="{3B7045A7-72F7-4573-AD94-368215A1128C}" srcOrd="4" destOrd="0" presId="urn:microsoft.com/office/officeart/2008/layout/VerticalAccentList"/>
    <dgm:cxn modelId="{F518DC91-9005-4228-AAB7-65AC33CD44DD}" type="presParOf" srcId="{3B7045A7-72F7-4573-AD94-368215A1128C}" destId="{908902D7-EA1C-4C32-90F0-536FFA7F454F}" srcOrd="0" destOrd="0" presId="urn:microsoft.com/office/officeart/2008/layout/VerticalAccentList"/>
    <dgm:cxn modelId="{E1478263-580E-4432-834F-E9A6A3EC723B}" type="presParOf" srcId="{3B7045A7-72F7-4573-AD94-368215A1128C}" destId="{06D12BB0-1A57-4C71-AEE3-9B4171B8F4BE}" srcOrd="1" destOrd="0" presId="urn:microsoft.com/office/officeart/2008/layout/VerticalAccentList"/>
    <dgm:cxn modelId="{D2056A14-8317-46E9-8525-F7206512CDB5}" type="presParOf" srcId="{3B7045A7-72F7-4573-AD94-368215A1128C}" destId="{FA6A055F-407D-41A6-814B-BD28462096ED}" srcOrd="2" destOrd="0" presId="urn:microsoft.com/office/officeart/2008/layout/VerticalAccentList"/>
    <dgm:cxn modelId="{2F40EDF2-5B20-4EE8-9C01-54D73D205895}" type="presParOf" srcId="{3B7045A7-72F7-4573-AD94-368215A1128C}" destId="{542C6B5B-C752-400B-819F-55CCF3C67643}" srcOrd="3" destOrd="0" presId="urn:microsoft.com/office/officeart/2008/layout/VerticalAccentList"/>
    <dgm:cxn modelId="{CC6B9023-72A3-40BB-88F9-E7F7DF4ABBB2}" type="presParOf" srcId="{3B7045A7-72F7-4573-AD94-368215A1128C}" destId="{E77B2C37-115A-4F24-97BD-761D95A4A843}" srcOrd="4" destOrd="0" presId="urn:microsoft.com/office/officeart/2008/layout/VerticalAccentList"/>
    <dgm:cxn modelId="{98B4ABD2-3E1C-4CE0-A7E7-F313138A7124}" type="presParOf" srcId="{3B7045A7-72F7-4573-AD94-368215A1128C}" destId="{ADDEA864-5418-411F-99A6-73D48EF312F3}" srcOrd="5" destOrd="0" presId="urn:microsoft.com/office/officeart/2008/layout/VerticalAccentList"/>
    <dgm:cxn modelId="{940C0E8E-C723-4477-901D-5577B1A7BEF9}" type="presParOf" srcId="{3B7045A7-72F7-4573-AD94-368215A1128C}" destId="{01C64B4F-033D-49EC-8CE5-9B57320E15D0}" srcOrd="6" destOrd="0" presId="urn:microsoft.com/office/officeart/2008/layout/VerticalAccentList"/>
    <dgm:cxn modelId="{D3768623-A60C-4246-82AF-026DB4EA39FA}" type="presParOf" srcId="{069D8A42-58FE-4675-9ABF-E8F0A10AA8FD}" destId="{D018A0AC-B8C0-46C7-AD2E-8CDA8C67F82F}" srcOrd="5" destOrd="0" presId="urn:microsoft.com/office/officeart/2008/layout/VerticalAccentList"/>
    <dgm:cxn modelId="{CBE75BE2-0112-4961-96E3-B46D1AD21F68}" type="presParOf" srcId="{069D8A42-58FE-4675-9ABF-E8F0A10AA8FD}" destId="{F57C317A-BF63-4DB7-B95E-6AAC8C139059}" srcOrd="6" destOrd="0" presId="urn:microsoft.com/office/officeart/2008/layout/VerticalAccentList"/>
    <dgm:cxn modelId="{B56E14ED-B7BF-4178-BD1A-68E8E7B2B633}" type="presParOf" srcId="{F57C317A-BF63-4DB7-B95E-6AAC8C139059}" destId="{1D79ABC0-A674-4C65-B319-72EE5F2D5BF5}" srcOrd="0" destOrd="0" presId="urn:microsoft.com/office/officeart/2008/layout/VerticalAccentList"/>
    <dgm:cxn modelId="{1E994187-AF0B-49C7-B4C1-94C3FCCA1D44}" type="presParOf" srcId="{069D8A42-58FE-4675-9ABF-E8F0A10AA8FD}" destId="{D72779B4-3E87-4BB1-8481-6764D32C792F}" srcOrd="7" destOrd="0" presId="urn:microsoft.com/office/officeart/2008/layout/VerticalAccentList"/>
    <dgm:cxn modelId="{E755590A-8840-4CFA-84EE-367EC45EB78A}" type="presParOf" srcId="{D72779B4-3E87-4BB1-8481-6764D32C792F}" destId="{AFF27888-AC1D-46AC-A3ED-246A20DA06B0}" srcOrd="0" destOrd="0" presId="urn:microsoft.com/office/officeart/2008/layout/VerticalAccentList"/>
    <dgm:cxn modelId="{F7EE2F0B-84EB-4B53-A529-24D5ECCB46E1}" type="presParOf" srcId="{D72779B4-3E87-4BB1-8481-6764D32C792F}" destId="{CC7461D4-1007-4D22-8888-1051B60AE390}" srcOrd="1" destOrd="0" presId="urn:microsoft.com/office/officeart/2008/layout/VerticalAccentList"/>
    <dgm:cxn modelId="{2C85BF66-BF17-44D8-9598-6A0797A75E9D}" type="presParOf" srcId="{D72779B4-3E87-4BB1-8481-6764D32C792F}" destId="{9323B27C-A388-42D1-BBA4-D387404C9AEB}" srcOrd="2" destOrd="0" presId="urn:microsoft.com/office/officeart/2008/layout/VerticalAccentList"/>
    <dgm:cxn modelId="{062264D3-4397-4EBC-94CA-7F7EA4AA8D59}" type="presParOf" srcId="{D72779B4-3E87-4BB1-8481-6764D32C792F}" destId="{DD24FAEE-9AF7-48ED-B512-014B71AAC45C}" srcOrd="3" destOrd="0" presId="urn:microsoft.com/office/officeart/2008/layout/VerticalAccentList"/>
    <dgm:cxn modelId="{7864DE83-0DAF-4ABD-BD31-975F689FB74B}" type="presParOf" srcId="{D72779B4-3E87-4BB1-8481-6764D32C792F}" destId="{1928551B-F6F7-4C9F-A41C-2DA37191CF39}" srcOrd="4" destOrd="0" presId="urn:microsoft.com/office/officeart/2008/layout/VerticalAccentList"/>
    <dgm:cxn modelId="{0B69EC71-AB0D-468B-B9F2-A6BCD5608AE9}" type="presParOf" srcId="{D72779B4-3E87-4BB1-8481-6764D32C792F}" destId="{6B12DF66-AAEE-482D-8908-902B7267D1CD}" srcOrd="5" destOrd="0" presId="urn:microsoft.com/office/officeart/2008/layout/VerticalAccentList"/>
    <dgm:cxn modelId="{4A6AFA24-FCB9-49ED-AB1C-0A5F2F29779D}" type="presParOf" srcId="{D72779B4-3E87-4BB1-8481-6764D32C792F}" destId="{B57489FC-BD12-474F-8CE8-72FCCAC3B148}" srcOrd="6" destOrd="0" presId="urn:microsoft.com/office/officeart/2008/layout/VerticalAccentList"/>
    <dgm:cxn modelId="{ADD3A2D7-20B0-49CA-8140-7885939A0FBF}" type="presParOf" srcId="{069D8A42-58FE-4675-9ABF-E8F0A10AA8FD}" destId="{15804322-D262-41A6-8592-EF2EABAF6CC7}" srcOrd="8" destOrd="0" presId="urn:microsoft.com/office/officeart/2008/layout/VerticalAccentList"/>
    <dgm:cxn modelId="{0C560244-456B-4ABF-BE86-6B213CD8C5E6}" type="presParOf" srcId="{069D8A42-58FE-4675-9ABF-E8F0A10AA8FD}" destId="{0BE24F18-225F-4135-B665-30F91A980EE3}" srcOrd="9" destOrd="0" presId="urn:microsoft.com/office/officeart/2008/layout/VerticalAccentList"/>
    <dgm:cxn modelId="{16538FDC-0DD0-4B3C-93A8-594727905CBA}" type="presParOf" srcId="{0BE24F18-225F-4135-B665-30F91A980EE3}" destId="{7022A724-A1F9-47B1-9372-163A54F21EB9}" srcOrd="0" destOrd="0" presId="urn:microsoft.com/office/officeart/2008/layout/VerticalAccentList"/>
    <dgm:cxn modelId="{9449A6A5-EE21-476A-BD4F-8D07BDB550B8}" type="presParOf" srcId="{069D8A42-58FE-4675-9ABF-E8F0A10AA8FD}" destId="{51B6F0B4-5474-4EB3-A4E9-830715A54059}" srcOrd="10" destOrd="0" presId="urn:microsoft.com/office/officeart/2008/layout/VerticalAccentList"/>
    <dgm:cxn modelId="{D7DF25E8-AE9B-472B-8C8F-ACF7A7A33033}" type="presParOf" srcId="{51B6F0B4-5474-4EB3-A4E9-830715A54059}" destId="{EC73ADFB-902C-4A4B-91C0-AFF700789A41}" srcOrd="0" destOrd="0" presId="urn:microsoft.com/office/officeart/2008/layout/VerticalAccentList"/>
    <dgm:cxn modelId="{1427B0CE-94AE-42F0-A00E-AA6325BD547F}" type="presParOf" srcId="{51B6F0B4-5474-4EB3-A4E9-830715A54059}" destId="{0AA89EC7-3454-428C-9A0B-28233A67C482}" srcOrd="1" destOrd="0" presId="urn:microsoft.com/office/officeart/2008/layout/VerticalAccentList"/>
    <dgm:cxn modelId="{1C3E95A8-EC16-4587-BD11-A15F9519B18B}" type="presParOf" srcId="{51B6F0B4-5474-4EB3-A4E9-830715A54059}" destId="{B9884473-9530-47EB-B0E9-56196098DF8F}" srcOrd="2" destOrd="0" presId="urn:microsoft.com/office/officeart/2008/layout/VerticalAccentList"/>
    <dgm:cxn modelId="{309114AA-54B6-4D87-9C94-71A9764F4DED}" type="presParOf" srcId="{51B6F0B4-5474-4EB3-A4E9-830715A54059}" destId="{99B54555-B96C-41AC-9484-FAB3E16A81B9}" srcOrd="3" destOrd="0" presId="urn:microsoft.com/office/officeart/2008/layout/VerticalAccentList"/>
    <dgm:cxn modelId="{A09CE732-2FB9-4251-B4AB-6DA91D19C8AC}" type="presParOf" srcId="{51B6F0B4-5474-4EB3-A4E9-830715A54059}" destId="{1D941B64-860C-4863-A9FA-26BCEF9C602D}" srcOrd="4" destOrd="0" presId="urn:microsoft.com/office/officeart/2008/layout/VerticalAccentList"/>
    <dgm:cxn modelId="{E2DB1CED-BCD8-4567-9E65-76263D6197A5}" type="presParOf" srcId="{51B6F0B4-5474-4EB3-A4E9-830715A54059}" destId="{FACBFCF9-8BB0-44C6-B021-6F4945624330}" srcOrd="5" destOrd="0" presId="urn:microsoft.com/office/officeart/2008/layout/VerticalAccentList"/>
    <dgm:cxn modelId="{AB0B45FF-6182-468F-B959-477B616029F1}" type="presParOf" srcId="{51B6F0B4-5474-4EB3-A4E9-830715A54059}" destId="{B38CF3CF-89B8-470D-A171-99EBBABA8727}" srcOrd="6" destOrd="0" presId="urn:microsoft.com/office/officeart/2008/layout/VerticalAccentList"/>
    <dgm:cxn modelId="{1D431321-D631-4D75-8B86-91F65140EE8C}" type="presParOf" srcId="{069D8A42-58FE-4675-9ABF-E8F0A10AA8FD}" destId="{65F23FFC-B0E4-4DAC-842B-D6797033B438}" srcOrd="11" destOrd="0" presId="urn:microsoft.com/office/officeart/2008/layout/VerticalAccentList"/>
    <dgm:cxn modelId="{71D1DC8D-EF62-4B51-BC3B-A7804244FCE2}" type="presParOf" srcId="{069D8A42-58FE-4675-9ABF-E8F0A10AA8FD}" destId="{3D2D47DF-A2E9-4BDC-9232-74A294FB19DB}" srcOrd="12" destOrd="0" presId="urn:microsoft.com/office/officeart/2008/layout/VerticalAccentList"/>
    <dgm:cxn modelId="{CFA50DA0-DD08-427E-9A0F-26321281EC71}" type="presParOf" srcId="{3D2D47DF-A2E9-4BDC-9232-74A294FB19DB}" destId="{04946751-E9C3-4152-B075-23483028CCC6}" srcOrd="0" destOrd="0" presId="urn:microsoft.com/office/officeart/2008/layout/VerticalAccentList"/>
    <dgm:cxn modelId="{7370170B-93BD-440C-8BBB-B9D3D80457C4}" type="presParOf" srcId="{069D8A42-58FE-4675-9ABF-E8F0A10AA8FD}" destId="{025DAAEF-2774-43D7-AB08-20E6F2D79D84}" srcOrd="13" destOrd="0" presId="urn:microsoft.com/office/officeart/2008/layout/VerticalAccentList"/>
    <dgm:cxn modelId="{4C5D6897-1ED8-4027-8C86-4633096771AB}" type="presParOf" srcId="{025DAAEF-2774-43D7-AB08-20E6F2D79D84}" destId="{5CC2AB80-874D-4174-A28E-9B0B4DB8DB18}" srcOrd="0" destOrd="0" presId="urn:microsoft.com/office/officeart/2008/layout/VerticalAccentList"/>
    <dgm:cxn modelId="{7B760050-F162-449A-A266-25328F19052E}" type="presParOf" srcId="{025DAAEF-2774-43D7-AB08-20E6F2D79D84}" destId="{13BF9F6F-CC1B-4A78-819D-927482C5CA72}" srcOrd="1" destOrd="0" presId="urn:microsoft.com/office/officeart/2008/layout/VerticalAccentList"/>
    <dgm:cxn modelId="{A0B5F7B6-E171-4F85-9B9E-C522145F344D}" type="presParOf" srcId="{025DAAEF-2774-43D7-AB08-20E6F2D79D84}" destId="{3271C309-A5CE-4E0F-A1BD-826349C6CDD4}" srcOrd="2" destOrd="0" presId="urn:microsoft.com/office/officeart/2008/layout/VerticalAccentList"/>
    <dgm:cxn modelId="{77F2B185-4012-48C6-A3C9-A1200929453C}" type="presParOf" srcId="{025DAAEF-2774-43D7-AB08-20E6F2D79D84}" destId="{02CF9B01-71CE-4B86-8885-74A51F7B853B}" srcOrd="3" destOrd="0" presId="urn:microsoft.com/office/officeart/2008/layout/VerticalAccentList"/>
    <dgm:cxn modelId="{27B92C06-6DC6-4BEC-814A-0261319BA5F6}" type="presParOf" srcId="{025DAAEF-2774-43D7-AB08-20E6F2D79D84}" destId="{E3D8CDD4-3D34-4567-A905-5AA1FAD60733}" srcOrd="4" destOrd="0" presId="urn:microsoft.com/office/officeart/2008/layout/VerticalAccentList"/>
    <dgm:cxn modelId="{FF0287BF-7A2A-436F-B37D-31F4D4A36280}" type="presParOf" srcId="{025DAAEF-2774-43D7-AB08-20E6F2D79D84}" destId="{079B24E9-53FC-4656-A983-4E65DA59299E}" srcOrd="5" destOrd="0" presId="urn:microsoft.com/office/officeart/2008/layout/VerticalAccentList"/>
    <dgm:cxn modelId="{94B3CD3A-5CC8-4120-8FA7-7DB46426C321}" type="presParOf" srcId="{025DAAEF-2774-43D7-AB08-20E6F2D79D84}" destId="{5AB9E806-DB63-4D2B-B675-C464659E757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17F288-FA1A-4EC8-9A44-72AC6B3D5324}"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it-IT"/>
        </a:p>
      </dgm:t>
    </dgm:pt>
    <dgm:pt modelId="{17527E14-9946-4404-B66D-F3BDD7F2DBBA}">
      <dgm:prSet/>
      <dgm:spPr/>
      <dgm:t>
        <a:bodyPr/>
        <a:lstStyle/>
        <a:p>
          <a:r>
            <a:rPr lang="it-IT" dirty="0">
              <a:solidFill>
                <a:schemeClr val="tx1"/>
              </a:solidFill>
            </a:rPr>
            <a:t>Il revisore legale dei conti è un soggetto “destinatario” della normativa prevista ai sensi dell’art. 13 del d.lgs. n. 231/2007. </a:t>
          </a:r>
        </a:p>
      </dgm:t>
    </dgm:pt>
    <dgm:pt modelId="{DF3FB84E-B8D6-4D48-91B5-1178D1F05392}" type="parTrans" cxnId="{4556F7F7-B0BE-4F5D-826E-BD30408EE933}">
      <dgm:prSet/>
      <dgm:spPr/>
      <dgm:t>
        <a:bodyPr/>
        <a:lstStyle/>
        <a:p>
          <a:endParaRPr lang="it-IT">
            <a:solidFill>
              <a:schemeClr val="tx1"/>
            </a:solidFill>
          </a:endParaRPr>
        </a:p>
      </dgm:t>
    </dgm:pt>
    <dgm:pt modelId="{554789C6-3A9E-41D2-B04F-6C7480AEA45C}" type="sibTrans" cxnId="{4556F7F7-B0BE-4F5D-826E-BD30408EE933}">
      <dgm:prSet/>
      <dgm:spPr/>
      <dgm:t>
        <a:bodyPr/>
        <a:lstStyle/>
        <a:p>
          <a:endParaRPr lang="it-IT">
            <a:solidFill>
              <a:schemeClr val="tx1"/>
            </a:solidFill>
          </a:endParaRPr>
        </a:p>
      </dgm:t>
    </dgm:pt>
    <dgm:pt modelId="{D7CA1010-42A5-4477-9397-78751410376C}">
      <dgm:prSet/>
      <dgm:spPr/>
      <dgm:t>
        <a:bodyPr/>
        <a:lstStyle/>
        <a:p>
          <a:r>
            <a:rPr lang="it-IT" dirty="0">
              <a:solidFill>
                <a:schemeClr val="tx1"/>
              </a:solidFill>
            </a:rPr>
            <a:t>Nel caso in cui il soggetto incaricato della revisione legale sia il collegio sindacale, l’obbligo di adeguata verifica graverà su ciascun sindaco-revisore e non già sull’organo “collegio sindacale”. </a:t>
          </a:r>
        </a:p>
      </dgm:t>
    </dgm:pt>
    <dgm:pt modelId="{4D96593D-4FC4-490A-95E6-F66E68FB72DD}" type="parTrans" cxnId="{14D2AC1D-55C7-4896-823A-00A018A22D36}">
      <dgm:prSet/>
      <dgm:spPr/>
      <dgm:t>
        <a:bodyPr/>
        <a:lstStyle/>
        <a:p>
          <a:endParaRPr lang="it-IT">
            <a:solidFill>
              <a:schemeClr val="tx1"/>
            </a:solidFill>
          </a:endParaRPr>
        </a:p>
      </dgm:t>
    </dgm:pt>
    <dgm:pt modelId="{2D1F61D5-77BE-4956-ADF7-B2D7D4755CD4}" type="sibTrans" cxnId="{14D2AC1D-55C7-4896-823A-00A018A22D36}">
      <dgm:prSet/>
      <dgm:spPr/>
      <dgm:t>
        <a:bodyPr/>
        <a:lstStyle/>
        <a:p>
          <a:endParaRPr lang="it-IT">
            <a:solidFill>
              <a:schemeClr val="tx1"/>
            </a:solidFill>
          </a:endParaRPr>
        </a:p>
      </dgm:t>
    </dgm:pt>
    <dgm:pt modelId="{65DFBD48-257A-42AD-BD8B-9FA0CEDF78EF}">
      <dgm:prSet/>
      <dgm:spPr/>
      <dgm:t>
        <a:bodyPr/>
        <a:lstStyle/>
        <a:p>
          <a:r>
            <a:rPr lang="it-IT" dirty="0">
              <a:solidFill>
                <a:schemeClr val="tx1"/>
              </a:solidFill>
            </a:rPr>
            <a:t>I revisori legali sono chiamati agli stessi obblighi normalmente previsti per i professionisti. Infatti, il revisore deve sottoporre i propri clienti ad </a:t>
          </a:r>
          <a:r>
            <a:rPr lang="it-IT" b="1" dirty="0">
              <a:solidFill>
                <a:schemeClr val="tx1"/>
              </a:solidFill>
            </a:rPr>
            <a:t>adeguata verifica</a:t>
          </a:r>
          <a:r>
            <a:rPr lang="it-IT" dirty="0">
              <a:solidFill>
                <a:schemeClr val="tx1"/>
              </a:solidFill>
            </a:rPr>
            <a:t> </a:t>
          </a:r>
          <a:r>
            <a:rPr lang="it-IT" i="1" dirty="0">
              <a:solidFill>
                <a:schemeClr val="tx1"/>
              </a:solidFill>
            </a:rPr>
            <a:t>ex</a:t>
          </a:r>
          <a:r>
            <a:rPr lang="it-IT" dirty="0">
              <a:solidFill>
                <a:schemeClr val="tx1"/>
              </a:solidFill>
            </a:rPr>
            <a:t> d.lgs. n. 231/2007. </a:t>
          </a:r>
        </a:p>
      </dgm:t>
    </dgm:pt>
    <dgm:pt modelId="{ACC268D5-7203-4BA2-A748-D130F55170F5}" type="parTrans" cxnId="{BC64F1D7-F339-47B3-B691-05D5404991B5}">
      <dgm:prSet/>
      <dgm:spPr/>
      <dgm:t>
        <a:bodyPr/>
        <a:lstStyle/>
        <a:p>
          <a:endParaRPr lang="it-IT">
            <a:solidFill>
              <a:schemeClr val="tx1"/>
            </a:solidFill>
          </a:endParaRPr>
        </a:p>
      </dgm:t>
    </dgm:pt>
    <dgm:pt modelId="{93A8CE85-7AFA-4C88-9FA0-2DE725235D5F}" type="sibTrans" cxnId="{BC64F1D7-F339-47B3-B691-05D5404991B5}">
      <dgm:prSet/>
      <dgm:spPr/>
      <dgm:t>
        <a:bodyPr/>
        <a:lstStyle/>
        <a:p>
          <a:endParaRPr lang="it-IT">
            <a:solidFill>
              <a:schemeClr val="tx1"/>
            </a:solidFill>
          </a:endParaRPr>
        </a:p>
      </dgm:t>
    </dgm:pt>
    <dgm:pt modelId="{27F117BF-69D1-46CB-8B9C-E6697A04F3BD}">
      <dgm:prSet/>
      <dgm:spPr/>
      <dgm:t>
        <a:bodyPr/>
        <a:lstStyle/>
        <a:p>
          <a:r>
            <a:rPr lang="it-IT" dirty="0">
              <a:solidFill>
                <a:schemeClr val="tx1"/>
              </a:solidFill>
            </a:rPr>
            <a:t>In particolare, </a:t>
          </a:r>
          <a:r>
            <a:rPr lang="it-IT" b="1" dirty="0">
              <a:solidFill>
                <a:schemeClr val="tx1"/>
              </a:solidFill>
            </a:rPr>
            <a:t>deve registrare i dati previsti dalla citata normativa e segnalare le operazioni sospette</a:t>
          </a:r>
          <a:r>
            <a:rPr lang="it-IT" dirty="0">
              <a:solidFill>
                <a:schemeClr val="tx1"/>
              </a:solidFill>
            </a:rPr>
            <a:t>.</a:t>
          </a:r>
        </a:p>
      </dgm:t>
    </dgm:pt>
    <dgm:pt modelId="{B7199021-41E1-4189-9178-1AB198F32AED}" type="parTrans" cxnId="{29986046-0D18-4DD2-A142-FE4C5BA44F49}">
      <dgm:prSet/>
      <dgm:spPr/>
      <dgm:t>
        <a:bodyPr/>
        <a:lstStyle/>
        <a:p>
          <a:endParaRPr lang="it-IT">
            <a:solidFill>
              <a:schemeClr val="tx1"/>
            </a:solidFill>
          </a:endParaRPr>
        </a:p>
      </dgm:t>
    </dgm:pt>
    <dgm:pt modelId="{7A36CBBF-1CE3-4ACF-AD1C-B79BF5D4BE2F}" type="sibTrans" cxnId="{29986046-0D18-4DD2-A142-FE4C5BA44F49}">
      <dgm:prSet/>
      <dgm:spPr/>
      <dgm:t>
        <a:bodyPr/>
        <a:lstStyle/>
        <a:p>
          <a:endParaRPr lang="it-IT">
            <a:solidFill>
              <a:schemeClr val="tx1"/>
            </a:solidFill>
          </a:endParaRPr>
        </a:p>
      </dgm:t>
    </dgm:pt>
    <dgm:pt modelId="{8D69571B-5B52-4398-94B6-1CA96F247838}">
      <dgm:prSet/>
      <dgm:spPr/>
      <dgm:t>
        <a:bodyPr/>
        <a:lstStyle/>
        <a:p>
          <a:r>
            <a:rPr lang="it-IT">
              <a:solidFill>
                <a:schemeClr val="tx1"/>
              </a:solidFill>
            </a:rPr>
            <a:t>È</a:t>
          </a:r>
          <a:r>
            <a:rPr lang="it-IT" dirty="0">
              <a:solidFill>
                <a:schemeClr val="tx1"/>
              </a:solidFill>
            </a:rPr>
            <a:t>, inoltre, opportuno che il revisore legale riceva dal proprio cliente un’apposita dichiarazione in relazione agli obblighi antiriciclaggio previsti dal d.lgs. n. 231/2007.</a:t>
          </a:r>
        </a:p>
      </dgm:t>
    </dgm:pt>
    <dgm:pt modelId="{D9AB5246-8C01-4143-8497-0A5F53377890}" type="parTrans" cxnId="{3AB1C49D-F1CD-4008-98F3-822996190740}">
      <dgm:prSet/>
      <dgm:spPr/>
      <dgm:t>
        <a:bodyPr/>
        <a:lstStyle/>
        <a:p>
          <a:endParaRPr lang="it-IT">
            <a:solidFill>
              <a:schemeClr val="tx1"/>
            </a:solidFill>
          </a:endParaRPr>
        </a:p>
      </dgm:t>
    </dgm:pt>
    <dgm:pt modelId="{55832686-4978-4ADF-A72D-2DDD5A92EFB2}" type="sibTrans" cxnId="{3AB1C49D-F1CD-4008-98F3-822996190740}">
      <dgm:prSet/>
      <dgm:spPr/>
      <dgm:t>
        <a:bodyPr/>
        <a:lstStyle/>
        <a:p>
          <a:endParaRPr lang="it-IT">
            <a:solidFill>
              <a:schemeClr val="tx1"/>
            </a:solidFill>
          </a:endParaRPr>
        </a:p>
      </dgm:t>
    </dgm:pt>
    <dgm:pt modelId="{4F4E9F39-05EF-41A1-B0EB-937AC4AA10AE}" type="pres">
      <dgm:prSet presAssocID="{7017F288-FA1A-4EC8-9A44-72AC6B3D5324}" presName="Name0" presStyleCnt="0">
        <dgm:presLayoutVars>
          <dgm:dir/>
          <dgm:resizeHandles val="exact"/>
        </dgm:presLayoutVars>
      </dgm:prSet>
      <dgm:spPr/>
      <dgm:t>
        <a:bodyPr/>
        <a:lstStyle/>
        <a:p>
          <a:endParaRPr lang="it-IT"/>
        </a:p>
      </dgm:t>
    </dgm:pt>
    <dgm:pt modelId="{67CC4B8F-B06D-42BB-A88E-EF593F51605B}" type="pres">
      <dgm:prSet presAssocID="{17527E14-9946-4404-B66D-F3BDD7F2DBBA}" presName="parAndChTx" presStyleLbl="node1" presStyleIdx="0" presStyleCnt="3">
        <dgm:presLayoutVars>
          <dgm:bulletEnabled val="1"/>
        </dgm:presLayoutVars>
      </dgm:prSet>
      <dgm:spPr/>
      <dgm:t>
        <a:bodyPr/>
        <a:lstStyle/>
        <a:p>
          <a:endParaRPr lang="it-IT"/>
        </a:p>
      </dgm:t>
    </dgm:pt>
    <dgm:pt modelId="{9C424FCE-1F2E-49EE-865A-4784593A00BE}" type="pres">
      <dgm:prSet presAssocID="{554789C6-3A9E-41D2-B04F-6C7480AEA45C}" presName="parAndChSpace" presStyleCnt="0"/>
      <dgm:spPr/>
    </dgm:pt>
    <dgm:pt modelId="{843D125D-2DF1-4B2C-B3A4-995A23D5456D}" type="pres">
      <dgm:prSet presAssocID="{D7CA1010-42A5-4477-9397-78751410376C}" presName="parAndChTx" presStyleLbl="node1" presStyleIdx="1" presStyleCnt="3">
        <dgm:presLayoutVars>
          <dgm:bulletEnabled val="1"/>
        </dgm:presLayoutVars>
      </dgm:prSet>
      <dgm:spPr/>
      <dgm:t>
        <a:bodyPr/>
        <a:lstStyle/>
        <a:p>
          <a:endParaRPr lang="it-IT"/>
        </a:p>
      </dgm:t>
    </dgm:pt>
    <dgm:pt modelId="{353BA7EC-873A-40A1-8918-909ECDC6F1C5}" type="pres">
      <dgm:prSet presAssocID="{2D1F61D5-77BE-4956-ADF7-B2D7D4755CD4}" presName="parAndChSpace" presStyleCnt="0"/>
      <dgm:spPr/>
    </dgm:pt>
    <dgm:pt modelId="{A0A65EE1-6EC0-458D-9E86-335E64A142AE}" type="pres">
      <dgm:prSet presAssocID="{8D69571B-5B52-4398-94B6-1CA96F247838}" presName="parAndChTx" presStyleLbl="node1" presStyleIdx="2" presStyleCnt="3">
        <dgm:presLayoutVars>
          <dgm:bulletEnabled val="1"/>
        </dgm:presLayoutVars>
      </dgm:prSet>
      <dgm:spPr/>
      <dgm:t>
        <a:bodyPr/>
        <a:lstStyle/>
        <a:p>
          <a:endParaRPr lang="it-IT"/>
        </a:p>
      </dgm:t>
    </dgm:pt>
  </dgm:ptLst>
  <dgm:cxnLst>
    <dgm:cxn modelId="{D39A5803-1225-4990-AD61-1430F1B682A2}" type="presOf" srcId="{8D69571B-5B52-4398-94B6-1CA96F247838}" destId="{A0A65EE1-6EC0-458D-9E86-335E64A142AE}" srcOrd="0" destOrd="0" presId="urn:microsoft.com/office/officeart/2005/8/layout/hChevron3"/>
    <dgm:cxn modelId="{BC64F1D7-F339-47B3-B691-05D5404991B5}" srcId="{17527E14-9946-4404-B66D-F3BDD7F2DBBA}" destId="{65DFBD48-257A-42AD-BD8B-9FA0CEDF78EF}" srcOrd="0" destOrd="0" parTransId="{ACC268D5-7203-4BA2-A748-D130F55170F5}" sibTransId="{93A8CE85-7AFA-4C88-9FA0-2DE725235D5F}"/>
    <dgm:cxn modelId="{192D9F2C-36D0-47AD-8608-B276BDDC01AF}" type="presOf" srcId="{17527E14-9946-4404-B66D-F3BDD7F2DBBA}" destId="{67CC4B8F-B06D-42BB-A88E-EF593F51605B}" srcOrd="0" destOrd="0" presId="urn:microsoft.com/office/officeart/2005/8/layout/hChevron3"/>
    <dgm:cxn modelId="{AFFF5C37-FFE8-41F0-A370-6B885583A46F}" type="presOf" srcId="{D7CA1010-42A5-4477-9397-78751410376C}" destId="{843D125D-2DF1-4B2C-B3A4-995A23D5456D}" srcOrd="0" destOrd="0" presId="urn:microsoft.com/office/officeart/2005/8/layout/hChevron3"/>
    <dgm:cxn modelId="{3AB1C49D-F1CD-4008-98F3-822996190740}" srcId="{7017F288-FA1A-4EC8-9A44-72AC6B3D5324}" destId="{8D69571B-5B52-4398-94B6-1CA96F247838}" srcOrd="2" destOrd="0" parTransId="{D9AB5246-8C01-4143-8497-0A5F53377890}" sibTransId="{55832686-4978-4ADF-A72D-2DDD5A92EFB2}"/>
    <dgm:cxn modelId="{15D4867A-712A-4DA5-80D1-A00CA4C8ACB8}" type="presOf" srcId="{65DFBD48-257A-42AD-BD8B-9FA0CEDF78EF}" destId="{67CC4B8F-B06D-42BB-A88E-EF593F51605B}" srcOrd="0" destOrd="1" presId="urn:microsoft.com/office/officeart/2005/8/layout/hChevron3"/>
    <dgm:cxn modelId="{4556F7F7-B0BE-4F5D-826E-BD30408EE933}" srcId="{7017F288-FA1A-4EC8-9A44-72AC6B3D5324}" destId="{17527E14-9946-4404-B66D-F3BDD7F2DBBA}" srcOrd="0" destOrd="0" parTransId="{DF3FB84E-B8D6-4D48-91B5-1178D1F05392}" sibTransId="{554789C6-3A9E-41D2-B04F-6C7480AEA45C}"/>
    <dgm:cxn modelId="{14D2AC1D-55C7-4896-823A-00A018A22D36}" srcId="{7017F288-FA1A-4EC8-9A44-72AC6B3D5324}" destId="{D7CA1010-42A5-4477-9397-78751410376C}" srcOrd="1" destOrd="0" parTransId="{4D96593D-4FC4-490A-95E6-F66E68FB72DD}" sibTransId="{2D1F61D5-77BE-4956-ADF7-B2D7D4755CD4}"/>
    <dgm:cxn modelId="{879C41B6-BD61-4A2F-AEFF-622EF88871FD}" type="presOf" srcId="{7017F288-FA1A-4EC8-9A44-72AC6B3D5324}" destId="{4F4E9F39-05EF-41A1-B0EB-937AC4AA10AE}" srcOrd="0" destOrd="0" presId="urn:microsoft.com/office/officeart/2005/8/layout/hChevron3"/>
    <dgm:cxn modelId="{29986046-0D18-4DD2-A142-FE4C5BA44F49}" srcId="{17527E14-9946-4404-B66D-F3BDD7F2DBBA}" destId="{27F117BF-69D1-46CB-8B9C-E6697A04F3BD}" srcOrd="1" destOrd="0" parTransId="{B7199021-41E1-4189-9178-1AB198F32AED}" sibTransId="{7A36CBBF-1CE3-4ACF-AD1C-B79BF5D4BE2F}"/>
    <dgm:cxn modelId="{5350842A-A0D8-4ECF-A8CB-E69FC7E49156}" type="presOf" srcId="{27F117BF-69D1-46CB-8B9C-E6697A04F3BD}" destId="{67CC4B8F-B06D-42BB-A88E-EF593F51605B}" srcOrd="0" destOrd="2" presId="urn:microsoft.com/office/officeart/2005/8/layout/hChevron3"/>
    <dgm:cxn modelId="{B2979775-53A5-4237-A1AF-5007E7A24CB0}" type="presParOf" srcId="{4F4E9F39-05EF-41A1-B0EB-937AC4AA10AE}" destId="{67CC4B8F-B06D-42BB-A88E-EF593F51605B}" srcOrd="0" destOrd="0" presId="urn:microsoft.com/office/officeart/2005/8/layout/hChevron3"/>
    <dgm:cxn modelId="{583155DD-C41A-4DF5-970E-CE36FCAD4FCC}" type="presParOf" srcId="{4F4E9F39-05EF-41A1-B0EB-937AC4AA10AE}" destId="{9C424FCE-1F2E-49EE-865A-4784593A00BE}" srcOrd="1" destOrd="0" presId="urn:microsoft.com/office/officeart/2005/8/layout/hChevron3"/>
    <dgm:cxn modelId="{BD6B5097-F96A-4305-BAC7-59FF1288DCE2}" type="presParOf" srcId="{4F4E9F39-05EF-41A1-B0EB-937AC4AA10AE}" destId="{843D125D-2DF1-4B2C-B3A4-995A23D5456D}" srcOrd="2" destOrd="0" presId="urn:microsoft.com/office/officeart/2005/8/layout/hChevron3"/>
    <dgm:cxn modelId="{AE0AC35A-7670-4346-B8DF-8B9045178E89}" type="presParOf" srcId="{4F4E9F39-05EF-41A1-B0EB-937AC4AA10AE}" destId="{353BA7EC-873A-40A1-8918-909ECDC6F1C5}" srcOrd="3" destOrd="0" presId="urn:microsoft.com/office/officeart/2005/8/layout/hChevron3"/>
    <dgm:cxn modelId="{EA967D68-BE8E-4777-B017-55F13BA3AC99}" type="presParOf" srcId="{4F4E9F39-05EF-41A1-B0EB-937AC4AA10AE}" destId="{A0A65EE1-6EC0-458D-9E86-335E64A142AE}"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6A54522-7861-4F02-A39E-C5567FD44C62}" type="doc">
      <dgm:prSet loTypeId="urn:microsoft.com/office/officeart/2005/8/layout/target3" loCatId="list" qsTypeId="urn:microsoft.com/office/officeart/2005/8/quickstyle/simple4" qsCatId="simple" csTypeId="urn:microsoft.com/office/officeart/2005/8/colors/accent2_2" csCatId="accent2"/>
      <dgm:spPr/>
      <dgm:t>
        <a:bodyPr/>
        <a:lstStyle/>
        <a:p>
          <a:endParaRPr lang="it-IT"/>
        </a:p>
      </dgm:t>
    </dgm:pt>
    <dgm:pt modelId="{74AD8178-08EA-4362-8C72-574B557DE95F}">
      <dgm:prSet/>
      <dgm:spPr/>
      <dgm:t>
        <a:bodyPr/>
        <a:lstStyle/>
        <a:p>
          <a:r>
            <a:rPr lang="it-IT" dirty="0"/>
            <a:t>Secondo le “Linee guida per l’organizzazione del collegio sindacale incaricato della revisione legale dei conti” del CNDCEC, </a:t>
          </a:r>
          <a:r>
            <a:rPr lang="it-IT" b="1" dirty="0"/>
            <a:t>è necessario che l’individuazione dei termini dell’incarico, nonché la quantificazione dei tempi, delle risorse e dei corrispondenti compensi precedano la nomina dei sindaci, </a:t>
          </a:r>
          <a:r>
            <a:rPr lang="it-IT" dirty="0"/>
            <a:t>poiché l’assemblea è tenuta, contestualmente alla nomina, alla determinazione del </a:t>
          </a:r>
          <a:r>
            <a:rPr lang="it-IT" b="1" dirty="0"/>
            <a:t>corrispettivo sia per le funzioni di cui all’art. 2403 c.c., relative all’attività di controllo societario, sia per l’attività di revisione legale</a:t>
          </a:r>
          <a:r>
            <a:rPr lang="it-IT" dirty="0"/>
            <a:t>. </a:t>
          </a:r>
        </a:p>
      </dgm:t>
    </dgm:pt>
    <dgm:pt modelId="{F454842F-2881-4CCD-997E-C45F0BF9BBEA}" type="parTrans" cxnId="{2874C9F3-D8A7-4A1E-B599-8FF221C76509}">
      <dgm:prSet/>
      <dgm:spPr/>
      <dgm:t>
        <a:bodyPr/>
        <a:lstStyle/>
        <a:p>
          <a:endParaRPr lang="it-IT"/>
        </a:p>
      </dgm:t>
    </dgm:pt>
    <dgm:pt modelId="{2F658949-6C7C-4AC9-817D-63B470897C1F}" type="sibTrans" cxnId="{2874C9F3-D8A7-4A1E-B599-8FF221C76509}">
      <dgm:prSet/>
      <dgm:spPr/>
      <dgm:t>
        <a:bodyPr/>
        <a:lstStyle/>
        <a:p>
          <a:endParaRPr lang="it-IT"/>
        </a:p>
      </dgm:t>
    </dgm:pt>
    <dgm:pt modelId="{D1965C52-FE11-4CA0-A0C3-4418EA59A1CC}">
      <dgm:prSet/>
      <dgm:spPr/>
      <dgm:t>
        <a:bodyPr/>
        <a:lstStyle/>
        <a:p>
          <a:r>
            <a:rPr lang="it-IT" dirty="0"/>
            <a:t>La </a:t>
          </a:r>
          <a:r>
            <a:rPr lang="it-IT" b="1" dirty="0"/>
            <a:t>quantificazione dei compensi dell’incarico deve essere determinata in modo da garantire la qualità e l’affidabilità dei lavori</a:t>
          </a:r>
          <a:r>
            <a:rPr lang="it-IT" dirty="0"/>
            <a:t>. </a:t>
          </a:r>
        </a:p>
      </dgm:t>
    </dgm:pt>
    <dgm:pt modelId="{15606EF7-0CEF-48F9-8F0A-813E99D2CB97}" type="parTrans" cxnId="{8A8BA531-5962-4A47-9A9A-DB663AC95A55}">
      <dgm:prSet/>
      <dgm:spPr/>
      <dgm:t>
        <a:bodyPr/>
        <a:lstStyle/>
        <a:p>
          <a:endParaRPr lang="it-IT"/>
        </a:p>
      </dgm:t>
    </dgm:pt>
    <dgm:pt modelId="{A6AF3B5C-0086-4541-A73B-99F132436BF9}" type="sibTrans" cxnId="{8A8BA531-5962-4A47-9A9A-DB663AC95A55}">
      <dgm:prSet/>
      <dgm:spPr/>
      <dgm:t>
        <a:bodyPr/>
        <a:lstStyle/>
        <a:p>
          <a:endParaRPr lang="it-IT"/>
        </a:p>
      </dgm:t>
    </dgm:pt>
    <dgm:pt modelId="{A6431E9F-6A08-413C-B004-BC98C0B8A847}">
      <dgm:prSet/>
      <dgm:spPr/>
      <dgm:t>
        <a:bodyPr/>
        <a:lstStyle/>
        <a:p>
          <a:r>
            <a:rPr lang="it-IT" dirty="0"/>
            <a:t>I candidati sindaci devono, pertanto, </a:t>
          </a:r>
          <a:r>
            <a:rPr lang="it-IT" b="1" dirty="0"/>
            <a:t>prestare particolare attenzione nella stima delle risorse professionali che sarà necessario impiegare ai fini dell’adempimento dell’incarico </a:t>
          </a:r>
          <a:r>
            <a:rPr lang="it-IT" dirty="0"/>
            <a:t>e, conseguentemente, </a:t>
          </a:r>
          <a:r>
            <a:rPr lang="it-IT" b="1" dirty="0"/>
            <a:t>devono valutare l’adeguatezza del compenso</a:t>
          </a:r>
          <a:r>
            <a:rPr lang="it-IT" dirty="0"/>
            <a:t>.</a:t>
          </a:r>
        </a:p>
      </dgm:t>
    </dgm:pt>
    <dgm:pt modelId="{762BAD39-291E-4D1B-BAE9-DDE5E559BBC3}" type="parTrans" cxnId="{F16C9436-FEF0-47DF-9093-C49830D84BE6}">
      <dgm:prSet/>
      <dgm:spPr/>
      <dgm:t>
        <a:bodyPr/>
        <a:lstStyle/>
        <a:p>
          <a:endParaRPr lang="it-IT"/>
        </a:p>
      </dgm:t>
    </dgm:pt>
    <dgm:pt modelId="{6F5CB816-A3C0-480B-B8C0-13BC70A1D897}" type="sibTrans" cxnId="{F16C9436-FEF0-47DF-9093-C49830D84BE6}">
      <dgm:prSet/>
      <dgm:spPr/>
      <dgm:t>
        <a:bodyPr/>
        <a:lstStyle/>
        <a:p>
          <a:endParaRPr lang="it-IT"/>
        </a:p>
      </dgm:t>
    </dgm:pt>
    <dgm:pt modelId="{709724CB-BC6A-4BED-B396-86AD8778A849}" type="pres">
      <dgm:prSet presAssocID="{D6A54522-7861-4F02-A39E-C5567FD44C62}" presName="Name0" presStyleCnt="0">
        <dgm:presLayoutVars>
          <dgm:chMax val="7"/>
          <dgm:dir/>
          <dgm:animLvl val="lvl"/>
          <dgm:resizeHandles val="exact"/>
        </dgm:presLayoutVars>
      </dgm:prSet>
      <dgm:spPr/>
      <dgm:t>
        <a:bodyPr/>
        <a:lstStyle/>
        <a:p>
          <a:endParaRPr lang="it-IT"/>
        </a:p>
      </dgm:t>
    </dgm:pt>
    <dgm:pt modelId="{86AE3010-35F1-4606-9F76-FF2707A48DC5}" type="pres">
      <dgm:prSet presAssocID="{74AD8178-08EA-4362-8C72-574B557DE95F}" presName="circle1" presStyleLbl="node1" presStyleIdx="0" presStyleCnt="3"/>
      <dgm:spPr/>
    </dgm:pt>
    <dgm:pt modelId="{DE3100CD-9309-4A5C-BDFD-278C6A23A011}" type="pres">
      <dgm:prSet presAssocID="{74AD8178-08EA-4362-8C72-574B557DE95F}" presName="space" presStyleCnt="0"/>
      <dgm:spPr/>
    </dgm:pt>
    <dgm:pt modelId="{5A3B9A0F-694D-401C-B4D9-6E1AF49DC41A}" type="pres">
      <dgm:prSet presAssocID="{74AD8178-08EA-4362-8C72-574B557DE95F}" presName="rect1" presStyleLbl="alignAcc1" presStyleIdx="0" presStyleCnt="3"/>
      <dgm:spPr/>
      <dgm:t>
        <a:bodyPr/>
        <a:lstStyle/>
        <a:p>
          <a:endParaRPr lang="it-IT"/>
        </a:p>
      </dgm:t>
    </dgm:pt>
    <dgm:pt modelId="{642E57BA-F533-441D-A0CE-A6F041ADA2E1}" type="pres">
      <dgm:prSet presAssocID="{D1965C52-FE11-4CA0-A0C3-4418EA59A1CC}" presName="vertSpace2" presStyleLbl="node1" presStyleIdx="0" presStyleCnt="3"/>
      <dgm:spPr/>
    </dgm:pt>
    <dgm:pt modelId="{E981F138-72D0-4A2B-B546-49229A67BA50}" type="pres">
      <dgm:prSet presAssocID="{D1965C52-FE11-4CA0-A0C3-4418EA59A1CC}" presName="circle2" presStyleLbl="node1" presStyleIdx="1" presStyleCnt="3"/>
      <dgm:spPr/>
    </dgm:pt>
    <dgm:pt modelId="{7BA933F4-7390-48C0-9CA9-CF2DDDF4E688}" type="pres">
      <dgm:prSet presAssocID="{D1965C52-FE11-4CA0-A0C3-4418EA59A1CC}" presName="rect2" presStyleLbl="alignAcc1" presStyleIdx="1" presStyleCnt="3"/>
      <dgm:spPr/>
      <dgm:t>
        <a:bodyPr/>
        <a:lstStyle/>
        <a:p>
          <a:endParaRPr lang="it-IT"/>
        </a:p>
      </dgm:t>
    </dgm:pt>
    <dgm:pt modelId="{35E3C2F5-CE45-4D85-B584-182139895CD9}" type="pres">
      <dgm:prSet presAssocID="{A6431E9F-6A08-413C-B004-BC98C0B8A847}" presName="vertSpace3" presStyleLbl="node1" presStyleIdx="1" presStyleCnt="3"/>
      <dgm:spPr/>
    </dgm:pt>
    <dgm:pt modelId="{69406438-56D9-4601-8FE0-5AFFBDDB1987}" type="pres">
      <dgm:prSet presAssocID="{A6431E9F-6A08-413C-B004-BC98C0B8A847}" presName="circle3" presStyleLbl="node1" presStyleIdx="2" presStyleCnt="3"/>
      <dgm:spPr/>
    </dgm:pt>
    <dgm:pt modelId="{EAE247F1-7132-4B12-A603-DF0D85F42428}" type="pres">
      <dgm:prSet presAssocID="{A6431E9F-6A08-413C-B004-BC98C0B8A847}" presName="rect3" presStyleLbl="alignAcc1" presStyleIdx="2" presStyleCnt="3"/>
      <dgm:spPr/>
      <dgm:t>
        <a:bodyPr/>
        <a:lstStyle/>
        <a:p>
          <a:endParaRPr lang="it-IT"/>
        </a:p>
      </dgm:t>
    </dgm:pt>
    <dgm:pt modelId="{99BA6877-07F1-46C7-82BA-1CB546FBA4D4}" type="pres">
      <dgm:prSet presAssocID="{74AD8178-08EA-4362-8C72-574B557DE95F}" presName="rect1ParTxNoCh" presStyleLbl="alignAcc1" presStyleIdx="2" presStyleCnt="3">
        <dgm:presLayoutVars>
          <dgm:chMax val="1"/>
          <dgm:bulletEnabled val="1"/>
        </dgm:presLayoutVars>
      </dgm:prSet>
      <dgm:spPr/>
      <dgm:t>
        <a:bodyPr/>
        <a:lstStyle/>
        <a:p>
          <a:endParaRPr lang="it-IT"/>
        </a:p>
      </dgm:t>
    </dgm:pt>
    <dgm:pt modelId="{3FAE26D8-483A-4299-8FBD-162DD73B54AF}" type="pres">
      <dgm:prSet presAssocID="{D1965C52-FE11-4CA0-A0C3-4418EA59A1CC}" presName="rect2ParTxNoCh" presStyleLbl="alignAcc1" presStyleIdx="2" presStyleCnt="3">
        <dgm:presLayoutVars>
          <dgm:chMax val="1"/>
          <dgm:bulletEnabled val="1"/>
        </dgm:presLayoutVars>
      </dgm:prSet>
      <dgm:spPr/>
      <dgm:t>
        <a:bodyPr/>
        <a:lstStyle/>
        <a:p>
          <a:endParaRPr lang="it-IT"/>
        </a:p>
      </dgm:t>
    </dgm:pt>
    <dgm:pt modelId="{FA0661E9-E45E-44EC-BCFD-B4D69BDFA1DE}" type="pres">
      <dgm:prSet presAssocID="{A6431E9F-6A08-413C-B004-BC98C0B8A847}" presName="rect3ParTxNoCh" presStyleLbl="alignAcc1" presStyleIdx="2" presStyleCnt="3">
        <dgm:presLayoutVars>
          <dgm:chMax val="1"/>
          <dgm:bulletEnabled val="1"/>
        </dgm:presLayoutVars>
      </dgm:prSet>
      <dgm:spPr/>
      <dgm:t>
        <a:bodyPr/>
        <a:lstStyle/>
        <a:p>
          <a:endParaRPr lang="it-IT"/>
        </a:p>
      </dgm:t>
    </dgm:pt>
  </dgm:ptLst>
  <dgm:cxnLst>
    <dgm:cxn modelId="{EF92860A-99F8-491F-A580-630E29EE820C}" type="presOf" srcId="{A6431E9F-6A08-413C-B004-BC98C0B8A847}" destId="{FA0661E9-E45E-44EC-BCFD-B4D69BDFA1DE}" srcOrd="1" destOrd="0" presId="urn:microsoft.com/office/officeart/2005/8/layout/target3"/>
    <dgm:cxn modelId="{A7A2DAE5-67BB-41E9-B897-1D5336FD66F9}" type="presOf" srcId="{74AD8178-08EA-4362-8C72-574B557DE95F}" destId="{5A3B9A0F-694D-401C-B4D9-6E1AF49DC41A}" srcOrd="0" destOrd="0" presId="urn:microsoft.com/office/officeart/2005/8/layout/target3"/>
    <dgm:cxn modelId="{A6058853-F68E-4107-B8CA-11A3491D6C92}" type="presOf" srcId="{D1965C52-FE11-4CA0-A0C3-4418EA59A1CC}" destId="{3FAE26D8-483A-4299-8FBD-162DD73B54AF}" srcOrd="1" destOrd="0" presId="urn:microsoft.com/office/officeart/2005/8/layout/target3"/>
    <dgm:cxn modelId="{68D91843-862F-462C-A4CD-CF1C604844B4}" type="presOf" srcId="{D6A54522-7861-4F02-A39E-C5567FD44C62}" destId="{709724CB-BC6A-4BED-B396-86AD8778A849}" srcOrd="0" destOrd="0" presId="urn:microsoft.com/office/officeart/2005/8/layout/target3"/>
    <dgm:cxn modelId="{6480AFB5-9245-4861-90BC-FF110C401983}" type="presOf" srcId="{74AD8178-08EA-4362-8C72-574B557DE95F}" destId="{99BA6877-07F1-46C7-82BA-1CB546FBA4D4}" srcOrd="1" destOrd="0" presId="urn:microsoft.com/office/officeart/2005/8/layout/target3"/>
    <dgm:cxn modelId="{F16C9436-FEF0-47DF-9093-C49830D84BE6}" srcId="{D6A54522-7861-4F02-A39E-C5567FD44C62}" destId="{A6431E9F-6A08-413C-B004-BC98C0B8A847}" srcOrd="2" destOrd="0" parTransId="{762BAD39-291E-4D1B-BAE9-DDE5E559BBC3}" sibTransId="{6F5CB816-A3C0-480B-B8C0-13BC70A1D897}"/>
    <dgm:cxn modelId="{2874C9F3-D8A7-4A1E-B599-8FF221C76509}" srcId="{D6A54522-7861-4F02-A39E-C5567FD44C62}" destId="{74AD8178-08EA-4362-8C72-574B557DE95F}" srcOrd="0" destOrd="0" parTransId="{F454842F-2881-4CCD-997E-C45F0BF9BBEA}" sibTransId="{2F658949-6C7C-4AC9-817D-63B470897C1F}"/>
    <dgm:cxn modelId="{EF2190FA-C9EC-4917-BFC2-93030E6038BF}" type="presOf" srcId="{D1965C52-FE11-4CA0-A0C3-4418EA59A1CC}" destId="{7BA933F4-7390-48C0-9CA9-CF2DDDF4E688}" srcOrd="0" destOrd="0" presId="urn:microsoft.com/office/officeart/2005/8/layout/target3"/>
    <dgm:cxn modelId="{3168998D-031D-487D-8849-6634582724F3}" type="presOf" srcId="{A6431E9F-6A08-413C-B004-BC98C0B8A847}" destId="{EAE247F1-7132-4B12-A603-DF0D85F42428}" srcOrd="0" destOrd="0" presId="urn:microsoft.com/office/officeart/2005/8/layout/target3"/>
    <dgm:cxn modelId="{8A8BA531-5962-4A47-9A9A-DB663AC95A55}" srcId="{D6A54522-7861-4F02-A39E-C5567FD44C62}" destId="{D1965C52-FE11-4CA0-A0C3-4418EA59A1CC}" srcOrd="1" destOrd="0" parTransId="{15606EF7-0CEF-48F9-8F0A-813E99D2CB97}" sibTransId="{A6AF3B5C-0086-4541-A73B-99F132436BF9}"/>
    <dgm:cxn modelId="{098DCC98-B326-41A1-9649-707D8E52FFE2}" type="presParOf" srcId="{709724CB-BC6A-4BED-B396-86AD8778A849}" destId="{86AE3010-35F1-4606-9F76-FF2707A48DC5}" srcOrd="0" destOrd="0" presId="urn:microsoft.com/office/officeart/2005/8/layout/target3"/>
    <dgm:cxn modelId="{8FF9AD8E-3D4E-4212-A867-67B351416BE8}" type="presParOf" srcId="{709724CB-BC6A-4BED-B396-86AD8778A849}" destId="{DE3100CD-9309-4A5C-BDFD-278C6A23A011}" srcOrd="1" destOrd="0" presId="urn:microsoft.com/office/officeart/2005/8/layout/target3"/>
    <dgm:cxn modelId="{5264ABA8-FE43-4D34-93C4-BA49EA3D08CE}" type="presParOf" srcId="{709724CB-BC6A-4BED-B396-86AD8778A849}" destId="{5A3B9A0F-694D-401C-B4D9-6E1AF49DC41A}" srcOrd="2" destOrd="0" presId="urn:microsoft.com/office/officeart/2005/8/layout/target3"/>
    <dgm:cxn modelId="{AAA4F290-9B2A-4EF5-BB72-AFD2F7BD33A8}" type="presParOf" srcId="{709724CB-BC6A-4BED-B396-86AD8778A849}" destId="{642E57BA-F533-441D-A0CE-A6F041ADA2E1}" srcOrd="3" destOrd="0" presId="urn:microsoft.com/office/officeart/2005/8/layout/target3"/>
    <dgm:cxn modelId="{A179C53B-4441-4956-8AB8-81956F5934A0}" type="presParOf" srcId="{709724CB-BC6A-4BED-B396-86AD8778A849}" destId="{E981F138-72D0-4A2B-B546-49229A67BA50}" srcOrd="4" destOrd="0" presId="urn:microsoft.com/office/officeart/2005/8/layout/target3"/>
    <dgm:cxn modelId="{1D28A489-D16D-4768-80D5-564646E1596D}" type="presParOf" srcId="{709724CB-BC6A-4BED-B396-86AD8778A849}" destId="{7BA933F4-7390-48C0-9CA9-CF2DDDF4E688}" srcOrd="5" destOrd="0" presId="urn:microsoft.com/office/officeart/2005/8/layout/target3"/>
    <dgm:cxn modelId="{233F73B9-AA00-4542-BF08-90B7F16B9577}" type="presParOf" srcId="{709724CB-BC6A-4BED-B396-86AD8778A849}" destId="{35E3C2F5-CE45-4D85-B584-182139895CD9}" srcOrd="6" destOrd="0" presId="urn:microsoft.com/office/officeart/2005/8/layout/target3"/>
    <dgm:cxn modelId="{B9F6CFC8-5118-4F5B-B6A2-18B4B30A21FF}" type="presParOf" srcId="{709724CB-BC6A-4BED-B396-86AD8778A849}" destId="{69406438-56D9-4601-8FE0-5AFFBDDB1987}" srcOrd="7" destOrd="0" presId="urn:microsoft.com/office/officeart/2005/8/layout/target3"/>
    <dgm:cxn modelId="{4FC8B24C-287E-425F-908A-F917634FC529}" type="presParOf" srcId="{709724CB-BC6A-4BED-B396-86AD8778A849}" destId="{EAE247F1-7132-4B12-A603-DF0D85F42428}" srcOrd="8" destOrd="0" presId="urn:microsoft.com/office/officeart/2005/8/layout/target3"/>
    <dgm:cxn modelId="{A0F9E8E4-772E-4E75-B9AE-022934EF6C59}" type="presParOf" srcId="{709724CB-BC6A-4BED-B396-86AD8778A849}" destId="{99BA6877-07F1-46C7-82BA-1CB546FBA4D4}" srcOrd="9" destOrd="0" presId="urn:microsoft.com/office/officeart/2005/8/layout/target3"/>
    <dgm:cxn modelId="{ABE591BC-7526-4B76-ACEF-39B5D27A9916}" type="presParOf" srcId="{709724CB-BC6A-4BED-B396-86AD8778A849}" destId="{3FAE26D8-483A-4299-8FBD-162DD73B54AF}" srcOrd="10" destOrd="0" presId="urn:microsoft.com/office/officeart/2005/8/layout/target3"/>
    <dgm:cxn modelId="{31BF3049-E76F-45C4-B1D0-B8560EDA9B37}" type="presParOf" srcId="{709724CB-BC6A-4BED-B396-86AD8778A849}" destId="{FA0661E9-E45E-44EC-BCFD-B4D69BDFA1D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D885DD4-2A1B-40B5-8003-DE71F71F24BE}"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it-IT"/>
        </a:p>
      </dgm:t>
    </dgm:pt>
    <dgm:pt modelId="{3F1A3137-5A9B-4EF1-A72A-8598F75F1F23}">
      <dgm:prSet/>
      <dgm:spPr/>
      <dgm:t>
        <a:bodyPr/>
        <a:lstStyle/>
        <a:p>
          <a:r>
            <a:rPr lang="it-IT" dirty="0"/>
            <a:t>Sotto il profilo deontologico, l’art. 9 del citato </a:t>
          </a:r>
          <a:r>
            <a:rPr lang="it-IT" b="1" dirty="0"/>
            <a:t>decreto prevede che l’incaricato della revisione legale dei conti di una società deve consultare il soggetto precedentemente incaricato </a:t>
          </a:r>
          <a:r>
            <a:rPr lang="it-IT" dirty="0"/>
            <a:t>della revisione al fine di poter ottenere le informazioni utili per lo svolgimento della propria attività di controllo. </a:t>
          </a:r>
        </a:p>
        <a:p>
          <a:r>
            <a:rPr lang="it-IT" dirty="0"/>
            <a:t>Il </a:t>
          </a:r>
          <a:r>
            <a:rPr lang="it-IT" b="1" dirty="0"/>
            <a:t>predecessore deve permettere l’accesso a tali informazioni utili</a:t>
          </a:r>
          <a:r>
            <a:rPr lang="it-IT" dirty="0"/>
            <a:t>.</a:t>
          </a:r>
        </a:p>
      </dgm:t>
    </dgm:pt>
    <dgm:pt modelId="{97E47E7A-B68B-4F89-B260-C83915D834F7}" type="parTrans" cxnId="{273E3204-F3E8-4F66-80BC-3301A27690BB}">
      <dgm:prSet/>
      <dgm:spPr/>
      <dgm:t>
        <a:bodyPr/>
        <a:lstStyle/>
        <a:p>
          <a:endParaRPr lang="it-IT"/>
        </a:p>
      </dgm:t>
    </dgm:pt>
    <dgm:pt modelId="{1B4283D7-8D6F-4C2E-B16D-12A1C0177CDC}" type="sibTrans" cxnId="{273E3204-F3E8-4F66-80BC-3301A27690BB}">
      <dgm:prSet/>
      <dgm:spPr/>
      <dgm:t>
        <a:bodyPr/>
        <a:lstStyle/>
        <a:p>
          <a:endParaRPr lang="it-IT"/>
        </a:p>
      </dgm:t>
    </dgm:pt>
    <dgm:pt modelId="{FAA0ECBE-82F2-489B-8CCF-2400FA431E5A}" type="pres">
      <dgm:prSet presAssocID="{ED885DD4-2A1B-40B5-8003-DE71F71F24BE}" presName="vert0" presStyleCnt="0">
        <dgm:presLayoutVars>
          <dgm:dir/>
          <dgm:animOne val="branch"/>
          <dgm:animLvl val="lvl"/>
        </dgm:presLayoutVars>
      </dgm:prSet>
      <dgm:spPr/>
      <dgm:t>
        <a:bodyPr/>
        <a:lstStyle/>
        <a:p>
          <a:endParaRPr lang="it-IT"/>
        </a:p>
      </dgm:t>
    </dgm:pt>
    <dgm:pt modelId="{9A5189F9-7950-410A-B1CF-358949AC3084}" type="pres">
      <dgm:prSet presAssocID="{3F1A3137-5A9B-4EF1-A72A-8598F75F1F23}" presName="thickLine" presStyleLbl="alignNode1" presStyleIdx="0" presStyleCnt="1"/>
      <dgm:spPr/>
    </dgm:pt>
    <dgm:pt modelId="{94C0774E-8AE2-4AF2-9101-5A4EF999EA68}" type="pres">
      <dgm:prSet presAssocID="{3F1A3137-5A9B-4EF1-A72A-8598F75F1F23}" presName="horz1" presStyleCnt="0"/>
      <dgm:spPr/>
    </dgm:pt>
    <dgm:pt modelId="{9FB55A5B-3F9B-4D23-8408-DF01ACFFDE7F}" type="pres">
      <dgm:prSet presAssocID="{3F1A3137-5A9B-4EF1-A72A-8598F75F1F23}" presName="tx1" presStyleLbl="revTx" presStyleIdx="0" presStyleCnt="1"/>
      <dgm:spPr/>
      <dgm:t>
        <a:bodyPr/>
        <a:lstStyle/>
        <a:p>
          <a:endParaRPr lang="it-IT"/>
        </a:p>
      </dgm:t>
    </dgm:pt>
    <dgm:pt modelId="{0B06E4E9-1254-4A8F-B6A3-53D1163D711E}" type="pres">
      <dgm:prSet presAssocID="{3F1A3137-5A9B-4EF1-A72A-8598F75F1F23}" presName="vert1" presStyleCnt="0"/>
      <dgm:spPr/>
    </dgm:pt>
  </dgm:ptLst>
  <dgm:cxnLst>
    <dgm:cxn modelId="{D1124463-4027-4585-9F66-A723665DE2AA}" type="presOf" srcId="{ED885DD4-2A1B-40B5-8003-DE71F71F24BE}" destId="{FAA0ECBE-82F2-489B-8CCF-2400FA431E5A}" srcOrd="0" destOrd="0" presId="urn:microsoft.com/office/officeart/2008/layout/LinedList"/>
    <dgm:cxn modelId="{273E3204-F3E8-4F66-80BC-3301A27690BB}" srcId="{ED885DD4-2A1B-40B5-8003-DE71F71F24BE}" destId="{3F1A3137-5A9B-4EF1-A72A-8598F75F1F23}" srcOrd="0" destOrd="0" parTransId="{97E47E7A-B68B-4F89-B260-C83915D834F7}" sibTransId="{1B4283D7-8D6F-4C2E-B16D-12A1C0177CDC}"/>
    <dgm:cxn modelId="{AD5D59F9-EE8F-4098-ACA7-5A14ABC29245}" type="presOf" srcId="{3F1A3137-5A9B-4EF1-A72A-8598F75F1F23}" destId="{9FB55A5B-3F9B-4D23-8408-DF01ACFFDE7F}" srcOrd="0" destOrd="0" presId="urn:microsoft.com/office/officeart/2008/layout/LinedList"/>
    <dgm:cxn modelId="{90998995-1193-4DAF-BFB0-904FBB4E396E}" type="presParOf" srcId="{FAA0ECBE-82F2-489B-8CCF-2400FA431E5A}" destId="{9A5189F9-7950-410A-B1CF-358949AC3084}" srcOrd="0" destOrd="0" presId="urn:microsoft.com/office/officeart/2008/layout/LinedList"/>
    <dgm:cxn modelId="{34A3C7F2-5233-4884-B321-C95846F1CA41}" type="presParOf" srcId="{FAA0ECBE-82F2-489B-8CCF-2400FA431E5A}" destId="{94C0774E-8AE2-4AF2-9101-5A4EF999EA68}" srcOrd="1" destOrd="0" presId="urn:microsoft.com/office/officeart/2008/layout/LinedList"/>
    <dgm:cxn modelId="{73E38D48-BEBE-458D-A78F-D91990A6BC37}" type="presParOf" srcId="{94C0774E-8AE2-4AF2-9101-5A4EF999EA68}" destId="{9FB55A5B-3F9B-4D23-8408-DF01ACFFDE7F}" srcOrd="0" destOrd="0" presId="urn:microsoft.com/office/officeart/2008/layout/LinedList"/>
    <dgm:cxn modelId="{ACD2A758-2426-43DF-AC63-64C88C0C23B5}" type="presParOf" srcId="{94C0774E-8AE2-4AF2-9101-5A4EF999EA68}" destId="{0B06E4E9-1254-4A8F-B6A3-53D1163D71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1CA011-CA0F-4F44-B963-E27D4D470DA2}" type="doc">
      <dgm:prSet loTypeId="urn:microsoft.com/office/officeart/2005/8/layout/vList5" loCatId="list" qsTypeId="urn:microsoft.com/office/officeart/2005/8/quickstyle/simple2" qsCatId="simple" csTypeId="urn:microsoft.com/office/officeart/2005/8/colors/accent4_5" csCatId="accent4" phldr="1"/>
      <dgm:spPr/>
      <dgm:t>
        <a:bodyPr/>
        <a:lstStyle/>
        <a:p>
          <a:endParaRPr lang="it-IT"/>
        </a:p>
      </dgm:t>
    </dgm:pt>
    <dgm:pt modelId="{530A3816-7B8B-46C4-8172-9678771C9629}">
      <dgm:prSet custT="1"/>
      <dgm:spPr/>
      <dgm:t>
        <a:bodyPr/>
        <a:lstStyle/>
        <a:p>
          <a:r>
            <a:rPr lang="it-IT" sz="1600" b="0" i="0">
              <a:solidFill>
                <a:schemeClr val="tx1"/>
              </a:solidFill>
              <a:latin typeface="Merriweather" panose="00000500000000000000" pitchFamily="2" charset="0"/>
            </a:rPr>
            <a:t>Decreto Legislativo 27 gennaio 2010, n. 39 (Testo consolidato con il Decreto Legislativo 17 Luglio 2016, n.135) </a:t>
          </a:r>
          <a:endParaRPr lang="it-IT" sz="1600" b="0" i="0" dirty="0">
            <a:solidFill>
              <a:schemeClr val="tx1"/>
            </a:solidFill>
            <a:latin typeface="Merriweather" panose="00000500000000000000" pitchFamily="2" charset="0"/>
          </a:endParaRPr>
        </a:p>
      </dgm:t>
    </dgm:pt>
    <dgm:pt modelId="{C04E3F02-A9E3-4FF1-B275-ECB6F25ED0A4}" type="parTrans" cxnId="{EB1616E7-3CF0-4C85-83E4-954DA1B35852}">
      <dgm:prSet/>
      <dgm:spPr/>
      <dgm:t>
        <a:bodyPr/>
        <a:lstStyle/>
        <a:p>
          <a:endParaRPr lang="it-IT">
            <a:solidFill>
              <a:schemeClr val="tx1"/>
            </a:solidFill>
          </a:endParaRPr>
        </a:p>
      </dgm:t>
    </dgm:pt>
    <dgm:pt modelId="{694DA590-75D8-4103-884A-D29102EB34C1}" type="sibTrans" cxnId="{EB1616E7-3CF0-4C85-83E4-954DA1B35852}">
      <dgm:prSet/>
      <dgm:spPr/>
      <dgm:t>
        <a:bodyPr/>
        <a:lstStyle/>
        <a:p>
          <a:endParaRPr lang="it-IT">
            <a:solidFill>
              <a:schemeClr val="tx1"/>
            </a:solidFill>
          </a:endParaRPr>
        </a:p>
      </dgm:t>
    </dgm:pt>
    <dgm:pt modelId="{288956BA-B5A4-428E-ACD1-F41E6421E8E5}">
      <dgm:prSet/>
      <dgm:spPr/>
      <dgm:t>
        <a:bodyPr/>
        <a:lstStyle/>
        <a:p>
          <a:r>
            <a:rPr lang="it-IT" b="0" i="0">
              <a:solidFill>
                <a:schemeClr val="tx1"/>
              </a:solidFill>
              <a:latin typeface="Merriweather" panose="00000500000000000000" pitchFamily="2" charset="0"/>
            </a:rPr>
            <a:t>Decreto Legislativo del 24 febbraio 1998, n.58 (TUF)</a:t>
          </a:r>
          <a:endParaRPr lang="it-IT" b="0" i="0" dirty="0">
            <a:solidFill>
              <a:schemeClr val="tx1"/>
            </a:solidFill>
            <a:latin typeface="Merriweather" panose="00000500000000000000" pitchFamily="2" charset="0"/>
          </a:endParaRPr>
        </a:p>
      </dgm:t>
    </dgm:pt>
    <dgm:pt modelId="{A7D5D722-55E2-45FB-8531-33CA9A3068A9}" type="parTrans" cxnId="{193E487B-21CC-411D-8479-BAF991D72CB3}">
      <dgm:prSet/>
      <dgm:spPr/>
      <dgm:t>
        <a:bodyPr/>
        <a:lstStyle/>
        <a:p>
          <a:endParaRPr lang="it-IT">
            <a:solidFill>
              <a:schemeClr val="tx1"/>
            </a:solidFill>
          </a:endParaRPr>
        </a:p>
      </dgm:t>
    </dgm:pt>
    <dgm:pt modelId="{245A5673-FA58-4F70-80B6-4161F48B4FF1}" type="sibTrans" cxnId="{193E487B-21CC-411D-8479-BAF991D72CB3}">
      <dgm:prSet/>
      <dgm:spPr/>
      <dgm:t>
        <a:bodyPr/>
        <a:lstStyle/>
        <a:p>
          <a:endParaRPr lang="it-IT">
            <a:solidFill>
              <a:schemeClr val="tx1"/>
            </a:solidFill>
          </a:endParaRPr>
        </a:p>
      </dgm:t>
    </dgm:pt>
    <dgm:pt modelId="{618F1C0C-C6EB-49A7-8EBA-C3A27C87BCC7}">
      <dgm:prSet/>
      <dgm:spPr/>
      <dgm:t>
        <a:bodyPr/>
        <a:lstStyle/>
        <a:p>
          <a:r>
            <a:rPr lang="it-IT" b="0" i="0" dirty="0">
              <a:solidFill>
                <a:schemeClr val="tx1"/>
              </a:solidFill>
              <a:latin typeface="Merriweather" panose="00000500000000000000" pitchFamily="2" charset="0"/>
            </a:rPr>
            <a:t>Direttiva n. 2006/43/CE modificata dalla Direttiva 2014/56/UE del 16 aprile 2014</a:t>
          </a:r>
        </a:p>
      </dgm:t>
    </dgm:pt>
    <dgm:pt modelId="{EE315009-3E2D-46EB-9810-B0E5516F0B02}" type="parTrans" cxnId="{1AD93000-E71D-4A55-ABA5-8DB69E7D6994}">
      <dgm:prSet/>
      <dgm:spPr/>
      <dgm:t>
        <a:bodyPr/>
        <a:lstStyle/>
        <a:p>
          <a:endParaRPr lang="it-IT">
            <a:solidFill>
              <a:schemeClr val="tx1"/>
            </a:solidFill>
          </a:endParaRPr>
        </a:p>
      </dgm:t>
    </dgm:pt>
    <dgm:pt modelId="{1DF1DFC3-99C8-443C-8923-3005217F27CF}" type="sibTrans" cxnId="{1AD93000-E71D-4A55-ABA5-8DB69E7D6994}">
      <dgm:prSet/>
      <dgm:spPr/>
      <dgm:t>
        <a:bodyPr/>
        <a:lstStyle/>
        <a:p>
          <a:endParaRPr lang="it-IT">
            <a:solidFill>
              <a:schemeClr val="tx1"/>
            </a:solidFill>
          </a:endParaRPr>
        </a:p>
      </dgm:t>
    </dgm:pt>
    <dgm:pt modelId="{C86FF918-1E9A-4122-9A21-94A580680B3A}">
      <dgm:prSet/>
      <dgm:spPr/>
      <dgm:t>
        <a:bodyPr/>
        <a:lstStyle/>
        <a:p>
          <a:r>
            <a:rPr lang="it-IT" b="0" i="0">
              <a:solidFill>
                <a:schemeClr val="tx1"/>
              </a:solidFill>
              <a:latin typeface="Merriweather" panose="00000500000000000000" pitchFamily="2" charset="0"/>
            </a:rPr>
            <a:t>Regolamento (UE) n. 537/2014 del Parlamento europeo e del Consiglio, del 16 aprile 2014, sui requisiti specifici relativi alla revisione legale dei conti di enti di interesse pubblico e che abroga la decisione 2005/909/CE della Commissione.</a:t>
          </a:r>
          <a:endParaRPr lang="it-IT" b="0" i="0" dirty="0">
            <a:solidFill>
              <a:schemeClr val="tx1"/>
            </a:solidFill>
            <a:latin typeface="Merriweather" panose="00000500000000000000" pitchFamily="2" charset="0"/>
          </a:endParaRPr>
        </a:p>
      </dgm:t>
    </dgm:pt>
    <dgm:pt modelId="{C93C1B9D-7F6A-4110-9E52-A1F33801AC48}" type="parTrans" cxnId="{09B922CB-E06D-4B86-83B5-5C714FD973DB}">
      <dgm:prSet/>
      <dgm:spPr/>
      <dgm:t>
        <a:bodyPr/>
        <a:lstStyle/>
        <a:p>
          <a:endParaRPr lang="it-IT">
            <a:solidFill>
              <a:schemeClr val="tx1"/>
            </a:solidFill>
          </a:endParaRPr>
        </a:p>
      </dgm:t>
    </dgm:pt>
    <dgm:pt modelId="{3F49A729-5C16-440E-8778-18815DFBBDE6}" type="sibTrans" cxnId="{09B922CB-E06D-4B86-83B5-5C714FD973DB}">
      <dgm:prSet/>
      <dgm:spPr/>
      <dgm:t>
        <a:bodyPr/>
        <a:lstStyle/>
        <a:p>
          <a:endParaRPr lang="it-IT">
            <a:solidFill>
              <a:schemeClr val="tx1"/>
            </a:solidFill>
          </a:endParaRPr>
        </a:p>
      </dgm:t>
    </dgm:pt>
    <dgm:pt modelId="{4E07AFD1-0E72-419B-A5DF-272EB2961857}" type="pres">
      <dgm:prSet presAssocID="{471CA011-CA0F-4F44-B963-E27D4D470DA2}" presName="Name0" presStyleCnt="0">
        <dgm:presLayoutVars>
          <dgm:dir/>
          <dgm:animLvl val="lvl"/>
          <dgm:resizeHandles val="exact"/>
        </dgm:presLayoutVars>
      </dgm:prSet>
      <dgm:spPr/>
      <dgm:t>
        <a:bodyPr/>
        <a:lstStyle/>
        <a:p>
          <a:endParaRPr lang="it-IT"/>
        </a:p>
      </dgm:t>
    </dgm:pt>
    <dgm:pt modelId="{A7925C4F-A8D4-4871-82FF-3372E2823062}" type="pres">
      <dgm:prSet presAssocID="{530A3816-7B8B-46C4-8172-9678771C9629}" presName="linNode" presStyleCnt="0"/>
      <dgm:spPr/>
    </dgm:pt>
    <dgm:pt modelId="{37A2FD04-5F38-4F00-9E8F-7A9DF7BD3A74}" type="pres">
      <dgm:prSet presAssocID="{530A3816-7B8B-46C4-8172-9678771C9629}" presName="parentText" presStyleLbl="node1" presStyleIdx="0" presStyleCnt="4" custScaleX="228440">
        <dgm:presLayoutVars>
          <dgm:chMax val="1"/>
          <dgm:bulletEnabled val="1"/>
        </dgm:presLayoutVars>
      </dgm:prSet>
      <dgm:spPr/>
      <dgm:t>
        <a:bodyPr/>
        <a:lstStyle/>
        <a:p>
          <a:endParaRPr lang="it-IT"/>
        </a:p>
      </dgm:t>
    </dgm:pt>
    <dgm:pt modelId="{31C89914-7A56-4955-B628-C44FF6AF806D}" type="pres">
      <dgm:prSet presAssocID="{694DA590-75D8-4103-884A-D29102EB34C1}" presName="sp" presStyleCnt="0"/>
      <dgm:spPr/>
    </dgm:pt>
    <dgm:pt modelId="{02C9C5C0-847A-4A39-9D96-C5ED3DB23121}" type="pres">
      <dgm:prSet presAssocID="{288956BA-B5A4-428E-ACD1-F41E6421E8E5}" presName="linNode" presStyleCnt="0"/>
      <dgm:spPr/>
    </dgm:pt>
    <dgm:pt modelId="{2601F88A-84F0-451A-9721-98EF403E9872}" type="pres">
      <dgm:prSet presAssocID="{288956BA-B5A4-428E-ACD1-F41E6421E8E5}" presName="parentText" presStyleLbl="node1" presStyleIdx="1" presStyleCnt="4" custScaleX="228440">
        <dgm:presLayoutVars>
          <dgm:chMax val="1"/>
          <dgm:bulletEnabled val="1"/>
        </dgm:presLayoutVars>
      </dgm:prSet>
      <dgm:spPr/>
      <dgm:t>
        <a:bodyPr/>
        <a:lstStyle/>
        <a:p>
          <a:endParaRPr lang="it-IT"/>
        </a:p>
      </dgm:t>
    </dgm:pt>
    <dgm:pt modelId="{55A50A8C-79BD-418D-8C3F-FD56F7981B79}" type="pres">
      <dgm:prSet presAssocID="{245A5673-FA58-4F70-80B6-4161F48B4FF1}" presName="sp" presStyleCnt="0"/>
      <dgm:spPr/>
    </dgm:pt>
    <dgm:pt modelId="{6DAEB7FD-41FC-42FF-88A8-C839418EE2C1}" type="pres">
      <dgm:prSet presAssocID="{618F1C0C-C6EB-49A7-8EBA-C3A27C87BCC7}" presName="linNode" presStyleCnt="0"/>
      <dgm:spPr/>
    </dgm:pt>
    <dgm:pt modelId="{448B4F88-9547-43AD-8D98-FB7589F761A8}" type="pres">
      <dgm:prSet presAssocID="{618F1C0C-C6EB-49A7-8EBA-C3A27C87BCC7}" presName="parentText" presStyleLbl="node1" presStyleIdx="2" presStyleCnt="4" custScaleX="228440">
        <dgm:presLayoutVars>
          <dgm:chMax val="1"/>
          <dgm:bulletEnabled val="1"/>
        </dgm:presLayoutVars>
      </dgm:prSet>
      <dgm:spPr/>
      <dgm:t>
        <a:bodyPr/>
        <a:lstStyle/>
        <a:p>
          <a:endParaRPr lang="it-IT"/>
        </a:p>
      </dgm:t>
    </dgm:pt>
    <dgm:pt modelId="{88E5E516-447F-48CB-A796-65180F5F7180}" type="pres">
      <dgm:prSet presAssocID="{1DF1DFC3-99C8-443C-8923-3005217F27CF}" presName="sp" presStyleCnt="0"/>
      <dgm:spPr/>
    </dgm:pt>
    <dgm:pt modelId="{DC3D1310-ECBE-43DF-99C9-01F393B9B6CC}" type="pres">
      <dgm:prSet presAssocID="{C86FF918-1E9A-4122-9A21-94A580680B3A}" presName="linNode" presStyleCnt="0"/>
      <dgm:spPr/>
    </dgm:pt>
    <dgm:pt modelId="{6B7DC8E8-DD2A-4739-8D5B-5FF1DF687E58}" type="pres">
      <dgm:prSet presAssocID="{C86FF918-1E9A-4122-9A21-94A580680B3A}" presName="parentText" presStyleLbl="node1" presStyleIdx="3" presStyleCnt="4" custScaleX="228440">
        <dgm:presLayoutVars>
          <dgm:chMax val="1"/>
          <dgm:bulletEnabled val="1"/>
        </dgm:presLayoutVars>
      </dgm:prSet>
      <dgm:spPr/>
      <dgm:t>
        <a:bodyPr/>
        <a:lstStyle/>
        <a:p>
          <a:endParaRPr lang="it-IT"/>
        </a:p>
      </dgm:t>
    </dgm:pt>
  </dgm:ptLst>
  <dgm:cxnLst>
    <dgm:cxn modelId="{2DE0C3A0-74CE-4696-8A7C-689FE871BA41}" type="presOf" srcId="{530A3816-7B8B-46C4-8172-9678771C9629}" destId="{37A2FD04-5F38-4F00-9E8F-7A9DF7BD3A74}" srcOrd="0" destOrd="0" presId="urn:microsoft.com/office/officeart/2005/8/layout/vList5"/>
    <dgm:cxn modelId="{1AD93000-E71D-4A55-ABA5-8DB69E7D6994}" srcId="{471CA011-CA0F-4F44-B963-E27D4D470DA2}" destId="{618F1C0C-C6EB-49A7-8EBA-C3A27C87BCC7}" srcOrd="2" destOrd="0" parTransId="{EE315009-3E2D-46EB-9810-B0E5516F0B02}" sibTransId="{1DF1DFC3-99C8-443C-8923-3005217F27CF}"/>
    <dgm:cxn modelId="{F26C894D-306E-40B1-BFED-6261FEB7DC1C}" type="presOf" srcId="{471CA011-CA0F-4F44-B963-E27D4D470DA2}" destId="{4E07AFD1-0E72-419B-A5DF-272EB2961857}" srcOrd="0" destOrd="0" presId="urn:microsoft.com/office/officeart/2005/8/layout/vList5"/>
    <dgm:cxn modelId="{71C2F6FF-B567-4F15-8728-AE35CBCE0F5C}" type="presOf" srcId="{618F1C0C-C6EB-49A7-8EBA-C3A27C87BCC7}" destId="{448B4F88-9547-43AD-8D98-FB7589F761A8}" srcOrd="0" destOrd="0" presId="urn:microsoft.com/office/officeart/2005/8/layout/vList5"/>
    <dgm:cxn modelId="{193E487B-21CC-411D-8479-BAF991D72CB3}" srcId="{471CA011-CA0F-4F44-B963-E27D4D470DA2}" destId="{288956BA-B5A4-428E-ACD1-F41E6421E8E5}" srcOrd="1" destOrd="0" parTransId="{A7D5D722-55E2-45FB-8531-33CA9A3068A9}" sibTransId="{245A5673-FA58-4F70-80B6-4161F48B4FF1}"/>
    <dgm:cxn modelId="{EB1616E7-3CF0-4C85-83E4-954DA1B35852}" srcId="{471CA011-CA0F-4F44-B963-E27D4D470DA2}" destId="{530A3816-7B8B-46C4-8172-9678771C9629}" srcOrd="0" destOrd="0" parTransId="{C04E3F02-A9E3-4FF1-B275-ECB6F25ED0A4}" sibTransId="{694DA590-75D8-4103-884A-D29102EB34C1}"/>
    <dgm:cxn modelId="{09B922CB-E06D-4B86-83B5-5C714FD973DB}" srcId="{471CA011-CA0F-4F44-B963-E27D4D470DA2}" destId="{C86FF918-1E9A-4122-9A21-94A580680B3A}" srcOrd="3" destOrd="0" parTransId="{C93C1B9D-7F6A-4110-9E52-A1F33801AC48}" sibTransId="{3F49A729-5C16-440E-8778-18815DFBBDE6}"/>
    <dgm:cxn modelId="{C601CCD5-5B90-4892-B812-E3B9E6A1E6A1}" type="presOf" srcId="{288956BA-B5A4-428E-ACD1-F41E6421E8E5}" destId="{2601F88A-84F0-451A-9721-98EF403E9872}" srcOrd="0" destOrd="0" presId="urn:microsoft.com/office/officeart/2005/8/layout/vList5"/>
    <dgm:cxn modelId="{1040DEB1-7E2D-40C3-BBFC-3F102342DFC2}" type="presOf" srcId="{C86FF918-1E9A-4122-9A21-94A580680B3A}" destId="{6B7DC8E8-DD2A-4739-8D5B-5FF1DF687E58}" srcOrd="0" destOrd="0" presId="urn:microsoft.com/office/officeart/2005/8/layout/vList5"/>
    <dgm:cxn modelId="{A56F09F5-3202-46EF-B2C6-2344CEF49704}" type="presParOf" srcId="{4E07AFD1-0E72-419B-A5DF-272EB2961857}" destId="{A7925C4F-A8D4-4871-82FF-3372E2823062}" srcOrd="0" destOrd="0" presId="urn:microsoft.com/office/officeart/2005/8/layout/vList5"/>
    <dgm:cxn modelId="{08AB5DD0-B109-4D3E-9FAC-E200EDC65190}" type="presParOf" srcId="{A7925C4F-A8D4-4871-82FF-3372E2823062}" destId="{37A2FD04-5F38-4F00-9E8F-7A9DF7BD3A74}" srcOrd="0" destOrd="0" presId="urn:microsoft.com/office/officeart/2005/8/layout/vList5"/>
    <dgm:cxn modelId="{654FC25A-BD0F-49F2-BC87-347C70B0A49E}" type="presParOf" srcId="{4E07AFD1-0E72-419B-A5DF-272EB2961857}" destId="{31C89914-7A56-4955-B628-C44FF6AF806D}" srcOrd="1" destOrd="0" presId="urn:microsoft.com/office/officeart/2005/8/layout/vList5"/>
    <dgm:cxn modelId="{2A6120E1-DDA0-41C9-A4D2-D15787F45DD0}" type="presParOf" srcId="{4E07AFD1-0E72-419B-A5DF-272EB2961857}" destId="{02C9C5C0-847A-4A39-9D96-C5ED3DB23121}" srcOrd="2" destOrd="0" presId="urn:microsoft.com/office/officeart/2005/8/layout/vList5"/>
    <dgm:cxn modelId="{6B3CC0D9-E705-40BC-A9F5-90113DACE3EE}" type="presParOf" srcId="{02C9C5C0-847A-4A39-9D96-C5ED3DB23121}" destId="{2601F88A-84F0-451A-9721-98EF403E9872}" srcOrd="0" destOrd="0" presId="urn:microsoft.com/office/officeart/2005/8/layout/vList5"/>
    <dgm:cxn modelId="{57D3CDDE-6FDF-4819-A297-8023126FE009}" type="presParOf" srcId="{4E07AFD1-0E72-419B-A5DF-272EB2961857}" destId="{55A50A8C-79BD-418D-8C3F-FD56F7981B79}" srcOrd="3" destOrd="0" presId="urn:microsoft.com/office/officeart/2005/8/layout/vList5"/>
    <dgm:cxn modelId="{816326CE-448C-4281-B0DC-28E5C5ABD899}" type="presParOf" srcId="{4E07AFD1-0E72-419B-A5DF-272EB2961857}" destId="{6DAEB7FD-41FC-42FF-88A8-C839418EE2C1}" srcOrd="4" destOrd="0" presId="urn:microsoft.com/office/officeart/2005/8/layout/vList5"/>
    <dgm:cxn modelId="{49FC6350-035F-4395-9186-B5263B798E9A}" type="presParOf" srcId="{6DAEB7FD-41FC-42FF-88A8-C839418EE2C1}" destId="{448B4F88-9547-43AD-8D98-FB7589F761A8}" srcOrd="0" destOrd="0" presId="urn:microsoft.com/office/officeart/2005/8/layout/vList5"/>
    <dgm:cxn modelId="{966D75D4-5B60-4158-9EE3-53FCF5E02BE1}" type="presParOf" srcId="{4E07AFD1-0E72-419B-A5DF-272EB2961857}" destId="{88E5E516-447F-48CB-A796-65180F5F7180}" srcOrd="5" destOrd="0" presId="urn:microsoft.com/office/officeart/2005/8/layout/vList5"/>
    <dgm:cxn modelId="{D71CD80D-1692-4A34-B715-640345A38445}" type="presParOf" srcId="{4E07AFD1-0E72-419B-A5DF-272EB2961857}" destId="{DC3D1310-ECBE-43DF-99C9-01F393B9B6CC}" srcOrd="6" destOrd="0" presId="urn:microsoft.com/office/officeart/2005/8/layout/vList5"/>
    <dgm:cxn modelId="{8D0537FE-0D35-422D-88D7-CBF2B0288B99}" type="presParOf" srcId="{DC3D1310-ECBE-43DF-99C9-01F393B9B6CC}" destId="{6B7DC8E8-DD2A-4739-8D5B-5FF1DF687E5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9C1E21-CA15-4A15-8A2D-9BD83FECDC94}"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it-IT"/>
        </a:p>
      </dgm:t>
    </dgm:pt>
    <dgm:pt modelId="{0A19D3D7-0A10-4326-B739-BC410B83A2F5}">
      <dgm:prSet custT="1"/>
      <dgm:spPr>
        <a:ln>
          <a:solidFill>
            <a:schemeClr val="bg2"/>
          </a:solidFill>
        </a:ln>
      </dgm:spPr>
      <dgm:t>
        <a:bodyPr/>
        <a:lstStyle/>
        <a:p>
          <a:pPr rtl="0"/>
          <a:r>
            <a:rPr lang="it-IT" sz="1400" b="1" dirty="0">
              <a:solidFill>
                <a:schemeClr val="tx1">
                  <a:lumMod val="65000"/>
                  <a:lumOff val="35000"/>
                </a:schemeClr>
              </a:solidFill>
              <a:latin typeface="Merriweather" panose="00000500000000000000" pitchFamily="2" charset="0"/>
              <a:ea typeface="Open Sans" pitchFamily="34" charset="0"/>
              <a:cs typeface="Open Sans" pitchFamily="34" charset="0"/>
            </a:rPr>
            <a:t>Introduzione:</a:t>
          </a:r>
          <a:endParaRPr lang="it-IT" sz="1400" dirty="0">
            <a:solidFill>
              <a:schemeClr val="tx1">
                <a:lumMod val="65000"/>
                <a:lumOff val="35000"/>
              </a:schemeClr>
            </a:solidFill>
            <a:latin typeface="Merriweather" panose="00000500000000000000" pitchFamily="2" charset="0"/>
            <a:ea typeface="Open Sans" pitchFamily="34" charset="0"/>
            <a:cs typeface="Open Sans" pitchFamily="34" charset="0"/>
          </a:endParaRPr>
        </a:p>
      </dgm:t>
    </dgm:pt>
    <dgm:pt modelId="{0EEA2620-35B0-4DB9-862D-A83DCB52E492}" type="parTrans" cxnId="{BDD01E04-4B75-4675-AC0A-07082E6A8DDF}">
      <dgm:prSet/>
      <dgm:spPr/>
      <dgm:t>
        <a:bodyPr/>
        <a:lstStyle/>
        <a:p>
          <a:endParaRPr lang="it-IT"/>
        </a:p>
      </dgm:t>
    </dgm:pt>
    <dgm:pt modelId="{06EC5C41-DB52-4848-B9CA-A6E9930F7085}" type="sibTrans" cxnId="{BDD01E04-4B75-4675-AC0A-07082E6A8DDF}">
      <dgm:prSet/>
      <dgm:spPr/>
      <dgm:t>
        <a:bodyPr/>
        <a:lstStyle/>
        <a:p>
          <a:endParaRPr lang="it-IT"/>
        </a:p>
      </dgm:t>
    </dgm:pt>
    <dgm:pt modelId="{8D8F9875-EB33-46FE-92B0-AACD9EB1D49A}">
      <dgm:prSet custT="1"/>
      <dgm:spPr>
        <a:ln>
          <a:solidFill>
            <a:schemeClr val="bg2"/>
          </a:solidFill>
        </a:ln>
      </dgm:spPr>
      <dgm:t>
        <a:bodyPr/>
        <a:lstStyle/>
        <a:p>
          <a:pPr rtl="0"/>
          <a:r>
            <a:rPr lang="it-IT" sz="1200" dirty="0">
              <a:solidFill>
                <a:schemeClr val="tx1">
                  <a:lumMod val="65000"/>
                  <a:lumOff val="35000"/>
                </a:schemeClr>
              </a:solidFill>
              <a:latin typeface="Merriweather" panose="00000500000000000000" pitchFamily="2" charset="0"/>
              <a:ea typeface="Open Sans" pitchFamily="34" charset="0"/>
              <a:cs typeface="Open Sans" pitchFamily="34" charset="0"/>
            </a:rPr>
            <a:t>illustra l’oggetto, l’argomento trattato nel principio di revisione; lo scopo dello stesso e la responsabilità del revisore in merito all’oggetto trattato nel principio.</a:t>
          </a:r>
        </a:p>
      </dgm:t>
    </dgm:pt>
    <dgm:pt modelId="{E7447037-D949-4A0A-B54A-AEFA202DAA41}" type="parTrans" cxnId="{7490E9BF-2211-4127-83EE-9E9520A3BD7F}">
      <dgm:prSet/>
      <dgm:spPr/>
      <dgm:t>
        <a:bodyPr/>
        <a:lstStyle/>
        <a:p>
          <a:endParaRPr lang="it-IT"/>
        </a:p>
      </dgm:t>
    </dgm:pt>
    <dgm:pt modelId="{356BC997-99B8-4EF2-954E-4A1DD0ADC9C6}" type="sibTrans" cxnId="{7490E9BF-2211-4127-83EE-9E9520A3BD7F}">
      <dgm:prSet/>
      <dgm:spPr/>
      <dgm:t>
        <a:bodyPr/>
        <a:lstStyle/>
        <a:p>
          <a:endParaRPr lang="it-IT"/>
        </a:p>
      </dgm:t>
    </dgm:pt>
    <dgm:pt modelId="{6E3F0038-7621-4A7B-BAE0-4BC7B82ED008}">
      <dgm:prSet custT="1"/>
      <dgm:spPr>
        <a:ln>
          <a:solidFill>
            <a:schemeClr val="bg2"/>
          </a:solidFill>
        </a:ln>
      </dgm:spPr>
      <dgm:t>
        <a:bodyPr/>
        <a:lstStyle/>
        <a:p>
          <a:pPr rtl="0"/>
          <a:r>
            <a:rPr lang="it-IT" sz="1400" b="1" dirty="0">
              <a:solidFill>
                <a:schemeClr val="tx1">
                  <a:lumMod val="65000"/>
                  <a:lumOff val="35000"/>
                </a:schemeClr>
              </a:solidFill>
              <a:latin typeface="Merriweather" panose="00000500000000000000" pitchFamily="2" charset="0"/>
              <a:ea typeface="Open Sans" pitchFamily="34" charset="0"/>
              <a:cs typeface="Open Sans" pitchFamily="34" charset="0"/>
            </a:rPr>
            <a:t>Obiettivo:</a:t>
          </a:r>
          <a:r>
            <a:rPr lang="it-IT" sz="1400" dirty="0">
              <a:solidFill>
                <a:schemeClr val="tx1">
                  <a:lumMod val="65000"/>
                  <a:lumOff val="35000"/>
                </a:schemeClr>
              </a:solidFill>
              <a:latin typeface="Merriweather" panose="00000500000000000000" pitchFamily="2" charset="0"/>
              <a:ea typeface="Open Sans" pitchFamily="34" charset="0"/>
              <a:cs typeface="Open Sans" pitchFamily="34" charset="0"/>
            </a:rPr>
            <a:t> </a:t>
          </a:r>
        </a:p>
      </dgm:t>
    </dgm:pt>
    <dgm:pt modelId="{640C439E-175C-4026-819D-D0373892BF43}" type="parTrans" cxnId="{11C41888-BDCC-4287-89FB-4AFB9DC9B3B5}">
      <dgm:prSet/>
      <dgm:spPr/>
      <dgm:t>
        <a:bodyPr/>
        <a:lstStyle/>
        <a:p>
          <a:endParaRPr lang="it-IT"/>
        </a:p>
      </dgm:t>
    </dgm:pt>
    <dgm:pt modelId="{03CC2562-C371-4E68-802A-A55C9D289C8B}" type="sibTrans" cxnId="{11C41888-BDCC-4287-89FB-4AFB9DC9B3B5}">
      <dgm:prSet/>
      <dgm:spPr/>
      <dgm:t>
        <a:bodyPr/>
        <a:lstStyle/>
        <a:p>
          <a:endParaRPr lang="it-IT"/>
        </a:p>
      </dgm:t>
    </dgm:pt>
    <dgm:pt modelId="{610DD3BD-B604-487F-8956-4664C3639B6E}">
      <dgm:prSet custT="1"/>
      <dgm:spPr>
        <a:ln>
          <a:solidFill>
            <a:schemeClr val="bg2"/>
          </a:solidFill>
        </a:ln>
      </dgm:spPr>
      <dgm:t>
        <a:bodyPr/>
        <a:lstStyle/>
        <a:p>
          <a:pPr rtl="0"/>
          <a:r>
            <a:rPr lang="it-IT" sz="1200" dirty="0">
              <a:solidFill>
                <a:schemeClr val="tx1">
                  <a:lumMod val="65000"/>
                  <a:lumOff val="35000"/>
                </a:schemeClr>
              </a:solidFill>
              <a:latin typeface="Merriweather" panose="00000500000000000000" pitchFamily="2" charset="0"/>
              <a:ea typeface="Open Sans" pitchFamily="34" charset="0"/>
              <a:cs typeface="Open Sans" pitchFamily="34" charset="0"/>
            </a:rPr>
            <a:t>definisce i risultati che il revisore deve perseguire con riferimento all’oggetto del principio. </a:t>
          </a:r>
          <a:r>
            <a:rPr lang="it-IT" sz="1200" i="1" dirty="0">
              <a:solidFill>
                <a:schemeClr val="tx1">
                  <a:lumMod val="65000"/>
                  <a:lumOff val="35000"/>
                </a:schemeClr>
              </a:solidFill>
              <a:latin typeface="Merriweather" panose="00000500000000000000" pitchFamily="2" charset="0"/>
              <a:ea typeface="Open Sans" pitchFamily="34" charset="0"/>
              <a:cs typeface="Open Sans" pitchFamily="34" charset="0"/>
            </a:rPr>
            <a:t>Ciascun principio può contenere uno o più obiettivi che vanno intesi nel contesto dell’obiettivo generale di revisione.</a:t>
          </a:r>
          <a:endParaRPr lang="it-IT" sz="1200" dirty="0">
            <a:solidFill>
              <a:schemeClr val="tx1">
                <a:lumMod val="65000"/>
                <a:lumOff val="35000"/>
              </a:schemeClr>
            </a:solidFill>
            <a:latin typeface="Merriweather" panose="00000500000000000000" pitchFamily="2" charset="0"/>
            <a:ea typeface="Open Sans" pitchFamily="34" charset="0"/>
            <a:cs typeface="Open Sans" pitchFamily="34" charset="0"/>
          </a:endParaRPr>
        </a:p>
      </dgm:t>
    </dgm:pt>
    <dgm:pt modelId="{595D48C1-85E6-4251-A8CD-CAAB035AE6B1}" type="parTrans" cxnId="{97117CB7-701E-417C-91EE-A1E05FFF2505}">
      <dgm:prSet/>
      <dgm:spPr/>
      <dgm:t>
        <a:bodyPr/>
        <a:lstStyle/>
        <a:p>
          <a:endParaRPr lang="it-IT"/>
        </a:p>
      </dgm:t>
    </dgm:pt>
    <dgm:pt modelId="{D41D2AF7-BC22-46C4-A374-25C1558F0A13}" type="sibTrans" cxnId="{97117CB7-701E-417C-91EE-A1E05FFF2505}">
      <dgm:prSet/>
      <dgm:spPr/>
      <dgm:t>
        <a:bodyPr/>
        <a:lstStyle/>
        <a:p>
          <a:endParaRPr lang="it-IT"/>
        </a:p>
      </dgm:t>
    </dgm:pt>
    <dgm:pt modelId="{259DDF81-C175-4533-872F-A423A6B4939B}">
      <dgm:prSet custT="1"/>
      <dgm:spPr>
        <a:ln>
          <a:solidFill>
            <a:schemeClr val="bg2"/>
          </a:solidFill>
        </a:ln>
      </dgm:spPr>
      <dgm:t>
        <a:bodyPr/>
        <a:lstStyle/>
        <a:p>
          <a:pPr rtl="0"/>
          <a:r>
            <a:rPr lang="it-IT" sz="1400" b="1" dirty="0">
              <a:solidFill>
                <a:schemeClr val="tx1">
                  <a:lumMod val="65000"/>
                  <a:lumOff val="35000"/>
                </a:schemeClr>
              </a:solidFill>
              <a:latin typeface="Merriweather" panose="00000500000000000000" pitchFamily="2" charset="0"/>
              <a:ea typeface="Open Sans" pitchFamily="34" charset="0"/>
              <a:cs typeface="Open Sans" pitchFamily="34" charset="0"/>
            </a:rPr>
            <a:t>Definizione</a:t>
          </a:r>
          <a:r>
            <a:rPr lang="it-IT" sz="1400" dirty="0">
              <a:solidFill>
                <a:schemeClr val="tx1">
                  <a:lumMod val="65000"/>
                  <a:lumOff val="35000"/>
                </a:schemeClr>
              </a:solidFill>
              <a:latin typeface="Merriweather" panose="00000500000000000000" pitchFamily="2" charset="0"/>
              <a:ea typeface="Open Sans" pitchFamily="34" charset="0"/>
              <a:cs typeface="Open Sans" pitchFamily="34" charset="0"/>
            </a:rPr>
            <a:t>:</a:t>
          </a:r>
        </a:p>
      </dgm:t>
    </dgm:pt>
    <dgm:pt modelId="{137CE8C1-58D7-42CF-8969-32DB63F70A68}" type="parTrans" cxnId="{26DBFD17-E233-4D81-B283-EB2821A0CBF1}">
      <dgm:prSet/>
      <dgm:spPr/>
      <dgm:t>
        <a:bodyPr/>
        <a:lstStyle/>
        <a:p>
          <a:endParaRPr lang="it-IT"/>
        </a:p>
      </dgm:t>
    </dgm:pt>
    <dgm:pt modelId="{B9479D6C-274A-4435-AC42-D9084D4EBC3B}" type="sibTrans" cxnId="{26DBFD17-E233-4D81-B283-EB2821A0CBF1}">
      <dgm:prSet/>
      <dgm:spPr/>
      <dgm:t>
        <a:bodyPr/>
        <a:lstStyle/>
        <a:p>
          <a:endParaRPr lang="it-IT"/>
        </a:p>
      </dgm:t>
    </dgm:pt>
    <dgm:pt modelId="{C2B7D84B-999F-4F26-AF92-FEA3CA44039B}">
      <dgm:prSet custT="1"/>
      <dgm:spPr>
        <a:ln>
          <a:solidFill>
            <a:schemeClr val="bg2"/>
          </a:solidFill>
        </a:ln>
      </dgm:spPr>
      <dgm:t>
        <a:bodyPr/>
        <a:lstStyle/>
        <a:p>
          <a:pPr rtl="0"/>
          <a:r>
            <a:rPr lang="it-IT" sz="1400" b="1" dirty="0">
              <a:solidFill>
                <a:schemeClr val="tx1">
                  <a:lumMod val="65000"/>
                  <a:lumOff val="35000"/>
                </a:schemeClr>
              </a:solidFill>
              <a:latin typeface="Merriweather" panose="00000500000000000000" pitchFamily="2" charset="0"/>
              <a:ea typeface="Open Sans" pitchFamily="34" charset="0"/>
              <a:cs typeface="Open Sans" pitchFamily="34" charset="0"/>
            </a:rPr>
            <a:t>Linee guida ed altro materiale esplicativo</a:t>
          </a:r>
          <a:r>
            <a:rPr lang="it-IT" sz="1400" dirty="0">
              <a:solidFill>
                <a:schemeClr val="tx1">
                  <a:lumMod val="65000"/>
                  <a:lumOff val="35000"/>
                </a:schemeClr>
              </a:solidFill>
              <a:latin typeface="Merriweather" panose="00000500000000000000" pitchFamily="2" charset="0"/>
              <a:ea typeface="Open Sans" pitchFamily="34" charset="0"/>
              <a:cs typeface="Open Sans" pitchFamily="34" charset="0"/>
            </a:rPr>
            <a:t>:</a:t>
          </a:r>
        </a:p>
      </dgm:t>
    </dgm:pt>
    <dgm:pt modelId="{98F1C424-63F8-4E92-A746-7CF854B73668}" type="parTrans" cxnId="{953A1113-7D73-45EE-B54E-F3C73A6A6B33}">
      <dgm:prSet/>
      <dgm:spPr/>
      <dgm:t>
        <a:bodyPr/>
        <a:lstStyle/>
        <a:p>
          <a:endParaRPr lang="it-IT"/>
        </a:p>
      </dgm:t>
    </dgm:pt>
    <dgm:pt modelId="{70BCE073-BD60-469D-868B-749A72569F77}" type="sibTrans" cxnId="{953A1113-7D73-45EE-B54E-F3C73A6A6B33}">
      <dgm:prSet/>
      <dgm:spPr/>
      <dgm:t>
        <a:bodyPr/>
        <a:lstStyle/>
        <a:p>
          <a:endParaRPr lang="it-IT"/>
        </a:p>
      </dgm:t>
    </dgm:pt>
    <dgm:pt modelId="{FBA6AF7F-3C3B-4503-BE6B-98B0FAA6723F}">
      <dgm:prSet custT="1"/>
      <dgm:spPr>
        <a:ln>
          <a:solidFill>
            <a:schemeClr val="bg2"/>
          </a:solidFill>
        </a:ln>
      </dgm:spPr>
      <dgm:t>
        <a:bodyPr/>
        <a:lstStyle/>
        <a:p>
          <a:pPr rtl="0"/>
          <a:r>
            <a:rPr lang="it-IT" sz="1400" b="1" dirty="0">
              <a:solidFill>
                <a:schemeClr val="tx1">
                  <a:lumMod val="65000"/>
                  <a:lumOff val="35000"/>
                </a:schemeClr>
              </a:solidFill>
              <a:latin typeface="Merriweather" panose="00000500000000000000" pitchFamily="2" charset="0"/>
              <a:ea typeface="Open Sans" pitchFamily="34" charset="0"/>
              <a:cs typeface="Open Sans" pitchFamily="34" charset="0"/>
            </a:rPr>
            <a:t>Regole:</a:t>
          </a:r>
          <a:endParaRPr lang="it-IT" sz="1400" dirty="0">
            <a:solidFill>
              <a:schemeClr val="tx1">
                <a:lumMod val="65000"/>
                <a:lumOff val="35000"/>
              </a:schemeClr>
            </a:solidFill>
            <a:latin typeface="Merriweather" panose="00000500000000000000" pitchFamily="2" charset="0"/>
            <a:ea typeface="Open Sans" pitchFamily="34" charset="0"/>
            <a:cs typeface="Open Sans" pitchFamily="34" charset="0"/>
          </a:endParaRPr>
        </a:p>
      </dgm:t>
    </dgm:pt>
    <dgm:pt modelId="{D01901A8-7F11-4DCC-B888-47592CE9BB74}" type="parTrans" cxnId="{EF09A398-A359-492B-9D32-7A9D5B6A7F52}">
      <dgm:prSet/>
      <dgm:spPr/>
      <dgm:t>
        <a:bodyPr/>
        <a:lstStyle/>
        <a:p>
          <a:endParaRPr lang="it-IT"/>
        </a:p>
      </dgm:t>
    </dgm:pt>
    <dgm:pt modelId="{C7BF8C54-255D-4AF3-B39B-995BA06F7E4F}" type="sibTrans" cxnId="{EF09A398-A359-492B-9D32-7A9D5B6A7F52}">
      <dgm:prSet/>
      <dgm:spPr/>
      <dgm:t>
        <a:bodyPr/>
        <a:lstStyle/>
        <a:p>
          <a:endParaRPr lang="it-IT"/>
        </a:p>
      </dgm:t>
    </dgm:pt>
    <dgm:pt modelId="{766B4E94-BBCA-4958-9F1C-B49343DFAF3C}">
      <dgm:prSet custT="1"/>
      <dgm:spPr>
        <a:ln>
          <a:solidFill>
            <a:schemeClr val="bg2"/>
          </a:solidFill>
        </a:ln>
      </dgm:spPr>
      <dgm:t>
        <a:bodyPr/>
        <a:lstStyle/>
        <a:p>
          <a:pPr rtl="0"/>
          <a:r>
            <a:rPr lang="it-IT" sz="1200" dirty="0">
              <a:solidFill>
                <a:schemeClr val="tx1">
                  <a:lumMod val="65000"/>
                  <a:lumOff val="35000"/>
                </a:schemeClr>
              </a:solidFill>
              <a:latin typeface="Merriweather" panose="00000500000000000000" pitchFamily="2" charset="0"/>
              <a:ea typeface="Open Sans" pitchFamily="34" charset="0"/>
              <a:cs typeface="Open Sans" pitchFamily="34" charset="0"/>
            </a:rPr>
            <a:t>contiene il significato attribuito ai termini chiave utilizzati ai fini dei principi di revisione.</a:t>
          </a:r>
        </a:p>
      </dgm:t>
    </dgm:pt>
    <dgm:pt modelId="{2114CF19-FC41-4317-99B1-2B35EB21A834}" type="parTrans" cxnId="{9B84C8FF-5E6C-4092-93DD-F83D0E651F4E}">
      <dgm:prSet/>
      <dgm:spPr/>
      <dgm:t>
        <a:bodyPr/>
        <a:lstStyle/>
        <a:p>
          <a:endParaRPr lang="it-IT"/>
        </a:p>
      </dgm:t>
    </dgm:pt>
    <dgm:pt modelId="{4ABEDE89-1F50-4264-B729-91364BD8E53E}" type="sibTrans" cxnId="{9B84C8FF-5E6C-4092-93DD-F83D0E651F4E}">
      <dgm:prSet/>
      <dgm:spPr/>
      <dgm:t>
        <a:bodyPr/>
        <a:lstStyle/>
        <a:p>
          <a:endParaRPr lang="it-IT"/>
        </a:p>
      </dgm:t>
    </dgm:pt>
    <dgm:pt modelId="{17AFBEF0-A562-49D8-AD9B-ECEA6BB7A754}">
      <dgm:prSet custT="1"/>
      <dgm:spPr>
        <a:ln>
          <a:solidFill>
            <a:schemeClr val="bg2"/>
          </a:solidFill>
        </a:ln>
      </dgm:spPr>
      <dgm:t>
        <a:bodyPr/>
        <a:lstStyle/>
        <a:p>
          <a:pPr rtl="0"/>
          <a:r>
            <a:rPr lang="it-IT" sz="1200" dirty="0">
              <a:solidFill>
                <a:schemeClr val="tx1">
                  <a:lumMod val="65000"/>
                  <a:lumOff val="35000"/>
                </a:schemeClr>
              </a:solidFill>
              <a:latin typeface="Merriweather" panose="00000500000000000000" pitchFamily="2" charset="0"/>
              <a:ea typeface="Open Sans" pitchFamily="34" charset="0"/>
              <a:cs typeface="Open Sans" pitchFamily="34" charset="0"/>
            </a:rPr>
            <a:t>definisce gli strumenti appropriati per realizzare gli obiettivi da perseguire. Le regole sono esposte utilizzando l’espressione “deve”.</a:t>
          </a:r>
        </a:p>
      </dgm:t>
    </dgm:pt>
    <dgm:pt modelId="{2E0279AF-0945-4C90-834B-44FCBB186D27}" type="parTrans" cxnId="{64AF7789-9EEB-4B02-8525-DC1FDE6C86A8}">
      <dgm:prSet/>
      <dgm:spPr/>
      <dgm:t>
        <a:bodyPr/>
        <a:lstStyle/>
        <a:p>
          <a:endParaRPr lang="it-IT"/>
        </a:p>
      </dgm:t>
    </dgm:pt>
    <dgm:pt modelId="{FDBABF38-46A4-4225-A86F-3922AF3F3D58}" type="sibTrans" cxnId="{64AF7789-9EEB-4B02-8525-DC1FDE6C86A8}">
      <dgm:prSet/>
      <dgm:spPr/>
      <dgm:t>
        <a:bodyPr/>
        <a:lstStyle/>
        <a:p>
          <a:endParaRPr lang="it-IT"/>
        </a:p>
      </dgm:t>
    </dgm:pt>
    <dgm:pt modelId="{058132A4-21CB-4C0C-A74B-9B3DB7B422A7}">
      <dgm:prSet custT="1"/>
      <dgm:spPr>
        <a:ln>
          <a:solidFill>
            <a:schemeClr val="bg2"/>
          </a:solidFill>
        </a:ln>
      </dgm:spPr>
      <dgm:t>
        <a:bodyPr/>
        <a:lstStyle/>
        <a:p>
          <a:pPr rtl="0"/>
          <a:r>
            <a:rPr lang="it-IT" sz="1200" dirty="0">
              <a:solidFill>
                <a:schemeClr val="tx1">
                  <a:lumMod val="65000"/>
                  <a:lumOff val="35000"/>
                </a:schemeClr>
              </a:solidFill>
              <a:latin typeface="Merriweather" panose="00000500000000000000" pitchFamily="2" charset="0"/>
              <a:ea typeface="Open Sans" pitchFamily="34" charset="0"/>
              <a:cs typeface="Open Sans" pitchFamily="34" charset="0"/>
            </a:rPr>
            <a:t>specifica il significato delle regole ed il loro ambito di applicazione e fornisce una guida per metterle in atto, contribuendo così alla loro corretta  applicazione.</a:t>
          </a:r>
        </a:p>
      </dgm:t>
    </dgm:pt>
    <dgm:pt modelId="{349C28C9-C0A0-4D09-906F-B29E40209CA6}" type="parTrans" cxnId="{BF88C81B-6CCC-4FCC-AD76-C907ECD18A00}">
      <dgm:prSet/>
      <dgm:spPr/>
      <dgm:t>
        <a:bodyPr/>
        <a:lstStyle/>
        <a:p>
          <a:endParaRPr lang="it-IT"/>
        </a:p>
      </dgm:t>
    </dgm:pt>
    <dgm:pt modelId="{1BCB561D-E971-432D-8F5B-2B5052C86DED}" type="sibTrans" cxnId="{BF88C81B-6CCC-4FCC-AD76-C907ECD18A00}">
      <dgm:prSet/>
      <dgm:spPr/>
      <dgm:t>
        <a:bodyPr/>
        <a:lstStyle/>
        <a:p>
          <a:endParaRPr lang="it-IT"/>
        </a:p>
      </dgm:t>
    </dgm:pt>
    <dgm:pt modelId="{12DC296B-E7B4-45A2-88C1-7E5AE287A67F}" type="pres">
      <dgm:prSet presAssocID="{A99C1E21-CA15-4A15-8A2D-9BD83FECDC94}" presName="Name0" presStyleCnt="0">
        <dgm:presLayoutVars>
          <dgm:dir/>
          <dgm:animLvl val="lvl"/>
          <dgm:resizeHandles val="exact"/>
        </dgm:presLayoutVars>
      </dgm:prSet>
      <dgm:spPr/>
      <dgm:t>
        <a:bodyPr/>
        <a:lstStyle/>
        <a:p>
          <a:endParaRPr lang="it-IT"/>
        </a:p>
      </dgm:t>
    </dgm:pt>
    <dgm:pt modelId="{C16FDEC6-15D4-4335-8E2C-B4016C218F5E}" type="pres">
      <dgm:prSet presAssocID="{0A19D3D7-0A10-4326-B739-BC410B83A2F5}" presName="linNode" presStyleCnt="0"/>
      <dgm:spPr/>
    </dgm:pt>
    <dgm:pt modelId="{BBF6BBCC-7C7D-43AD-BC4E-98719F71374B}" type="pres">
      <dgm:prSet presAssocID="{0A19D3D7-0A10-4326-B739-BC410B83A2F5}" presName="parentText" presStyleLbl="node1" presStyleIdx="0" presStyleCnt="5" custLinFactNeighborY="-8254">
        <dgm:presLayoutVars>
          <dgm:chMax val="1"/>
          <dgm:bulletEnabled val="1"/>
        </dgm:presLayoutVars>
      </dgm:prSet>
      <dgm:spPr/>
      <dgm:t>
        <a:bodyPr/>
        <a:lstStyle/>
        <a:p>
          <a:endParaRPr lang="it-IT"/>
        </a:p>
      </dgm:t>
    </dgm:pt>
    <dgm:pt modelId="{FDFAD560-36BB-48C3-8044-8EE5D00017B3}" type="pres">
      <dgm:prSet presAssocID="{0A19D3D7-0A10-4326-B739-BC410B83A2F5}" presName="descendantText" presStyleLbl="alignAccFollowNode1" presStyleIdx="0" presStyleCnt="5" custScaleY="187417">
        <dgm:presLayoutVars>
          <dgm:bulletEnabled val="1"/>
        </dgm:presLayoutVars>
      </dgm:prSet>
      <dgm:spPr/>
      <dgm:t>
        <a:bodyPr/>
        <a:lstStyle/>
        <a:p>
          <a:endParaRPr lang="it-IT"/>
        </a:p>
      </dgm:t>
    </dgm:pt>
    <dgm:pt modelId="{E8884A97-0429-456D-A216-9CD400E33F3A}" type="pres">
      <dgm:prSet presAssocID="{06EC5C41-DB52-4848-B9CA-A6E9930F7085}" presName="sp" presStyleCnt="0"/>
      <dgm:spPr/>
    </dgm:pt>
    <dgm:pt modelId="{615C4440-B880-42FB-9464-0FFE8EA55C76}" type="pres">
      <dgm:prSet presAssocID="{6E3F0038-7621-4A7B-BAE0-4BC7B82ED008}" presName="linNode" presStyleCnt="0"/>
      <dgm:spPr/>
    </dgm:pt>
    <dgm:pt modelId="{23E89533-F911-485D-BA9F-D69CD54F310E}" type="pres">
      <dgm:prSet presAssocID="{6E3F0038-7621-4A7B-BAE0-4BC7B82ED008}" presName="parentText" presStyleLbl="node1" presStyleIdx="1" presStyleCnt="5" custLinFactNeighborX="-740" custLinFactNeighborY="-6288">
        <dgm:presLayoutVars>
          <dgm:chMax val="1"/>
          <dgm:bulletEnabled val="1"/>
        </dgm:presLayoutVars>
      </dgm:prSet>
      <dgm:spPr/>
      <dgm:t>
        <a:bodyPr/>
        <a:lstStyle/>
        <a:p>
          <a:endParaRPr lang="it-IT"/>
        </a:p>
      </dgm:t>
    </dgm:pt>
    <dgm:pt modelId="{2CFC2020-798E-4180-8F0B-E5CEA60F0FAA}" type="pres">
      <dgm:prSet presAssocID="{6E3F0038-7621-4A7B-BAE0-4BC7B82ED008}" presName="descendantText" presStyleLbl="alignAccFollowNode1" presStyleIdx="1" presStyleCnt="5" custScaleY="130373" custLinFactNeighborX="-1315" custLinFactNeighborY="-7861">
        <dgm:presLayoutVars>
          <dgm:bulletEnabled val="1"/>
        </dgm:presLayoutVars>
      </dgm:prSet>
      <dgm:spPr/>
      <dgm:t>
        <a:bodyPr/>
        <a:lstStyle/>
        <a:p>
          <a:endParaRPr lang="it-IT"/>
        </a:p>
      </dgm:t>
    </dgm:pt>
    <dgm:pt modelId="{967BA9C8-5243-4A27-8B9E-1163B4236CC6}" type="pres">
      <dgm:prSet presAssocID="{03CC2562-C371-4E68-802A-A55C9D289C8B}" presName="sp" presStyleCnt="0"/>
      <dgm:spPr/>
    </dgm:pt>
    <dgm:pt modelId="{4DF5076C-37C9-478C-95CB-5416F0F91C36}" type="pres">
      <dgm:prSet presAssocID="{259DDF81-C175-4533-872F-A423A6B4939B}" presName="linNode" presStyleCnt="0"/>
      <dgm:spPr/>
    </dgm:pt>
    <dgm:pt modelId="{60606F15-495D-471C-BF6C-12FE44B8CCBB}" type="pres">
      <dgm:prSet presAssocID="{259DDF81-C175-4533-872F-A423A6B4939B}" presName="parentText" presStyleLbl="node1" presStyleIdx="2" presStyleCnt="5" custLinFactNeighborX="-739" custLinFactNeighborY="-6288">
        <dgm:presLayoutVars>
          <dgm:chMax val="1"/>
          <dgm:bulletEnabled val="1"/>
        </dgm:presLayoutVars>
      </dgm:prSet>
      <dgm:spPr/>
      <dgm:t>
        <a:bodyPr/>
        <a:lstStyle/>
        <a:p>
          <a:endParaRPr lang="it-IT"/>
        </a:p>
      </dgm:t>
    </dgm:pt>
    <dgm:pt modelId="{29831A36-D88B-4986-B051-746B43506BCF}" type="pres">
      <dgm:prSet presAssocID="{259DDF81-C175-4533-872F-A423A6B4939B}" presName="descendantText" presStyleLbl="alignAccFollowNode1" presStyleIdx="2" presStyleCnt="5" custScaleY="118186" custLinFactNeighborX="-1314" custLinFactNeighborY="-7861">
        <dgm:presLayoutVars>
          <dgm:bulletEnabled val="1"/>
        </dgm:presLayoutVars>
      </dgm:prSet>
      <dgm:spPr/>
      <dgm:t>
        <a:bodyPr/>
        <a:lstStyle/>
        <a:p>
          <a:endParaRPr lang="it-IT"/>
        </a:p>
      </dgm:t>
    </dgm:pt>
    <dgm:pt modelId="{3335DAD8-7D54-421E-BEBA-DB7C9AC9EB35}" type="pres">
      <dgm:prSet presAssocID="{B9479D6C-274A-4435-AC42-D9084D4EBC3B}" presName="sp" presStyleCnt="0"/>
      <dgm:spPr/>
    </dgm:pt>
    <dgm:pt modelId="{28AC5D88-D7A0-46CE-85E8-21FA87639E35}" type="pres">
      <dgm:prSet presAssocID="{FBA6AF7F-3C3B-4503-BE6B-98B0FAA6723F}" presName="linNode" presStyleCnt="0"/>
      <dgm:spPr/>
    </dgm:pt>
    <dgm:pt modelId="{E072C3AE-018F-4F7A-A4A0-CE1A45F54AE3}" type="pres">
      <dgm:prSet presAssocID="{FBA6AF7F-3C3B-4503-BE6B-98B0FAA6723F}" presName="parentText" presStyleLbl="node1" presStyleIdx="3" presStyleCnt="5" custLinFactNeighborX="-739" custLinFactNeighborY="-6288">
        <dgm:presLayoutVars>
          <dgm:chMax val="1"/>
          <dgm:bulletEnabled val="1"/>
        </dgm:presLayoutVars>
      </dgm:prSet>
      <dgm:spPr/>
      <dgm:t>
        <a:bodyPr/>
        <a:lstStyle/>
        <a:p>
          <a:endParaRPr lang="it-IT"/>
        </a:p>
      </dgm:t>
    </dgm:pt>
    <dgm:pt modelId="{E3A4C29D-D20D-4F24-A8AF-F3004509C747}" type="pres">
      <dgm:prSet presAssocID="{FBA6AF7F-3C3B-4503-BE6B-98B0FAA6723F}" presName="descendantText" presStyleLbl="alignAccFollowNode1" presStyleIdx="3" presStyleCnt="5" custScaleY="171132" custLinFactNeighborX="-1314" custLinFactNeighborY="-7861">
        <dgm:presLayoutVars>
          <dgm:bulletEnabled val="1"/>
        </dgm:presLayoutVars>
      </dgm:prSet>
      <dgm:spPr/>
      <dgm:t>
        <a:bodyPr/>
        <a:lstStyle/>
        <a:p>
          <a:endParaRPr lang="it-IT"/>
        </a:p>
      </dgm:t>
    </dgm:pt>
    <dgm:pt modelId="{B98FD984-0FD0-47BB-8612-3C2B8AF6AA43}" type="pres">
      <dgm:prSet presAssocID="{C7BF8C54-255D-4AF3-B39B-995BA06F7E4F}" presName="sp" presStyleCnt="0"/>
      <dgm:spPr/>
    </dgm:pt>
    <dgm:pt modelId="{C36C52D5-EB1B-4CDE-9E4F-8F3C4CCF7124}" type="pres">
      <dgm:prSet presAssocID="{C2B7D84B-999F-4F26-AF92-FEA3CA44039B}" presName="linNode" presStyleCnt="0"/>
      <dgm:spPr/>
    </dgm:pt>
    <dgm:pt modelId="{B2444CEB-D441-4A86-8931-EC6EE7ADB89C}" type="pres">
      <dgm:prSet presAssocID="{C2B7D84B-999F-4F26-AF92-FEA3CA44039B}" presName="parentText" presStyleLbl="node1" presStyleIdx="4" presStyleCnt="5" custLinFactNeighborX="-739" custLinFactNeighborY="-6288">
        <dgm:presLayoutVars>
          <dgm:chMax val="1"/>
          <dgm:bulletEnabled val="1"/>
        </dgm:presLayoutVars>
      </dgm:prSet>
      <dgm:spPr/>
      <dgm:t>
        <a:bodyPr/>
        <a:lstStyle/>
        <a:p>
          <a:endParaRPr lang="it-IT"/>
        </a:p>
      </dgm:t>
    </dgm:pt>
    <dgm:pt modelId="{75E9F9F1-C98C-4DC7-9FB3-1C0B64A21396}" type="pres">
      <dgm:prSet presAssocID="{C2B7D84B-999F-4F26-AF92-FEA3CA44039B}" presName="descendantText" presStyleLbl="alignAccFollowNode1" presStyleIdx="4" presStyleCnt="5" custScaleY="156989" custLinFactNeighborX="-1314" custLinFactNeighborY="-7861">
        <dgm:presLayoutVars>
          <dgm:bulletEnabled val="1"/>
        </dgm:presLayoutVars>
      </dgm:prSet>
      <dgm:spPr/>
      <dgm:t>
        <a:bodyPr/>
        <a:lstStyle/>
        <a:p>
          <a:endParaRPr lang="it-IT"/>
        </a:p>
      </dgm:t>
    </dgm:pt>
  </dgm:ptLst>
  <dgm:cxnLst>
    <dgm:cxn modelId="{FD46985F-063B-4BAB-A071-20900C743AA9}" type="presOf" srcId="{A99C1E21-CA15-4A15-8A2D-9BD83FECDC94}" destId="{12DC296B-E7B4-45A2-88C1-7E5AE287A67F}" srcOrd="0" destOrd="0" presId="urn:microsoft.com/office/officeart/2005/8/layout/vList5"/>
    <dgm:cxn modelId="{64AF7789-9EEB-4B02-8525-DC1FDE6C86A8}" srcId="{FBA6AF7F-3C3B-4503-BE6B-98B0FAA6723F}" destId="{17AFBEF0-A562-49D8-AD9B-ECEA6BB7A754}" srcOrd="0" destOrd="0" parTransId="{2E0279AF-0945-4C90-834B-44FCBB186D27}" sibTransId="{FDBABF38-46A4-4225-A86F-3922AF3F3D58}"/>
    <dgm:cxn modelId="{4324CC60-B8CE-475C-A8E4-A8479D03046D}" type="presOf" srcId="{17AFBEF0-A562-49D8-AD9B-ECEA6BB7A754}" destId="{E3A4C29D-D20D-4F24-A8AF-F3004509C747}" srcOrd="0" destOrd="0" presId="urn:microsoft.com/office/officeart/2005/8/layout/vList5"/>
    <dgm:cxn modelId="{BF88C81B-6CCC-4FCC-AD76-C907ECD18A00}" srcId="{C2B7D84B-999F-4F26-AF92-FEA3CA44039B}" destId="{058132A4-21CB-4C0C-A74B-9B3DB7B422A7}" srcOrd="0" destOrd="0" parTransId="{349C28C9-C0A0-4D09-906F-B29E40209CA6}" sibTransId="{1BCB561D-E971-432D-8F5B-2B5052C86DED}"/>
    <dgm:cxn modelId="{A388D3BD-81CC-4933-A44C-DD158272DAEA}" type="presOf" srcId="{058132A4-21CB-4C0C-A74B-9B3DB7B422A7}" destId="{75E9F9F1-C98C-4DC7-9FB3-1C0B64A21396}" srcOrd="0" destOrd="0" presId="urn:microsoft.com/office/officeart/2005/8/layout/vList5"/>
    <dgm:cxn modelId="{5B4D8D61-4F76-4AE4-A8A7-609202DDCF48}" type="presOf" srcId="{610DD3BD-B604-487F-8956-4664C3639B6E}" destId="{2CFC2020-798E-4180-8F0B-E5CEA60F0FAA}" srcOrd="0" destOrd="0" presId="urn:microsoft.com/office/officeart/2005/8/layout/vList5"/>
    <dgm:cxn modelId="{6E3CFA28-8CA8-4026-BCC7-DBEAF7E6D5F9}" type="presOf" srcId="{8D8F9875-EB33-46FE-92B0-AACD9EB1D49A}" destId="{FDFAD560-36BB-48C3-8044-8EE5D00017B3}" srcOrd="0" destOrd="0" presId="urn:microsoft.com/office/officeart/2005/8/layout/vList5"/>
    <dgm:cxn modelId="{236E899C-C175-4586-8F1E-0C6A4B080321}" type="presOf" srcId="{259DDF81-C175-4533-872F-A423A6B4939B}" destId="{60606F15-495D-471C-BF6C-12FE44B8CCBB}" srcOrd="0" destOrd="0" presId="urn:microsoft.com/office/officeart/2005/8/layout/vList5"/>
    <dgm:cxn modelId="{BDD01E04-4B75-4675-AC0A-07082E6A8DDF}" srcId="{A99C1E21-CA15-4A15-8A2D-9BD83FECDC94}" destId="{0A19D3D7-0A10-4326-B739-BC410B83A2F5}" srcOrd="0" destOrd="0" parTransId="{0EEA2620-35B0-4DB9-862D-A83DCB52E492}" sibTransId="{06EC5C41-DB52-4848-B9CA-A6E9930F7085}"/>
    <dgm:cxn modelId="{9E0F8F4E-8461-4141-BDD4-EAEB97056D3D}" type="presOf" srcId="{C2B7D84B-999F-4F26-AF92-FEA3CA44039B}" destId="{B2444CEB-D441-4A86-8931-EC6EE7ADB89C}" srcOrd="0" destOrd="0" presId="urn:microsoft.com/office/officeart/2005/8/layout/vList5"/>
    <dgm:cxn modelId="{9D30A8F1-1442-476B-BA1C-226E22B91A8E}" type="presOf" srcId="{766B4E94-BBCA-4958-9F1C-B49343DFAF3C}" destId="{29831A36-D88B-4986-B051-746B43506BCF}" srcOrd="0" destOrd="0" presId="urn:microsoft.com/office/officeart/2005/8/layout/vList5"/>
    <dgm:cxn modelId="{EF09A398-A359-492B-9D32-7A9D5B6A7F52}" srcId="{A99C1E21-CA15-4A15-8A2D-9BD83FECDC94}" destId="{FBA6AF7F-3C3B-4503-BE6B-98B0FAA6723F}" srcOrd="3" destOrd="0" parTransId="{D01901A8-7F11-4DCC-B888-47592CE9BB74}" sibTransId="{C7BF8C54-255D-4AF3-B39B-995BA06F7E4F}"/>
    <dgm:cxn modelId="{EA3C37F9-2A89-4A71-A1FA-856933A0AA96}" type="presOf" srcId="{0A19D3D7-0A10-4326-B739-BC410B83A2F5}" destId="{BBF6BBCC-7C7D-43AD-BC4E-98719F71374B}" srcOrd="0" destOrd="0" presId="urn:microsoft.com/office/officeart/2005/8/layout/vList5"/>
    <dgm:cxn modelId="{11C41888-BDCC-4287-89FB-4AFB9DC9B3B5}" srcId="{A99C1E21-CA15-4A15-8A2D-9BD83FECDC94}" destId="{6E3F0038-7621-4A7B-BAE0-4BC7B82ED008}" srcOrd="1" destOrd="0" parTransId="{640C439E-175C-4026-819D-D0373892BF43}" sibTransId="{03CC2562-C371-4E68-802A-A55C9D289C8B}"/>
    <dgm:cxn modelId="{7490E9BF-2211-4127-83EE-9E9520A3BD7F}" srcId="{0A19D3D7-0A10-4326-B739-BC410B83A2F5}" destId="{8D8F9875-EB33-46FE-92B0-AACD9EB1D49A}" srcOrd="0" destOrd="0" parTransId="{E7447037-D949-4A0A-B54A-AEFA202DAA41}" sibTransId="{356BC997-99B8-4EF2-954E-4A1DD0ADC9C6}"/>
    <dgm:cxn modelId="{953A1113-7D73-45EE-B54E-F3C73A6A6B33}" srcId="{A99C1E21-CA15-4A15-8A2D-9BD83FECDC94}" destId="{C2B7D84B-999F-4F26-AF92-FEA3CA44039B}" srcOrd="4" destOrd="0" parTransId="{98F1C424-63F8-4E92-A746-7CF854B73668}" sibTransId="{70BCE073-BD60-469D-868B-749A72569F77}"/>
    <dgm:cxn modelId="{97117CB7-701E-417C-91EE-A1E05FFF2505}" srcId="{6E3F0038-7621-4A7B-BAE0-4BC7B82ED008}" destId="{610DD3BD-B604-487F-8956-4664C3639B6E}" srcOrd="0" destOrd="0" parTransId="{595D48C1-85E6-4251-A8CD-CAAB035AE6B1}" sibTransId="{D41D2AF7-BC22-46C4-A374-25C1558F0A13}"/>
    <dgm:cxn modelId="{7E90CC9D-328E-4D0D-8A6F-4DA5CCF1B23D}" type="presOf" srcId="{6E3F0038-7621-4A7B-BAE0-4BC7B82ED008}" destId="{23E89533-F911-485D-BA9F-D69CD54F310E}" srcOrd="0" destOrd="0" presId="urn:microsoft.com/office/officeart/2005/8/layout/vList5"/>
    <dgm:cxn modelId="{1F3FF9D4-8ED3-4E23-9993-4CE149F74BDA}" type="presOf" srcId="{FBA6AF7F-3C3B-4503-BE6B-98B0FAA6723F}" destId="{E072C3AE-018F-4F7A-A4A0-CE1A45F54AE3}" srcOrd="0" destOrd="0" presId="urn:microsoft.com/office/officeart/2005/8/layout/vList5"/>
    <dgm:cxn modelId="{26DBFD17-E233-4D81-B283-EB2821A0CBF1}" srcId="{A99C1E21-CA15-4A15-8A2D-9BD83FECDC94}" destId="{259DDF81-C175-4533-872F-A423A6B4939B}" srcOrd="2" destOrd="0" parTransId="{137CE8C1-58D7-42CF-8969-32DB63F70A68}" sibTransId="{B9479D6C-274A-4435-AC42-D9084D4EBC3B}"/>
    <dgm:cxn modelId="{9B84C8FF-5E6C-4092-93DD-F83D0E651F4E}" srcId="{259DDF81-C175-4533-872F-A423A6B4939B}" destId="{766B4E94-BBCA-4958-9F1C-B49343DFAF3C}" srcOrd="0" destOrd="0" parTransId="{2114CF19-FC41-4317-99B1-2B35EB21A834}" sibTransId="{4ABEDE89-1F50-4264-B729-91364BD8E53E}"/>
    <dgm:cxn modelId="{79C6508F-EFD6-4CE3-990C-9A4B0DF4EC81}" type="presParOf" srcId="{12DC296B-E7B4-45A2-88C1-7E5AE287A67F}" destId="{C16FDEC6-15D4-4335-8E2C-B4016C218F5E}" srcOrd="0" destOrd="0" presId="urn:microsoft.com/office/officeart/2005/8/layout/vList5"/>
    <dgm:cxn modelId="{0F9B6B8D-4751-4464-B3C9-042FAA8A3BEB}" type="presParOf" srcId="{C16FDEC6-15D4-4335-8E2C-B4016C218F5E}" destId="{BBF6BBCC-7C7D-43AD-BC4E-98719F71374B}" srcOrd="0" destOrd="0" presId="urn:microsoft.com/office/officeart/2005/8/layout/vList5"/>
    <dgm:cxn modelId="{74112772-893C-4003-B697-34C77B5385BD}" type="presParOf" srcId="{C16FDEC6-15D4-4335-8E2C-B4016C218F5E}" destId="{FDFAD560-36BB-48C3-8044-8EE5D00017B3}" srcOrd="1" destOrd="0" presId="urn:microsoft.com/office/officeart/2005/8/layout/vList5"/>
    <dgm:cxn modelId="{C67AFDBD-F3A7-4ED4-A8EE-34949D257C41}" type="presParOf" srcId="{12DC296B-E7B4-45A2-88C1-7E5AE287A67F}" destId="{E8884A97-0429-456D-A216-9CD400E33F3A}" srcOrd="1" destOrd="0" presId="urn:microsoft.com/office/officeart/2005/8/layout/vList5"/>
    <dgm:cxn modelId="{3E5C32D8-CAA4-43AF-ADEA-EBCA2662CFEA}" type="presParOf" srcId="{12DC296B-E7B4-45A2-88C1-7E5AE287A67F}" destId="{615C4440-B880-42FB-9464-0FFE8EA55C76}" srcOrd="2" destOrd="0" presId="urn:microsoft.com/office/officeart/2005/8/layout/vList5"/>
    <dgm:cxn modelId="{CA31E7B0-315F-4CC4-B1FF-DE67E1E4376D}" type="presParOf" srcId="{615C4440-B880-42FB-9464-0FFE8EA55C76}" destId="{23E89533-F911-485D-BA9F-D69CD54F310E}" srcOrd="0" destOrd="0" presId="urn:microsoft.com/office/officeart/2005/8/layout/vList5"/>
    <dgm:cxn modelId="{BB4EBB0D-1F5B-4BD0-9B0D-14A289ACF400}" type="presParOf" srcId="{615C4440-B880-42FB-9464-0FFE8EA55C76}" destId="{2CFC2020-798E-4180-8F0B-E5CEA60F0FAA}" srcOrd="1" destOrd="0" presId="urn:microsoft.com/office/officeart/2005/8/layout/vList5"/>
    <dgm:cxn modelId="{0DEB5CAC-FB9B-4F70-A0EA-C0B8B5F7AAE2}" type="presParOf" srcId="{12DC296B-E7B4-45A2-88C1-7E5AE287A67F}" destId="{967BA9C8-5243-4A27-8B9E-1163B4236CC6}" srcOrd="3" destOrd="0" presId="urn:microsoft.com/office/officeart/2005/8/layout/vList5"/>
    <dgm:cxn modelId="{BC419658-3E2A-43C0-BA9C-61D8091DEB3E}" type="presParOf" srcId="{12DC296B-E7B4-45A2-88C1-7E5AE287A67F}" destId="{4DF5076C-37C9-478C-95CB-5416F0F91C36}" srcOrd="4" destOrd="0" presId="urn:microsoft.com/office/officeart/2005/8/layout/vList5"/>
    <dgm:cxn modelId="{9CFD08B9-4F36-4A44-B8D5-CEB83F6F9BAA}" type="presParOf" srcId="{4DF5076C-37C9-478C-95CB-5416F0F91C36}" destId="{60606F15-495D-471C-BF6C-12FE44B8CCBB}" srcOrd="0" destOrd="0" presId="urn:microsoft.com/office/officeart/2005/8/layout/vList5"/>
    <dgm:cxn modelId="{8540B259-56D3-4A47-A7F8-A38B4540F304}" type="presParOf" srcId="{4DF5076C-37C9-478C-95CB-5416F0F91C36}" destId="{29831A36-D88B-4986-B051-746B43506BCF}" srcOrd="1" destOrd="0" presId="urn:microsoft.com/office/officeart/2005/8/layout/vList5"/>
    <dgm:cxn modelId="{9C7D7327-14FD-49C6-A734-D43C10FF83BF}" type="presParOf" srcId="{12DC296B-E7B4-45A2-88C1-7E5AE287A67F}" destId="{3335DAD8-7D54-421E-BEBA-DB7C9AC9EB35}" srcOrd="5" destOrd="0" presId="urn:microsoft.com/office/officeart/2005/8/layout/vList5"/>
    <dgm:cxn modelId="{DD1EBE45-33FF-4AF1-84DB-E03012D322AD}" type="presParOf" srcId="{12DC296B-E7B4-45A2-88C1-7E5AE287A67F}" destId="{28AC5D88-D7A0-46CE-85E8-21FA87639E35}" srcOrd="6" destOrd="0" presId="urn:microsoft.com/office/officeart/2005/8/layout/vList5"/>
    <dgm:cxn modelId="{ACCAFBE6-6013-4C57-BC49-6297C4ED7669}" type="presParOf" srcId="{28AC5D88-D7A0-46CE-85E8-21FA87639E35}" destId="{E072C3AE-018F-4F7A-A4A0-CE1A45F54AE3}" srcOrd="0" destOrd="0" presId="urn:microsoft.com/office/officeart/2005/8/layout/vList5"/>
    <dgm:cxn modelId="{5FA1C158-F256-4CC4-96D4-23889B4BAB8D}" type="presParOf" srcId="{28AC5D88-D7A0-46CE-85E8-21FA87639E35}" destId="{E3A4C29D-D20D-4F24-A8AF-F3004509C747}" srcOrd="1" destOrd="0" presId="urn:microsoft.com/office/officeart/2005/8/layout/vList5"/>
    <dgm:cxn modelId="{0D1B596A-8DB8-44E8-B396-A69808635D71}" type="presParOf" srcId="{12DC296B-E7B4-45A2-88C1-7E5AE287A67F}" destId="{B98FD984-0FD0-47BB-8612-3C2B8AF6AA43}" srcOrd="7" destOrd="0" presId="urn:microsoft.com/office/officeart/2005/8/layout/vList5"/>
    <dgm:cxn modelId="{302DC62F-5CDF-4A3A-8128-C37B9155A71A}" type="presParOf" srcId="{12DC296B-E7B4-45A2-88C1-7E5AE287A67F}" destId="{C36C52D5-EB1B-4CDE-9E4F-8F3C4CCF7124}" srcOrd="8" destOrd="0" presId="urn:microsoft.com/office/officeart/2005/8/layout/vList5"/>
    <dgm:cxn modelId="{D938A3D7-D697-4E02-8ADB-C3A9F98BEE6E}" type="presParOf" srcId="{C36C52D5-EB1B-4CDE-9E4F-8F3C4CCF7124}" destId="{B2444CEB-D441-4A86-8931-EC6EE7ADB89C}" srcOrd="0" destOrd="0" presId="urn:microsoft.com/office/officeart/2005/8/layout/vList5"/>
    <dgm:cxn modelId="{3B2544AB-3024-4442-A453-14F293A603FA}" type="presParOf" srcId="{C36C52D5-EB1B-4CDE-9E4F-8F3C4CCF7124}" destId="{75E9F9F1-C98C-4DC7-9FB3-1C0B64A213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95704F-EC47-4321-9E3B-C274739C2A8C}" type="doc">
      <dgm:prSet loTypeId="urn:microsoft.com/office/officeart/2016/7/layout/HorizontalActionList" loCatId="List" qsTypeId="urn:microsoft.com/office/officeart/2005/8/quickstyle/simple2" qsCatId="simple" csTypeId="urn:microsoft.com/office/officeart/2005/8/colors/accent5_2" csCatId="accent5" phldr="1"/>
      <dgm:spPr/>
      <dgm:t>
        <a:bodyPr/>
        <a:lstStyle/>
        <a:p>
          <a:endParaRPr lang="it-IT"/>
        </a:p>
      </dgm:t>
    </dgm:pt>
    <dgm:pt modelId="{46B5B141-EE82-4F3B-ABEE-451857E10329}">
      <dgm:prSet/>
      <dgm:spPr/>
      <dgm:t>
        <a:bodyPr/>
        <a:lstStyle/>
        <a:p>
          <a:pPr rtl="0"/>
          <a:r>
            <a:rPr lang="it-IT" b="1">
              <a:latin typeface="Merriweather" panose="00000500000000000000" pitchFamily="2" charset="0"/>
            </a:rPr>
            <a:t>Da 200 a 265</a:t>
          </a:r>
          <a:endParaRPr lang="it-IT">
            <a:latin typeface="Merriweather" panose="00000500000000000000" pitchFamily="2" charset="0"/>
          </a:endParaRPr>
        </a:p>
      </dgm:t>
    </dgm:pt>
    <dgm:pt modelId="{9AC946B6-06A8-4A37-A8F1-AEAF4EA0319A}" type="parTrans" cxnId="{D8B38184-F3BE-462F-823F-FBFFF03DD25D}">
      <dgm:prSet/>
      <dgm:spPr/>
      <dgm:t>
        <a:bodyPr/>
        <a:lstStyle/>
        <a:p>
          <a:endParaRPr lang="it-IT"/>
        </a:p>
      </dgm:t>
    </dgm:pt>
    <dgm:pt modelId="{1C61FB34-B2A4-42BC-8B56-C5BDEBBE615D}" type="sibTrans" cxnId="{D8B38184-F3BE-462F-823F-FBFFF03DD25D}">
      <dgm:prSet/>
      <dgm:spPr/>
      <dgm:t>
        <a:bodyPr/>
        <a:lstStyle/>
        <a:p>
          <a:endParaRPr lang="it-IT"/>
        </a:p>
      </dgm:t>
    </dgm:pt>
    <dgm:pt modelId="{6076CBC7-BDC9-45E8-A525-02EDBB18A227}">
      <dgm:prSet/>
      <dgm:spPr/>
      <dgm:t>
        <a:bodyPr/>
        <a:lstStyle/>
        <a:p>
          <a:pPr rtl="0"/>
          <a:r>
            <a:rPr lang="it-IT" b="1" dirty="0">
              <a:latin typeface="Merriweather" panose="00000500000000000000" pitchFamily="2" charset="0"/>
            </a:rPr>
            <a:t>Valutazione e risposta ai rischi </a:t>
          </a:r>
          <a:endParaRPr lang="it-IT" dirty="0">
            <a:latin typeface="Merriweather" panose="00000500000000000000" pitchFamily="2" charset="0"/>
          </a:endParaRPr>
        </a:p>
      </dgm:t>
    </dgm:pt>
    <dgm:pt modelId="{988B9848-DB67-4250-9662-F4DFF6AC5095}" type="parTrans" cxnId="{2E27E501-3E84-4507-A1FB-BF9992E6468F}">
      <dgm:prSet/>
      <dgm:spPr/>
      <dgm:t>
        <a:bodyPr/>
        <a:lstStyle/>
        <a:p>
          <a:endParaRPr lang="it-IT"/>
        </a:p>
      </dgm:t>
    </dgm:pt>
    <dgm:pt modelId="{C039ED57-DB2A-4D29-8934-DAABB14C401C}" type="sibTrans" cxnId="{2E27E501-3E84-4507-A1FB-BF9992E6468F}">
      <dgm:prSet/>
      <dgm:spPr/>
      <dgm:t>
        <a:bodyPr/>
        <a:lstStyle/>
        <a:p>
          <a:endParaRPr lang="it-IT"/>
        </a:p>
      </dgm:t>
    </dgm:pt>
    <dgm:pt modelId="{F555F1CB-DB67-4876-AB69-254ED9832888}">
      <dgm:prSet/>
      <dgm:spPr/>
      <dgm:t>
        <a:bodyPr/>
        <a:lstStyle/>
        <a:p>
          <a:pPr rtl="0"/>
          <a:r>
            <a:rPr lang="it-IT" b="1">
              <a:latin typeface="Merriweather" panose="00000500000000000000" pitchFamily="2" charset="0"/>
            </a:rPr>
            <a:t>Da 300 a 450</a:t>
          </a:r>
          <a:endParaRPr lang="it-IT">
            <a:latin typeface="Merriweather" panose="00000500000000000000" pitchFamily="2" charset="0"/>
          </a:endParaRPr>
        </a:p>
      </dgm:t>
    </dgm:pt>
    <dgm:pt modelId="{E02A44C4-45EF-42C3-A2D2-44402C2BCEF3}" type="parTrans" cxnId="{0B3A0F12-5A6C-4B25-B340-584A1FC1F591}">
      <dgm:prSet/>
      <dgm:spPr/>
      <dgm:t>
        <a:bodyPr/>
        <a:lstStyle/>
        <a:p>
          <a:endParaRPr lang="it-IT"/>
        </a:p>
      </dgm:t>
    </dgm:pt>
    <dgm:pt modelId="{75D79636-F596-4717-9C02-E92E87E24D31}" type="sibTrans" cxnId="{0B3A0F12-5A6C-4B25-B340-584A1FC1F591}">
      <dgm:prSet/>
      <dgm:spPr/>
      <dgm:t>
        <a:bodyPr/>
        <a:lstStyle/>
        <a:p>
          <a:endParaRPr lang="it-IT"/>
        </a:p>
      </dgm:t>
    </dgm:pt>
    <dgm:pt modelId="{629931A2-6B74-45C5-863C-CE4C4DE45422}">
      <dgm:prSet/>
      <dgm:spPr/>
      <dgm:t>
        <a:bodyPr/>
        <a:lstStyle/>
        <a:p>
          <a:pPr rtl="0"/>
          <a:r>
            <a:rPr lang="it-IT" b="1">
              <a:latin typeface="Merriweather" panose="00000500000000000000" pitchFamily="2" charset="0"/>
            </a:rPr>
            <a:t>Elementi probativi</a:t>
          </a:r>
          <a:endParaRPr lang="it-IT">
            <a:latin typeface="Merriweather" panose="00000500000000000000" pitchFamily="2" charset="0"/>
          </a:endParaRPr>
        </a:p>
      </dgm:t>
    </dgm:pt>
    <dgm:pt modelId="{94FC1C1D-6FC9-41C6-B3EA-4AB5787B7538}" type="parTrans" cxnId="{6AB6C05B-3E57-4863-8107-2B5562FE6AFD}">
      <dgm:prSet/>
      <dgm:spPr/>
      <dgm:t>
        <a:bodyPr/>
        <a:lstStyle/>
        <a:p>
          <a:endParaRPr lang="it-IT"/>
        </a:p>
      </dgm:t>
    </dgm:pt>
    <dgm:pt modelId="{10E73F2F-7798-4B31-8D14-9591BDA29B6A}" type="sibTrans" cxnId="{6AB6C05B-3E57-4863-8107-2B5562FE6AFD}">
      <dgm:prSet/>
      <dgm:spPr/>
      <dgm:t>
        <a:bodyPr/>
        <a:lstStyle/>
        <a:p>
          <a:endParaRPr lang="it-IT"/>
        </a:p>
      </dgm:t>
    </dgm:pt>
    <dgm:pt modelId="{5EEDDA4C-9E4E-49F3-8AA1-37B79F902970}">
      <dgm:prSet/>
      <dgm:spPr/>
      <dgm:t>
        <a:bodyPr/>
        <a:lstStyle/>
        <a:p>
          <a:pPr rtl="0"/>
          <a:r>
            <a:rPr lang="it-IT" b="1">
              <a:latin typeface="Merriweather" panose="00000500000000000000" pitchFamily="2" charset="0"/>
            </a:rPr>
            <a:t>Da  500 a 580</a:t>
          </a:r>
          <a:endParaRPr lang="it-IT">
            <a:latin typeface="Merriweather" panose="00000500000000000000" pitchFamily="2" charset="0"/>
          </a:endParaRPr>
        </a:p>
      </dgm:t>
    </dgm:pt>
    <dgm:pt modelId="{A0F90F34-1F5B-4508-AA57-B21211ACD9F3}" type="parTrans" cxnId="{78737571-BB14-4E9C-A7FB-8211566109CA}">
      <dgm:prSet/>
      <dgm:spPr/>
      <dgm:t>
        <a:bodyPr/>
        <a:lstStyle/>
        <a:p>
          <a:endParaRPr lang="it-IT"/>
        </a:p>
      </dgm:t>
    </dgm:pt>
    <dgm:pt modelId="{7349082D-C5D3-4B50-9DEB-D525D4A6ED8B}" type="sibTrans" cxnId="{78737571-BB14-4E9C-A7FB-8211566109CA}">
      <dgm:prSet/>
      <dgm:spPr/>
      <dgm:t>
        <a:bodyPr/>
        <a:lstStyle/>
        <a:p>
          <a:endParaRPr lang="it-IT"/>
        </a:p>
      </dgm:t>
    </dgm:pt>
    <dgm:pt modelId="{A6B9344F-E680-4767-AAC9-5E2822D4A934}">
      <dgm:prSet/>
      <dgm:spPr/>
      <dgm:t>
        <a:bodyPr/>
        <a:lstStyle/>
        <a:p>
          <a:pPr rtl="0"/>
          <a:r>
            <a:rPr lang="it-IT" b="1">
              <a:latin typeface="Merriweather" panose="00000500000000000000" pitchFamily="2" charset="0"/>
            </a:rPr>
            <a:t>Utilizzo  del lavoro di altri soggetti</a:t>
          </a:r>
          <a:endParaRPr lang="it-IT">
            <a:latin typeface="Merriweather" panose="00000500000000000000" pitchFamily="2" charset="0"/>
          </a:endParaRPr>
        </a:p>
      </dgm:t>
    </dgm:pt>
    <dgm:pt modelId="{C3C57EF1-5D97-42BD-A0C0-F0A17BBB15E5}" type="parTrans" cxnId="{F741A280-8826-4EF2-AD05-A3B295BE0C97}">
      <dgm:prSet/>
      <dgm:spPr/>
      <dgm:t>
        <a:bodyPr/>
        <a:lstStyle/>
        <a:p>
          <a:endParaRPr lang="it-IT"/>
        </a:p>
      </dgm:t>
    </dgm:pt>
    <dgm:pt modelId="{A3F77056-5BDF-40EE-A993-695254949586}" type="sibTrans" cxnId="{F741A280-8826-4EF2-AD05-A3B295BE0C97}">
      <dgm:prSet/>
      <dgm:spPr/>
      <dgm:t>
        <a:bodyPr/>
        <a:lstStyle/>
        <a:p>
          <a:endParaRPr lang="it-IT"/>
        </a:p>
      </dgm:t>
    </dgm:pt>
    <dgm:pt modelId="{0CF87FAB-7DC0-464A-857F-DAB8F9D019D2}">
      <dgm:prSet/>
      <dgm:spPr/>
      <dgm:t>
        <a:bodyPr/>
        <a:lstStyle/>
        <a:p>
          <a:pPr rtl="0"/>
          <a:r>
            <a:rPr lang="it-IT" b="1" kern="1200">
              <a:latin typeface="Merriweather" panose="00000500000000000000" pitchFamily="2" charset="0"/>
            </a:rPr>
            <a:t>Da 600 a </a:t>
          </a:r>
          <a:r>
            <a:rPr lang="it-IT" b="1" kern="1200">
              <a:latin typeface="Merriweather" panose="00000500000000000000" pitchFamily="2" charset="0"/>
              <a:ea typeface="ＭＳ Ｐゴシック"/>
              <a:cs typeface="Arial"/>
            </a:rPr>
            <a:t>620</a:t>
          </a:r>
        </a:p>
      </dgm:t>
    </dgm:pt>
    <dgm:pt modelId="{45F65365-C24C-4AC8-8FE6-A0D22E3F84F7}" type="parTrans" cxnId="{77EFE2BC-6B39-4BDD-87FA-DFE1FFCA1D1A}">
      <dgm:prSet/>
      <dgm:spPr/>
      <dgm:t>
        <a:bodyPr/>
        <a:lstStyle/>
        <a:p>
          <a:endParaRPr lang="it-IT"/>
        </a:p>
      </dgm:t>
    </dgm:pt>
    <dgm:pt modelId="{72933E2E-50D4-44E3-952F-E9BF07785776}" type="sibTrans" cxnId="{77EFE2BC-6B39-4BDD-87FA-DFE1FFCA1D1A}">
      <dgm:prSet/>
      <dgm:spPr/>
      <dgm:t>
        <a:bodyPr/>
        <a:lstStyle/>
        <a:p>
          <a:endParaRPr lang="it-IT"/>
        </a:p>
      </dgm:t>
    </dgm:pt>
    <dgm:pt modelId="{60373B07-11FA-43FE-BD84-4F142335C0E0}">
      <dgm:prSet/>
      <dgm:spPr/>
      <dgm:t>
        <a:bodyPr/>
        <a:lstStyle/>
        <a:p>
          <a:pPr rtl="0"/>
          <a:r>
            <a:rPr lang="it-IT" b="1">
              <a:latin typeface="Merriweather" panose="00000500000000000000" pitchFamily="2" charset="0"/>
            </a:rPr>
            <a:t>Conclusione e giudizio</a:t>
          </a:r>
          <a:endParaRPr lang="it-IT">
            <a:latin typeface="Merriweather" panose="00000500000000000000" pitchFamily="2" charset="0"/>
          </a:endParaRPr>
        </a:p>
      </dgm:t>
    </dgm:pt>
    <dgm:pt modelId="{6E5BCFDC-E833-403E-9581-2326EC6A59EA}" type="parTrans" cxnId="{3103A2AD-2B76-4B2B-8A4C-0F7A295EFEE1}">
      <dgm:prSet/>
      <dgm:spPr/>
      <dgm:t>
        <a:bodyPr/>
        <a:lstStyle/>
        <a:p>
          <a:endParaRPr lang="it-IT"/>
        </a:p>
      </dgm:t>
    </dgm:pt>
    <dgm:pt modelId="{03A3CFFD-468E-4913-81FD-1B64D69CC73E}" type="sibTrans" cxnId="{3103A2AD-2B76-4B2B-8A4C-0F7A295EFEE1}">
      <dgm:prSet/>
      <dgm:spPr/>
      <dgm:t>
        <a:bodyPr/>
        <a:lstStyle/>
        <a:p>
          <a:endParaRPr lang="it-IT"/>
        </a:p>
      </dgm:t>
    </dgm:pt>
    <dgm:pt modelId="{2AD9F27B-285D-4BF4-8DD7-E8B30223D8B2}">
      <dgm:prSet/>
      <dgm:spPr/>
      <dgm:t>
        <a:bodyPr/>
        <a:lstStyle/>
        <a:p>
          <a:pPr rtl="0"/>
          <a:r>
            <a:rPr lang="it-IT" b="1">
              <a:latin typeface="Merriweather" panose="00000500000000000000" pitchFamily="2" charset="0"/>
            </a:rPr>
            <a:t>Da 700 a 720B</a:t>
          </a:r>
          <a:endParaRPr lang="it-IT">
            <a:latin typeface="Merriweather" panose="00000500000000000000" pitchFamily="2" charset="0"/>
          </a:endParaRPr>
        </a:p>
      </dgm:t>
    </dgm:pt>
    <dgm:pt modelId="{6262B78D-1C4E-4B0E-9B4E-32A5332FC337}" type="parTrans" cxnId="{3F7FF125-28EB-4C8D-8A68-9FD8FABE8009}">
      <dgm:prSet/>
      <dgm:spPr/>
      <dgm:t>
        <a:bodyPr/>
        <a:lstStyle/>
        <a:p>
          <a:endParaRPr lang="it-IT"/>
        </a:p>
      </dgm:t>
    </dgm:pt>
    <dgm:pt modelId="{49E356F7-1AF1-45E1-B46D-E824D8E779D2}" type="sibTrans" cxnId="{3F7FF125-28EB-4C8D-8A68-9FD8FABE8009}">
      <dgm:prSet/>
      <dgm:spPr/>
      <dgm:t>
        <a:bodyPr/>
        <a:lstStyle/>
        <a:p>
          <a:endParaRPr lang="it-IT"/>
        </a:p>
      </dgm:t>
    </dgm:pt>
    <dgm:pt modelId="{E19B5CFE-05E3-409A-AB4B-C53F6AC7ABE4}">
      <dgm:prSet/>
      <dgm:spPr/>
      <dgm:t>
        <a:bodyPr/>
        <a:lstStyle/>
        <a:p>
          <a:pPr rtl="0"/>
          <a:r>
            <a:rPr lang="it-IT" b="1">
              <a:latin typeface="Merriweather" panose="00000500000000000000" pitchFamily="2" charset="0"/>
            </a:rPr>
            <a:t>Principi generali e responsabilità</a:t>
          </a:r>
          <a:endParaRPr lang="it-IT">
            <a:latin typeface="Merriweather" panose="00000500000000000000" pitchFamily="2" charset="0"/>
          </a:endParaRPr>
        </a:p>
      </dgm:t>
    </dgm:pt>
    <dgm:pt modelId="{E65C2419-210C-4F10-BE09-05C32E393EAE}" type="sibTrans" cxnId="{DE9DF8EB-AAFC-49BC-A0BB-DE8D40BC053E}">
      <dgm:prSet/>
      <dgm:spPr/>
      <dgm:t>
        <a:bodyPr/>
        <a:lstStyle/>
        <a:p>
          <a:endParaRPr lang="it-IT"/>
        </a:p>
      </dgm:t>
    </dgm:pt>
    <dgm:pt modelId="{004A301B-65DA-404D-A5D7-C58C09265A04}" type="parTrans" cxnId="{DE9DF8EB-AAFC-49BC-A0BB-DE8D40BC053E}">
      <dgm:prSet/>
      <dgm:spPr/>
      <dgm:t>
        <a:bodyPr/>
        <a:lstStyle/>
        <a:p>
          <a:endParaRPr lang="it-IT"/>
        </a:p>
      </dgm:t>
    </dgm:pt>
    <dgm:pt modelId="{5B391315-BC5E-4BAC-8F3B-1AAD412FA02B}" type="pres">
      <dgm:prSet presAssocID="{1395704F-EC47-4321-9E3B-C274739C2A8C}" presName="Name0" presStyleCnt="0">
        <dgm:presLayoutVars>
          <dgm:dir/>
          <dgm:animLvl val="lvl"/>
          <dgm:resizeHandles val="exact"/>
        </dgm:presLayoutVars>
      </dgm:prSet>
      <dgm:spPr/>
      <dgm:t>
        <a:bodyPr/>
        <a:lstStyle/>
        <a:p>
          <a:endParaRPr lang="it-IT"/>
        </a:p>
      </dgm:t>
    </dgm:pt>
    <dgm:pt modelId="{5EC49055-5814-495D-84FF-D5DE65F0CF62}" type="pres">
      <dgm:prSet presAssocID="{E19B5CFE-05E3-409A-AB4B-C53F6AC7ABE4}" presName="composite" presStyleCnt="0"/>
      <dgm:spPr/>
    </dgm:pt>
    <dgm:pt modelId="{573F2FC2-98EF-4D10-BD9A-6EB5112073E6}" type="pres">
      <dgm:prSet presAssocID="{E19B5CFE-05E3-409A-AB4B-C53F6AC7ABE4}" presName="parTx" presStyleLbl="alignNode1" presStyleIdx="0" presStyleCnt="5">
        <dgm:presLayoutVars>
          <dgm:chMax val="0"/>
          <dgm:chPref val="0"/>
        </dgm:presLayoutVars>
      </dgm:prSet>
      <dgm:spPr/>
      <dgm:t>
        <a:bodyPr/>
        <a:lstStyle/>
        <a:p>
          <a:endParaRPr lang="it-IT"/>
        </a:p>
      </dgm:t>
    </dgm:pt>
    <dgm:pt modelId="{F50F73A0-3A01-4558-B6A6-76F5465C3F98}" type="pres">
      <dgm:prSet presAssocID="{E19B5CFE-05E3-409A-AB4B-C53F6AC7ABE4}" presName="desTx" presStyleLbl="alignAccFollowNode1" presStyleIdx="0" presStyleCnt="5">
        <dgm:presLayoutVars/>
      </dgm:prSet>
      <dgm:spPr/>
      <dgm:t>
        <a:bodyPr/>
        <a:lstStyle/>
        <a:p>
          <a:endParaRPr lang="it-IT"/>
        </a:p>
      </dgm:t>
    </dgm:pt>
    <dgm:pt modelId="{8C13A1AD-3F41-4407-AFD4-3EB87BBC063C}" type="pres">
      <dgm:prSet presAssocID="{E65C2419-210C-4F10-BE09-05C32E393EAE}" presName="space" presStyleCnt="0"/>
      <dgm:spPr/>
    </dgm:pt>
    <dgm:pt modelId="{41095F00-19C9-4BA0-8107-B9E807D2B923}" type="pres">
      <dgm:prSet presAssocID="{6076CBC7-BDC9-45E8-A525-02EDBB18A227}" presName="composite" presStyleCnt="0"/>
      <dgm:spPr/>
    </dgm:pt>
    <dgm:pt modelId="{109E7D1D-3B87-442A-95D8-95CCF5917F8B}" type="pres">
      <dgm:prSet presAssocID="{6076CBC7-BDC9-45E8-A525-02EDBB18A227}" presName="parTx" presStyleLbl="alignNode1" presStyleIdx="1" presStyleCnt="5">
        <dgm:presLayoutVars>
          <dgm:chMax val="0"/>
          <dgm:chPref val="0"/>
        </dgm:presLayoutVars>
      </dgm:prSet>
      <dgm:spPr/>
      <dgm:t>
        <a:bodyPr/>
        <a:lstStyle/>
        <a:p>
          <a:endParaRPr lang="it-IT"/>
        </a:p>
      </dgm:t>
    </dgm:pt>
    <dgm:pt modelId="{73AC80F0-BFAB-446B-A655-544FDA6217C3}" type="pres">
      <dgm:prSet presAssocID="{6076CBC7-BDC9-45E8-A525-02EDBB18A227}" presName="desTx" presStyleLbl="alignAccFollowNode1" presStyleIdx="1" presStyleCnt="5">
        <dgm:presLayoutVars/>
      </dgm:prSet>
      <dgm:spPr/>
      <dgm:t>
        <a:bodyPr/>
        <a:lstStyle/>
        <a:p>
          <a:endParaRPr lang="it-IT"/>
        </a:p>
      </dgm:t>
    </dgm:pt>
    <dgm:pt modelId="{F00D35CE-7FF7-451E-BAA9-7531EB037D22}" type="pres">
      <dgm:prSet presAssocID="{C039ED57-DB2A-4D29-8934-DAABB14C401C}" presName="space" presStyleCnt="0"/>
      <dgm:spPr/>
    </dgm:pt>
    <dgm:pt modelId="{78B5CE51-005B-4A01-A31A-0EE970DDA73D}" type="pres">
      <dgm:prSet presAssocID="{629931A2-6B74-45C5-863C-CE4C4DE45422}" presName="composite" presStyleCnt="0"/>
      <dgm:spPr/>
    </dgm:pt>
    <dgm:pt modelId="{E3DA24B8-65F0-4C56-BEB4-74B005A838C5}" type="pres">
      <dgm:prSet presAssocID="{629931A2-6B74-45C5-863C-CE4C4DE45422}" presName="parTx" presStyleLbl="alignNode1" presStyleIdx="2" presStyleCnt="5">
        <dgm:presLayoutVars>
          <dgm:chMax val="0"/>
          <dgm:chPref val="0"/>
        </dgm:presLayoutVars>
      </dgm:prSet>
      <dgm:spPr/>
      <dgm:t>
        <a:bodyPr/>
        <a:lstStyle/>
        <a:p>
          <a:endParaRPr lang="it-IT"/>
        </a:p>
      </dgm:t>
    </dgm:pt>
    <dgm:pt modelId="{A24BE8F9-9C5B-4F64-A6C1-03DC58C89A8A}" type="pres">
      <dgm:prSet presAssocID="{629931A2-6B74-45C5-863C-CE4C4DE45422}" presName="desTx" presStyleLbl="alignAccFollowNode1" presStyleIdx="2" presStyleCnt="5">
        <dgm:presLayoutVars/>
      </dgm:prSet>
      <dgm:spPr/>
      <dgm:t>
        <a:bodyPr/>
        <a:lstStyle/>
        <a:p>
          <a:endParaRPr lang="it-IT"/>
        </a:p>
      </dgm:t>
    </dgm:pt>
    <dgm:pt modelId="{92F04B3B-3AAE-4A86-BB9B-9962C9E8FD49}" type="pres">
      <dgm:prSet presAssocID="{10E73F2F-7798-4B31-8D14-9591BDA29B6A}" presName="space" presStyleCnt="0"/>
      <dgm:spPr/>
    </dgm:pt>
    <dgm:pt modelId="{93254BD7-4A9A-4938-A559-61E9D8120329}" type="pres">
      <dgm:prSet presAssocID="{A6B9344F-E680-4767-AAC9-5E2822D4A934}" presName="composite" presStyleCnt="0"/>
      <dgm:spPr/>
    </dgm:pt>
    <dgm:pt modelId="{A32913A7-C393-4A55-BBF6-37ACFA83EE50}" type="pres">
      <dgm:prSet presAssocID="{A6B9344F-E680-4767-AAC9-5E2822D4A934}" presName="parTx" presStyleLbl="alignNode1" presStyleIdx="3" presStyleCnt="5">
        <dgm:presLayoutVars>
          <dgm:chMax val="0"/>
          <dgm:chPref val="0"/>
        </dgm:presLayoutVars>
      </dgm:prSet>
      <dgm:spPr/>
      <dgm:t>
        <a:bodyPr/>
        <a:lstStyle/>
        <a:p>
          <a:endParaRPr lang="it-IT"/>
        </a:p>
      </dgm:t>
    </dgm:pt>
    <dgm:pt modelId="{C56C7889-55BF-4692-BA21-6D42C7BFF0D6}" type="pres">
      <dgm:prSet presAssocID="{A6B9344F-E680-4767-AAC9-5E2822D4A934}" presName="desTx" presStyleLbl="alignAccFollowNode1" presStyleIdx="3" presStyleCnt="5">
        <dgm:presLayoutVars/>
      </dgm:prSet>
      <dgm:spPr/>
      <dgm:t>
        <a:bodyPr/>
        <a:lstStyle/>
        <a:p>
          <a:endParaRPr lang="it-IT"/>
        </a:p>
      </dgm:t>
    </dgm:pt>
    <dgm:pt modelId="{2AEE6D9D-3520-438F-B5C1-18C4EF5D137B}" type="pres">
      <dgm:prSet presAssocID="{A3F77056-5BDF-40EE-A993-695254949586}" presName="space" presStyleCnt="0"/>
      <dgm:spPr/>
    </dgm:pt>
    <dgm:pt modelId="{5D24369C-EFE3-49AF-9D7F-7F9B95166D69}" type="pres">
      <dgm:prSet presAssocID="{60373B07-11FA-43FE-BD84-4F142335C0E0}" presName="composite" presStyleCnt="0"/>
      <dgm:spPr/>
    </dgm:pt>
    <dgm:pt modelId="{F24837C2-F618-4848-99F0-B925663306B0}" type="pres">
      <dgm:prSet presAssocID="{60373B07-11FA-43FE-BD84-4F142335C0E0}" presName="parTx" presStyleLbl="alignNode1" presStyleIdx="4" presStyleCnt="5">
        <dgm:presLayoutVars>
          <dgm:chMax val="0"/>
          <dgm:chPref val="0"/>
        </dgm:presLayoutVars>
      </dgm:prSet>
      <dgm:spPr/>
      <dgm:t>
        <a:bodyPr/>
        <a:lstStyle/>
        <a:p>
          <a:endParaRPr lang="it-IT"/>
        </a:p>
      </dgm:t>
    </dgm:pt>
    <dgm:pt modelId="{6F2D6429-0D89-4931-8B66-EE54AA922DF9}" type="pres">
      <dgm:prSet presAssocID="{60373B07-11FA-43FE-BD84-4F142335C0E0}" presName="desTx" presStyleLbl="alignAccFollowNode1" presStyleIdx="4" presStyleCnt="5">
        <dgm:presLayoutVars/>
      </dgm:prSet>
      <dgm:spPr/>
      <dgm:t>
        <a:bodyPr/>
        <a:lstStyle/>
        <a:p>
          <a:endParaRPr lang="it-IT"/>
        </a:p>
      </dgm:t>
    </dgm:pt>
  </dgm:ptLst>
  <dgm:cxnLst>
    <dgm:cxn modelId="{CD236646-3CC5-4D85-95A4-322FD8A1AA4A}" type="presOf" srcId="{F555F1CB-DB67-4876-AB69-254ED9832888}" destId="{73AC80F0-BFAB-446B-A655-544FDA6217C3}" srcOrd="0" destOrd="0" presId="urn:microsoft.com/office/officeart/2016/7/layout/HorizontalActionList"/>
    <dgm:cxn modelId="{2E27E501-3E84-4507-A1FB-BF9992E6468F}" srcId="{1395704F-EC47-4321-9E3B-C274739C2A8C}" destId="{6076CBC7-BDC9-45E8-A525-02EDBB18A227}" srcOrd="1" destOrd="0" parTransId="{988B9848-DB67-4250-9662-F4DFF6AC5095}" sibTransId="{C039ED57-DB2A-4D29-8934-DAABB14C401C}"/>
    <dgm:cxn modelId="{3103A2AD-2B76-4B2B-8A4C-0F7A295EFEE1}" srcId="{1395704F-EC47-4321-9E3B-C274739C2A8C}" destId="{60373B07-11FA-43FE-BD84-4F142335C0E0}" srcOrd="4" destOrd="0" parTransId="{6E5BCFDC-E833-403E-9581-2326EC6A59EA}" sibTransId="{03A3CFFD-468E-4913-81FD-1B64D69CC73E}"/>
    <dgm:cxn modelId="{C00887FC-C175-49D8-A8F9-B31F970519C6}" type="presOf" srcId="{E19B5CFE-05E3-409A-AB4B-C53F6AC7ABE4}" destId="{573F2FC2-98EF-4D10-BD9A-6EB5112073E6}" srcOrd="0" destOrd="0" presId="urn:microsoft.com/office/officeart/2016/7/layout/HorizontalActionList"/>
    <dgm:cxn modelId="{6AB6C05B-3E57-4863-8107-2B5562FE6AFD}" srcId="{1395704F-EC47-4321-9E3B-C274739C2A8C}" destId="{629931A2-6B74-45C5-863C-CE4C4DE45422}" srcOrd="2" destOrd="0" parTransId="{94FC1C1D-6FC9-41C6-B3EA-4AB5787B7538}" sibTransId="{10E73F2F-7798-4B31-8D14-9591BDA29B6A}"/>
    <dgm:cxn modelId="{D866ACF0-FA15-4EDE-BBAC-DF432A119732}" type="presOf" srcId="{46B5B141-EE82-4F3B-ABEE-451857E10329}" destId="{F50F73A0-3A01-4558-B6A6-76F5465C3F98}" srcOrd="0" destOrd="0" presId="urn:microsoft.com/office/officeart/2016/7/layout/HorizontalActionList"/>
    <dgm:cxn modelId="{24E4C207-92A4-4096-80D2-A09D9DBAAEEE}" type="presOf" srcId="{1395704F-EC47-4321-9E3B-C274739C2A8C}" destId="{5B391315-BC5E-4BAC-8F3B-1AAD412FA02B}" srcOrd="0" destOrd="0" presId="urn:microsoft.com/office/officeart/2016/7/layout/HorizontalActionList"/>
    <dgm:cxn modelId="{D8B38184-F3BE-462F-823F-FBFFF03DD25D}" srcId="{E19B5CFE-05E3-409A-AB4B-C53F6AC7ABE4}" destId="{46B5B141-EE82-4F3B-ABEE-451857E10329}" srcOrd="0" destOrd="0" parTransId="{9AC946B6-06A8-4A37-A8F1-AEAF4EA0319A}" sibTransId="{1C61FB34-B2A4-42BC-8B56-C5BDEBBE615D}"/>
    <dgm:cxn modelId="{2B34E568-7D7A-485D-A7CB-F1A739E1B29B}" type="presOf" srcId="{2AD9F27B-285D-4BF4-8DD7-E8B30223D8B2}" destId="{6F2D6429-0D89-4931-8B66-EE54AA922DF9}" srcOrd="0" destOrd="0" presId="urn:microsoft.com/office/officeart/2016/7/layout/HorizontalActionList"/>
    <dgm:cxn modelId="{E467000A-486B-4F47-A81C-54AE31C76895}" type="presOf" srcId="{6076CBC7-BDC9-45E8-A525-02EDBB18A227}" destId="{109E7D1D-3B87-442A-95D8-95CCF5917F8B}" srcOrd="0" destOrd="0" presId="urn:microsoft.com/office/officeart/2016/7/layout/HorizontalActionList"/>
    <dgm:cxn modelId="{00FCF0AF-11B6-41CD-AB35-6818C2E11A88}" type="presOf" srcId="{60373B07-11FA-43FE-BD84-4F142335C0E0}" destId="{F24837C2-F618-4848-99F0-B925663306B0}" srcOrd="0" destOrd="0" presId="urn:microsoft.com/office/officeart/2016/7/layout/HorizontalActionList"/>
    <dgm:cxn modelId="{3F7FF125-28EB-4C8D-8A68-9FD8FABE8009}" srcId="{60373B07-11FA-43FE-BD84-4F142335C0E0}" destId="{2AD9F27B-285D-4BF4-8DD7-E8B30223D8B2}" srcOrd="0" destOrd="0" parTransId="{6262B78D-1C4E-4B0E-9B4E-32A5332FC337}" sibTransId="{49E356F7-1AF1-45E1-B46D-E824D8E779D2}"/>
    <dgm:cxn modelId="{DE9DF8EB-AAFC-49BC-A0BB-DE8D40BC053E}" srcId="{1395704F-EC47-4321-9E3B-C274739C2A8C}" destId="{E19B5CFE-05E3-409A-AB4B-C53F6AC7ABE4}" srcOrd="0" destOrd="0" parTransId="{004A301B-65DA-404D-A5D7-C58C09265A04}" sibTransId="{E65C2419-210C-4F10-BE09-05C32E393EAE}"/>
    <dgm:cxn modelId="{77EFE2BC-6B39-4BDD-87FA-DFE1FFCA1D1A}" srcId="{A6B9344F-E680-4767-AAC9-5E2822D4A934}" destId="{0CF87FAB-7DC0-464A-857F-DAB8F9D019D2}" srcOrd="0" destOrd="0" parTransId="{45F65365-C24C-4AC8-8FE6-A0D22E3F84F7}" sibTransId="{72933E2E-50D4-44E3-952F-E9BF07785776}"/>
    <dgm:cxn modelId="{B08DFF6A-E621-40DC-89AF-2DF90D16B1C7}" type="presOf" srcId="{A6B9344F-E680-4767-AAC9-5E2822D4A934}" destId="{A32913A7-C393-4A55-BBF6-37ACFA83EE50}" srcOrd="0" destOrd="0" presId="urn:microsoft.com/office/officeart/2016/7/layout/HorizontalActionList"/>
    <dgm:cxn modelId="{78737571-BB14-4E9C-A7FB-8211566109CA}" srcId="{629931A2-6B74-45C5-863C-CE4C4DE45422}" destId="{5EEDDA4C-9E4E-49F3-8AA1-37B79F902970}" srcOrd="0" destOrd="0" parTransId="{A0F90F34-1F5B-4508-AA57-B21211ACD9F3}" sibTransId="{7349082D-C5D3-4B50-9DEB-D525D4A6ED8B}"/>
    <dgm:cxn modelId="{C9E3FA9E-AA45-411C-94EA-4719CC1A6EE6}" type="presOf" srcId="{5EEDDA4C-9E4E-49F3-8AA1-37B79F902970}" destId="{A24BE8F9-9C5B-4F64-A6C1-03DC58C89A8A}" srcOrd="0" destOrd="0" presId="urn:microsoft.com/office/officeart/2016/7/layout/HorizontalActionList"/>
    <dgm:cxn modelId="{F741A280-8826-4EF2-AD05-A3B295BE0C97}" srcId="{1395704F-EC47-4321-9E3B-C274739C2A8C}" destId="{A6B9344F-E680-4767-AAC9-5E2822D4A934}" srcOrd="3" destOrd="0" parTransId="{C3C57EF1-5D97-42BD-A0C0-F0A17BBB15E5}" sibTransId="{A3F77056-5BDF-40EE-A993-695254949586}"/>
    <dgm:cxn modelId="{78B05084-D16F-4056-8FA0-F3ABDFF7DB81}" type="presOf" srcId="{629931A2-6B74-45C5-863C-CE4C4DE45422}" destId="{E3DA24B8-65F0-4C56-BEB4-74B005A838C5}" srcOrd="0" destOrd="0" presId="urn:microsoft.com/office/officeart/2016/7/layout/HorizontalActionList"/>
    <dgm:cxn modelId="{E3F614FD-5D77-4862-8573-F83CC7BA0208}" type="presOf" srcId="{0CF87FAB-7DC0-464A-857F-DAB8F9D019D2}" destId="{C56C7889-55BF-4692-BA21-6D42C7BFF0D6}" srcOrd="0" destOrd="0" presId="urn:microsoft.com/office/officeart/2016/7/layout/HorizontalActionList"/>
    <dgm:cxn modelId="{0B3A0F12-5A6C-4B25-B340-584A1FC1F591}" srcId="{6076CBC7-BDC9-45E8-A525-02EDBB18A227}" destId="{F555F1CB-DB67-4876-AB69-254ED9832888}" srcOrd="0" destOrd="0" parTransId="{E02A44C4-45EF-42C3-A2D2-44402C2BCEF3}" sibTransId="{75D79636-F596-4717-9C02-E92E87E24D31}"/>
    <dgm:cxn modelId="{9163FACC-5601-42E3-B67D-0DB86E7300D4}" type="presParOf" srcId="{5B391315-BC5E-4BAC-8F3B-1AAD412FA02B}" destId="{5EC49055-5814-495D-84FF-D5DE65F0CF62}" srcOrd="0" destOrd="0" presId="urn:microsoft.com/office/officeart/2016/7/layout/HorizontalActionList"/>
    <dgm:cxn modelId="{E5494916-77FC-42FF-8861-CA431B98EC1A}" type="presParOf" srcId="{5EC49055-5814-495D-84FF-D5DE65F0CF62}" destId="{573F2FC2-98EF-4D10-BD9A-6EB5112073E6}" srcOrd="0" destOrd="0" presId="urn:microsoft.com/office/officeart/2016/7/layout/HorizontalActionList"/>
    <dgm:cxn modelId="{73AEA734-25CD-4D9F-ADD4-98816D7D6B71}" type="presParOf" srcId="{5EC49055-5814-495D-84FF-D5DE65F0CF62}" destId="{F50F73A0-3A01-4558-B6A6-76F5465C3F98}" srcOrd="1" destOrd="0" presId="urn:microsoft.com/office/officeart/2016/7/layout/HorizontalActionList"/>
    <dgm:cxn modelId="{F6E73140-6A5C-4209-BBDD-50F0C203D615}" type="presParOf" srcId="{5B391315-BC5E-4BAC-8F3B-1AAD412FA02B}" destId="{8C13A1AD-3F41-4407-AFD4-3EB87BBC063C}" srcOrd="1" destOrd="0" presId="urn:microsoft.com/office/officeart/2016/7/layout/HorizontalActionList"/>
    <dgm:cxn modelId="{92C249F6-5E0A-4186-A1F9-F11A9913A44D}" type="presParOf" srcId="{5B391315-BC5E-4BAC-8F3B-1AAD412FA02B}" destId="{41095F00-19C9-4BA0-8107-B9E807D2B923}" srcOrd="2" destOrd="0" presId="urn:microsoft.com/office/officeart/2016/7/layout/HorizontalActionList"/>
    <dgm:cxn modelId="{671CE5CA-1637-487F-A1C5-3EB74A26E656}" type="presParOf" srcId="{41095F00-19C9-4BA0-8107-B9E807D2B923}" destId="{109E7D1D-3B87-442A-95D8-95CCF5917F8B}" srcOrd="0" destOrd="0" presId="urn:microsoft.com/office/officeart/2016/7/layout/HorizontalActionList"/>
    <dgm:cxn modelId="{373A089A-0072-4806-87CF-99D81A466B6D}" type="presParOf" srcId="{41095F00-19C9-4BA0-8107-B9E807D2B923}" destId="{73AC80F0-BFAB-446B-A655-544FDA6217C3}" srcOrd="1" destOrd="0" presId="urn:microsoft.com/office/officeart/2016/7/layout/HorizontalActionList"/>
    <dgm:cxn modelId="{4349B8BC-CAF2-4BBA-8C66-D12E89757ACC}" type="presParOf" srcId="{5B391315-BC5E-4BAC-8F3B-1AAD412FA02B}" destId="{F00D35CE-7FF7-451E-BAA9-7531EB037D22}" srcOrd="3" destOrd="0" presId="urn:microsoft.com/office/officeart/2016/7/layout/HorizontalActionList"/>
    <dgm:cxn modelId="{C121A70D-6593-4F6C-A20F-3E1FD4E3193B}" type="presParOf" srcId="{5B391315-BC5E-4BAC-8F3B-1AAD412FA02B}" destId="{78B5CE51-005B-4A01-A31A-0EE970DDA73D}" srcOrd="4" destOrd="0" presId="urn:microsoft.com/office/officeart/2016/7/layout/HorizontalActionList"/>
    <dgm:cxn modelId="{6B2F2EA0-4FF0-4623-8D3A-F6D95A2253C4}" type="presParOf" srcId="{78B5CE51-005B-4A01-A31A-0EE970DDA73D}" destId="{E3DA24B8-65F0-4C56-BEB4-74B005A838C5}" srcOrd="0" destOrd="0" presId="urn:microsoft.com/office/officeart/2016/7/layout/HorizontalActionList"/>
    <dgm:cxn modelId="{CC67C2BF-1208-49C9-AB2B-F88DE56A55A0}" type="presParOf" srcId="{78B5CE51-005B-4A01-A31A-0EE970DDA73D}" destId="{A24BE8F9-9C5B-4F64-A6C1-03DC58C89A8A}" srcOrd="1" destOrd="0" presId="urn:microsoft.com/office/officeart/2016/7/layout/HorizontalActionList"/>
    <dgm:cxn modelId="{C295A2DF-8D4A-4BB6-85FA-D86EDF407592}" type="presParOf" srcId="{5B391315-BC5E-4BAC-8F3B-1AAD412FA02B}" destId="{92F04B3B-3AAE-4A86-BB9B-9962C9E8FD49}" srcOrd="5" destOrd="0" presId="urn:microsoft.com/office/officeart/2016/7/layout/HorizontalActionList"/>
    <dgm:cxn modelId="{A83E6D41-9574-43E3-9408-2E99ECF900A3}" type="presParOf" srcId="{5B391315-BC5E-4BAC-8F3B-1AAD412FA02B}" destId="{93254BD7-4A9A-4938-A559-61E9D8120329}" srcOrd="6" destOrd="0" presId="urn:microsoft.com/office/officeart/2016/7/layout/HorizontalActionList"/>
    <dgm:cxn modelId="{4D9FEDCC-FBE3-4ACF-8F33-4AA2A10D85E3}" type="presParOf" srcId="{93254BD7-4A9A-4938-A559-61E9D8120329}" destId="{A32913A7-C393-4A55-BBF6-37ACFA83EE50}" srcOrd="0" destOrd="0" presId="urn:microsoft.com/office/officeart/2016/7/layout/HorizontalActionList"/>
    <dgm:cxn modelId="{3E26D0D8-9A8B-4147-9EA3-17652F418E41}" type="presParOf" srcId="{93254BD7-4A9A-4938-A559-61E9D8120329}" destId="{C56C7889-55BF-4692-BA21-6D42C7BFF0D6}" srcOrd="1" destOrd="0" presId="urn:microsoft.com/office/officeart/2016/7/layout/HorizontalActionList"/>
    <dgm:cxn modelId="{93FAF1C3-BB0A-4C32-ABA0-05BF21CE40A7}" type="presParOf" srcId="{5B391315-BC5E-4BAC-8F3B-1AAD412FA02B}" destId="{2AEE6D9D-3520-438F-B5C1-18C4EF5D137B}" srcOrd="7" destOrd="0" presId="urn:microsoft.com/office/officeart/2016/7/layout/HorizontalActionList"/>
    <dgm:cxn modelId="{3B01B29F-3B2C-4082-A681-ECD5FF7E9D87}" type="presParOf" srcId="{5B391315-BC5E-4BAC-8F3B-1AAD412FA02B}" destId="{5D24369C-EFE3-49AF-9D7F-7F9B95166D69}" srcOrd="8" destOrd="0" presId="urn:microsoft.com/office/officeart/2016/7/layout/HorizontalActionList"/>
    <dgm:cxn modelId="{EDB2AA9F-7C58-46DC-B51A-C7FBEB598DA4}" type="presParOf" srcId="{5D24369C-EFE3-49AF-9D7F-7F9B95166D69}" destId="{F24837C2-F618-4848-99F0-B925663306B0}" srcOrd="0" destOrd="0" presId="urn:microsoft.com/office/officeart/2016/7/layout/HorizontalActionList"/>
    <dgm:cxn modelId="{D4A702DC-A886-4BF6-BA1B-FDA19CE512B1}" type="presParOf" srcId="{5D24369C-EFE3-49AF-9D7F-7F9B95166D69}" destId="{6F2D6429-0D89-4931-8B66-EE54AA922DF9}"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CA42F1-5E36-4F15-AB98-F43DEF17969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it-IT"/>
        </a:p>
      </dgm:t>
    </dgm:pt>
    <dgm:pt modelId="{5CB7F730-C56F-4581-AB85-CE7B61B78AF3}">
      <dgm:prSet/>
      <dgm:spPr>
        <a:ln>
          <a:solidFill>
            <a:schemeClr val="bg2"/>
          </a:solidFill>
        </a:ln>
      </dgm:spPr>
      <dgm:t>
        <a:bodyPr/>
        <a:lstStyle/>
        <a:p>
          <a:pPr rtl="0"/>
          <a:r>
            <a:rPr lang="it-IT" b="1" dirty="0">
              <a:solidFill>
                <a:schemeClr val="tx1">
                  <a:lumMod val="65000"/>
                  <a:lumOff val="35000"/>
                </a:schemeClr>
              </a:solidFill>
              <a:latin typeface="Merriweather" panose="00000500000000000000" pitchFamily="2" charset="0"/>
            </a:rPr>
            <a:t>ISA Italia 200  </a:t>
          </a:r>
          <a:r>
            <a:rPr lang="it-IT" dirty="0">
              <a:solidFill>
                <a:schemeClr val="tx1">
                  <a:lumMod val="65000"/>
                  <a:lumOff val="35000"/>
                </a:schemeClr>
              </a:solidFill>
              <a:latin typeface="Merriweather" panose="00000500000000000000" pitchFamily="2" charset="0"/>
            </a:rPr>
            <a:t>OBIETTIVI GENERALI DEL REVISORE INDIPENDENTE E SVOLGIMENTO DELLA REVISIONE CONTABILE IN CONFORMITA' AI PRINCIPI </a:t>
          </a:r>
          <a:r>
            <a:rPr lang="it-IT" dirty="0" err="1">
              <a:solidFill>
                <a:schemeClr val="tx1">
                  <a:lumMod val="65000"/>
                  <a:lumOff val="35000"/>
                </a:schemeClr>
              </a:solidFill>
              <a:latin typeface="Merriweather" panose="00000500000000000000" pitchFamily="2" charset="0"/>
            </a:rPr>
            <a:t>DI</a:t>
          </a:r>
          <a:r>
            <a:rPr lang="it-IT" dirty="0">
              <a:solidFill>
                <a:schemeClr val="tx1">
                  <a:lumMod val="65000"/>
                  <a:lumOff val="35000"/>
                </a:schemeClr>
              </a:solidFill>
              <a:latin typeface="Merriweather" panose="00000500000000000000" pitchFamily="2" charset="0"/>
            </a:rPr>
            <a:t> REVISIONE INTERNAZIONALI </a:t>
          </a:r>
        </a:p>
      </dgm:t>
    </dgm:pt>
    <dgm:pt modelId="{770193C2-EB42-4494-A723-2C5365F8B66E}" type="parTrans" cxnId="{3C5B3803-DF8D-461F-8303-F399295F73C9}">
      <dgm:prSet/>
      <dgm:spPr/>
      <dgm:t>
        <a:bodyPr/>
        <a:lstStyle/>
        <a:p>
          <a:endParaRPr lang="it-IT"/>
        </a:p>
      </dgm:t>
    </dgm:pt>
    <dgm:pt modelId="{3469E312-0112-4607-B2EC-5F52462CC2DE}" type="sibTrans" cxnId="{3C5B3803-DF8D-461F-8303-F399295F73C9}">
      <dgm:prSet/>
      <dgm:spPr/>
      <dgm:t>
        <a:bodyPr/>
        <a:lstStyle/>
        <a:p>
          <a:endParaRPr lang="it-IT"/>
        </a:p>
      </dgm:t>
    </dgm:pt>
    <dgm:pt modelId="{4AA66792-38DE-4014-88BD-8FAB87471FF3}">
      <dgm:prSet/>
      <dgm:spPr>
        <a:ln>
          <a:solidFill>
            <a:schemeClr val="bg2"/>
          </a:solidFill>
        </a:ln>
      </dgm:spPr>
      <dgm:t>
        <a:bodyPr/>
        <a:lstStyle/>
        <a:p>
          <a:pPr rtl="0"/>
          <a:r>
            <a:rPr lang="it-IT" b="1" dirty="0">
              <a:solidFill>
                <a:schemeClr val="tx1">
                  <a:lumMod val="65000"/>
                  <a:lumOff val="35000"/>
                </a:schemeClr>
              </a:solidFill>
              <a:latin typeface="Merriweather" panose="00000500000000000000" pitchFamily="2" charset="0"/>
            </a:rPr>
            <a:t>ISA Italia 210  </a:t>
          </a:r>
          <a:r>
            <a:rPr lang="it-IT" dirty="0">
              <a:solidFill>
                <a:schemeClr val="tx1">
                  <a:lumMod val="65000"/>
                  <a:lumOff val="35000"/>
                </a:schemeClr>
              </a:solidFill>
              <a:latin typeface="Merriweather" panose="00000500000000000000" pitchFamily="2" charset="0"/>
            </a:rPr>
            <a:t>ACCORDI RELATIVI AI TERMINI DEGLI INCARICHI </a:t>
          </a:r>
          <a:r>
            <a:rPr lang="it-IT" dirty="0" err="1">
              <a:solidFill>
                <a:schemeClr val="tx1">
                  <a:lumMod val="65000"/>
                  <a:lumOff val="35000"/>
                </a:schemeClr>
              </a:solidFill>
              <a:latin typeface="Merriweather" panose="00000500000000000000" pitchFamily="2" charset="0"/>
            </a:rPr>
            <a:t>DI</a:t>
          </a:r>
          <a:r>
            <a:rPr lang="it-IT" dirty="0">
              <a:solidFill>
                <a:schemeClr val="tx1">
                  <a:lumMod val="65000"/>
                  <a:lumOff val="35000"/>
                </a:schemeClr>
              </a:solidFill>
              <a:latin typeface="Merriweather" panose="00000500000000000000" pitchFamily="2" charset="0"/>
            </a:rPr>
            <a:t> REVISIONE</a:t>
          </a:r>
        </a:p>
      </dgm:t>
    </dgm:pt>
    <dgm:pt modelId="{AA38E7FE-D7A7-469C-ACF6-2D54323C916F}" type="parTrans" cxnId="{EF12537D-78FC-4A2B-AD36-6294E826044A}">
      <dgm:prSet/>
      <dgm:spPr/>
      <dgm:t>
        <a:bodyPr/>
        <a:lstStyle/>
        <a:p>
          <a:endParaRPr lang="it-IT"/>
        </a:p>
      </dgm:t>
    </dgm:pt>
    <dgm:pt modelId="{5881517E-5753-4F18-8377-F4362292BAED}" type="sibTrans" cxnId="{EF12537D-78FC-4A2B-AD36-6294E826044A}">
      <dgm:prSet/>
      <dgm:spPr/>
      <dgm:t>
        <a:bodyPr/>
        <a:lstStyle/>
        <a:p>
          <a:endParaRPr lang="it-IT"/>
        </a:p>
      </dgm:t>
    </dgm:pt>
    <dgm:pt modelId="{E170D1FC-66C7-464F-A2E4-F069B4306773}">
      <dgm:prSet/>
      <dgm:spPr>
        <a:ln>
          <a:solidFill>
            <a:schemeClr val="bg2"/>
          </a:solidFill>
        </a:ln>
      </dgm:spPr>
      <dgm:t>
        <a:bodyPr/>
        <a:lstStyle/>
        <a:p>
          <a:pPr rtl="0"/>
          <a:r>
            <a:rPr lang="it-IT" b="1" dirty="0">
              <a:solidFill>
                <a:schemeClr val="tx1">
                  <a:lumMod val="65000"/>
                  <a:lumOff val="35000"/>
                </a:schemeClr>
              </a:solidFill>
              <a:latin typeface="Merriweather" panose="00000500000000000000" pitchFamily="2" charset="0"/>
            </a:rPr>
            <a:t>ISA Italia 220</a:t>
          </a:r>
          <a:r>
            <a:rPr lang="it-IT" dirty="0">
              <a:solidFill>
                <a:schemeClr val="tx1">
                  <a:lumMod val="65000"/>
                  <a:lumOff val="35000"/>
                </a:schemeClr>
              </a:solidFill>
              <a:latin typeface="Merriweather" panose="00000500000000000000" pitchFamily="2" charset="0"/>
            </a:rPr>
            <a:t>  CONTROLLO DELLA QUALITÀ DELL’INCARICO </a:t>
          </a:r>
          <a:r>
            <a:rPr lang="it-IT" dirty="0" err="1">
              <a:solidFill>
                <a:schemeClr val="tx1">
                  <a:lumMod val="65000"/>
                  <a:lumOff val="35000"/>
                </a:schemeClr>
              </a:solidFill>
              <a:latin typeface="Merriweather" panose="00000500000000000000" pitchFamily="2" charset="0"/>
            </a:rPr>
            <a:t>DI</a:t>
          </a:r>
          <a:r>
            <a:rPr lang="it-IT" dirty="0">
              <a:solidFill>
                <a:schemeClr val="tx1">
                  <a:lumMod val="65000"/>
                  <a:lumOff val="35000"/>
                </a:schemeClr>
              </a:solidFill>
              <a:latin typeface="Merriweather" panose="00000500000000000000" pitchFamily="2" charset="0"/>
            </a:rPr>
            <a:t> REVISIONE CONTABILE DEL BILANCIO</a:t>
          </a:r>
        </a:p>
      </dgm:t>
    </dgm:pt>
    <dgm:pt modelId="{3098CF7D-7B51-41B4-828A-90F5122E383E}" type="parTrans" cxnId="{8D0AF238-AAAB-4693-B9FC-4D0A19797850}">
      <dgm:prSet/>
      <dgm:spPr/>
      <dgm:t>
        <a:bodyPr/>
        <a:lstStyle/>
        <a:p>
          <a:endParaRPr lang="it-IT"/>
        </a:p>
      </dgm:t>
    </dgm:pt>
    <dgm:pt modelId="{BB106FBA-6E0E-435B-9B4A-A215B4752BDB}" type="sibTrans" cxnId="{8D0AF238-AAAB-4693-B9FC-4D0A19797850}">
      <dgm:prSet/>
      <dgm:spPr/>
      <dgm:t>
        <a:bodyPr/>
        <a:lstStyle/>
        <a:p>
          <a:endParaRPr lang="it-IT"/>
        </a:p>
      </dgm:t>
    </dgm:pt>
    <dgm:pt modelId="{E7FC27E7-027C-4F3B-B924-E4BDC9D83AA7}">
      <dgm:prSet/>
      <dgm:spPr>
        <a:ln>
          <a:solidFill>
            <a:schemeClr val="bg2"/>
          </a:solidFill>
        </a:ln>
      </dgm:spPr>
      <dgm:t>
        <a:bodyPr/>
        <a:lstStyle/>
        <a:p>
          <a:pPr rtl="0"/>
          <a:r>
            <a:rPr lang="it-IT" dirty="0">
              <a:solidFill>
                <a:schemeClr val="tx1">
                  <a:lumMod val="65000"/>
                  <a:lumOff val="35000"/>
                </a:schemeClr>
              </a:solidFill>
              <a:latin typeface="Merriweather" panose="00000500000000000000" pitchFamily="2" charset="0"/>
            </a:rPr>
            <a:t> </a:t>
          </a:r>
          <a:r>
            <a:rPr lang="it-IT" b="1" dirty="0">
              <a:solidFill>
                <a:schemeClr val="tx1">
                  <a:lumMod val="65000"/>
                  <a:lumOff val="35000"/>
                </a:schemeClr>
              </a:solidFill>
              <a:latin typeface="Merriweather" panose="00000500000000000000" pitchFamily="2" charset="0"/>
            </a:rPr>
            <a:t>ISA Italia 230</a:t>
          </a:r>
          <a:r>
            <a:rPr lang="it-IT" dirty="0">
              <a:solidFill>
                <a:schemeClr val="tx1">
                  <a:lumMod val="65000"/>
                  <a:lumOff val="35000"/>
                </a:schemeClr>
              </a:solidFill>
              <a:latin typeface="Merriweather" panose="00000500000000000000" pitchFamily="2" charset="0"/>
            </a:rPr>
            <a:t>  LA DOCUMENTAZIONE DELLA REVISIONE CONTABILE</a:t>
          </a:r>
        </a:p>
      </dgm:t>
    </dgm:pt>
    <dgm:pt modelId="{C9060CCD-0604-4CF7-9761-12664A2BC98B}" type="parTrans" cxnId="{33AD8118-67F6-4A4D-9AFB-E6890F8540C6}">
      <dgm:prSet/>
      <dgm:spPr/>
      <dgm:t>
        <a:bodyPr/>
        <a:lstStyle/>
        <a:p>
          <a:endParaRPr lang="it-IT"/>
        </a:p>
      </dgm:t>
    </dgm:pt>
    <dgm:pt modelId="{32C44765-2420-49E6-A523-78DE45DD4596}" type="sibTrans" cxnId="{33AD8118-67F6-4A4D-9AFB-E6890F8540C6}">
      <dgm:prSet/>
      <dgm:spPr/>
      <dgm:t>
        <a:bodyPr/>
        <a:lstStyle/>
        <a:p>
          <a:endParaRPr lang="it-IT"/>
        </a:p>
      </dgm:t>
    </dgm:pt>
    <dgm:pt modelId="{B6B04138-A857-488D-B57C-62429275A28E}">
      <dgm:prSet/>
      <dgm:spPr>
        <a:ln>
          <a:solidFill>
            <a:schemeClr val="bg2"/>
          </a:solidFill>
        </a:ln>
      </dgm:spPr>
      <dgm:t>
        <a:bodyPr/>
        <a:lstStyle/>
        <a:p>
          <a:pPr rtl="0"/>
          <a:r>
            <a:rPr lang="it-IT" b="1" dirty="0">
              <a:solidFill>
                <a:schemeClr val="tx1">
                  <a:lumMod val="65000"/>
                  <a:lumOff val="35000"/>
                </a:schemeClr>
              </a:solidFill>
              <a:latin typeface="Merriweather" panose="00000500000000000000" pitchFamily="2" charset="0"/>
            </a:rPr>
            <a:t>ISA Italia 240</a:t>
          </a:r>
          <a:r>
            <a:rPr lang="it-IT" dirty="0">
              <a:solidFill>
                <a:schemeClr val="tx1">
                  <a:lumMod val="65000"/>
                  <a:lumOff val="35000"/>
                </a:schemeClr>
              </a:solidFill>
              <a:latin typeface="Merriweather" panose="00000500000000000000" pitchFamily="2" charset="0"/>
            </a:rPr>
            <a:t>  LE RESPONSABILITA’ DEL REVISORE RELATIVAMENTE ALLE FRODI NELLA REVISIONE CONTABILE DEL BILANCIO</a:t>
          </a:r>
        </a:p>
      </dgm:t>
    </dgm:pt>
    <dgm:pt modelId="{47420200-B286-4B3B-94CA-8F670ADC4415}" type="parTrans" cxnId="{BC7636D6-9D6C-4450-9443-6D9349F9B3F3}">
      <dgm:prSet/>
      <dgm:spPr/>
      <dgm:t>
        <a:bodyPr/>
        <a:lstStyle/>
        <a:p>
          <a:endParaRPr lang="it-IT"/>
        </a:p>
      </dgm:t>
    </dgm:pt>
    <dgm:pt modelId="{56AE0027-256B-4FEE-BB50-C7B085332B46}" type="sibTrans" cxnId="{BC7636D6-9D6C-4450-9443-6D9349F9B3F3}">
      <dgm:prSet/>
      <dgm:spPr/>
      <dgm:t>
        <a:bodyPr/>
        <a:lstStyle/>
        <a:p>
          <a:endParaRPr lang="it-IT"/>
        </a:p>
      </dgm:t>
    </dgm:pt>
    <dgm:pt modelId="{FA7786B8-B5DD-482D-816B-F63E33CD1FB4}">
      <dgm:prSet/>
      <dgm:spPr>
        <a:ln>
          <a:solidFill>
            <a:schemeClr val="bg2"/>
          </a:solidFill>
        </a:ln>
      </dgm:spPr>
      <dgm:t>
        <a:bodyPr/>
        <a:lstStyle/>
        <a:p>
          <a:pPr rtl="0"/>
          <a:r>
            <a:rPr lang="it-IT" b="1" dirty="0">
              <a:solidFill>
                <a:schemeClr val="tx1">
                  <a:lumMod val="65000"/>
                  <a:lumOff val="35000"/>
                </a:schemeClr>
              </a:solidFill>
              <a:latin typeface="Merriweather" panose="00000500000000000000" pitchFamily="2" charset="0"/>
            </a:rPr>
            <a:t>ISA Italia 250  </a:t>
          </a:r>
          <a:r>
            <a:rPr lang="it-IT" dirty="0">
              <a:solidFill>
                <a:schemeClr val="tx1">
                  <a:lumMod val="65000"/>
                  <a:lumOff val="35000"/>
                </a:schemeClr>
              </a:solidFill>
              <a:latin typeface="Merriweather" panose="00000500000000000000" pitchFamily="2" charset="0"/>
            </a:rPr>
            <a:t>LA CONSIDERAZIONE </a:t>
          </a:r>
          <a:r>
            <a:rPr lang="it-IT" dirty="0" err="1">
              <a:solidFill>
                <a:schemeClr val="tx1">
                  <a:lumMod val="65000"/>
                  <a:lumOff val="35000"/>
                </a:schemeClr>
              </a:solidFill>
              <a:latin typeface="Merriweather" panose="00000500000000000000" pitchFamily="2" charset="0"/>
            </a:rPr>
            <a:t>DI</a:t>
          </a:r>
          <a:r>
            <a:rPr lang="it-IT" dirty="0">
              <a:solidFill>
                <a:schemeClr val="tx1">
                  <a:lumMod val="65000"/>
                  <a:lumOff val="35000"/>
                </a:schemeClr>
              </a:solidFill>
              <a:latin typeface="Merriweather" panose="00000500000000000000" pitchFamily="2" charset="0"/>
            </a:rPr>
            <a:t> LEGGI E REGOLAMENTI NELLA REVISIONE CONTABILE DEL BILANCIO</a:t>
          </a:r>
        </a:p>
      </dgm:t>
    </dgm:pt>
    <dgm:pt modelId="{188BF930-D9A9-4DAB-A247-73D203B98F2C}" type="parTrans" cxnId="{C721E48C-03EC-45EB-BE02-5B3D6923EFE7}">
      <dgm:prSet/>
      <dgm:spPr/>
      <dgm:t>
        <a:bodyPr/>
        <a:lstStyle/>
        <a:p>
          <a:endParaRPr lang="it-IT"/>
        </a:p>
      </dgm:t>
    </dgm:pt>
    <dgm:pt modelId="{A591C186-86B3-4C65-8BB4-7D4856CCAED3}" type="sibTrans" cxnId="{C721E48C-03EC-45EB-BE02-5B3D6923EFE7}">
      <dgm:prSet/>
      <dgm:spPr/>
      <dgm:t>
        <a:bodyPr/>
        <a:lstStyle/>
        <a:p>
          <a:endParaRPr lang="it-IT"/>
        </a:p>
      </dgm:t>
    </dgm:pt>
    <dgm:pt modelId="{11C6221A-B01B-4FE1-9587-2E542E2740CA}" type="pres">
      <dgm:prSet presAssocID="{85CA42F1-5E36-4F15-AB98-F43DEF179697}" presName="linear" presStyleCnt="0">
        <dgm:presLayoutVars>
          <dgm:animLvl val="lvl"/>
          <dgm:resizeHandles val="exact"/>
        </dgm:presLayoutVars>
      </dgm:prSet>
      <dgm:spPr/>
      <dgm:t>
        <a:bodyPr/>
        <a:lstStyle/>
        <a:p>
          <a:endParaRPr lang="it-IT"/>
        </a:p>
      </dgm:t>
    </dgm:pt>
    <dgm:pt modelId="{038D628C-7B43-4D39-8B17-F34F826EF25F}" type="pres">
      <dgm:prSet presAssocID="{5CB7F730-C56F-4581-AB85-CE7B61B78AF3}" presName="parentText" presStyleLbl="node1" presStyleIdx="0" presStyleCnt="6">
        <dgm:presLayoutVars>
          <dgm:chMax val="0"/>
          <dgm:bulletEnabled val="1"/>
        </dgm:presLayoutVars>
      </dgm:prSet>
      <dgm:spPr/>
      <dgm:t>
        <a:bodyPr/>
        <a:lstStyle/>
        <a:p>
          <a:endParaRPr lang="it-IT"/>
        </a:p>
      </dgm:t>
    </dgm:pt>
    <dgm:pt modelId="{14C30969-29B9-40B2-8E43-4B5AA19748F5}" type="pres">
      <dgm:prSet presAssocID="{3469E312-0112-4607-B2EC-5F52462CC2DE}" presName="spacer" presStyleCnt="0"/>
      <dgm:spPr/>
    </dgm:pt>
    <dgm:pt modelId="{122B289C-CBA7-4276-B83B-08BE4CF9C6E5}" type="pres">
      <dgm:prSet presAssocID="{4AA66792-38DE-4014-88BD-8FAB87471FF3}" presName="parentText" presStyleLbl="node1" presStyleIdx="1" presStyleCnt="6">
        <dgm:presLayoutVars>
          <dgm:chMax val="0"/>
          <dgm:bulletEnabled val="1"/>
        </dgm:presLayoutVars>
      </dgm:prSet>
      <dgm:spPr/>
      <dgm:t>
        <a:bodyPr/>
        <a:lstStyle/>
        <a:p>
          <a:endParaRPr lang="it-IT"/>
        </a:p>
      </dgm:t>
    </dgm:pt>
    <dgm:pt modelId="{276E8CD0-8175-4D38-901A-0B0E94208B91}" type="pres">
      <dgm:prSet presAssocID="{5881517E-5753-4F18-8377-F4362292BAED}" presName="spacer" presStyleCnt="0"/>
      <dgm:spPr/>
    </dgm:pt>
    <dgm:pt modelId="{FC2D161C-F1A1-4281-B585-6EC7FD312123}" type="pres">
      <dgm:prSet presAssocID="{E170D1FC-66C7-464F-A2E4-F069B4306773}" presName="parentText" presStyleLbl="node1" presStyleIdx="2" presStyleCnt="6">
        <dgm:presLayoutVars>
          <dgm:chMax val="0"/>
          <dgm:bulletEnabled val="1"/>
        </dgm:presLayoutVars>
      </dgm:prSet>
      <dgm:spPr/>
      <dgm:t>
        <a:bodyPr/>
        <a:lstStyle/>
        <a:p>
          <a:endParaRPr lang="it-IT"/>
        </a:p>
      </dgm:t>
    </dgm:pt>
    <dgm:pt modelId="{F307B03D-AA08-4B78-930A-9E84A8463D97}" type="pres">
      <dgm:prSet presAssocID="{BB106FBA-6E0E-435B-9B4A-A215B4752BDB}" presName="spacer" presStyleCnt="0"/>
      <dgm:spPr/>
    </dgm:pt>
    <dgm:pt modelId="{B39C997E-E88E-404E-B72D-48E8390D5911}" type="pres">
      <dgm:prSet presAssocID="{E7FC27E7-027C-4F3B-B924-E4BDC9D83AA7}" presName="parentText" presStyleLbl="node1" presStyleIdx="3" presStyleCnt="6">
        <dgm:presLayoutVars>
          <dgm:chMax val="0"/>
          <dgm:bulletEnabled val="1"/>
        </dgm:presLayoutVars>
      </dgm:prSet>
      <dgm:spPr/>
      <dgm:t>
        <a:bodyPr/>
        <a:lstStyle/>
        <a:p>
          <a:endParaRPr lang="it-IT"/>
        </a:p>
      </dgm:t>
    </dgm:pt>
    <dgm:pt modelId="{FF53B27A-4D34-4909-9AC8-76CCB7A41B21}" type="pres">
      <dgm:prSet presAssocID="{32C44765-2420-49E6-A523-78DE45DD4596}" presName="spacer" presStyleCnt="0"/>
      <dgm:spPr/>
    </dgm:pt>
    <dgm:pt modelId="{A746274A-49B6-49DB-AFBB-DB69AB90CADB}" type="pres">
      <dgm:prSet presAssocID="{B6B04138-A857-488D-B57C-62429275A28E}" presName="parentText" presStyleLbl="node1" presStyleIdx="4" presStyleCnt="6">
        <dgm:presLayoutVars>
          <dgm:chMax val="0"/>
          <dgm:bulletEnabled val="1"/>
        </dgm:presLayoutVars>
      </dgm:prSet>
      <dgm:spPr/>
      <dgm:t>
        <a:bodyPr/>
        <a:lstStyle/>
        <a:p>
          <a:endParaRPr lang="it-IT"/>
        </a:p>
      </dgm:t>
    </dgm:pt>
    <dgm:pt modelId="{DFA829ED-4ACB-4746-9E4A-2C78BF289F61}" type="pres">
      <dgm:prSet presAssocID="{56AE0027-256B-4FEE-BB50-C7B085332B46}" presName="spacer" presStyleCnt="0"/>
      <dgm:spPr/>
    </dgm:pt>
    <dgm:pt modelId="{DB279748-9233-449E-833E-00B483A10C52}" type="pres">
      <dgm:prSet presAssocID="{FA7786B8-B5DD-482D-816B-F63E33CD1FB4}" presName="parentText" presStyleLbl="node1" presStyleIdx="5" presStyleCnt="6">
        <dgm:presLayoutVars>
          <dgm:chMax val="0"/>
          <dgm:bulletEnabled val="1"/>
        </dgm:presLayoutVars>
      </dgm:prSet>
      <dgm:spPr/>
      <dgm:t>
        <a:bodyPr/>
        <a:lstStyle/>
        <a:p>
          <a:endParaRPr lang="it-IT"/>
        </a:p>
      </dgm:t>
    </dgm:pt>
  </dgm:ptLst>
  <dgm:cxnLst>
    <dgm:cxn modelId="{3724F0D9-71FE-4EFF-98A2-798438E8D255}" type="presOf" srcId="{5CB7F730-C56F-4581-AB85-CE7B61B78AF3}" destId="{038D628C-7B43-4D39-8B17-F34F826EF25F}" srcOrd="0" destOrd="0" presId="urn:microsoft.com/office/officeart/2005/8/layout/vList2"/>
    <dgm:cxn modelId="{33AD8118-67F6-4A4D-9AFB-E6890F8540C6}" srcId="{85CA42F1-5E36-4F15-AB98-F43DEF179697}" destId="{E7FC27E7-027C-4F3B-B924-E4BDC9D83AA7}" srcOrd="3" destOrd="0" parTransId="{C9060CCD-0604-4CF7-9761-12664A2BC98B}" sibTransId="{32C44765-2420-49E6-A523-78DE45DD4596}"/>
    <dgm:cxn modelId="{7745F86A-FA3E-48D7-8436-40915A176431}" type="presOf" srcId="{B6B04138-A857-488D-B57C-62429275A28E}" destId="{A746274A-49B6-49DB-AFBB-DB69AB90CADB}" srcOrd="0" destOrd="0" presId="urn:microsoft.com/office/officeart/2005/8/layout/vList2"/>
    <dgm:cxn modelId="{EF12537D-78FC-4A2B-AD36-6294E826044A}" srcId="{85CA42F1-5E36-4F15-AB98-F43DEF179697}" destId="{4AA66792-38DE-4014-88BD-8FAB87471FF3}" srcOrd="1" destOrd="0" parTransId="{AA38E7FE-D7A7-469C-ACF6-2D54323C916F}" sibTransId="{5881517E-5753-4F18-8377-F4362292BAED}"/>
    <dgm:cxn modelId="{C65BC44E-A408-4A1E-A24A-EC44C01868AC}" type="presOf" srcId="{E170D1FC-66C7-464F-A2E4-F069B4306773}" destId="{FC2D161C-F1A1-4281-B585-6EC7FD312123}" srcOrd="0" destOrd="0" presId="urn:microsoft.com/office/officeart/2005/8/layout/vList2"/>
    <dgm:cxn modelId="{704A04C1-D5B9-4BE4-8D90-6666DFF8CD2E}" type="presOf" srcId="{FA7786B8-B5DD-482D-816B-F63E33CD1FB4}" destId="{DB279748-9233-449E-833E-00B483A10C52}" srcOrd="0" destOrd="0" presId="urn:microsoft.com/office/officeart/2005/8/layout/vList2"/>
    <dgm:cxn modelId="{02AF6AE8-0297-44AF-9F08-32F1C441183D}" type="presOf" srcId="{85CA42F1-5E36-4F15-AB98-F43DEF179697}" destId="{11C6221A-B01B-4FE1-9587-2E542E2740CA}" srcOrd="0" destOrd="0" presId="urn:microsoft.com/office/officeart/2005/8/layout/vList2"/>
    <dgm:cxn modelId="{BC7636D6-9D6C-4450-9443-6D9349F9B3F3}" srcId="{85CA42F1-5E36-4F15-AB98-F43DEF179697}" destId="{B6B04138-A857-488D-B57C-62429275A28E}" srcOrd="4" destOrd="0" parTransId="{47420200-B286-4B3B-94CA-8F670ADC4415}" sibTransId="{56AE0027-256B-4FEE-BB50-C7B085332B46}"/>
    <dgm:cxn modelId="{84F3871F-A2D6-495D-BC05-D22C3E7A81F7}" type="presOf" srcId="{4AA66792-38DE-4014-88BD-8FAB87471FF3}" destId="{122B289C-CBA7-4276-B83B-08BE4CF9C6E5}" srcOrd="0" destOrd="0" presId="urn:microsoft.com/office/officeart/2005/8/layout/vList2"/>
    <dgm:cxn modelId="{C721E48C-03EC-45EB-BE02-5B3D6923EFE7}" srcId="{85CA42F1-5E36-4F15-AB98-F43DEF179697}" destId="{FA7786B8-B5DD-482D-816B-F63E33CD1FB4}" srcOrd="5" destOrd="0" parTransId="{188BF930-D9A9-4DAB-A247-73D203B98F2C}" sibTransId="{A591C186-86B3-4C65-8BB4-7D4856CCAED3}"/>
    <dgm:cxn modelId="{8D0AF238-AAAB-4693-B9FC-4D0A19797850}" srcId="{85CA42F1-5E36-4F15-AB98-F43DEF179697}" destId="{E170D1FC-66C7-464F-A2E4-F069B4306773}" srcOrd="2" destOrd="0" parTransId="{3098CF7D-7B51-41B4-828A-90F5122E383E}" sibTransId="{BB106FBA-6E0E-435B-9B4A-A215B4752BDB}"/>
    <dgm:cxn modelId="{3C5B3803-DF8D-461F-8303-F399295F73C9}" srcId="{85CA42F1-5E36-4F15-AB98-F43DEF179697}" destId="{5CB7F730-C56F-4581-AB85-CE7B61B78AF3}" srcOrd="0" destOrd="0" parTransId="{770193C2-EB42-4494-A723-2C5365F8B66E}" sibTransId="{3469E312-0112-4607-B2EC-5F52462CC2DE}"/>
    <dgm:cxn modelId="{04FC1504-CCB8-4A5D-B08C-BEF1FD9BA90F}" type="presOf" srcId="{E7FC27E7-027C-4F3B-B924-E4BDC9D83AA7}" destId="{B39C997E-E88E-404E-B72D-48E8390D5911}" srcOrd="0" destOrd="0" presId="urn:microsoft.com/office/officeart/2005/8/layout/vList2"/>
    <dgm:cxn modelId="{B33ECE67-5DFD-451B-B711-079F3567FA65}" type="presParOf" srcId="{11C6221A-B01B-4FE1-9587-2E542E2740CA}" destId="{038D628C-7B43-4D39-8B17-F34F826EF25F}" srcOrd="0" destOrd="0" presId="urn:microsoft.com/office/officeart/2005/8/layout/vList2"/>
    <dgm:cxn modelId="{51524BE6-9F2E-490D-B924-386F8CD2CEDB}" type="presParOf" srcId="{11C6221A-B01B-4FE1-9587-2E542E2740CA}" destId="{14C30969-29B9-40B2-8E43-4B5AA19748F5}" srcOrd="1" destOrd="0" presId="urn:microsoft.com/office/officeart/2005/8/layout/vList2"/>
    <dgm:cxn modelId="{A4A00393-524D-4BA7-B974-5B1AE922D1ED}" type="presParOf" srcId="{11C6221A-B01B-4FE1-9587-2E542E2740CA}" destId="{122B289C-CBA7-4276-B83B-08BE4CF9C6E5}" srcOrd="2" destOrd="0" presId="urn:microsoft.com/office/officeart/2005/8/layout/vList2"/>
    <dgm:cxn modelId="{B2424B6B-92F9-44B3-9136-B6DDC963951F}" type="presParOf" srcId="{11C6221A-B01B-4FE1-9587-2E542E2740CA}" destId="{276E8CD0-8175-4D38-901A-0B0E94208B91}" srcOrd="3" destOrd="0" presId="urn:microsoft.com/office/officeart/2005/8/layout/vList2"/>
    <dgm:cxn modelId="{A79B0F15-F704-4FF0-846C-0FA51FBE5267}" type="presParOf" srcId="{11C6221A-B01B-4FE1-9587-2E542E2740CA}" destId="{FC2D161C-F1A1-4281-B585-6EC7FD312123}" srcOrd="4" destOrd="0" presId="urn:microsoft.com/office/officeart/2005/8/layout/vList2"/>
    <dgm:cxn modelId="{B8CF607C-26C6-4AC0-B2A9-064CA895A7E3}" type="presParOf" srcId="{11C6221A-B01B-4FE1-9587-2E542E2740CA}" destId="{F307B03D-AA08-4B78-930A-9E84A8463D97}" srcOrd="5" destOrd="0" presId="urn:microsoft.com/office/officeart/2005/8/layout/vList2"/>
    <dgm:cxn modelId="{F443543C-1A09-4C9F-9077-5789F7CB7B6A}" type="presParOf" srcId="{11C6221A-B01B-4FE1-9587-2E542E2740CA}" destId="{B39C997E-E88E-404E-B72D-48E8390D5911}" srcOrd="6" destOrd="0" presId="urn:microsoft.com/office/officeart/2005/8/layout/vList2"/>
    <dgm:cxn modelId="{C8FF4E98-AFC6-4B9E-98D3-5B9A96A7934D}" type="presParOf" srcId="{11C6221A-B01B-4FE1-9587-2E542E2740CA}" destId="{FF53B27A-4D34-4909-9AC8-76CCB7A41B21}" srcOrd="7" destOrd="0" presId="urn:microsoft.com/office/officeart/2005/8/layout/vList2"/>
    <dgm:cxn modelId="{4977A4C8-35A5-4227-B94A-5DFC5034E801}" type="presParOf" srcId="{11C6221A-B01B-4FE1-9587-2E542E2740CA}" destId="{A746274A-49B6-49DB-AFBB-DB69AB90CADB}" srcOrd="8" destOrd="0" presId="urn:microsoft.com/office/officeart/2005/8/layout/vList2"/>
    <dgm:cxn modelId="{F6376CD5-3A94-4377-A4DE-69232051A40C}" type="presParOf" srcId="{11C6221A-B01B-4FE1-9587-2E542E2740CA}" destId="{DFA829ED-4ACB-4746-9E4A-2C78BF289F61}" srcOrd="9" destOrd="0" presId="urn:microsoft.com/office/officeart/2005/8/layout/vList2"/>
    <dgm:cxn modelId="{D89BD984-D7E7-452C-BD21-BA67DD863845}" type="presParOf" srcId="{11C6221A-B01B-4FE1-9587-2E542E2740CA}" destId="{DB279748-9233-449E-833E-00B483A10C5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2109A0-A709-4E0A-98DE-CBBC7B96B6AE}"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it-IT"/>
        </a:p>
      </dgm:t>
    </dgm:pt>
    <dgm:pt modelId="{CC414172-D1E1-42E9-8962-3C05D430F954}">
      <dgm:prSet/>
      <dgm:spPr/>
      <dgm:t>
        <a:bodyPr/>
        <a:lstStyle/>
        <a:p>
          <a:r>
            <a:rPr lang="it-IT"/>
            <a:t>fornisce un utile </a:t>
          </a:r>
          <a:r>
            <a:rPr lang="it-IT" b="1"/>
            <a:t>schema logico</a:t>
          </a:r>
          <a:r>
            <a:rPr lang="it-IT"/>
            <a:t> da seguire nello svolgimento del </a:t>
          </a:r>
          <a:r>
            <a:rPr lang="it-IT" b="1"/>
            <a:t>lavoro</a:t>
          </a:r>
          <a:r>
            <a:rPr lang="it-IT"/>
            <a:t> di revisione, </a:t>
          </a:r>
        </a:p>
      </dgm:t>
    </dgm:pt>
    <dgm:pt modelId="{DD428E04-7AE0-40EC-90FF-42E9DF3C6A33}" type="parTrans" cxnId="{891D112D-C3C4-4856-86F7-64AE767B4C47}">
      <dgm:prSet/>
      <dgm:spPr/>
      <dgm:t>
        <a:bodyPr/>
        <a:lstStyle/>
        <a:p>
          <a:endParaRPr lang="it-IT"/>
        </a:p>
      </dgm:t>
    </dgm:pt>
    <dgm:pt modelId="{D5FDFF9B-8E5E-4A79-B7CE-75385E687479}" type="sibTrans" cxnId="{891D112D-C3C4-4856-86F7-64AE767B4C47}">
      <dgm:prSet/>
      <dgm:spPr/>
      <dgm:t>
        <a:bodyPr/>
        <a:lstStyle/>
        <a:p>
          <a:endParaRPr lang="it-IT"/>
        </a:p>
      </dgm:t>
    </dgm:pt>
    <dgm:pt modelId="{EC5DCE11-D134-4613-B5E6-B9A50F6414C9}">
      <dgm:prSet/>
      <dgm:spPr/>
      <dgm:t>
        <a:bodyPr/>
        <a:lstStyle/>
        <a:p>
          <a:r>
            <a:rPr lang="it-IT"/>
            <a:t>segue un </a:t>
          </a:r>
          <a:r>
            <a:rPr lang="it-IT" b="1"/>
            <a:t>approccio</a:t>
          </a:r>
          <a:r>
            <a:rPr lang="it-IT"/>
            <a:t> metodologico basato sull’</a:t>
          </a:r>
          <a:r>
            <a:rPr lang="it-IT" b="1" i="1"/>
            <a:t>audit risk model</a:t>
          </a:r>
          <a:r>
            <a:rPr lang="it-IT"/>
            <a:t>;</a:t>
          </a:r>
        </a:p>
      </dgm:t>
    </dgm:pt>
    <dgm:pt modelId="{A5878259-998F-4457-9179-107B94F548F0}" type="parTrans" cxnId="{AD4A57A5-8B49-4AC6-822A-11E23E572917}">
      <dgm:prSet/>
      <dgm:spPr/>
      <dgm:t>
        <a:bodyPr/>
        <a:lstStyle/>
        <a:p>
          <a:endParaRPr lang="it-IT"/>
        </a:p>
      </dgm:t>
    </dgm:pt>
    <dgm:pt modelId="{6ED7E9F5-30D2-4E55-A080-9E2BAD2F1990}" type="sibTrans" cxnId="{AD4A57A5-8B49-4AC6-822A-11E23E572917}">
      <dgm:prSet/>
      <dgm:spPr/>
      <dgm:t>
        <a:bodyPr/>
        <a:lstStyle/>
        <a:p>
          <a:endParaRPr lang="it-IT"/>
        </a:p>
      </dgm:t>
    </dgm:pt>
    <dgm:pt modelId="{A4DC36EC-A23E-4B31-A016-5F5F84FF1637}">
      <dgm:prSet/>
      <dgm:spPr/>
      <dgm:t>
        <a:bodyPr/>
        <a:lstStyle/>
        <a:p>
          <a:r>
            <a:rPr lang="it-IT" dirty="0"/>
            <a:t>tratta vari aspetti, fra i quali, l’</a:t>
          </a:r>
          <a:r>
            <a:rPr lang="it-IT" b="1" dirty="0"/>
            <a:t>accettazione</a:t>
          </a:r>
          <a:r>
            <a:rPr lang="it-IT" dirty="0"/>
            <a:t> e il </a:t>
          </a:r>
          <a:r>
            <a:rPr lang="it-IT" b="1" dirty="0"/>
            <a:t>mantenimento</a:t>
          </a:r>
          <a:r>
            <a:rPr lang="it-IT" dirty="0"/>
            <a:t> dell’incarico, la </a:t>
          </a:r>
          <a:r>
            <a:rPr lang="it-IT" b="1" dirty="0"/>
            <a:t>lettera d’incarico</a:t>
          </a:r>
          <a:r>
            <a:rPr lang="it-IT" dirty="0"/>
            <a:t>, la </a:t>
          </a:r>
          <a:r>
            <a:rPr lang="it-IT" b="1" dirty="0"/>
            <a:t>stima </a:t>
          </a:r>
          <a:r>
            <a:rPr lang="it-IT" dirty="0"/>
            <a:t>delle </a:t>
          </a:r>
          <a:r>
            <a:rPr lang="it-IT" b="1" dirty="0"/>
            <a:t>ore di lavoro</a:t>
          </a:r>
          <a:r>
            <a:rPr lang="it-IT" dirty="0"/>
            <a:t> e dei </a:t>
          </a:r>
          <a:r>
            <a:rPr lang="it-IT" b="1" dirty="0"/>
            <a:t>compensi</a:t>
          </a:r>
          <a:r>
            <a:rPr lang="it-IT" dirty="0"/>
            <a:t>, le valutazioni della propria </a:t>
          </a:r>
          <a:r>
            <a:rPr lang="it-IT" b="1" dirty="0"/>
            <a:t>indipendenza</a:t>
          </a:r>
          <a:r>
            <a:rPr lang="it-IT" dirty="0"/>
            <a:t>, ecc.;</a:t>
          </a:r>
        </a:p>
      </dgm:t>
    </dgm:pt>
    <dgm:pt modelId="{B8B58D60-244E-4FDF-ADD3-48B3BF352CDB}" type="parTrans" cxnId="{23CBF017-2D90-4594-9B5A-CF67DEC4548C}">
      <dgm:prSet/>
      <dgm:spPr/>
      <dgm:t>
        <a:bodyPr/>
        <a:lstStyle/>
        <a:p>
          <a:endParaRPr lang="it-IT"/>
        </a:p>
      </dgm:t>
    </dgm:pt>
    <dgm:pt modelId="{11C3FAB7-EFF4-43D6-881D-6FCCA9888B7C}" type="sibTrans" cxnId="{23CBF017-2D90-4594-9B5A-CF67DEC4548C}">
      <dgm:prSet/>
      <dgm:spPr/>
      <dgm:t>
        <a:bodyPr/>
        <a:lstStyle/>
        <a:p>
          <a:endParaRPr lang="it-IT"/>
        </a:p>
      </dgm:t>
    </dgm:pt>
    <dgm:pt modelId="{31612036-063E-4258-9095-7BB9FAC96E4F}">
      <dgm:prSet/>
      <dgm:spPr/>
      <dgm:t>
        <a:bodyPr/>
        <a:lstStyle/>
        <a:p>
          <a:r>
            <a:rPr lang="it-IT"/>
            <a:t>sottolinea l’importanza del concetto di </a:t>
          </a:r>
          <a:r>
            <a:rPr lang="it-IT" b="1"/>
            <a:t>significatività</a:t>
          </a:r>
          <a:r>
            <a:rPr lang="it-IT"/>
            <a:t> e delle procedure di </a:t>
          </a:r>
          <a:r>
            <a:rPr lang="it-IT" b="1"/>
            <a:t>identificazione</a:t>
          </a:r>
          <a:r>
            <a:rPr lang="it-IT"/>
            <a:t> e di </a:t>
          </a:r>
          <a:r>
            <a:rPr lang="it-IT" b="1"/>
            <a:t>valutazione</a:t>
          </a:r>
          <a:r>
            <a:rPr lang="it-IT"/>
            <a:t> dei </a:t>
          </a:r>
          <a:r>
            <a:rPr lang="it-IT" b="1"/>
            <a:t>rischi</a:t>
          </a:r>
          <a:r>
            <a:rPr lang="it-IT"/>
            <a:t> (</a:t>
          </a:r>
          <a:r>
            <a:rPr lang="it-IT" b="1"/>
            <a:t>intrinseco</a:t>
          </a:r>
          <a:r>
            <a:rPr lang="it-IT"/>
            <a:t>, di </a:t>
          </a:r>
          <a:r>
            <a:rPr lang="it-IT" b="1"/>
            <a:t>controllo</a:t>
          </a:r>
          <a:r>
            <a:rPr lang="it-IT"/>
            <a:t> e di </a:t>
          </a:r>
          <a:r>
            <a:rPr lang="it-IT" b="1"/>
            <a:t>errori significativi</a:t>
          </a:r>
          <a:r>
            <a:rPr lang="it-IT"/>
            <a:t>);</a:t>
          </a:r>
        </a:p>
      </dgm:t>
    </dgm:pt>
    <dgm:pt modelId="{53A40E00-6751-47D1-8597-3D9CDD661EB1}" type="parTrans" cxnId="{EE8DEE03-A513-4529-9137-0CDAB2B468C0}">
      <dgm:prSet/>
      <dgm:spPr/>
      <dgm:t>
        <a:bodyPr/>
        <a:lstStyle/>
        <a:p>
          <a:endParaRPr lang="it-IT"/>
        </a:p>
      </dgm:t>
    </dgm:pt>
    <dgm:pt modelId="{0454E4A9-78CB-4F0D-8897-632510BD4AF4}" type="sibTrans" cxnId="{EE8DEE03-A513-4529-9137-0CDAB2B468C0}">
      <dgm:prSet/>
      <dgm:spPr/>
      <dgm:t>
        <a:bodyPr/>
        <a:lstStyle/>
        <a:p>
          <a:endParaRPr lang="it-IT"/>
        </a:p>
      </dgm:t>
    </dgm:pt>
    <dgm:pt modelId="{8866A4D7-0D63-4F32-A10A-E4E69E07397F}">
      <dgm:prSet/>
      <dgm:spPr/>
      <dgm:t>
        <a:bodyPr/>
        <a:lstStyle/>
        <a:p>
          <a:r>
            <a:rPr lang="it-IT"/>
            <a:t>dà ampio spazio alle </a:t>
          </a:r>
          <a:r>
            <a:rPr lang="it-IT" b="1"/>
            <a:t>risposte del revisore</a:t>
          </a:r>
          <a:r>
            <a:rPr lang="it-IT"/>
            <a:t> ai </a:t>
          </a:r>
          <a:r>
            <a:rPr lang="it-IT" b="1"/>
            <a:t>rischi</a:t>
          </a:r>
          <a:r>
            <a:rPr lang="it-IT"/>
            <a:t> identificati;</a:t>
          </a:r>
        </a:p>
      </dgm:t>
    </dgm:pt>
    <dgm:pt modelId="{33273209-7305-4EAB-B634-08F1F2A86BBA}" type="parTrans" cxnId="{CC036855-A1EE-431E-A0C0-C4C99820E4AD}">
      <dgm:prSet/>
      <dgm:spPr/>
      <dgm:t>
        <a:bodyPr/>
        <a:lstStyle/>
        <a:p>
          <a:endParaRPr lang="it-IT"/>
        </a:p>
      </dgm:t>
    </dgm:pt>
    <dgm:pt modelId="{8169F041-AFBB-406C-A874-92B364E86E3B}" type="sibTrans" cxnId="{CC036855-A1EE-431E-A0C0-C4C99820E4AD}">
      <dgm:prSet/>
      <dgm:spPr/>
      <dgm:t>
        <a:bodyPr/>
        <a:lstStyle/>
        <a:p>
          <a:endParaRPr lang="it-IT"/>
        </a:p>
      </dgm:t>
    </dgm:pt>
    <dgm:pt modelId="{1F989370-43BD-40F0-A733-711E418245E7}" type="pres">
      <dgm:prSet presAssocID="{7C2109A0-A709-4E0A-98DE-CBBC7B96B6AE}" presName="vert0" presStyleCnt="0">
        <dgm:presLayoutVars>
          <dgm:dir/>
          <dgm:animOne val="branch"/>
          <dgm:animLvl val="lvl"/>
        </dgm:presLayoutVars>
      </dgm:prSet>
      <dgm:spPr/>
      <dgm:t>
        <a:bodyPr/>
        <a:lstStyle/>
        <a:p>
          <a:endParaRPr lang="it-IT"/>
        </a:p>
      </dgm:t>
    </dgm:pt>
    <dgm:pt modelId="{06C45DF9-F2D7-407B-BFAA-7379872F742A}" type="pres">
      <dgm:prSet presAssocID="{CC414172-D1E1-42E9-8962-3C05D430F954}" presName="thickLine" presStyleLbl="alignNode1" presStyleIdx="0" presStyleCnt="5"/>
      <dgm:spPr/>
    </dgm:pt>
    <dgm:pt modelId="{25BA4AE3-EB46-4BCA-8885-DCB593E4FC7D}" type="pres">
      <dgm:prSet presAssocID="{CC414172-D1E1-42E9-8962-3C05D430F954}" presName="horz1" presStyleCnt="0"/>
      <dgm:spPr/>
    </dgm:pt>
    <dgm:pt modelId="{5D0C2E37-C24A-4BB9-AA04-62A40A4749A1}" type="pres">
      <dgm:prSet presAssocID="{CC414172-D1E1-42E9-8962-3C05D430F954}" presName="tx1" presStyleLbl="revTx" presStyleIdx="0" presStyleCnt="5"/>
      <dgm:spPr/>
      <dgm:t>
        <a:bodyPr/>
        <a:lstStyle/>
        <a:p>
          <a:endParaRPr lang="it-IT"/>
        </a:p>
      </dgm:t>
    </dgm:pt>
    <dgm:pt modelId="{4612421D-E95D-467F-9C26-AD52555AF2F0}" type="pres">
      <dgm:prSet presAssocID="{CC414172-D1E1-42E9-8962-3C05D430F954}" presName="vert1" presStyleCnt="0"/>
      <dgm:spPr/>
    </dgm:pt>
    <dgm:pt modelId="{C9265BD0-A7C9-412F-BD80-A2CC15D793AF}" type="pres">
      <dgm:prSet presAssocID="{EC5DCE11-D134-4613-B5E6-B9A50F6414C9}" presName="thickLine" presStyleLbl="alignNode1" presStyleIdx="1" presStyleCnt="5"/>
      <dgm:spPr/>
    </dgm:pt>
    <dgm:pt modelId="{FDBC5DDD-6CFF-4C98-82B8-281056A82DC4}" type="pres">
      <dgm:prSet presAssocID="{EC5DCE11-D134-4613-B5E6-B9A50F6414C9}" presName="horz1" presStyleCnt="0"/>
      <dgm:spPr/>
    </dgm:pt>
    <dgm:pt modelId="{68F07676-B9CA-4764-A544-62B46E00DDE6}" type="pres">
      <dgm:prSet presAssocID="{EC5DCE11-D134-4613-B5E6-B9A50F6414C9}" presName="tx1" presStyleLbl="revTx" presStyleIdx="1" presStyleCnt="5"/>
      <dgm:spPr/>
      <dgm:t>
        <a:bodyPr/>
        <a:lstStyle/>
        <a:p>
          <a:endParaRPr lang="it-IT"/>
        </a:p>
      </dgm:t>
    </dgm:pt>
    <dgm:pt modelId="{57C73799-2218-449B-8D35-81A7E5FA1B24}" type="pres">
      <dgm:prSet presAssocID="{EC5DCE11-D134-4613-B5E6-B9A50F6414C9}" presName="vert1" presStyleCnt="0"/>
      <dgm:spPr/>
    </dgm:pt>
    <dgm:pt modelId="{18D83B7B-C1FC-4E1B-9765-5D79C105ED89}" type="pres">
      <dgm:prSet presAssocID="{A4DC36EC-A23E-4B31-A016-5F5F84FF1637}" presName="thickLine" presStyleLbl="alignNode1" presStyleIdx="2" presStyleCnt="5"/>
      <dgm:spPr/>
    </dgm:pt>
    <dgm:pt modelId="{22DED75B-7A18-4AA3-82B0-2BC810A414FA}" type="pres">
      <dgm:prSet presAssocID="{A4DC36EC-A23E-4B31-A016-5F5F84FF1637}" presName="horz1" presStyleCnt="0"/>
      <dgm:spPr/>
    </dgm:pt>
    <dgm:pt modelId="{FE6C096C-C6B2-47D1-8CBD-46718C774391}" type="pres">
      <dgm:prSet presAssocID="{A4DC36EC-A23E-4B31-A016-5F5F84FF1637}" presName="tx1" presStyleLbl="revTx" presStyleIdx="2" presStyleCnt="5"/>
      <dgm:spPr/>
      <dgm:t>
        <a:bodyPr/>
        <a:lstStyle/>
        <a:p>
          <a:endParaRPr lang="it-IT"/>
        </a:p>
      </dgm:t>
    </dgm:pt>
    <dgm:pt modelId="{73CA8B75-C897-47AC-BBFE-ED5D87D327DF}" type="pres">
      <dgm:prSet presAssocID="{A4DC36EC-A23E-4B31-A016-5F5F84FF1637}" presName="vert1" presStyleCnt="0"/>
      <dgm:spPr/>
    </dgm:pt>
    <dgm:pt modelId="{D59FF4B3-8528-495B-9575-D5FF4A74801F}" type="pres">
      <dgm:prSet presAssocID="{31612036-063E-4258-9095-7BB9FAC96E4F}" presName="thickLine" presStyleLbl="alignNode1" presStyleIdx="3" presStyleCnt="5"/>
      <dgm:spPr/>
    </dgm:pt>
    <dgm:pt modelId="{D834907E-0812-4B3F-BB89-AEDE1A78F5A2}" type="pres">
      <dgm:prSet presAssocID="{31612036-063E-4258-9095-7BB9FAC96E4F}" presName="horz1" presStyleCnt="0"/>
      <dgm:spPr/>
    </dgm:pt>
    <dgm:pt modelId="{06D5E55F-8082-4E4A-9279-BF59A94395D7}" type="pres">
      <dgm:prSet presAssocID="{31612036-063E-4258-9095-7BB9FAC96E4F}" presName="tx1" presStyleLbl="revTx" presStyleIdx="3" presStyleCnt="5"/>
      <dgm:spPr/>
      <dgm:t>
        <a:bodyPr/>
        <a:lstStyle/>
        <a:p>
          <a:endParaRPr lang="it-IT"/>
        </a:p>
      </dgm:t>
    </dgm:pt>
    <dgm:pt modelId="{2CA19DC4-5FEE-4973-887E-01FDE8D50B8B}" type="pres">
      <dgm:prSet presAssocID="{31612036-063E-4258-9095-7BB9FAC96E4F}" presName="vert1" presStyleCnt="0"/>
      <dgm:spPr/>
    </dgm:pt>
    <dgm:pt modelId="{2ECCF95A-38AD-4197-9C73-1441B6402033}" type="pres">
      <dgm:prSet presAssocID="{8866A4D7-0D63-4F32-A10A-E4E69E07397F}" presName="thickLine" presStyleLbl="alignNode1" presStyleIdx="4" presStyleCnt="5"/>
      <dgm:spPr/>
    </dgm:pt>
    <dgm:pt modelId="{7F2A82F7-5808-451F-80A5-97D3ECC5FF94}" type="pres">
      <dgm:prSet presAssocID="{8866A4D7-0D63-4F32-A10A-E4E69E07397F}" presName="horz1" presStyleCnt="0"/>
      <dgm:spPr/>
    </dgm:pt>
    <dgm:pt modelId="{93801BC6-0E45-43A9-8FF7-9DCA10DC8A03}" type="pres">
      <dgm:prSet presAssocID="{8866A4D7-0D63-4F32-A10A-E4E69E07397F}" presName="tx1" presStyleLbl="revTx" presStyleIdx="4" presStyleCnt="5"/>
      <dgm:spPr/>
      <dgm:t>
        <a:bodyPr/>
        <a:lstStyle/>
        <a:p>
          <a:endParaRPr lang="it-IT"/>
        </a:p>
      </dgm:t>
    </dgm:pt>
    <dgm:pt modelId="{2F86860D-92CE-4FD9-BDE9-4A735767B70B}" type="pres">
      <dgm:prSet presAssocID="{8866A4D7-0D63-4F32-A10A-E4E69E07397F}" presName="vert1" presStyleCnt="0"/>
      <dgm:spPr/>
    </dgm:pt>
  </dgm:ptLst>
  <dgm:cxnLst>
    <dgm:cxn modelId="{3495B810-AE4A-4FA4-B833-F9DEA42DA880}" type="presOf" srcId="{EC5DCE11-D134-4613-B5E6-B9A50F6414C9}" destId="{68F07676-B9CA-4764-A544-62B46E00DDE6}" srcOrd="0" destOrd="0" presId="urn:microsoft.com/office/officeart/2008/layout/LinedList"/>
    <dgm:cxn modelId="{287D5E0D-B84D-48FA-8DCA-680822825A18}" type="presOf" srcId="{CC414172-D1E1-42E9-8962-3C05D430F954}" destId="{5D0C2E37-C24A-4BB9-AA04-62A40A4749A1}" srcOrd="0" destOrd="0" presId="urn:microsoft.com/office/officeart/2008/layout/LinedList"/>
    <dgm:cxn modelId="{C1348339-1247-4C12-B5C8-63847103C1BF}" type="presOf" srcId="{7C2109A0-A709-4E0A-98DE-CBBC7B96B6AE}" destId="{1F989370-43BD-40F0-A733-711E418245E7}" srcOrd="0" destOrd="0" presId="urn:microsoft.com/office/officeart/2008/layout/LinedList"/>
    <dgm:cxn modelId="{891D112D-C3C4-4856-86F7-64AE767B4C47}" srcId="{7C2109A0-A709-4E0A-98DE-CBBC7B96B6AE}" destId="{CC414172-D1E1-42E9-8962-3C05D430F954}" srcOrd="0" destOrd="0" parTransId="{DD428E04-7AE0-40EC-90FF-42E9DF3C6A33}" sibTransId="{D5FDFF9B-8E5E-4A79-B7CE-75385E687479}"/>
    <dgm:cxn modelId="{CC036855-A1EE-431E-A0C0-C4C99820E4AD}" srcId="{7C2109A0-A709-4E0A-98DE-CBBC7B96B6AE}" destId="{8866A4D7-0D63-4F32-A10A-E4E69E07397F}" srcOrd="4" destOrd="0" parTransId="{33273209-7305-4EAB-B634-08F1F2A86BBA}" sibTransId="{8169F041-AFBB-406C-A874-92B364E86E3B}"/>
    <dgm:cxn modelId="{AD4A57A5-8B49-4AC6-822A-11E23E572917}" srcId="{7C2109A0-A709-4E0A-98DE-CBBC7B96B6AE}" destId="{EC5DCE11-D134-4613-B5E6-B9A50F6414C9}" srcOrd="1" destOrd="0" parTransId="{A5878259-998F-4457-9179-107B94F548F0}" sibTransId="{6ED7E9F5-30D2-4E55-A080-9E2BAD2F1990}"/>
    <dgm:cxn modelId="{C4F13834-2B11-49C7-AAAB-B46B18A9FB36}" type="presOf" srcId="{8866A4D7-0D63-4F32-A10A-E4E69E07397F}" destId="{93801BC6-0E45-43A9-8FF7-9DCA10DC8A03}" srcOrd="0" destOrd="0" presId="urn:microsoft.com/office/officeart/2008/layout/LinedList"/>
    <dgm:cxn modelId="{115847D7-C596-49CE-ADFA-8066BE05DF7C}" type="presOf" srcId="{A4DC36EC-A23E-4B31-A016-5F5F84FF1637}" destId="{FE6C096C-C6B2-47D1-8CBD-46718C774391}" srcOrd="0" destOrd="0" presId="urn:microsoft.com/office/officeart/2008/layout/LinedList"/>
    <dgm:cxn modelId="{23CBF017-2D90-4594-9B5A-CF67DEC4548C}" srcId="{7C2109A0-A709-4E0A-98DE-CBBC7B96B6AE}" destId="{A4DC36EC-A23E-4B31-A016-5F5F84FF1637}" srcOrd="2" destOrd="0" parTransId="{B8B58D60-244E-4FDF-ADD3-48B3BF352CDB}" sibTransId="{11C3FAB7-EFF4-43D6-881D-6FCCA9888B7C}"/>
    <dgm:cxn modelId="{EE8DEE03-A513-4529-9137-0CDAB2B468C0}" srcId="{7C2109A0-A709-4E0A-98DE-CBBC7B96B6AE}" destId="{31612036-063E-4258-9095-7BB9FAC96E4F}" srcOrd="3" destOrd="0" parTransId="{53A40E00-6751-47D1-8597-3D9CDD661EB1}" sibTransId="{0454E4A9-78CB-4F0D-8897-632510BD4AF4}"/>
    <dgm:cxn modelId="{69AEE37B-5B0A-497E-B0EC-A93E8F46B8AD}" type="presOf" srcId="{31612036-063E-4258-9095-7BB9FAC96E4F}" destId="{06D5E55F-8082-4E4A-9279-BF59A94395D7}" srcOrd="0" destOrd="0" presId="urn:microsoft.com/office/officeart/2008/layout/LinedList"/>
    <dgm:cxn modelId="{F474E136-4B72-4155-AAE7-0296A10F6E2D}" type="presParOf" srcId="{1F989370-43BD-40F0-A733-711E418245E7}" destId="{06C45DF9-F2D7-407B-BFAA-7379872F742A}" srcOrd="0" destOrd="0" presId="urn:microsoft.com/office/officeart/2008/layout/LinedList"/>
    <dgm:cxn modelId="{59606F65-180E-4109-9930-744D8C3FB3A7}" type="presParOf" srcId="{1F989370-43BD-40F0-A733-711E418245E7}" destId="{25BA4AE3-EB46-4BCA-8885-DCB593E4FC7D}" srcOrd="1" destOrd="0" presId="urn:microsoft.com/office/officeart/2008/layout/LinedList"/>
    <dgm:cxn modelId="{68E9C2E7-DC8B-4E53-83E1-3302100470FD}" type="presParOf" srcId="{25BA4AE3-EB46-4BCA-8885-DCB593E4FC7D}" destId="{5D0C2E37-C24A-4BB9-AA04-62A40A4749A1}" srcOrd="0" destOrd="0" presId="urn:microsoft.com/office/officeart/2008/layout/LinedList"/>
    <dgm:cxn modelId="{64DE9B93-2F75-4FDB-8676-9E3D6CA2F670}" type="presParOf" srcId="{25BA4AE3-EB46-4BCA-8885-DCB593E4FC7D}" destId="{4612421D-E95D-467F-9C26-AD52555AF2F0}" srcOrd="1" destOrd="0" presId="urn:microsoft.com/office/officeart/2008/layout/LinedList"/>
    <dgm:cxn modelId="{F2C14FE7-9321-4C00-8FB2-7F9F8DB91916}" type="presParOf" srcId="{1F989370-43BD-40F0-A733-711E418245E7}" destId="{C9265BD0-A7C9-412F-BD80-A2CC15D793AF}" srcOrd="2" destOrd="0" presId="urn:microsoft.com/office/officeart/2008/layout/LinedList"/>
    <dgm:cxn modelId="{C3EFB940-B4BA-40FA-A528-96DFFFB7C81F}" type="presParOf" srcId="{1F989370-43BD-40F0-A733-711E418245E7}" destId="{FDBC5DDD-6CFF-4C98-82B8-281056A82DC4}" srcOrd="3" destOrd="0" presId="urn:microsoft.com/office/officeart/2008/layout/LinedList"/>
    <dgm:cxn modelId="{45AECA87-2FCF-419E-A5EA-87399189B8ED}" type="presParOf" srcId="{FDBC5DDD-6CFF-4C98-82B8-281056A82DC4}" destId="{68F07676-B9CA-4764-A544-62B46E00DDE6}" srcOrd="0" destOrd="0" presId="urn:microsoft.com/office/officeart/2008/layout/LinedList"/>
    <dgm:cxn modelId="{7642850D-B70E-4852-8BAA-5487945D006F}" type="presParOf" srcId="{FDBC5DDD-6CFF-4C98-82B8-281056A82DC4}" destId="{57C73799-2218-449B-8D35-81A7E5FA1B24}" srcOrd="1" destOrd="0" presId="urn:microsoft.com/office/officeart/2008/layout/LinedList"/>
    <dgm:cxn modelId="{4EAED8A3-BEC9-44EE-ABFE-E7AB608929CF}" type="presParOf" srcId="{1F989370-43BD-40F0-A733-711E418245E7}" destId="{18D83B7B-C1FC-4E1B-9765-5D79C105ED89}" srcOrd="4" destOrd="0" presId="urn:microsoft.com/office/officeart/2008/layout/LinedList"/>
    <dgm:cxn modelId="{7D1A3AAE-837E-42BF-8FC7-24CD4869104B}" type="presParOf" srcId="{1F989370-43BD-40F0-A733-711E418245E7}" destId="{22DED75B-7A18-4AA3-82B0-2BC810A414FA}" srcOrd="5" destOrd="0" presId="urn:microsoft.com/office/officeart/2008/layout/LinedList"/>
    <dgm:cxn modelId="{85209322-C92F-45C4-B48E-56CC10D716AC}" type="presParOf" srcId="{22DED75B-7A18-4AA3-82B0-2BC810A414FA}" destId="{FE6C096C-C6B2-47D1-8CBD-46718C774391}" srcOrd="0" destOrd="0" presId="urn:microsoft.com/office/officeart/2008/layout/LinedList"/>
    <dgm:cxn modelId="{73C5F9B2-4728-4096-B519-9FB7B0ED3159}" type="presParOf" srcId="{22DED75B-7A18-4AA3-82B0-2BC810A414FA}" destId="{73CA8B75-C897-47AC-BBFE-ED5D87D327DF}" srcOrd="1" destOrd="0" presId="urn:microsoft.com/office/officeart/2008/layout/LinedList"/>
    <dgm:cxn modelId="{7457C2D0-C14A-40BC-A99E-1AAA9444013E}" type="presParOf" srcId="{1F989370-43BD-40F0-A733-711E418245E7}" destId="{D59FF4B3-8528-495B-9575-D5FF4A74801F}" srcOrd="6" destOrd="0" presId="urn:microsoft.com/office/officeart/2008/layout/LinedList"/>
    <dgm:cxn modelId="{E1AB4750-CAAC-4897-A94D-80B61B56ABC2}" type="presParOf" srcId="{1F989370-43BD-40F0-A733-711E418245E7}" destId="{D834907E-0812-4B3F-BB89-AEDE1A78F5A2}" srcOrd="7" destOrd="0" presId="urn:microsoft.com/office/officeart/2008/layout/LinedList"/>
    <dgm:cxn modelId="{4A80ACC0-9DEC-4BB6-9497-6146B61BE555}" type="presParOf" srcId="{D834907E-0812-4B3F-BB89-AEDE1A78F5A2}" destId="{06D5E55F-8082-4E4A-9279-BF59A94395D7}" srcOrd="0" destOrd="0" presId="urn:microsoft.com/office/officeart/2008/layout/LinedList"/>
    <dgm:cxn modelId="{1C5C459D-DC92-4539-A46F-87BBB617F681}" type="presParOf" srcId="{D834907E-0812-4B3F-BB89-AEDE1A78F5A2}" destId="{2CA19DC4-5FEE-4973-887E-01FDE8D50B8B}" srcOrd="1" destOrd="0" presId="urn:microsoft.com/office/officeart/2008/layout/LinedList"/>
    <dgm:cxn modelId="{1D0BD4A8-F853-4542-8E5C-0A54A817766B}" type="presParOf" srcId="{1F989370-43BD-40F0-A733-711E418245E7}" destId="{2ECCF95A-38AD-4197-9C73-1441B6402033}" srcOrd="8" destOrd="0" presId="urn:microsoft.com/office/officeart/2008/layout/LinedList"/>
    <dgm:cxn modelId="{C95C70F1-502E-499D-8D3E-2F8A4DAE21E6}" type="presParOf" srcId="{1F989370-43BD-40F0-A733-711E418245E7}" destId="{7F2A82F7-5808-451F-80A5-97D3ECC5FF94}" srcOrd="9" destOrd="0" presId="urn:microsoft.com/office/officeart/2008/layout/LinedList"/>
    <dgm:cxn modelId="{3BF70C42-7C00-48B7-AFA5-B84CA3F50307}" type="presParOf" srcId="{7F2A82F7-5808-451F-80A5-97D3ECC5FF94}" destId="{93801BC6-0E45-43A9-8FF7-9DCA10DC8A03}" srcOrd="0" destOrd="0" presId="urn:microsoft.com/office/officeart/2008/layout/LinedList"/>
    <dgm:cxn modelId="{3FF2AF52-FA1F-457B-88D5-8F0B1BAE7467}" type="presParOf" srcId="{7F2A82F7-5808-451F-80A5-97D3ECC5FF94}" destId="{2F86860D-92CE-4FD9-BDE9-4A735767B7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EDA1DA-73EE-4846-A2BF-0CF70E403E8E}"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it-IT"/>
        </a:p>
      </dgm:t>
    </dgm:pt>
    <dgm:pt modelId="{C0077735-5619-48D7-A623-79AFB2B238B0}">
      <dgm:prSet/>
      <dgm:spPr/>
      <dgm:t>
        <a:bodyPr/>
        <a:lstStyle/>
        <a:p>
          <a:r>
            <a:rPr lang="it-IT"/>
            <a:t>affronta l’importanza della fase del </a:t>
          </a:r>
          <a:r>
            <a:rPr lang="it-IT" b="1"/>
            <a:t>reporting</a:t>
          </a:r>
          <a:r>
            <a:rPr lang="it-IT"/>
            <a:t> e </a:t>
          </a:r>
          <a:r>
            <a:rPr lang="it-IT" b="1"/>
            <a:t>conclusiva</a:t>
          </a:r>
          <a:r>
            <a:rPr lang="it-IT"/>
            <a:t> del lavoro di revisione, </a:t>
          </a:r>
          <a:r>
            <a:rPr lang="it-IT" b="1"/>
            <a:t>soffermandosi </a:t>
          </a:r>
          <a:r>
            <a:rPr lang="it-IT"/>
            <a:t>opportunamente su alcuni aspetti meritevoli di approfondimento, quali la </a:t>
          </a:r>
          <a:r>
            <a:rPr lang="it-IT" b="1"/>
            <a:t>continuità aziendale</a:t>
          </a:r>
          <a:r>
            <a:rPr lang="it-IT"/>
            <a:t>, le </a:t>
          </a:r>
          <a:r>
            <a:rPr lang="it-IT" b="1"/>
            <a:t>attestazioni della direzione</a:t>
          </a:r>
          <a:r>
            <a:rPr lang="it-IT"/>
            <a:t>, la </a:t>
          </a:r>
          <a:r>
            <a:rPr lang="it-IT" b="1"/>
            <a:t>valutazione</a:t>
          </a:r>
          <a:r>
            <a:rPr lang="it-IT"/>
            <a:t> </a:t>
          </a:r>
          <a:r>
            <a:rPr lang="it-IT" b="1"/>
            <a:t>degli errori</a:t>
          </a:r>
          <a:r>
            <a:rPr lang="it-IT"/>
            <a:t>, ecc.;</a:t>
          </a:r>
        </a:p>
      </dgm:t>
    </dgm:pt>
    <dgm:pt modelId="{43AA9745-5A00-44A3-9DF3-DF885FAB6003}" type="parTrans" cxnId="{B4798F4D-DA35-46F0-BB6B-8AF916E4D31D}">
      <dgm:prSet/>
      <dgm:spPr/>
      <dgm:t>
        <a:bodyPr/>
        <a:lstStyle/>
        <a:p>
          <a:endParaRPr lang="it-IT"/>
        </a:p>
      </dgm:t>
    </dgm:pt>
    <dgm:pt modelId="{32E59419-981B-4556-BA50-261D3028BE87}" type="sibTrans" cxnId="{B4798F4D-DA35-46F0-BB6B-8AF916E4D31D}">
      <dgm:prSet/>
      <dgm:spPr/>
      <dgm:t>
        <a:bodyPr/>
        <a:lstStyle/>
        <a:p>
          <a:endParaRPr lang="it-IT"/>
        </a:p>
      </dgm:t>
    </dgm:pt>
    <dgm:pt modelId="{E4917868-0D93-4DD2-AE7F-D53F25975F50}">
      <dgm:prSet/>
      <dgm:spPr/>
      <dgm:t>
        <a:bodyPr/>
        <a:lstStyle/>
        <a:p>
          <a:r>
            <a:rPr lang="it-IT" dirty="0"/>
            <a:t>riserva l’ultimo capitolo ad un argomento di </a:t>
          </a:r>
          <a:r>
            <a:rPr lang="it-IT" b="1" dirty="0"/>
            <a:t>fondamentale</a:t>
          </a:r>
          <a:r>
            <a:rPr lang="it-IT" dirty="0"/>
            <a:t> importanza, cui il revisore porre la dovuta </a:t>
          </a:r>
          <a:r>
            <a:rPr lang="it-IT" b="1" dirty="0"/>
            <a:t>attenzione</a:t>
          </a:r>
          <a:r>
            <a:rPr lang="it-IT" dirty="0"/>
            <a:t> e cioè al </a:t>
          </a:r>
          <a:r>
            <a:rPr lang="it-IT" b="1" dirty="0"/>
            <a:t>controllo della qualità</a:t>
          </a:r>
          <a:r>
            <a:rPr lang="it-IT" dirty="0"/>
            <a:t> del lavoro di revisione; in allegato è proposto anche uno schema di </a:t>
          </a:r>
          <a:r>
            <a:rPr lang="it-IT" b="1" i="1" dirty="0"/>
            <a:t>manuale delle procedure di controllo della qualità per il sindaco-revisore, </a:t>
          </a:r>
          <a:r>
            <a:rPr lang="it-IT" i="1" dirty="0"/>
            <a:t>da adattare al contesto concreto.</a:t>
          </a:r>
          <a:endParaRPr lang="it-IT" dirty="0"/>
        </a:p>
      </dgm:t>
    </dgm:pt>
    <dgm:pt modelId="{455F4B80-5B7A-45A9-B869-589BB6E2579C}" type="parTrans" cxnId="{30C8F869-72AC-47BB-B6A7-28B7472DFDDC}">
      <dgm:prSet/>
      <dgm:spPr/>
      <dgm:t>
        <a:bodyPr/>
        <a:lstStyle/>
        <a:p>
          <a:endParaRPr lang="it-IT"/>
        </a:p>
      </dgm:t>
    </dgm:pt>
    <dgm:pt modelId="{44320702-EA00-4214-B4EE-D5B56486242F}" type="sibTrans" cxnId="{30C8F869-72AC-47BB-B6A7-28B7472DFDDC}">
      <dgm:prSet/>
      <dgm:spPr/>
      <dgm:t>
        <a:bodyPr/>
        <a:lstStyle/>
        <a:p>
          <a:endParaRPr lang="it-IT"/>
        </a:p>
      </dgm:t>
    </dgm:pt>
    <dgm:pt modelId="{7F85A4AF-7527-46D8-AEE4-3C87BB921007}">
      <dgm:prSet/>
      <dgm:spPr/>
      <dgm:t>
        <a:bodyPr/>
        <a:lstStyle/>
        <a:p>
          <a:r>
            <a:rPr lang="it-IT"/>
            <a:t>aiuta il revisore nella </a:t>
          </a:r>
          <a:r>
            <a:rPr lang="it-IT" b="1"/>
            <a:t>documentazione</a:t>
          </a:r>
          <a:r>
            <a:rPr lang="it-IT"/>
            <a:t> del lavoro di revisione, proponendo </a:t>
          </a:r>
          <a:r>
            <a:rPr lang="it-IT" b="1" i="1"/>
            <a:t>facsimili</a:t>
          </a:r>
          <a:r>
            <a:rPr lang="it-IT"/>
            <a:t> di </a:t>
          </a:r>
          <a:r>
            <a:rPr lang="it-IT" b="1"/>
            <a:t>carte di lavoro</a:t>
          </a:r>
          <a:r>
            <a:rPr lang="it-IT"/>
            <a:t> in formato informatico (file </a:t>
          </a:r>
          <a:r>
            <a:rPr lang="it-IT" b="1"/>
            <a:t>word</a:t>
          </a:r>
          <a:r>
            <a:rPr lang="it-IT"/>
            <a:t> o </a:t>
          </a:r>
          <a:r>
            <a:rPr lang="it-IT" b="1"/>
            <a:t>excel</a:t>
          </a:r>
          <a:r>
            <a:rPr lang="it-IT"/>
            <a:t>) ed una </a:t>
          </a:r>
          <a:r>
            <a:rPr lang="it-IT" b="1"/>
            <a:t>tassonomia</a:t>
          </a:r>
          <a:r>
            <a:rPr lang="it-IT"/>
            <a:t> che utilizza un’indicizzazione </a:t>
          </a:r>
          <a:r>
            <a:rPr lang="it-IT" b="1"/>
            <a:t>alfa-numerica</a:t>
          </a:r>
          <a:r>
            <a:rPr lang="it-IT"/>
            <a:t>. </a:t>
          </a:r>
        </a:p>
      </dgm:t>
    </dgm:pt>
    <dgm:pt modelId="{D735E9DE-5EBB-48BF-895A-1E6E3FDB474F}" type="parTrans" cxnId="{D62C0F78-EAD4-46FC-8359-172C21A12AEA}">
      <dgm:prSet/>
      <dgm:spPr/>
      <dgm:t>
        <a:bodyPr/>
        <a:lstStyle/>
        <a:p>
          <a:endParaRPr lang="it-IT"/>
        </a:p>
      </dgm:t>
    </dgm:pt>
    <dgm:pt modelId="{E13ADCF1-78F4-4400-92EB-5ACE72091AE6}" type="sibTrans" cxnId="{D62C0F78-EAD4-46FC-8359-172C21A12AEA}">
      <dgm:prSet/>
      <dgm:spPr/>
      <dgm:t>
        <a:bodyPr/>
        <a:lstStyle/>
        <a:p>
          <a:endParaRPr lang="it-IT"/>
        </a:p>
      </dgm:t>
    </dgm:pt>
    <dgm:pt modelId="{C1C54337-8E67-4E10-9180-60FE4F0F294A}" type="pres">
      <dgm:prSet presAssocID="{15EDA1DA-73EE-4846-A2BF-0CF70E403E8E}" presName="linear" presStyleCnt="0">
        <dgm:presLayoutVars>
          <dgm:animLvl val="lvl"/>
          <dgm:resizeHandles val="exact"/>
        </dgm:presLayoutVars>
      </dgm:prSet>
      <dgm:spPr/>
      <dgm:t>
        <a:bodyPr/>
        <a:lstStyle/>
        <a:p>
          <a:endParaRPr lang="it-IT"/>
        </a:p>
      </dgm:t>
    </dgm:pt>
    <dgm:pt modelId="{B41D9188-2921-4665-ADD8-96465B29CA0B}" type="pres">
      <dgm:prSet presAssocID="{C0077735-5619-48D7-A623-79AFB2B238B0}" presName="parentText" presStyleLbl="node1" presStyleIdx="0" presStyleCnt="3">
        <dgm:presLayoutVars>
          <dgm:chMax val="0"/>
          <dgm:bulletEnabled val="1"/>
        </dgm:presLayoutVars>
      </dgm:prSet>
      <dgm:spPr/>
      <dgm:t>
        <a:bodyPr/>
        <a:lstStyle/>
        <a:p>
          <a:endParaRPr lang="it-IT"/>
        </a:p>
      </dgm:t>
    </dgm:pt>
    <dgm:pt modelId="{24BDEB2F-4828-466E-BA99-4E8CB052E0A8}" type="pres">
      <dgm:prSet presAssocID="{32E59419-981B-4556-BA50-261D3028BE87}" presName="spacer" presStyleCnt="0"/>
      <dgm:spPr/>
    </dgm:pt>
    <dgm:pt modelId="{C3ACE5A1-EA22-4218-8840-77CEF374F26B}" type="pres">
      <dgm:prSet presAssocID="{E4917868-0D93-4DD2-AE7F-D53F25975F50}" presName="parentText" presStyleLbl="node1" presStyleIdx="1" presStyleCnt="3">
        <dgm:presLayoutVars>
          <dgm:chMax val="0"/>
          <dgm:bulletEnabled val="1"/>
        </dgm:presLayoutVars>
      </dgm:prSet>
      <dgm:spPr/>
      <dgm:t>
        <a:bodyPr/>
        <a:lstStyle/>
        <a:p>
          <a:endParaRPr lang="it-IT"/>
        </a:p>
      </dgm:t>
    </dgm:pt>
    <dgm:pt modelId="{B5F54B36-FB78-47F4-AF5E-835BB1E10334}" type="pres">
      <dgm:prSet presAssocID="{44320702-EA00-4214-B4EE-D5B56486242F}" presName="spacer" presStyleCnt="0"/>
      <dgm:spPr/>
    </dgm:pt>
    <dgm:pt modelId="{827D91BF-E384-4215-B8E8-A8AD3E8102D9}" type="pres">
      <dgm:prSet presAssocID="{7F85A4AF-7527-46D8-AEE4-3C87BB921007}" presName="parentText" presStyleLbl="node1" presStyleIdx="2" presStyleCnt="3">
        <dgm:presLayoutVars>
          <dgm:chMax val="0"/>
          <dgm:bulletEnabled val="1"/>
        </dgm:presLayoutVars>
      </dgm:prSet>
      <dgm:spPr/>
      <dgm:t>
        <a:bodyPr/>
        <a:lstStyle/>
        <a:p>
          <a:endParaRPr lang="it-IT"/>
        </a:p>
      </dgm:t>
    </dgm:pt>
  </dgm:ptLst>
  <dgm:cxnLst>
    <dgm:cxn modelId="{7C1CBE03-DD6A-43D3-8845-24882CCEAC46}" type="presOf" srcId="{7F85A4AF-7527-46D8-AEE4-3C87BB921007}" destId="{827D91BF-E384-4215-B8E8-A8AD3E8102D9}" srcOrd="0" destOrd="0" presId="urn:microsoft.com/office/officeart/2005/8/layout/vList2"/>
    <dgm:cxn modelId="{D62C0F78-EAD4-46FC-8359-172C21A12AEA}" srcId="{15EDA1DA-73EE-4846-A2BF-0CF70E403E8E}" destId="{7F85A4AF-7527-46D8-AEE4-3C87BB921007}" srcOrd="2" destOrd="0" parTransId="{D735E9DE-5EBB-48BF-895A-1E6E3FDB474F}" sibTransId="{E13ADCF1-78F4-4400-92EB-5ACE72091AE6}"/>
    <dgm:cxn modelId="{30C8F869-72AC-47BB-B6A7-28B7472DFDDC}" srcId="{15EDA1DA-73EE-4846-A2BF-0CF70E403E8E}" destId="{E4917868-0D93-4DD2-AE7F-D53F25975F50}" srcOrd="1" destOrd="0" parTransId="{455F4B80-5B7A-45A9-B869-589BB6E2579C}" sibTransId="{44320702-EA00-4214-B4EE-D5B56486242F}"/>
    <dgm:cxn modelId="{B4798F4D-DA35-46F0-BB6B-8AF916E4D31D}" srcId="{15EDA1DA-73EE-4846-A2BF-0CF70E403E8E}" destId="{C0077735-5619-48D7-A623-79AFB2B238B0}" srcOrd="0" destOrd="0" parTransId="{43AA9745-5A00-44A3-9DF3-DF885FAB6003}" sibTransId="{32E59419-981B-4556-BA50-261D3028BE87}"/>
    <dgm:cxn modelId="{1DF95D03-8500-4ADA-919E-181DB8ED90E8}" type="presOf" srcId="{C0077735-5619-48D7-A623-79AFB2B238B0}" destId="{B41D9188-2921-4665-ADD8-96465B29CA0B}" srcOrd="0" destOrd="0" presId="urn:microsoft.com/office/officeart/2005/8/layout/vList2"/>
    <dgm:cxn modelId="{962F9AF7-FE84-441C-94C7-30E953374E66}" type="presOf" srcId="{E4917868-0D93-4DD2-AE7F-D53F25975F50}" destId="{C3ACE5A1-EA22-4218-8840-77CEF374F26B}" srcOrd="0" destOrd="0" presId="urn:microsoft.com/office/officeart/2005/8/layout/vList2"/>
    <dgm:cxn modelId="{C33E41EF-9B6E-441C-A4F0-2670611A6EDA}" type="presOf" srcId="{15EDA1DA-73EE-4846-A2BF-0CF70E403E8E}" destId="{C1C54337-8E67-4E10-9180-60FE4F0F294A}" srcOrd="0" destOrd="0" presId="urn:microsoft.com/office/officeart/2005/8/layout/vList2"/>
    <dgm:cxn modelId="{F91AD0F4-63EA-4B0F-A10B-994EEDF12C20}" type="presParOf" srcId="{C1C54337-8E67-4E10-9180-60FE4F0F294A}" destId="{B41D9188-2921-4665-ADD8-96465B29CA0B}" srcOrd="0" destOrd="0" presId="urn:microsoft.com/office/officeart/2005/8/layout/vList2"/>
    <dgm:cxn modelId="{1D2EF451-62AA-46B2-866B-429B722684D7}" type="presParOf" srcId="{C1C54337-8E67-4E10-9180-60FE4F0F294A}" destId="{24BDEB2F-4828-466E-BA99-4E8CB052E0A8}" srcOrd="1" destOrd="0" presId="urn:microsoft.com/office/officeart/2005/8/layout/vList2"/>
    <dgm:cxn modelId="{652CB14C-CDF2-4E65-845F-9C21FB9DE5AA}" type="presParOf" srcId="{C1C54337-8E67-4E10-9180-60FE4F0F294A}" destId="{C3ACE5A1-EA22-4218-8840-77CEF374F26B}" srcOrd="2" destOrd="0" presId="urn:microsoft.com/office/officeart/2005/8/layout/vList2"/>
    <dgm:cxn modelId="{49BAB838-9A39-47E6-AF63-65D8324961A3}" type="presParOf" srcId="{C1C54337-8E67-4E10-9180-60FE4F0F294A}" destId="{B5F54B36-FB78-47F4-AF5E-835BB1E10334}" srcOrd="3" destOrd="0" presId="urn:microsoft.com/office/officeart/2005/8/layout/vList2"/>
    <dgm:cxn modelId="{34DF2D36-AB3E-4133-A8A1-C189628E6280}" type="presParOf" srcId="{C1C54337-8E67-4E10-9180-60FE4F0F294A}" destId="{827D91BF-E384-4215-B8E8-A8AD3E8102D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F465-18D9-4890-ADAC-AC9E12902802}">
      <dsp:nvSpPr>
        <dsp:cNvPr id="0" name=""/>
        <dsp:cNvSpPr/>
      </dsp:nvSpPr>
      <dsp:spPr>
        <a:xfrm>
          <a:off x="0" y="3849"/>
          <a:ext cx="5607050" cy="8199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19C33-8501-4D1E-A5C0-E9082DE78F13}">
      <dsp:nvSpPr>
        <dsp:cNvPr id="0" name=""/>
        <dsp:cNvSpPr/>
      </dsp:nvSpPr>
      <dsp:spPr>
        <a:xfrm>
          <a:off x="248044" y="188345"/>
          <a:ext cx="450990" cy="45099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0E69B9-273F-402C-ADA1-7F5CC908AB70}">
      <dsp:nvSpPr>
        <dsp:cNvPr id="0" name=""/>
        <dsp:cNvSpPr/>
      </dsp:nvSpPr>
      <dsp:spPr>
        <a:xfrm>
          <a:off x="947080" y="3849"/>
          <a:ext cx="4659969" cy="81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82" tIns="86782" rIns="86782" bIns="86782" numCol="1" spcCol="1270" anchor="ctr" anchorCtr="0">
          <a:noAutofit/>
        </a:bodyPr>
        <a:lstStyle/>
        <a:p>
          <a:pPr lvl="0" algn="l" defTabSz="666750">
            <a:lnSpc>
              <a:spcPct val="90000"/>
            </a:lnSpc>
            <a:spcBef>
              <a:spcPct val="0"/>
            </a:spcBef>
            <a:spcAft>
              <a:spcPct val="35000"/>
            </a:spcAft>
          </a:pPr>
          <a:r>
            <a:rPr lang="it-IT" sz="1500" kern="1200"/>
            <a:t>Economia aziendale e Ragioneria. </a:t>
          </a:r>
          <a:endParaRPr lang="en-US" sz="1500" kern="1200"/>
        </a:p>
      </dsp:txBody>
      <dsp:txXfrm>
        <a:off x="947080" y="3849"/>
        <a:ext cx="4659969" cy="819983"/>
      </dsp:txXfrm>
    </dsp:sp>
    <dsp:sp modelId="{2A34E4FD-02EB-47CD-81A1-FF6E4D5D1872}">
      <dsp:nvSpPr>
        <dsp:cNvPr id="0" name=""/>
        <dsp:cNvSpPr/>
      </dsp:nvSpPr>
      <dsp:spPr>
        <a:xfrm>
          <a:off x="0" y="1028828"/>
          <a:ext cx="5607050" cy="8199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F3A64-93D7-452A-A9C8-90DCC24F749C}">
      <dsp:nvSpPr>
        <dsp:cNvPr id="0" name=""/>
        <dsp:cNvSpPr/>
      </dsp:nvSpPr>
      <dsp:spPr>
        <a:xfrm>
          <a:off x="248044" y="1213325"/>
          <a:ext cx="450990" cy="45099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8E306A-231E-4373-B26E-E847FFD8C7D1}">
      <dsp:nvSpPr>
        <dsp:cNvPr id="0" name=""/>
        <dsp:cNvSpPr/>
      </dsp:nvSpPr>
      <dsp:spPr>
        <a:xfrm>
          <a:off x="947080" y="1028828"/>
          <a:ext cx="4659969" cy="81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82" tIns="86782" rIns="86782" bIns="86782" numCol="1" spcCol="1270" anchor="ctr" anchorCtr="0">
          <a:noAutofit/>
        </a:bodyPr>
        <a:lstStyle/>
        <a:p>
          <a:pPr lvl="0" algn="l" defTabSz="666750">
            <a:lnSpc>
              <a:spcPct val="90000"/>
            </a:lnSpc>
            <a:spcBef>
              <a:spcPct val="0"/>
            </a:spcBef>
            <a:spcAft>
              <a:spcPct val="35000"/>
            </a:spcAft>
          </a:pPr>
          <a:r>
            <a:rPr lang="it-IT" sz="1500" kern="1200" dirty="0"/>
            <a:t>La revisione aziendale</a:t>
          </a:r>
          <a:endParaRPr lang="en-US" sz="1500" kern="1200" dirty="0"/>
        </a:p>
      </dsp:txBody>
      <dsp:txXfrm>
        <a:off x="947080" y="1028828"/>
        <a:ext cx="4659969" cy="819983"/>
      </dsp:txXfrm>
    </dsp:sp>
    <dsp:sp modelId="{AD8209DA-405D-4C21-B2E6-0B0E72359CE0}">
      <dsp:nvSpPr>
        <dsp:cNvPr id="0" name=""/>
        <dsp:cNvSpPr/>
      </dsp:nvSpPr>
      <dsp:spPr>
        <a:xfrm>
          <a:off x="0" y="2053808"/>
          <a:ext cx="5607050" cy="81998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C46D3-16B8-49BE-9DD1-C2C3F9F2424D}">
      <dsp:nvSpPr>
        <dsp:cNvPr id="0" name=""/>
        <dsp:cNvSpPr/>
      </dsp:nvSpPr>
      <dsp:spPr>
        <a:xfrm>
          <a:off x="248044" y="2238304"/>
          <a:ext cx="450990" cy="45099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BF6751-FF51-468F-B0B5-2BA76D0D71E1}">
      <dsp:nvSpPr>
        <dsp:cNvPr id="0" name=""/>
        <dsp:cNvSpPr/>
      </dsp:nvSpPr>
      <dsp:spPr>
        <a:xfrm>
          <a:off x="947080" y="2053808"/>
          <a:ext cx="4659969" cy="81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82" tIns="86782" rIns="86782" bIns="86782" numCol="1" spcCol="1270" anchor="ctr" anchorCtr="0">
          <a:noAutofit/>
        </a:bodyPr>
        <a:lstStyle/>
        <a:p>
          <a:pPr lvl="0" algn="l" defTabSz="666750">
            <a:lnSpc>
              <a:spcPct val="90000"/>
            </a:lnSpc>
            <a:spcBef>
              <a:spcPct val="0"/>
            </a:spcBef>
            <a:spcAft>
              <a:spcPct val="35000"/>
            </a:spcAft>
          </a:pPr>
          <a:r>
            <a:rPr lang="it-IT" sz="1500" kern="1200" dirty="0"/>
            <a:t>Prospettive della revisione aziendale </a:t>
          </a:r>
          <a:endParaRPr lang="en-US" sz="1500" kern="1200" dirty="0"/>
        </a:p>
      </dsp:txBody>
      <dsp:txXfrm>
        <a:off x="947080" y="2053808"/>
        <a:ext cx="4659969" cy="819983"/>
      </dsp:txXfrm>
    </dsp:sp>
    <dsp:sp modelId="{89258473-4269-481D-BA64-05CC370E33CD}">
      <dsp:nvSpPr>
        <dsp:cNvPr id="0" name=""/>
        <dsp:cNvSpPr/>
      </dsp:nvSpPr>
      <dsp:spPr>
        <a:xfrm>
          <a:off x="0" y="3078787"/>
          <a:ext cx="5607050" cy="81998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17681-28A2-42D4-82AC-408EDDD27C78}">
      <dsp:nvSpPr>
        <dsp:cNvPr id="0" name=""/>
        <dsp:cNvSpPr/>
      </dsp:nvSpPr>
      <dsp:spPr>
        <a:xfrm>
          <a:off x="248044" y="3263283"/>
          <a:ext cx="450990" cy="45099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6532DC-2F10-4246-AB3B-4E397E39F7BD}">
      <dsp:nvSpPr>
        <dsp:cNvPr id="0" name=""/>
        <dsp:cNvSpPr/>
      </dsp:nvSpPr>
      <dsp:spPr>
        <a:xfrm>
          <a:off x="947080" y="3078787"/>
          <a:ext cx="4659969" cy="81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82" tIns="86782" rIns="86782" bIns="86782" numCol="1" spcCol="1270" anchor="ctr" anchorCtr="0">
          <a:noAutofit/>
        </a:bodyPr>
        <a:lstStyle/>
        <a:p>
          <a:pPr lvl="0" algn="l" defTabSz="666750">
            <a:lnSpc>
              <a:spcPct val="90000"/>
            </a:lnSpc>
            <a:spcBef>
              <a:spcPct val="0"/>
            </a:spcBef>
            <a:spcAft>
              <a:spcPct val="35000"/>
            </a:spcAft>
          </a:pPr>
          <a:r>
            <a:rPr lang="it-IT" sz="1500" kern="1200"/>
            <a:t>Revisore legale – Collegio sindacale – Dottore commercialista – Società di revisione legale </a:t>
          </a:r>
          <a:endParaRPr lang="en-US" sz="1500" kern="1200"/>
        </a:p>
      </dsp:txBody>
      <dsp:txXfrm>
        <a:off x="947080" y="3078787"/>
        <a:ext cx="4659969" cy="819983"/>
      </dsp:txXfrm>
    </dsp:sp>
    <dsp:sp modelId="{4FD30991-FB4F-42C2-BD51-963A36B27658}">
      <dsp:nvSpPr>
        <dsp:cNvPr id="0" name=""/>
        <dsp:cNvSpPr/>
      </dsp:nvSpPr>
      <dsp:spPr>
        <a:xfrm>
          <a:off x="0" y="4103766"/>
          <a:ext cx="5607050" cy="81998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CDAF9-86DC-493B-B72A-38CE75B0F850}">
      <dsp:nvSpPr>
        <dsp:cNvPr id="0" name=""/>
        <dsp:cNvSpPr/>
      </dsp:nvSpPr>
      <dsp:spPr>
        <a:xfrm>
          <a:off x="248044" y="4288263"/>
          <a:ext cx="450990" cy="450990"/>
        </a:xfrm>
        <a:prstGeom prst="rect">
          <a:avLst/>
        </a:prstGeom>
        <a:blipFill>
          <a:blip xmlns:r="http://schemas.openxmlformats.org/officeDocument/2006/relationships" r:embed="rId9">
            <a:extLst>
              <a:ext uri="{96DAC541-7B7A-43D3-8B79-37D633B846F1}">
                <asvg:svgBlip xmlns:asvg="http://schemas.microsoft.com/office/drawing/2016/SVG/main" xmlns="" r:embed="rId1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C06E58-3116-49CD-BE2C-A06250306FEA}">
      <dsp:nvSpPr>
        <dsp:cNvPr id="0" name=""/>
        <dsp:cNvSpPr/>
      </dsp:nvSpPr>
      <dsp:spPr>
        <a:xfrm>
          <a:off x="947080" y="4103766"/>
          <a:ext cx="4659969" cy="819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82" tIns="86782" rIns="86782" bIns="86782" numCol="1" spcCol="1270" anchor="ctr" anchorCtr="0">
          <a:noAutofit/>
        </a:bodyPr>
        <a:lstStyle/>
        <a:p>
          <a:pPr lvl="0" algn="l" defTabSz="666750">
            <a:lnSpc>
              <a:spcPct val="90000"/>
            </a:lnSpc>
            <a:spcBef>
              <a:spcPct val="0"/>
            </a:spcBef>
            <a:spcAft>
              <a:spcPct val="35000"/>
            </a:spcAft>
          </a:pPr>
          <a:r>
            <a:rPr lang="it-IT" sz="1500" kern="1200"/>
            <a:t>Importanza della conoscenza del bilancio</a:t>
          </a:r>
          <a:endParaRPr lang="en-US" sz="1500" kern="1200"/>
        </a:p>
      </dsp:txBody>
      <dsp:txXfrm>
        <a:off x="947080" y="4103766"/>
        <a:ext cx="4659969" cy="8199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4B8F-B06D-42BB-A88E-EF593F51605B}">
      <dsp:nvSpPr>
        <dsp:cNvPr id="0" name=""/>
        <dsp:cNvSpPr/>
      </dsp:nvSpPr>
      <dsp:spPr>
        <a:xfrm>
          <a:off x="4509" y="335476"/>
          <a:ext cx="3943300" cy="3154640"/>
        </a:xfrm>
        <a:prstGeom prst="homePlate">
          <a:avLst>
            <a:gd name="adj" fmla="val 2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1" tIns="43180" rIns="556443" bIns="43180" numCol="1" spcCol="1270" anchor="t" anchorCtr="0">
          <a:noAutofit/>
        </a:bodyPr>
        <a:lstStyle/>
        <a:p>
          <a:pPr lvl="0" algn="l" defTabSz="755650">
            <a:lnSpc>
              <a:spcPct val="90000"/>
            </a:lnSpc>
            <a:spcBef>
              <a:spcPct val="0"/>
            </a:spcBef>
            <a:spcAft>
              <a:spcPct val="35000"/>
            </a:spcAft>
          </a:pPr>
          <a:r>
            <a:rPr lang="it-IT" sz="1700" kern="1200" dirty="0">
              <a:solidFill>
                <a:schemeClr val="tx1"/>
              </a:solidFill>
            </a:rPr>
            <a:t>Il revisore legale dei conti è un soggetto “destinatario” della normativa prevista ai sensi dell’art. 13 del d.lgs. n. 231/2007. </a:t>
          </a:r>
        </a:p>
        <a:p>
          <a:pPr marL="114300" lvl="1" indent="-114300" algn="l" defTabSz="577850">
            <a:lnSpc>
              <a:spcPct val="90000"/>
            </a:lnSpc>
            <a:spcBef>
              <a:spcPct val="0"/>
            </a:spcBef>
            <a:spcAft>
              <a:spcPct val="15000"/>
            </a:spcAft>
            <a:buChar char="••"/>
          </a:pPr>
          <a:r>
            <a:rPr lang="it-IT" sz="1300" kern="1200" dirty="0">
              <a:solidFill>
                <a:schemeClr val="tx1"/>
              </a:solidFill>
            </a:rPr>
            <a:t>I revisori legali sono chiamati agli stessi obblighi normalmente previsti per i professionisti. Infatti, il revisore deve sottoporre i propri clienti ad </a:t>
          </a:r>
          <a:r>
            <a:rPr lang="it-IT" sz="1300" b="1" kern="1200" dirty="0">
              <a:solidFill>
                <a:schemeClr val="tx1"/>
              </a:solidFill>
            </a:rPr>
            <a:t>adeguata verifica</a:t>
          </a:r>
          <a:r>
            <a:rPr lang="it-IT" sz="1300" kern="1200" dirty="0">
              <a:solidFill>
                <a:schemeClr val="tx1"/>
              </a:solidFill>
            </a:rPr>
            <a:t> </a:t>
          </a:r>
          <a:r>
            <a:rPr lang="it-IT" sz="1300" i="1" kern="1200" dirty="0">
              <a:solidFill>
                <a:schemeClr val="tx1"/>
              </a:solidFill>
            </a:rPr>
            <a:t>ex</a:t>
          </a:r>
          <a:r>
            <a:rPr lang="it-IT" sz="1300" kern="1200" dirty="0">
              <a:solidFill>
                <a:schemeClr val="tx1"/>
              </a:solidFill>
            </a:rPr>
            <a:t> d.lgs. n. 231/2007. </a:t>
          </a:r>
        </a:p>
        <a:p>
          <a:pPr marL="114300" lvl="1" indent="-114300" algn="l" defTabSz="577850">
            <a:lnSpc>
              <a:spcPct val="90000"/>
            </a:lnSpc>
            <a:spcBef>
              <a:spcPct val="0"/>
            </a:spcBef>
            <a:spcAft>
              <a:spcPct val="15000"/>
            </a:spcAft>
            <a:buChar char="••"/>
          </a:pPr>
          <a:r>
            <a:rPr lang="it-IT" sz="1300" kern="1200" dirty="0">
              <a:solidFill>
                <a:schemeClr val="tx1"/>
              </a:solidFill>
            </a:rPr>
            <a:t>In particolare, </a:t>
          </a:r>
          <a:r>
            <a:rPr lang="it-IT" sz="1300" b="1" kern="1200" dirty="0">
              <a:solidFill>
                <a:schemeClr val="tx1"/>
              </a:solidFill>
            </a:rPr>
            <a:t>deve registrare i dati previsti dalla citata normativa e segnalare le operazioni sospette</a:t>
          </a:r>
          <a:r>
            <a:rPr lang="it-IT" sz="1300" kern="1200" dirty="0">
              <a:solidFill>
                <a:schemeClr val="tx1"/>
              </a:solidFill>
            </a:rPr>
            <a:t>.</a:t>
          </a:r>
        </a:p>
      </dsp:txBody>
      <dsp:txXfrm>
        <a:off x="4509" y="335476"/>
        <a:ext cx="3548970" cy="3154640"/>
      </dsp:txXfrm>
    </dsp:sp>
    <dsp:sp modelId="{843D125D-2DF1-4B2C-B3A4-995A23D5456D}">
      <dsp:nvSpPr>
        <dsp:cNvPr id="0" name=""/>
        <dsp:cNvSpPr/>
      </dsp:nvSpPr>
      <dsp:spPr>
        <a:xfrm>
          <a:off x="3159149" y="335476"/>
          <a:ext cx="3943300" cy="3154640"/>
        </a:xfrm>
        <a:prstGeom prst="chevron">
          <a:avLst>
            <a:gd name="adj" fmla="val 2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1" tIns="43180" rIns="139111" bIns="43180" numCol="1" spcCol="1270" anchor="ctr" anchorCtr="0">
          <a:noAutofit/>
        </a:bodyPr>
        <a:lstStyle/>
        <a:p>
          <a:pPr lvl="0" algn="ctr" defTabSz="755650">
            <a:lnSpc>
              <a:spcPct val="90000"/>
            </a:lnSpc>
            <a:spcBef>
              <a:spcPct val="0"/>
            </a:spcBef>
            <a:spcAft>
              <a:spcPct val="35000"/>
            </a:spcAft>
          </a:pPr>
          <a:r>
            <a:rPr lang="it-IT" sz="1700" kern="1200" dirty="0">
              <a:solidFill>
                <a:schemeClr val="tx1"/>
              </a:solidFill>
            </a:rPr>
            <a:t>Nel caso in cui il soggetto incaricato della revisione legale sia il collegio sindacale, l’obbligo di adeguata verifica graverà su ciascun sindaco-revisore e non già sull’organo “collegio sindacale”. </a:t>
          </a:r>
        </a:p>
      </dsp:txBody>
      <dsp:txXfrm>
        <a:off x="3947809" y="335476"/>
        <a:ext cx="2365980" cy="3154640"/>
      </dsp:txXfrm>
    </dsp:sp>
    <dsp:sp modelId="{A0A65EE1-6EC0-458D-9E86-335E64A142AE}">
      <dsp:nvSpPr>
        <dsp:cNvPr id="0" name=""/>
        <dsp:cNvSpPr/>
      </dsp:nvSpPr>
      <dsp:spPr>
        <a:xfrm>
          <a:off x="6313790" y="335476"/>
          <a:ext cx="3943300" cy="3154640"/>
        </a:xfrm>
        <a:prstGeom prst="chevron">
          <a:avLst>
            <a:gd name="adj" fmla="val 2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1" tIns="43180" rIns="139111" bIns="43180" numCol="1" spcCol="1270" anchor="ctr" anchorCtr="0">
          <a:noAutofit/>
        </a:bodyPr>
        <a:lstStyle/>
        <a:p>
          <a:pPr lvl="0" algn="ctr" defTabSz="755650">
            <a:lnSpc>
              <a:spcPct val="90000"/>
            </a:lnSpc>
            <a:spcBef>
              <a:spcPct val="0"/>
            </a:spcBef>
            <a:spcAft>
              <a:spcPct val="35000"/>
            </a:spcAft>
          </a:pPr>
          <a:r>
            <a:rPr lang="it-IT" sz="1700" kern="1200">
              <a:solidFill>
                <a:schemeClr val="tx1"/>
              </a:solidFill>
            </a:rPr>
            <a:t>È</a:t>
          </a:r>
          <a:r>
            <a:rPr lang="it-IT" sz="1700" kern="1200" dirty="0">
              <a:solidFill>
                <a:schemeClr val="tx1"/>
              </a:solidFill>
            </a:rPr>
            <a:t>, inoltre, opportuno che il revisore legale riceva dal proprio cliente un’apposita dichiarazione in relazione agli obblighi antiriciclaggio previsti dal d.lgs. n. 231/2007.</a:t>
          </a:r>
        </a:p>
      </dsp:txBody>
      <dsp:txXfrm>
        <a:off x="7102450" y="335476"/>
        <a:ext cx="2365980" cy="315464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51394-6C98-4290-993E-34469A8CCA81}" type="datetimeFigureOut">
              <a:rPr lang="it-IT" smtClean="0"/>
              <a:t>03/10/2023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C34AB-EF40-4D05-BFA4-E593B6E61E04}" type="slidenum">
              <a:rPr lang="it-IT" smtClean="0"/>
              <a:t>‹N›</a:t>
            </a:fld>
            <a:endParaRPr lang="it-IT"/>
          </a:p>
        </p:txBody>
      </p:sp>
    </p:spTree>
    <p:extLst>
      <p:ext uri="{BB962C8B-B14F-4D97-AF65-F5344CB8AC3E}">
        <p14:creationId xmlns:p14="http://schemas.microsoft.com/office/powerpoint/2010/main" val="50169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TextEdit="1"/>
          </p:cNvSpPr>
          <p:nvPr>
            <p:ph type="sldImg"/>
          </p:nvPr>
        </p:nvSpPr>
        <p:spPr>
          <a:xfrm>
            <a:off x="93663" y="754063"/>
            <a:ext cx="6607175" cy="3717925"/>
          </a:xfrm>
        </p:spPr>
      </p:sp>
      <p:sp>
        <p:nvSpPr>
          <p:cNvPr id="614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6148" name="Segnaposto numero diapositiva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fld id="{B693455F-0165-0446-B445-AF8B0042E9AA}" type="slidenum">
              <a:rPr lang="it-IT">
                <a:solidFill>
                  <a:srgbClr val="000000"/>
                </a:solidFill>
                <a:latin typeface="Times New Roman" charset="0"/>
              </a:rPr>
              <a:pPr/>
              <a:t>1</a:t>
            </a:fld>
            <a:endParaRPr lang="it-IT" dirty="0">
              <a:solidFill>
                <a:srgbClr val="000000"/>
              </a:solidFill>
              <a:latin typeface="Times New Roman" charset="0"/>
            </a:endParaRPr>
          </a:p>
        </p:txBody>
      </p:sp>
    </p:spTree>
    <p:extLst>
      <p:ext uri="{BB962C8B-B14F-4D97-AF65-F5344CB8AC3E}">
        <p14:creationId xmlns:p14="http://schemas.microsoft.com/office/powerpoint/2010/main" val="3567383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B1CF4EA-F3BE-468A-8645-963C47D3B365}" type="slidenum">
              <a:rPr lang="it-IT" smtClean="0"/>
              <a:pPr/>
              <a:t>17</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26615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B1CF4EA-F3BE-468A-8645-963C47D3B365}" type="slidenum">
              <a:rPr lang="it-IT" smtClean="0"/>
              <a:pPr/>
              <a:t>35</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328710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B1CF4EA-F3BE-468A-8645-963C47D3B365}" type="slidenum">
              <a:rPr lang="it-IT" smtClean="0"/>
              <a:pPr/>
              <a:t>36</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3769944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B1CF4EA-F3BE-468A-8645-963C47D3B365}" type="slidenum">
              <a:rPr lang="it-IT" smtClean="0"/>
              <a:pPr/>
              <a:t>37</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410066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B1CF4EA-F3BE-468A-8645-963C47D3B365}" type="slidenum">
              <a:rPr lang="it-IT" smtClean="0"/>
              <a:pPr/>
              <a:t>5</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B1CF4EA-F3BE-468A-8645-963C47D3B365}" type="slidenum">
              <a:rPr lang="it-IT" smtClean="0"/>
              <a:pPr/>
              <a:t>6</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7" name="Segnaposto data 6"/>
          <p:cNvSpPr>
            <a:spLocks noGrp="1"/>
          </p:cNvSpPr>
          <p:nvPr>
            <p:ph type="dt" idx="13"/>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B1CF4EA-F3BE-468A-8645-963C47D3B365}" type="slidenum">
              <a:rPr lang="it-IT" smtClean="0"/>
              <a:pPr/>
              <a:t>11</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B1CF4EA-F3BE-468A-8645-963C47D3B365}" type="slidenum">
              <a:rPr lang="it-IT" smtClean="0"/>
              <a:pPr/>
              <a:t>12</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B1CF4EA-F3BE-468A-8645-963C47D3B365}" type="slidenum">
              <a:rPr lang="it-IT" smtClean="0"/>
              <a:pPr/>
              <a:t>13</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B1CF4EA-F3BE-468A-8645-963C47D3B365}" type="slidenum">
              <a:rPr lang="it-IT" smtClean="0"/>
              <a:pPr/>
              <a:t>14</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B1CF4EA-F3BE-468A-8645-963C47D3B365}" type="slidenum">
              <a:rPr lang="it-IT" smtClean="0"/>
              <a:pPr/>
              <a:t>15</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B1CF4EA-F3BE-468A-8645-963C47D3B365}" type="slidenum">
              <a:rPr lang="it-IT" smtClean="0"/>
              <a:pPr/>
              <a:t>16</a:t>
            </a:fld>
            <a:endParaRPr lang="it-IT"/>
          </a:p>
        </p:txBody>
      </p:sp>
      <p:sp>
        <p:nvSpPr>
          <p:cNvPr id="5" name="Segnaposto intestazione 4"/>
          <p:cNvSpPr>
            <a:spLocks noGrp="1"/>
          </p:cNvSpPr>
          <p:nvPr>
            <p:ph type="hdr" sz="quarter" idx="11"/>
          </p:nvPr>
        </p:nvSpPr>
        <p:spPr/>
        <p:txBody>
          <a:bodyPr/>
          <a:lstStyle/>
          <a:p>
            <a:r>
              <a:rPr lang="it-IT"/>
              <a:t>La revisione legale nelle PMI  Giorgio Gentili-Gabriele Giammarini</a:t>
            </a:r>
          </a:p>
        </p:txBody>
      </p:sp>
      <p:sp>
        <p:nvSpPr>
          <p:cNvPr id="6" name="Segnaposto piè di pagina 5"/>
          <p:cNvSpPr>
            <a:spLocks noGrp="1"/>
          </p:cNvSpPr>
          <p:nvPr>
            <p:ph type="ftr" sz="quarter" idx="12"/>
          </p:nvPr>
        </p:nvSpPr>
        <p:spPr/>
        <p:txBody>
          <a:bodyPr/>
          <a:lstStyle/>
          <a:p>
            <a:endParaRPr lang="it-IT"/>
          </a:p>
        </p:txBody>
      </p:sp>
    </p:spTree>
    <p:extLst>
      <p:ext uri="{BB962C8B-B14F-4D97-AF65-F5344CB8AC3E}">
        <p14:creationId xmlns:p14="http://schemas.microsoft.com/office/powerpoint/2010/main" val="28470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816E769B-3DEA-4EA9-BB0A-A1EA949B8AC0}" type="datetime1">
              <a:rPr lang="it-IT" smtClean="0"/>
              <a:t>03/10/2023</a:t>
            </a:fld>
            <a:endParaRPr lang="en-US" dirty="0"/>
          </a:p>
        </p:txBody>
      </p:sp>
      <p:sp>
        <p:nvSpPr>
          <p:cNvPr id="8" name="Footer Placeholder 7"/>
          <p:cNvSpPr>
            <a:spLocks noGrp="1"/>
          </p:cNvSpPr>
          <p:nvPr>
            <p:ph type="ftr" sz="quarter" idx="11"/>
          </p:nvPr>
        </p:nvSpPr>
        <p:spPr/>
        <p:txBody>
          <a:bodyPr/>
          <a:lstStyle/>
          <a:p>
            <a:r>
              <a:rPr lang="it-IT"/>
              <a:t>Giorgio Gentili - Università di Macerata - A.A. 2023/2024 - Revisione aziendale</a:t>
            </a:r>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‹N›</a:t>
            </a:fld>
            <a:endParaRPr lang="en-US" dirty="0"/>
          </a:p>
        </p:txBody>
      </p:sp>
    </p:spTree>
    <p:extLst>
      <p:ext uri="{BB962C8B-B14F-4D97-AF65-F5344CB8AC3E}">
        <p14:creationId xmlns:p14="http://schemas.microsoft.com/office/powerpoint/2010/main" val="20644248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8114388-7606-4B41-9293-964199B7DACB}" type="datetime1">
              <a:rPr lang="it-IT" smtClean="0"/>
              <a:t>03/10/2023</a:t>
            </a:fld>
            <a:endParaRPr lang="it-IT"/>
          </a:p>
        </p:txBody>
      </p:sp>
      <p:sp>
        <p:nvSpPr>
          <p:cNvPr id="5" name="Footer Placeholder 4"/>
          <p:cNvSpPr>
            <a:spLocks noGrp="1"/>
          </p:cNvSpPr>
          <p:nvPr>
            <p:ph type="ftr" sz="quarter" idx="11"/>
          </p:nvPr>
        </p:nvSpPr>
        <p:spPr/>
        <p:txBody>
          <a:bodyPr/>
          <a:lstStyle/>
          <a:p>
            <a:r>
              <a:rPr lang="it-IT"/>
              <a:t>Giorgio Gentili - Università di Macerata - A.A. 2023/2024 - Revisione aziendale</a:t>
            </a:r>
          </a:p>
        </p:txBody>
      </p:sp>
      <p:sp>
        <p:nvSpPr>
          <p:cNvPr id="6" name="Slide Number Placeholder 5"/>
          <p:cNvSpPr>
            <a:spLocks noGrp="1"/>
          </p:cNvSpPr>
          <p:nvPr>
            <p:ph type="sldNum" sz="quarter" idx="12"/>
          </p:nvPr>
        </p:nvSpPr>
        <p:spPr/>
        <p:txBody>
          <a:bodyPr/>
          <a:lstStyle/>
          <a:p>
            <a:fld id="{4E96FCB2-16FF-4EBF-A7CE-F444A26908E1}" type="slidenum">
              <a:rPr lang="it-IT" smtClean="0"/>
              <a:t>‹N›</a:t>
            </a:fld>
            <a:endParaRPr lang="it-IT"/>
          </a:p>
        </p:txBody>
      </p:sp>
    </p:spTree>
    <p:extLst>
      <p:ext uri="{BB962C8B-B14F-4D97-AF65-F5344CB8AC3E}">
        <p14:creationId xmlns:p14="http://schemas.microsoft.com/office/powerpoint/2010/main" val="41742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D56F64F-22D6-4064-A01F-24A580D6659C}" type="datetime1">
              <a:rPr lang="it-IT" smtClean="0"/>
              <a:t>03/10/2023</a:t>
            </a:fld>
            <a:endParaRPr lang="it-IT"/>
          </a:p>
        </p:txBody>
      </p:sp>
      <p:sp>
        <p:nvSpPr>
          <p:cNvPr id="5" name="Footer Placeholder 4"/>
          <p:cNvSpPr>
            <a:spLocks noGrp="1"/>
          </p:cNvSpPr>
          <p:nvPr>
            <p:ph type="ftr" sz="quarter" idx="11"/>
          </p:nvPr>
        </p:nvSpPr>
        <p:spPr/>
        <p:txBody>
          <a:bodyPr/>
          <a:lstStyle/>
          <a:p>
            <a:r>
              <a:rPr lang="it-IT"/>
              <a:t>Giorgio Gentili - Università di Macerata - A.A. 2023/2024 - Revisione aziendale</a:t>
            </a:r>
          </a:p>
        </p:txBody>
      </p:sp>
      <p:sp>
        <p:nvSpPr>
          <p:cNvPr id="6" name="Slide Number Placeholder 5"/>
          <p:cNvSpPr>
            <a:spLocks noGrp="1"/>
          </p:cNvSpPr>
          <p:nvPr>
            <p:ph type="sldNum" sz="quarter" idx="12"/>
          </p:nvPr>
        </p:nvSpPr>
        <p:spPr/>
        <p:txBody>
          <a:bodyPr/>
          <a:lstStyle/>
          <a:p>
            <a:fld id="{4E96FCB2-16FF-4EBF-A7CE-F444A26908E1}" type="slidenum">
              <a:rPr lang="it-IT" smtClean="0"/>
              <a:t>‹N›</a:t>
            </a:fld>
            <a:endParaRPr lang="it-IT"/>
          </a:p>
        </p:txBody>
      </p:sp>
    </p:spTree>
    <p:extLst>
      <p:ext uri="{BB962C8B-B14F-4D97-AF65-F5344CB8AC3E}">
        <p14:creationId xmlns:p14="http://schemas.microsoft.com/office/powerpoint/2010/main" val="394368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BCEDD9F-DBAB-414B-95B5-8AEDE3A8F741}" type="datetime1">
              <a:rPr lang="it-IT" smtClean="0"/>
              <a:t>03/10/2023</a:t>
            </a:fld>
            <a:endParaRPr lang="it-IT"/>
          </a:p>
        </p:txBody>
      </p:sp>
      <p:sp>
        <p:nvSpPr>
          <p:cNvPr id="8" name="Footer Placeholder 7"/>
          <p:cNvSpPr>
            <a:spLocks noGrp="1"/>
          </p:cNvSpPr>
          <p:nvPr>
            <p:ph type="ftr" sz="quarter" idx="11"/>
          </p:nvPr>
        </p:nvSpPr>
        <p:spPr/>
        <p:txBody>
          <a:bodyPr/>
          <a:lstStyle/>
          <a:p>
            <a:r>
              <a:rPr lang="it-IT"/>
              <a:t>Giorgio Gentili - Università di Macerata - A.A. 2023/2024 - Revisione aziendale</a:t>
            </a:r>
          </a:p>
        </p:txBody>
      </p:sp>
      <p:sp>
        <p:nvSpPr>
          <p:cNvPr id="9" name="Slide Number Placeholder 8"/>
          <p:cNvSpPr>
            <a:spLocks noGrp="1"/>
          </p:cNvSpPr>
          <p:nvPr>
            <p:ph type="sldNum" sz="quarter" idx="12"/>
          </p:nvPr>
        </p:nvSpPr>
        <p:spPr/>
        <p:txBody>
          <a:bodyPr/>
          <a:lstStyle/>
          <a:p>
            <a:fld id="{4E96FCB2-16FF-4EBF-A7CE-F444A26908E1}" type="slidenum">
              <a:rPr lang="it-IT" smtClean="0"/>
              <a:t>‹N›</a:t>
            </a:fld>
            <a:endParaRPr lang="it-IT"/>
          </a:p>
        </p:txBody>
      </p:sp>
    </p:spTree>
    <p:extLst>
      <p:ext uri="{BB962C8B-B14F-4D97-AF65-F5344CB8AC3E}">
        <p14:creationId xmlns:p14="http://schemas.microsoft.com/office/powerpoint/2010/main" val="110915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7" name="Date Placeholder 6"/>
          <p:cNvSpPr>
            <a:spLocks noGrp="1"/>
          </p:cNvSpPr>
          <p:nvPr>
            <p:ph type="dt" sz="half" idx="10"/>
          </p:nvPr>
        </p:nvSpPr>
        <p:spPr/>
        <p:txBody>
          <a:bodyPr/>
          <a:lstStyle/>
          <a:p>
            <a:fld id="{A54BBD8B-872C-41B7-83A9-4BF019155454}" type="datetime1">
              <a:rPr lang="it-IT" smtClean="0"/>
              <a:t>03/10/2023</a:t>
            </a:fld>
            <a:endParaRPr lang="it-IT"/>
          </a:p>
        </p:txBody>
      </p:sp>
      <p:sp>
        <p:nvSpPr>
          <p:cNvPr id="8" name="Footer Placeholder 7"/>
          <p:cNvSpPr>
            <a:spLocks noGrp="1"/>
          </p:cNvSpPr>
          <p:nvPr>
            <p:ph type="ftr" sz="quarter" idx="11"/>
          </p:nvPr>
        </p:nvSpPr>
        <p:spPr/>
        <p:txBody>
          <a:bodyPr/>
          <a:lstStyle/>
          <a:p>
            <a:r>
              <a:rPr lang="it-IT"/>
              <a:t>Giorgio Gentili - Università di Macerata - A.A. 2023/2024 - Revisione aziendale</a:t>
            </a:r>
          </a:p>
        </p:txBody>
      </p:sp>
      <p:sp>
        <p:nvSpPr>
          <p:cNvPr id="9" name="Slide Number Placeholder 8"/>
          <p:cNvSpPr>
            <a:spLocks noGrp="1"/>
          </p:cNvSpPr>
          <p:nvPr>
            <p:ph type="sldNum" sz="quarter" idx="12"/>
          </p:nvPr>
        </p:nvSpPr>
        <p:spPr/>
        <p:txBody>
          <a:bodyPr/>
          <a:lstStyle/>
          <a:p>
            <a:fld id="{4E96FCB2-16FF-4EBF-A7CE-F444A26908E1}" type="slidenum">
              <a:rPr lang="it-IT" smtClean="0"/>
              <a:t>‹N›</a:t>
            </a:fld>
            <a:endParaRPr lang="it-IT"/>
          </a:p>
        </p:txBody>
      </p:sp>
    </p:spTree>
    <p:extLst>
      <p:ext uri="{BB962C8B-B14F-4D97-AF65-F5344CB8AC3E}">
        <p14:creationId xmlns:p14="http://schemas.microsoft.com/office/powerpoint/2010/main" val="36323383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6505C86B-2124-4DEC-B614-F8540FB29D3F}" type="datetime1">
              <a:rPr lang="it-IT" smtClean="0"/>
              <a:t>03/10/2023</a:t>
            </a:fld>
            <a:endParaRPr lang="it-IT"/>
          </a:p>
        </p:txBody>
      </p:sp>
      <p:sp>
        <p:nvSpPr>
          <p:cNvPr id="9" name="Footer Placeholder 8"/>
          <p:cNvSpPr>
            <a:spLocks noGrp="1"/>
          </p:cNvSpPr>
          <p:nvPr>
            <p:ph type="ftr" sz="quarter" idx="11"/>
          </p:nvPr>
        </p:nvSpPr>
        <p:spPr/>
        <p:txBody>
          <a:bodyPr/>
          <a:lstStyle/>
          <a:p>
            <a:r>
              <a:rPr lang="it-IT"/>
              <a:t>Giorgio Gentili - Università di Macerata - A.A. 2023/2024 - Revisione aziendale</a:t>
            </a:r>
          </a:p>
        </p:txBody>
      </p:sp>
      <p:sp>
        <p:nvSpPr>
          <p:cNvPr id="10" name="Slide Number Placeholder 9"/>
          <p:cNvSpPr>
            <a:spLocks noGrp="1"/>
          </p:cNvSpPr>
          <p:nvPr>
            <p:ph type="sldNum" sz="quarter" idx="12"/>
          </p:nvPr>
        </p:nvSpPr>
        <p:spPr/>
        <p:txBody>
          <a:bodyPr/>
          <a:lstStyle/>
          <a:p>
            <a:fld id="{4E96FCB2-16FF-4EBF-A7CE-F444A26908E1}" type="slidenum">
              <a:rPr lang="it-IT" smtClean="0"/>
              <a:t>‹N›</a:t>
            </a:fld>
            <a:endParaRPr lang="it-IT"/>
          </a:p>
        </p:txBody>
      </p:sp>
    </p:spTree>
    <p:extLst>
      <p:ext uri="{BB962C8B-B14F-4D97-AF65-F5344CB8AC3E}">
        <p14:creationId xmlns:p14="http://schemas.microsoft.com/office/powerpoint/2010/main" val="220291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7" name="Date Placeholder 6"/>
          <p:cNvSpPr>
            <a:spLocks noGrp="1"/>
          </p:cNvSpPr>
          <p:nvPr>
            <p:ph type="dt" sz="half" idx="10"/>
          </p:nvPr>
        </p:nvSpPr>
        <p:spPr/>
        <p:txBody>
          <a:bodyPr/>
          <a:lstStyle/>
          <a:p>
            <a:fld id="{20054822-CB14-4688-977C-38488BA2C41B}" type="datetime1">
              <a:rPr lang="it-IT" smtClean="0"/>
              <a:t>03/10/2023</a:t>
            </a:fld>
            <a:endParaRPr lang="it-IT"/>
          </a:p>
        </p:txBody>
      </p:sp>
      <p:sp>
        <p:nvSpPr>
          <p:cNvPr id="8" name="Footer Placeholder 7"/>
          <p:cNvSpPr>
            <a:spLocks noGrp="1"/>
          </p:cNvSpPr>
          <p:nvPr>
            <p:ph type="ftr" sz="quarter" idx="11"/>
          </p:nvPr>
        </p:nvSpPr>
        <p:spPr/>
        <p:txBody>
          <a:bodyPr/>
          <a:lstStyle/>
          <a:p>
            <a:r>
              <a:rPr lang="it-IT"/>
              <a:t>Giorgio Gentili - Università di Macerata - A.A. 2023/2024 - Revisione aziendale</a:t>
            </a:r>
          </a:p>
        </p:txBody>
      </p:sp>
      <p:sp>
        <p:nvSpPr>
          <p:cNvPr id="9" name="Slide Number Placeholder 8"/>
          <p:cNvSpPr>
            <a:spLocks noGrp="1"/>
          </p:cNvSpPr>
          <p:nvPr>
            <p:ph type="sldNum" sz="quarter" idx="12"/>
          </p:nvPr>
        </p:nvSpPr>
        <p:spPr/>
        <p:txBody>
          <a:bodyPr/>
          <a:lstStyle/>
          <a:p>
            <a:fld id="{4E96FCB2-16FF-4EBF-A7CE-F444A26908E1}"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347761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85B7AE6-D038-4428-8148-509E892104FD}" type="datetime1">
              <a:rPr lang="it-IT" smtClean="0"/>
              <a:t>03/10/2023</a:t>
            </a:fld>
            <a:endParaRPr lang="it-IT"/>
          </a:p>
        </p:txBody>
      </p:sp>
      <p:sp>
        <p:nvSpPr>
          <p:cNvPr id="4" name="Footer Placeholder 3"/>
          <p:cNvSpPr>
            <a:spLocks noGrp="1"/>
          </p:cNvSpPr>
          <p:nvPr>
            <p:ph type="ftr" sz="quarter" idx="11"/>
          </p:nvPr>
        </p:nvSpPr>
        <p:spPr/>
        <p:txBody>
          <a:bodyPr/>
          <a:lstStyle/>
          <a:p>
            <a:r>
              <a:rPr lang="it-IT"/>
              <a:t>Giorgio Gentili - Università di Macerata - A.A. 2023/2024 - Revisione aziendale</a:t>
            </a:r>
          </a:p>
        </p:txBody>
      </p:sp>
      <p:sp>
        <p:nvSpPr>
          <p:cNvPr id="5" name="Slide Number Placeholder 4"/>
          <p:cNvSpPr>
            <a:spLocks noGrp="1"/>
          </p:cNvSpPr>
          <p:nvPr>
            <p:ph type="sldNum" sz="quarter" idx="12"/>
          </p:nvPr>
        </p:nvSpPr>
        <p:spPr/>
        <p:txBody>
          <a:bodyPr/>
          <a:lstStyle/>
          <a:p>
            <a:fld id="{4E96FCB2-16FF-4EBF-A7CE-F444A26908E1}" type="slidenum">
              <a:rPr lang="it-IT" smtClean="0"/>
              <a:t>‹N›</a:t>
            </a:fld>
            <a:endParaRPr lang="it-IT"/>
          </a:p>
        </p:txBody>
      </p:sp>
    </p:spTree>
    <p:extLst>
      <p:ext uri="{BB962C8B-B14F-4D97-AF65-F5344CB8AC3E}">
        <p14:creationId xmlns:p14="http://schemas.microsoft.com/office/powerpoint/2010/main" val="20113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FB989-E3EF-4A06-BD46-620DCE22BFDB}" type="datetime1">
              <a:rPr lang="it-IT" smtClean="0"/>
              <a:t>03/10/2023</a:t>
            </a:fld>
            <a:endParaRPr lang="en-US"/>
          </a:p>
        </p:txBody>
      </p:sp>
      <p:sp>
        <p:nvSpPr>
          <p:cNvPr id="3" name="Footer Placeholder 2"/>
          <p:cNvSpPr>
            <a:spLocks noGrp="1"/>
          </p:cNvSpPr>
          <p:nvPr>
            <p:ph type="ftr" sz="quarter" idx="11"/>
          </p:nvPr>
        </p:nvSpPr>
        <p:spPr/>
        <p:txBody>
          <a:bodyPr/>
          <a:lstStyle/>
          <a:p>
            <a:r>
              <a:rPr lang="it-IT"/>
              <a:t>Giorgio Gentili - Università di Macerata - A.A. 2023/2024 - Revisione aziendale</a:t>
            </a:r>
            <a:endParaRPr lang="en-US"/>
          </a:p>
        </p:txBody>
      </p:sp>
      <p:sp>
        <p:nvSpPr>
          <p:cNvPr id="4" name="Slide Number Placeholder 3"/>
          <p:cNvSpPr>
            <a:spLocks noGrp="1"/>
          </p:cNvSpPr>
          <p:nvPr>
            <p:ph type="sldNum" sz="quarter" idx="12"/>
          </p:nvPr>
        </p:nvSpPr>
        <p:spPr/>
        <p:txBody>
          <a:bodyPr/>
          <a:lstStyle/>
          <a:p>
            <a:fld id="{4E96FCB2-16FF-4EBF-A7CE-F444A26908E1}" type="slidenum">
              <a:rPr lang="it-IT" smtClean="0"/>
              <a:t>‹N›</a:t>
            </a:fld>
            <a:endParaRPr lang="it-IT"/>
          </a:p>
        </p:txBody>
      </p:sp>
    </p:spTree>
    <p:extLst>
      <p:ext uri="{BB962C8B-B14F-4D97-AF65-F5344CB8AC3E}">
        <p14:creationId xmlns:p14="http://schemas.microsoft.com/office/powerpoint/2010/main" val="197307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Date Placeholder 8"/>
          <p:cNvSpPr>
            <a:spLocks noGrp="1"/>
          </p:cNvSpPr>
          <p:nvPr>
            <p:ph type="dt" sz="half" idx="10"/>
          </p:nvPr>
        </p:nvSpPr>
        <p:spPr/>
        <p:txBody>
          <a:bodyPr/>
          <a:lstStyle/>
          <a:p>
            <a:fld id="{E660C5EB-8B8E-47D5-946F-5A6875BBEDF4}" type="datetime1">
              <a:rPr lang="it-IT" smtClean="0"/>
              <a:t>03/10/2023</a:t>
            </a:fld>
            <a:endParaRPr lang="it-IT"/>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it-IT"/>
              <a:t>Giorgio Gentili - Università di Macerata - A.A. 2023/2024 - Revisione aziendale</a:t>
            </a:r>
          </a:p>
        </p:txBody>
      </p:sp>
      <p:sp>
        <p:nvSpPr>
          <p:cNvPr id="11" name="Slide Number Placeholder 10"/>
          <p:cNvSpPr>
            <a:spLocks noGrp="1"/>
          </p:cNvSpPr>
          <p:nvPr>
            <p:ph type="sldNum" sz="quarter" idx="12"/>
          </p:nvPr>
        </p:nvSpPr>
        <p:spPr/>
        <p:txBody>
          <a:bodyPr/>
          <a:lstStyle/>
          <a:p>
            <a:fld id="{4E96FCB2-16FF-4EBF-A7CE-F444A26908E1}" type="slidenum">
              <a:rPr lang="it-IT" smtClean="0"/>
              <a:t>‹N›</a:t>
            </a:fld>
            <a:endParaRPr lang="it-IT"/>
          </a:p>
        </p:txBody>
      </p:sp>
    </p:spTree>
    <p:extLst>
      <p:ext uri="{BB962C8B-B14F-4D97-AF65-F5344CB8AC3E}">
        <p14:creationId xmlns:p14="http://schemas.microsoft.com/office/powerpoint/2010/main" val="279209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BC8C151-66F1-4FEE-B9E4-AAF5A38C79AB}" type="datetime1">
              <a:rPr lang="it-IT" smtClean="0"/>
              <a:t>03/10/2023</a:t>
            </a:fld>
            <a:endParaRPr lang="it-IT"/>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it-IT"/>
              <a:t>Giorgio Gentili - Università di Macerata - A.A. 2023/2024 - Revisione aziendale</a:t>
            </a:r>
          </a:p>
        </p:txBody>
      </p:sp>
      <p:sp>
        <p:nvSpPr>
          <p:cNvPr id="10" name="Slide Number Placeholder 9"/>
          <p:cNvSpPr>
            <a:spLocks noGrp="1"/>
          </p:cNvSpPr>
          <p:nvPr>
            <p:ph type="sldNum" sz="quarter" idx="12"/>
          </p:nvPr>
        </p:nvSpPr>
        <p:spPr/>
        <p:txBody>
          <a:bodyPr/>
          <a:lstStyle/>
          <a:p>
            <a:fld id="{4E96FCB2-16FF-4EBF-A7CE-F444A26908E1}" type="slidenum">
              <a:rPr lang="it-IT" smtClean="0"/>
              <a:t>‹N›</a:t>
            </a:fld>
            <a:endParaRPr lang="it-IT"/>
          </a:p>
        </p:txBody>
      </p:sp>
    </p:spTree>
    <p:extLst>
      <p:ext uri="{BB962C8B-B14F-4D97-AF65-F5344CB8AC3E}">
        <p14:creationId xmlns:p14="http://schemas.microsoft.com/office/powerpoint/2010/main" val="378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2980B4C-5A5A-46CF-A95F-7CF37F31C8C2}" type="datetime1">
              <a:rPr lang="it-IT" smtClean="0"/>
              <a:t>03/10/2023</a:t>
            </a:fld>
            <a:endParaRPr lang="it-I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it-IT"/>
              <a:t>Giorgio Gentili - Università di Macerata - A.A. 2023/2024 - Revisione aziendale</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E96FCB2-16FF-4EBF-A7CE-F444A26908E1}" type="slidenum">
              <a:rPr lang="it-IT" smtClean="0"/>
              <a:t>‹N›</a:t>
            </a:fld>
            <a:endParaRPr lang="it-IT"/>
          </a:p>
        </p:txBody>
      </p:sp>
    </p:spTree>
    <p:extLst>
      <p:ext uri="{BB962C8B-B14F-4D97-AF65-F5344CB8AC3E}">
        <p14:creationId xmlns:p14="http://schemas.microsoft.com/office/powerpoint/2010/main" val="407497366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61124" y="3140967"/>
            <a:ext cx="8669146" cy="1877599"/>
          </a:xfrm>
        </p:spPr>
        <p:txBody>
          <a:bodyPr>
            <a:normAutofit/>
          </a:bodyPr>
          <a:lstStyle/>
          <a:p>
            <a:pPr>
              <a:defRPr/>
            </a:pPr>
            <a:r>
              <a:rPr lang="it-IT" b="0" dirty="0">
                <a:solidFill>
                  <a:srgbClr val="808080"/>
                </a:solidFill>
                <a:latin typeface="Merriweather" pitchFamily="2" charset="0"/>
              </a:rPr>
              <a:t>LA REVISIONE AZIENDALE </a:t>
            </a:r>
            <a:br>
              <a:rPr lang="it-IT" b="0" dirty="0">
                <a:solidFill>
                  <a:srgbClr val="808080"/>
                </a:solidFill>
                <a:latin typeface="Merriweather" pitchFamily="2" charset="0"/>
              </a:rPr>
            </a:br>
            <a:r>
              <a:rPr lang="it-IT" b="0" dirty="0">
                <a:solidFill>
                  <a:srgbClr val="808080"/>
                </a:solidFill>
                <a:latin typeface="Merriweather" pitchFamily="2" charset="0"/>
              </a:rPr>
              <a:t>Modulo A</a:t>
            </a:r>
            <a:br>
              <a:rPr lang="it-IT" b="0" dirty="0">
                <a:solidFill>
                  <a:srgbClr val="808080"/>
                </a:solidFill>
                <a:latin typeface="Merriweather" pitchFamily="2" charset="0"/>
              </a:rPr>
            </a:br>
            <a:r>
              <a:rPr lang="it-IT" sz="1600" dirty="0">
                <a:solidFill>
                  <a:srgbClr val="808080"/>
                </a:solidFill>
                <a:latin typeface="Merriweather" pitchFamily="2" charset="0"/>
              </a:rPr>
              <a:t>Materiale presentato a lezione</a:t>
            </a:r>
            <a:endParaRPr lang="it-IT" sz="1600" i="1" dirty="0">
              <a:solidFill>
                <a:srgbClr val="808080"/>
              </a:solidFill>
              <a:latin typeface="Merriweather" pitchFamily="2" charset="0"/>
            </a:endParaRPr>
          </a:p>
        </p:txBody>
      </p:sp>
      <p:sp>
        <p:nvSpPr>
          <p:cNvPr id="3" name="Segnaposto piè di pagina 2">
            <a:extLst>
              <a:ext uri="{FF2B5EF4-FFF2-40B4-BE49-F238E27FC236}">
                <a16:creationId xmlns:a16="http://schemas.microsoft.com/office/drawing/2014/main" xmlns="" id="{AE4D6903-BA69-4E9C-8DFC-D8157D3587C3}"/>
              </a:ext>
            </a:extLst>
          </p:cNvPr>
          <p:cNvSpPr>
            <a:spLocks noGrp="1"/>
          </p:cNvSpPr>
          <p:nvPr>
            <p:ph type="ftr" sz="quarter" idx="11"/>
          </p:nvPr>
        </p:nvSpPr>
        <p:spPr/>
        <p:txBody>
          <a:bodyPr/>
          <a:lstStyle/>
          <a:p>
            <a:r>
              <a:rPr lang="it-IT"/>
              <a:t>Giorgio Gentili - Università di Macerata - A.A. 2023/2024 - Revisione aziendale</a:t>
            </a:r>
            <a:endParaRPr lang="it-IT" dirty="0"/>
          </a:p>
        </p:txBody>
      </p:sp>
      <p:sp>
        <p:nvSpPr>
          <p:cNvPr id="4" name="Segnaposto numero diapositiva 3">
            <a:extLst>
              <a:ext uri="{FF2B5EF4-FFF2-40B4-BE49-F238E27FC236}">
                <a16:creationId xmlns:a16="http://schemas.microsoft.com/office/drawing/2014/main" xmlns="" id="{D0753ED6-7ED8-4E8F-A077-E2D7AE86297F}"/>
              </a:ext>
            </a:extLst>
          </p:cNvPr>
          <p:cNvSpPr>
            <a:spLocks noGrp="1"/>
          </p:cNvSpPr>
          <p:nvPr>
            <p:ph type="sldNum" sz="quarter" idx="12"/>
          </p:nvPr>
        </p:nvSpPr>
        <p:spPr/>
        <p:txBody>
          <a:bodyPr/>
          <a:lstStyle/>
          <a:p>
            <a:fld id="{4E96FCB2-16FF-4EBF-A7CE-F444A26908E1}" type="slidenum">
              <a:rPr lang="it-IT" smtClean="0"/>
              <a:t>1</a:t>
            </a:fld>
            <a:endParaRPr lang="it-IT"/>
          </a:p>
        </p:txBody>
      </p:sp>
    </p:spTree>
    <p:extLst>
      <p:ext uri="{BB962C8B-B14F-4D97-AF65-F5344CB8AC3E}">
        <p14:creationId xmlns:p14="http://schemas.microsoft.com/office/powerpoint/2010/main" val="417017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8982" y="499554"/>
            <a:ext cx="8435491" cy="553183"/>
          </a:xfrm>
        </p:spPr>
        <p:txBody>
          <a:bodyPr>
            <a:normAutofit fontScale="90000"/>
          </a:bodyPr>
          <a:lstStyle/>
          <a:p>
            <a:r>
              <a:rPr lang="it-IT" sz="2000" dirty="0">
                <a:solidFill>
                  <a:schemeClr val="tx1">
                    <a:lumMod val="65000"/>
                    <a:lumOff val="35000"/>
                  </a:schemeClr>
                </a:solidFill>
                <a:latin typeface="Merriweather" panose="00000500000000000000" pitchFamily="2" charset="0"/>
              </a:rPr>
              <a:t>Il quadro normativo e regolamentare:</a:t>
            </a:r>
            <a:br>
              <a:rPr lang="it-IT" sz="2000" dirty="0">
                <a:solidFill>
                  <a:schemeClr val="tx1">
                    <a:lumMod val="65000"/>
                    <a:lumOff val="35000"/>
                  </a:schemeClr>
                </a:solidFill>
                <a:latin typeface="Merriweather" panose="00000500000000000000" pitchFamily="2" charset="0"/>
              </a:rPr>
            </a:br>
            <a:r>
              <a:rPr lang="it-IT" sz="2000" i="1" dirty="0">
                <a:solidFill>
                  <a:schemeClr val="tx1">
                    <a:lumMod val="65000"/>
                    <a:lumOff val="35000"/>
                  </a:schemeClr>
                </a:solidFill>
                <a:latin typeface="Merriweather" panose="00000500000000000000" pitchFamily="2" charset="0"/>
              </a:rPr>
              <a:t>normativa di riferimento – </a:t>
            </a:r>
            <a:r>
              <a:rPr lang="it-IT" sz="2000" i="1" dirty="0" err="1">
                <a:solidFill>
                  <a:schemeClr val="tx1">
                    <a:lumMod val="65000"/>
                    <a:lumOff val="35000"/>
                  </a:schemeClr>
                </a:solidFill>
                <a:latin typeface="Merriweather" panose="00000500000000000000" pitchFamily="2" charset="0"/>
              </a:rPr>
              <a:t>D.Lgs.</a:t>
            </a:r>
            <a:r>
              <a:rPr lang="it-IT" sz="2000" i="1" dirty="0">
                <a:solidFill>
                  <a:schemeClr val="tx1">
                    <a:lumMod val="65000"/>
                    <a:lumOff val="35000"/>
                  </a:schemeClr>
                </a:solidFill>
                <a:latin typeface="Merriweather" panose="00000500000000000000" pitchFamily="2" charset="0"/>
              </a:rPr>
              <a:t> 39/2010 (segue)</a:t>
            </a:r>
            <a:endParaRPr lang="it-IT" sz="2000" dirty="0">
              <a:solidFill>
                <a:schemeClr val="tx1">
                  <a:lumMod val="65000"/>
                  <a:lumOff val="35000"/>
                </a:schemeClr>
              </a:solidFill>
              <a:latin typeface="Merriweather" panose="00000500000000000000" pitchFamily="2" charset="0"/>
            </a:endParaRPr>
          </a:p>
        </p:txBody>
      </p:sp>
      <p:sp>
        <p:nvSpPr>
          <p:cNvPr id="3" name="Segnaposto piè di pagina 2">
            <a:extLst>
              <a:ext uri="{FF2B5EF4-FFF2-40B4-BE49-F238E27FC236}">
                <a16:creationId xmlns:a16="http://schemas.microsoft.com/office/drawing/2014/main" xmlns="" id="{09F288F8-BEB6-4D69-ADE6-CCA612100143}"/>
              </a:ext>
            </a:extLst>
          </p:cNvPr>
          <p:cNvSpPr>
            <a:spLocks noGrp="1"/>
          </p:cNvSpPr>
          <p:nvPr>
            <p:ph type="ftr" sz="quarter" idx="11"/>
          </p:nvPr>
        </p:nvSpPr>
        <p:spPr/>
        <p:txBody>
          <a:bodyPr/>
          <a:lstStyle/>
          <a:p>
            <a:r>
              <a:rPr lang="it-IT"/>
              <a:t>Giorgio Gentili - Università di Macerata - A.A. 2023/2024 - Revisione aziendale</a:t>
            </a:r>
          </a:p>
        </p:txBody>
      </p:sp>
      <p:sp>
        <p:nvSpPr>
          <p:cNvPr id="4" name="Segnaposto numero diapositiva 3"/>
          <p:cNvSpPr>
            <a:spLocks noGrp="1"/>
          </p:cNvSpPr>
          <p:nvPr>
            <p:ph type="sldNum" sz="quarter" idx="12"/>
          </p:nvPr>
        </p:nvSpPr>
        <p:spPr/>
        <p:txBody>
          <a:bodyPr/>
          <a:lstStyle/>
          <a:p>
            <a:fld id="{765C7BC0-07FA-2445-8B41-4B558EF3403A}" type="slidenum">
              <a:rPr lang="it-IT" smtClean="0"/>
              <a:pPr/>
              <a:t>10</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408904599"/>
              </p:ext>
            </p:extLst>
          </p:nvPr>
        </p:nvGraphicFramePr>
        <p:xfrm>
          <a:off x="1980988" y="1988840"/>
          <a:ext cx="7704856" cy="3505200"/>
        </p:xfrm>
        <a:graphic>
          <a:graphicData uri="http://schemas.openxmlformats.org/drawingml/2006/table">
            <a:tbl>
              <a:tblPr firstRow="1" bandRow="1">
                <a:tableStyleId>{073A0DAA-6AF3-43AB-8588-CEC1D06C72B9}</a:tableStyleId>
              </a:tblPr>
              <a:tblGrid>
                <a:gridCol w="1162684">
                  <a:extLst>
                    <a:ext uri="{9D8B030D-6E8A-4147-A177-3AD203B41FA5}">
                      <a16:colId xmlns:a16="http://schemas.microsoft.com/office/drawing/2014/main" xmlns="" val="20000"/>
                    </a:ext>
                  </a:extLst>
                </a:gridCol>
                <a:gridCol w="6542172">
                  <a:extLst>
                    <a:ext uri="{9D8B030D-6E8A-4147-A177-3AD203B41FA5}">
                      <a16:colId xmlns:a16="http://schemas.microsoft.com/office/drawing/2014/main" xmlns="" val="20001"/>
                    </a:ext>
                  </a:extLst>
                </a:gridCol>
              </a:tblGrid>
              <a:tr h="370840">
                <a:tc>
                  <a:txBody>
                    <a:bodyPr/>
                    <a:lstStyle/>
                    <a:p>
                      <a:r>
                        <a:rPr lang="it-IT" sz="1600" dirty="0">
                          <a:solidFill>
                            <a:schemeClr val="tx1"/>
                          </a:solidFill>
                          <a:latin typeface="Merriweather" panose="00000500000000000000" pitchFamily="2" charset="0"/>
                        </a:rPr>
                        <a:t>Art.</a:t>
                      </a:r>
                    </a:p>
                  </a:txBody>
                  <a:tcPr>
                    <a:solidFill>
                      <a:schemeClr val="bg2">
                        <a:lumMod val="60000"/>
                        <a:lumOff val="40000"/>
                      </a:schemeClr>
                    </a:solidFill>
                  </a:tcPr>
                </a:tc>
                <a:tc>
                  <a:txBody>
                    <a:bodyPr/>
                    <a:lstStyle/>
                    <a:p>
                      <a:r>
                        <a:rPr lang="it-IT" dirty="0">
                          <a:solidFill>
                            <a:schemeClr val="tx1"/>
                          </a:solidFill>
                          <a:latin typeface="Merriweather" panose="00000500000000000000" pitchFamily="2" charset="0"/>
                        </a:rPr>
                        <a:t>Contenuto</a:t>
                      </a:r>
                    </a:p>
                  </a:txBody>
                  <a:tcPr>
                    <a:solidFill>
                      <a:schemeClr val="bg2">
                        <a:lumMod val="60000"/>
                        <a:lumOff val="40000"/>
                      </a:schemeClr>
                    </a:solidFill>
                  </a:tcPr>
                </a:tc>
                <a:extLst>
                  <a:ext uri="{0D108BD9-81ED-4DB2-BD59-A6C34878D82A}">
                    <a16:rowId xmlns:a16="http://schemas.microsoft.com/office/drawing/2014/main" xmlns="" val="10000"/>
                  </a:ext>
                </a:extLst>
              </a:tr>
              <a:tr h="370840">
                <a:tc>
                  <a:txBody>
                    <a:bodyPr/>
                    <a:lstStyle/>
                    <a:p>
                      <a:endParaRPr lang="it-IT" dirty="0">
                        <a:solidFill>
                          <a:schemeClr val="tx1"/>
                        </a:solidFill>
                        <a:latin typeface="Merriweather" panose="00000500000000000000" pitchFamily="2" charset="0"/>
                      </a:endParaRPr>
                    </a:p>
                  </a:txBody>
                  <a:tcPr/>
                </a:tc>
                <a:tc>
                  <a:txBody>
                    <a:bodyPr/>
                    <a:lstStyle/>
                    <a:p>
                      <a:r>
                        <a:rPr lang="it-IT" dirty="0">
                          <a:solidFill>
                            <a:schemeClr val="tx1"/>
                          </a:solidFill>
                          <a:latin typeface="Merriweather" panose="00000500000000000000" pitchFamily="2" charset="0"/>
                        </a:rPr>
                        <a:t>Capo VI – CONTROLLO DELLA QUALITA' </a:t>
                      </a:r>
                      <a:endParaRPr lang="it-IT" b="1" dirty="0">
                        <a:solidFill>
                          <a:schemeClr val="tx1"/>
                        </a:solidFill>
                        <a:latin typeface="Merriweather" panose="00000500000000000000" pitchFamily="2" charset="0"/>
                      </a:endParaRPr>
                    </a:p>
                  </a:txBody>
                  <a:tcPr/>
                </a:tc>
                <a:extLst>
                  <a:ext uri="{0D108BD9-81ED-4DB2-BD59-A6C34878D82A}">
                    <a16:rowId xmlns:a16="http://schemas.microsoft.com/office/drawing/2014/main" xmlns="" val="10001"/>
                  </a:ext>
                </a:extLst>
              </a:tr>
              <a:tr h="370840">
                <a:tc>
                  <a:txBody>
                    <a:bodyPr/>
                    <a:lstStyle/>
                    <a:p>
                      <a:r>
                        <a:rPr lang="it-IT" dirty="0">
                          <a:solidFill>
                            <a:schemeClr val="tx1"/>
                          </a:solidFill>
                          <a:latin typeface="Merriweather" panose="00000500000000000000" pitchFamily="2" charset="0"/>
                        </a:rPr>
                        <a:t>20</a:t>
                      </a:r>
                    </a:p>
                  </a:txBody>
                  <a:tcPr/>
                </a:tc>
                <a:tc>
                  <a:txBody>
                    <a:bodyPr/>
                    <a:lstStyle/>
                    <a:p>
                      <a:r>
                        <a:rPr lang="it-IT" dirty="0">
                          <a:solidFill>
                            <a:schemeClr val="tx1"/>
                          </a:solidFill>
                          <a:latin typeface="Merriweather" panose="00000500000000000000" pitchFamily="2" charset="0"/>
                        </a:rPr>
                        <a:t>Controllo della qualità</a:t>
                      </a:r>
                    </a:p>
                  </a:txBody>
                  <a:tcPr/>
                </a:tc>
                <a:extLst>
                  <a:ext uri="{0D108BD9-81ED-4DB2-BD59-A6C34878D82A}">
                    <a16:rowId xmlns:a16="http://schemas.microsoft.com/office/drawing/2014/main" xmlns="" val="10005"/>
                  </a:ext>
                </a:extLst>
              </a:tr>
              <a:tr h="370840">
                <a:tc>
                  <a:txBody>
                    <a:bodyPr/>
                    <a:lstStyle/>
                    <a:p>
                      <a:endParaRPr lang="it-IT" dirty="0">
                        <a:solidFill>
                          <a:schemeClr val="tx1"/>
                        </a:solidFill>
                        <a:latin typeface="Merriweather" panose="00000500000000000000" pitchFamily="2" charset="0"/>
                      </a:endParaRPr>
                    </a:p>
                  </a:txBody>
                  <a:tcPr/>
                </a:tc>
                <a:tc>
                  <a:txBody>
                    <a:bodyPr/>
                    <a:lstStyle/>
                    <a:p>
                      <a:r>
                        <a:rPr lang="it-IT" dirty="0">
                          <a:solidFill>
                            <a:schemeClr val="tx1"/>
                          </a:solidFill>
                          <a:latin typeface="Merriweather" panose="00000500000000000000" pitchFamily="2" charset="0"/>
                        </a:rPr>
                        <a:t>Capo VII - VIGILANZA</a:t>
                      </a:r>
                      <a:endParaRPr lang="it-IT" b="1" dirty="0">
                        <a:solidFill>
                          <a:schemeClr val="tx1"/>
                        </a:solidFill>
                        <a:latin typeface="Merriweather" panose="00000500000000000000" pitchFamily="2" charset="0"/>
                      </a:endParaRPr>
                    </a:p>
                  </a:txBody>
                  <a:tcPr/>
                </a:tc>
                <a:extLst>
                  <a:ext uri="{0D108BD9-81ED-4DB2-BD59-A6C34878D82A}">
                    <a16:rowId xmlns:a16="http://schemas.microsoft.com/office/drawing/2014/main" xmlns="" val="10006"/>
                  </a:ext>
                </a:extLst>
              </a:tr>
              <a:tr h="370840">
                <a:tc>
                  <a:txBody>
                    <a:bodyPr/>
                    <a:lstStyle/>
                    <a:p>
                      <a:r>
                        <a:rPr lang="it-IT" dirty="0">
                          <a:solidFill>
                            <a:schemeClr val="tx1"/>
                          </a:solidFill>
                          <a:latin typeface="Merriweather" panose="00000500000000000000" pitchFamily="2" charset="0"/>
                        </a:rPr>
                        <a:t>21</a:t>
                      </a:r>
                    </a:p>
                  </a:txBody>
                  <a:tcPr/>
                </a:tc>
                <a:tc>
                  <a:txBody>
                    <a:bodyPr/>
                    <a:lstStyle/>
                    <a:p>
                      <a:r>
                        <a:rPr lang="it-IT" dirty="0">
                          <a:solidFill>
                            <a:schemeClr val="tx1"/>
                          </a:solidFill>
                          <a:latin typeface="Merriweather" panose="00000500000000000000" pitchFamily="2" charset="0"/>
                        </a:rPr>
                        <a:t>Competenze e poteri del Ministero dell’ Economia e delle Finanze)</a:t>
                      </a:r>
                    </a:p>
                  </a:txBody>
                  <a:tcPr/>
                </a:tc>
                <a:extLst>
                  <a:ext uri="{0D108BD9-81ED-4DB2-BD59-A6C34878D82A}">
                    <a16:rowId xmlns:a16="http://schemas.microsoft.com/office/drawing/2014/main" xmlns="" val="10002"/>
                  </a:ext>
                </a:extLst>
              </a:tr>
              <a:tr h="370840">
                <a:tc>
                  <a:txBody>
                    <a:bodyPr/>
                    <a:lstStyle/>
                    <a:p>
                      <a:r>
                        <a:rPr lang="it-IT" dirty="0">
                          <a:solidFill>
                            <a:schemeClr val="tx1"/>
                          </a:solidFill>
                          <a:latin typeface="Merriweather" panose="00000500000000000000" pitchFamily="2" charset="0"/>
                        </a:rPr>
                        <a:t>21-bis</a:t>
                      </a:r>
                    </a:p>
                  </a:txBody>
                  <a:tcPr/>
                </a:tc>
                <a:tc>
                  <a:txBody>
                    <a:bodyPr/>
                    <a:lstStyle/>
                    <a:p>
                      <a:r>
                        <a:rPr lang="it-IT" dirty="0">
                          <a:solidFill>
                            <a:schemeClr val="tx1"/>
                          </a:solidFill>
                          <a:latin typeface="Merriweather" panose="00000500000000000000" pitchFamily="2" charset="0"/>
                        </a:rPr>
                        <a:t>Svolgimento dei controlli della qualità da parte del Ministero dell’ Economia e delle Finanze</a:t>
                      </a:r>
                    </a:p>
                  </a:txBody>
                  <a:tcPr/>
                </a:tc>
                <a:extLst>
                  <a:ext uri="{0D108BD9-81ED-4DB2-BD59-A6C34878D82A}">
                    <a16:rowId xmlns:a16="http://schemas.microsoft.com/office/drawing/2014/main" xmlns="" val="10003"/>
                  </a:ext>
                </a:extLst>
              </a:tr>
              <a:tr h="370840">
                <a:tc>
                  <a:txBody>
                    <a:bodyPr/>
                    <a:lstStyle/>
                    <a:p>
                      <a:r>
                        <a:rPr lang="it-IT" dirty="0">
                          <a:solidFill>
                            <a:schemeClr val="tx1"/>
                          </a:solidFill>
                          <a:latin typeface="Merriweather" panose="00000500000000000000" pitchFamily="2" charset="0"/>
                        </a:rPr>
                        <a:t>22</a:t>
                      </a:r>
                    </a:p>
                  </a:txBody>
                  <a:tcPr/>
                </a:tc>
                <a:tc>
                  <a:txBody>
                    <a:bodyPr/>
                    <a:lstStyle/>
                    <a:p>
                      <a:r>
                        <a:rPr lang="it-IT" dirty="0">
                          <a:solidFill>
                            <a:schemeClr val="tx1"/>
                          </a:solidFill>
                          <a:latin typeface="Merriweather" panose="00000500000000000000" pitchFamily="2" charset="0"/>
                        </a:rPr>
                        <a:t>Competenze e poteri della Consob</a:t>
                      </a:r>
                    </a:p>
                  </a:txBody>
                  <a:tcPr/>
                </a:tc>
                <a:extLst>
                  <a:ext uri="{0D108BD9-81ED-4DB2-BD59-A6C34878D82A}">
                    <a16:rowId xmlns:a16="http://schemas.microsoft.com/office/drawing/2014/main" xmlns="" val="10004"/>
                  </a:ext>
                </a:extLst>
              </a:tr>
              <a:tr h="370840">
                <a:tc>
                  <a:txBody>
                    <a:bodyPr/>
                    <a:lstStyle/>
                    <a:p>
                      <a:r>
                        <a:rPr lang="it-IT" dirty="0">
                          <a:solidFill>
                            <a:schemeClr val="tx1"/>
                          </a:solidFill>
                          <a:latin typeface="Merriweather" panose="00000500000000000000" pitchFamily="2" charset="0"/>
                        </a:rPr>
                        <a:t>23</a:t>
                      </a:r>
                    </a:p>
                  </a:txBody>
                  <a:tcPr/>
                </a:tc>
                <a:tc>
                  <a:txBody>
                    <a:bodyPr/>
                    <a:lstStyle/>
                    <a:p>
                      <a:r>
                        <a:rPr lang="it-IT" dirty="0">
                          <a:solidFill>
                            <a:schemeClr val="tx1"/>
                          </a:solidFill>
                          <a:latin typeface="Merriweather" panose="00000500000000000000" pitchFamily="2" charset="0"/>
                        </a:rPr>
                        <a:t>Collaborazione tra autorità e segreto d'ufficio</a:t>
                      </a:r>
                    </a:p>
                  </a:txBody>
                  <a:tcPr/>
                </a:tc>
                <a:extLst>
                  <a:ext uri="{0D108BD9-81ED-4DB2-BD59-A6C34878D82A}">
                    <a16:rowId xmlns:a16="http://schemas.microsoft.com/office/drawing/2014/main" xmlns="" val="2859435670"/>
                  </a:ext>
                </a:extLst>
              </a:tr>
            </a:tbl>
          </a:graphicData>
        </a:graphic>
      </p:graphicFrame>
    </p:spTree>
    <p:extLst>
      <p:ext uri="{BB962C8B-B14F-4D97-AF65-F5344CB8AC3E}">
        <p14:creationId xmlns:p14="http://schemas.microsoft.com/office/powerpoint/2010/main" val="16183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898848" y="332656"/>
            <a:ext cx="8229600" cy="936104"/>
          </a:xfrm>
        </p:spPr>
        <p:txBody>
          <a:bodyPr/>
          <a:lstStyle/>
          <a:p>
            <a:pPr algn="l"/>
            <a:r>
              <a:rPr lang="it-IT" sz="2000" dirty="0">
                <a:solidFill>
                  <a:schemeClr val="tx1">
                    <a:lumMod val="65000"/>
                    <a:lumOff val="35000"/>
                  </a:schemeClr>
                </a:solidFill>
              </a:rPr>
              <a:t>Il quadro normativo e regolamentare</a:t>
            </a:r>
            <a:br>
              <a:rPr lang="it-IT" sz="2000" dirty="0">
                <a:solidFill>
                  <a:schemeClr val="tx1">
                    <a:lumMod val="65000"/>
                    <a:lumOff val="35000"/>
                  </a:schemeClr>
                </a:solidFill>
              </a:rPr>
            </a:br>
            <a:r>
              <a:rPr lang="it-IT" sz="2000" i="1" dirty="0">
                <a:solidFill>
                  <a:schemeClr val="tx1">
                    <a:lumMod val="65000"/>
                    <a:lumOff val="35000"/>
                  </a:schemeClr>
                </a:solidFill>
              </a:rPr>
              <a:t>normativa di attuazione </a:t>
            </a:r>
          </a:p>
        </p:txBody>
      </p:sp>
      <p:sp>
        <p:nvSpPr>
          <p:cNvPr id="6" name="Segnaposto contenuto 5"/>
          <p:cNvSpPr>
            <a:spLocks noGrp="1"/>
          </p:cNvSpPr>
          <p:nvPr>
            <p:ph idx="1"/>
          </p:nvPr>
        </p:nvSpPr>
        <p:spPr>
          <a:xfrm>
            <a:off x="1919536" y="1717434"/>
            <a:ext cx="8224364" cy="4519878"/>
          </a:xfrm>
        </p:spPr>
        <p:txBody>
          <a:bodyPr/>
          <a:lstStyle/>
          <a:p>
            <a:pPr lvl="0" algn="just"/>
            <a:r>
              <a:rPr lang="it-IT" sz="1600" dirty="0">
                <a:solidFill>
                  <a:schemeClr val="tx1"/>
                </a:solidFill>
                <a:latin typeface="Merriweather" panose="00000500000000000000" pitchFamily="2" charset="0"/>
              </a:rPr>
              <a:t>Decreto del Ministro della Giustizia, di concerto con il Ministro dell’Economia e delle Finanze, del 19 gennaio 2016, n. 63. Regolamento per l’attuazione della </a:t>
            </a:r>
            <a:r>
              <a:rPr lang="it-IT" sz="1600" b="1" dirty="0">
                <a:solidFill>
                  <a:schemeClr val="tx1"/>
                </a:solidFill>
                <a:latin typeface="Merriweather" panose="00000500000000000000" pitchFamily="2" charset="0"/>
              </a:rPr>
              <a:t>disciplina dell’esame di idoneità professionale per l’abilitazione all’esercizio della revisione legale</a:t>
            </a:r>
            <a:r>
              <a:rPr lang="it-IT" sz="1600" dirty="0">
                <a:solidFill>
                  <a:schemeClr val="tx1"/>
                </a:solidFill>
                <a:effectLst>
                  <a:outerShdw blurRad="38100" dist="38100" dir="2700000" algn="tl">
                    <a:srgbClr val="000000">
                      <a:alpha val="43137"/>
                    </a:srgbClr>
                  </a:outerShdw>
                </a:effectLst>
                <a:latin typeface="Merriweather" panose="00000500000000000000" pitchFamily="2" charset="0"/>
              </a:rPr>
              <a:t>.</a:t>
            </a:r>
          </a:p>
          <a:p>
            <a:pPr lvl="0" algn="just"/>
            <a:r>
              <a:rPr lang="it-IT" sz="1600" dirty="0">
                <a:solidFill>
                  <a:schemeClr val="tx1"/>
                </a:solidFill>
                <a:latin typeface="Merriweather" panose="00000500000000000000" pitchFamily="2" charset="0"/>
              </a:rPr>
              <a:t>Decreto del Ministro dell’Economia e delle Finanze dell’8 gennaio 2013 , n. 16. Regolamento concernente la </a:t>
            </a:r>
            <a:r>
              <a:rPr lang="it-IT" sz="1600" b="1" dirty="0">
                <a:solidFill>
                  <a:schemeClr val="tx1"/>
                </a:solidFill>
                <a:latin typeface="Merriweather" panose="00000500000000000000" pitchFamily="2" charset="0"/>
              </a:rPr>
              <a:t>gestione della "Sezione dei revisori inattivi"</a:t>
            </a:r>
            <a:r>
              <a:rPr lang="it-IT" sz="1600" dirty="0">
                <a:solidFill>
                  <a:schemeClr val="tx1"/>
                </a:solidFill>
                <a:effectLst>
                  <a:outerShdw blurRad="38100" dist="38100" dir="2700000" algn="tl">
                    <a:srgbClr val="000000">
                      <a:alpha val="43137"/>
                    </a:srgbClr>
                  </a:outerShdw>
                </a:effectLst>
                <a:latin typeface="Merriweather" panose="00000500000000000000" pitchFamily="2" charset="0"/>
              </a:rPr>
              <a:t>, </a:t>
            </a:r>
            <a:r>
              <a:rPr lang="it-IT" sz="1600" dirty="0">
                <a:solidFill>
                  <a:schemeClr val="tx1"/>
                </a:solidFill>
                <a:latin typeface="Merriweather" panose="00000500000000000000" pitchFamily="2" charset="0"/>
              </a:rPr>
              <a:t>in attuazione dell'articolo 8, comma 2, del decreto legislativo 27 gennaio 2010, n. 39.</a:t>
            </a:r>
          </a:p>
          <a:p>
            <a:pPr lvl="0" algn="just"/>
            <a:r>
              <a:rPr lang="it-IT" sz="1600" dirty="0">
                <a:solidFill>
                  <a:schemeClr val="tx1"/>
                </a:solidFill>
                <a:latin typeface="Merriweather" panose="00000500000000000000" pitchFamily="2" charset="0"/>
              </a:rPr>
              <a:t>Decreto del Ministro dell’Economia e delle Finanze del 28 dicembre 2012, n. 261. Regolamento concernente i casi e le modalità di </a:t>
            </a:r>
            <a:r>
              <a:rPr lang="it-IT" sz="1600" b="1" dirty="0">
                <a:solidFill>
                  <a:schemeClr val="tx1"/>
                </a:solidFill>
                <a:latin typeface="Merriweather" panose="00000500000000000000" pitchFamily="2" charset="0"/>
              </a:rPr>
              <a:t>revoca, dimissioni e risoluzione consensuale dell'incarico </a:t>
            </a:r>
            <a:r>
              <a:rPr lang="it-IT" sz="1600" dirty="0">
                <a:solidFill>
                  <a:schemeClr val="tx1"/>
                </a:solidFill>
                <a:latin typeface="Merriweather" panose="00000500000000000000" pitchFamily="2" charset="0"/>
              </a:rPr>
              <a:t>di revisione legale, in attuazione dell'articolo 13, comma 4, del decreto legislativo 27 gennaio 2010, n. 39.</a:t>
            </a:r>
          </a:p>
          <a:p>
            <a:endParaRPr lang="it-IT" dirty="0">
              <a:solidFill>
                <a:schemeClr val="tx1"/>
              </a:solidFill>
            </a:endParaRPr>
          </a:p>
        </p:txBody>
      </p:sp>
      <p:sp>
        <p:nvSpPr>
          <p:cNvPr id="3" name="Segnaposto piè di pagina 2">
            <a:extLst>
              <a:ext uri="{FF2B5EF4-FFF2-40B4-BE49-F238E27FC236}">
                <a16:creationId xmlns:a16="http://schemas.microsoft.com/office/drawing/2014/main" xmlns="" id="{16258FF8-19C6-4AA0-8633-B999AC356DA0}"/>
              </a:ext>
            </a:extLst>
          </p:cNvPr>
          <p:cNvSpPr>
            <a:spLocks noGrp="1"/>
          </p:cNvSpPr>
          <p:nvPr>
            <p:ph type="ftr" sz="quarter" idx="11"/>
          </p:nvPr>
        </p:nvSpPr>
        <p:spPr/>
        <p:txBody>
          <a:bodyPr/>
          <a:lstStyle/>
          <a:p>
            <a:r>
              <a:rPr lang="it-IT"/>
              <a:t>Giorgio Gentili - Università di Macerata - A.A. 2023/2024 - Revisione aziendale</a:t>
            </a:r>
          </a:p>
        </p:txBody>
      </p:sp>
      <p:sp>
        <p:nvSpPr>
          <p:cNvPr id="4" name="Segnaposto numero diapositiva 3"/>
          <p:cNvSpPr>
            <a:spLocks noGrp="1"/>
          </p:cNvSpPr>
          <p:nvPr>
            <p:ph type="sldNum" sz="quarter" idx="12"/>
          </p:nvPr>
        </p:nvSpPr>
        <p:spPr/>
        <p:txBody>
          <a:bodyPr/>
          <a:lstStyle/>
          <a:p>
            <a:fld id="{765C7BC0-07FA-2445-8B41-4B558EF3403A}" type="slidenum">
              <a:rPr lang="it-IT"/>
              <a:pPr/>
              <a:t>11</a:t>
            </a:fld>
            <a:endParaRPr lang="it-IT"/>
          </a:p>
        </p:txBody>
      </p:sp>
      <p:sp>
        <p:nvSpPr>
          <p:cNvPr id="2" name="CasellaDiTesto 1"/>
          <p:cNvSpPr txBox="1"/>
          <p:nvPr/>
        </p:nvSpPr>
        <p:spPr>
          <a:xfrm>
            <a:off x="2023576" y="146802"/>
            <a:ext cx="8248888" cy="380572"/>
          </a:xfrm>
          <a:prstGeom prst="rect">
            <a:avLst/>
          </a:prstGeom>
          <a:noFill/>
        </p:spPr>
        <p:txBody>
          <a:bodyPr wrap="square" lIns="91430" tIns="45715" rIns="91430" bIns="45715" rtlCol="0">
            <a:spAutoFit/>
          </a:bodyPr>
          <a:lstStyle/>
          <a:p>
            <a:endParaRPr lang="it-IT" dirty="0"/>
          </a:p>
        </p:txBody>
      </p:sp>
    </p:spTree>
    <p:extLst>
      <p:ext uri="{BB962C8B-B14F-4D97-AF65-F5344CB8AC3E}">
        <p14:creationId xmlns:p14="http://schemas.microsoft.com/office/powerpoint/2010/main" val="172353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919536" y="341784"/>
            <a:ext cx="8229600" cy="998984"/>
          </a:xfrm>
        </p:spPr>
        <p:txBody>
          <a:bodyPr/>
          <a:lstStyle/>
          <a:p>
            <a:r>
              <a:rPr lang="it-IT" sz="2000" dirty="0">
                <a:solidFill>
                  <a:schemeClr val="tx1">
                    <a:lumMod val="65000"/>
                    <a:lumOff val="35000"/>
                  </a:schemeClr>
                </a:solidFill>
                <a:latin typeface="Merriweather" panose="00000500000000000000" pitchFamily="2" charset="0"/>
              </a:rPr>
              <a:t>Il quadro normativo e regolamentare</a:t>
            </a:r>
            <a:br>
              <a:rPr lang="it-IT" sz="2000" dirty="0">
                <a:solidFill>
                  <a:schemeClr val="tx1">
                    <a:lumMod val="65000"/>
                    <a:lumOff val="35000"/>
                  </a:schemeClr>
                </a:solidFill>
                <a:latin typeface="Merriweather" panose="00000500000000000000" pitchFamily="2" charset="0"/>
              </a:rPr>
            </a:br>
            <a:r>
              <a:rPr lang="it-IT" sz="2000" i="1" dirty="0">
                <a:solidFill>
                  <a:schemeClr val="tx1">
                    <a:lumMod val="65000"/>
                    <a:lumOff val="35000"/>
                  </a:schemeClr>
                </a:solidFill>
                <a:latin typeface="Merriweather" panose="00000500000000000000" pitchFamily="2" charset="0"/>
              </a:rPr>
              <a:t>normativa di attuazione (segue)</a:t>
            </a:r>
            <a:endParaRPr lang="it-IT" sz="2000" dirty="0">
              <a:solidFill>
                <a:schemeClr val="tx1">
                  <a:lumMod val="65000"/>
                  <a:lumOff val="35000"/>
                </a:schemeClr>
              </a:solidFill>
              <a:latin typeface="Merriweather" panose="00000500000000000000" pitchFamily="2" charset="0"/>
            </a:endParaRPr>
          </a:p>
        </p:txBody>
      </p:sp>
      <p:sp>
        <p:nvSpPr>
          <p:cNvPr id="6" name="Segnaposto contenuto 5"/>
          <p:cNvSpPr>
            <a:spLocks noGrp="1"/>
          </p:cNvSpPr>
          <p:nvPr>
            <p:ph idx="1"/>
          </p:nvPr>
        </p:nvSpPr>
        <p:spPr>
          <a:xfrm>
            <a:off x="1980989" y="1717434"/>
            <a:ext cx="8224364" cy="4519878"/>
          </a:xfrm>
        </p:spPr>
        <p:txBody>
          <a:bodyPr/>
          <a:lstStyle/>
          <a:p>
            <a:pPr lvl="0"/>
            <a:r>
              <a:rPr lang="it-IT" sz="1600" dirty="0">
                <a:solidFill>
                  <a:schemeClr val="tx1"/>
                </a:solidFill>
                <a:latin typeface="Merriweather" panose="00000500000000000000" pitchFamily="2" charset="0"/>
                <a:cs typeface="Open sans"/>
              </a:rPr>
              <a:t>Decreto del Ministero dell‘Economia e delle Finanze del 25 giugno 2012, n. 146. Regolamento riguardante il </a:t>
            </a:r>
            <a:r>
              <a:rPr lang="it-IT" sz="1600" b="1" dirty="0">
                <a:solidFill>
                  <a:schemeClr val="tx1"/>
                </a:solidFill>
                <a:latin typeface="Merriweather" panose="00000500000000000000" pitchFamily="2" charset="0"/>
                <a:cs typeface="Open sans"/>
              </a:rPr>
              <a:t>tirocinio per l'esercizio dell'attività di revisione legale</a:t>
            </a:r>
            <a:r>
              <a:rPr lang="it-IT" sz="1600" dirty="0">
                <a:solidFill>
                  <a:schemeClr val="tx1"/>
                </a:solidFill>
                <a:latin typeface="Merriweather" panose="00000500000000000000" pitchFamily="2" charset="0"/>
                <a:cs typeface="Open sans"/>
              </a:rPr>
              <a:t>, in applicazione dell'articolo 3 del decreto legislativo 27 gennaio 2010, n. 39.</a:t>
            </a:r>
            <a:endParaRPr lang="it-IT" sz="1600" dirty="0">
              <a:solidFill>
                <a:schemeClr val="tx1"/>
              </a:solidFill>
              <a:effectLst>
                <a:outerShdw blurRad="38100" dist="38100" dir="2700000" algn="tl">
                  <a:srgbClr val="000000">
                    <a:alpha val="43137"/>
                  </a:srgbClr>
                </a:outerShdw>
              </a:effectLst>
              <a:latin typeface="Merriweather" panose="00000500000000000000" pitchFamily="2" charset="0"/>
              <a:cs typeface="Open sans"/>
            </a:endParaRPr>
          </a:p>
          <a:p>
            <a:pPr lvl="0"/>
            <a:r>
              <a:rPr lang="it-IT" sz="1600" dirty="0">
                <a:solidFill>
                  <a:schemeClr val="tx1"/>
                </a:solidFill>
                <a:latin typeface="Merriweather" panose="00000500000000000000" pitchFamily="2" charset="0"/>
                <a:cs typeface="Open sans"/>
              </a:rPr>
              <a:t> Decreto del Ministero dell‘Economia e delle Finanze del 20 giugno 2012, n. 145. Regolamento in applicazione degli articoli 2, commi 2, 3, 4 e 7, comma 7, del decreto legislativo 27 gennaio 2010, n. 39 </a:t>
            </a:r>
            <a:r>
              <a:rPr lang="it-IT" sz="1600" b="1" dirty="0">
                <a:solidFill>
                  <a:schemeClr val="tx1"/>
                </a:solidFill>
                <a:latin typeface="Merriweather" panose="00000500000000000000" pitchFamily="2" charset="0"/>
                <a:cs typeface="Open sans"/>
              </a:rPr>
              <a:t>(Registro).</a:t>
            </a:r>
          </a:p>
          <a:p>
            <a:pPr lvl="0"/>
            <a:r>
              <a:rPr lang="it-IT" sz="1600" dirty="0">
                <a:solidFill>
                  <a:schemeClr val="tx1"/>
                </a:solidFill>
                <a:latin typeface="Merriweather" panose="00000500000000000000" pitchFamily="2" charset="0"/>
                <a:cs typeface="Open sans"/>
              </a:rPr>
              <a:t>Decreto del Ministero dell‘Economia e delle Finanze del 20 giugno 2012, n. 144. Regolamento concernente le </a:t>
            </a:r>
            <a:r>
              <a:rPr lang="it-IT" sz="1600" b="1" dirty="0">
                <a:solidFill>
                  <a:schemeClr val="tx1"/>
                </a:solidFill>
                <a:latin typeface="Merriweather" panose="00000500000000000000" pitchFamily="2" charset="0"/>
                <a:cs typeface="Open sans"/>
              </a:rPr>
              <a:t>modalità di iscrizione e cancellazione dal Registro dei revisori legal</a:t>
            </a:r>
            <a:r>
              <a:rPr lang="it-IT" sz="1600" dirty="0">
                <a:solidFill>
                  <a:schemeClr val="tx1"/>
                </a:solidFill>
                <a:effectLst>
                  <a:outerShdw blurRad="38100" dist="38100" dir="2700000" algn="tl">
                    <a:srgbClr val="000000">
                      <a:alpha val="43137"/>
                    </a:srgbClr>
                  </a:outerShdw>
                </a:effectLst>
                <a:latin typeface="Merriweather" panose="00000500000000000000" pitchFamily="2" charset="0"/>
                <a:cs typeface="Open sans"/>
              </a:rPr>
              <a:t>i</a:t>
            </a:r>
            <a:r>
              <a:rPr lang="it-IT" sz="1600" dirty="0">
                <a:solidFill>
                  <a:schemeClr val="tx1"/>
                </a:solidFill>
                <a:latin typeface="Merriweather" panose="00000500000000000000" pitchFamily="2" charset="0"/>
                <a:cs typeface="Open sans"/>
              </a:rPr>
              <a:t>, in applicazione dell’articolo 6 del decreto legislativo 27 gennaio 2010, n. 39.</a:t>
            </a:r>
            <a:endParaRPr lang="it-IT" sz="1600" dirty="0">
              <a:solidFill>
                <a:schemeClr val="tx1"/>
              </a:solidFill>
              <a:effectLst>
                <a:outerShdw blurRad="38100" dist="38100" dir="2700000" algn="tl">
                  <a:srgbClr val="000000">
                    <a:alpha val="43137"/>
                  </a:srgbClr>
                </a:outerShdw>
              </a:effectLst>
              <a:latin typeface="Merriweather" panose="00000500000000000000" pitchFamily="2" charset="0"/>
              <a:cs typeface="Open sans"/>
            </a:endParaRPr>
          </a:p>
          <a:p>
            <a:endParaRPr lang="it-IT" sz="1600" dirty="0">
              <a:solidFill>
                <a:schemeClr val="tx1"/>
              </a:solidFill>
              <a:latin typeface="Merriweather" panose="00000500000000000000" pitchFamily="2" charset="0"/>
            </a:endParaRPr>
          </a:p>
        </p:txBody>
      </p:sp>
      <p:sp>
        <p:nvSpPr>
          <p:cNvPr id="3" name="Segnaposto piè di pagina 2">
            <a:extLst>
              <a:ext uri="{FF2B5EF4-FFF2-40B4-BE49-F238E27FC236}">
                <a16:creationId xmlns:a16="http://schemas.microsoft.com/office/drawing/2014/main" xmlns="" id="{E5E43E0E-FCC6-4555-97D0-FE53BA70CD65}"/>
              </a:ext>
            </a:extLst>
          </p:cNvPr>
          <p:cNvSpPr>
            <a:spLocks noGrp="1"/>
          </p:cNvSpPr>
          <p:nvPr>
            <p:ph type="ftr" sz="quarter" idx="11"/>
          </p:nvPr>
        </p:nvSpPr>
        <p:spPr/>
        <p:txBody>
          <a:bodyPr/>
          <a:lstStyle/>
          <a:p>
            <a:r>
              <a:rPr lang="it-IT"/>
              <a:t>Giorgio Gentili - Università di Macerata - A.A. 2023/2024 - Revisione aziendale</a:t>
            </a:r>
          </a:p>
        </p:txBody>
      </p:sp>
      <p:sp>
        <p:nvSpPr>
          <p:cNvPr id="4" name="Segnaposto numero diapositiva 3"/>
          <p:cNvSpPr>
            <a:spLocks noGrp="1"/>
          </p:cNvSpPr>
          <p:nvPr>
            <p:ph type="sldNum" sz="quarter" idx="12"/>
          </p:nvPr>
        </p:nvSpPr>
        <p:spPr/>
        <p:txBody>
          <a:bodyPr/>
          <a:lstStyle/>
          <a:p>
            <a:fld id="{765C7BC0-07FA-2445-8B41-4B558EF3403A}" type="slidenum">
              <a:rPr lang="it-IT"/>
              <a:pPr/>
              <a:t>12</a:t>
            </a:fld>
            <a:endParaRPr lang="it-IT"/>
          </a:p>
        </p:txBody>
      </p:sp>
      <p:sp>
        <p:nvSpPr>
          <p:cNvPr id="2" name="CasellaDiTesto 1"/>
          <p:cNvSpPr txBox="1"/>
          <p:nvPr/>
        </p:nvSpPr>
        <p:spPr>
          <a:xfrm>
            <a:off x="2023576" y="188641"/>
            <a:ext cx="8248888" cy="380572"/>
          </a:xfrm>
          <a:prstGeom prst="rect">
            <a:avLst/>
          </a:prstGeom>
          <a:noFill/>
        </p:spPr>
        <p:txBody>
          <a:bodyPr wrap="square" lIns="91430" tIns="45715" rIns="91430" bIns="45715" rtlCol="0">
            <a:spAutoFit/>
          </a:bodyPr>
          <a:lstStyle/>
          <a:p>
            <a:endParaRPr lang="it-IT" dirty="0"/>
          </a:p>
        </p:txBody>
      </p:sp>
    </p:spTree>
    <p:extLst>
      <p:ext uri="{BB962C8B-B14F-4D97-AF65-F5344CB8AC3E}">
        <p14:creationId xmlns:p14="http://schemas.microsoft.com/office/powerpoint/2010/main" val="82473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898848" y="332656"/>
            <a:ext cx="8229600" cy="936104"/>
          </a:xfrm>
        </p:spPr>
        <p:txBody>
          <a:bodyPr/>
          <a:lstStyle/>
          <a:p>
            <a:r>
              <a:rPr lang="it-IT" sz="2000" dirty="0">
                <a:solidFill>
                  <a:schemeClr val="tx1">
                    <a:lumMod val="65000"/>
                    <a:lumOff val="35000"/>
                  </a:schemeClr>
                </a:solidFill>
                <a:latin typeface="Merriweather" panose="00000500000000000000" pitchFamily="2" charset="0"/>
              </a:rPr>
              <a:t>Il quadro normativo e regolamentare</a:t>
            </a:r>
            <a:br>
              <a:rPr lang="it-IT" sz="2000" dirty="0">
                <a:solidFill>
                  <a:schemeClr val="tx1">
                    <a:lumMod val="65000"/>
                    <a:lumOff val="35000"/>
                  </a:schemeClr>
                </a:solidFill>
                <a:latin typeface="Merriweather" panose="00000500000000000000" pitchFamily="2" charset="0"/>
              </a:rPr>
            </a:br>
            <a:r>
              <a:rPr lang="it-IT" sz="2000" dirty="0">
                <a:solidFill>
                  <a:schemeClr val="tx1">
                    <a:lumMod val="65000"/>
                    <a:lumOff val="35000"/>
                  </a:schemeClr>
                </a:solidFill>
                <a:latin typeface="Merriweather" panose="00000500000000000000" pitchFamily="2" charset="0"/>
              </a:rPr>
              <a:t>Altri documenti della </a:t>
            </a:r>
            <a:r>
              <a:rPr lang="it-IT" sz="2000" dirty="0" err="1">
                <a:solidFill>
                  <a:schemeClr val="tx1">
                    <a:lumMod val="65000"/>
                    <a:lumOff val="35000"/>
                  </a:schemeClr>
                </a:solidFill>
                <a:latin typeface="Merriweather" panose="00000500000000000000" pitchFamily="2" charset="0"/>
              </a:rPr>
              <a:t>RGdS</a:t>
            </a:r>
            <a:endParaRPr lang="it-IT" sz="2000" dirty="0">
              <a:solidFill>
                <a:schemeClr val="tx1">
                  <a:lumMod val="65000"/>
                  <a:lumOff val="35000"/>
                </a:schemeClr>
              </a:solidFill>
              <a:latin typeface="Merriweather" panose="00000500000000000000" pitchFamily="2" charset="0"/>
            </a:endParaRPr>
          </a:p>
        </p:txBody>
      </p:sp>
      <p:sp>
        <p:nvSpPr>
          <p:cNvPr id="27" name="Segnaposto contenuto 26"/>
          <p:cNvSpPr>
            <a:spLocks noGrp="1"/>
          </p:cNvSpPr>
          <p:nvPr>
            <p:ph idx="1"/>
          </p:nvPr>
        </p:nvSpPr>
        <p:spPr>
          <a:xfrm>
            <a:off x="1980990" y="1844824"/>
            <a:ext cx="8224364" cy="3280922"/>
          </a:xfrm>
        </p:spPr>
        <p:txBody>
          <a:bodyPr>
            <a:normAutofit/>
          </a:bodyPr>
          <a:lstStyle/>
          <a:p>
            <a:pPr marL="0" indent="0"/>
            <a:r>
              <a:rPr lang="it-IT" sz="1600" b="1" dirty="0">
                <a:solidFill>
                  <a:schemeClr val="tx1"/>
                </a:solidFill>
                <a:latin typeface="Merriweather" panose="00000500000000000000" pitchFamily="2" charset="0"/>
                <a:ea typeface="Open Sans" pitchFamily="34" charset="0"/>
                <a:cs typeface="Open Sans" pitchFamily="34" charset="0"/>
              </a:rPr>
              <a:t>LINEE GUIDA</a:t>
            </a:r>
          </a:p>
          <a:p>
            <a:pPr marL="0" indent="0"/>
            <a:r>
              <a:rPr lang="it-IT" sz="1600" dirty="0">
                <a:solidFill>
                  <a:schemeClr val="tx1"/>
                </a:solidFill>
                <a:latin typeface="Merriweather" panose="00000500000000000000" pitchFamily="2" charset="0"/>
                <a:ea typeface="Open Sans" pitchFamily="34" charset="0"/>
                <a:cs typeface="Open Sans" pitchFamily="34" charset="0"/>
              </a:rPr>
              <a:t>Linee guida per lo svolgimento del tirocinio di cui all’articolo 3 del decreto legislativo 27 gennaio 2010, n. 39.</a:t>
            </a:r>
          </a:p>
          <a:p>
            <a:pPr marL="0" indent="0"/>
            <a:r>
              <a:rPr lang="it-IT" sz="1600" b="1" dirty="0">
                <a:solidFill>
                  <a:schemeClr val="tx1"/>
                </a:solidFill>
                <a:latin typeface="Merriweather" panose="00000500000000000000" pitchFamily="2" charset="0"/>
                <a:ea typeface="Open Sans" pitchFamily="34" charset="0"/>
                <a:cs typeface="Open Sans" pitchFamily="34" charset="0"/>
              </a:rPr>
              <a:t>GUIDE OPERATIVE</a:t>
            </a:r>
          </a:p>
          <a:p>
            <a:pPr marL="400008" lvl="1" indent="0">
              <a:buFontTx/>
              <a:buChar char="-"/>
            </a:pPr>
            <a:r>
              <a:rPr lang="it-IT" dirty="0">
                <a:solidFill>
                  <a:schemeClr val="tx1"/>
                </a:solidFill>
                <a:latin typeface="Merriweather" panose="00000500000000000000" pitchFamily="2" charset="0"/>
                <a:ea typeface="Open Sans" pitchFamily="34" charset="0"/>
                <a:cs typeface="Open Sans" pitchFamily="34" charset="0"/>
              </a:rPr>
              <a:t>Guida operativa per la Gestione dell'Area Riservata del Revisore Legale</a:t>
            </a:r>
          </a:p>
          <a:p>
            <a:pPr marL="400008" lvl="1" indent="0">
              <a:buFontTx/>
              <a:buChar char="-"/>
            </a:pPr>
            <a:r>
              <a:rPr lang="it-IT" dirty="0">
                <a:solidFill>
                  <a:schemeClr val="tx1"/>
                </a:solidFill>
                <a:latin typeface="Merriweather" panose="00000500000000000000" pitchFamily="2" charset="0"/>
                <a:ea typeface="Open Sans" pitchFamily="34" charset="0"/>
                <a:cs typeface="Open Sans" pitchFamily="34" charset="0"/>
              </a:rPr>
              <a:t>Guida operativa per l'Accreditamento nel Registro dei Revisori;</a:t>
            </a:r>
          </a:p>
          <a:p>
            <a:pPr marL="400008" lvl="1" indent="0">
              <a:buFontTx/>
              <a:buChar char="-"/>
            </a:pPr>
            <a:r>
              <a:rPr lang="it-IT" dirty="0">
                <a:solidFill>
                  <a:schemeClr val="tx1"/>
                </a:solidFill>
                <a:latin typeface="Merriweather" panose="00000500000000000000" pitchFamily="2" charset="0"/>
                <a:ea typeface="Open Sans" pitchFamily="34" charset="0"/>
                <a:cs typeface="Open Sans" pitchFamily="34" charset="0"/>
              </a:rPr>
              <a:t>Linee Guida per l'Accesso alla Piattaforma FAD;</a:t>
            </a:r>
          </a:p>
          <a:p>
            <a:pPr marL="400008" lvl="1" indent="0">
              <a:buFontTx/>
              <a:buChar char="-"/>
            </a:pPr>
            <a:r>
              <a:rPr lang="it-IT" dirty="0">
                <a:solidFill>
                  <a:schemeClr val="tx1"/>
                </a:solidFill>
                <a:latin typeface="Merriweather" panose="00000500000000000000" pitchFamily="2" charset="0"/>
                <a:ea typeface="Open Sans" pitchFamily="34" charset="0"/>
                <a:cs typeface="Open Sans" pitchFamily="34" charset="0"/>
              </a:rPr>
              <a:t> Guida operativa per l'Accreditamento nel Registro del Tirocinio.</a:t>
            </a:r>
          </a:p>
        </p:txBody>
      </p:sp>
      <p:sp>
        <p:nvSpPr>
          <p:cNvPr id="3" name="Segnaposto piè di pagina 2">
            <a:extLst>
              <a:ext uri="{FF2B5EF4-FFF2-40B4-BE49-F238E27FC236}">
                <a16:creationId xmlns:a16="http://schemas.microsoft.com/office/drawing/2014/main" xmlns="" id="{A6E6FD9B-ABF0-4BE7-BE98-F46EC9994E70}"/>
              </a:ext>
            </a:extLst>
          </p:cNvPr>
          <p:cNvSpPr>
            <a:spLocks noGrp="1"/>
          </p:cNvSpPr>
          <p:nvPr>
            <p:ph type="ftr" sz="quarter" idx="11"/>
          </p:nvPr>
        </p:nvSpPr>
        <p:spPr/>
        <p:txBody>
          <a:bodyPr/>
          <a:lstStyle/>
          <a:p>
            <a:r>
              <a:rPr lang="it-IT"/>
              <a:t>Giorgio Gentili - Università di Macerata - A.A. 2023/2024 - Revisione aziendale</a:t>
            </a:r>
          </a:p>
        </p:txBody>
      </p:sp>
      <p:sp>
        <p:nvSpPr>
          <p:cNvPr id="4" name="Segnaposto numero diapositiva 3"/>
          <p:cNvSpPr>
            <a:spLocks noGrp="1"/>
          </p:cNvSpPr>
          <p:nvPr>
            <p:ph type="sldNum" sz="quarter" idx="12"/>
          </p:nvPr>
        </p:nvSpPr>
        <p:spPr/>
        <p:txBody>
          <a:bodyPr/>
          <a:lstStyle/>
          <a:p>
            <a:fld id="{765C7BC0-07FA-2445-8B41-4B558EF3403A}" type="slidenum">
              <a:rPr lang="it-IT"/>
              <a:pPr/>
              <a:t>13</a:t>
            </a:fld>
            <a:endParaRPr lang="it-IT"/>
          </a:p>
        </p:txBody>
      </p:sp>
      <p:sp>
        <p:nvSpPr>
          <p:cNvPr id="2" name="CasellaDiTesto 1"/>
          <p:cNvSpPr txBox="1"/>
          <p:nvPr/>
        </p:nvSpPr>
        <p:spPr>
          <a:xfrm>
            <a:off x="2023576" y="188641"/>
            <a:ext cx="8248888" cy="380572"/>
          </a:xfrm>
          <a:prstGeom prst="rect">
            <a:avLst/>
          </a:prstGeom>
          <a:noFill/>
        </p:spPr>
        <p:txBody>
          <a:bodyPr wrap="square" lIns="91430" tIns="45715" rIns="91430" bIns="45715" rtlCol="0">
            <a:spAutoFit/>
          </a:bodyPr>
          <a:lstStyle/>
          <a:p>
            <a:endParaRPr lang="it-IT" dirty="0"/>
          </a:p>
        </p:txBody>
      </p:sp>
    </p:spTree>
    <p:extLst>
      <p:ext uri="{BB962C8B-B14F-4D97-AF65-F5344CB8AC3E}">
        <p14:creationId xmlns:p14="http://schemas.microsoft.com/office/powerpoint/2010/main" val="47794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919536" y="332656"/>
            <a:ext cx="8229600" cy="1143000"/>
          </a:xfrm>
        </p:spPr>
        <p:txBody>
          <a:bodyPr/>
          <a:lstStyle/>
          <a:p>
            <a:pPr algn="l"/>
            <a:r>
              <a:rPr lang="it-IT" sz="2000" dirty="0">
                <a:solidFill>
                  <a:schemeClr val="tx1">
                    <a:lumMod val="65000"/>
                    <a:lumOff val="35000"/>
                  </a:schemeClr>
                </a:solidFill>
              </a:rPr>
              <a:t>I principi di revisione</a:t>
            </a:r>
          </a:p>
        </p:txBody>
      </p:sp>
      <p:sp>
        <p:nvSpPr>
          <p:cNvPr id="27" name="Segnaposto contenuto 26"/>
          <p:cNvSpPr>
            <a:spLocks noGrp="1"/>
          </p:cNvSpPr>
          <p:nvPr>
            <p:ph idx="1"/>
          </p:nvPr>
        </p:nvSpPr>
        <p:spPr>
          <a:xfrm>
            <a:off x="624469" y="1698042"/>
            <a:ext cx="10303726" cy="4507262"/>
          </a:xfrm>
        </p:spPr>
        <p:txBody>
          <a:bodyPr>
            <a:normAutofit fontScale="85000" lnSpcReduction="20000"/>
          </a:bodyPr>
          <a:lstStyle/>
          <a:p>
            <a:r>
              <a:rPr lang="it-IT" dirty="0">
                <a:solidFill>
                  <a:schemeClr val="tx1"/>
                </a:solidFill>
                <a:latin typeface="Merriweather" panose="00000500000000000000" pitchFamily="2" charset="0"/>
                <a:ea typeface="Open Sans" pitchFamily="34" charset="0"/>
                <a:cs typeface="Open Sans" pitchFamily="34" charset="0"/>
              </a:rPr>
              <a:t>I principi di revisione in vigore sono quelli definiti </a:t>
            </a:r>
            <a:r>
              <a:rPr lang="it-IT" b="1" dirty="0">
                <a:solidFill>
                  <a:schemeClr val="tx1"/>
                </a:solidFill>
                <a:latin typeface="Merriweather" panose="00000500000000000000" pitchFamily="2" charset="0"/>
                <a:ea typeface="Open Sans" pitchFamily="34" charset="0"/>
                <a:cs typeface="Open Sans" pitchFamily="34" charset="0"/>
              </a:rPr>
              <a:t>ISA Italia.</a:t>
            </a:r>
          </a:p>
          <a:p>
            <a:pPr marL="342900" indent="-342900">
              <a:buClr>
                <a:schemeClr val="bg2"/>
              </a:buClr>
              <a:buFont typeface="Arial"/>
              <a:buChar char="•"/>
            </a:pPr>
            <a:r>
              <a:rPr lang="it-IT" dirty="0">
                <a:solidFill>
                  <a:schemeClr val="tx1"/>
                </a:solidFill>
                <a:latin typeface="Merriweather" panose="00000500000000000000" pitchFamily="2" charset="0"/>
                <a:ea typeface="Open Sans" pitchFamily="34" charset="0"/>
                <a:cs typeface="Open Sans" pitchFamily="34" charset="0"/>
              </a:rPr>
              <a:t>Sono i principi da utilizzare </a:t>
            </a:r>
          </a:p>
          <a:p>
            <a:pPr marL="342900" indent="-342900">
              <a:buClr>
                <a:schemeClr val="bg2"/>
              </a:buClr>
              <a:buFont typeface="Arial"/>
              <a:buChar char="•"/>
            </a:pPr>
            <a:endParaRPr lang="it-IT" dirty="0">
              <a:solidFill>
                <a:schemeClr val="tx1"/>
              </a:solidFill>
              <a:latin typeface="Merriweather" panose="00000500000000000000" pitchFamily="2" charset="0"/>
              <a:ea typeface="Open Sans" pitchFamily="34" charset="0"/>
              <a:cs typeface="Open Sans" pitchFamily="34" charset="0"/>
            </a:endParaRPr>
          </a:p>
          <a:p>
            <a:pPr marL="342900" indent="-342900">
              <a:buFont typeface="Arial" panose="020B0604020202020204" pitchFamily="34" charset="0"/>
              <a:buAutoNum type="arabicParenR"/>
            </a:pPr>
            <a:r>
              <a:rPr lang="it-IT" dirty="0">
                <a:solidFill>
                  <a:schemeClr val="tx1"/>
                </a:solidFill>
                <a:latin typeface="Merriweather" panose="00000500000000000000" pitchFamily="2" charset="0"/>
                <a:ea typeface="Open Sans" pitchFamily="34" charset="0"/>
                <a:cs typeface="Open Sans" pitchFamily="34" charset="0"/>
              </a:rPr>
              <a:t>principi di revisione internazionali (ISA) - versione </a:t>
            </a:r>
            <a:r>
              <a:rPr lang="it-IT" dirty="0" err="1">
                <a:solidFill>
                  <a:schemeClr val="tx1"/>
                </a:solidFill>
                <a:latin typeface="Merriweather" panose="00000500000000000000" pitchFamily="2" charset="0"/>
                <a:ea typeface="Open Sans" pitchFamily="34" charset="0"/>
                <a:cs typeface="Open Sans" pitchFamily="34" charset="0"/>
              </a:rPr>
              <a:t>Clarified</a:t>
            </a:r>
            <a:r>
              <a:rPr lang="it-IT" dirty="0">
                <a:solidFill>
                  <a:schemeClr val="tx1"/>
                </a:solidFill>
                <a:latin typeface="Merriweather" panose="00000500000000000000" pitchFamily="2" charset="0"/>
                <a:ea typeface="Open Sans" pitchFamily="34" charset="0"/>
                <a:cs typeface="Open Sans" pitchFamily="34" charset="0"/>
              </a:rPr>
              <a:t> 2009, dal principio n. 200 al n. 720 (di seguito anche "</a:t>
            </a:r>
            <a:r>
              <a:rPr lang="it-IT" i="1" dirty="0">
                <a:solidFill>
                  <a:schemeClr val="tx1"/>
                </a:solidFill>
                <a:latin typeface="Merriweather" panose="00000500000000000000" pitchFamily="2" charset="0"/>
                <a:ea typeface="Open Sans" pitchFamily="34" charset="0"/>
                <a:cs typeface="Open Sans" pitchFamily="34" charset="0"/>
              </a:rPr>
              <a:t>ISA </a:t>
            </a:r>
            <a:r>
              <a:rPr lang="it-IT" i="1" dirty="0" err="1">
                <a:solidFill>
                  <a:schemeClr val="tx1"/>
                </a:solidFill>
                <a:latin typeface="Merriweather" panose="00000500000000000000" pitchFamily="2" charset="0"/>
                <a:ea typeface="Open Sans" pitchFamily="34" charset="0"/>
                <a:cs typeface="Open Sans" pitchFamily="34" charset="0"/>
              </a:rPr>
              <a:t>Clarified</a:t>
            </a:r>
            <a:r>
              <a:rPr lang="it-IT" dirty="0">
                <a:solidFill>
                  <a:schemeClr val="tx1"/>
                </a:solidFill>
                <a:latin typeface="Merriweather" panose="00000500000000000000" pitchFamily="2" charset="0"/>
                <a:ea typeface="Open Sans" pitchFamily="34" charset="0"/>
                <a:cs typeface="Open Sans" pitchFamily="34" charset="0"/>
              </a:rPr>
              <a:t>") – La traduzione e l’adattamento sono stati curati dal </a:t>
            </a:r>
            <a:r>
              <a:rPr lang="it-IT" b="1" dirty="0">
                <a:solidFill>
                  <a:schemeClr val="tx1"/>
                </a:solidFill>
                <a:latin typeface="Merriweather" panose="00000500000000000000" pitchFamily="2" charset="0"/>
                <a:ea typeface="Open Sans" pitchFamily="34" charset="0"/>
                <a:cs typeface="Open Sans" pitchFamily="34" charset="0"/>
              </a:rPr>
              <a:t>CNDCEC</a:t>
            </a:r>
            <a:r>
              <a:rPr lang="it-IT" dirty="0">
                <a:solidFill>
                  <a:schemeClr val="tx1"/>
                </a:solidFill>
                <a:latin typeface="Merriweather" panose="00000500000000000000" pitchFamily="2" charset="0"/>
                <a:ea typeface="Open Sans" pitchFamily="34" charset="0"/>
                <a:cs typeface="Open Sans" pitchFamily="34" charset="0"/>
              </a:rPr>
              <a:t>, con la collaborazione di </a:t>
            </a:r>
            <a:r>
              <a:rPr lang="it-IT" dirty="0" err="1">
                <a:solidFill>
                  <a:schemeClr val="tx1"/>
                </a:solidFill>
                <a:latin typeface="Merriweather" panose="00000500000000000000" pitchFamily="2" charset="0"/>
                <a:ea typeface="Open Sans" pitchFamily="34" charset="0"/>
                <a:cs typeface="Open Sans" pitchFamily="34" charset="0"/>
              </a:rPr>
              <a:t>Assirevi</a:t>
            </a:r>
            <a:r>
              <a:rPr lang="it-IT" dirty="0">
                <a:solidFill>
                  <a:schemeClr val="tx1"/>
                </a:solidFill>
                <a:latin typeface="Merriweather" panose="00000500000000000000" pitchFamily="2" charset="0"/>
                <a:ea typeface="Open Sans" pitchFamily="34" charset="0"/>
                <a:cs typeface="Open Sans" pitchFamily="34" charset="0"/>
              </a:rPr>
              <a:t>, INRL e Consob.</a:t>
            </a:r>
          </a:p>
          <a:p>
            <a:pPr marL="342900" indent="-342900">
              <a:buAutoNum type="arabicParenR"/>
            </a:pPr>
            <a:r>
              <a:rPr lang="it-IT" dirty="0">
                <a:solidFill>
                  <a:schemeClr val="tx1"/>
                </a:solidFill>
                <a:latin typeface="Merriweather" panose="00000500000000000000" pitchFamily="2" charset="0"/>
                <a:ea typeface="Open Sans" pitchFamily="34" charset="0"/>
                <a:cs typeface="Open Sans" pitchFamily="34" charset="0"/>
              </a:rPr>
              <a:t>i principi di revisione, predisposti al fine di adempiere a disposizioni normative e regolamentari dell'ordinamento italiano non previste dagli </a:t>
            </a:r>
            <a:r>
              <a:rPr lang="it-IT" i="1" dirty="0">
                <a:solidFill>
                  <a:schemeClr val="tx1"/>
                </a:solidFill>
                <a:latin typeface="Merriweather" panose="00000500000000000000" pitchFamily="2" charset="0"/>
                <a:ea typeface="Open Sans" pitchFamily="34" charset="0"/>
                <a:cs typeface="Open Sans" pitchFamily="34" charset="0"/>
              </a:rPr>
              <a:t>ISA</a:t>
            </a:r>
            <a:r>
              <a:rPr lang="it-IT" dirty="0">
                <a:solidFill>
                  <a:schemeClr val="tx1"/>
                </a:solidFill>
                <a:latin typeface="Merriweather" panose="00000500000000000000" pitchFamily="2" charset="0"/>
                <a:ea typeface="Open Sans" pitchFamily="34" charset="0"/>
                <a:cs typeface="Open Sans" pitchFamily="34" charset="0"/>
              </a:rPr>
              <a:t> </a:t>
            </a:r>
            <a:r>
              <a:rPr lang="it-IT" i="1" dirty="0" err="1">
                <a:solidFill>
                  <a:schemeClr val="tx1"/>
                </a:solidFill>
                <a:latin typeface="Merriweather" panose="00000500000000000000" pitchFamily="2" charset="0"/>
                <a:ea typeface="Open Sans" pitchFamily="34" charset="0"/>
                <a:cs typeface="Open Sans" pitchFamily="34" charset="0"/>
              </a:rPr>
              <a:t>Clarified</a:t>
            </a:r>
            <a:r>
              <a:rPr lang="it-IT" dirty="0">
                <a:solidFill>
                  <a:schemeClr val="tx1"/>
                </a:solidFill>
                <a:latin typeface="Merriweather" panose="00000500000000000000" pitchFamily="2" charset="0"/>
                <a:ea typeface="Open Sans" pitchFamily="34" charset="0"/>
                <a:cs typeface="Open Sans" pitchFamily="34" charset="0"/>
              </a:rPr>
              <a:t> ed aventi ad oggetto:</a:t>
            </a:r>
          </a:p>
          <a:p>
            <a:pPr marL="742950" lvl="1" indent="-285750" algn="just">
              <a:buFont typeface="Arial" panose="020B0604020202020204" pitchFamily="34" charset="0"/>
              <a:buChar char="•"/>
            </a:pPr>
            <a:r>
              <a:rPr lang="it-IT" sz="1800" dirty="0">
                <a:solidFill>
                  <a:schemeClr val="tx1"/>
                </a:solidFill>
                <a:latin typeface="Merriweather" panose="00000500000000000000" pitchFamily="2" charset="0"/>
                <a:ea typeface="Open Sans" pitchFamily="34" charset="0"/>
                <a:cs typeface="Open Sans" pitchFamily="34" charset="0"/>
              </a:rPr>
              <a:t>le verifiche periodiche in materia di regolare tenuta della contabilità sociale (principio di revisione (SA Italia) n. 250B "Le verifiche della regolare tenuta della contabilità sociale");</a:t>
            </a:r>
          </a:p>
          <a:p>
            <a:pPr marL="742950" lvl="1" indent="-285750" algn="just">
              <a:buFont typeface="Arial" panose="020B0604020202020204" pitchFamily="34" charset="0"/>
              <a:buChar char="•"/>
            </a:pPr>
            <a:r>
              <a:rPr lang="it-IT" sz="1800" dirty="0">
                <a:solidFill>
                  <a:schemeClr val="tx1"/>
                </a:solidFill>
                <a:latin typeface="Merriweather" panose="00000500000000000000" pitchFamily="2" charset="0"/>
                <a:ea typeface="Open Sans" pitchFamily="34" charset="0"/>
                <a:cs typeface="Open Sans" pitchFamily="34" charset="0"/>
              </a:rPr>
              <a:t>l'espressione, nell'ambito della relazione di revisione, del giudizio sulla coerenza delle informazioni contenute nella relazione sulla gestione e di alcune informazioni contenute nella relazione sul governo societario e gli assetti proprietari (principio di revisione (SA Italia) n. 720B "Le responsabilità del soggetto incaricato della revisione legale relativamente all'espressione del giudizio sulla coerenza").</a:t>
            </a:r>
          </a:p>
          <a:p>
            <a:pPr marL="742950" lvl="1" indent="-285750" algn="just">
              <a:buFont typeface="Arial" panose="020B0604020202020204" pitchFamily="34" charset="0"/>
              <a:buChar char="•"/>
            </a:pPr>
            <a:r>
              <a:rPr lang="it-IT" sz="1800" dirty="0">
                <a:solidFill>
                  <a:schemeClr val="tx1"/>
                </a:solidFill>
                <a:latin typeface="Merriweather" panose="00000500000000000000" pitchFamily="2" charset="0"/>
                <a:ea typeface="Open Sans" pitchFamily="34" charset="0"/>
                <a:cs typeface="Open Sans" pitchFamily="34" charset="0"/>
              </a:rPr>
              <a:t>Principio di revisione (SA Italia) 700B - LE RESPONSABILITA’ DEL SOGGETTO INCARICATO DELLA REVISIONE LEGALE CON RIFERIMENTO AL BILANCIO REDATTO SECONDO IL FORMATO ELETTRONICO UNICO DI COMUNICAZIONE (ESEF - European Single Electronic Format)</a:t>
            </a:r>
          </a:p>
          <a:p>
            <a:pPr marL="0" indent="0"/>
            <a:endParaRPr lang="it-IT" dirty="0">
              <a:solidFill>
                <a:schemeClr val="tx1"/>
              </a:solidFill>
              <a:latin typeface="Open Sans" pitchFamily="34" charset="0"/>
              <a:ea typeface="Open Sans" pitchFamily="34" charset="0"/>
              <a:cs typeface="Open Sans" pitchFamily="34" charset="0"/>
            </a:endParaRPr>
          </a:p>
        </p:txBody>
      </p:sp>
      <p:sp>
        <p:nvSpPr>
          <p:cNvPr id="4" name="Segnaposto piè di pagina 3">
            <a:extLst>
              <a:ext uri="{FF2B5EF4-FFF2-40B4-BE49-F238E27FC236}">
                <a16:creationId xmlns:a16="http://schemas.microsoft.com/office/drawing/2014/main" xmlns="" id="{3AA1BEBF-D98E-498A-A307-D4BB301F6165}"/>
              </a:ext>
            </a:extLst>
          </p:cNvPr>
          <p:cNvSpPr>
            <a:spLocks noGrp="1"/>
          </p:cNvSpPr>
          <p:nvPr>
            <p:ph type="ftr" sz="quarter" idx="11"/>
          </p:nvPr>
        </p:nvSpPr>
        <p:spPr/>
        <p:txBody>
          <a:bodyPr/>
          <a:lstStyle/>
          <a:p>
            <a:r>
              <a:rPr lang="it-IT"/>
              <a:t>Giorgio Gentili - Università di Macerata - A.A. 2023/2024 - Revisione aziendale</a:t>
            </a:r>
          </a:p>
        </p:txBody>
      </p:sp>
      <p:sp>
        <p:nvSpPr>
          <p:cNvPr id="3" name="Segnaposto numero diapositiva 2"/>
          <p:cNvSpPr>
            <a:spLocks noGrp="1"/>
          </p:cNvSpPr>
          <p:nvPr>
            <p:ph type="sldNum" sz="quarter" idx="12"/>
          </p:nvPr>
        </p:nvSpPr>
        <p:spPr/>
        <p:txBody>
          <a:bodyPr/>
          <a:lstStyle/>
          <a:p>
            <a:fld id="{765C7BC0-07FA-2445-8B41-4B558EF3403A}" type="slidenum">
              <a:rPr lang="it-IT"/>
              <a:pPr/>
              <a:t>14</a:t>
            </a:fld>
            <a:endParaRPr lang="it-IT"/>
          </a:p>
        </p:txBody>
      </p:sp>
      <p:sp>
        <p:nvSpPr>
          <p:cNvPr id="2" name="CasellaDiTesto 1"/>
          <p:cNvSpPr txBox="1"/>
          <p:nvPr/>
        </p:nvSpPr>
        <p:spPr>
          <a:xfrm>
            <a:off x="2023576" y="188641"/>
            <a:ext cx="8248888" cy="380572"/>
          </a:xfrm>
          <a:prstGeom prst="rect">
            <a:avLst/>
          </a:prstGeom>
          <a:noFill/>
        </p:spPr>
        <p:txBody>
          <a:bodyPr wrap="square" lIns="91430" tIns="45715" rIns="91430" bIns="45715" rtlCol="0">
            <a:spAutoFit/>
          </a:bodyPr>
          <a:lstStyle/>
          <a:p>
            <a:endParaRPr lang="it-IT" dirty="0"/>
          </a:p>
        </p:txBody>
      </p:sp>
    </p:spTree>
    <p:extLst>
      <p:ext uri="{BB962C8B-B14F-4D97-AF65-F5344CB8AC3E}">
        <p14:creationId xmlns:p14="http://schemas.microsoft.com/office/powerpoint/2010/main" val="360732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898848" y="188640"/>
            <a:ext cx="8229600" cy="1143000"/>
          </a:xfrm>
        </p:spPr>
        <p:txBody>
          <a:bodyPr>
            <a:normAutofit/>
          </a:bodyPr>
          <a:lstStyle/>
          <a:p>
            <a:pPr algn="l"/>
            <a:r>
              <a:rPr lang="it-IT" sz="2000" dirty="0">
                <a:solidFill>
                  <a:schemeClr val="tx1">
                    <a:lumMod val="65000"/>
                    <a:lumOff val="35000"/>
                  </a:schemeClr>
                </a:solidFill>
                <a:latin typeface="Merriweather" panose="00000500000000000000" pitchFamily="2" charset="0"/>
              </a:rPr>
              <a:t>I principi di revisione ISA Italia</a:t>
            </a:r>
            <a:br>
              <a:rPr lang="it-IT" sz="2000" dirty="0">
                <a:solidFill>
                  <a:schemeClr val="tx1">
                    <a:lumMod val="65000"/>
                    <a:lumOff val="35000"/>
                  </a:schemeClr>
                </a:solidFill>
                <a:latin typeface="Merriweather" panose="00000500000000000000" pitchFamily="2" charset="0"/>
              </a:rPr>
            </a:br>
            <a:r>
              <a:rPr lang="it-IT" sz="2000" i="1" dirty="0">
                <a:solidFill>
                  <a:schemeClr val="tx1">
                    <a:lumMod val="65000"/>
                    <a:lumOff val="35000"/>
                  </a:schemeClr>
                </a:solidFill>
                <a:latin typeface="Merriweather" panose="00000500000000000000" pitchFamily="2" charset="0"/>
              </a:rPr>
              <a:t>Struttura dei principi </a:t>
            </a:r>
          </a:p>
        </p:txBody>
      </p:sp>
      <p:graphicFrame>
        <p:nvGraphicFramePr>
          <p:cNvPr id="14" name="Segnaposto contenuto 13"/>
          <p:cNvGraphicFramePr>
            <a:graphicFrameLocks noGrp="1"/>
          </p:cNvGraphicFramePr>
          <p:nvPr>
            <p:ph idx="1"/>
          </p:nvPr>
        </p:nvGraphicFramePr>
        <p:xfrm>
          <a:off x="1981200" y="1412777"/>
          <a:ext cx="8224838" cy="4519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piè di pagina 3">
            <a:extLst>
              <a:ext uri="{FF2B5EF4-FFF2-40B4-BE49-F238E27FC236}">
                <a16:creationId xmlns:a16="http://schemas.microsoft.com/office/drawing/2014/main" xmlns="" id="{65B43854-E186-4034-9C94-ED1053FA9970}"/>
              </a:ext>
            </a:extLst>
          </p:cNvPr>
          <p:cNvSpPr>
            <a:spLocks noGrp="1"/>
          </p:cNvSpPr>
          <p:nvPr>
            <p:ph type="ftr" sz="quarter" idx="11"/>
          </p:nvPr>
        </p:nvSpPr>
        <p:spPr/>
        <p:txBody>
          <a:bodyPr/>
          <a:lstStyle/>
          <a:p>
            <a:r>
              <a:rPr lang="it-IT"/>
              <a:t>Giorgio Gentili - Università di Macerata - A.A. 2023/2024 - Revisione aziendale</a:t>
            </a:r>
          </a:p>
        </p:txBody>
      </p:sp>
      <p:sp>
        <p:nvSpPr>
          <p:cNvPr id="3" name="Segnaposto numero diapositiva 2"/>
          <p:cNvSpPr>
            <a:spLocks noGrp="1"/>
          </p:cNvSpPr>
          <p:nvPr>
            <p:ph type="sldNum" sz="quarter" idx="12"/>
          </p:nvPr>
        </p:nvSpPr>
        <p:spPr/>
        <p:txBody>
          <a:bodyPr/>
          <a:lstStyle/>
          <a:p>
            <a:fld id="{765C7BC0-07FA-2445-8B41-4B558EF3403A}" type="slidenum">
              <a:rPr lang="it-IT"/>
              <a:pPr/>
              <a:t>15</a:t>
            </a:fld>
            <a:endParaRPr lang="it-IT"/>
          </a:p>
        </p:txBody>
      </p:sp>
      <p:sp>
        <p:nvSpPr>
          <p:cNvPr id="2" name="CasellaDiTesto 1"/>
          <p:cNvSpPr txBox="1"/>
          <p:nvPr/>
        </p:nvSpPr>
        <p:spPr>
          <a:xfrm>
            <a:off x="2023576" y="188641"/>
            <a:ext cx="8248888" cy="380572"/>
          </a:xfrm>
          <a:prstGeom prst="rect">
            <a:avLst/>
          </a:prstGeom>
          <a:noFill/>
        </p:spPr>
        <p:txBody>
          <a:bodyPr wrap="square" lIns="91430" tIns="45715" rIns="91430" bIns="45715" rtlCol="0">
            <a:spAutoFit/>
          </a:bodyPr>
          <a:lstStyle/>
          <a:p>
            <a:endParaRPr lang="it-IT" dirty="0"/>
          </a:p>
        </p:txBody>
      </p:sp>
    </p:spTree>
    <p:extLst>
      <p:ext uri="{BB962C8B-B14F-4D97-AF65-F5344CB8AC3E}">
        <p14:creationId xmlns:p14="http://schemas.microsoft.com/office/powerpoint/2010/main" val="396906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Titolo 25"/>
          <p:cNvSpPr>
            <a:spLocks noGrp="1"/>
          </p:cNvSpPr>
          <p:nvPr>
            <p:ph type="title"/>
          </p:nvPr>
        </p:nvSpPr>
        <p:spPr>
          <a:xfrm>
            <a:off x="2231136" y="964692"/>
            <a:ext cx="7729728" cy="1188720"/>
          </a:xfrm>
        </p:spPr>
        <p:txBody>
          <a:bodyPr>
            <a:normAutofit/>
          </a:bodyPr>
          <a:lstStyle/>
          <a:p>
            <a:r>
              <a:rPr lang="it-IT"/>
              <a:t>I principi ISA e SA Italia</a:t>
            </a:r>
            <a:br>
              <a:rPr lang="it-IT"/>
            </a:br>
            <a:r>
              <a:rPr lang="it-IT" i="1"/>
              <a:t>Una possibile classificazione</a:t>
            </a:r>
          </a:p>
        </p:txBody>
      </p:sp>
      <p:sp>
        <p:nvSpPr>
          <p:cNvPr id="2" name="Segnaposto piè di pagina 1">
            <a:extLst>
              <a:ext uri="{FF2B5EF4-FFF2-40B4-BE49-F238E27FC236}">
                <a16:creationId xmlns:a16="http://schemas.microsoft.com/office/drawing/2014/main" xmlns="" id="{F950F966-CD2E-47C5-B717-358B8F479B45}"/>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3" name="Segnaposto numero diapositiva 2"/>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16</a:t>
            </a:fld>
            <a:endParaRPr lang="it-IT"/>
          </a:p>
        </p:txBody>
      </p:sp>
      <p:graphicFrame>
        <p:nvGraphicFramePr>
          <p:cNvPr id="25" name="Segnaposto contenuto 24"/>
          <p:cNvGraphicFramePr>
            <a:graphicFrameLocks noGrp="1"/>
          </p:cNvGraphicFramePr>
          <p:nvPr>
            <p:ph idx="1"/>
            <p:extLst>
              <p:ext uri="{D42A27DB-BD31-4B8C-83A1-F6EECF244321}">
                <p14:modId xmlns:p14="http://schemas.microsoft.com/office/powerpoint/2010/main" val="2826134450"/>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23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908982" y="499554"/>
            <a:ext cx="8435491" cy="553183"/>
          </a:xfrm>
        </p:spPr>
        <p:txBody>
          <a:bodyPr>
            <a:noAutofit/>
          </a:bodyPr>
          <a:lstStyle/>
          <a:p>
            <a:pPr algn="l"/>
            <a:r>
              <a:rPr lang="it-IT" sz="2000" dirty="0">
                <a:solidFill>
                  <a:schemeClr val="tx1">
                    <a:lumMod val="65000"/>
                    <a:lumOff val="35000"/>
                  </a:schemeClr>
                </a:solidFill>
                <a:latin typeface="Merriweather" panose="00000500000000000000" pitchFamily="2" charset="0"/>
              </a:rPr>
              <a:t>I principi ISA Italia</a:t>
            </a:r>
            <a:br>
              <a:rPr lang="it-IT" sz="2000" dirty="0">
                <a:solidFill>
                  <a:schemeClr val="tx1">
                    <a:lumMod val="65000"/>
                    <a:lumOff val="35000"/>
                  </a:schemeClr>
                </a:solidFill>
                <a:latin typeface="Merriweather" panose="00000500000000000000" pitchFamily="2" charset="0"/>
              </a:rPr>
            </a:br>
            <a:r>
              <a:rPr lang="it-IT" sz="2000" i="1" dirty="0">
                <a:solidFill>
                  <a:schemeClr val="tx1">
                    <a:lumMod val="65000"/>
                    <a:lumOff val="35000"/>
                  </a:schemeClr>
                </a:solidFill>
                <a:latin typeface="Merriweather" panose="00000500000000000000" pitchFamily="2" charset="0"/>
              </a:rPr>
              <a:t>Principi generali</a:t>
            </a:r>
          </a:p>
        </p:txBody>
      </p:sp>
      <p:graphicFrame>
        <p:nvGraphicFramePr>
          <p:cNvPr id="21" name="Segnaposto contenuto 20"/>
          <p:cNvGraphicFramePr>
            <a:graphicFrameLocks noGrp="1"/>
          </p:cNvGraphicFramePr>
          <p:nvPr>
            <p:ph idx="1"/>
          </p:nvPr>
        </p:nvGraphicFramePr>
        <p:xfrm>
          <a:off x="1907583" y="1228305"/>
          <a:ext cx="8224838" cy="509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piè di pagina 3">
            <a:extLst>
              <a:ext uri="{FF2B5EF4-FFF2-40B4-BE49-F238E27FC236}">
                <a16:creationId xmlns:a16="http://schemas.microsoft.com/office/drawing/2014/main" xmlns="" id="{7BDE1EED-9277-4AC0-A469-2594E99ECA04}"/>
              </a:ext>
            </a:extLst>
          </p:cNvPr>
          <p:cNvSpPr>
            <a:spLocks noGrp="1"/>
          </p:cNvSpPr>
          <p:nvPr>
            <p:ph type="ftr" sz="quarter" idx="11"/>
          </p:nvPr>
        </p:nvSpPr>
        <p:spPr/>
        <p:txBody>
          <a:bodyPr/>
          <a:lstStyle/>
          <a:p>
            <a:r>
              <a:rPr lang="it-IT"/>
              <a:t>Giorgio Gentili - Università di Macerata - A.A. 2023/2024 - Revisione aziendale</a:t>
            </a:r>
          </a:p>
        </p:txBody>
      </p:sp>
      <p:sp>
        <p:nvSpPr>
          <p:cNvPr id="3" name="Segnaposto numero diapositiva 2"/>
          <p:cNvSpPr>
            <a:spLocks noGrp="1"/>
          </p:cNvSpPr>
          <p:nvPr>
            <p:ph type="sldNum" sz="quarter" idx="12"/>
          </p:nvPr>
        </p:nvSpPr>
        <p:spPr/>
        <p:txBody>
          <a:bodyPr/>
          <a:lstStyle/>
          <a:p>
            <a:fld id="{765C7BC0-07FA-2445-8B41-4B558EF3403A}" type="slidenum">
              <a:rPr lang="it-IT"/>
              <a:pPr/>
              <a:t>17</a:t>
            </a:fld>
            <a:endParaRPr lang="it-IT"/>
          </a:p>
        </p:txBody>
      </p:sp>
      <p:sp>
        <p:nvSpPr>
          <p:cNvPr id="2" name="CasellaDiTesto 1"/>
          <p:cNvSpPr txBox="1"/>
          <p:nvPr/>
        </p:nvSpPr>
        <p:spPr>
          <a:xfrm>
            <a:off x="2023576" y="188641"/>
            <a:ext cx="8248888" cy="380572"/>
          </a:xfrm>
          <a:prstGeom prst="rect">
            <a:avLst/>
          </a:prstGeom>
          <a:noFill/>
        </p:spPr>
        <p:txBody>
          <a:bodyPr wrap="square" lIns="91430" tIns="45715" rIns="91430" bIns="45715" rtlCol="0">
            <a:spAutoFit/>
          </a:bodyPr>
          <a:lstStyle/>
          <a:p>
            <a:endParaRPr lang="it-IT" dirty="0"/>
          </a:p>
        </p:txBody>
      </p:sp>
    </p:spTree>
    <p:extLst>
      <p:ext uri="{BB962C8B-B14F-4D97-AF65-F5344CB8AC3E}">
        <p14:creationId xmlns:p14="http://schemas.microsoft.com/office/powerpoint/2010/main" val="90965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595FFD1-D71C-4C96-BABD-E4EFA210B423}"/>
              </a:ext>
            </a:extLst>
          </p:cNvPr>
          <p:cNvSpPr>
            <a:spLocks noGrp="1"/>
          </p:cNvSpPr>
          <p:nvPr>
            <p:ph type="title"/>
          </p:nvPr>
        </p:nvSpPr>
        <p:spPr>
          <a:xfrm>
            <a:off x="2231136" y="316106"/>
            <a:ext cx="7729728" cy="1188720"/>
          </a:xfrm>
        </p:spPr>
        <p:txBody>
          <a:bodyPr/>
          <a:lstStyle/>
          <a:p>
            <a:r>
              <a:rPr lang="it-IT" dirty="0"/>
              <a:t>Dove reperire i documenti</a:t>
            </a:r>
          </a:p>
        </p:txBody>
      </p:sp>
      <p:pic>
        <p:nvPicPr>
          <p:cNvPr id="7" name="Segnaposto contenuto 6">
            <a:extLst>
              <a:ext uri="{FF2B5EF4-FFF2-40B4-BE49-F238E27FC236}">
                <a16:creationId xmlns:a16="http://schemas.microsoft.com/office/drawing/2014/main" xmlns="" id="{A645456A-A73C-4039-95AE-512D187795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7568" y="1702010"/>
            <a:ext cx="2838450" cy="1019175"/>
          </a:xfrm>
          <a:prstGeom prst="rect">
            <a:avLst/>
          </a:prstGeom>
        </p:spPr>
      </p:pic>
      <p:sp>
        <p:nvSpPr>
          <p:cNvPr id="3" name="Segnaposto piè di pagina 2">
            <a:extLst>
              <a:ext uri="{FF2B5EF4-FFF2-40B4-BE49-F238E27FC236}">
                <a16:creationId xmlns:a16="http://schemas.microsoft.com/office/drawing/2014/main" xmlns="" id="{057D82A9-C3B2-4093-B74C-4251FEC2A0FF}"/>
              </a:ext>
            </a:extLst>
          </p:cNvPr>
          <p:cNvSpPr>
            <a:spLocks noGrp="1"/>
          </p:cNvSpPr>
          <p:nvPr>
            <p:ph type="ftr" sz="quarter" idx="11"/>
          </p:nvPr>
        </p:nvSpPr>
        <p:spPr/>
        <p:txBody>
          <a:bodyPr/>
          <a:lstStyle/>
          <a:p>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F50AF131-2D1A-4326-98B8-AA7BC7CE0AB7}"/>
              </a:ext>
            </a:extLst>
          </p:cNvPr>
          <p:cNvSpPr>
            <a:spLocks noGrp="1"/>
          </p:cNvSpPr>
          <p:nvPr>
            <p:ph type="sldNum" sz="quarter" idx="12"/>
          </p:nvPr>
        </p:nvSpPr>
        <p:spPr/>
        <p:txBody>
          <a:bodyPr/>
          <a:lstStyle/>
          <a:p>
            <a:fld id="{765C7BC0-07FA-2445-8B41-4B558EF3403A}" type="slidenum">
              <a:rPr lang="it-IT" smtClean="0"/>
              <a:pPr/>
              <a:t>18</a:t>
            </a:fld>
            <a:endParaRPr lang="it-IT"/>
          </a:p>
        </p:txBody>
      </p:sp>
      <p:pic>
        <p:nvPicPr>
          <p:cNvPr id="5" name="Segnaposto contenuto 11">
            <a:extLst>
              <a:ext uri="{FF2B5EF4-FFF2-40B4-BE49-F238E27FC236}">
                <a16:creationId xmlns:a16="http://schemas.microsoft.com/office/drawing/2014/main" xmlns="" id="{848B46DB-4390-4194-A6EB-23A0173D0B64}"/>
              </a:ext>
            </a:extLst>
          </p:cNvPr>
          <p:cNvPicPr>
            <a:picLocks/>
          </p:cNvPicPr>
          <p:nvPr/>
        </p:nvPicPr>
        <p:blipFill rotWithShape="1">
          <a:blip r:embed="rId3" cstate="print"/>
          <a:srcRect l="29314" t="49996" r="42943" b="37960"/>
          <a:stretch/>
        </p:blipFill>
        <p:spPr bwMode="auto">
          <a:xfrm>
            <a:off x="6206036" y="5005684"/>
            <a:ext cx="3384376" cy="86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53640926-AAD7-44D8-BBD7-CCE9431645EC}">
              <a14:shadowObscured xmlns:a14="http://schemas.microsoft.com/office/drawing/2010/main"/>
            </a:ext>
          </a:extLst>
        </p:spPr>
      </p:pic>
      <p:pic>
        <p:nvPicPr>
          <p:cNvPr id="6" name="Immagine 5">
            <a:extLst>
              <a:ext uri="{FF2B5EF4-FFF2-40B4-BE49-F238E27FC236}">
                <a16:creationId xmlns:a16="http://schemas.microsoft.com/office/drawing/2014/main" xmlns="" id="{20734CCF-60F8-4E6C-A0A5-9605EAD66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832" y="3393534"/>
            <a:ext cx="2768600" cy="939800"/>
          </a:xfrm>
          <a:prstGeom prst="rect">
            <a:avLst/>
          </a:prstGeom>
        </p:spPr>
      </p:pic>
    </p:spTree>
    <p:extLst>
      <p:ext uri="{BB962C8B-B14F-4D97-AF65-F5344CB8AC3E}">
        <p14:creationId xmlns:p14="http://schemas.microsoft.com/office/powerpoint/2010/main" val="360932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741436" y="203786"/>
            <a:ext cx="8580540" cy="1063007"/>
          </a:xfrm>
        </p:spPr>
        <p:txBody>
          <a:bodyPr>
            <a:normAutofit fontScale="90000"/>
          </a:bodyPr>
          <a:lstStyle/>
          <a:p>
            <a:pPr algn="l"/>
            <a:r>
              <a:rPr lang="it-IT" dirty="0"/>
              <a:t>Le risorse informative per tutti</a:t>
            </a:r>
            <a:br>
              <a:rPr lang="it-IT" dirty="0"/>
            </a:br>
            <a:r>
              <a:rPr lang="it-IT" sz="2230" i="1" dirty="0"/>
              <a:t>MEF/Ragioneria Generale dello Stato</a:t>
            </a:r>
            <a:r>
              <a:rPr lang="it-IT" dirty="0"/>
              <a:t/>
            </a:r>
            <a:br>
              <a:rPr lang="it-IT" dirty="0"/>
            </a:br>
            <a:r>
              <a:rPr lang="it-IT" dirty="0"/>
              <a:t> </a:t>
            </a:r>
          </a:p>
        </p:txBody>
      </p:sp>
      <p:sp>
        <p:nvSpPr>
          <p:cNvPr id="7" name="Segnaposto contenuto 6">
            <a:extLst>
              <a:ext uri="{FF2B5EF4-FFF2-40B4-BE49-F238E27FC236}">
                <a16:creationId xmlns:a16="http://schemas.microsoft.com/office/drawing/2014/main" xmlns="" id="{6C475CE8-D3A8-443E-8B3A-C060AF488839}"/>
              </a:ext>
            </a:extLst>
          </p:cNvPr>
          <p:cNvSpPr>
            <a:spLocks noGrp="1"/>
          </p:cNvSpPr>
          <p:nvPr>
            <p:ph idx="1"/>
          </p:nvPr>
        </p:nvSpPr>
        <p:spPr/>
        <p:txBody>
          <a:bodyPr/>
          <a:lstStyle/>
          <a:p>
            <a:endParaRPr lang="it-IT"/>
          </a:p>
        </p:txBody>
      </p:sp>
      <p:sp>
        <p:nvSpPr>
          <p:cNvPr id="4" name="Segnaposto piè di pagina 3">
            <a:extLst>
              <a:ext uri="{FF2B5EF4-FFF2-40B4-BE49-F238E27FC236}">
                <a16:creationId xmlns:a16="http://schemas.microsoft.com/office/drawing/2014/main" xmlns="" id="{4623D649-0BCA-4132-AB6E-5820138BE2C0}"/>
              </a:ext>
            </a:extLst>
          </p:cNvPr>
          <p:cNvSpPr>
            <a:spLocks noGrp="1"/>
          </p:cNvSpPr>
          <p:nvPr>
            <p:ph type="ftr" sz="quarter" idx="11"/>
          </p:nvPr>
        </p:nvSpPr>
        <p:spPr>
          <a:xfrm>
            <a:off x="757989" y="6400800"/>
            <a:ext cx="5901189" cy="320040"/>
          </a:xfrm>
        </p:spPr>
        <p:txBody>
          <a:bodyPr/>
          <a:lstStyle/>
          <a:p>
            <a:r>
              <a:rPr lang="it-IT"/>
              <a:t>Giorgio Gentili - Università di Macerata - A.A. 2023/2024 - Revisione aziendale</a:t>
            </a:r>
          </a:p>
        </p:txBody>
      </p:sp>
      <p:sp>
        <p:nvSpPr>
          <p:cNvPr id="5" name="Segnaposto numero diapositiva 4"/>
          <p:cNvSpPr>
            <a:spLocks noGrp="1"/>
          </p:cNvSpPr>
          <p:nvPr>
            <p:ph type="sldNum" sz="quarter" idx="12"/>
          </p:nvPr>
        </p:nvSpPr>
        <p:spPr/>
        <p:txBody>
          <a:bodyPr/>
          <a:lstStyle/>
          <a:p>
            <a:fld id="{765C7BC0-07FA-2445-8B41-4B558EF3403A}" type="slidenum">
              <a:rPr lang="it-IT"/>
              <a:pPr/>
              <a:t>19</a:t>
            </a:fld>
            <a:endParaRPr lang="it-IT"/>
          </a:p>
        </p:txBody>
      </p:sp>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pic>
        <p:nvPicPr>
          <p:cNvPr id="6" name="Immagine 5">
            <a:extLst>
              <a:ext uri="{FF2B5EF4-FFF2-40B4-BE49-F238E27FC236}">
                <a16:creationId xmlns:a16="http://schemas.microsoft.com/office/drawing/2014/main" xmlns="" id="{D33E3FDD-2D4F-3FD7-CE64-8C86F4AA377F}"/>
              </a:ext>
            </a:extLst>
          </p:cNvPr>
          <p:cNvPicPr>
            <a:picLocks noChangeAspect="1"/>
          </p:cNvPicPr>
          <p:nvPr/>
        </p:nvPicPr>
        <p:blipFill>
          <a:blip r:embed="rId3"/>
          <a:stretch>
            <a:fillRect/>
          </a:stretch>
        </p:blipFill>
        <p:spPr>
          <a:xfrm>
            <a:off x="2166842" y="1425555"/>
            <a:ext cx="7729728" cy="4816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702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4A473BE4-2E1C-4410-9797-B89A122B1D5B}"/>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it-IT">
                <a:solidFill>
                  <a:schemeClr val="bg1"/>
                </a:solidFill>
              </a:rPr>
              <a:t>premessa</a:t>
            </a:r>
          </a:p>
        </p:txBody>
      </p:sp>
      <p:sp>
        <p:nvSpPr>
          <p:cNvPr id="4" name="Segnaposto piè di pagina 3">
            <a:extLst>
              <a:ext uri="{FF2B5EF4-FFF2-40B4-BE49-F238E27FC236}">
                <a16:creationId xmlns:a16="http://schemas.microsoft.com/office/drawing/2014/main" xmlns="" id="{BAC18224-4291-4239-B133-70B5A3F5B03F}"/>
              </a:ext>
            </a:extLst>
          </p:cNvPr>
          <p:cNvSpPr>
            <a:spLocks noGrp="1"/>
          </p:cNvSpPr>
          <p:nvPr>
            <p:ph type="ftr" sz="quarter" idx="11"/>
          </p:nvPr>
        </p:nvSpPr>
        <p:spPr>
          <a:xfrm>
            <a:off x="5779007" y="6236208"/>
            <a:ext cx="4776478" cy="320040"/>
          </a:xfrm>
        </p:spPr>
        <p:txBody>
          <a:bodyPr>
            <a:normAutofit/>
          </a:bodyPr>
          <a:lstStyle/>
          <a:p>
            <a:pPr algn="r">
              <a:spcAft>
                <a:spcPts val="600"/>
              </a:spcAft>
            </a:pPr>
            <a:r>
              <a:rPr lang="it-IT"/>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123AD398-EBEB-4A78-A82B-EB7EDF42143F}"/>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2</a:t>
            </a:fld>
            <a:endParaRPr lang="it-IT"/>
          </a:p>
        </p:txBody>
      </p:sp>
      <p:graphicFrame>
        <p:nvGraphicFramePr>
          <p:cNvPr id="7" name="Segnaposto contenuto 2">
            <a:extLst>
              <a:ext uri="{FF2B5EF4-FFF2-40B4-BE49-F238E27FC236}">
                <a16:creationId xmlns:a16="http://schemas.microsoft.com/office/drawing/2014/main" xmlns="" id="{B190536D-CC27-4C2B-9470-78857BF0DA11}"/>
              </a:ext>
            </a:extLst>
          </p:cNvPr>
          <p:cNvGraphicFramePr>
            <a:graphicFrameLocks noGrp="1"/>
          </p:cNvGraphicFramePr>
          <p:nvPr>
            <p:ph idx="1"/>
            <p:extLst>
              <p:ext uri="{D42A27DB-BD31-4B8C-83A1-F6EECF244321}">
                <p14:modId xmlns:p14="http://schemas.microsoft.com/office/powerpoint/2010/main" val="1719352734"/>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154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xmlns="" id="{6C475CE8-D3A8-443E-8B3A-C060AF488839}"/>
              </a:ext>
            </a:extLst>
          </p:cNvPr>
          <p:cNvSpPr>
            <a:spLocks noGrp="1"/>
          </p:cNvSpPr>
          <p:nvPr>
            <p:ph idx="1"/>
          </p:nvPr>
        </p:nvSpPr>
        <p:spPr/>
        <p:txBody>
          <a:bodyPr/>
          <a:lstStyle/>
          <a:p>
            <a:endParaRPr lang="it-IT"/>
          </a:p>
        </p:txBody>
      </p:sp>
      <p:sp>
        <p:nvSpPr>
          <p:cNvPr id="4" name="Segnaposto piè di pagina 3">
            <a:extLst>
              <a:ext uri="{FF2B5EF4-FFF2-40B4-BE49-F238E27FC236}">
                <a16:creationId xmlns:a16="http://schemas.microsoft.com/office/drawing/2014/main" xmlns="" id="{4623D649-0BCA-4132-AB6E-5820138BE2C0}"/>
              </a:ext>
            </a:extLst>
          </p:cNvPr>
          <p:cNvSpPr>
            <a:spLocks noGrp="1"/>
          </p:cNvSpPr>
          <p:nvPr>
            <p:ph type="ftr" sz="quarter" idx="11"/>
          </p:nvPr>
        </p:nvSpPr>
        <p:spPr>
          <a:xfrm>
            <a:off x="0" y="6537960"/>
            <a:ext cx="5901189" cy="320040"/>
          </a:xfrm>
        </p:spPr>
        <p:txBody>
          <a:bodyPr/>
          <a:lstStyle/>
          <a:p>
            <a:r>
              <a:rPr lang="it-IT"/>
              <a:t>Giorgio Gentili - Università di Macerata - A.A. 2023/2024 - Revisione aziendale</a:t>
            </a:r>
            <a:endParaRPr lang="it-IT" dirty="0"/>
          </a:p>
        </p:txBody>
      </p:sp>
      <p:sp>
        <p:nvSpPr>
          <p:cNvPr id="5" name="Segnaposto numero diapositiva 4"/>
          <p:cNvSpPr>
            <a:spLocks noGrp="1"/>
          </p:cNvSpPr>
          <p:nvPr>
            <p:ph type="sldNum" sz="quarter" idx="12"/>
          </p:nvPr>
        </p:nvSpPr>
        <p:spPr/>
        <p:txBody>
          <a:bodyPr/>
          <a:lstStyle/>
          <a:p>
            <a:fld id="{765C7BC0-07FA-2445-8B41-4B558EF3403A}" type="slidenum">
              <a:rPr lang="it-IT"/>
              <a:pPr/>
              <a:t>20</a:t>
            </a:fld>
            <a:endParaRPr lang="it-IT"/>
          </a:p>
        </p:txBody>
      </p:sp>
      <p:pic>
        <p:nvPicPr>
          <p:cNvPr id="1026" name="Picture 2">
            <a:extLst>
              <a:ext uri="{FF2B5EF4-FFF2-40B4-BE49-F238E27FC236}">
                <a16:creationId xmlns:a16="http://schemas.microsoft.com/office/drawing/2014/main" xmlns="" id="{5549B367-C350-1616-8355-D3B98F472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51" y="27432"/>
            <a:ext cx="11926098" cy="655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8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xmlns="" id="{6D2EC1E8-5AF8-4DF1-A9B9-8F22FCFF4440}"/>
              </a:ext>
            </a:extLst>
          </p:cNvPr>
          <p:cNvPicPr>
            <a:picLocks noChangeAspect="1"/>
          </p:cNvPicPr>
          <p:nvPr/>
        </p:nvPicPr>
        <p:blipFill>
          <a:blip r:embed="rId3"/>
          <a:stretch>
            <a:fillRect/>
          </a:stretch>
        </p:blipFill>
        <p:spPr>
          <a:xfrm>
            <a:off x="1703735" y="1511149"/>
            <a:ext cx="8888065" cy="4725059"/>
          </a:xfrm>
          <a:prstGeom prst="rect">
            <a:avLst/>
          </a:prstGeom>
        </p:spPr>
      </p:pic>
      <p:sp>
        <p:nvSpPr>
          <p:cNvPr id="26" name="Titolo 25"/>
          <p:cNvSpPr>
            <a:spLocks noGrp="1"/>
          </p:cNvSpPr>
          <p:nvPr>
            <p:ph type="title"/>
          </p:nvPr>
        </p:nvSpPr>
        <p:spPr>
          <a:xfrm>
            <a:off x="1741436" y="361485"/>
            <a:ext cx="8580540" cy="1143000"/>
          </a:xfrm>
        </p:spPr>
        <p:txBody>
          <a:bodyPr>
            <a:normAutofit fontScale="90000"/>
          </a:bodyPr>
          <a:lstStyle/>
          <a:p>
            <a:pPr algn="l"/>
            <a:r>
              <a:rPr lang="it-IT" dirty="0"/>
              <a:t>Le risorse informative per tutti</a:t>
            </a:r>
            <a:br>
              <a:rPr lang="it-IT" dirty="0"/>
            </a:br>
            <a:r>
              <a:rPr lang="it-IT" sz="2230" i="1" dirty="0" err="1"/>
              <a:t>Assirevi</a:t>
            </a:r>
            <a:r>
              <a:rPr lang="it-IT" sz="2230" dirty="0"/>
              <a:t/>
            </a:r>
            <a:br>
              <a:rPr lang="it-IT" sz="2230" dirty="0"/>
            </a:br>
            <a:r>
              <a:rPr lang="it-IT" dirty="0"/>
              <a:t> </a:t>
            </a:r>
          </a:p>
        </p:txBody>
      </p:sp>
      <p:sp>
        <p:nvSpPr>
          <p:cNvPr id="4" name="Segnaposto piè di pagina 3">
            <a:extLst>
              <a:ext uri="{FF2B5EF4-FFF2-40B4-BE49-F238E27FC236}">
                <a16:creationId xmlns:a16="http://schemas.microsoft.com/office/drawing/2014/main" xmlns="" id="{7F2EA2B5-1501-4F30-BCA4-C1B6C78E5950}"/>
              </a:ext>
            </a:extLst>
          </p:cNvPr>
          <p:cNvSpPr>
            <a:spLocks noGrp="1"/>
          </p:cNvSpPr>
          <p:nvPr>
            <p:ph type="ftr" sz="quarter" idx="11"/>
          </p:nvPr>
        </p:nvSpPr>
        <p:spPr/>
        <p:txBody>
          <a:bodyPr/>
          <a:lstStyle/>
          <a:p>
            <a:r>
              <a:rPr lang="it-IT"/>
              <a:t>Giorgio Gentili - Università di Macerata - A.A. 2023/2024 - Revisione aziendale</a:t>
            </a:r>
          </a:p>
        </p:txBody>
      </p:sp>
      <p:sp>
        <p:nvSpPr>
          <p:cNvPr id="3" name="Segnaposto numero diapositiva 2"/>
          <p:cNvSpPr>
            <a:spLocks noGrp="1"/>
          </p:cNvSpPr>
          <p:nvPr>
            <p:ph type="sldNum" sz="quarter" idx="12"/>
          </p:nvPr>
        </p:nvSpPr>
        <p:spPr/>
        <p:txBody>
          <a:bodyPr/>
          <a:lstStyle/>
          <a:p>
            <a:fld id="{765C7BC0-07FA-2445-8B41-4B558EF3403A}" type="slidenum">
              <a:rPr lang="it-IT"/>
              <a:pPr/>
              <a:t>21</a:t>
            </a:fld>
            <a:endParaRPr lang="it-IT"/>
          </a:p>
        </p:txBody>
      </p:sp>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sp>
        <p:nvSpPr>
          <p:cNvPr id="8" name="Freccia a destra 7"/>
          <p:cNvSpPr/>
          <p:nvPr/>
        </p:nvSpPr>
        <p:spPr>
          <a:xfrm>
            <a:off x="6935625" y="3429000"/>
            <a:ext cx="375393"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lIns="93651" tIns="46826" rIns="93651" bIns="46826" rtlCol="0" anchor="ctr"/>
          <a:lstStyle/>
          <a:p>
            <a:pPr algn="ctr"/>
            <a:endParaRPr lang="it-IT" sz="1673" dirty="0">
              <a:latin typeface="Open Sans" pitchFamily="34" charset="0"/>
              <a:cs typeface="Open Sans" pitchFamily="34" charset="0"/>
            </a:endParaRPr>
          </a:p>
        </p:txBody>
      </p:sp>
      <p:sp>
        <p:nvSpPr>
          <p:cNvPr id="14" name="Freccia a destra 13"/>
          <p:cNvSpPr/>
          <p:nvPr/>
        </p:nvSpPr>
        <p:spPr>
          <a:xfrm>
            <a:off x="4861289" y="5364794"/>
            <a:ext cx="375393"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lIns="93651" tIns="46826" rIns="93651" bIns="46826" rtlCol="0" anchor="ctr"/>
          <a:lstStyle/>
          <a:p>
            <a:pPr algn="ctr"/>
            <a:endParaRPr lang="it-IT" sz="1673" dirty="0">
              <a:latin typeface="Open Sans" pitchFamily="34" charset="0"/>
              <a:cs typeface="Open Sans" pitchFamily="34" charset="0"/>
            </a:endParaRPr>
          </a:p>
        </p:txBody>
      </p:sp>
      <p:sp>
        <p:nvSpPr>
          <p:cNvPr id="15" name="Freccia a destra 14"/>
          <p:cNvSpPr/>
          <p:nvPr/>
        </p:nvSpPr>
        <p:spPr>
          <a:xfrm>
            <a:off x="2680009" y="5391872"/>
            <a:ext cx="375393"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lIns="93651" tIns="46826" rIns="93651" bIns="46826" rtlCol="0" anchor="ctr"/>
          <a:lstStyle/>
          <a:p>
            <a:pPr algn="ctr"/>
            <a:endParaRPr lang="it-IT" sz="1673" dirty="0">
              <a:latin typeface="Open Sans" pitchFamily="34" charset="0"/>
              <a:cs typeface="Open Sans" pitchFamily="34" charset="0"/>
            </a:endParaRPr>
          </a:p>
        </p:txBody>
      </p:sp>
    </p:spTree>
    <p:extLst>
      <p:ext uri="{BB962C8B-B14F-4D97-AF65-F5344CB8AC3E}">
        <p14:creationId xmlns:p14="http://schemas.microsoft.com/office/powerpoint/2010/main" val="3229981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753263" y="100415"/>
            <a:ext cx="8580540" cy="734037"/>
          </a:xfrm>
        </p:spPr>
        <p:txBody>
          <a:bodyPr>
            <a:normAutofit fontScale="90000"/>
          </a:bodyPr>
          <a:lstStyle/>
          <a:p>
            <a:pPr algn="l"/>
            <a:r>
              <a:rPr lang="it-IT" sz="2200" dirty="0"/>
              <a:t/>
            </a:r>
            <a:br>
              <a:rPr lang="it-IT" sz="2200" dirty="0"/>
            </a:br>
            <a:r>
              <a:rPr lang="it-IT" sz="2200" dirty="0"/>
              <a:t>Le risorse informative per tutti</a:t>
            </a:r>
            <a:br>
              <a:rPr lang="it-IT" sz="2200" dirty="0"/>
            </a:br>
            <a:r>
              <a:rPr lang="it-IT" sz="1800" i="1" dirty="0"/>
              <a:t>Consiglio Nazionale </a:t>
            </a:r>
            <a:r>
              <a:rPr lang="it-IT" dirty="0"/>
              <a:t/>
            </a:r>
            <a:br>
              <a:rPr lang="it-IT" dirty="0"/>
            </a:br>
            <a:endParaRPr lang="it-IT" dirty="0"/>
          </a:p>
        </p:txBody>
      </p:sp>
      <p:sp>
        <p:nvSpPr>
          <p:cNvPr id="4" name="Segnaposto piè di pagina 3">
            <a:extLst>
              <a:ext uri="{FF2B5EF4-FFF2-40B4-BE49-F238E27FC236}">
                <a16:creationId xmlns:a16="http://schemas.microsoft.com/office/drawing/2014/main" xmlns="" id="{2087580E-AB20-4A8E-A433-F4C78466D6B7}"/>
              </a:ext>
            </a:extLst>
          </p:cNvPr>
          <p:cNvSpPr>
            <a:spLocks noGrp="1"/>
          </p:cNvSpPr>
          <p:nvPr>
            <p:ph type="ftr" sz="quarter" idx="11"/>
          </p:nvPr>
        </p:nvSpPr>
        <p:spPr/>
        <p:txBody>
          <a:bodyPr/>
          <a:lstStyle/>
          <a:p>
            <a:r>
              <a:rPr lang="it-IT"/>
              <a:t>Giorgio Gentili - Università di Macerata - A.A. 2023/2024 - Revisione aziendale</a:t>
            </a:r>
          </a:p>
        </p:txBody>
      </p:sp>
      <p:sp>
        <p:nvSpPr>
          <p:cNvPr id="5" name="Segnaposto numero diapositiva 4"/>
          <p:cNvSpPr>
            <a:spLocks noGrp="1"/>
          </p:cNvSpPr>
          <p:nvPr>
            <p:ph type="sldNum" sz="quarter" idx="12"/>
          </p:nvPr>
        </p:nvSpPr>
        <p:spPr/>
        <p:txBody>
          <a:bodyPr/>
          <a:lstStyle/>
          <a:p>
            <a:fld id="{765C7BC0-07FA-2445-8B41-4B558EF3403A}" type="slidenum">
              <a:rPr lang="it-IT"/>
              <a:pPr/>
              <a:t>22</a:t>
            </a:fld>
            <a:endParaRPr lang="it-IT"/>
          </a:p>
        </p:txBody>
      </p:sp>
      <p:sp>
        <p:nvSpPr>
          <p:cNvPr id="2" name="CasellaDiTesto 1"/>
          <p:cNvSpPr txBox="1"/>
          <p:nvPr/>
        </p:nvSpPr>
        <p:spPr>
          <a:xfrm>
            <a:off x="1795674" y="535940"/>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sp>
        <p:nvSpPr>
          <p:cNvPr id="13" name="Freccia a destra 12"/>
          <p:cNvSpPr/>
          <p:nvPr/>
        </p:nvSpPr>
        <p:spPr>
          <a:xfrm>
            <a:off x="2228291" y="1220365"/>
            <a:ext cx="375393" cy="216024"/>
          </a:xfrm>
          <a:prstGeom prst="rightArrow">
            <a:avLst/>
          </a:prstGeom>
        </p:spPr>
        <p:style>
          <a:lnRef idx="1">
            <a:schemeClr val="accent6"/>
          </a:lnRef>
          <a:fillRef idx="2">
            <a:schemeClr val="accent6"/>
          </a:fillRef>
          <a:effectRef idx="1">
            <a:schemeClr val="accent6"/>
          </a:effectRef>
          <a:fontRef idx="minor">
            <a:schemeClr val="dk1"/>
          </a:fontRef>
        </p:style>
        <p:txBody>
          <a:bodyPr lIns="93651" tIns="46826" rIns="93651" bIns="46826" rtlCol="0" anchor="ctr"/>
          <a:lstStyle/>
          <a:p>
            <a:pPr algn="ctr"/>
            <a:endParaRPr lang="it-IT" sz="1673" dirty="0">
              <a:latin typeface="Open Sans" pitchFamily="34" charset="0"/>
              <a:cs typeface="Open Sans" pitchFamily="34" charset="0"/>
            </a:endParaRPr>
          </a:p>
        </p:txBody>
      </p:sp>
      <p:sp>
        <p:nvSpPr>
          <p:cNvPr id="6" name="Freccia a destra 5"/>
          <p:cNvSpPr/>
          <p:nvPr/>
        </p:nvSpPr>
        <p:spPr>
          <a:xfrm>
            <a:off x="2276417" y="1571832"/>
            <a:ext cx="327267" cy="1969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lIns="93651" tIns="46826" rIns="93651" bIns="46826" rtlCol="0" anchor="ctr"/>
          <a:lstStyle/>
          <a:p>
            <a:pPr algn="ctr"/>
            <a:endParaRPr lang="it-IT" sz="1673" dirty="0">
              <a:latin typeface="Open Sans" pitchFamily="34" charset="0"/>
              <a:cs typeface="Open Sans" pitchFamily="34" charset="0"/>
            </a:endParaRPr>
          </a:p>
        </p:txBody>
      </p:sp>
      <p:pic>
        <p:nvPicPr>
          <p:cNvPr id="8" name="Immagine 7">
            <a:extLst>
              <a:ext uri="{FF2B5EF4-FFF2-40B4-BE49-F238E27FC236}">
                <a16:creationId xmlns:a16="http://schemas.microsoft.com/office/drawing/2014/main" xmlns="" id="{B65CEF78-E661-D23C-2159-A9052063283A}"/>
              </a:ext>
            </a:extLst>
          </p:cNvPr>
          <p:cNvPicPr>
            <a:picLocks noChangeAspect="1"/>
          </p:cNvPicPr>
          <p:nvPr/>
        </p:nvPicPr>
        <p:blipFill>
          <a:blip r:embed="rId3"/>
          <a:stretch>
            <a:fillRect/>
          </a:stretch>
        </p:blipFill>
        <p:spPr>
          <a:xfrm>
            <a:off x="2595283" y="900496"/>
            <a:ext cx="7180729" cy="5421564"/>
          </a:xfrm>
          <a:prstGeom prst="rect">
            <a:avLst/>
          </a:prstGeom>
        </p:spPr>
      </p:pic>
    </p:spTree>
    <p:extLst>
      <p:ext uri="{BB962C8B-B14F-4D97-AF65-F5344CB8AC3E}">
        <p14:creationId xmlns:p14="http://schemas.microsoft.com/office/powerpoint/2010/main" val="804371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02684B7-D891-46AA-B8A5-3210F254AABD}"/>
              </a:ext>
            </a:extLst>
          </p:cNvPr>
          <p:cNvSpPr>
            <a:spLocks noGrp="1"/>
          </p:cNvSpPr>
          <p:nvPr>
            <p:ph type="title"/>
          </p:nvPr>
        </p:nvSpPr>
        <p:spPr>
          <a:xfrm>
            <a:off x="2231136" y="964692"/>
            <a:ext cx="7729728" cy="1188720"/>
          </a:xfrm>
        </p:spPr>
        <p:txBody>
          <a:bodyPr>
            <a:normAutofit/>
          </a:bodyPr>
          <a:lstStyle/>
          <a:p>
            <a:r>
              <a:rPr lang="it-IT" sz="2000" dirty="0"/>
              <a:t>APPROCCIO METODOLOGICO ALLA REVISIONE LEGALE AFFIDATA AL COLLEGIO SINDACALE NELLE IMPRESE DI MINORI DIMENSIONI</a:t>
            </a:r>
          </a:p>
        </p:txBody>
      </p:sp>
      <p:sp>
        <p:nvSpPr>
          <p:cNvPr id="4" name="Segnaposto piè di pagina 3">
            <a:extLst>
              <a:ext uri="{FF2B5EF4-FFF2-40B4-BE49-F238E27FC236}">
                <a16:creationId xmlns:a16="http://schemas.microsoft.com/office/drawing/2014/main" xmlns="" id="{C5402E36-CF20-4019-840F-CA70B547B127}"/>
              </a:ext>
            </a:extLst>
          </p:cNvPr>
          <p:cNvSpPr>
            <a:spLocks noGrp="1"/>
          </p:cNvSpPr>
          <p:nvPr>
            <p:ph type="ftr" sz="quarter" idx="11"/>
          </p:nvPr>
        </p:nvSpPr>
        <p:spPr>
          <a:xfrm>
            <a:off x="1600200" y="6236208"/>
            <a:ext cx="5901189" cy="320040"/>
          </a:xfrm>
        </p:spPr>
        <p:txBody>
          <a:bodyPr>
            <a:normAutofit/>
          </a:bodyPr>
          <a:lstStyle/>
          <a:p>
            <a:pPr rtl="0">
              <a:spcAft>
                <a:spcPts val="600"/>
              </a:spcAft>
            </a:pPr>
            <a:r>
              <a:rPr lang="it-IT"/>
              <a:t>Giorgio Gentili - Università di Macerata - A.A. 2023/2024 - Revisione aziendale</a:t>
            </a:r>
          </a:p>
        </p:txBody>
      </p:sp>
      <p:sp>
        <p:nvSpPr>
          <p:cNvPr id="6" name="Segnaposto numero diapositiva 5">
            <a:extLst>
              <a:ext uri="{FF2B5EF4-FFF2-40B4-BE49-F238E27FC236}">
                <a16:creationId xmlns:a16="http://schemas.microsoft.com/office/drawing/2014/main" xmlns="" id="{C0E5F42D-07AE-4FE3-ADAC-0A938645E698}"/>
              </a:ext>
            </a:extLst>
          </p:cNvPr>
          <p:cNvSpPr>
            <a:spLocks noGrp="1"/>
          </p:cNvSpPr>
          <p:nvPr>
            <p:ph type="sldNum" sz="quarter" idx="12"/>
          </p:nvPr>
        </p:nvSpPr>
        <p:spPr>
          <a:xfrm>
            <a:off x="10758922" y="6217920"/>
            <a:ext cx="365760" cy="365760"/>
          </a:xfrm>
        </p:spPr>
        <p:txBody>
          <a:bodyPr>
            <a:normAutofit/>
          </a:bodyPr>
          <a:lstStyle/>
          <a:p>
            <a:pPr rtl="0">
              <a:lnSpc>
                <a:spcPct val="90000"/>
              </a:lnSpc>
              <a:spcAft>
                <a:spcPts val="600"/>
              </a:spcAft>
            </a:pPr>
            <a:fld id="{AAEAE4A8-A6E5-453E-B946-FB774B73F48C}" type="slidenum">
              <a:rPr lang="it-IT" smtClean="0"/>
              <a:pPr rtl="0">
                <a:lnSpc>
                  <a:spcPct val="90000"/>
                </a:lnSpc>
                <a:spcAft>
                  <a:spcPts val="600"/>
                </a:spcAft>
              </a:pPr>
              <a:t>23</a:t>
            </a:fld>
            <a:endParaRPr lang="it-IT"/>
          </a:p>
        </p:txBody>
      </p:sp>
      <p:graphicFrame>
        <p:nvGraphicFramePr>
          <p:cNvPr id="5" name="Segnaposto contenuto 4">
            <a:extLst>
              <a:ext uri="{FF2B5EF4-FFF2-40B4-BE49-F238E27FC236}">
                <a16:creationId xmlns:a16="http://schemas.microsoft.com/office/drawing/2014/main" xmlns="" id="{F9836AC9-13C5-45C8-8FC1-C26BF5E55F96}"/>
              </a:ext>
            </a:extLst>
          </p:cNvPr>
          <p:cNvGraphicFramePr>
            <a:graphicFrameLocks noGrp="1"/>
          </p:cNvGraphicFramePr>
          <p:nvPr>
            <p:ph idx="1"/>
            <p:extLst>
              <p:ext uri="{D42A27DB-BD31-4B8C-83A1-F6EECF244321}">
                <p14:modId xmlns:p14="http://schemas.microsoft.com/office/powerpoint/2010/main" val="3898028628"/>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48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A3CC36C-210F-452E-B0C6-CAE94609D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FD77E017-7BFF-4018-BF75-AF8C6DDF0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676CB0C2-7DD3-427B-B820-606C4C8E46A6}"/>
              </a:ext>
            </a:extLst>
          </p:cNvPr>
          <p:cNvSpPr>
            <a:spLocks noGrp="1"/>
          </p:cNvSpPr>
          <p:nvPr>
            <p:ph type="title"/>
          </p:nvPr>
        </p:nvSpPr>
        <p:spPr>
          <a:xfrm>
            <a:off x="2231136" y="4325791"/>
            <a:ext cx="7729728" cy="1188720"/>
          </a:xfrm>
        </p:spPr>
        <p:txBody>
          <a:bodyPr>
            <a:normAutofit/>
          </a:bodyPr>
          <a:lstStyle/>
          <a:p>
            <a:r>
              <a:rPr lang="it-IT" sz="2000"/>
              <a:t>APPROCCIO METODOLOGICO ALLA REVISIONE LEGALE AFFIDATA AL COLLEGIO SINDACALE NELLE IMPRESE DI MINORI DIMENSIONI</a:t>
            </a:r>
          </a:p>
        </p:txBody>
      </p:sp>
      <p:sp>
        <p:nvSpPr>
          <p:cNvPr id="4" name="Segnaposto piè di pagina 3">
            <a:extLst>
              <a:ext uri="{FF2B5EF4-FFF2-40B4-BE49-F238E27FC236}">
                <a16:creationId xmlns:a16="http://schemas.microsoft.com/office/drawing/2014/main" xmlns="" id="{20A0C333-1774-4E57-9271-E0C2DDD75AD2}"/>
              </a:ext>
            </a:extLst>
          </p:cNvPr>
          <p:cNvSpPr>
            <a:spLocks noGrp="1"/>
          </p:cNvSpPr>
          <p:nvPr>
            <p:ph type="ftr" sz="quarter" idx="11"/>
          </p:nvPr>
        </p:nvSpPr>
        <p:spPr>
          <a:xfrm>
            <a:off x="1600200" y="6236208"/>
            <a:ext cx="5901189" cy="320040"/>
          </a:xfrm>
        </p:spPr>
        <p:txBody>
          <a:bodyPr>
            <a:normAutofit/>
          </a:bodyPr>
          <a:lstStyle/>
          <a:p>
            <a:pPr rtl="0">
              <a:spcAft>
                <a:spcPts val="600"/>
              </a:spcAft>
            </a:pPr>
            <a:r>
              <a:rPr lang="it-IT">
                <a:solidFill>
                  <a:srgbClr val="FFFFFF">
                    <a:alpha val="70000"/>
                  </a:srgbClr>
                </a:solidFill>
              </a:rPr>
              <a:t>Giorgio Gentili - Università di Macerata - A.A. 2023/2024 - Revisione aziendale</a:t>
            </a:r>
          </a:p>
        </p:txBody>
      </p:sp>
      <p:sp>
        <p:nvSpPr>
          <p:cNvPr id="6" name="Segnaposto numero diapositiva 5">
            <a:extLst>
              <a:ext uri="{FF2B5EF4-FFF2-40B4-BE49-F238E27FC236}">
                <a16:creationId xmlns:a16="http://schemas.microsoft.com/office/drawing/2014/main" xmlns="" id="{2086F1DB-4245-4C17-B334-437DFC49C658}"/>
              </a:ext>
            </a:extLst>
          </p:cNvPr>
          <p:cNvSpPr>
            <a:spLocks noGrp="1"/>
          </p:cNvSpPr>
          <p:nvPr>
            <p:ph type="sldNum" sz="quarter" idx="12"/>
          </p:nvPr>
        </p:nvSpPr>
        <p:spPr>
          <a:xfrm>
            <a:off x="10758922" y="6217920"/>
            <a:ext cx="365760" cy="365760"/>
          </a:xfrm>
        </p:spPr>
        <p:txBody>
          <a:bodyPr>
            <a:normAutofit/>
          </a:bodyPr>
          <a:lstStyle/>
          <a:p>
            <a:pPr rtl="0">
              <a:lnSpc>
                <a:spcPct val="90000"/>
              </a:lnSpc>
              <a:spcAft>
                <a:spcPts val="600"/>
              </a:spcAft>
            </a:pPr>
            <a:fld id="{AAEAE4A8-A6E5-453E-B946-FB774B73F48C}" type="slidenum">
              <a:rPr lang="it-IT" smtClean="0"/>
              <a:pPr rtl="0">
                <a:lnSpc>
                  <a:spcPct val="90000"/>
                </a:lnSpc>
                <a:spcAft>
                  <a:spcPts val="600"/>
                </a:spcAft>
              </a:pPr>
              <a:t>24</a:t>
            </a:fld>
            <a:endParaRPr lang="it-IT"/>
          </a:p>
        </p:txBody>
      </p:sp>
      <p:graphicFrame>
        <p:nvGraphicFramePr>
          <p:cNvPr id="5" name="Segnaposto contenuto 4">
            <a:extLst>
              <a:ext uri="{FF2B5EF4-FFF2-40B4-BE49-F238E27FC236}">
                <a16:creationId xmlns:a16="http://schemas.microsoft.com/office/drawing/2014/main" xmlns="" id="{74B59202-0225-44F8-B55D-2B1D45C5C3DF}"/>
              </a:ext>
            </a:extLst>
          </p:cNvPr>
          <p:cNvGraphicFramePr>
            <a:graphicFrameLocks noGrp="1"/>
          </p:cNvGraphicFramePr>
          <p:nvPr>
            <p:ph idx="1"/>
            <p:extLst>
              <p:ext uri="{D42A27DB-BD31-4B8C-83A1-F6EECF244321}">
                <p14:modId xmlns:p14="http://schemas.microsoft.com/office/powerpoint/2010/main" val="1526710580"/>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17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E0196E10-FEBD-4460-BA78-DE671E4541F4}"/>
              </a:ext>
            </a:extLst>
          </p:cNvPr>
          <p:cNvSpPr>
            <a:spLocks noGrp="1"/>
          </p:cNvSpPr>
          <p:nvPr>
            <p:ph type="title"/>
          </p:nvPr>
        </p:nvSpPr>
        <p:spPr>
          <a:xfrm>
            <a:off x="5498590" y="988741"/>
            <a:ext cx="5888754" cy="4880518"/>
          </a:xfrm>
          <a:noFill/>
          <a:ln>
            <a:noFill/>
          </a:ln>
        </p:spPr>
        <p:txBody>
          <a:bodyPr vert="horz" wrap="square" lIns="274320" tIns="182880" rIns="274320" bIns="182880" rtlCol="0" anchor="ctr" anchorCtr="1">
            <a:normAutofit/>
          </a:bodyPr>
          <a:lstStyle/>
          <a:p>
            <a:pPr algn="l"/>
            <a:r>
              <a:rPr lang="en-US" sz="4800">
                <a:solidFill>
                  <a:schemeClr val="tx1"/>
                </a:solidFill>
              </a:rPr>
              <a:t>Quadro concettuale della revisione contabile</a:t>
            </a:r>
          </a:p>
        </p:txBody>
      </p:sp>
      <p:sp>
        <p:nvSpPr>
          <p:cNvPr id="2" name="Segnaposto piè di pagina 1">
            <a:extLst>
              <a:ext uri="{FF2B5EF4-FFF2-40B4-BE49-F238E27FC236}">
                <a16:creationId xmlns:a16="http://schemas.microsoft.com/office/drawing/2014/main" xmlns="" id="{B007D52E-EEE4-4496-B6D5-B221C6BF4873}"/>
              </a:ext>
            </a:extLst>
          </p:cNvPr>
          <p:cNvSpPr>
            <a:spLocks noGrp="1"/>
          </p:cNvSpPr>
          <p:nvPr>
            <p:ph type="ftr" sz="quarter" idx="11"/>
          </p:nvPr>
        </p:nvSpPr>
        <p:spPr>
          <a:xfrm>
            <a:off x="6490010" y="6236208"/>
            <a:ext cx="4085165" cy="320040"/>
          </a:xfrm>
        </p:spPr>
        <p:txBody>
          <a:bodyPr vert="horz" lIns="91440" tIns="45720" rIns="91440" bIns="45720" rtlCol="0" anchor="ctr">
            <a:normAutofit fontScale="85000" lnSpcReduction="10000"/>
          </a:bodyPr>
          <a:lstStyle/>
          <a:p>
            <a:pPr algn="r">
              <a:spcAft>
                <a:spcPts val="600"/>
              </a:spcAft>
            </a:pPr>
            <a:r>
              <a:rPr lang="it-IT"/>
              <a:t>Giorgio Gentili - Università di Macerata - A.A. 2023/2024 - Revisione aziendale</a:t>
            </a:r>
            <a:endParaRPr lang="en-US"/>
          </a:p>
        </p:txBody>
      </p:sp>
      <p:sp>
        <p:nvSpPr>
          <p:cNvPr id="4" name="Segnaposto numero diapositiva 3">
            <a:extLst>
              <a:ext uri="{FF2B5EF4-FFF2-40B4-BE49-F238E27FC236}">
                <a16:creationId xmlns:a16="http://schemas.microsoft.com/office/drawing/2014/main" xmlns="" id="{89695553-0D4C-424D-91AD-131B93270121}"/>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765C7BC0-07FA-2445-8B41-4B558EF3403A}" type="slidenum">
              <a:rPr lang="en-US" kern="1200" spc="0" baseline="0" dirty="0">
                <a:solidFill>
                  <a:srgbClr val="FFFFFF"/>
                </a:solidFill>
                <a:latin typeface="+mn-lt"/>
                <a:ea typeface="+mn-ea"/>
                <a:cs typeface="+mn-cs"/>
              </a:rPr>
              <a:pPr>
                <a:lnSpc>
                  <a:spcPct val="90000"/>
                </a:lnSpc>
                <a:spcAft>
                  <a:spcPts val="600"/>
                </a:spcAft>
              </a:pPr>
              <a:t>25</a:t>
            </a:fld>
            <a:endParaRPr lang="en-US" kern="1200" spc="0" baseline="0" dirty="0">
              <a:solidFill>
                <a:srgbClr val="FFFFFF"/>
              </a:solidFill>
              <a:latin typeface="+mn-lt"/>
              <a:ea typeface="+mn-ea"/>
              <a:cs typeface="+mn-cs"/>
            </a:endParaRPr>
          </a:p>
        </p:txBody>
      </p:sp>
    </p:spTree>
    <p:extLst>
      <p:ext uri="{BB962C8B-B14F-4D97-AF65-F5344CB8AC3E}">
        <p14:creationId xmlns:p14="http://schemas.microsoft.com/office/powerpoint/2010/main" val="1542218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DB42C37-7C87-4E66-BB12-2F82462232E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1900">
                <a:solidFill>
                  <a:srgbClr val="FFFFFF"/>
                </a:solidFill>
              </a:rPr>
              <a:t>Il quadro concettuale della revisione legale</a:t>
            </a:r>
            <a:br>
              <a:rPr lang="it-IT" sz="1900">
                <a:solidFill>
                  <a:srgbClr val="FFFFFF"/>
                </a:solidFill>
              </a:rPr>
            </a:br>
            <a:r>
              <a:rPr lang="it-IT" sz="1900" i="1">
                <a:solidFill>
                  <a:srgbClr val="FFFFFF"/>
                </a:solidFill>
              </a:rPr>
              <a:t>Obiettivo della revisione</a:t>
            </a:r>
            <a:endParaRPr lang="it-IT" sz="1900">
              <a:solidFill>
                <a:srgbClr val="FFFFFF"/>
              </a:solidFill>
            </a:endParaRPr>
          </a:p>
        </p:txBody>
      </p:sp>
      <p:sp>
        <p:nvSpPr>
          <p:cNvPr id="3" name="Segnaposto contenuto 2">
            <a:extLst>
              <a:ext uri="{FF2B5EF4-FFF2-40B4-BE49-F238E27FC236}">
                <a16:creationId xmlns:a16="http://schemas.microsoft.com/office/drawing/2014/main" xmlns="" id="{6A626A89-06E9-4A12-907C-C84A8AB12F54}"/>
              </a:ext>
            </a:extLst>
          </p:cNvPr>
          <p:cNvSpPr>
            <a:spLocks noGrp="1"/>
          </p:cNvSpPr>
          <p:nvPr>
            <p:ph idx="1"/>
          </p:nvPr>
        </p:nvSpPr>
        <p:spPr>
          <a:xfrm>
            <a:off x="5591695" y="1402080"/>
            <a:ext cx="5320696" cy="4053840"/>
          </a:xfrm>
        </p:spPr>
        <p:txBody>
          <a:bodyPr anchor="ctr">
            <a:normAutofit/>
          </a:bodyPr>
          <a:lstStyle/>
          <a:p>
            <a:r>
              <a:rPr lang="it-IT" i="1"/>
              <a:t>	«La finalità della revisione contabile è quella di accrescere il livello di fiducia degli utilizzatori nel bilancio. Ciò si realizza mediante </a:t>
            </a:r>
            <a:r>
              <a:rPr lang="it-IT" b="1" i="1"/>
              <a:t>l’espressione di un giudizio </a:t>
            </a:r>
            <a:r>
              <a:rPr lang="it-IT" i="1"/>
              <a:t>da parte del revisore in merito al fatto se il bilancio sia redatto, in tutti gli aspetti </a:t>
            </a:r>
            <a:r>
              <a:rPr lang="it-IT" b="1" i="1"/>
              <a:t>significativi</a:t>
            </a:r>
            <a:r>
              <a:rPr lang="it-IT" i="1"/>
              <a:t>, in conformità al </a:t>
            </a:r>
            <a:r>
              <a:rPr lang="it-IT" b="1" i="1"/>
              <a:t>quadro normativo </a:t>
            </a:r>
            <a:r>
              <a:rPr lang="it-IT" i="1"/>
              <a:t>sull’informazione finanziaria applicabile (…)» </a:t>
            </a:r>
          </a:p>
          <a:p>
            <a:r>
              <a:rPr lang="it-IT" i="1"/>
              <a:t>	(ISA Italia 200.3)	</a:t>
            </a:r>
          </a:p>
        </p:txBody>
      </p:sp>
      <p:sp>
        <p:nvSpPr>
          <p:cNvPr id="5" name="Segnaposto piè di pagina 4">
            <a:extLst>
              <a:ext uri="{FF2B5EF4-FFF2-40B4-BE49-F238E27FC236}">
                <a16:creationId xmlns:a16="http://schemas.microsoft.com/office/drawing/2014/main" xmlns="" id="{C1D5BC01-741E-4337-82CC-72CC11D731E5}"/>
              </a:ext>
            </a:extLst>
          </p:cNvPr>
          <p:cNvSpPr>
            <a:spLocks noGrp="1"/>
          </p:cNvSpPr>
          <p:nvPr>
            <p:ph type="ftr" sz="quarter" idx="11"/>
          </p:nvPr>
        </p:nvSpPr>
        <p:spPr>
          <a:xfrm>
            <a:off x="5591694" y="6236208"/>
            <a:ext cx="4853331" cy="320040"/>
          </a:xfrm>
        </p:spPr>
        <p:txBody>
          <a:bodyPr>
            <a:normAutofit/>
          </a:bodyPr>
          <a:lstStyle/>
          <a:p>
            <a:pPr>
              <a:spcAft>
                <a:spcPts val="600"/>
              </a:spcAft>
            </a:pPr>
            <a:r>
              <a:rPr lang="it-IT">
                <a:solidFill>
                  <a:schemeClr val="tx2">
                    <a:alpha val="70000"/>
                  </a:schemeClr>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8502F73F-0156-452D-998E-F3FB4947C79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26</a:t>
            </a:fld>
            <a:endParaRPr lang="it-IT"/>
          </a:p>
        </p:txBody>
      </p:sp>
    </p:spTree>
    <p:extLst>
      <p:ext uri="{BB962C8B-B14F-4D97-AF65-F5344CB8AC3E}">
        <p14:creationId xmlns:p14="http://schemas.microsoft.com/office/powerpoint/2010/main" val="831991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DB42C37-7C87-4E66-BB12-2F82462232EC}"/>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it-IT" sz="1100"/>
              <a:t>Il quadro concettuale della revisione legale</a:t>
            </a:r>
            <a:br>
              <a:rPr lang="it-IT" sz="1100"/>
            </a:br>
            <a:r>
              <a:rPr lang="it-IT" sz="1100" i="1"/>
              <a:t>Obiettivo della revisione</a:t>
            </a:r>
            <a:endParaRPr lang="it-IT" sz="1100"/>
          </a:p>
        </p:txBody>
      </p:sp>
      <p:sp>
        <p:nvSpPr>
          <p:cNvPr id="21" name="Segnaposto contenuto 2">
            <a:extLst>
              <a:ext uri="{FF2B5EF4-FFF2-40B4-BE49-F238E27FC236}">
                <a16:creationId xmlns:a16="http://schemas.microsoft.com/office/drawing/2014/main" xmlns="" id="{6A626A89-06E9-4A12-907C-C84A8AB12F54}"/>
              </a:ext>
            </a:extLst>
          </p:cNvPr>
          <p:cNvSpPr>
            <a:spLocks noGrp="1"/>
          </p:cNvSpPr>
          <p:nvPr>
            <p:ph idx="1"/>
          </p:nvPr>
        </p:nvSpPr>
        <p:spPr>
          <a:xfrm>
            <a:off x="1706062" y="2291262"/>
            <a:ext cx="8779512" cy="2879256"/>
          </a:xfrm>
        </p:spPr>
        <p:txBody>
          <a:bodyPr>
            <a:normAutofit/>
          </a:bodyPr>
          <a:lstStyle/>
          <a:p>
            <a:r>
              <a:rPr lang="it-IT" i="1">
                <a:solidFill>
                  <a:srgbClr val="404040"/>
                </a:solidFill>
              </a:rPr>
              <a:t>	«Nello svolgimento della revisione contabile del bilancio, gli obiettivi generali del revisore sono i seguenti:</a:t>
            </a:r>
          </a:p>
          <a:p>
            <a:pPr lvl="1"/>
            <a:r>
              <a:rPr lang="it-IT" i="1">
                <a:solidFill>
                  <a:srgbClr val="404040"/>
                </a:solidFill>
              </a:rPr>
              <a:t>a)	acquisire una </a:t>
            </a:r>
            <a:r>
              <a:rPr lang="it-IT" b="1" i="1">
                <a:solidFill>
                  <a:srgbClr val="404040"/>
                </a:solidFill>
              </a:rPr>
              <a:t>ragionevole sicurezza </a:t>
            </a:r>
            <a:r>
              <a:rPr lang="it-IT" i="1">
                <a:solidFill>
                  <a:srgbClr val="404040"/>
                </a:solidFill>
              </a:rPr>
              <a:t>che il bilancio </a:t>
            </a:r>
            <a:r>
              <a:rPr lang="it-IT" b="1" i="1">
                <a:solidFill>
                  <a:srgbClr val="404040"/>
                </a:solidFill>
              </a:rPr>
              <a:t>nel suo complesso</a:t>
            </a:r>
            <a:r>
              <a:rPr lang="it-IT" i="1">
                <a:solidFill>
                  <a:srgbClr val="404040"/>
                </a:solidFill>
              </a:rPr>
              <a:t> non contenga </a:t>
            </a:r>
            <a:r>
              <a:rPr lang="it-IT" b="1" i="1">
                <a:solidFill>
                  <a:srgbClr val="404040"/>
                </a:solidFill>
              </a:rPr>
              <a:t>errori significativi</a:t>
            </a:r>
            <a:r>
              <a:rPr lang="it-IT" i="1">
                <a:solidFill>
                  <a:srgbClr val="404040"/>
                </a:solidFill>
              </a:rPr>
              <a:t>, dovuti a </a:t>
            </a:r>
            <a:r>
              <a:rPr lang="it-IT" b="1" i="1">
                <a:solidFill>
                  <a:srgbClr val="404040"/>
                </a:solidFill>
              </a:rPr>
              <a:t>frodi</a:t>
            </a:r>
            <a:r>
              <a:rPr lang="it-IT" i="1">
                <a:solidFill>
                  <a:srgbClr val="404040"/>
                </a:solidFill>
              </a:rPr>
              <a:t> o a comportamenti o eventi </a:t>
            </a:r>
            <a:r>
              <a:rPr lang="it-IT" b="1" i="1">
                <a:solidFill>
                  <a:srgbClr val="404040"/>
                </a:solidFill>
              </a:rPr>
              <a:t>non intenzionali</a:t>
            </a:r>
            <a:r>
              <a:rPr lang="it-IT" i="1">
                <a:solidFill>
                  <a:srgbClr val="404040"/>
                </a:solidFill>
              </a:rPr>
              <a:t>, che consenta quindi al revisore di esprimere un giudizio in merito al fatto se il bilancio sia redatto, in tutti gli aspetti </a:t>
            </a:r>
            <a:r>
              <a:rPr lang="it-IT" b="1" i="1">
                <a:solidFill>
                  <a:srgbClr val="404040"/>
                </a:solidFill>
              </a:rPr>
              <a:t>significativi,</a:t>
            </a:r>
            <a:r>
              <a:rPr lang="it-IT" i="1">
                <a:solidFill>
                  <a:srgbClr val="404040"/>
                </a:solidFill>
              </a:rPr>
              <a:t> in conformità al quadro normativo sull’informazione finanziaria applicabile;</a:t>
            </a:r>
          </a:p>
          <a:p>
            <a:pPr lvl="1"/>
            <a:r>
              <a:rPr lang="it-IT" i="1">
                <a:solidFill>
                  <a:srgbClr val="404040"/>
                </a:solidFill>
              </a:rPr>
              <a:t>b)	emettere una relazione sul bilancio ed effettuare comunicazioni come richiesto dai principi di revisione, in conformità ai risultati ottenuti dal revisore».</a:t>
            </a:r>
          </a:p>
          <a:p>
            <a:r>
              <a:rPr lang="it-IT" i="1">
                <a:solidFill>
                  <a:srgbClr val="404040"/>
                </a:solidFill>
              </a:rPr>
              <a:t>	(ISA Italia 200.11)	</a:t>
            </a:r>
          </a:p>
        </p:txBody>
      </p:sp>
      <p:sp>
        <p:nvSpPr>
          <p:cNvPr id="5" name="Segnaposto piè di pagina 4">
            <a:extLst>
              <a:ext uri="{FF2B5EF4-FFF2-40B4-BE49-F238E27FC236}">
                <a16:creationId xmlns:a16="http://schemas.microsoft.com/office/drawing/2014/main" xmlns="" id="{0AD081D9-4C58-47C9-8D5D-EEC558A399BF}"/>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solidFill>
                  <a:srgbClr val="FFFFFF"/>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8502F73F-0156-452D-998E-F3FB4947C79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27</a:t>
            </a:fld>
            <a:endParaRPr lang="it-IT"/>
          </a:p>
        </p:txBody>
      </p:sp>
    </p:spTree>
    <p:extLst>
      <p:ext uri="{BB962C8B-B14F-4D97-AF65-F5344CB8AC3E}">
        <p14:creationId xmlns:p14="http://schemas.microsoft.com/office/powerpoint/2010/main" val="138723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B42C37-7C87-4E66-BB12-2F82462232EC}"/>
              </a:ext>
            </a:extLst>
          </p:cNvPr>
          <p:cNvSpPr>
            <a:spLocks noGrp="1"/>
          </p:cNvSpPr>
          <p:nvPr>
            <p:ph type="title"/>
          </p:nvPr>
        </p:nvSpPr>
        <p:spPr>
          <a:xfrm>
            <a:off x="829781" y="2708804"/>
            <a:ext cx="3698803" cy="1440394"/>
          </a:xfrm>
          <a:noFill/>
          <a:ln>
            <a:solidFill>
              <a:schemeClr val="tx1"/>
            </a:solidFill>
          </a:ln>
        </p:spPr>
        <p:txBody>
          <a:bodyPr>
            <a:normAutofit/>
          </a:bodyPr>
          <a:lstStyle/>
          <a:p>
            <a:r>
              <a:rPr lang="it-IT" sz="1700">
                <a:solidFill>
                  <a:schemeClr val="tx1"/>
                </a:solidFill>
              </a:rPr>
              <a:t>Il quadro concettuale della revisione legale</a:t>
            </a:r>
            <a:br>
              <a:rPr lang="it-IT" sz="1700">
                <a:solidFill>
                  <a:schemeClr val="tx1"/>
                </a:solidFill>
              </a:rPr>
            </a:br>
            <a:r>
              <a:rPr lang="it-IT" sz="1700" i="1">
                <a:solidFill>
                  <a:schemeClr val="tx1"/>
                </a:solidFill>
              </a:rPr>
              <a:t>Obiettivo della revisione</a:t>
            </a:r>
            <a:endParaRPr lang="it-IT" sz="1700">
              <a:solidFill>
                <a:schemeClr val="tx1"/>
              </a:solidFill>
            </a:endParaRPr>
          </a:p>
        </p:txBody>
      </p:sp>
      <p:sp>
        <p:nvSpPr>
          <p:cNvPr id="10" name="Rectangle 9">
            <a:extLst>
              <a:ext uri="{FF2B5EF4-FFF2-40B4-BE49-F238E27FC236}">
                <a16:creationId xmlns:a16="http://schemas.microsoft.com/office/drawing/2014/main" xmlns=""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xmlns="" id="{6A626A89-06E9-4A12-907C-C84A8AB12F54}"/>
              </a:ext>
            </a:extLst>
          </p:cNvPr>
          <p:cNvSpPr>
            <a:spLocks noGrp="1"/>
          </p:cNvSpPr>
          <p:nvPr>
            <p:ph idx="1"/>
          </p:nvPr>
        </p:nvSpPr>
        <p:spPr>
          <a:xfrm>
            <a:off x="6049182" y="802638"/>
            <a:ext cx="5408696" cy="5252722"/>
          </a:xfrm>
        </p:spPr>
        <p:txBody>
          <a:bodyPr anchor="ctr">
            <a:normAutofit/>
          </a:bodyPr>
          <a:lstStyle/>
          <a:p>
            <a:r>
              <a:rPr lang="it-IT">
                <a:solidFill>
                  <a:schemeClr val="bg1"/>
                </a:solidFill>
              </a:rPr>
              <a:t>	«</a:t>
            </a:r>
            <a:r>
              <a:rPr lang="it-IT" i="1">
                <a:solidFill>
                  <a:schemeClr val="bg1"/>
                </a:solidFill>
              </a:rPr>
              <a:t>I principi di revisione richiedono al revisore di acquisire, come base per il proprio giudizio, una </a:t>
            </a:r>
            <a:r>
              <a:rPr lang="it-IT" b="1" i="1">
                <a:solidFill>
                  <a:schemeClr val="bg1"/>
                </a:solidFill>
              </a:rPr>
              <a:t>ragionevole sicurezza </a:t>
            </a:r>
            <a:r>
              <a:rPr lang="it-IT" i="1">
                <a:solidFill>
                  <a:schemeClr val="bg1"/>
                </a:solidFill>
              </a:rPr>
              <a:t>che il bilancio nel suo complesso non contenga </a:t>
            </a:r>
            <a:r>
              <a:rPr lang="it-IT" b="1" i="1">
                <a:solidFill>
                  <a:schemeClr val="bg1"/>
                </a:solidFill>
              </a:rPr>
              <a:t>errori significativi</a:t>
            </a:r>
            <a:r>
              <a:rPr lang="it-IT" i="1">
                <a:solidFill>
                  <a:schemeClr val="bg1"/>
                </a:solidFill>
              </a:rPr>
              <a:t>, siano essi dovuti a </a:t>
            </a:r>
            <a:r>
              <a:rPr lang="it-IT" b="1" i="1">
                <a:solidFill>
                  <a:schemeClr val="bg1"/>
                </a:solidFill>
              </a:rPr>
              <a:t>frodi</a:t>
            </a:r>
            <a:r>
              <a:rPr lang="it-IT" i="1">
                <a:solidFill>
                  <a:schemeClr val="bg1"/>
                </a:solidFill>
              </a:rPr>
              <a:t> o a </a:t>
            </a:r>
            <a:r>
              <a:rPr lang="it-IT" b="1" i="1">
                <a:solidFill>
                  <a:schemeClr val="bg1"/>
                </a:solidFill>
              </a:rPr>
              <a:t>comportamenti o eventi non intenzionali</a:t>
            </a:r>
            <a:r>
              <a:rPr lang="it-IT" i="1">
                <a:solidFill>
                  <a:schemeClr val="bg1"/>
                </a:solidFill>
              </a:rPr>
              <a:t>.</a:t>
            </a:r>
          </a:p>
          <a:p>
            <a:r>
              <a:rPr lang="it-IT" i="1">
                <a:solidFill>
                  <a:schemeClr val="bg1"/>
                </a:solidFill>
              </a:rPr>
              <a:t>	Per ragionevole sicurezza si intende un livello elevato di sicurezza. Essa si ottiene quando il revisore ha acquisito </a:t>
            </a:r>
            <a:r>
              <a:rPr lang="it-IT" b="1" i="1">
                <a:solidFill>
                  <a:schemeClr val="bg1"/>
                </a:solidFill>
              </a:rPr>
              <a:t>elementi probativi sufficienti e appropriati </a:t>
            </a:r>
            <a:r>
              <a:rPr lang="it-IT" i="1">
                <a:solidFill>
                  <a:schemeClr val="bg1"/>
                </a:solidFill>
              </a:rPr>
              <a:t>per ridurre il </a:t>
            </a:r>
            <a:r>
              <a:rPr lang="it-IT" b="1" i="1">
                <a:solidFill>
                  <a:schemeClr val="bg1"/>
                </a:solidFill>
              </a:rPr>
              <a:t>rischio di revisione </a:t>
            </a:r>
            <a:r>
              <a:rPr lang="it-IT" i="1">
                <a:solidFill>
                  <a:schemeClr val="bg1"/>
                </a:solidFill>
              </a:rPr>
              <a:t>(ossia il rischio che il revisore esprima un giudizio inappropriato in presenza di un bilancio significativamente errato) ad un livello accettabilmente basso. (…)»</a:t>
            </a:r>
          </a:p>
          <a:p>
            <a:r>
              <a:rPr lang="it-IT" i="1">
                <a:solidFill>
                  <a:schemeClr val="bg1"/>
                </a:solidFill>
              </a:rPr>
              <a:t>	(ISA Italia 200.5)</a:t>
            </a:r>
          </a:p>
        </p:txBody>
      </p:sp>
      <p:sp>
        <p:nvSpPr>
          <p:cNvPr id="5" name="Segnaposto piè di pagina 4">
            <a:extLst>
              <a:ext uri="{FF2B5EF4-FFF2-40B4-BE49-F238E27FC236}">
                <a16:creationId xmlns:a16="http://schemas.microsoft.com/office/drawing/2014/main" xmlns="" id="{CD0996DC-383E-4EF1-BF4F-8C02F577A734}"/>
              </a:ext>
            </a:extLst>
          </p:cNvPr>
          <p:cNvSpPr>
            <a:spLocks noGrp="1"/>
          </p:cNvSpPr>
          <p:nvPr>
            <p:ph type="ftr" sz="quarter" idx="11"/>
          </p:nvPr>
        </p:nvSpPr>
        <p:spPr>
          <a:xfrm>
            <a:off x="6296722" y="6224660"/>
            <a:ext cx="4278453" cy="313300"/>
          </a:xfrm>
        </p:spPr>
        <p:txBody>
          <a:bodyPr>
            <a:normAutofit/>
          </a:bodyPr>
          <a:lstStyle/>
          <a:p>
            <a:pPr>
              <a:spcAft>
                <a:spcPts val="600"/>
              </a:spcAft>
            </a:pPr>
            <a:r>
              <a:rPr lang="it-IT" sz="1000">
                <a:solidFill>
                  <a:schemeClr val="bg1">
                    <a:alpha val="70000"/>
                  </a:schemeClr>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8502F73F-0156-452D-998E-F3FB4947C79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28</a:t>
            </a:fld>
            <a:endParaRPr lang="it-IT"/>
          </a:p>
        </p:txBody>
      </p:sp>
    </p:spTree>
    <p:extLst>
      <p:ext uri="{BB962C8B-B14F-4D97-AF65-F5344CB8AC3E}">
        <p14:creationId xmlns:p14="http://schemas.microsoft.com/office/powerpoint/2010/main" val="387440573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B42C37-7C87-4E66-BB12-2F82462232EC}"/>
              </a:ext>
            </a:extLst>
          </p:cNvPr>
          <p:cNvSpPr>
            <a:spLocks noGrp="1"/>
          </p:cNvSpPr>
          <p:nvPr>
            <p:ph type="title"/>
          </p:nvPr>
        </p:nvSpPr>
        <p:spPr>
          <a:xfrm>
            <a:off x="2231136" y="964692"/>
            <a:ext cx="7729728" cy="1188720"/>
          </a:xfrm>
        </p:spPr>
        <p:txBody>
          <a:bodyPr>
            <a:normAutofit/>
          </a:bodyPr>
          <a:lstStyle/>
          <a:p>
            <a:r>
              <a:rPr lang="it-IT" sz="2000"/>
              <a:t>Il quadro concettuale della revisione legale</a:t>
            </a:r>
            <a:br>
              <a:rPr lang="it-IT" sz="2000"/>
            </a:br>
            <a:r>
              <a:rPr lang="it-IT" sz="2000" i="1"/>
              <a:t>Obiettivo della revisione</a:t>
            </a:r>
            <a:endParaRPr lang="it-IT" sz="2000"/>
          </a:p>
        </p:txBody>
      </p:sp>
      <p:sp>
        <p:nvSpPr>
          <p:cNvPr id="5" name="Segnaposto piè di pagina 4">
            <a:extLst>
              <a:ext uri="{FF2B5EF4-FFF2-40B4-BE49-F238E27FC236}">
                <a16:creationId xmlns:a16="http://schemas.microsoft.com/office/drawing/2014/main" xmlns="" id="{61312981-3C8D-4AF2-BB28-E0A78E1EEE05}"/>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8502F73F-0156-452D-998E-F3FB4947C79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29</a:t>
            </a:fld>
            <a:endParaRPr lang="it-IT"/>
          </a:p>
        </p:txBody>
      </p:sp>
      <p:graphicFrame>
        <p:nvGraphicFramePr>
          <p:cNvPr id="7" name="Segnaposto contenuto 2">
            <a:extLst>
              <a:ext uri="{FF2B5EF4-FFF2-40B4-BE49-F238E27FC236}">
                <a16:creationId xmlns:a16="http://schemas.microsoft.com/office/drawing/2014/main" xmlns="" id="{A6E571C0-C128-4336-990A-3A885C6B5520}"/>
              </a:ext>
            </a:extLst>
          </p:cNvPr>
          <p:cNvGraphicFramePr>
            <a:graphicFrameLocks noGrp="1"/>
          </p:cNvGraphicFramePr>
          <p:nvPr>
            <p:ph idx="1"/>
            <p:extLst>
              <p:ext uri="{D42A27DB-BD31-4B8C-83A1-F6EECF244321}">
                <p14:modId xmlns:p14="http://schemas.microsoft.com/office/powerpoint/2010/main" val="2347172089"/>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11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A9FFE7B-98D7-4B99-ADA3-49E492C246C1}"/>
              </a:ext>
            </a:extLst>
          </p:cNvPr>
          <p:cNvSpPr>
            <a:spLocks noGrp="1"/>
          </p:cNvSpPr>
          <p:nvPr>
            <p:ph type="title"/>
          </p:nvPr>
        </p:nvSpPr>
        <p:spPr/>
        <p:txBody>
          <a:bodyPr/>
          <a:lstStyle/>
          <a:p>
            <a:r>
              <a:rPr lang="it-IT" dirty="0"/>
              <a:t>Soggetti incaricati della revisione legale</a:t>
            </a:r>
          </a:p>
        </p:txBody>
      </p:sp>
      <p:sp>
        <p:nvSpPr>
          <p:cNvPr id="3" name="Segnaposto contenuto 2">
            <a:extLst>
              <a:ext uri="{FF2B5EF4-FFF2-40B4-BE49-F238E27FC236}">
                <a16:creationId xmlns:a16="http://schemas.microsoft.com/office/drawing/2014/main" xmlns="" id="{5D89664D-13B3-4FE2-9AE6-A9E2108AD394}"/>
              </a:ext>
            </a:extLst>
          </p:cNvPr>
          <p:cNvSpPr>
            <a:spLocks noGrp="1"/>
          </p:cNvSpPr>
          <p:nvPr>
            <p:ph idx="1"/>
          </p:nvPr>
        </p:nvSpPr>
        <p:spPr/>
        <p:txBody>
          <a:bodyPr>
            <a:normAutofit/>
          </a:bodyPr>
          <a:lstStyle/>
          <a:p>
            <a:endParaRPr lang="it-IT" sz="3600" dirty="0"/>
          </a:p>
        </p:txBody>
      </p:sp>
      <p:sp>
        <p:nvSpPr>
          <p:cNvPr id="4" name="Segnaposto piè di pagina 3">
            <a:extLst>
              <a:ext uri="{FF2B5EF4-FFF2-40B4-BE49-F238E27FC236}">
                <a16:creationId xmlns:a16="http://schemas.microsoft.com/office/drawing/2014/main" xmlns="" id="{908EC1FE-5455-4C29-9622-732BFBFFD104}"/>
              </a:ext>
            </a:extLst>
          </p:cNvPr>
          <p:cNvSpPr>
            <a:spLocks noGrp="1"/>
          </p:cNvSpPr>
          <p:nvPr>
            <p:ph type="ftr" sz="quarter" idx="11"/>
          </p:nvPr>
        </p:nvSpPr>
        <p:spPr/>
        <p:txBody>
          <a:bodyPr/>
          <a:lstStyle/>
          <a:p>
            <a:r>
              <a:rPr lang="it-IT"/>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A41404AD-D2A3-4DEA-A9D5-B1466E247FC3}"/>
              </a:ext>
            </a:extLst>
          </p:cNvPr>
          <p:cNvSpPr>
            <a:spLocks noGrp="1"/>
          </p:cNvSpPr>
          <p:nvPr>
            <p:ph type="sldNum" sz="quarter" idx="12"/>
          </p:nvPr>
        </p:nvSpPr>
        <p:spPr/>
        <p:txBody>
          <a:bodyPr/>
          <a:lstStyle/>
          <a:p>
            <a:fld id="{4E96FCB2-16FF-4EBF-A7CE-F444A26908E1}" type="slidenum">
              <a:rPr lang="it-IT" smtClean="0"/>
              <a:t>3</a:t>
            </a:fld>
            <a:endParaRPr lang="it-IT"/>
          </a:p>
        </p:txBody>
      </p:sp>
      <p:sp>
        <p:nvSpPr>
          <p:cNvPr id="6" name="Rectangle 12">
            <a:extLst>
              <a:ext uri="{FF2B5EF4-FFF2-40B4-BE49-F238E27FC236}">
                <a16:creationId xmlns:a16="http://schemas.microsoft.com/office/drawing/2014/main" xmlns="" id="{941A187C-2982-4CE2-8FFB-ECEB2DF2140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7" name="Group 1">
            <a:extLst>
              <a:ext uri="{FF2B5EF4-FFF2-40B4-BE49-F238E27FC236}">
                <a16:creationId xmlns:a16="http://schemas.microsoft.com/office/drawing/2014/main" xmlns="" id="{ABB2FDC1-2DAF-45C1-BFE6-0A2FE5786406}"/>
              </a:ext>
            </a:extLst>
          </p:cNvPr>
          <p:cNvGrpSpPr>
            <a:grpSpLocks noChangeAspect="1"/>
          </p:cNvGrpSpPr>
          <p:nvPr/>
        </p:nvGrpSpPr>
        <p:grpSpPr bwMode="auto">
          <a:xfrm>
            <a:off x="2416045" y="2620529"/>
            <a:ext cx="7359909" cy="3223803"/>
            <a:chOff x="2034" y="5776"/>
            <a:chExt cx="7510" cy="3291"/>
          </a:xfrm>
        </p:grpSpPr>
        <p:sp>
          <p:nvSpPr>
            <p:cNvPr id="8" name="AutoShape 11">
              <a:extLst>
                <a:ext uri="{FF2B5EF4-FFF2-40B4-BE49-F238E27FC236}">
                  <a16:creationId xmlns:a16="http://schemas.microsoft.com/office/drawing/2014/main" xmlns="" id="{79C6E982-4786-4F7E-9647-F54100C2C4A1}"/>
                </a:ext>
              </a:extLst>
            </p:cNvPr>
            <p:cNvSpPr>
              <a:spLocks noChangeAspect="1" noChangeArrowheads="1" noTextEdit="1"/>
            </p:cNvSpPr>
            <p:nvPr/>
          </p:nvSpPr>
          <p:spPr bwMode="auto">
            <a:xfrm>
              <a:off x="2034" y="5776"/>
              <a:ext cx="7510" cy="3291"/>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it-IT" sz="3600" dirty="0"/>
            </a:p>
          </p:txBody>
        </p:sp>
        <p:sp>
          <p:nvSpPr>
            <p:cNvPr id="9" name="Text Box 10">
              <a:extLst>
                <a:ext uri="{FF2B5EF4-FFF2-40B4-BE49-F238E27FC236}">
                  <a16:creationId xmlns:a16="http://schemas.microsoft.com/office/drawing/2014/main" xmlns="" id="{1CDEE6F6-A9AF-4A7F-919B-4DAE743C307E}"/>
                </a:ext>
              </a:extLst>
            </p:cNvPr>
            <p:cNvSpPr txBox="1">
              <a:spLocks noChangeArrowheads="1"/>
            </p:cNvSpPr>
            <p:nvPr/>
          </p:nvSpPr>
          <p:spPr bwMode="auto">
            <a:xfrm>
              <a:off x="4558" y="5994"/>
              <a:ext cx="2160" cy="407"/>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Revisione legale dei conti</a:t>
              </a:r>
              <a:endParaRPr kumimoji="0" lang="it-IT" altLang="it-IT" sz="36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xmlns="" id="{E0BF4D2E-F43A-4E6A-B109-1F4EFD015B93}"/>
                </a:ext>
              </a:extLst>
            </p:cNvPr>
            <p:cNvSpPr>
              <a:spLocks noChangeShapeType="1"/>
            </p:cNvSpPr>
            <p:nvPr/>
          </p:nvSpPr>
          <p:spPr bwMode="auto">
            <a:xfrm>
              <a:off x="5638" y="6426"/>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600"/>
            </a:p>
          </p:txBody>
        </p:sp>
        <p:sp>
          <p:nvSpPr>
            <p:cNvPr id="11" name="Text Box 8">
              <a:extLst>
                <a:ext uri="{FF2B5EF4-FFF2-40B4-BE49-F238E27FC236}">
                  <a16:creationId xmlns:a16="http://schemas.microsoft.com/office/drawing/2014/main" xmlns="" id="{2C94C29F-8CBD-4415-A072-06C68E5F4764}"/>
                </a:ext>
              </a:extLst>
            </p:cNvPr>
            <p:cNvSpPr txBox="1">
              <a:spLocks noChangeArrowheads="1"/>
            </p:cNvSpPr>
            <p:nvPr/>
          </p:nvSpPr>
          <p:spPr bwMode="auto">
            <a:xfrm>
              <a:off x="6874" y="7662"/>
              <a:ext cx="2160" cy="12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Collegio sindacale con i membri iscritti nel Registro dei revisori e sindaco unico iscritto nel Registro dei revisori</a:t>
              </a:r>
              <a:endParaRPr kumimoji="0" lang="it-IT" altLang="it-IT" sz="3600" b="0" i="0" u="none" strike="noStrike" cap="none" normalizeH="0" baseline="0">
                <a:ln>
                  <a:noFill/>
                </a:ln>
                <a:solidFill>
                  <a:schemeClr val="tx1"/>
                </a:solidFill>
                <a:effectLst/>
                <a:latin typeface="Arial" panose="020B0604020202020204" pitchFamily="34" charset="0"/>
              </a:endParaRPr>
            </a:p>
          </p:txBody>
        </p:sp>
        <p:sp>
          <p:nvSpPr>
            <p:cNvPr id="12" name="Text Box 7">
              <a:extLst>
                <a:ext uri="{FF2B5EF4-FFF2-40B4-BE49-F238E27FC236}">
                  <a16:creationId xmlns:a16="http://schemas.microsoft.com/office/drawing/2014/main" xmlns="" id="{D3619E10-660F-4B36-9731-B9BA92FD8E08}"/>
                </a:ext>
              </a:extLst>
            </p:cNvPr>
            <p:cNvSpPr txBox="1">
              <a:spLocks noChangeArrowheads="1"/>
            </p:cNvSpPr>
            <p:nvPr/>
          </p:nvSpPr>
          <p:spPr bwMode="auto">
            <a:xfrm>
              <a:off x="4564" y="6665"/>
              <a:ext cx="2160" cy="45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1"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può essere svolta da </a:t>
              </a:r>
              <a:endParaRPr kumimoji="0" lang="it-IT" altLang="it-IT" sz="3600" b="0" i="0" u="none" strike="noStrike" cap="none" normalizeH="0" baseline="0">
                <a:ln>
                  <a:noFill/>
                </a:ln>
                <a:solidFill>
                  <a:schemeClr val="tx1"/>
                </a:solidFill>
                <a:effectLst/>
                <a:latin typeface="Arial" panose="020B0604020202020204" pitchFamily="34" charset="0"/>
              </a:endParaRPr>
            </a:p>
          </p:txBody>
        </p:sp>
        <p:sp>
          <p:nvSpPr>
            <p:cNvPr id="13" name="Text Box 6">
              <a:extLst>
                <a:ext uri="{FF2B5EF4-FFF2-40B4-BE49-F238E27FC236}">
                  <a16:creationId xmlns:a16="http://schemas.microsoft.com/office/drawing/2014/main" xmlns="" id="{8700984A-16C7-4479-9FF3-C9E655BF3A7D}"/>
                </a:ext>
              </a:extLst>
            </p:cNvPr>
            <p:cNvSpPr txBox="1">
              <a:spLocks noChangeArrowheads="1"/>
            </p:cNvSpPr>
            <p:nvPr/>
          </p:nvSpPr>
          <p:spPr bwMode="auto">
            <a:xfrm>
              <a:off x="2254" y="7662"/>
              <a:ext cx="2160" cy="12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Revisore legale dei conti iscritto nel Registro </a:t>
              </a:r>
              <a:br>
                <a:rPr kumimoji="0" lang="it-IT" altLang="it-IT" sz="14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br>
              <a:r>
                <a:rPr kumimoji="0" lang="it-IT" altLang="it-IT" sz="14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dei revisori</a:t>
              </a:r>
              <a:endParaRPr kumimoji="0" lang="it-IT" altLang="it-IT" sz="3600" b="0" i="0" u="none" strike="noStrike" cap="none" normalizeH="0" baseline="0">
                <a:ln>
                  <a:noFill/>
                </a:ln>
                <a:solidFill>
                  <a:schemeClr val="tx1"/>
                </a:solidFill>
                <a:effectLst/>
                <a:latin typeface="Arial" panose="020B0604020202020204" pitchFamily="34" charset="0"/>
              </a:endParaRPr>
            </a:p>
          </p:txBody>
        </p:sp>
        <p:sp>
          <p:nvSpPr>
            <p:cNvPr id="14" name="Text Box 5">
              <a:extLst>
                <a:ext uri="{FF2B5EF4-FFF2-40B4-BE49-F238E27FC236}">
                  <a16:creationId xmlns:a16="http://schemas.microsoft.com/office/drawing/2014/main" xmlns="" id="{28EF016D-1EB7-48E8-8022-0169BE32D76C}"/>
                </a:ext>
              </a:extLst>
            </p:cNvPr>
            <p:cNvSpPr txBox="1">
              <a:spLocks noChangeArrowheads="1"/>
            </p:cNvSpPr>
            <p:nvPr/>
          </p:nvSpPr>
          <p:spPr bwMode="auto">
            <a:xfrm>
              <a:off x="4564" y="7662"/>
              <a:ext cx="2160" cy="12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Società di revisione legale iscritta nel Registro </a:t>
              </a:r>
              <a:br>
                <a:rPr kumimoji="0" lang="it-IT" altLang="it-IT" sz="14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br>
              <a:r>
                <a:rPr kumimoji="0" lang="it-IT" altLang="it-IT" sz="14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dei revisori</a:t>
              </a:r>
              <a:endParaRPr kumimoji="0" lang="it-IT" altLang="it-IT" sz="3600" b="0" i="0" u="none" strike="noStrike" cap="none" normalizeH="0" baseline="0">
                <a:ln>
                  <a:noFill/>
                </a:ln>
                <a:solidFill>
                  <a:schemeClr val="tx1"/>
                </a:solidFill>
                <a:effectLst/>
                <a:latin typeface="Arial" panose="020B0604020202020204" pitchFamily="34" charset="0"/>
              </a:endParaRPr>
            </a:p>
          </p:txBody>
        </p:sp>
        <p:sp>
          <p:nvSpPr>
            <p:cNvPr id="15" name="AutoShape 4">
              <a:extLst>
                <a:ext uri="{FF2B5EF4-FFF2-40B4-BE49-F238E27FC236}">
                  <a16:creationId xmlns:a16="http://schemas.microsoft.com/office/drawing/2014/main" xmlns="" id="{96FA9FD2-4714-4DB8-9232-D9AA963961E6}"/>
                </a:ext>
              </a:extLst>
            </p:cNvPr>
            <p:cNvSpPr>
              <a:spLocks noChangeShapeType="1"/>
            </p:cNvSpPr>
            <p:nvPr/>
          </p:nvSpPr>
          <p:spPr bwMode="auto">
            <a:xfrm rot="5400000">
              <a:off x="4219" y="6237"/>
              <a:ext cx="540" cy="231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600"/>
            </a:p>
          </p:txBody>
        </p:sp>
        <p:sp>
          <p:nvSpPr>
            <p:cNvPr id="16" name="AutoShape 3">
              <a:extLst>
                <a:ext uri="{FF2B5EF4-FFF2-40B4-BE49-F238E27FC236}">
                  <a16:creationId xmlns:a16="http://schemas.microsoft.com/office/drawing/2014/main" xmlns="" id="{23988E6B-38D8-4509-8DEA-8C531718EF6F}"/>
                </a:ext>
              </a:extLst>
            </p:cNvPr>
            <p:cNvSpPr>
              <a:spLocks noChangeShapeType="1"/>
            </p:cNvSpPr>
            <p:nvPr/>
          </p:nvSpPr>
          <p:spPr bwMode="auto">
            <a:xfrm rot="16200000" flipH="1">
              <a:off x="6529" y="6237"/>
              <a:ext cx="540" cy="231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600"/>
            </a:p>
          </p:txBody>
        </p:sp>
        <p:sp>
          <p:nvSpPr>
            <p:cNvPr id="17" name="AutoShape 2">
              <a:extLst>
                <a:ext uri="{FF2B5EF4-FFF2-40B4-BE49-F238E27FC236}">
                  <a16:creationId xmlns:a16="http://schemas.microsoft.com/office/drawing/2014/main" xmlns="" id="{8A28716B-88D9-44F8-8CE9-36D57A0D8530}"/>
                </a:ext>
              </a:extLst>
            </p:cNvPr>
            <p:cNvSpPr>
              <a:spLocks noChangeShapeType="1"/>
            </p:cNvSpPr>
            <p:nvPr/>
          </p:nvSpPr>
          <p:spPr bwMode="auto">
            <a:xfrm>
              <a:off x="5644" y="7122"/>
              <a:ext cx="1" cy="54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600"/>
            </a:p>
          </p:txBody>
        </p:sp>
      </p:grpSp>
    </p:spTree>
    <p:extLst>
      <p:ext uri="{BB962C8B-B14F-4D97-AF65-F5344CB8AC3E}">
        <p14:creationId xmlns:p14="http://schemas.microsoft.com/office/powerpoint/2010/main" val="1983088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DB42C37-7C87-4E66-BB12-2F82462232E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2100">
                <a:solidFill>
                  <a:srgbClr val="FFFFFF"/>
                </a:solidFill>
              </a:rPr>
              <a:t>Il quadro concettuale della revisione legale</a:t>
            </a:r>
            <a:br>
              <a:rPr lang="it-IT" sz="2100">
                <a:solidFill>
                  <a:srgbClr val="FFFFFF"/>
                </a:solidFill>
              </a:rPr>
            </a:br>
            <a:r>
              <a:rPr lang="it-IT" sz="2100" i="1">
                <a:solidFill>
                  <a:srgbClr val="FFFFFF"/>
                </a:solidFill>
              </a:rPr>
              <a:t>Errore</a:t>
            </a:r>
          </a:p>
        </p:txBody>
      </p:sp>
      <p:sp>
        <p:nvSpPr>
          <p:cNvPr id="7" name="Segnaposto contenuto 6">
            <a:extLst>
              <a:ext uri="{FF2B5EF4-FFF2-40B4-BE49-F238E27FC236}">
                <a16:creationId xmlns:a16="http://schemas.microsoft.com/office/drawing/2014/main" xmlns="" id="{B6D0120E-0621-47B2-8960-6819B5C8CA2E}"/>
              </a:ext>
            </a:extLst>
          </p:cNvPr>
          <p:cNvSpPr>
            <a:spLocks noGrp="1"/>
          </p:cNvSpPr>
          <p:nvPr>
            <p:ph idx="1"/>
          </p:nvPr>
        </p:nvSpPr>
        <p:spPr>
          <a:xfrm>
            <a:off x="5591695" y="1402080"/>
            <a:ext cx="5320696" cy="4053840"/>
          </a:xfrm>
        </p:spPr>
        <p:txBody>
          <a:bodyPr anchor="ctr">
            <a:normAutofit/>
          </a:bodyPr>
          <a:lstStyle/>
          <a:p>
            <a:r>
              <a:rPr lang="en-US" i="1"/>
              <a:t>“Errore - Una differenza tra l’</a:t>
            </a:r>
            <a:r>
              <a:rPr lang="en-US" b="1" i="1"/>
              <a:t>importo</a:t>
            </a:r>
            <a:r>
              <a:rPr lang="en-US" i="1"/>
              <a:t>, la </a:t>
            </a:r>
            <a:r>
              <a:rPr lang="en-US" b="1" i="1"/>
              <a:t>classificazione,</a:t>
            </a:r>
            <a:r>
              <a:rPr lang="en-US" i="1"/>
              <a:t> la </a:t>
            </a:r>
            <a:r>
              <a:rPr lang="en-US" b="1" i="1"/>
              <a:t>presentazione</a:t>
            </a:r>
            <a:r>
              <a:rPr lang="en-US" i="1"/>
              <a:t> o l</a:t>
            </a:r>
            <a:r>
              <a:rPr lang="en-US" b="1" i="1"/>
              <a:t>’informativa</a:t>
            </a:r>
            <a:r>
              <a:rPr lang="en-US" i="1"/>
              <a:t> di una voce iscritta in un prospetto di bilancio e l’importo, la classificazione, la presentazione o l’informativa richiesti per tale voce affinché sia conforme al quadro normativo sull’informazione finanziaria applicabile. Gli errori possono essere originati da comportamenti o eventi </a:t>
            </a:r>
            <a:r>
              <a:rPr lang="en-US" b="1" i="1"/>
              <a:t>non intenzionali </a:t>
            </a:r>
            <a:r>
              <a:rPr lang="en-US" i="1"/>
              <a:t>o da </a:t>
            </a:r>
            <a:r>
              <a:rPr lang="en-US" b="1" i="1"/>
              <a:t>frodi</a:t>
            </a:r>
            <a:r>
              <a:rPr lang="en-US" i="1"/>
              <a:t>. (…)”</a:t>
            </a:r>
          </a:p>
          <a:p>
            <a:r>
              <a:rPr lang="en-US" i="1"/>
              <a:t>(ISA Italia 200.13 i))</a:t>
            </a:r>
            <a:endParaRPr lang="it-IT" i="1"/>
          </a:p>
        </p:txBody>
      </p:sp>
      <p:sp>
        <p:nvSpPr>
          <p:cNvPr id="3" name="Segnaposto piè di pagina 2">
            <a:extLst>
              <a:ext uri="{FF2B5EF4-FFF2-40B4-BE49-F238E27FC236}">
                <a16:creationId xmlns:a16="http://schemas.microsoft.com/office/drawing/2014/main" xmlns="" id="{0A7A0030-9399-471B-BDB2-9ECF25DD7298}"/>
              </a:ext>
            </a:extLst>
          </p:cNvPr>
          <p:cNvSpPr>
            <a:spLocks noGrp="1"/>
          </p:cNvSpPr>
          <p:nvPr>
            <p:ph type="ftr" sz="quarter" idx="11"/>
          </p:nvPr>
        </p:nvSpPr>
        <p:spPr>
          <a:xfrm>
            <a:off x="5591694" y="6236208"/>
            <a:ext cx="4853331" cy="320040"/>
          </a:xfrm>
        </p:spPr>
        <p:txBody>
          <a:bodyPr>
            <a:normAutofit/>
          </a:bodyPr>
          <a:lstStyle/>
          <a:p>
            <a:pPr>
              <a:spcAft>
                <a:spcPts val="600"/>
              </a:spcAft>
            </a:pPr>
            <a:r>
              <a:rPr lang="it-IT">
                <a:solidFill>
                  <a:schemeClr val="tx2">
                    <a:alpha val="70000"/>
                  </a:schemeClr>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8502F73F-0156-452D-998E-F3FB4947C79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30</a:t>
            </a:fld>
            <a:endParaRPr lang="it-IT"/>
          </a:p>
        </p:txBody>
      </p:sp>
    </p:spTree>
    <p:extLst>
      <p:ext uri="{BB962C8B-B14F-4D97-AF65-F5344CB8AC3E}">
        <p14:creationId xmlns:p14="http://schemas.microsoft.com/office/powerpoint/2010/main" val="1158004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B42C37-7C87-4E66-BB12-2F82462232EC}"/>
              </a:ext>
            </a:extLst>
          </p:cNvPr>
          <p:cNvSpPr>
            <a:spLocks noGrp="1"/>
          </p:cNvSpPr>
          <p:nvPr>
            <p:ph type="title"/>
          </p:nvPr>
        </p:nvSpPr>
        <p:spPr/>
        <p:txBody>
          <a:bodyPr>
            <a:normAutofit fontScale="90000"/>
          </a:bodyPr>
          <a:lstStyle/>
          <a:p>
            <a:r>
              <a:rPr lang="it-IT" dirty="0"/>
              <a:t>Il quadro concettuale della revisione legale</a:t>
            </a:r>
            <a:br>
              <a:rPr lang="it-IT" dirty="0"/>
            </a:br>
            <a:r>
              <a:rPr lang="it-IT" sz="2000" i="1" dirty="0"/>
              <a:t>Errore</a:t>
            </a:r>
            <a:endParaRPr lang="it-IT" i="1" dirty="0"/>
          </a:p>
        </p:txBody>
      </p:sp>
      <p:sp>
        <p:nvSpPr>
          <p:cNvPr id="6" name="Segnaposto contenuto 5">
            <a:extLst>
              <a:ext uri="{FF2B5EF4-FFF2-40B4-BE49-F238E27FC236}">
                <a16:creationId xmlns:a16="http://schemas.microsoft.com/office/drawing/2014/main" xmlns="" id="{A1E3371A-7EC0-47DC-8316-BAE75E0DC167}"/>
              </a:ext>
            </a:extLst>
          </p:cNvPr>
          <p:cNvSpPr>
            <a:spLocks noGrp="1"/>
          </p:cNvSpPr>
          <p:nvPr>
            <p:ph sz="half" idx="1"/>
          </p:nvPr>
        </p:nvSpPr>
        <p:spPr>
          <a:xfrm>
            <a:off x="2027430" y="2592324"/>
            <a:ext cx="4043563" cy="4519878"/>
          </a:xfrm>
        </p:spPr>
        <p:txBody>
          <a:bodyPr/>
          <a:lstStyle/>
          <a:p>
            <a:pPr lvl="0"/>
            <a:r>
              <a:rPr lang="it-IT" sz="2000" i="1" dirty="0"/>
              <a:t>Intenzionalità</a:t>
            </a:r>
            <a:endParaRPr lang="it-IT" sz="2000" dirty="0"/>
          </a:p>
          <a:p>
            <a:pPr lvl="1"/>
            <a:r>
              <a:rPr lang="it-IT" sz="1600" i="1" dirty="0"/>
              <a:t>Errori non intenzionali</a:t>
            </a:r>
            <a:endParaRPr lang="it-IT" sz="1600" dirty="0"/>
          </a:p>
          <a:p>
            <a:pPr lvl="1"/>
            <a:r>
              <a:rPr lang="it-IT" sz="1600" i="1" dirty="0"/>
              <a:t>Errori intenzionali (Frodi)</a:t>
            </a:r>
            <a:endParaRPr lang="it-IT" sz="1050" dirty="0"/>
          </a:p>
          <a:p>
            <a:pPr lvl="0"/>
            <a:endParaRPr lang="it-IT" sz="2000" i="1" dirty="0"/>
          </a:p>
          <a:p>
            <a:pPr lvl="0"/>
            <a:r>
              <a:rPr lang="it-IT" sz="2000" i="1" dirty="0"/>
              <a:t>Impatto sul bilancio</a:t>
            </a:r>
            <a:endParaRPr lang="it-IT" sz="2000" dirty="0"/>
          </a:p>
          <a:p>
            <a:pPr lvl="1"/>
            <a:r>
              <a:rPr lang="it-IT" sz="1600" i="1" dirty="0"/>
              <a:t>Errori di importo</a:t>
            </a:r>
            <a:endParaRPr lang="it-IT" sz="1600" dirty="0"/>
          </a:p>
          <a:p>
            <a:pPr lvl="1"/>
            <a:r>
              <a:rPr lang="it-IT" sz="1600" i="1" dirty="0"/>
              <a:t>Errori di classificazione</a:t>
            </a:r>
            <a:endParaRPr lang="it-IT" sz="1600" dirty="0"/>
          </a:p>
          <a:p>
            <a:pPr lvl="1"/>
            <a:r>
              <a:rPr lang="it-IT" sz="1600" i="1" dirty="0"/>
              <a:t>Errori di presentazione</a:t>
            </a:r>
            <a:endParaRPr lang="it-IT" sz="1600" dirty="0"/>
          </a:p>
          <a:p>
            <a:pPr lvl="1"/>
            <a:r>
              <a:rPr lang="it-IT" sz="1600" i="1" dirty="0"/>
              <a:t>Errori di informativa</a:t>
            </a:r>
            <a:endParaRPr lang="it-IT" sz="1600" dirty="0"/>
          </a:p>
        </p:txBody>
      </p:sp>
      <p:sp>
        <p:nvSpPr>
          <p:cNvPr id="3" name="Segnaposto contenuto 2">
            <a:extLst>
              <a:ext uri="{FF2B5EF4-FFF2-40B4-BE49-F238E27FC236}">
                <a16:creationId xmlns:a16="http://schemas.microsoft.com/office/drawing/2014/main" xmlns="" id="{AD291E08-5025-482F-A5D2-3B75752078DA}"/>
              </a:ext>
            </a:extLst>
          </p:cNvPr>
          <p:cNvSpPr>
            <a:spLocks noGrp="1"/>
          </p:cNvSpPr>
          <p:nvPr>
            <p:ph sz="half" idx="2"/>
          </p:nvPr>
        </p:nvSpPr>
        <p:spPr>
          <a:xfrm>
            <a:off x="6338315" y="3626873"/>
            <a:ext cx="4270247" cy="3101982"/>
          </a:xfrm>
        </p:spPr>
        <p:txBody>
          <a:bodyPr/>
          <a:lstStyle/>
          <a:p>
            <a:pPr lvl="0"/>
            <a:r>
              <a:rPr lang="it-IT" sz="2000" i="1" dirty="0"/>
              <a:t>Esito finale</a:t>
            </a:r>
            <a:endParaRPr lang="it-IT" sz="2000" dirty="0"/>
          </a:p>
          <a:p>
            <a:pPr lvl="1"/>
            <a:r>
              <a:rPr lang="it-IT" sz="1600" i="1" dirty="0"/>
              <a:t>Errori corretti</a:t>
            </a:r>
            <a:endParaRPr lang="it-IT" sz="1600" dirty="0"/>
          </a:p>
          <a:p>
            <a:pPr lvl="1"/>
            <a:r>
              <a:rPr lang="it-IT" sz="1600" i="1" dirty="0"/>
              <a:t>Errori non corretti</a:t>
            </a:r>
            <a:endParaRPr lang="it-IT" sz="1600" dirty="0"/>
          </a:p>
          <a:p>
            <a:endParaRPr lang="it-IT" dirty="0"/>
          </a:p>
        </p:txBody>
      </p:sp>
      <p:sp>
        <p:nvSpPr>
          <p:cNvPr id="4" name="Segnaposto numero diapositiva 3">
            <a:extLst>
              <a:ext uri="{FF2B5EF4-FFF2-40B4-BE49-F238E27FC236}">
                <a16:creationId xmlns:a16="http://schemas.microsoft.com/office/drawing/2014/main" xmlns="" id="{8502F73F-0156-452D-998E-F3FB4947C79D}"/>
              </a:ext>
            </a:extLst>
          </p:cNvPr>
          <p:cNvSpPr>
            <a:spLocks noGrp="1"/>
          </p:cNvSpPr>
          <p:nvPr>
            <p:ph type="sldNum" sz="quarter" idx="12"/>
          </p:nvPr>
        </p:nvSpPr>
        <p:spPr/>
        <p:txBody>
          <a:bodyPr/>
          <a:lstStyle/>
          <a:p>
            <a:fld id="{765C7BC0-07FA-2445-8B41-4B558EF3403A}" type="slidenum">
              <a:rPr lang="it-IT" smtClean="0"/>
              <a:pPr/>
              <a:t>31</a:t>
            </a:fld>
            <a:endParaRPr lang="it-IT"/>
          </a:p>
        </p:txBody>
      </p:sp>
      <p:sp>
        <p:nvSpPr>
          <p:cNvPr id="5" name="Segnaposto piè di pagina 4">
            <a:extLst>
              <a:ext uri="{FF2B5EF4-FFF2-40B4-BE49-F238E27FC236}">
                <a16:creationId xmlns:a16="http://schemas.microsoft.com/office/drawing/2014/main" xmlns="" id="{465259A3-6CB3-4BFB-96C0-DC3148D5A40E}"/>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3686930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DB42C37-7C87-4E66-BB12-2F82462232EC}"/>
              </a:ext>
            </a:extLst>
          </p:cNvPr>
          <p:cNvSpPr>
            <a:spLocks noGrp="1"/>
          </p:cNvSpPr>
          <p:nvPr>
            <p:ph type="title"/>
          </p:nvPr>
        </p:nvSpPr>
        <p:spPr>
          <a:xfrm>
            <a:off x="2231136" y="467418"/>
            <a:ext cx="7729728" cy="1188720"/>
          </a:xfrm>
          <a:solidFill>
            <a:srgbClr val="FFFFFF"/>
          </a:solidFill>
        </p:spPr>
        <p:txBody>
          <a:bodyPr>
            <a:normAutofit/>
          </a:bodyPr>
          <a:lstStyle/>
          <a:p>
            <a:r>
              <a:rPr lang="it-IT" sz="2000"/>
              <a:t>Il quadro concettuale della revisione legale</a:t>
            </a:r>
            <a:br>
              <a:rPr lang="it-IT" sz="2000"/>
            </a:br>
            <a:r>
              <a:rPr lang="it-IT" sz="2000" i="1"/>
              <a:t>La significatività dell’errore</a:t>
            </a:r>
          </a:p>
        </p:txBody>
      </p:sp>
      <p:sp>
        <p:nvSpPr>
          <p:cNvPr id="9" name="Segnaposto contenuto 2">
            <a:extLst>
              <a:ext uri="{FF2B5EF4-FFF2-40B4-BE49-F238E27FC236}">
                <a16:creationId xmlns:a16="http://schemas.microsoft.com/office/drawing/2014/main" xmlns="" id="{6A626A89-06E9-4A12-907C-C84A8AB12F54}"/>
              </a:ext>
            </a:extLst>
          </p:cNvPr>
          <p:cNvSpPr>
            <a:spLocks noGrp="1"/>
          </p:cNvSpPr>
          <p:nvPr>
            <p:ph idx="1"/>
          </p:nvPr>
        </p:nvSpPr>
        <p:spPr>
          <a:xfrm>
            <a:off x="1706062" y="2291262"/>
            <a:ext cx="8779512" cy="2879256"/>
          </a:xfrm>
        </p:spPr>
        <p:txBody>
          <a:bodyPr>
            <a:normAutofit/>
          </a:bodyPr>
          <a:lstStyle/>
          <a:p>
            <a:pPr>
              <a:lnSpc>
                <a:spcPct val="90000"/>
              </a:lnSpc>
            </a:pPr>
            <a:r>
              <a:rPr lang="en-US" sz="1500" i="1">
                <a:solidFill>
                  <a:srgbClr val="404040"/>
                </a:solidFill>
              </a:rPr>
              <a:t>(…) In generale gli errori, incluse le omissioni, sono considerati significativi qualora ci si possa ragionevolmente attendere che essi, singolarmente o nel loro insieme, </a:t>
            </a:r>
            <a:r>
              <a:rPr lang="en-US" sz="1500" b="1" i="1">
                <a:solidFill>
                  <a:srgbClr val="404040"/>
                </a:solidFill>
              </a:rPr>
              <a:t>influenzino le decisioni economiche </a:t>
            </a:r>
            <a:r>
              <a:rPr lang="en-US" sz="1500" i="1">
                <a:solidFill>
                  <a:srgbClr val="404040"/>
                </a:solidFill>
              </a:rPr>
              <a:t>prese dagli utilizzatori sulla base del bilancio.</a:t>
            </a:r>
          </a:p>
          <a:p>
            <a:pPr>
              <a:lnSpc>
                <a:spcPct val="90000"/>
              </a:lnSpc>
            </a:pPr>
            <a:r>
              <a:rPr lang="en-US" sz="1500" i="1">
                <a:solidFill>
                  <a:srgbClr val="404040"/>
                </a:solidFill>
              </a:rPr>
              <a:t> I giudizi sulla significatività sono formulati alla luce delle circostanze contingenti e sono influenzati dalla </a:t>
            </a:r>
            <a:r>
              <a:rPr lang="en-US" sz="1500" b="1" i="1">
                <a:solidFill>
                  <a:srgbClr val="404040"/>
                </a:solidFill>
              </a:rPr>
              <a:t>percezione da parte del revisore </a:t>
            </a:r>
            <a:r>
              <a:rPr lang="en-US" sz="1500" i="1">
                <a:solidFill>
                  <a:srgbClr val="404040"/>
                </a:solidFill>
              </a:rPr>
              <a:t>delle esigenze di informativa finanziaria degli utilizzatori del bilancio, nonché dall’entità o dalla natura dell’errore, o da una combinazione di entrambe.</a:t>
            </a:r>
          </a:p>
          <a:p>
            <a:pPr>
              <a:lnSpc>
                <a:spcPct val="90000"/>
              </a:lnSpc>
            </a:pPr>
            <a:r>
              <a:rPr lang="en-US" sz="1500" i="1">
                <a:solidFill>
                  <a:srgbClr val="404040"/>
                </a:solidFill>
              </a:rPr>
              <a:t> Il giudizio del revisore riguarda il bilancio </a:t>
            </a:r>
            <a:r>
              <a:rPr lang="en-US" sz="1500" b="1" i="1">
                <a:solidFill>
                  <a:srgbClr val="404040"/>
                </a:solidFill>
              </a:rPr>
              <a:t>nel suo complesso </a:t>
            </a:r>
            <a:r>
              <a:rPr lang="en-US" sz="1500" i="1">
                <a:solidFill>
                  <a:srgbClr val="404040"/>
                </a:solidFill>
              </a:rPr>
              <a:t>e quindi il revisore non è responsabile dell’individuazione degli errori che non siano significativi per il bilancio nel suo complesso.</a:t>
            </a:r>
          </a:p>
          <a:p>
            <a:pPr>
              <a:lnSpc>
                <a:spcPct val="90000"/>
              </a:lnSpc>
            </a:pPr>
            <a:endParaRPr lang="en-US" sz="1500" i="1">
              <a:solidFill>
                <a:srgbClr val="404040"/>
              </a:solidFill>
            </a:endParaRPr>
          </a:p>
          <a:p>
            <a:pPr>
              <a:lnSpc>
                <a:spcPct val="90000"/>
              </a:lnSpc>
            </a:pPr>
            <a:r>
              <a:rPr lang="en-US" sz="1500" i="1">
                <a:solidFill>
                  <a:srgbClr val="404040"/>
                </a:solidFill>
              </a:rPr>
              <a:t>(ISA Italia 200.6)</a:t>
            </a:r>
            <a:endParaRPr lang="it-IT" sz="1500" i="1">
              <a:solidFill>
                <a:srgbClr val="404040"/>
              </a:solidFill>
            </a:endParaRPr>
          </a:p>
        </p:txBody>
      </p:sp>
      <p:sp>
        <p:nvSpPr>
          <p:cNvPr id="5" name="Segnaposto piè di pagina 4">
            <a:extLst>
              <a:ext uri="{FF2B5EF4-FFF2-40B4-BE49-F238E27FC236}">
                <a16:creationId xmlns:a16="http://schemas.microsoft.com/office/drawing/2014/main" xmlns="" id="{343B132A-B63D-4D17-991C-192868BF4BFC}"/>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solidFill>
                  <a:srgbClr val="FFFFFF"/>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8502F73F-0156-452D-998E-F3FB4947C79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32</a:t>
            </a:fld>
            <a:endParaRPr lang="it-IT"/>
          </a:p>
        </p:txBody>
      </p:sp>
    </p:spTree>
    <p:extLst>
      <p:ext uri="{BB962C8B-B14F-4D97-AF65-F5344CB8AC3E}">
        <p14:creationId xmlns:p14="http://schemas.microsoft.com/office/powerpoint/2010/main" val="3674605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419501C6-F015-4273-AF88-E0F6C8538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CA677DB7-5829-45BD-9754-5EC484CC42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DB42C37-7C87-4E66-BB12-2F82462232EC}"/>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1500"/>
              <a:t>Il quadro concettuale della revisione legale</a:t>
            </a:r>
            <a:br>
              <a:rPr lang="en-US" sz="1500"/>
            </a:br>
            <a:r>
              <a:rPr lang="en-US" sz="1500" i="1"/>
              <a:t>la significatività dell’errore</a:t>
            </a:r>
          </a:p>
        </p:txBody>
      </p:sp>
      <p:sp>
        <p:nvSpPr>
          <p:cNvPr id="3" name="Segnaposto piè di pagina 2">
            <a:extLst>
              <a:ext uri="{FF2B5EF4-FFF2-40B4-BE49-F238E27FC236}">
                <a16:creationId xmlns:a16="http://schemas.microsoft.com/office/drawing/2014/main" xmlns="" id="{179F8CDF-037D-4DCF-9CDB-E50165B6174D}"/>
              </a:ext>
            </a:extLst>
          </p:cNvPr>
          <p:cNvSpPr>
            <a:spLocks noGrp="1"/>
          </p:cNvSpPr>
          <p:nvPr>
            <p:ph type="ftr" sz="quarter" idx="11"/>
          </p:nvPr>
        </p:nvSpPr>
        <p:spPr>
          <a:xfrm>
            <a:off x="804672" y="6224660"/>
            <a:ext cx="3705203" cy="313300"/>
          </a:xfrm>
        </p:spPr>
        <p:txBody>
          <a:bodyPr vert="horz" lIns="91440" tIns="45720" rIns="91440" bIns="45720" rtlCol="0" anchor="ctr">
            <a:normAutofit/>
          </a:bodyPr>
          <a:lstStyle/>
          <a:p>
            <a:pPr>
              <a:lnSpc>
                <a:spcPct val="90000"/>
              </a:lnSpc>
              <a:spcAft>
                <a:spcPts val="600"/>
              </a:spcAft>
            </a:pPr>
            <a:r>
              <a:rPr lang="en-US" sz="800">
                <a:solidFill>
                  <a:srgbClr val="FFFFFF">
                    <a:alpha val="70000"/>
                  </a:srgbClr>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8502F73F-0156-452D-998E-F3FB4947C79D}"/>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765C7BC0-07FA-2445-8B41-4B558EF3403A}" type="slidenum">
              <a:rPr lang="en-US" smtClean="0"/>
              <a:pPr>
                <a:lnSpc>
                  <a:spcPct val="90000"/>
                </a:lnSpc>
                <a:spcAft>
                  <a:spcPts val="600"/>
                </a:spcAft>
              </a:pPr>
              <a:t>33</a:t>
            </a:fld>
            <a:endParaRPr lang="en-US"/>
          </a:p>
        </p:txBody>
      </p:sp>
      <p:graphicFrame>
        <p:nvGraphicFramePr>
          <p:cNvPr id="5" name="Segnaposto contenuto 4">
            <a:extLst>
              <a:ext uri="{FF2B5EF4-FFF2-40B4-BE49-F238E27FC236}">
                <a16:creationId xmlns:a16="http://schemas.microsoft.com/office/drawing/2014/main" xmlns="" id="{93947586-C0D5-4DF5-A1B9-F95DBA3F7255}"/>
              </a:ext>
            </a:extLst>
          </p:cNvPr>
          <p:cNvGraphicFramePr>
            <a:graphicFrameLocks noGrp="1"/>
          </p:cNvGraphicFramePr>
          <p:nvPr>
            <p:ph idx="1"/>
            <p:extLst>
              <p:ext uri="{D42A27DB-BD31-4B8C-83A1-F6EECF244321}">
                <p14:modId xmlns:p14="http://schemas.microsoft.com/office/powerpoint/2010/main" val="1142100105"/>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111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3D4B342-950A-4C9C-80CA-EA258F18017F}"/>
              </a:ext>
            </a:extLst>
          </p:cNvPr>
          <p:cNvSpPr>
            <a:spLocks noGrp="1"/>
          </p:cNvSpPr>
          <p:nvPr>
            <p:ph type="title"/>
          </p:nvPr>
        </p:nvSpPr>
        <p:spPr>
          <a:xfrm>
            <a:off x="2231136" y="207002"/>
            <a:ext cx="7729728" cy="1188720"/>
          </a:xfrm>
        </p:spPr>
        <p:txBody>
          <a:bodyPr>
            <a:normAutofit fontScale="90000"/>
          </a:bodyPr>
          <a:lstStyle/>
          <a:p>
            <a:r>
              <a:rPr lang="it-IT"/>
              <a:t>Il quadro concettuale della revisione legale</a:t>
            </a:r>
            <a:br>
              <a:rPr lang="it-IT"/>
            </a:br>
            <a:r>
              <a:rPr lang="it-IT" sz="2000" i="1"/>
              <a:t>la significatività dell’errore</a:t>
            </a:r>
            <a:endParaRPr lang="it-IT" dirty="0"/>
          </a:p>
        </p:txBody>
      </p:sp>
      <p:pic>
        <p:nvPicPr>
          <p:cNvPr id="5" name="Segnaposto contenuto 4">
            <a:extLst>
              <a:ext uri="{FF2B5EF4-FFF2-40B4-BE49-F238E27FC236}">
                <a16:creationId xmlns:a16="http://schemas.microsoft.com/office/drawing/2014/main" xmlns="" id="{29381CDB-54D1-4580-9632-ADAB349AC774}"/>
              </a:ext>
            </a:extLst>
          </p:cNvPr>
          <p:cNvPicPr>
            <a:picLocks noGrp="1" noChangeAspect="1"/>
          </p:cNvPicPr>
          <p:nvPr>
            <p:ph idx="1"/>
          </p:nvPr>
        </p:nvPicPr>
        <p:blipFill>
          <a:blip r:embed="rId2"/>
          <a:stretch>
            <a:fillRect/>
          </a:stretch>
        </p:blipFill>
        <p:spPr>
          <a:xfrm>
            <a:off x="2723997" y="1484785"/>
            <a:ext cx="6745906" cy="4320479"/>
          </a:xfrm>
          <a:prstGeom prst="rect">
            <a:avLst/>
          </a:prstGeom>
        </p:spPr>
      </p:pic>
      <p:sp>
        <p:nvSpPr>
          <p:cNvPr id="4" name="Segnaposto numero diapositiva 3">
            <a:extLst>
              <a:ext uri="{FF2B5EF4-FFF2-40B4-BE49-F238E27FC236}">
                <a16:creationId xmlns:a16="http://schemas.microsoft.com/office/drawing/2014/main" xmlns="" id="{B3501AE9-2A20-4859-9621-F4477617EB1A}"/>
              </a:ext>
            </a:extLst>
          </p:cNvPr>
          <p:cNvSpPr>
            <a:spLocks noGrp="1"/>
          </p:cNvSpPr>
          <p:nvPr>
            <p:ph type="sldNum" sz="quarter" idx="12"/>
          </p:nvPr>
        </p:nvSpPr>
        <p:spPr/>
        <p:txBody>
          <a:bodyPr/>
          <a:lstStyle/>
          <a:p>
            <a:fld id="{765C7BC0-07FA-2445-8B41-4B558EF3403A}" type="slidenum">
              <a:rPr lang="it-IT" smtClean="0"/>
              <a:pPr/>
              <a:t>34</a:t>
            </a:fld>
            <a:endParaRPr lang="it-IT"/>
          </a:p>
        </p:txBody>
      </p:sp>
      <p:sp>
        <p:nvSpPr>
          <p:cNvPr id="6" name="CasellaDiTesto 5">
            <a:extLst>
              <a:ext uri="{FF2B5EF4-FFF2-40B4-BE49-F238E27FC236}">
                <a16:creationId xmlns:a16="http://schemas.microsoft.com/office/drawing/2014/main" xmlns="" id="{9EA14CBC-FF58-4F9A-8347-5EE0AD7988B2}"/>
              </a:ext>
            </a:extLst>
          </p:cNvPr>
          <p:cNvSpPr txBox="1"/>
          <p:nvPr/>
        </p:nvSpPr>
        <p:spPr>
          <a:xfrm>
            <a:off x="1782009" y="5983390"/>
            <a:ext cx="8579507" cy="276999"/>
          </a:xfrm>
          <a:prstGeom prst="rect">
            <a:avLst/>
          </a:prstGeom>
          <a:noFill/>
        </p:spPr>
        <p:txBody>
          <a:bodyPr wrap="square" rtlCol="0">
            <a:spAutoFit/>
          </a:bodyPr>
          <a:lstStyle/>
          <a:p>
            <a:r>
              <a:rPr lang="it-IT" sz="1100"/>
              <a:t>Fonte: «Guida all’utilizzo dei principi di revisione internazionali nella revisione contabile delle piccole e medie imprese», IFAC, volume </a:t>
            </a:r>
            <a:r>
              <a:rPr lang="it-IT" sz="1200"/>
              <a:t>1</a:t>
            </a:r>
            <a:endParaRPr lang="it-IT" sz="1200" dirty="0"/>
          </a:p>
        </p:txBody>
      </p:sp>
      <p:sp>
        <p:nvSpPr>
          <p:cNvPr id="3" name="Segnaposto piè di pagina 2">
            <a:extLst>
              <a:ext uri="{FF2B5EF4-FFF2-40B4-BE49-F238E27FC236}">
                <a16:creationId xmlns:a16="http://schemas.microsoft.com/office/drawing/2014/main" xmlns="" id="{24DEE015-F831-44B2-8108-4E71E12D4136}"/>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2217935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2228307" y="378927"/>
            <a:ext cx="7729728" cy="1188720"/>
          </a:xfrm>
        </p:spPr>
        <p:txBody>
          <a:bodyPr>
            <a:normAutofit/>
          </a:bodyPr>
          <a:lstStyle/>
          <a:p>
            <a:r>
              <a:rPr lang="it-IT" sz="3200" dirty="0"/>
              <a:t>La significatività</a:t>
            </a:r>
            <a:br>
              <a:rPr lang="it-IT" sz="3200" dirty="0"/>
            </a:br>
            <a:r>
              <a:rPr lang="it-IT" sz="2400" i="1" dirty="0"/>
              <a:t>come determinarla</a:t>
            </a:r>
            <a:endParaRPr lang="it-IT" sz="2200" dirty="0"/>
          </a:p>
        </p:txBody>
      </p:sp>
      <p:graphicFrame>
        <p:nvGraphicFramePr>
          <p:cNvPr id="4" name="Segnaposto contenuto 3"/>
          <p:cNvGraphicFramePr>
            <a:graphicFrameLocks noGrp="1"/>
          </p:cNvGraphicFramePr>
          <p:nvPr>
            <p:ph idx="1"/>
          </p:nvPr>
        </p:nvGraphicFramePr>
        <p:xfrm>
          <a:off x="1980989" y="1844824"/>
          <a:ext cx="822436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p:cNvSpPr>
            <a:spLocks noGrp="1"/>
          </p:cNvSpPr>
          <p:nvPr>
            <p:ph type="sldNum" sz="quarter" idx="12"/>
          </p:nvPr>
        </p:nvSpPr>
        <p:spPr/>
        <p:txBody>
          <a:bodyPr/>
          <a:lstStyle/>
          <a:p>
            <a:fld id="{765C7BC0-07FA-2445-8B41-4B558EF3403A}" type="slidenum">
              <a:rPr lang="it-IT"/>
              <a:pPr/>
              <a:t>35</a:t>
            </a:fld>
            <a:endParaRPr lang="it-IT"/>
          </a:p>
        </p:txBody>
      </p:sp>
      <p:sp>
        <p:nvSpPr>
          <p:cNvPr id="2" name="CasellaDiTesto 1"/>
          <p:cNvSpPr txBox="1"/>
          <p:nvPr/>
        </p:nvSpPr>
        <p:spPr>
          <a:xfrm>
            <a:off x="2023576" y="188641"/>
            <a:ext cx="8248888" cy="380572"/>
          </a:xfrm>
          <a:prstGeom prst="rect">
            <a:avLst/>
          </a:prstGeom>
          <a:noFill/>
        </p:spPr>
        <p:txBody>
          <a:bodyPr wrap="square" lIns="91430" tIns="45715" rIns="91430" bIns="45715" rtlCol="0">
            <a:spAutoFit/>
          </a:bodyPr>
          <a:lstStyle/>
          <a:p>
            <a:endParaRPr lang="it-IT" dirty="0"/>
          </a:p>
        </p:txBody>
      </p:sp>
      <p:sp>
        <p:nvSpPr>
          <p:cNvPr id="5" name="Segnaposto piè di pagina 4">
            <a:extLst>
              <a:ext uri="{FF2B5EF4-FFF2-40B4-BE49-F238E27FC236}">
                <a16:creationId xmlns:a16="http://schemas.microsoft.com/office/drawing/2014/main" xmlns="" id="{06728FBC-5AB4-4F25-9074-29AC067090D6}"/>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3880020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2100264" y="101930"/>
            <a:ext cx="7729728" cy="1188720"/>
          </a:xfrm>
        </p:spPr>
        <p:txBody>
          <a:bodyPr>
            <a:normAutofit/>
          </a:bodyPr>
          <a:lstStyle/>
          <a:p>
            <a:r>
              <a:rPr lang="it-IT" dirty="0"/>
              <a:t>La significatività</a:t>
            </a:r>
            <a:br>
              <a:rPr lang="it-IT" dirty="0"/>
            </a:br>
            <a:r>
              <a:rPr lang="it-IT" sz="2000" i="1" dirty="0"/>
              <a:t>come determinarla</a:t>
            </a:r>
            <a:endParaRPr lang="it-IT" sz="2200" dirty="0">
              <a:solidFill>
                <a:srgbClr val="FF0000"/>
              </a:solidFill>
            </a:endParaRPr>
          </a:p>
        </p:txBody>
      </p:sp>
      <p:sp>
        <p:nvSpPr>
          <p:cNvPr id="11" name="Segnaposto contenuto 10"/>
          <p:cNvSpPr>
            <a:spLocks noGrp="1"/>
          </p:cNvSpPr>
          <p:nvPr>
            <p:ph idx="1"/>
          </p:nvPr>
        </p:nvSpPr>
        <p:spPr/>
        <p:txBody>
          <a:bodyPr>
            <a:normAutofit/>
          </a:bodyPr>
          <a:lstStyle/>
          <a:p>
            <a:pPr marL="0" indent="0"/>
            <a:endParaRPr lang="it-IT" sz="3100" dirty="0">
              <a:solidFill>
                <a:schemeClr val="bg2"/>
              </a:solidFill>
            </a:endParaRPr>
          </a:p>
          <a:p>
            <a:pPr marL="0" indent="0"/>
            <a:endParaRPr lang="it-IT" sz="3100" dirty="0">
              <a:solidFill>
                <a:schemeClr val="bg2"/>
              </a:solidFill>
            </a:endParaRPr>
          </a:p>
        </p:txBody>
      </p:sp>
      <p:sp>
        <p:nvSpPr>
          <p:cNvPr id="5" name="Segnaposto numero diapositiva 4"/>
          <p:cNvSpPr>
            <a:spLocks noGrp="1"/>
          </p:cNvSpPr>
          <p:nvPr>
            <p:ph type="sldNum" sz="quarter" idx="12"/>
          </p:nvPr>
        </p:nvSpPr>
        <p:spPr/>
        <p:txBody>
          <a:bodyPr/>
          <a:lstStyle/>
          <a:p>
            <a:fld id="{765C7BC0-07FA-2445-8B41-4B558EF3403A}" type="slidenum">
              <a:rPr lang="it-IT"/>
              <a:pPr/>
              <a:t>36</a:t>
            </a:fld>
            <a:endParaRPr lang="it-IT"/>
          </a:p>
        </p:txBody>
      </p:sp>
      <p:sp>
        <p:nvSpPr>
          <p:cNvPr id="2" name="CasellaDiTesto 1"/>
          <p:cNvSpPr txBox="1"/>
          <p:nvPr/>
        </p:nvSpPr>
        <p:spPr>
          <a:xfrm>
            <a:off x="2023576" y="188641"/>
            <a:ext cx="8248888" cy="380572"/>
          </a:xfrm>
          <a:prstGeom prst="rect">
            <a:avLst/>
          </a:prstGeom>
          <a:noFill/>
        </p:spPr>
        <p:txBody>
          <a:bodyPr wrap="square" lIns="91430" tIns="45715" rIns="91430" bIns="45715" rtlCol="0">
            <a:spAutoFit/>
          </a:bodyPr>
          <a:lstStyle/>
          <a:p>
            <a:endParaRPr lang="it-IT" dirty="0"/>
          </a:p>
        </p:txBody>
      </p:sp>
      <p:graphicFrame>
        <p:nvGraphicFramePr>
          <p:cNvPr id="3" name="Oggetto 2"/>
          <p:cNvGraphicFramePr>
            <a:graphicFrameLocks noChangeAspect="1"/>
          </p:cNvGraphicFramePr>
          <p:nvPr/>
        </p:nvGraphicFramePr>
        <p:xfrm>
          <a:off x="2100264" y="2413992"/>
          <a:ext cx="5824537" cy="2743200"/>
        </p:xfrm>
        <a:graphic>
          <a:graphicData uri="http://schemas.openxmlformats.org/presentationml/2006/ole">
            <mc:AlternateContent xmlns:mc="http://schemas.openxmlformats.org/markup-compatibility/2006">
              <mc:Choice xmlns:v="urn:schemas-microsoft-com:vml" Requires="v">
                <p:oleObj spid="_x0000_s1026" name="Document" r:id="rId4" imgW="3947413" imgH="1851099" progId="Word.Document.12">
                  <p:embed/>
                </p:oleObj>
              </mc:Choice>
              <mc:Fallback>
                <p:oleObj name="Document" r:id="rId4" imgW="3947413" imgH="1851099" progId="Word.Document.12">
                  <p:embed/>
                  <p:pic>
                    <p:nvPicPr>
                      <p:cNvPr id="3" name="Oggetto 2"/>
                      <p:cNvPicPr>
                        <a:picLocks noChangeAspect="1" noChangeArrowheads="1"/>
                      </p:cNvPicPr>
                      <p:nvPr/>
                    </p:nvPicPr>
                    <p:blipFill>
                      <a:blip r:embed="rId5"/>
                      <a:srcRect/>
                      <a:stretch>
                        <a:fillRect/>
                      </a:stretch>
                    </p:blipFill>
                    <p:spPr bwMode="auto">
                      <a:xfrm>
                        <a:off x="2100264" y="2413992"/>
                        <a:ext cx="5824537"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asellaDiTesto 5"/>
          <p:cNvSpPr txBox="1"/>
          <p:nvPr/>
        </p:nvSpPr>
        <p:spPr>
          <a:xfrm>
            <a:off x="1952596" y="1357299"/>
            <a:ext cx="8176880" cy="646321"/>
          </a:xfrm>
          <a:prstGeom prst="rect">
            <a:avLst/>
          </a:prstGeom>
          <a:noFill/>
        </p:spPr>
        <p:txBody>
          <a:bodyPr wrap="square" lIns="91430" tIns="45715" rIns="91430" bIns="45715" rtlCol="0">
            <a:spAutoFit/>
          </a:bodyPr>
          <a:lstStyle/>
          <a:p>
            <a:r>
              <a:rPr lang="en-US" dirty="0"/>
              <a:t>L’ISA Guide </a:t>
            </a:r>
            <a:r>
              <a:rPr lang="en-US" dirty="0" err="1"/>
              <a:t>dell’IFAC</a:t>
            </a:r>
            <a:r>
              <a:rPr lang="en-US" dirty="0"/>
              <a:t> </a:t>
            </a:r>
            <a:r>
              <a:rPr lang="en-US" dirty="0" err="1"/>
              <a:t>suggerisce</a:t>
            </a:r>
            <a:r>
              <a:rPr lang="en-US" dirty="0"/>
              <a:t> </a:t>
            </a:r>
            <a:r>
              <a:rPr lang="en-US" dirty="0" err="1"/>
              <a:t>i</a:t>
            </a:r>
            <a:r>
              <a:rPr lang="en-US" dirty="0"/>
              <a:t> </a:t>
            </a:r>
            <a:r>
              <a:rPr lang="en-US" dirty="0" err="1"/>
              <a:t>parametri</a:t>
            </a:r>
            <a:r>
              <a:rPr lang="en-US" dirty="0"/>
              <a:t> di </a:t>
            </a:r>
            <a:r>
              <a:rPr lang="en-US" dirty="0" err="1"/>
              <a:t>bilancio</a:t>
            </a:r>
            <a:r>
              <a:rPr lang="en-US" dirty="0"/>
              <a:t> e le </a:t>
            </a:r>
            <a:r>
              <a:rPr lang="en-US" dirty="0" err="1"/>
              <a:t>percentuali</a:t>
            </a:r>
            <a:r>
              <a:rPr lang="en-US" dirty="0"/>
              <a:t> </a:t>
            </a:r>
            <a:r>
              <a:rPr lang="en-US" dirty="0" err="1"/>
              <a:t>riportate</a:t>
            </a:r>
            <a:r>
              <a:rPr lang="en-US" dirty="0"/>
              <a:t> in </a:t>
            </a:r>
            <a:r>
              <a:rPr lang="en-US" dirty="0" err="1"/>
              <a:t>tabella</a:t>
            </a:r>
            <a:r>
              <a:rPr lang="en-US" dirty="0"/>
              <a:t>; le </a:t>
            </a:r>
            <a:r>
              <a:rPr lang="en-US" dirty="0" err="1"/>
              <a:t>definisce</a:t>
            </a:r>
            <a:r>
              <a:rPr lang="en-US" dirty="0"/>
              <a:t> come “</a:t>
            </a:r>
            <a:r>
              <a:rPr lang="en-US" dirty="0" err="1"/>
              <a:t>regole</a:t>
            </a:r>
            <a:r>
              <a:rPr lang="en-US" dirty="0"/>
              <a:t> </a:t>
            </a:r>
            <a:r>
              <a:rPr lang="en-US" dirty="0" err="1"/>
              <a:t>pratiche</a:t>
            </a:r>
            <a:r>
              <a:rPr lang="en-US" dirty="0"/>
              <a:t> da </a:t>
            </a:r>
            <a:r>
              <a:rPr lang="en-US" dirty="0" err="1"/>
              <a:t>usare</a:t>
            </a:r>
            <a:r>
              <a:rPr lang="en-US" dirty="0"/>
              <a:t> come </a:t>
            </a:r>
            <a:r>
              <a:rPr lang="en-US" dirty="0" err="1"/>
              <a:t>punto</a:t>
            </a:r>
            <a:r>
              <a:rPr lang="en-US" dirty="0"/>
              <a:t> di </a:t>
            </a:r>
            <a:r>
              <a:rPr lang="en-US" dirty="0" err="1"/>
              <a:t>partenza</a:t>
            </a:r>
            <a:r>
              <a:rPr lang="en-US" dirty="0"/>
              <a:t>”</a:t>
            </a:r>
            <a:endParaRPr lang="it-IT" dirty="0"/>
          </a:p>
        </p:txBody>
      </p:sp>
      <p:sp>
        <p:nvSpPr>
          <p:cNvPr id="13" name="CasellaDiTesto 12"/>
          <p:cNvSpPr txBox="1"/>
          <p:nvPr/>
        </p:nvSpPr>
        <p:spPr>
          <a:xfrm>
            <a:off x="2028572" y="5164941"/>
            <a:ext cx="8248888" cy="584765"/>
          </a:xfrm>
          <a:prstGeom prst="rect">
            <a:avLst/>
          </a:prstGeom>
          <a:noFill/>
        </p:spPr>
        <p:txBody>
          <a:bodyPr wrap="square" lIns="91430" tIns="45715" rIns="91430" bIns="45715" rtlCol="0">
            <a:spAutoFit/>
          </a:bodyPr>
          <a:lstStyle/>
          <a:p>
            <a:r>
              <a:rPr lang="en-US" sz="1600" dirty="0"/>
              <a:t>Nota: </a:t>
            </a:r>
            <a:r>
              <a:rPr lang="en-US" sz="1600" dirty="0" err="1"/>
              <a:t>nella</a:t>
            </a:r>
            <a:r>
              <a:rPr lang="en-US" sz="1600" dirty="0"/>
              <a:t> </a:t>
            </a:r>
            <a:r>
              <a:rPr lang="en-US" sz="1600" dirty="0" err="1"/>
              <a:t>prassi</a:t>
            </a:r>
            <a:r>
              <a:rPr lang="en-US" sz="1600" dirty="0"/>
              <a:t>, I termini “</a:t>
            </a:r>
            <a:r>
              <a:rPr lang="en-US" sz="1600" dirty="0" err="1"/>
              <a:t>materialità</a:t>
            </a:r>
            <a:r>
              <a:rPr lang="en-US" sz="1600" dirty="0"/>
              <a:t>” e “</a:t>
            </a:r>
            <a:r>
              <a:rPr lang="en-US" sz="1600" dirty="0" err="1"/>
              <a:t>significatività</a:t>
            </a:r>
            <a:r>
              <a:rPr lang="en-US" sz="1600" dirty="0"/>
              <a:t>” </a:t>
            </a:r>
            <a:r>
              <a:rPr lang="en-US" sz="1600" dirty="0" err="1"/>
              <a:t>sono</a:t>
            </a:r>
            <a:r>
              <a:rPr lang="en-US" sz="1600" dirty="0"/>
              <a:t> </a:t>
            </a:r>
            <a:r>
              <a:rPr lang="en-US" sz="1600" dirty="0" err="1"/>
              <a:t>utilizzati</a:t>
            </a:r>
            <a:r>
              <a:rPr lang="en-US" sz="1600" dirty="0"/>
              <a:t> come </a:t>
            </a:r>
            <a:r>
              <a:rPr lang="en-US" sz="1600" dirty="0" err="1"/>
              <a:t>sinonimi</a:t>
            </a:r>
            <a:r>
              <a:rPr lang="en-US" sz="1600" dirty="0"/>
              <a:t>. </a:t>
            </a:r>
            <a:r>
              <a:rPr lang="it-IT" sz="1600" dirty="0"/>
              <a:t>Inoltre si usano anche altri parametri, quali ad esempio il reddito ante imposte. </a:t>
            </a:r>
          </a:p>
        </p:txBody>
      </p:sp>
      <p:sp>
        <p:nvSpPr>
          <p:cNvPr id="15" name="Esplosione 1 14"/>
          <p:cNvSpPr/>
          <p:nvPr/>
        </p:nvSpPr>
        <p:spPr>
          <a:xfrm>
            <a:off x="7824192" y="3933056"/>
            <a:ext cx="2843808" cy="1224136"/>
          </a:xfrm>
          <a:prstGeom prst="irregularSeal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it-IT">
              <a:solidFill>
                <a:srgbClr val="808080"/>
              </a:solidFill>
            </a:endParaRPr>
          </a:p>
        </p:txBody>
      </p:sp>
      <p:sp>
        <p:nvSpPr>
          <p:cNvPr id="17" name="Rettangolo 16"/>
          <p:cNvSpPr/>
          <p:nvPr/>
        </p:nvSpPr>
        <p:spPr>
          <a:xfrm>
            <a:off x="8098619" y="4345370"/>
            <a:ext cx="1825608" cy="307766"/>
          </a:xfrm>
          <a:prstGeom prst="rect">
            <a:avLst/>
          </a:prstGeom>
        </p:spPr>
        <p:txBody>
          <a:bodyPr wrap="none" lIns="91430" tIns="45715" rIns="91430" bIns="45715">
            <a:spAutoFit/>
          </a:bodyPr>
          <a:lstStyle/>
          <a:p>
            <a:pPr lvl="0"/>
            <a:r>
              <a:rPr lang="it-IT" sz="1400" b="1" i="1" dirty="0">
                <a:solidFill>
                  <a:srgbClr val="808080"/>
                </a:solidFill>
              </a:rPr>
              <a:t>Giudizio professionale</a:t>
            </a:r>
          </a:p>
        </p:txBody>
      </p:sp>
      <p:sp>
        <p:nvSpPr>
          <p:cNvPr id="14" name="CasellaDiTesto 13">
            <a:extLst>
              <a:ext uri="{FF2B5EF4-FFF2-40B4-BE49-F238E27FC236}">
                <a16:creationId xmlns:a16="http://schemas.microsoft.com/office/drawing/2014/main" xmlns="" id="{52662CBB-0307-44AD-B0DA-22B8F6D23D95}"/>
              </a:ext>
            </a:extLst>
          </p:cNvPr>
          <p:cNvSpPr txBox="1"/>
          <p:nvPr/>
        </p:nvSpPr>
        <p:spPr>
          <a:xfrm>
            <a:off x="1782009" y="5983390"/>
            <a:ext cx="8579507" cy="276999"/>
          </a:xfrm>
          <a:prstGeom prst="rect">
            <a:avLst/>
          </a:prstGeom>
          <a:noFill/>
        </p:spPr>
        <p:txBody>
          <a:bodyPr wrap="square" rtlCol="0">
            <a:spAutoFit/>
          </a:bodyPr>
          <a:lstStyle/>
          <a:p>
            <a:r>
              <a:rPr lang="it-IT" sz="1100" dirty="0"/>
              <a:t>Fonte: «Guida all’utilizzo dei principi di revisione internazionali nella revisione contabile delle piccole e medie imprese», IFAC, volume </a:t>
            </a:r>
            <a:r>
              <a:rPr lang="it-IT" sz="1200" dirty="0"/>
              <a:t>1</a:t>
            </a:r>
          </a:p>
        </p:txBody>
      </p:sp>
      <p:sp>
        <p:nvSpPr>
          <p:cNvPr id="4" name="Segnaposto piè di pagina 3">
            <a:extLst>
              <a:ext uri="{FF2B5EF4-FFF2-40B4-BE49-F238E27FC236}">
                <a16:creationId xmlns:a16="http://schemas.microsoft.com/office/drawing/2014/main" xmlns="" id="{995DC069-E389-45E3-BCFC-CED035C72239}"/>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2180799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1988819" y="121732"/>
            <a:ext cx="7729728" cy="1188720"/>
          </a:xfrm>
        </p:spPr>
        <p:txBody>
          <a:bodyPr>
            <a:normAutofit/>
          </a:bodyPr>
          <a:lstStyle/>
          <a:p>
            <a:r>
              <a:rPr lang="it-IT" sz="3200" dirty="0"/>
              <a:t>La significatività</a:t>
            </a:r>
            <a:br>
              <a:rPr lang="it-IT" sz="3200" dirty="0"/>
            </a:br>
            <a:r>
              <a:rPr lang="it-IT" sz="2400" i="1" dirty="0"/>
              <a:t>come determinarla</a:t>
            </a:r>
            <a:endParaRPr lang="it-IT" sz="2200" dirty="0">
              <a:solidFill>
                <a:srgbClr val="FF0000"/>
              </a:solidFill>
            </a:endParaRPr>
          </a:p>
        </p:txBody>
      </p:sp>
      <p:sp>
        <p:nvSpPr>
          <p:cNvPr id="11" name="Segnaposto contenuto 10"/>
          <p:cNvSpPr>
            <a:spLocks noGrp="1"/>
          </p:cNvSpPr>
          <p:nvPr>
            <p:ph sz="half" idx="1"/>
          </p:nvPr>
        </p:nvSpPr>
        <p:spPr/>
        <p:txBody>
          <a:bodyPr>
            <a:normAutofit fontScale="92500" lnSpcReduction="10000"/>
          </a:bodyPr>
          <a:lstStyle/>
          <a:p>
            <a:pPr marL="0" indent="0"/>
            <a:endParaRPr lang="it-IT" sz="3100" dirty="0"/>
          </a:p>
          <a:p>
            <a:pPr marL="0" indent="0"/>
            <a:endParaRPr lang="it-IT" sz="3100" dirty="0"/>
          </a:p>
        </p:txBody>
      </p:sp>
      <p:sp>
        <p:nvSpPr>
          <p:cNvPr id="14" name="Segnaposto contenuto 13"/>
          <p:cNvSpPr>
            <a:spLocks noGrp="1"/>
          </p:cNvSpPr>
          <p:nvPr>
            <p:ph sz="half" idx="2"/>
          </p:nvPr>
        </p:nvSpPr>
        <p:spPr>
          <a:xfrm>
            <a:off x="6299494" y="1429402"/>
            <a:ext cx="4044978" cy="4519878"/>
          </a:xfrm>
        </p:spPr>
        <p:txBody>
          <a:bodyPr>
            <a:normAutofit fontScale="92500" lnSpcReduction="10000"/>
          </a:bodyPr>
          <a:lstStyle/>
          <a:p>
            <a:pPr marL="0" indent="0" algn="ctr"/>
            <a:r>
              <a:rPr lang="it-IT" dirty="0"/>
              <a:t>Nella prassi si stima all’interno di un intervallo fra il </a:t>
            </a:r>
            <a:r>
              <a:rPr lang="it-IT" b="1" dirty="0"/>
              <a:t>60% e l’85% </a:t>
            </a:r>
            <a:r>
              <a:rPr lang="it-IT" dirty="0"/>
              <a:t>della significatività per il bilancio nel suo complesso.</a:t>
            </a:r>
          </a:p>
          <a:p>
            <a:pPr marL="0" indent="0" algn="ctr"/>
            <a:endParaRPr lang="it-IT" b="1" dirty="0"/>
          </a:p>
          <a:p>
            <a:pPr marL="0" indent="0" algn="ctr"/>
            <a:r>
              <a:rPr lang="it-IT" b="1" dirty="0"/>
              <a:t>SIGNIFICATIVITA’ SPECIFICA</a:t>
            </a:r>
          </a:p>
          <a:p>
            <a:pPr marL="0" indent="0" algn="ctr"/>
            <a:r>
              <a:rPr lang="it-IT" dirty="0"/>
              <a:t>(non frequente nella revisione delle imprese minori)</a:t>
            </a:r>
          </a:p>
          <a:p>
            <a:pPr marL="0" indent="0" algn="ctr"/>
            <a:endParaRPr lang="it-IT" dirty="0"/>
          </a:p>
          <a:p>
            <a:pPr marL="0" indent="0" algn="ctr"/>
            <a:r>
              <a:rPr lang="it-IT" sz="3200" b="1" dirty="0"/>
              <a:t>Errore chiaramente trascurabile</a:t>
            </a:r>
          </a:p>
          <a:p>
            <a:pPr marL="0" indent="0" algn="ctr"/>
            <a:r>
              <a:rPr lang="it-IT" dirty="0"/>
              <a:t>Nella prassi si stima all’interno di un intervallo fra il </a:t>
            </a:r>
            <a:r>
              <a:rPr lang="it-IT" b="1" dirty="0"/>
              <a:t>5% ed il 15% </a:t>
            </a:r>
            <a:r>
              <a:rPr lang="it-IT" dirty="0"/>
              <a:t>della significatività operativa</a:t>
            </a:r>
          </a:p>
        </p:txBody>
      </p:sp>
      <p:sp>
        <p:nvSpPr>
          <p:cNvPr id="3" name="Segnaposto numero diapositiva 2"/>
          <p:cNvSpPr>
            <a:spLocks noGrp="1"/>
          </p:cNvSpPr>
          <p:nvPr>
            <p:ph type="sldNum" sz="quarter" idx="12"/>
          </p:nvPr>
        </p:nvSpPr>
        <p:spPr/>
        <p:txBody>
          <a:bodyPr/>
          <a:lstStyle/>
          <a:p>
            <a:fld id="{8F7AB098-2D41-4099-AC21-02FD6308D090}" type="slidenum">
              <a:rPr lang="it-IT" smtClean="0"/>
              <a:pPr/>
              <a:t>37</a:t>
            </a:fld>
            <a:endParaRPr lang="it-IT"/>
          </a:p>
        </p:txBody>
      </p:sp>
      <p:sp>
        <p:nvSpPr>
          <p:cNvPr id="2" name="CasellaDiTesto 1"/>
          <p:cNvSpPr txBox="1"/>
          <p:nvPr/>
        </p:nvSpPr>
        <p:spPr>
          <a:xfrm>
            <a:off x="2023576" y="188641"/>
            <a:ext cx="8248888" cy="380572"/>
          </a:xfrm>
          <a:prstGeom prst="rect">
            <a:avLst/>
          </a:prstGeom>
          <a:noFill/>
        </p:spPr>
        <p:txBody>
          <a:bodyPr wrap="square" lIns="91430" tIns="45715" rIns="91430" bIns="45715" rtlCol="0">
            <a:spAutoFit/>
          </a:bodyPr>
          <a:lstStyle/>
          <a:p>
            <a:endParaRPr lang="it-IT" dirty="0"/>
          </a:p>
        </p:txBody>
      </p:sp>
      <p:sp>
        <p:nvSpPr>
          <p:cNvPr id="15" name="Esplosione 1 14"/>
          <p:cNvSpPr/>
          <p:nvPr/>
        </p:nvSpPr>
        <p:spPr>
          <a:xfrm>
            <a:off x="2711624" y="4869160"/>
            <a:ext cx="3744416" cy="1584176"/>
          </a:xfrm>
          <a:prstGeom prst="irregularSeal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it-IT">
              <a:solidFill>
                <a:srgbClr val="808080"/>
              </a:solidFill>
            </a:endParaRPr>
          </a:p>
        </p:txBody>
      </p:sp>
      <p:sp>
        <p:nvSpPr>
          <p:cNvPr id="17" name="Rettangolo 16"/>
          <p:cNvSpPr/>
          <p:nvPr/>
        </p:nvSpPr>
        <p:spPr>
          <a:xfrm>
            <a:off x="3215681" y="5373216"/>
            <a:ext cx="2294711" cy="369322"/>
          </a:xfrm>
          <a:prstGeom prst="rect">
            <a:avLst/>
          </a:prstGeom>
        </p:spPr>
        <p:txBody>
          <a:bodyPr wrap="none" lIns="91430" tIns="45715" rIns="91430" bIns="45715">
            <a:spAutoFit/>
          </a:bodyPr>
          <a:lstStyle/>
          <a:p>
            <a:pPr lvl="0"/>
            <a:r>
              <a:rPr lang="it-IT" b="1" i="1" dirty="0">
                <a:solidFill>
                  <a:srgbClr val="808080"/>
                </a:solidFill>
              </a:rPr>
              <a:t>Giudizio professionale</a:t>
            </a:r>
          </a:p>
        </p:txBody>
      </p:sp>
      <p:sp>
        <p:nvSpPr>
          <p:cNvPr id="18" name="Segnaposto contenuto 3"/>
          <p:cNvSpPr txBox="1">
            <a:spLocks/>
          </p:cNvSpPr>
          <p:nvPr/>
        </p:nvSpPr>
        <p:spPr>
          <a:xfrm>
            <a:off x="1847528" y="1628801"/>
            <a:ext cx="3826768" cy="3659197"/>
          </a:xfrm>
          <a:prstGeom prst="rect">
            <a:avLst/>
          </a:prstGeom>
        </p:spPr>
        <p:txBody>
          <a:bodyPr vert="horz" lIns="91430" tIns="45715" rIns="91430" bIns="45715"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2200" b="1" dirty="0">
                <a:solidFill>
                  <a:srgbClr val="808080"/>
                </a:solidFill>
              </a:rPr>
              <a:t>SIGNIFICATIVITA’ OPERATIVA</a:t>
            </a:r>
          </a:p>
          <a:p>
            <a:pPr marL="0" indent="0" algn="ctr">
              <a:buNone/>
            </a:pPr>
            <a:r>
              <a:rPr lang="it-IT" sz="2600" dirty="0">
                <a:solidFill>
                  <a:srgbClr val="808080"/>
                </a:solidFill>
              </a:rPr>
              <a:t>E’ determinata </a:t>
            </a:r>
            <a:r>
              <a:rPr lang="it-IT" sz="2600" u="sng" dirty="0">
                <a:solidFill>
                  <a:srgbClr val="808080"/>
                </a:solidFill>
              </a:rPr>
              <a:t>in misura inferiore </a:t>
            </a:r>
            <a:r>
              <a:rPr lang="it-IT" sz="2600" dirty="0">
                <a:solidFill>
                  <a:srgbClr val="808080"/>
                </a:solidFill>
              </a:rPr>
              <a:t>alla significatività per il bilancio nel suo complesso per tener conto dell’eventualità che un insieme </a:t>
            </a:r>
            <a:r>
              <a:rPr lang="it-IT" sz="2600" u="sng" dirty="0">
                <a:solidFill>
                  <a:srgbClr val="808080"/>
                </a:solidFill>
              </a:rPr>
              <a:t>di errori, singolarmente non significativi</a:t>
            </a:r>
            <a:r>
              <a:rPr lang="it-IT" sz="2600" dirty="0">
                <a:solidFill>
                  <a:srgbClr val="808080"/>
                </a:solidFill>
              </a:rPr>
              <a:t>, possa rendere il bilancio significativamente errato. </a:t>
            </a:r>
          </a:p>
          <a:p>
            <a:pPr algn="ctr"/>
            <a:endParaRPr lang="it-IT" dirty="0">
              <a:solidFill>
                <a:srgbClr val="808080"/>
              </a:solidFill>
            </a:endParaRPr>
          </a:p>
        </p:txBody>
      </p:sp>
      <p:sp>
        <p:nvSpPr>
          <p:cNvPr id="4" name="Segnaposto piè di pagina 3">
            <a:extLst>
              <a:ext uri="{FF2B5EF4-FFF2-40B4-BE49-F238E27FC236}">
                <a16:creationId xmlns:a16="http://schemas.microsoft.com/office/drawing/2014/main" xmlns="" id="{B5721DA1-8F52-412F-B9E1-AA9DFF10412F}"/>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2927070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9CFC40-D0BC-4038-A990-D03C9808E875}"/>
              </a:ext>
            </a:extLst>
          </p:cNvPr>
          <p:cNvSpPr>
            <a:spLocks noGrp="1"/>
          </p:cNvSpPr>
          <p:nvPr>
            <p:ph type="title"/>
          </p:nvPr>
        </p:nvSpPr>
        <p:spPr/>
        <p:txBody>
          <a:bodyPr>
            <a:normAutofit/>
          </a:bodyPr>
          <a:lstStyle/>
          <a:p>
            <a:r>
              <a:rPr lang="it-IT" dirty="0"/>
              <a:t>La significatività</a:t>
            </a:r>
            <a:br>
              <a:rPr lang="it-IT" dirty="0"/>
            </a:br>
            <a:r>
              <a:rPr lang="it-IT" sz="2000" i="1" dirty="0"/>
              <a:t>Rapporto fra significatività generale ed operativa</a:t>
            </a:r>
            <a:endParaRPr lang="it-IT" dirty="0"/>
          </a:p>
        </p:txBody>
      </p:sp>
      <p:pic>
        <p:nvPicPr>
          <p:cNvPr id="5" name="Segnaposto contenuto 4">
            <a:extLst>
              <a:ext uri="{FF2B5EF4-FFF2-40B4-BE49-F238E27FC236}">
                <a16:creationId xmlns:a16="http://schemas.microsoft.com/office/drawing/2014/main" xmlns="" id="{4A0B413A-CB0C-442D-9341-2583F7F57733}"/>
              </a:ext>
            </a:extLst>
          </p:cNvPr>
          <p:cNvPicPr>
            <a:picLocks noGrp="1" noChangeAspect="1"/>
          </p:cNvPicPr>
          <p:nvPr>
            <p:ph idx="1"/>
          </p:nvPr>
        </p:nvPicPr>
        <p:blipFill rotWithShape="1">
          <a:blip r:embed="rId2"/>
          <a:srcRect l="14326" t="24364"/>
          <a:stretch/>
        </p:blipFill>
        <p:spPr>
          <a:xfrm>
            <a:off x="2255488" y="2564904"/>
            <a:ext cx="7681024" cy="2213518"/>
          </a:xfrm>
          <a:prstGeom prst="rect">
            <a:avLst/>
          </a:prstGeom>
        </p:spPr>
      </p:pic>
      <p:sp>
        <p:nvSpPr>
          <p:cNvPr id="4" name="Segnaposto numero diapositiva 3">
            <a:extLst>
              <a:ext uri="{FF2B5EF4-FFF2-40B4-BE49-F238E27FC236}">
                <a16:creationId xmlns:a16="http://schemas.microsoft.com/office/drawing/2014/main" xmlns="" id="{C4BC7B26-0640-474B-BB79-72155D923CE4}"/>
              </a:ext>
            </a:extLst>
          </p:cNvPr>
          <p:cNvSpPr>
            <a:spLocks noGrp="1"/>
          </p:cNvSpPr>
          <p:nvPr>
            <p:ph type="sldNum" sz="quarter" idx="12"/>
          </p:nvPr>
        </p:nvSpPr>
        <p:spPr/>
        <p:txBody>
          <a:bodyPr/>
          <a:lstStyle/>
          <a:p>
            <a:fld id="{765C7BC0-07FA-2445-8B41-4B558EF3403A}" type="slidenum">
              <a:rPr lang="it-IT" smtClean="0"/>
              <a:pPr/>
              <a:t>38</a:t>
            </a:fld>
            <a:endParaRPr lang="it-IT"/>
          </a:p>
        </p:txBody>
      </p:sp>
      <p:sp>
        <p:nvSpPr>
          <p:cNvPr id="6" name="CasellaDiTesto 5">
            <a:extLst>
              <a:ext uri="{FF2B5EF4-FFF2-40B4-BE49-F238E27FC236}">
                <a16:creationId xmlns:a16="http://schemas.microsoft.com/office/drawing/2014/main" xmlns="" id="{6AC0201F-1353-4A1F-8206-CC2AEBB206BD}"/>
              </a:ext>
            </a:extLst>
          </p:cNvPr>
          <p:cNvSpPr txBox="1"/>
          <p:nvPr/>
        </p:nvSpPr>
        <p:spPr>
          <a:xfrm>
            <a:off x="1782009" y="5983390"/>
            <a:ext cx="8579507" cy="276999"/>
          </a:xfrm>
          <a:prstGeom prst="rect">
            <a:avLst/>
          </a:prstGeom>
          <a:noFill/>
        </p:spPr>
        <p:txBody>
          <a:bodyPr wrap="square" rtlCol="0">
            <a:spAutoFit/>
          </a:bodyPr>
          <a:lstStyle/>
          <a:p>
            <a:r>
              <a:rPr lang="it-IT" sz="1100" dirty="0"/>
              <a:t>Fonte: «Guida all’utilizzo dei principi di revisione internazionali nella revisione contabile delle piccole e medie imprese», IFAC, volume </a:t>
            </a:r>
            <a:r>
              <a:rPr lang="it-IT" sz="1200" dirty="0"/>
              <a:t>2</a:t>
            </a:r>
          </a:p>
        </p:txBody>
      </p:sp>
      <p:sp>
        <p:nvSpPr>
          <p:cNvPr id="3" name="Segnaposto piè di pagina 2">
            <a:extLst>
              <a:ext uri="{FF2B5EF4-FFF2-40B4-BE49-F238E27FC236}">
                <a16:creationId xmlns:a16="http://schemas.microsoft.com/office/drawing/2014/main" xmlns="" id="{92673F7D-5CF3-48E5-B3C4-2FB9E17F8932}"/>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292509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175A47-8E25-4FFE-94A2-26AF8A03ABF0}"/>
              </a:ext>
            </a:extLst>
          </p:cNvPr>
          <p:cNvSpPr>
            <a:spLocks noGrp="1"/>
          </p:cNvSpPr>
          <p:nvPr>
            <p:ph type="title"/>
          </p:nvPr>
        </p:nvSpPr>
        <p:spPr>
          <a:xfrm>
            <a:off x="1967033" y="62440"/>
            <a:ext cx="7729728" cy="1188720"/>
          </a:xfrm>
        </p:spPr>
        <p:txBody>
          <a:bodyPr/>
          <a:lstStyle/>
          <a:p>
            <a:r>
              <a:rPr lang="it-IT" dirty="0"/>
              <a:t>La significatività</a:t>
            </a:r>
            <a:br>
              <a:rPr lang="it-IT" dirty="0"/>
            </a:br>
            <a:r>
              <a:rPr lang="it-IT" sz="2000" i="1" dirty="0"/>
              <a:t>Quando si usa</a:t>
            </a:r>
            <a:endParaRPr lang="it-IT" dirty="0"/>
          </a:p>
        </p:txBody>
      </p:sp>
      <p:pic>
        <p:nvPicPr>
          <p:cNvPr id="5" name="Segnaposto contenuto 4">
            <a:extLst>
              <a:ext uri="{FF2B5EF4-FFF2-40B4-BE49-F238E27FC236}">
                <a16:creationId xmlns:a16="http://schemas.microsoft.com/office/drawing/2014/main" xmlns="" id="{465A1F44-7466-4DAC-91A7-76F95C30A807}"/>
              </a:ext>
            </a:extLst>
          </p:cNvPr>
          <p:cNvPicPr>
            <a:picLocks noGrp="1" noChangeAspect="1"/>
          </p:cNvPicPr>
          <p:nvPr>
            <p:ph idx="1"/>
          </p:nvPr>
        </p:nvPicPr>
        <p:blipFill>
          <a:blip r:embed="rId2"/>
          <a:stretch>
            <a:fillRect/>
          </a:stretch>
        </p:blipFill>
        <p:spPr>
          <a:xfrm>
            <a:off x="4570819" y="2554181"/>
            <a:ext cx="3045600" cy="2618000"/>
          </a:xfrm>
          <a:prstGeom prst="rect">
            <a:avLst/>
          </a:prstGeom>
        </p:spPr>
      </p:pic>
      <p:sp>
        <p:nvSpPr>
          <p:cNvPr id="4" name="Segnaposto numero diapositiva 3">
            <a:extLst>
              <a:ext uri="{FF2B5EF4-FFF2-40B4-BE49-F238E27FC236}">
                <a16:creationId xmlns:a16="http://schemas.microsoft.com/office/drawing/2014/main" xmlns="" id="{A7DD0AF8-E795-4AFF-A229-B0FA9906D11F}"/>
              </a:ext>
            </a:extLst>
          </p:cNvPr>
          <p:cNvSpPr>
            <a:spLocks noGrp="1"/>
          </p:cNvSpPr>
          <p:nvPr>
            <p:ph type="sldNum" sz="quarter" idx="12"/>
          </p:nvPr>
        </p:nvSpPr>
        <p:spPr/>
        <p:txBody>
          <a:bodyPr/>
          <a:lstStyle/>
          <a:p>
            <a:fld id="{765C7BC0-07FA-2445-8B41-4B558EF3403A}" type="slidenum">
              <a:rPr lang="it-IT" smtClean="0"/>
              <a:pPr/>
              <a:t>39</a:t>
            </a:fld>
            <a:endParaRPr lang="it-IT"/>
          </a:p>
        </p:txBody>
      </p:sp>
      <p:pic>
        <p:nvPicPr>
          <p:cNvPr id="6" name="Immagine 5">
            <a:extLst>
              <a:ext uri="{FF2B5EF4-FFF2-40B4-BE49-F238E27FC236}">
                <a16:creationId xmlns:a16="http://schemas.microsoft.com/office/drawing/2014/main" xmlns="" id="{8D59F735-A60B-48A8-9D5D-E56B388EE382}"/>
              </a:ext>
            </a:extLst>
          </p:cNvPr>
          <p:cNvPicPr>
            <a:picLocks noChangeAspect="1"/>
          </p:cNvPicPr>
          <p:nvPr/>
        </p:nvPicPr>
        <p:blipFill>
          <a:blip r:embed="rId3"/>
          <a:stretch>
            <a:fillRect/>
          </a:stretch>
        </p:blipFill>
        <p:spPr>
          <a:xfrm>
            <a:off x="3663750" y="1685500"/>
            <a:ext cx="4864500" cy="3487000"/>
          </a:xfrm>
          <a:prstGeom prst="rect">
            <a:avLst/>
          </a:prstGeom>
        </p:spPr>
      </p:pic>
      <p:pic>
        <p:nvPicPr>
          <p:cNvPr id="7" name="Immagine 6">
            <a:extLst>
              <a:ext uri="{FF2B5EF4-FFF2-40B4-BE49-F238E27FC236}">
                <a16:creationId xmlns:a16="http://schemas.microsoft.com/office/drawing/2014/main" xmlns="" id="{12CD2386-B6AB-4ADE-BD71-2D8A362D64D4}"/>
              </a:ext>
            </a:extLst>
          </p:cNvPr>
          <p:cNvPicPr>
            <a:picLocks noChangeAspect="1"/>
          </p:cNvPicPr>
          <p:nvPr/>
        </p:nvPicPr>
        <p:blipFill>
          <a:blip r:embed="rId4"/>
          <a:stretch>
            <a:fillRect/>
          </a:stretch>
        </p:blipFill>
        <p:spPr>
          <a:xfrm>
            <a:off x="2351584" y="1340768"/>
            <a:ext cx="6960626" cy="4824536"/>
          </a:xfrm>
          <a:prstGeom prst="rect">
            <a:avLst/>
          </a:prstGeom>
        </p:spPr>
      </p:pic>
      <p:sp>
        <p:nvSpPr>
          <p:cNvPr id="8" name="CasellaDiTesto 7">
            <a:extLst>
              <a:ext uri="{FF2B5EF4-FFF2-40B4-BE49-F238E27FC236}">
                <a16:creationId xmlns:a16="http://schemas.microsoft.com/office/drawing/2014/main" xmlns="" id="{240081ED-2CFF-4BB6-80BF-4124D1A41637}"/>
              </a:ext>
            </a:extLst>
          </p:cNvPr>
          <p:cNvSpPr txBox="1"/>
          <p:nvPr/>
        </p:nvSpPr>
        <p:spPr>
          <a:xfrm>
            <a:off x="1803866" y="6135561"/>
            <a:ext cx="8579507" cy="276999"/>
          </a:xfrm>
          <a:prstGeom prst="rect">
            <a:avLst/>
          </a:prstGeom>
          <a:noFill/>
        </p:spPr>
        <p:txBody>
          <a:bodyPr wrap="square" rtlCol="0">
            <a:spAutoFit/>
          </a:bodyPr>
          <a:lstStyle/>
          <a:p>
            <a:r>
              <a:rPr lang="it-IT" sz="1100" dirty="0"/>
              <a:t>Fonte: «Guida all’utilizzo dei principi di revisione internazionali nella revisione contabile delle piccole e medie imprese», IFAC, volume </a:t>
            </a:r>
            <a:r>
              <a:rPr lang="it-IT" sz="1200" dirty="0"/>
              <a:t>1</a:t>
            </a:r>
          </a:p>
        </p:txBody>
      </p:sp>
      <p:sp>
        <p:nvSpPr>
          <p:cNvPr id="3" name="Segnaposto piè di pagina 2">
            <a:extLst>
              <a:ext uri="{FF2B5EF4-FFF2-40B4-BE49-F238E27FC236}">
                <a16:creationId xmlns:a16="http://schemas.microsoft.com/office/drawing/2014/main" xmlns="" id="{E8F66C3B-A079-43F5-BD9B-3532BCA634B9}"/>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30733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F3ABAAC1-87F6-4F61-88D1-88C8474D01CE}"/>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it-IT">
                <a:solidFill>
                  <a:schemeClr val="bg1"/>
                </a:solidFill>
              </a:rPr>
              <a:t>Premessa</a:t>
            </a:r>
          </a:p>
        </p:txBody>
      </p:sp>
      <p:sp>
        <p:nvSpPr>
          <p:cNvPr id="5" name="Segnaposto piè di pagina 4">
            <a:extLst>
              <a:ext uri="{FF2B5EF4-FFF2-40B4-BE49-F238E27FC236}">
                <a16:creationId xmlns:a16="http://schemas.microsoft.com/office/drawing/2014/main" xmlns="" id="{896E2214-CFA5-441A-A1F6-3E10E1CD809C}"/>
              </a:ext>
            </a:extLst>
          </p:cNvPr>
          <p:cNvSpPr>
            <a:spLocks noGrp="1"/>
          </p:cNvSpPr>
          <p:nvPr>
            <p:ph type="ftr" sz="quarter" idx="11"/>
          </p:nvPr>
        </p:nvSpPr>
        <p:spPr>
          <a:xfrm>
            <a:off x="5779007" y="6236208"/>
            <a:ext cx="4776478" cy="320040"/>
          </a:xfrm>
        </p:spPr>
        <p:txBody>
          <a:bodyPr>
            <a:normAutofit/>
          </a:bodyPr>
          <a:lstStyle/>
          <a:p>
            <a:pPr algn="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A4B05BA3-A313-4F57-B4FB-DB1FF62CA77C}"/>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4</a:t>
            </a:fld>
            <a:endParaRPr lang="it-IT"/>
          </a:p>
        </p:txBody>
      </p:sp>
      <p:graphicFrame>
        <p:nvGraphicFramePr>
          <p:cNvPr id="7" name="Segnaposto contenuto 2">
            <a:extLst>
              <a:ext uri="{FF2B5EF4-FFF2-40B4-BE49-F238E27FC236}">
                <a16:creationId xmlns:a16="http://schemas.microsoft.com/office/drawing/2014/main" xmlns="" id="{866273D5-57A6-4AE5-A2F3-07885BC7F064}"/>
              </a:ext>
            </a:extLst>
          </p:cNvPr>
          <p:cNvGraphicFramePr>
            <a:graphicFrameLocks noGrp="1"/>
          </p:cNvGraphicFramePr>
          <p:nvPr>
            <p:ph idx="1"/>
            <p:extLst>
              <p:ext uri="{D42A27DB-BD31-4B8C-83A1-F6EECF244321}">
                <p14:modId xmlns:p14="http://schemas.microsoft.com/office/powerpoint/2010/main" val="1071985466"/>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953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DB42C37-7C87-4E66-BB12-2F82462232E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2100">
                <a:solidFill>
                  <a:srgbClr val="FFFFFF"/>
                </a:solidFill>
              </a:rPr>
              <a:t>Il quadro concettuale della revisione legale</a:t>
            </a:r>
            <a:br>
              <a:rPr lang="it-IT" sz="2100">
                <a:solidFill>
                  <a:srgbClr val="FFFFFF"/>
                </a:solidFill>
              </a:rPr>
            </a:br>
            <a:r>
              <a:rPr lang="it-IT" sz="2100" i="1">
                <a:solidFill>
                  <a:srgbClr val="FFFFFF"/>
                </a:solidFill>
              </a:rPr>
              <a:t>Elementi probativi</a:t>
            </a:r>
          </a:p>
        </p:txBody>
      </p:sp>
      <p:sp>
        <p:nvSpPr>
          <p:cNvPr id="3" name="Segnaposto contenuto 2">
            <a:extLst>
              <a:ext uri="{FF2B5EF4-FFF2-40B4-BE49-F238E27FC236}">
                <a16:creationId xmlns:a16="http://schemas.microsoft.com/office/drawing/2014/main" xmlns="" id="{6A626A89-06E9-4A12-907C-C84A8AB12F54}"/>
              </a:ext>
            </a:extLst>
          </p:cNvPr>
          <p:cNvSpPr>
            <a:spLocks noGrp="1"/>
          </p:cNvSpPr>
          <p:nvPr>
            <p:ph idx="1"/>
          </p:nvPr>
        </p:nvSpPr>
        <p:spPr>
          <a:xfrm>
            <a:off x="5591695" y="1402080"/>
            <a:ext cx="5320696" cy="4053840"/>
          </a:xfrm>
        </p:spPr>
        <p:txBody>
          <a:bodyPr anchor="ctr">
            <a:normAutofit lnSpcReduction="10000"/>
          </a:bodyPr>
          <a:lstStyle/>
          <a:p>
            <a:pPr>
              <a:lnSpc>
                <a:spcPct val="90000"/>
              </a:lnSpc>
            </a:pPr>
            <a:r>
              <a:rPr lang="it-IT" sz="1700" i="1"/>
              <a:t>Elementi probativi – Le informazioni utilizzate dal revisore per giungere alle conclusioni su cui egli basa il proprio giudizio. Gli elementi probativi comprendono sia le </a:t>
            </a:r>
            <a:r>
              <a:rPr lang="it-IT" sz="1700" b="1" i="1"/>
              <a:t>informazioni </a:t>
            </a:r>
            <a:r>
              <a:rPr lang="it-IT" sz="1700" i="1"/>
              <a:t>contenute nelle registrazioni contabili sottostanti il bilancio sia altre informazioni. Ai fini dei principi di revisione:</a:t>
            </a:r>
          </a:p>
          <a:p>
            <a:pPr marL="814776" lvl="1" indent="-400050">
              <a:lnSpc>
                <a:spcPct val="90000"/>
              </a:lnSpc>
              <a:buAutoNum type="romanLcParenR"/>
            </a:pPr>
            <a:r>
              <a:rPr lang="it-IT" sz="1700" i="1"/>
              <a:t>la </a:t>
            </a:r>
            <a:r>
              <a:rPr lang="it-IT" sz="1700" b="1" i="1"/>
              <a:t>sufficienza</a:t>
            </a:r>
            <a:r>
              <a:rPr lang="it-IT" sz="1700" i="1"/>
              <a:t> degli elementi probativi è la misura della loro quantità. La quantità necessaria di elementi probativi è influenzata dalla valutazione effettuata da parte del revisore dei rischi di errori significativi e anche dalla qualità degli elementi stessi;</a:t>
            </a:r>
          </a:p>
          <a:p>
            <a:pPr marL="814776" lvl="1" indent="-400050">
              <a:lnSpc>
                <a:spcPct val="90000"/>
              </a:lnSpc>
              <a:buAutoNum type="romanLcParenR"/>
            </a:pPr>
            <a:r>
              <a:rPr lang="it-IT" sz="1700" i="1"/>
              <a:t>l’</a:t>
            </a:r>
            <a:r>
              <a:rPr lang="it-IT" sz="1700" b="1" i="1"/>
              <a:t>appropriatezza</a:t>
            </a:r>
            <a:r>
              <a:rPr lang="it-IT" sz="1700" i="1"/>
              <a:t> degli elementi probativi è la misura della loro qualità, cioè, la loro pertinenza e attendibilità nel supportare le conclusioni su cui si basa il giudizio del revisore.</a:t>
            </a:r>
          </a:p>
          <a:p>
            <a:pPr>
              <a:lnSpc>
                <a:spcPct val="90000"/>
              </a:lnSpc>
            </a:pPr>
            <a:r>
              <a:rPr lang="it-IT" sz="1700" i="1"/>
              <a:t>(ISA Italia 200.13 b))</a:t>
            </a:r>
          </a:p>
          <a:p>
            <a:pPr>
              <a:lnSpc>
                <a:spcPct val="90000"/>
              </a:lnSpc>
            </a:pPr>
            <a:endParaRPr lang="it-IT" sz="1700"/>
          </a:p>
        </p:txBody>
      </p:sp>
      <p:sp>
        <p:nvSpPr>
          <p:cNvPr id="5" name="Segnaposto piè di pagina 4">
            <a:extLst>
              <a:ext uri="{FF2B5EF4-FFF2-40B4-BE49-F238E27FC236}">
                <a16:creationId xmlns:a16="http://schemas.microsoft.com/office/drawing/2014/main" xmlns="" id="{D6C363F7-B554-49C8-AB36-79C28B923015}"/>
              </a:ext>
            </a:extLst>
          </p:cNvPr>
          <p:cNvSpPr>
            <a:spLocks noGrp="1"/>
          </p:cNvSpPr>
          <p:nvPr>
            <p:ph type="ftr" sz="quarter" idx="11"/>
          </p:nvPr>
        </p:nvSpPr>
        <p:spPr>
          <a:xfrm>
            <a:off x="5591694" y="6236208"/>
            <a:ext cx="4853331" cy="320040"/>
          </a:xfrm>
        </p:spPr>
        <p:txBody>
          <a:bodyPr>
            <a:normAutofit/>
          </a:bodyPr>
          <a:lstStyle/>
          <a:p>
            <a:pPr>
              <a:spcAft>
                <a:spcPts val="600"/>
              </a:spcAft>
            </a:pPr>
            <a:r>
              <a:rPr lang="it-IT">
                <a:solidFill>
                  <a:schemeClr val="tx2">
                    <a:alpha val="70000"/>
                  </a:schemeClr>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8502F73F-0156-452D-998E-F3FB4947C79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40</a:t>
            </a:fld>
            <a:endParaRPr lang="it-IT"/>
          </a:p>
        </p:txBody>
      </p:sp>
    </p:spTree>
    <p:extLst>
      <p:ext uri="{BB962C8B-B14F-4D97-AF65-F5344CB8AC3E}">
        <p14:creationId xmlns:p14="http://schemas.microsoft.com/office/powerpoint/2010/main" val="4144189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33976D1-3430-450C-A978-87A9A6E8E7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D6AAC78-7D86-415A-ADC1-2B4748079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2A658D9-F185-44F1-BA33-D50320D1D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DB42C37-7C87-4E66-BB12-2F82462232EC}"/>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it-IT" sz="1100"/>
              <a:t>Il quadro concettuale della revisione legale</a:t>
            </a:r>
            <a:br>
              <a:rPr lang="it-IT" sz="1100"/>
            </a:br>
            <a:r>
              <a:rPr lang="it-IT" sz="1100" i="1"/>
              <a:t>Elementi probativi</a:t>
            </a:r>
          </a:p>
        </p:txBody>
      </p:sp>
      <p:sp>
        <p:nvSpPr>
          <p:cNvPr id="3" name="Segnaposto contenuto 2">
            <a:extLst>
              <a:ext uri="{FF2B5EF4-FFF2-40B4-BE49-F238E27FC236}">
                <a16:creationId xmlns:a16="http://schemas.microsoft.com/office/drawing/2014/main" xmlns="" id="{41F84CBB-E6DF-4C19-B305-48BF42E88F76}"/>
              </a:ext>
            </a:extLst>
          </p:cNvPr>
          <p:cNvSpPr>
            <a:spLocks noGrp="1"/>
          </p:cNvSpPr>
          <p:nvPr>
            <p:ph idx="1"/>
          </p:nvPr>
        </p:nvSpPr>
        <p:spPr>
          <a:xfrm>
            <a:off x="1706062" y="2291262"/>
            <a:ext cx="8779512" cy="2879256"/>
          </a:xfrm>
        </p:spPr>
        <p:txBody>
          <a:bodyPr>
            <a:normAutofit/>
          </a:bodyPr>
          <a:lstStyle/>
          <a:p>
            <a:pPr lvl="0"/>
            <a:r>
              <a:rPr lang="it-IT" i="1">
                <a:solidFill>
                  <a:srgbClr val="404040"/>
                </a:solidFill>
              </a:rPr>
              <a:t>Sufficienza-numerosità elementi da raccogliere</a:t>
            </a:r>
            <a:endParaRPr lang="it-IT">
              <a:solidFill>
                <a:srgbClr val="404040"/>
              </a:solidFill>
            </a:endParaRPr>
          </a:p>
          <a:p>
            <a:pPr lvl="1"/>
            <a:r>
              <a:rPr lang="it-IT" i="1">
                <a:solidFill>
                  <a:srgbClr val="404040"/>
                </a:solidFill>
              </a:rPr>
              <a:t>Livello di rischio</a:t>
            </a:r>
            <a:endParaRPr lang="it-IT">
              <a:solidFill>
                <a:srgbClr val="404040"/>
              </a:solidFill>
            </a:endParaRPr>
          </a:p>
          <a:p>
            <a:pPr lvl="1"/>
            <a:r>
              <a:rPr lang="it-IT" i="1">
                <a:solidFill>
                  <a:srgbClr val="404040"/>
                </a:solidFill>
              </a:rPr>
              <a:t>Qualità degli elementi probativi raccolti</a:t>
            </a:r>
          </a:p>
          <a:p>
            <a:pPr lvl="0"/>
            <a:r>
              <a:rPr lang="it-IT" i="1">
                <a:solidFill>
                  <a:srgbClr val="404040"/>
                </a:solidFill>
              </a:rPr>
              <a:t>Appropriatezza</a:t>
            </a:r>
            <a:endParaRPr lang="it-IT">
              <a:solidFill>
                <a:srgbClr val="404040"/>
              </a:solidFill>
            </a:endParaRPr>
          </a:p>
          <a:p>
            <a:pPr lvl="1"/>
            <a:r>
              <a:rPr lang="it-IT" i="1">
                <a:solidFill>
                  <a:srgbClr val="404040"/>
                </a:solidFill>
              </a:rPr>
              <a:t>Pertinenza: idoneità a supportare una determinata evidenza</a:t>
            </a:r>
            <a:endParaRPr lang="it-IT">
              <a:solidFill>
                <a:srgbClr val="404040"/>
              </a:solidFill>
            </a:endParaRPr>
          </a:p>
          <a:p>
            <a:pPr lvl="1"/>
            <a:r>
              <a:rPr lang="it-IT" i="1">
                <a:solidFill>
                  <a:srgbClr val="404040"/>
                </a:solidFill>
              </a:rPr>
              <a:t>Attendibilità: affidabilità della fonte dalla quale l’elemento probativo proviene.</a:t>
            </a:r>
            <a:endParaRPr lang="it-IT">
              <a:solidFill>
                <a:srgbClr val="404040"/>
              </a:solidFill>
            </a:endParaRPr>
          </a:p>
        </p:txBody>
      </p:sp>
      <p:sp>
        <p:nvSpPr>
          <p:cNvPr id="5" name="Segnaposto piè di pagina 4">
            <a:extLst>
              <a:ext uri="{FF2B5EF4-FFF2-40B4-BE49-F238E27FC236}">
                <a16:creationId xmlns:a16="http://schemas.microsoft.com/office/drawing/2014/main" xmlns="" id="{0512B487-2E4F-4FAB-BF80-1B0307CCC67F}"/>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solidFill>
                  <a:srgbClr val="FFFFFF"/>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8502F73F-0156-452D-998E-F3FB4947C79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41</a:t>
            </a:fld>
            <a:endParaRPr lang="it-IT"/>
          </a:p>
        </p:txBody>
      </p:sp>
    </p:spTree>
    <p:extLst>
      <p:ext uri="{BB962C8B-B14F-4D97-AF65-F5344CB8AC3E}">
        <p14:creationId xmlns:p14="http://schemas.microsoft.com/office/powerpoint/2010/main" val="826010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4167985-D6E9-40FF-97C0-4B6D373E85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68801362-349C-44BE-BEF6-8E926E1D3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xmlns="" id="{E0196E10-FEBD-4460-BA78-DE671E4541F4}"/>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a:solidFill>
                  <a:srgbClr val="262626"/>
                </a:solidFill>
                <a:latin typeface="+mj-lt"/>
                <a:ea typeface="+mj-ea"/>
                <a:cs typeface="+mj-cs"/>
              </a:rPr>
              <a:t>ACCETTAZIONE INCARICO</a:t>
            </a:r>
          </a:p>
        </p:txBody>
      </p:sp>
      <p:sp>
        <p:nvSpPr>
          <p:cNvPr id="2" name="Segnaposto piè di pagina 1">
            <a:extLst>
              <a:ext uri="{FF2B5EF4-FFF2-40B4-BE49-F238E27FC236}">
                <a16:creationId xmlns:a16="http://schemas.microsoft.com/office/drawing/2014/main" xmlns="" id="{B007D52E-EEE4-4496-B6D5-B221C6BF4873}"/>
              </a:ext>
            </a:extLst>
          </p:cNvPr>
          <p:cNvSpPr>
            <a:spLocks noGrp="1"/>
          </p:cNvSpPr>
          <p:nvPr>
            <p:ph type="ftr" sz="quarter" idx="11"/>
          </p:nvPr>
        </p:nvSpPr>
        <p:spPr>
          <a:xfrm>
            <a:off x="1600200" y="6236208"/>
            <a:ext cx="5901189" cy="320040"/>
          </a:xfrm>
        </p:spPr>
        <p:txBody>
          <a:bodyPr vert="horz" lIns="91440" tIns="45720" rIns="91440" bIns="45720" rtlCol="0" anchor="ctr">
            <a:normAutofit/>
          </a:bodyPr>
          <a:lstStyle/>
          <a:p>
            <a:pPr>
              <a:spcAft>
                <a:spcPts val="600"/>
              </a:spcAft>
            </a:pPr>
            <a:r>
              <a:rPr lang="en-US"/>
              <a:t>Giorgio Gentili - Università di Macerata - A.A. 2022/2023</a:t>
            </a:r>
          </a:p>
        </p:txBody>
      </p:sp>
      <p:sp>
        <p:nvSpPr>
          <p:cNvPr id="4" name="Segnaposto numero diapositiva 3">
            <a:extLst>
              <a:ext uri="{FF2B5EF4-FFF2-40B4-BE49-F238E27FC236}">
                <a16:creationId xmlns:a16="http://schemas.microsoft.com/office/drawing/2014/main" xmlns="" id="{89695553-0D4C-424D-91AD-131B93270121}"/>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765C7BC0-07FA-2445-8B41-4B558EF3403A}" type="slidenum">
              <a:rPr lang="en-US" kern="1200" spc="0" baseline="0" smtClean="0">
                <a:solidFill>
                  <a:srgbClr val="FFFFFF"/>
                </a:solidFill>
                <a:latin typeface="+mn-lt"/>
                <a:ea typeface="+mn-ea"/>
                <a:cs typeface="+mn-cs"/>
              </a:rPr>
              <a:pPr>
                <a:lnSpc>
                  <a:spcPct val="90000"/>
                </a:lnSpc>
                <a:spcAft>
                  <a:spcPts val="600"/>
                </a:spcAft>
              </a:pPr>
              <a:t>42</a:t>
            </a:fld>
            <a:endParaRPr lang="en-US" kern="1200" spc="0" baseline="0" dirty="0">
              <a:solidFill>
                <a:srgbClr val="FFFFFF"/>
              </a:solidFill>
              <a:latin typeface="+mn-lt"/>
              <a:ea typeface="+mn-ea"/>
              <a:cs typeface="+mn-cs"/>
            </a:endParaRPr>
          </a:p>
        </p:txBody>
      </p:sp>
    </p:spTree>
    <p:extLst>
      <p:ext uri="{BB962C8B-B14F-4D97-AF65-F5344CB8AC3E}">
        <p14:creationId xmlns:p14="http://schemas.microsoft.com/office/powerpoint/2010/main" val="3154422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828343" y="188639"/>
            <a:ext cx="8580540" cy="1143000"/>
          </a:xfrm>
        </p:spPr>
        <p:txBody>
          <a:bodyPr>
            <a:normAutofit/>
          </a:bodyPr>
          <a:lstStyle/>
          <a:p>
            <a:pPr algn="l"/>
            <a:r>
              <a:rPr lang="it-IT" dirty="0"/>
              <a:t>Attività preliminari</a:t>
            </a:r>
            <a:br>
              <a:rPr lang="it-IT" dirty="0"/>
            </a:br>
            <a:r>
              <a:rPr lang="it-IT" sz="2044" i="1" dirty="0"/>
              <a:t>Isa Italia 210</a:t>
            </a:r>
          </a:p>
        </p:txBody>
      </p:sp>
      <p:sp>
        <p:nvSpPr>
          <p:cNvPr id="12" name="CasellaDiTesto 11"/>
          <p:cNvSpPr txBox="1"/>
          <p:nvPr/>
        </p:nvSpPr>
        <p:spPr>
          <a:xfrm>
            <a:off x="7972968" y="1628801"/>
            <a:ext cx="2327439" cy="3755505"/>
          </a:xfrm>
          <a:prstGeom prst="rect">
            <a:avLst/>
          </a:prstGeom>
          <a:noFill/>
        </p:spPr>
        <p:txBody>
          <a:bodyPr wrap="square" lIns="93651" tIns="46826" rIns="93651" bIns="46826" rtlCol="0">
            <a:spAutoFit/>
          </a:bodyPr>
          <a:lstStyle/>
          <a:p>
            <a:pPr algn="just"/>
            <a:r>
              <a:rPr lang="it-IT" sz="1673" dirty="0">
                <a:solidFill>
                  <a:srgbClr val="808080"/>
                </a:solidFill>
                <a:latin typeface="Open Sans" pitchFamily="34" charset="0"/>
                <a:cs typeface="Open Sans" pitchFamily="34" charset="0"/>
              </a:rPr>
              <a:t>Registrazione dell’incarico nel registro dei revisori tenuto dalla Ragioneria dello stato (MEF)</a:t>
            </a:r>
          </a:p>
          <a:p>
            <a:pPr algn="just"/>
            <a:endParaRPr lang="it-IT" sz="1673" dirty="0">
              <a:solidFill>
                <a:srgbClr val="808080"/>
              </a:solidFill>
              <a:latin typeface="Open Sans" pitchFamily="34" charset="0"/>
              <a:cs typeface="Open Sans" pitchFamily="34" charset="0"/>
            </a:endParaRPr>
          </a:p>
          <a:p>
            <a:pPr algn="just"/>
            <a:r>
              <a:rPr lang="it-IT" sz="1208" i="1" dirty="0">
                <a:solidFill>
                  <a:srgbClr val="808080"/>
                </a:solidFill>
                <a:latin typeface="Open Sans" pitchFamily="34" charset="0"/>
                <a:cs typeface="Open Sans" pitchFamily="34" charset="0"/>
              </a:rPr>
              <a:t>«Le comunicazioni delle variazioni che riguardano i dati anagrafici, la gestione incarichi ed il personale delle società di revisione andranno eseguite entro il termine di </a:t>
            </a:r>
            <a:r>
              <a:rPr lang="it-IT" sz="1208" b="1" i="1" dirty="0">
                <a:solidFill>
                  <a:srgbClr val="808080"/>
                </a:solidFill>
                <a:latin typeface="Open Sans" pitchFamily="34" charset="0"/>
                <a:cs typeface="Open Sans" pitchFamily="34" charset="0"/>
              </a:rPr>
              <a:t>trenta giorni </a:t>
            </a:r>
            <a:r>
              <a:rPr lang="it-IT" sz="1208" i="1" dirty="0">
                <a:solidFill>
                  <a:srgbClr val="808080"/>
                </a:solidFill>
                <a:latin typeface="Open Sans" pitchFamily="34" charset="0"/>
                <a:cs typeface="Open Sans" pitchFamily="34" charset="0"/>
              </a:rPr>
              <a:t>dalla data in cui dette variazioni si sono verificate (art. 16, comma 2 del D.M. n. 145/2012)»</a:t>
            </a:r>
          </a:p>
        </p:txBody>
      </p:sp>
      <p:sp>
        <p:nvSpPr>
          <p:cNvPr id="3" name="CasellaDiTesto 2"/>
          <p:cNvSpPr txBox="1"/>
          <p:nvPr/>
        </p:nvSpPr>
        <p:spPr>
          <a:xfrm>
            <a:off x="1891595" y="1556792"/>
            <a:ext cx="5330586" cy="3812251"/>
          </a:xfrm>
          <a:prstGeom prst="rect">
            <a:avLst/>
          </a:prstGeom>
          <a:noFill/>
        </p:spPr>
        <p:txBody>
          <a:bodyPr wrap="square" lIns="93651" tIns="46826" rIns="93651" bIns="46826" rtlCol="0">
            <a:spAutoFit/>
          </a:bodyPr>
          <a:lstStyle/>
          <a:p>
            <a:r>
              <a:rPr lang="en-US" sz="2416" dirty="0">
                <a:solidFill>
                  <a:srgbClr val="808080"/>
                </a:solidFill>
                <a:latin typeface="Open Sans" pitchFamily="34" charset="0"/>
                <a:cs typeface="Open Sans" pitchFamily="34" charset="0"/>
              </a:rPr>
              <a:t>Le </a:t>
            </a:r>
            <a:r>
              <a:rPr lang="en-US" sz="2416" dirty="0" err="1">
                <a:solidFill>
                  <a:srgbClr val="808080"/>
                </a:solidFill>
                <a:latin typeface="Open Sans" pitchFamily="34" charset="0"/>
                <a:cs typeface="Open Sans" pitchFamily="34" charset="0"/>
              </a:rPr>
              <a:t>attività</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preliminari</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sono</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finalizzate</a:t>
            </a:r>
            <a:r>
              <a:rPr lang="en-US" sz="2416" dirty="0">
                <a:solidFill>
                  <a:srgbClr val="808080"/>
                </a:solidFill>
                <a:latin typeface="Open Sans" pitchFamily="34" charset="0"/>
                <a:cs typeface="Open Sans" pitchFamily="34" charset="0"/>
              </a:rPr>
              <a:t> ad </a:t>
            </a:r>
            <a:r>
              <a:rPr lang="en-US" sz="2416" dirty="0" err="1">
                <a:solidFill>
                  <a:srgbClr val="808080"/>
                </a:solidFill>
                <a:latin typeface="Open Sans" pitchFamily="34" charset="0"/>
                <a:cs typeface="Open Sans" pitchFamily="34" charset="0"/>
              </a:rPr>
              <a:t>assumere</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una</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decisione</a:t>
            </a:r>
            <a:r>
              <a:rPr lang="en-US" sz="2416" dirty="0">
                <a:solidFill>
                  <a:srgbClr val="808080"/>
                </a:solidFill>
                <a:latin typeface="Open Sans" pitchFamily="34" charset="0"/>
                <a:cs typeface="Open Sans" pitchFamily="34" charset="0"/>
              </a:rPr>
              <a:t> in </a:t>
            </a:r>
            <a:r>
              <a:rPr lang="en-US" sz="2416" dirty="0" err="1">
                <a:solidFill>
                  <a:srgbClr val="808080"/>
                </a:solidFill>
                <a:latin typeface="Open Sans" pitchFamily="34" charset="0"/>
                <a:cs typeface="Open Sans" pitchFamily="34" charset="0"/>
              </a:rPr>
              <a:t>merito</a:t>
            </a:r>
            <a:r>
              <a:rPr lang="en-US" sz="2416" dirty="0">
                <a:solidFill>
                  <a:srgbClr val="808080"/>
                </a:solidFill>
                <a:latin typeface="Open Sans" pitchFamily="34" charset="0"/>
                <a:cs typeface="Open Sans" pitchFamily="34" charset="0"/>
              </a:rPr>
              <a:t> a:</a:t>
            </a:r>
            <a:endParaRPr lang="it-IT" sz="2416" dirty="0">
              <a:solidFill>
                <a:srgbClr val="808080"/>
              </a:solidFill>
              <a:latin typeface="Open Sans" pitchFamily="34" charset="0"/>
              <a:cs typeface="Open Sans" pitchFamily="34" charset="0"/>
            </a:endParaRPr>
          </a:p>
          <a:p>
            <a:pPr lvl="1"/>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l’</a:t>
            </a:r>
            <a:r>
              <a:rPr lang="en-US" sz="2416" b="1" dirty="0" err="1">
                <a:solidFill>
                  <a:srgbClr val="808080"/>
                </a:solidFill>
                <a:latin typeface="Open Sans" pitchFamily="34" charset="0"/>
                <a:cs typeface="Open Sans" pitchFamily="34" charset="0"/>
              </a:rPr>
              <a:t>accettazione</a:t>
            </a:r>
            <a:r>
              <a:rPr lang="en-US" sz="2416" b="1"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dell’incarico</a:t>
            </a:r>
            <a:r>
              <a:rPr lang="en-US" sz="2416" dirty="0">
                <a:solidFill>
                  <a:srgbClr val="808080"/>
                </a:solidFill>
                <a:latin typeface="Open Sans" pitchFamily="34" charset="0"/>
                <a:cs typeface="Open Sans" pitchFamily="34" charset="0"/>
              </a:rPr>
              <a:t> con un </a:t>
            </a:r>
            <a:r>
              <a:rPr lang="en-US" sz="2416" dirty="0" err="1">
                <a:solidFill>
                  <a:srgbClr val="808080"/>
                </a:solidFill>
                <a:latin typeface="Open Sans" pitchFamily="34" charset="0"/>
                <a:cs typeface="Open Sans" pitchFamily="34" charset="0"/>
              </a:rPr>
              <a:t>nuovo</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cliente</a:t>
            </a:r>
            <a:r>
              <a:rPr lang="en-US" sz="2416" dirty="0">
                <a:solidFill>
                  <a:srgbClr val="808080"/>
                </a:solidFill>
                <a:latin typeface="Open Sans" pitchFamily="34" charset="0"/>
                <a:cs typeface="Open Sans" pitchFamily="34" charset="0"/>
              </a:rPr>
              <a:t>;</a:t>
            </a:r>
            <a:endParaRPr lang="it-IT" sz="2416" dirty="0">
              <a:solidFill>
                <a:srgbClr val="808080"/>
              </a:solidFill>
              <a:latin typeface="Open Sans" pitchFamily="34" charset="0"/>
              <a:cs typeface="Open Sans" pitchFamily="34" charset="0"/>
            </a:endParaRPr>
          </a:p>
          <a:p>
            <a:pPr lvl="1"/>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il</a:t>
            </a:r>
            <a:r>
              <a:rPr lang="en-US" sz="2416" dirty="0">
                <a:solidFill>
                  <a:srgbClr val="808080"/>
                </a:solidFill>
                <a:latin typeface="Open Sans" pitchFamily="34" charset="0"/>
                <a:cs typeface="Open Sans" pitchFamily="34" charset="0"/>
              </a:rPr>
              <a:t> </a:t>
            </a:r>
            <a:r>
              <a:rPr lang="en-US" sz="2416" b="1" dirty="0" err="1">
                <a:solidFill>
                  <a:srgbClr val="808080"/>
                </a:solidFill>
                <a:latin typeface="Open Sans" pitchFamily="34" charset="0"/>
                <a:cs typeface="Open Sans" pitchFamily="34" charset="0"/>
              </a:rPr>
              <a:t>proseguimento</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dei</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rapporti</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già</a:t>
            </a:r>
            <a:r>
              <a:rPr lang="en-US" sz="2416" dirty="0">
                <a:solidFill>
                  <a:srgbClr val="808080"/>
                </a:solidFill>
                <a:latin typeface="Open Sans" pitchFamily="34" charset="0"/>
                <a:cs typeface="Open Sans" pitchFamily="34" charset="0"/>
              </a:rPr>
              <a:t> in </a:t>
            </a:r>
            <a:r>
              <a:rPr lang="en-US" sz="2416" dirty="0" err="1">
                <a:solidFill>
                  <a:srgbClr val="808080"/>
                </a:solidFill>
                <a:latin typeface="Open Sans" pitchFamily="34" charset="0"/>
                <a:cs typeface="Open Sans" pitchFamily="34" charset="0"/>
              </a:rPr>
              <a:t>essere</a:t>
            </a:r>
            <a:r>
              <a:rPr lang="en-US" sz="2416" dirty="0">
                <a:solidFill>
                  <a:srgbClr val="808080"/>
                </a:solidFill>
                <a:latin typeface="Open Sans" pitchFamily="34" charset="0"/>
                <a:cs typeface="Open Sans" pitchFamily="34" charset="0"/>
              </a:rPr>
              <a:t> con un </a:t>
            </a:r>
            <a:r>
              <a:rPr lang="en-US" sz="2416" dirty="0" err="1">
                <a:solidFill>
                  <a:srgbClr val="808080"/>
                </a:solidFill>
                <a:latin typeface="Open Sans" pitchFamily="34" charset="0"/>
                <a:cs typeface="Open Sans" pitchFamily="34" charset="0"/>
              </a:rPr>
              <a:t>cliente</a:t>
            </a:r>
            <a:r>
              <a:rPr lang="en-US" sz="2416" dirty="0">
                <a:solidFill>
                  <a:srgbClr val="808080"/>
                </a:solidFill>
                <a:latin typeface="Open Sans" pitchFamily="34" charset="0"/>
                <a:cs typeface="Open Sans" pitchFamily="34" charset="0"/>
              </a:rPr>
              <a:t>;</a:t>
            </a:r>
            <a:endParaRPr lang="it-IT" sz="2416" dirty="0">
              <a:solidFill>
                <a:srgbClr val="808080"/>
              </a:solidFill>
              <a:latin typeface="Open Sans" pitchFamily="34" charset="0"/>
              <a:cs typeface="Open Sans" pitchFamily="34" charset="0"/>
            </a:endParaRPr>
          </a:p>
          <a:p>
            <a:pPr lvl="1"/>
            <a:r>
              <a:rPr lang="en-US" sz="2416" dirty="0">
                <a:solidFill>
                  <a:srgbClr val="808080"/>
                </a:solidFill>
                <a:latin typeface="Open Sans" pitchFamily="34" charset="0"/>
                <a:cs typeface="Open Sans" pitchFamily="34" charset="0"/>
              </a:rPr>
              <a:t>- la </a:t>
            </a:r>
            <a:r>
              <a:rPr lang="en-US" sz="2416" dirty="0" err="1">
                <a:solidFill>
                  <a:srgbClr val="808080"/>
                </a:solidFill>
                <a:latin typeface="Open Sans" pitchFamily="34" charset="0"/>
                <a:cs typeface="Open Sans" pitchFamily="34" charset="0"/>
              </a:rPr>
              <a:t>rinuncia</a:t>
            </a:r>
            <a:r>
              <a:rPr lang="en-US" sz="2416" dirty="0">
                <a:solidFill>
                  <a:srgbClr val="808080"/>
                </a:solidFill>
                <a:latin typeface="Open Sans" pitchFamily="34" charset="0"/>
                <a:cs typeface="Open Sans" pitchFamily="34" charset="0"/>
              </a:rPr>
              <a:t> a </a:t>
            </a:r>
            <a:r>
              <a:rPr lang="en-US" sz="2416" dirty="0" err="1">
                <a:solidFill>
                  <a:srgbClr val="808080"/>
                </a:solidFill>
                <a:latin typeface="Open Sans" pitchFamily="34" charset="0"/>
                <a:cs typeface="Open Sans" pitchFamily="34" charset="0"/>
              </a:rPr>
              <a:t>proseguire</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i</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rapporti</a:t>
            </a:r>
            <a:r>
              <a:rPr lang="en-US" sz="2416" dirty="0">
                <a:solidFill>
                  <a:srgbClr val="808080"/>
                </a:solidFill>
                <a:latin typeface="Open Sans" pitchFamily="34" charset="0"/>
                <a:cs typeface="Open Sans" pitchFamily="34" charset="0"/>
              </a:rPr>
              <a:t> </a:t>
            </a:r>
            <a:r>
              <a:rPr lang="en-US" sz="2416" dirty="0" err="1">
                <a:solidFill>
                  <a:srgbClr val="808080"/>
                </a:solidFill>
                <a:latin typeface="Open Sans" pitchFamily="34" charset="0"/>
                <a:cs typeface="Open Sans" pitchFamily="34" charset="0"/>
              </a:rPr>
              <a:t>già</a:t>
            </a:r>
            <a:r>
              <a:rPr lang="en-US" sz="2416" dirty="0">
                <a:solidFill>
                  <a:srgbClr val="808080"/>
                </a:solidFill>
                <a:latin typeface="Open Sans" pitchFamily="34" charset="0"/>
                <a:cs typeface="Open Sans" pitchFamily="34" charset="0"/>
              </a:rPr>
              <a:t> in </a:t>
            </a:r>
            <a:r>
              <a:rPr lang="en-US" sz="2416" dirty="0" err="1">
                <a:solidFill>
                  <a:srgbClr val="808080"/>
                </a:solidFill>
                <a:latin typeface="Open Sans" pitchFamily="34" charset="0"/>
                <a:cs typeface="Open Sans" pitchFamily="34" charset="0"/>
              </a:rPr>
              <a:t>essere</a:t>
            </a:r>
            <a:r>
              <a:rPr lang="en-US" sz="2416" dirty="0">
                <a:solidFill>
                  <a:srgbClr val="808080"/>
                </a:solidFill>
                <a:latin typeface="Open Sans" pitchFamily="34" charset="0"/>
                <a:cs typeface="Open Sans" pitchFamily="34" charset="0"/>
              </a:rPr>
              <a:t> con un </a:t>
            </a:r>
            <a:r>
              <a:rPr lang="en-US" sz="2416" dirty="0" err="1">
                <a:solidFill>
                  <a:srgbClr val="808080"/>
                </a:solidFill>
                <a:latin typeface="Open Sans" pitchFamily="34" charset="0"/>
                <a:cs typeface="Open Sans" pitchFamily="34" charset="0"/>
              </a:rPr>
              <a:t>cliente</a:t>
            </a:r>
            <a:r>
              <a:rPr lang="en-US" sz="2416" dirty="0">
                <a:solidFill>
                  <a:srgbClr val="808080"/>
                </a:solidFill>
                <a:latin typeface="Open Sans" pitchFamily="34" charset="0"/>
                <a:cs typeface="Open Sans" pitchFamily="34" charset="0"/>
              </a:rPr>
              <a:t>.</a:t>
            </a:r>
            <a:endParaRPr lang="it-IT" sz="2416" dirty="0">
              <a:solidFill>
                <a:srgbClr val="808080"/>
              </a:solidFill>
              <a:latin typeface="Open Sans" pitchFamily="34" charset="0"/>
              <a:cs typeface="Open Sans" pitchFamily="34" charset="0"/>
            </a:endParaRPr>
          </a:p>
        </p:txBody>
      </p:sp>
      <p:sp>
        <p:nvSpPr>
          <p:cNvPr id="5" name="Segnaposto numero diapositiva 4"/>
          <p:cNvSpPr>
            <a:spLocks noGrp="1"/>
          </p:cNvSpPr>
          <p:nvPr>
            <p:ph type="sldNum" idx="10"/>
          </p:nvPr>
        </p:nvSpPr>
        <p:spPr/>
        <p:txBody>
          <a:bodyPr/>
          <a:lstStyle/>
          <a:p>
            <a:fld id="{765C7BC0-07FA-2445-8B41-4B558EF3403A}" type="slidenum">
              <a:rPr lang="it-IT"/>
              <a:pPr/>
              <a:t>43</a:t>
            </a:fld>
            <a:endParaRPr lang="it-IT"/>
          </a:p>
        </p:txBody>
      </p:sp>
      <p:sp>
        <p:nvSpPr>
          <p:cNvPr id="2" name="Segnaposto piè di pagina 1">
            <a:extLst>
              <a:ext uri="{FF2B5EF4-FFF2-40B4-BE49-F238E27FC236}">
                <a16:creationId xmlns:a16="http://schemas.microsoft.com/office/drawing/2014/main" xmlns="" id="{E79B2153-9298-4127-9A01-E98152765E0B}"/>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1302262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olo 1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1900">
                <a:solidFill>
                  <a:srgbClr val="FFFFFF"/>
                </a:solidFill>
              </a:rPr>
              <a:t>Accettazione dell’incarico</a:t>
            </a:r>
            <a:br>
              <a:rPr lang="it-IT" sz="1900">
                <a:solidFill>
                  <a:srgbClr val="FFFFFF"/>
                </a:solidFill>
              </a:rPr>
            </a:br>
            <a:r>
              <a:rPr lang="it-IT" sz="1900" i="1">
                <a:solidFill>
                  <a:srgbClr val="FFFFFF"/>
                </a:solidFill>
              </a:rPr>
              <a:t>Aspetti principali da considerare</a:t>
            </a:r>
          </a:p>
        </p:txBody>
      </p:sp>
      <p:sp>
        <p:nvSpPr>
          <p:cNvPr id="13" name="Segnaposto contenuto 12"/>
          <p:cNvSpPr>
            <a:spLocks noGrp="1"/>
          </p:cNvSpPr>
          <p:nvPr>
            <p:ph idx="1"/>
          </p:nvPr>
        </p:nvSpPr>
        <p:spPr>
          <a:xfrm>
            <a:off x="5591695" y="1402080"/>
            <a:ext cx="5320696" cy="4053840"/>
          </a:xfrm>
        </p:spPr>
        <p:txBody>
          <a:bodyPr anchor="ctr">
            <a:normAutofit/>
          </a:bodyPr>
          <a:lstStyle/>
          <a:p>
            <a:pPr marL="0" indent="0">
              <a:lnSpc>
                <a:spcPct val="90000"/>
              </a:lnSpc>
            </a:pPr>
            <a:r>
              <a:rPr lang="en-US" sz="1700">
                <a:latin typeface="Open Sans" pitchFamily="34" charset="0"/>
                <a:ea typeface="Open Sans" pitchFamily="34" charset="0"/>
                <a:cs typeface="Open Sans" pitchFamily="34" charset="0"/>
              </a:rPr>
              <a:t>Il </a:t>
            </a:r>
            <a:r>
              <a:rPr lang="en-US" sz="1700" err="1">
                <a:latin typeface="Open Sans" pitchFamily="34" charset="0"/>
                <a:ea typeface="Open Sans" pitchFamily="34" charset="0"/>
                <a:cs typeface="Open Sans" pitchFamily="34" charset="0"/>
              </a:rPr>
              <a:t>revisore</a:t>
            </a:r>
            <a:r>
              <a:rPr lang="en-US" sz="1700">
                <a:latin typeface="Open Sans" pitchFamily="34" charset="0"/>
                <a:ea typeface="Open Sans" pitchFamily="34" charset="0"/>
                <a:cs typeface="Open Sans" pitchFamily="34" charset="0"/>
              </a:rPr>
              <a:t>:</a:t>
            </a:r>
          </a:p>
          <a:p>
            <a:pPr lvl="0">
              <a:lnSpc>
                <a:spcPct val="90000"/>
              </a:lnSpc>
              <a:buFont typeface="Arial" pitchFamily="34" charset="0"/>
              <a:buChar char="•"/>
            </a:pPr>
            <a:r>
              <a:rPr lang="en-US" sz="1700" err="1">
                <a:latin typeface="Open Sans" pitchFamily="34" charset="0"/>
                <a:ea typeface="Open Sans" pitchFamily="34" charset="0"/>
                <a:cs typeface="Open Sans" pitchFamily="34" charset="0"/>
              </a:rPr>
              <a:t>verifica</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l’adeguatezza</a:t>
            </a:r>
            <a:r>
              <a:rPr lang="en-US" sz="1700">
                <a:latin typeface="Open Sans" pitchFamily="34" charset="0"/>
                <a:ea typeface="Open Sans" pitchFamily="34" charset="0"/>
                <a:cs typeface="Open Sans" pitchFamily="34" charset="0"/>
              </a:rPr>
              <a:t> delle </a:t>
            </a:r>
            <a:r>
              <a:rPr lang="en-US" sz="1700" b="1" err="1">
                <a:latin typeface="Open Sans" pitchFamily="34" charset="0"/>
                <a:ea typeface="Open Sans" pitchFamily="34" charset="0"/>
                <a:cs typeface="Open Sans" pitchFamily="34" charset="0"/>
              </a:rPr>
              <a:t>competenze</a:t>
            </a:r>
            <a:r>
              <a:rPr lang="en-US" sz="1700">
                <a:latin typeface="Open Sans" pitchFamily="34" charset="0"/>
                <a:ea typeface="Open Sans" pitchFamily="34" charset="0"/>
                <a:cs typeface="Open Sans" pitchFamily="34" charset="0"/>
              </a:rPr>
              <a:t> e delle </a:t>
            </a:r>
            <a:r>
              <a:rPr lang="en-US" sz="1700" b="1" err="1">
                <a:latin typeface="Open Sans" pitchFamily="34" charset="0"/>
                <a:ea typeface="Open Sans" pitchFamily="34" charset="0"/>
                <a:cs typeface="Open Sans" pitchFamily="34" charset="0"/>
              </a:rPr>
              <a:t>capacità</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necessarie</a:t>
            </a:r>
            <a:r>
              <a:rPr lang="en-US" sz="1700">
                <a:latin typeface="Open Sans" pitchFamily="34" charset="0"/>
                <a:ea typeface="Open Sans" pitchFamily="34" charset="0"/>
                <a:cs typeface="Open Sans" pitchFamily="34" charset="0"/>
              </a:rPr>
              <a:t> per </a:t>
            </a:r>
            <a:r>
              <a:rPr lang="en-US" sz="1700" err="1">
                <a:latin typeface="Open Sans" pitchFamily="34" charset="0"/>
                <a:ea typeface="Open Sans" pitchFamily="34" charset="0"/>
                <a:cs typeface="Open Sans" pitchFamily="34" charset="0"/>
              </a:rPr>
              <a:t>svolgere</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l’incarico</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inclusa</a:t>
            </a:r>
            <a:r>
              <a:rPr lang="en-US" sz="1700">
                <a:latin typeface="Open Sans" pitchFamily="34" charset="0"/>
                <a:ea typeface="Open Sans" pitchFamily="34" charset="0"/>
                <a:cs typeface="Open Sans" pitchFamily="34" charset="0"/>
              </a:rPr>
              <a:t> la </a:t>
            </a:r>
            <a:r>
              <a:rPr lang="en-US" sz="1700" err="1">
                <a:latin typeface="Open Sans" pitchFamily="34" charset="0"/>
                <a:ea typeface="Open Sans" pitchFamily="34" charset="0"/>
                <a:cs typeface="Open Sans" pitchFamily="34" charset="0"/>
              </a:rPr>
              <a:t>disponibilità</a:t>
            </a:r>
            <a:r>
              <a:rPr lang="en-US" sz="1700">
                <a:latin typeface="Open Sans" pitchFamily="34" charset="0"/>
                <a:ea typeface="Open Sans" pitchFamily="34" charset="0"/>
                <a:cs typeface="Open Sans" pitchFamily="34" charset="0"/>
              </a:rPr>
              <a:t> di tempo e di </a:t>
            </a:r>
            <a:r>
              <a:rPr lang="en-US" sz="1700" err="1">
                <a:latin typeface="Open Sans" pitchFamily="34" charset="0"/>
                <a:ea typeface="Open Sans" pitchFamily="34" charset="0"/>
                <a:cs typeface="Open Sans" pitchFamily="34" charset="0"/>
              </a:rPr>
              <a:t>risorse</a:t>
            </a:r>
            <a:r>
              <a:rPr lang="en-US" sz="1700">
                <a:latin typeface="Open Sans" pitchFamily="34" charset="0"/>
                <a:ea typeface="Open Sans" pitchFamily="34" charset="0"/>
                <a:cs typeface="Open Sans" pitchFamily="34" charset="0"/>
              </a:rPr>
              <a:t>;</a:t>
            </a:r>
            <a:endParaRPr lang="it-IT" sz="1700">
              <a:latin typeface="Open Sans" pitchFamily="34" charset="0"/>
              <a:ea typeface="Open Sans" pitchFamily="34" charset="0"/>
              <a:cs typeface="Open Sans" pitchFamily="34" charset="0"/>
            </a:endParaRPr>
          </a:p>
          <a:p>
            <a:pPr lvl="0">
              <a:lnSpc>
                <a:spcPct val="90000"/>
              </a:lnSpc>
              <a:buFont typeface="Arial" pitchFamily="34" charset="0"/>
              <a:buChar char="•"/>
            </a:pPr>
            <a:r>
              <a:rPr lang="en-US" sz="1700">
                <a:latin typeface="Open Sans" pitchFamily="34" charset="0"/>
                <a:ea typeface="Open Sans" pitchFamily="34" charset="0"/>
                <a:cs typeface="Open Sans" pitchFamily="34" charset="0"/>
              </a:rPr>
              <a:t>valuta </a:t>
            </a:r>
            <a:r>
              <a:rPr lang="en-US" sz="1700" b="1" err="1">
                <a:latin typeface="Open Sans" pitchFamily="34" charset="0"/>
                <a:ea typeface="Open Sans" pitchFamily="34" charset="0"/>
                <a:cs typeface="Open Sans" pitchFamily="34" charset="0"/>
              </a:rPr>
              <a:t>l’integrità</a:t>
            </a:r>
            <a:r>
              <a:rPr lang="en-US" sz="1700" b="1">
                <a:latin typeface="Open Sans" pitchFamily="34" charset="0"/>
                <a:ea typeface="Open Sans" pitchFamily="34" charset="0"/>
                <a:cs typeface="Open Sans" pitchFamily="34" charset="0"/>
              </a:rPr>
              <a:t> del </a:t>
            </a:r>
            <a:r>
              <a:rPr lang="en-US" sz="1700" b="1" err="1">
                <a:latin typeface="Open Sans" pitchFamily="34" charset="0"/>
                <a:ea typeface="Open Sans" pitchFamily="34" charset="0"/>
                <a:cs typeface="Open Sans" pitchFamily="34" charset="0"/>
              </a:rPr>
              <a:t>cliente</a:t>
            </a:r>
            <a:r>
              <a:rPr lang="en-US" sz="1700" b="1">
                <a:latin typeface="Open Sans" pitchFamily="34" charset="0"/>
                <a:ea typeface="Open Sans" pitchFamily="34" charset="0"/>
                <a:cs typeface="Open Sans" pitchFamily="34" charset="0"/>
              </a:rPr>
              <a:t> </a:t>
            </a:r>
            <a:r>
              <a:rPr lang="en-US" sz="1700">
                <a:latin typeface="Open Sans" pitchFamily="34" charset="0"/>
                <a:ea typeface="Open Sans" pitchFamily="34" charset="0"/>
                <a:cs typeface="Open Sans" pitchFamily="34" charset="0"/>
              </a:rPr>
              <a:t>e </a:t>
            </a:r>
            <a:r>
              <a:rPr lang="en-US" sz="1700" err="1">
                <a:latin typeface="Open Sans" pitchFamily="34" charset="0"/>
                <a:ea typeface="Open Sans" pitchFamily="34" charset="0"/>
                <a:cs typeface="Open Sans" pitchFamily="34" charset="0"/>
              </a:rPr>
              <a:t>dei</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soggetti</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che</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ricoprono</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ruoli</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chiave</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all’interno</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dell’impresa</a:t>
            </a:r>
            <a:r>
              <a:rPr lang="en-US" sz="1700">
                <a:latin typeface="Open Sans" pitchFamily="34" charset="0"/>
                <a:ea typeface="Open Sans" pitchFamily="34" charset="0"/>
                <a:cs typeface="Open Sans" pitchFamily="34" charset="0"/>
              </a:rPr>
              <a:t>;</a:t>
            </a:r>
            <a:endParaRPr lang="it-IT" sz="1700">
              <a:latin typeface="Open Sans" pitchFamily="34" charset="0"/>
              <a:ea typeface="Open Sans" pitchFamily="34" charset="0"/>
              <a:cs typeface="Open Sans" pitchFamily="34" charset="0"/>
            </a:endParaRPr>
          </a:p>
          <a:p>
            <a:pPr lvl="0">
              <a:lnSpc>
                <a:spcPct val="90000"/>
              </a:lnSpc>
              <a:buFont typeface="Arial" pitchFamily="34" charset="0"/>
              <a:buChar char="•"/>
            </a:pPr>
            <a:r>
              <a:rPr lang="en-US" sz="1700" err="1">
                <a:latin typeface="Open Sans" pitchFamily="34" charset="0"/>
                <a:ea typeface="Open Sans" pitchFamily="34" charset="0"/>
                <a:cs typeface="Open Sans" pitchFamily="34" charset="0"/>
              </a:rPr>
              <a:t>verifica</a:t>
            </a:r>
            <a:r>
              <a:rPr lang="en-US" sz="1700">
                <a:latin typeface="Open Sans" pitchFamily="34" charset="0"/>
                <a:ea typeface="Open Sans" pitchFamily="34" charset="0"/>
                <a:cs typeface="Open Sans" pitchFamily="34" charset="0"/>
              </a:rPr>
              <a:t> di </a:t>
            </a:r>
            <a:r>
              <a:rPr lang="en-US" sz="1700" err="1">
                <a:latin typeface="Open Sans" pitchFamily="34" charset="0"/>
                <a:ea typeface="Open Sans" pitchFamily="34" charset="0"/>
                <a:cs typeface="Open Sans" pitchFamily="34" charset="0"/>
              </a:rPr>
              <a:t>essere</a:t>
            </a:r>
            <a:r>
              <a:rPr lang="en-US" sz="1700">
                <a:latin typeface="Open Sans" pitchFamily="34" charset="0"/>
                <a:ea typeface="Open Sans" pitchFamily="34" charset="0"/>
                <a:cs typeface="Open Sans" pitchFamily="34" charset="0"/>
              </a:rPr>
              <a:t> in </a:t>
            </a:r>
            <a:r>
              <a:rPr lang="en-US" sz="1700" err="1">
                <a:latin typeface="Open Sans" pitchFamily="34" charset="0"/>
                <a:ea typeface="Open Sans" pitchFamily="34" charset="0"/>
                <a:cs typeface="Open Sans" pitchFamily="34" charset="0"/>
              </a:rPr>
              <a:t>grado</a:t>
            </a:r>
            <a:r>
              <a:rPr lang="en-US" sz="1700">
                <a:latin typeface="Open Sans" pitchFamily="34" charset="0"/>
                <a:ea typeface="Open Sans" pitchFamily="34" charset="0"/>
                <a:cs typeface="Open Sans" pitchFamily="34" charset="0"/>
              </a:rPr>
              <a:t> di </a:t>
            </a:r>
            <a:r>
              <a:rPr lang="en-US" sz="1700" err="1">
                <a:latin typeface="Open Sans" pitchFamily="34" charset="0"/>
                <a:ea typeface="Open Sans" pitchFamily="34" charset="0"/>
                <a:cs typeface="Open Sans" pitchFamily="34" charset="0"/>
              </a:rPr>
              <a:t>poter</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rispettare</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i</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principi</a:t>
            </a:r>
            <a:r>
              <a:rPr lang="en-US" sz="1700">
                <a:latin typeface="Open Sans" pitchFamily="34" charset="0"/>
                <a:ea typeface="Open Sans" pitchFamily="34" charset="0"/>
                <a:cs typeface="Open Sans" pitchFamily="34" charset="0"/>
              </a:rPr>
              <a:t> </a:t>
            </a:r>
            <a:r>
              <a:rPr lang="en-US" sz="1700" b="1" err="1">
                <a:latin typeface="Open Sans" pitchFamily="34" charset="0"/>
                <a:ea typeface="Open Sans" pitchFamily="34" charset="0"/>
                <a:cs typeface="Open Sans" pitchFamily="34" charset="0"/>
              </a:rPr>
              <a:t>etici</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applicabili</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inclusa</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l’indipendenza</a:t>
            </a:r>
            <a:r>
              <a:rPr lang="en-US" sz="1700">
                <a:latin typeface="Open Sans" pitchFamily="34" charset="0"/>
                <a:ea typeface="Open Sans" pitchFamily="34" charset="0"/>
                <a:cs typeface="Open Sans" pitchFamily="34" charset="0"/>
              </a:rPr>
              <a:t>;</a:t>
            </a:r>
            <a:endParaRPr lang="it-IT" sz="1700">
              <a:latin typeface="Open Sans" pitchFamily="34" charset="0"/>
              <a:ea typeface="Open Sans" pitchFamily="34" charset="0"/>
              <a:cs typeface="Open Sans" pitchFamily="34" charset="0"/>
            </a:endParaRPr>
          </a:p>
          <a:p>
            <a:pPr lvl="0">
              <a:lnSpc>
                <a:spcPct val="90000"/>
              </a:lnSpc>
              <a:buFont typeface="Arial" pitchFamily="34" charset="0"/>
              <a:buChar char="•"/>
            </a:pPr>
            <a:r>
              <a:rPr lang="en-US" sz="1700">
                <a:latin typeface="Open Sans" pitchFamily="34" charset="0"/>
                <a:ea typeface="Open Sans" pitchFamily="34" charset="0"/>
                <a:cs typeface="Open Sans" pitchFamily="34" charset="0"/>
              </a:rPr>
              <a:t>valuta, al fine del </a:t>
            </a:r>
            <a:r>
              <a:rPr lang="en-US" sz="1700" err="1">
                <a:latin typeface="Open Sans" pitchFamily="34" charset="0"/>
                <a:ea typeface="Open Sans" pitchFamily="34" charset="0"/>
                <a:cs typeface="Open Sans" pitchFamily="34" charset="0"/>
              </a:rPr>
              <a:t>mantenimento</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dell’incarico</a:t>
            </a:r>
            <a:r>
              <a:rPr lang="en-US" sz="1700">
                <a:latin typeface="Open Sans" pitchFamily="34" charset="0"/>
                <a:ea typeface="Open Sans" pitchFamily="34" charset="0"/>
                <a:cs typeface="Open Sans" pitchFamily="34" charset="0"/>
              </a:rPr>
              <a:t>, le </a:t>
            </a:r>
            <a:r>
              <a:rPr lang="en-US" sz="1700" err="1">
                <a:latin typeface="Open Sans" pitchFamily="34" charset="0"/>
                <a:ea typeface="Open Sans" pitchFamily="34" charset="0"/>
                <a:cs typeface="Open Sans" pitchFamily="34" charset="0"/>
              </a:rPr>
              <a:t>implicazioni</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derivanti</a:t>
            </a:r>
            <a:r>
              <a:rPr lang="en-US" sz="1700">
                <a:latin typeface="Open Sans" pitchFamily="34" charset="0"/>
                <a:ea typeface="Open Sans" pitchFamily="34" charset="0"/>
                <a:cs typeface="Open Sans" pitchFamily="34" charset="0"/>
              </a:rPr>
              <a:t> da </a:t>
            </a:r>
            <a:r>
              <a:rPr lang="en-US" sz="1700" b="1" err="1">
                <a:latin typeface="Open Sans" pitchFamily="34" charset="0"/>
                <a:ea typeface="Open Sans" pitchFamily="34" charset="0"/>
                <a:cs typeface="Open Sans" pitchFamily="34" charset="0"/>
              </a:rPr>
              <a:t>aspetti</a:t>
            </a:r>
            <a:r>
              <a:rPr lang="en-US" sz="1700" b="1">
                <a:latin typeface="Open Sans" pitchFamily="34" charset="0"/>
                <a:ea typeface="Open Sans" pitchFamily="34" charset="0"/>
                <a:cs typeface="Open Sans" pitchFamily="34" charset="0"/>
              </a:rPr>
              <a:t> </a:t>
            </a:r>
            <a:r>
              <a:rPr lang="en-US" sz="1700" b="1" err="1">
                <a:latin typeface="Open Sans" pitchFamily="34" charset="0"/>
                <a:ea typeface="Open Sans" pitchFamily="34" charset="0"/>
                <a:cs typeface="Open Sans" pitchFamily="34" charset="0"/>
              </a:rPr>
              <a:t>significativi</a:t>
            </a:r>
            <a:r>
              <a:rPr lang="en-US" sz="1700" b="1">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emersi</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durante</a:t>
            </a:r>
            <a:r>
              <a:rPr lang="en-US" sz="1700">
                <a:latin typeface="Open Sans" pitchFamily="34" charset="0"/>
                <a:ea typeface="Open Sans" pitchFamily="34" charset="0"/>
                <a:cs typeface="Open Sans" pitchFamily="34" charset="0"/>
              </a:rPr>
              <a:t> la </a:t>
            </a:r>
            <a:r>
              <a:rPr lang="en-US" sz="1700" err="1">
                <a:latin typeface="Open Sans" pitchFamily="34" charset="0"/>
                <a:ea typeface="Open Sans" pitchFamily="34" charset="0"/>
                <a:cs typeface="Open Sans" pitchFamily="34" charset="0"/>
              </a:rPr>
              <a:t>precedente</a:t>
            </a:r>
            <a:r>
              <a:rPr lang="en-US" sz="1700">
                <a:latin typeface="Open Sans" pitchFamily="34" charset="0"/>
                <a:ea typeface="Open Sans" pitchFamily="34" charset="0"/>
                <a:cs typeface="Open Sans" pitchFamily="34" charset="0"/>
              </a:rPr>
              <a:t> </a:t>
            </a:r>
            <a:r>
              <a:rPr lang="en-US" sz="1700" err="1">
                <a:latin typeface="Open Sans" pitchFamily="34" charset="0"/>
                <a:ea typeface="Open Sans" pitchFamily="34" charset="0"/>
                <a:cs typeface="Open Sans" pitchFamily="34" charset="0"/>
              </a:rPr>
              <a:t>revisione</a:t>
            </a:r>
            <a:r>
              <a:rPr lang="en-US" sz="1700">
                <a:latin typeface="Open Sans" pitchFamily="34" charset="0"/>
                <a:ea typeface="Open Sans" pitchFamily="34" charset="0"/>
                <a:cs typeface="Open Sans" pitchFamily="34" charset="0"/>
              </a:rPr>
              <a:t>;</a:t>
            </a:r>
            <a:endParaRPr lang="it-IT" sz="1700">
              <a:latin typeface="Open Sans" pitchFamily="34" charset="0"/>
              <a:ea typeface="Open Sans" pitchFamily="34" charset="0"/>
              <a:cs typeface="Open Sans" pitchFamily="34" charset="0"/>
            </a:endParaRPr>
          </a:p>
          <a:p>
            <a:pPr lvl="0">
              <a:lnSpc>
                <a:spcPct val="90000"/>
              </a:lnSpc>
              <a:buFont typeface="Arial" pitchFamily="34" charset="0"/>
              <a:buChar char="•"/>
            </a:pPr>
            <a:r>
              <a:rPr lang="en-US" sz="1700" err="1">
                <a:latin typeface="Open Sans" pitchFamily="34" charset="0"/>
                <a:ea typeface="Open Sans" pitchFamily="34" charset="0"/>
                <a:cs typeface="Open Sans" pitchFamily="34" charset="0"/>
              </a:rPr>
              <a:t>concorda</a:t>
            </a:r>
            <a:r>
              <a:rPr lang="en-US" sz="1700">
                <a:latin typeface="Open Sans" pitchFamily="34" charset="0"/>
                <a:ea typeface="Open Sans" pitchFamily="34" charset="0"/>
                <a:cs typeface="Open Sans" pitchFamily="34" charset="0"/>
              </a:rPr>
              <a:t> </a:t>
            </a:r>
            <a:r>
              <a:rPr lang="en-US" sz="1700" b="1" err="1">
                <a:latin typeface="Open Sans" pitchFamily="34" charset="0"/>
                <a:ea typeface="Open Sans" pitchFamily="34" charset="0"/>
                <a:cs typeface="Open Sans" pitchFamily="34" charset="0"/>
              </a:rPr>
              <a:t>i</a:t>
            </a:r>
            <a:r>
              <a:rPr lang="en-US" sz="1700" b="1">
                <a:latin typeface="Open Sans" pitchFamily="34" charset="0"/>
                <a:ea typeface="Open Sans" pitchFamily="34" charset="0"/>
                <a:cs typeface="Open Sans" pitchFamily="34" charset="0"/>
              </a:rPr>
              <a:t> termini </a:t>
            </a:r>
            <a:r>
              <a:rPr lang="en-US" sz="1700" b="1" err="1">
                <a:latin typeface="Open Sans" pitchFamily="34" charset="0"/>
                <a:ea typeface="Open Sans" pitchFamily="34" charset="0"/>
                <a:cs typeface="Open Sans" pitchFamily="34" charset="0"/>
              </a:rPr>
              <a:t>dell’incarico</a:t>
            </a:r>
            <a:r>
              <a:rPr lang="en-US" sz="1700" b="1">
                <a:latin typeface="Open Sans" pitchFamily="34" charset="0"/>
                <a:ea typeface="Open Sans" pitchFamily="34" charset="0"/>
                <a:cs typeface="Open Sans" pitchFamily="34" charset="0"/>
              </a:rPr>
              <a:t> </a:t>
            </a:r>
            <a:r>
              <a:rPr lang="en-US" sz="1700">
                <a:latin typeface="Open Sans" pitchFamily="34" charset="0"/>
                <a:ea typeface="Open Sans" pitchFamily="34" charset="0"/>
                <a:cs typeface="Open Sans" pitchFamily="34" charset="0"/>
              </a:rPr>
              <a:t>con la Direzione.</a:t>
            </a:r>
            <a:endParaRPr lang="it-IT" sz="1700">
              <a:latin typeface="Open Sans" pitchFamily="34" charset="0"/>
              <a:ea typeface="Open Sans" pitchFamily="34" charset="0"/>
              <a:cs typeface="Open Sans" pitchFamily="34" charset="0"/>
            </a:endParaRPr>
          </a:p>
        </p:txBody>
      </p:sp>
      <p:sp>
        <p:nvSpPr>
          <p:cNvPr id="4" name="Segnaposto piè di pagina 3">
            <a:extLst>
              <a:ext uri="{FF2B5EF4-FFF2-40B4-BE49-F238E27FC236}">
                <a16:creationId xmlns:a16="http://schemas.microsoft.com/office/drawing/2014/main" xmlns="" id="{3136F963-E13F-43C6-8667-D3253A20B190}"/>
              </a:ext>
            </a:extLst>
          </p:cNvPr>
          <p:cNvSpPr>
            <a:spLocks noGrp="1"/>
          </p:cNvSpPr>
          <p:nvPr>
            <p:ph type="ftr" sz="quarter" idx="11"/>
          </p:nvPr>
        </p:nvSpPr>
        <p:spPr>
          <a:xfrm>
            <a:off x="5591694" y="6236208"/>
            <a:ext cx="4853331" cy="320040"/>
          </a:xfrm>
        </p:spPr>
        <p:txBody>
          <a:bodyPr>
            <a:normAutofit/>
          </a:bodyPr>
          <a:lstStyle/>
          <a:p>
            <a:pPr>
              <a:spcAft>
                <a:spcPts val="600"/>
              </a:spcAft>
            </a:pPr>
            <a:r>
              <a:rPr lang="it-IT">
                <a:solidFill>
                  <a:schemeClr val="tx2">
                    <a:alpha val="70000"/>
                  </a:schemeClr>
                </a:solidFill>
              </a:rPr>
              <a:t>Giorgio Gentili - Università di Macerata - A.A. 2023/2024 - Revisione aziendale</a:t>
            </a:r>
          </a:p>
        </p:txBody>
      </p:sp>
      <p:sp>
        <p:nvSpPr>
          <p:cNvPr id="3" name="Segnaposto numero diapositiva 2"/>
          <p:cNvSpPr>
            <a:spLocks noGrp="1"/>
          </p:cNvSpPr>
          <p:nvPr>
            <p:ph type="sldNum" idx="10"/>
          </p:nvPr>
        </p:nvSpPr>
        <p:spPr>
          <a:xfrm>
            <a:off x="10758922" y="6217920"/>
            <a:ext cx="365760" cy="365760"/>
          </a:xfrm>
        </p:spPr>
        <p:txBody>
          <a:bodyPr>
            <a:normAutofit/>
          </a:bodyPr>
          <a:lstStyle/>
          <a:p>
            <a:pPr>
              <a:spcAft>
                <a:spcPts val="600"/>
              </a:spcAft>
            </a:pPr>
            <a:fld id="{765C7BC0-07FA-2445-8B41-4B558EF3403A}" type="slidenum">
              <a:rPr lang="it-IT"/>
              <a:pPr>
                <a:spcAft>
                  <a:spcPts val="600"/>
                </a:spcAft>
              </a:pPr>
              <a:t>44</a:t>
            </a:fld>
            <a:endParaRPr lang="it-IT"/>
          </a:p>
        </p:txBody>
      </p:sp>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spTree>
    <p:extLst>
      <p:ext uri="{BB962C8B-B14F-4D97-AF65-F5344CB8AC3E}">
        <p14:creationId xmlns:p14="http://schemas.microsoft.com/office/powerpoint/2010/main" val="2154758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olo 11"/>
          <p:cNvSpPr>
            <a:spLocks noGrp="1"/>
          </p:cNvSpPr>
          <p:nvPr>
            <p:ph type="title"/>
          </p:nvPr>
        </p:nvSpPr>
        <p:spPr>
          <a:xfrm>
            <a:off x="2231136" y="964692"/>
            <a:ext cx="7729728" cy="1188720"/>
          </a:xfrm>
          <a:noFill/>
          <a:ln>
            <a:solidFill>
              <a:schemeClr val="tx1"/>
            </a:solidFill>
          </a:ln>
        </p:spPr>
        <p:txBody>
          <a:bodyPr>
            <a:normAutofit/>
          </a:bodyPr>
          <a:lstStyle/>
          <a:p>
            <a:r>
              <a:rPr lang="it-IT">
                <a:solidFill>
                  <a:schemeClr val="tx1"/>
                </a:solidFill>
              </a:rPr>
              <a:t>Accettazione dell’incarico</a:t>
            </a:r>
            <a:br>
              <a:rPr lang="it-IT">
                <a:solidFill>
                  <a:schemeClr val="tx1"/>
                </a:solidFill>
              </a:rPr>
            </a:br>
            <a:r>
              <a:rPr lang="it-IT" i="1">
                <a:solidFill>
                  <a:schemeClr val="tx1"/>
                </a:solidFill>
              </a:rPr>
              <a:t>Competenze e capacità del revisore</a:t>
            </a:r>
          </a:p>
        </p:txBody>
      </p:sp>
      <p:sp>
        <p:nvSpPr>
          <p:cNvPr id="2" name="Segnaposto piè di pagina 1">
            <a:extLst>
              <a:ext uri="{FF2B5EF4-FFF2-40B4-BE49-F238E27FC236}">
                <a16:creationId xmlns:a16="http://schemas.microsoft.com/office/drawing/2014/main" xmlns="" id="{ADDBE0D0-3D99-420E-A47E-8613BEA509B1}"/>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5" name="Segnaposto numero diapositiva 4"/>
          <p:cNvSpPr>
            <a:spLocks noGrp="1"/>
          </p:cNvSpPr>
          <p:nvPr>
            <p:ph type="sldNum" idx="10"/>
          </p:nvPr>
        </p:nvSpPr>
        <p:spPr>
          <a:xfrm>
            <a:off x="10758922" y="6217920"/>
            <a:ext cx="365760" cy="365760"/>
          </a:xfrm>
        </p:spPr>
        <p:txBody>
          <a:bodyPr>
            <a:normAutofit/>
          </a:bodyPr>
          <a:lstStyle/>
          <a:p>
            <a:pPr>
              <a:spcAft>
                <a:spcPts val="600"/>
              </a:spcAft>
            </a:pPr>
            <a:fld id="{765C7BC0-07FA-2445-8B41-4B558EF3403A}" type="slidenum">
              <a:rPr lang="it-IT"/>
              <a:pPr>
                <a:spcAft>
                  <a:spcPts val="600"/>
                </a:spcAft>
              </a:pPr>
              <a:t>45</a:t>
            </a:fld>
            <a:endParaRPr lang="it-IT"/>
          </a:p>
        </p:txBody>
      </p:sp>
      <p:graphicFrame>
        <p:nvGraphicFramePr>
          <p:cNvPr id="3" name="Segnaposto contenuto 2"/>
          <p:cNvGraphicFramePr>
            <a:graphicFrameLocks noGrp="1"/>
          </p:cNvGraphicFramePr>
          <p:nvPr>
            <p:ph idx="1"/>
            <p:extLst>
              <p:ext uri="{D42A27DB-BD31-4B8C-83A1-F6EECF244321}">
                <p14:modId xmlns:p14="http://schemas.microsoft.com/office/powerpoint/2010/main" val="1021522805"/>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166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olo 11"/>
          <p:cNvSpPr>
            <a:spLocks noGrp="1"/>
          </p:cNvSpPr>
          <p:nvPr>
            <p:ph type="title"/>
          </p:nvPr>
        </p:nvSpPr>
        <p:spPr>
          <a:xfrm>
            <a:off x="2231136" y="964692"/>
            <a:ext cx="7729728" cy="1188720"/>
          </a:xfrm>
          <a:noFill/>
          <a:ln>
            <a:solidFill>
              <a:schemeClr val="tx1"/>
            </a:solidFill>
          </a:ln>
        </p:spPr>
        <p:txBody>
          <a:bodyPr>
            <a:normAutofit/>
          </a:bodyPr>
          <a:lstStyle/>
          <a:p>
            <a:r>
              <a:rPr lang="it-IT">
                <a:solidFill>
                  <a:schemeClr val="tx1"/>
                </a:solidFill>
              </a:rPr>
              <a:t>Accettazione dell’incarico</a:t>
            </a:r>
            <a:br>
              <a:rPr lang="it-IT">
                <a:solidFill>
                  <a:schemeClr val="tx1"/>
                </a:solidFill>
              </a:rPr>
            </a:br>
            <a:r>
              <a:rPr lang="it-IT" i="1">
                <a:solidFill>
                  <a:schemeClr val="tx1"/>
                </a:solidFill>
              </a:rPr>
              <a:t>Integrità del cliente</a:t>
            </a:r>
          </a:p>
        </p:txBody>
      </p:sp>
      <p:sp>
        <p:nvSpPr>
          <p:cNvPr id="4" name="Segnaposto piè di pagina 3">
            <a:extLst>
              <a:ext uri="{FF2B5EF4-FFF2-40B4-BE49-F238E27FC236}">
                <a16:creationId xmlns:a16="http://schemas.microsoft.com/office/drawing/2014/main" xmlns="" id="{A0D9024E-1971-4F3F-B6A0-109B31FA9988}"/>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5" name="Segnaposto numero diapositiva 4"/>
          <p:cNvSpPr>
            <a:spLocks noGrp="1"/>
          </p:cNvSpPr>
          <p:nvPr>
            <p:ph type="sldNum" idx="10"/>
          </p:nvPr>
        </p:nvSpPr>
        <p:spPr>
          <a:xfrm>
            <a:off x="10758922" y="6217920"/>
            <a:ext cx="365760" cy="365760"/>
          </a:xfrm>
        </p:spPr>
        <p:txBody>
          <a:bodyPr>
            <a:normAutofit/>
          </a:bodyPr>
          <a:lstStyle/>
          <a:p>
            <a:pPr>
              <a:spcAft>
                <a:spcPts val="600"/>
              </a:spcAft>
            </a:pPr>
            <a:fld id="{765C7BC0-07FA-2445-8B41-4B558EF3403A}" type="slidenum">
              <a:rPr lang="it-IT"/>
              <a:pPr>
                <a:spcAft>
                  <a:spcPts val="600"/>
                </a:spcAft>
              </a:pPr>
              <a:t>46</a:t>
            </a:fld>
            <a:endParaRPr lang="it-IT"/>
          </a:p>
        </p:txBody>
      </p:sp>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graphicFrame>
        <p:nvGraphicFramePr>
          <p:cNvPr id="3" name="Segnaposto contenuto 2"/>
          <p:cNvGraphicFramePr>
            <a:graphicFrameLocks noGrp="1"/>
          </p:cNvGraphicFramePr>
          <p:nvPr>
            <p:ph idx="1"/>
            <p:extLst>
              <p:ext uri="{D42A27DB-BD31-4B8C-83A1-F6EECF244321}">
                <p14:modId xmlns:p14="http://schemas.microsoft.com/office/powerpoint/2010/main" val="4155227078"/>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979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2231136" y="252791"/>
            <a:ext cx="7729728" cy="1188720"/>
          </a:xfrm>
        </p:spPr>
        <p:txBody>
          <a:bodyPr>
            <a:normAutofit/>
          </a:bodyPr>
          <a:lstStyle/>
          <a:p>
            <a:pPr algn="l"/>
            <a:r>
              <a:rPr lang="it-IT" sz="3159" dirty="0"/>
              <a:t>Accettazione dell’incarico</a:t>
            </a:r>
            <a:r>
              <a:rPr lang="it-IT" dirty="0"/>
              <a:t/>
            </a:r>
            <a:br>
              <a:rPr lang="it-IT" dirty="0"/>
            </a:br>
            <a:r>
              <a:rPr lang="it-IT" sz="2230" i="1" dirty="0"/>
              <a:t>Altri aspetti da considerare</a:t>
            </a:r>
          </a:p>
        </p:txBody>
      </p:sp>
      <p:graphicFrame>
        <p:nvGraphicFramePr>
          <p:cNvPr id="9" name="Segnaposto contenuto 8"/>
          <p:cNvGraphicFramePr>
            <a:graphicFrameLocks noGrp="1"/>
          </p:cNvGraphicFramePr>
          <p:nvPr>
            <p:ph idx="1"/>
          </p:nvPr>
        </p:nvGraphicFramePr>
        <p:xfrm>
          <a:off x="1945103" y="1628799"/>
          <a:ext cx="8580540"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sp>
        <p:nvSpPr>
          <p:cNvPr id="11" name="CasellaDiTesto 10"/>
          <p:cNvSpPr txBox="1"/>
          <p:nvPr/>
        </p:nvSpPr>
        <p:spPr>
          <a:xfrm>
            <a:off x="2075150" y="4293096"/>
            <a:ext cx="8525572" cy="1639220"/>
          </a:xfrm>
          <a:prstGeom prst="rect">
            <a:avLst/>
          </a:prstGeom>
          <a:noFill/>
        </p:spPr>
        <p:txBody>
          <a:bodyPr wrap="square" lIns="93651" tIns="46826" rIns="93651" bIns="46826" rtlCol="0">
            <a:spAutoFit/>
          </a:bodyPr>
          <a:lstStyle/>
          <a:p>
            <a:r>
              <a:rPr lang="it-IT" sz="1673" i="1" dirty="0">
                <a:solidFill>
                  <a:srgbClr val="808080"/>
                </a:solidFill>
                <a:latin typeface="Open Sans" pitchFamily="34" charset="0"/>
                <a:ea typeface="Open Sans" pitchFamily="34" charset="0"/>
                <a:cs typeface="Open Sans" pitchFamily="34" charset="0"/>
              </a:rPr>
              <a:t>Fonti di informazione:</a:t>
            </a:r>
          </a:p>
          <a:p>
            <a:r>
              <a:rPr lang="it-IT" sz="1673" dirty="0">
                <a:solidFill>
                  <a:srgbClr val="808080"/>
                </a:solidFill>
                <a:latin typeface="Open Sans" pitchFamily="34" charset="0"/>
                <a:ea typeface="Open Sans" pitchFamily="34" charset="0"/>
                <a:cs typeface="Open Sans" pitchFamily="34" charset="0"/>
              </a:rPr>
              <a:t>- i </a:t>
            </a:r>
            <a:r>
              <a:rPr lang="it-IT" sz="1673" b="1" dirty="0">
                <a:solidFill>
                  <a:srgbClr val="808080"/>
                </a:solidFill>
                <a:latin typeface="Open Sans" pitchFamily="34" charset="0"/>
                <a:ea typeface="Open Sans" pitchFamily="34" charset="0"/>
                <a:cs typeface="Open Sans" pitchFamily="34" charset="0"/>
              </a:rPr>
              <a:t>colloqui</a:t>
            </a:r>
            <a:r>
              <a:rPr lang="it-IT" sz="1673" dirty="0">
                <a:solidFill>
                  <a:srgbClr val="808080"/>
                </a:solidFill>
                <a:latin typeface="Open Sans" pitchFamily="34" charset="0"/>
                <a:ea typeface="Open Sans" pitchFamily="34" charset="0"/>
                <a:cs typeface="Open Sans" pitchFamily="34" charset="0"/>
              </a:rPr>
              <a:t> con la Direzione e con i responsabili delle attività di </a:t>
            </a:r>
            <a:r>
              <a:rPr lang="it-IT" sz="1673" i="1" dirty="0" err="1">
                <a:solidFill>
                  <a:srgbClr val="808080"/>
                </a:solidFill>
                <a:latin typeface="Open Sans" pitchFamily="34" charset="0"/>
                <a:ea typeface="Open Sans" pitchFamily="34" charset="0"/>
                <a:cs typeface="Open Sans" pitchFamily="34" charset="0"/>
              </a:rPr>
              <a:t>governance</a:t>
            </a:r>
            <a:r>
              <a:rPr lang="it-IT" sz="1673" dirty="0">
                <a:solidFill>
                  <a:srgbClr val="808080"/>
                </a:solidFill>
                <a:latin typeface="Open Sans" pitchFamily="34" charset="0"/>
                <a:ea typeface="Open Sans" pitchFamily="34" charset="0"/>
                <a:cs typeface="Open Sans" pitchFamily="34" charset="0"/>
              </a:rPr>
              <a:t>;</a:t>
            </a:r>
          </a:p>
          <a:p>
            <a:r>
              <a:rPr lang="it-IT" sz="1673" dirty="0">
                <a:solidFill>
                  <a:srgbClr val="808080"/>
                </a:solidFill>
                <a:latin typeface="Open Sans" pitchFamily="34" charset="0"/>
                <a:ea typeface="Open Sans" pitchFamily="34" charset="0"/>
                <a:cs typeface="Open Sans" pitchFamily="34" charset="0"/>
              </a:rPr>
              <a:t>- l’</a:t>
            </a:r>
            <a:r>
              <a:rPr lang="it-IT" sz="1673" b="1" dirty="0">
                <a:solidFill>
                  <a:srgbClr val="808080"/>
                </a:solidFill>
                <a:latin typeface="Open Sans" pitchFamily="34" charset="0"/>
                <a:ea typeface="Open Sans" pitchFamily="34" charset="0"/>
                <a:cs typeface="Open Sans" pitchFamily="34" charset="0"/>
              </a:rPr>
              <a:t>esame</a:t>
            </a:r>
            <a:r>
              <a:rPr lang="it-IT" sz="1673" dirty="0">
                <a:solidFill>
                  <a:srgbClr val="808080"/>
                </a:solidFill>
                <a:latin typeface="Open Sans" pitchFamily="34" charset="0"/>
                <a:ea typeface="Open Sans" pitchFamily="34" charset="0"/>
                <a:cs typeface="Open Sans" pitchFamily="34" charset="0"/>
              </a:rPr>
              <a:t> dell’organigramma, dei bilanci e dei risultati operativi ed economici degli ultimi esercizi;</a:t>
            </a:r>
          </a:p>
          <a:p>
            <a:r>
              <a:rPr lang="it-IT" sz="1673" dirty="0">
                <a:solidFill>
                  <a:srgbClr val="808080"/>
                </a:solidFill>
                <a:latin typeface="Open Sans" pitchFamily="34" charset="0"/>
                <a:ea typeface="Open Sans" pitchFamily="34" charset="0"/>
                <a:cs typeface="Open Sans" pitchFamily="34" charset="0"/>
              </a:rPr>
              <a:t>- le </a:t>
            </a:r>
            <a:r>
              <a:rPr lang="it-IT" sz="1673" b="1" dirty="0">
                <a:solidFill>
                  <a:srgbClr val="808080"/>
                </a:solidFill>
                <a:latin typeface="Open Sans" pitchFamily="34" charset="0"/>
                <a:ea typeface="Open Sans" pitchFamily="34" charset="0"/>
                <a:cs typeface="Open Sans" pitchFamily="34" charset="0"/>
              </a:rPr>
              <a:t>altre notizie </a:t>
            </a:r>
            <a:r>
              <a:rPr lang="it-IT" sz="1673" dirty="0">
                <a:solidFill>
                  <a:srgbClr val="808080"/>
                </a:solidFill>
                <a:latin typeface="Open Sans" pitchFamily="34" charset="0"/>
                <a:ea typeface="Open Sans" pitchFamily="34" charset="0"/>
                <a:cs typeface="Open Sans" pitchFamily="34" charset="0"/>
              </a:rPr>
              <a:t>comunque raccolte.</a:t>
            </a:r>
          </a:p>
          <a:p>
            <a:endParaRPr lang="it-IT" sz="1673" dirty="0">
              <a:latin typeface="Open Sans" pitchFamily="34" charset="0"/>
              <a:ea typeface="Open Sans" pitchFamily="34" charset="0"/>
              <a:cs typeface="Open Sans" pitchFamily="34" charset="0"/>
            </a:endParaRPr>
          </a:p>
        </p:txBody>
      </p:sp>
      <p:sp>
        <p:nvSpPr>
          <p:cNvPr id="3" name="Segnaposto numero diapositiva 2"/>
          <p:cNvSpPr>
            <a:spLocks noGrp="1"/>
          </p:cNvSpPr>
          <p:nvPr>
            <p:ph type="sldNum" idx="10"/>
          </p:nvPr>
        </p:nvSpPr>
        <p:spPr/>
        <p:txBody>
          <a:bodyPr/>
          <a:lstStyle/>
          <a:p>
            <a:fld id="{765C7BC0-07FA-2445-8B41-4B558EF3403A}" type="slidenum">
              <a:rPr lang="it-IT"/>
              <a:pPr/>
              <a:t>47</a:t>
            </a:fld>
            <a:endParaRPr lang="it-IT"/>
          </a:p>
        </p:txBody>
      </p:sp>
      <p:sp>
        <p:nvSpPr>
          <p:cNvPr id="4" name="Segnaposto piè di pagina 3">
            <a:extLst>
              <a:ext uri="{FF2B5EF4-FFF2-40B4-BE49-F238E27FC236}">
                <a16:creationId xmlns:a16="http://schemas.microsoft.com/office/drawing/2014/main" xmlns="" id="{728DF57E-65FC-4081-985E-25D2FF071633}"/>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2227171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2018485" y="155990"/>
            <a:ext cx="7729728" cy="1188720"/>
          </a:xfrm>
        </p:spPr>
        <p:txBody>
          <a:bodyPr>
            <a:normAutofit/>
          </a:bodyPr>
          <a:lstStyle/>
          <a:p>
            <a:pPr algn="l"/>
            <a:r>
              <a:rPr lang="it-IT" sz="3159" dirty="0"/>
              <a:t>Accettazione dell’incarico</a:t>
            </a:r>
            <a:r>
              <a:rPr lang="it-IT" dirty="0"/>
              <a:t/>
            </a:r>
            <a:br>
              <a:rPr lang="it-IT" dirty="0"/>
            </a:br>
            <a:r>
              <a:rPr lang="it-IT" sz="2230" i="1" dirty="0"/>
              <a:t>Esempio questionario</a:t>
            </a:r>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41437" y="1446810"/>
            <a:ext cx="8600180" cy="3666355"/>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sp>
        <p:nvSpPr>
          <p:cNvPr id="13" name="CasellaDiTesto 12"/>
          <p:cNvSpPr txBox="1"/>
          <p:nvPr/>
        </p:nvSpPr>
        <p:spPr>
          <a:xfrm>
            <a:off x="1741437" y="5215266"/>
            <a:ext cx="8859285" cy="266152"/>
          </a:xfrm>
          <a:prstGeom prst="rect">
            <a:avLst/>
          </a:prstGeom>
          <a:noFill/>
        </p:spPr>
        <p:txBody>
          <a:bodyPr wrap="square" lIns="93651" tIns="46826" rIns="93651" bIns="46826" rtlCol="0">
            <a:spAutoFit/>
          </a:bodyPr>
          <a:lstStyle/>
          <a:p>
            <a:r>
              <a:rPr lang="it-IT" sz="1115" i="1" dirty="0">
                <a:latin typeface="Open Sans" pitchFamily="34" charset="0"/>
                <a:cs typeface="Open Sans" pitchFamily="34" charset="0"/>
              </a:rPr>
              <a:t>Fonte: </a:t>
            </a:r>
            <a:r>
              <a:rPr lang="en-US" sz="1115" i="1" dirty="0">
                <a:latin typeface="Open Sans" pitchFamily="34" charset="0"/>
                <a:cs typeface="Open Sans" pitchFamily="34" charset="0"/>
              </a:rPr>
              <a:t>“</a:t>
            </a:r>
            <a:r>
              <a:rPr lang="en-US" sz="1115" i="1" dirty="0" err="1">
                <a:latin typeface="Open Sans" pitchFamily="34" charset="0"/>
                <a:cs typeface="Open Sans" pitchFamily="34" charset="0"/>
              </a:rPr>
              <a:t>L’applicazione</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dei</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principi</a:t>
            </a:r>
            <a:r>
              <a:rPr lang="en-US" sz="1115" i="1" dirty="0">
                <a:latin typeface="Open Sans" pitchFamily="34" charset="0"/>
                <a:cs typeface="Open Sans" pitchFamily="34" charset="0"/>
              </a:rPr>
              <a:t> di </a:t>
            </a:r>
            <a:r>
              <a:rPr lang="en-US" sz="1115" i="1" dirty="0" err="1">
                <a:latin typeface="Open Sans" pitchFamily="34" charset="0"/>
                <a:cs typeface="Open Sans" pitchFamily="34" charset="0"/>
              </a:rPr>
              <a:t>revisione</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internazionali</a:t>
            </a:r>
            <a:r>
              <a:rPr lang="en-US" sz="1115" i="1" dirty="0">
                <a:latin typeface="Open Sans" pitchFamily="34" charset="0"/>
                <a:cs typeface="Open Sans" pitchFamily="34" charset="0"/>
              </a:rPr>
              <a:t> (ISA Italia) alle </a:t>
            </a:r>
            <a:r>
              <a:rPr lang="en-US" sz="1115" i="1" dirty="0" err="1">
                <a:latin typeface="Open Sans" pitchFamily="34" charset="0"/>
                <a:cs typeface="Open Sans" pitchFamily="34" charset="0"/>
              </a:rPr>
              <a:t>imprese</a:t>
            </a:r>
            <a:r>
              <a:rPr lang="en-US" sz="1115" i="1" dirty="0">
                <a:latin typeface="Open Sans" pitchFamily="34" charset="0"/>
                <a:cs typeface="Open Sans" pitchFamily="34" charset="0"/>
              </a:rPr>
              <a:t> di </a:t>
            </a:r>
            <a:r>
              <a:rPr lang="en-US" sz="1115" i="1" dirty="0" err="1">
                <a:latin typeface="Open Sans" pitchFamily="34" charset="0"/>
                <a:cs typeface="Open Sans" pitchFamily="34" charset="0"/>
              </a:rPr>
              <a:t>dimensioni</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minori</a:t>
            </a:r>
            <a:r>
              <a:rPr lang="en-US" sz="1115" i="1" dirty="0">
                <a:latin typeface="Open Sans" pitchFamily="34" charset="0"/>
                <a:cs typeface="Open Sans" pitchFamily="34" charset="0"/>
              </a:rPr>
              <a:t>”; CNDCEC, </a:t>
            </a:r>
            <a:r>
              <a:rPr lang="en-US" sz="1115" i="1" dirty="0" err="1">
                <a:latin typeface="Open Sans" pitchFamily="34" charset="0"/>
                <a:cs typeface="Open Sans" pitchFamily="34" charset="0"/>
              </a:rPr>
              <a:t>estratto</a:t>
            </a:r>
            <a:r>
              <a:rPr lang="en-US" sz="1115" i="1" dirty="0">
                <a:latin typeface="Open Sans" pitchFamily="34" charset="0"/>
                <a:cs typeface="Open Sans" pitchFamily="34" charset="0"/>
              </a:rPr>
              <a:t>.</a:t>
            </a:r>
            <a:endParaRPr lang="it-IT" sz="1115" i="1" dirty="0">
              <a:latin typeface="Open Sans" pitchFamily="34" charset="0"/>
              <a:cs typeface="Open Sans" pitchFamily="34" charset="0"/>
            </a:endParaRPr>
          </a:p>
        </p:txBody>
      </p:sp>
      <p:sp>
        <p:nvSpPr>
          <p:cNvPr id="3" name="Segnaposto numero diapositiva 2"/>
          <p:cNvSpPr>
            <a:spLocks noGrp="1"/>
          </p:cNvSpPr>
          <p:nvPr>
            <p:ph type="sldNum" idx="10"/>
          </p:nvPr>
        </p:nvSpPr>
        <p:spPr/>
        <p:txBody>
          <a:bodyPr/>
          <a:lstStyle/>
          <a:p>
            <a:fld id="{765C7BC0-07FA-2445-8B41-4B558EF3403A}" type="slidenum">
              <a:rPr lang="it-IT"/>
              <a:pPr/>
              <a:t>48</a:t>
            </a:fld>
            <a:endParaRPr lang="it-IT"/>
          </a:p>
        </p:txBody>
      </p:sp>
      <p:sp>
        <p:nvSpPr>
          <p:cNvPr id="4" name="Segnaposto piè di pagina 3">
            <a:extLst>
              <a:ext uri="{FF2B5EF4-FFF2-40B4-BE49-F238E27FC236}">
                <a16:creationId xmlns:a16="http://schemas.microsoft.com/office/drawing/2014/main" xmlns="" id="{200EBEB7-809F-43EA-BA30-7AF767230D90}"/>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1282492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2124021" y="204850"/>
            <a:ext cx="7729728" cy="1188720"/>
          </a:xfrm>
        </p:spPr>
        <p:txBody>
          <a:bodyPr>
            <a:normAutofit/>
          </a:bodyPr>
          <a:lstStyle/>
          <a:p>
            <a:pPr algn="l"/>
            <a:r>
              <a:rPr lang="it-IT" sz="3159" dirty="0"/>
              <a:t>Mantenimento dell’incarico</a:t>
            </a:r>
            <a:br>
              <a:rPr lang="it-IT" sz="3159" dirty="0"/>
            </a:br>
            <a:r>
              <a:rPr lang="it-IT" sz="2230" i="1" dirty="0"/>
              <a:t>Esempio questionario</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9027" b="9027"/>
          <a:stretch>
            <a:fillRect/>
          </a:stretch>
        </p:blipFill>
        <p:spPr bwMode="auto">
          <a:xfrm>
            <a:off x="1741436" y="1566375"/>
            <a:ext cx="8494897" cy="4477614"/>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sp>
        <p:nvSpPr>
          <p:cNvPr id="13" name="CasellaDiTesto 12"/>
          <p:cNvSpPr txBox="1"/>
          <p:nvPr/>
        </p:nvSpPr>
        <p:spPr>
          <a:xfrm>
            <a:off x="1613891" y="6037418"/>
            <a:ext cx="8842586" cy="266152"/>
          </a:xfrm>
          <a:prstGeom prst="rect">
            <a:avLst/>
          </a:prstGeom>
          <a:noFill/>
        </p:spPr>
        <p:txBody>
          <a:bodyPr wrap="square" lIns="93651" tIns="46826" rIns="93651" bIns="46826" rtlCol="0">
            <a:spAutoFit/>
          </a:bodyPr>
          <a:lstStyle/>
          <a:p>
            <a:r>
              <a:rPr lang="it-IT" sz="1115" i="1" dirty="0">
                <a:latin typeface="Open Sans" pitchFamily="34" charset="0"/>
                <a:cs typeface="Open Sans" pitchFamily="34" charset="0"/>
              </a:rPr>
              <a:t>Fonte: </a:t>
            </a:r>
            <a:r>
              <a:rPr lang="en-US" sz="1115" i="1" dirty="0">
                <a:latin typeface="Open Sans" pitchFamily="34" charset="0"/>
                <a:cs typeface="Open Sans" pitchFamily="34" charset="0"/>
              </a:rPr>
              <a:t>“</a:t>
            </a:r>
            <a:r>
              <a:rPr lang="en-US" sz="1115" i="1" dirty="0" err="1">
                <a:latin typeface="Open Sans" pitchFamily="34" charset="0"/>
                <a:cs typeface="Open Sans" pitchFamily="34" charset="0"/>
              </a:rPr>
              <a:t>L’applicazione</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dei</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principi</a:t>
            </a:r>
            <a:r>
              <a:rPr lang="en-US" sz="1115" i="1" dirty="0">
                <a:latin typeface="Open Sans" pitchFamily="34" charset="0"/>
                <a:cs typeface="Open Sans" pitchFamily="34" charset="0"/>
              </a:rPr>
              <a:t> di </a:t>
            </a:r>
            <a:r>
              <a:rPr lang="en-US" sz="1115" i="1" dirty="0" err="1">
                <a:latin typeface="Open Sans" pitchFamily="34" charset="0"/>
                <a:cs typeface="Open Sans" pitchFamily="34" charset="0"/>
              </a:rPr>
              <a:t>revisione</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internazionali</a:t>
            </a:r>
            <a:r>
              <a:rPr lang="en-US" sz="1115" i="1" dirty="0">
                <a:latin typeface="Open Sans" pitchFamily="34" charset="0"/>
                <a:cs typeface="Open Sans" pitchFamily="34" charset="0"/>
              </a:rPr>
              <a:t> (ISA Italia) alle </a:t>
            </a:r>
            <a:r>
              <a:rPr lang="en-US" sz="1115" i="1" dirty="0" err="1">
                <a:latin typeface="Open Sans" pitchFamily="34" charset="0"/>
                <a:cs typeface="Open Sans" pitchFamily="34" charset="0"/>
              </a:rPr>
              <a:t>imprese</a:t>
            </a:r>
            <a:r>
              <a:rPr lang="en-US" sz="1115" i="1" dirty="0">
                <a:latin typeface="Open Sans" pitchFamily="34" charset="0"/>
                <a:cs typeface="Open Sans" pitchFamily="34" charset="0"/>
              </a:rPr>
              <a:t> di </a:t>
            </a:r>
            <a:r>
              <a:rPr lang="en-US" sz="1115" i="1" dirty="0" err="1">
                <a:latin typeface="Open Sans" pitchFamily="34" charset="0"/>
                <a:cs typeface="Open Sans" pitchFamily="34" charset="0"/>
              </a:rPr>
              <a:t>dimensioni</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minori</a:t>
            </a:r>
            <a:r>
              <a:rPr lang="en-US" sz="1115" i="1" dirty="0">
                <a:latin typeface="Open Sans" pitchFamily="34" charset="0"/>
                <a:cs typeface="Open Sans" pitchFamily="34" charset="0"/>
              </a:rPr>
              <a:t>”; CNDCEC, </a:t>
            </a:r>
            <a:r>
              <a:rPr lang="en-US" sz="1115" i="1" dirty="0" err="1">
                <a:latin typeface="Open Sans" pitchFamily="34" charset="0"/>
                <a:cs typeface="Open Sans" pitchFamily="34" charset="0"/>
              </a:rPr>
              <a:t>estratto</a:t>
            </a:r>
            <a:r>
              <a:rPr lang="en-US" sz="1115" i="1" dirty="0">
                <a:latin typeface="Open Sans" pitchFamily="34" charset="0"/>
                <a:cs typeface="Open Sans" pitchFamily="34" charset="0"/>
              </a:rPr>
              <a:t>.</a:t>
            </a:r>
            <a:endParaRPr lang="it-IT" sz="1115" i="1" dirty="0">
              <a:latin typeface="Open Sans" pitchFamily="34" charset="0"/>
              <a:cs typeface="Open Sans" pitchFamily="34" charset="0"/>
            </a:endParaRPr>
          </a:p>
        </p:txBody>
      </p:sp>
      <p:sp>
        <p:nvSpPr>
          <p:cNvPr id="3" name="Segnaposto numero diapositiva 2"/>
          <p:cNvSpPr>
            <a:spLocks noGrp="1"/>
          </p:cNvSpPr>
          <p:nvPr>
            <p:ph type="sldNum" idx="10"/>
          </p:nvPr>
        </p:nvSpPr>
        <p:spPr/>
        <p:txBody>
          <a:bodyPr/>
          <a:lstStyle/>
          <a:p>
            <a:fld id="{765C7BC0-07FA-2445-8B41-4B558EF3403A}" type="slidenum">
              <a:rPr lang="it-IT"/>
              <a:pPr/>
              <a:t>49</a:t>
            </a:fld>
            <a:endParaRPr lang="it-IT"/>
          </a:p>
        </p:txBody>
      </p:sp>
      <p:sp>
        <p:nvSpPr>
          <p:cNvPr id="4" name="Segnaposto piè di pagina 3">
            <a:extLst>
              <a:ext uri="{FF2B5EF4-FFF2-40B4-BE49-F238E27FC236}">
                <a16:creationId xmlns:a16="http://schemas.microsoft.com/office/drawing/2014/main" xmlns="" id="{0CF45D3B-7319-4D5F-ABB8-D66E5B16A1BB}"/>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151806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olo 2"/>
          <p:cNvSpPr>
            <a:spLocks noGrp="1"/>
          </p:cNvSpPr>
          <p:nvPr>
            <p:ph type="title"/>
          </p:nvPr>
        </p:nvSpPr>
        <p:spPr>
          <a:xfrm>
            <a:off x="2231136" y="964692"/>
            <a:ext cx="7729728" cy="1188720"/>
          </a:xfrm>
        </p:spPr>
        <p:txBody>
          <a:bodyPr>
            <a:normAutofit/>
          </a:bodyPr>
          <a:lstStyle/>
          <a:p>
            <a:r>
              <a:rPr lang="it-IT"/>
              <a:t>Il quadro normativo e regolamentare</a:t>
            </a:r>
          </a:p>
        </p:txBody>
      </p:sp>
      <p:sp>
        <p:nvSpPr>
          <p:cNvPr id="2" name="Segnaposto piè di pagina 1">
            <a:extLst>
              <a:ext uri="{FF2B5EF4-FFF2-40B4-BE49-F238E27FC236}">
                <a16:creationId xmlns:a16="http://schemas.microsoft.com/office/drawing/2014/main" xmlns="" id="{45DB9391-D343-4B45-B283-006351F67785}"/>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4" name="Segnaposto numero diapositiva 3"/>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765C7BC0-07FA-2445-8B41-4B558EF3403A}" type="slidenum">
              <a:rPr lang="it-IT" smtClean="0"/>
              <a:pPr>
                <a:lnSpc>
                  <a:spcPct val="90000"/>
                </a:lnSpc>
                <a:spcAft>
                  <a:spcPts val="600"/>
                </a:spcAft>
              </a:pPr>
              <a:t>5</a:t>
            </a:fld>
            <a:endParaRPr lang="it-IT"/>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4071177491"/>
              </p:ext>
            </p:extLst>
          </p:nvPr>
        </p:nvGraphicFramePr>
        <p:xfrm>
          <a:off x="965200" y="2638424"/>
          <a:ext cx="10261600" cy="3579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022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2231136" y="162659"/>
            <a:ext cx="7729728" cy="1188720"/>
          </a:xfrm>
        </p:spPr>
        <p:txBody>
          <a:bodyPr>
            <a:normAutofit/>
          </a:bodyPr>
          <a:lstStyle/>
          <a:p>
            <a:pPr algn="l"/>
            <a:r>
              <a:rPr lang="it-IT" sz="3159" dirty="0"/>
              <a:t>Indipendenza</a:t>
            </a:r>
            <a:br>
              <a:rPr lang="it-IT" sz="3159" dirty="0"/>
            </a:br>
            <a:r>
              <a:rPr lang="it-IT" sz="2230" i="1" dirty="0"/>
              <a:t>Esempio modulo</a:t>
            </a:r>
          </a:p>
        </p:txBody>
      </p:sp>
      <p:sp>
        <p:nvSpPr>
          <p:cNvPr id="14" name="CasellaDiTesto 13"/>
          <p:cNvSpPr txBox="1"/>
          <p:nvPr/>
        </p:nvSpPr>
        <p:spPr>
          <a:xfrm>
            <a:off x="1891594" y="5712742"/>
            <a:ext cx="8842586" cy="266152"/>
          </a:xfrm>
          <a:prstGeom prst="rect">
            <a:avLst/>
          </a:prstGeom>
          <a:noFill/>
        </p:spPr>
        <p:txBody>
          <a:bodyPr wrap="square" lIns="93651" tIns="46826" rIns="93651" bIns="46826" rtlCol="0">
            <a:spAutoFit/>
          </a:bodyPr>
          <a:lstStyle/>
          <a:p>
            <a:r>
              <a:rPr lang="it-IT" sz="1115" i="1" dirty="0">
                <a:latin typeface="Open Sans" pitchFamily="34" charset="0"/>
                <a:cs typeface="Open Sans" pitchFamily="34" charset="0"/>
              </a:rPr>
              <a:t>Fonte: </a:t>
            </a:r>
            <a:r>
              <a:rPr lang="en-US" sz="1115" i="1" dirty="0">
                <a:latin typeface="Open Sans" pitchFamily="34" charset="0"/>
                <a:cs typeface="Open Sans" pitchFamily="34" charset="0"/>
              </a:rPr>
              <a:t>“</a:t>
            </a:r>
            <a:r>
              <a:rPr lang="en-US" sz="1115" i="1" dirty="0" err="1">
                <a:latin typeface="Open Sans" pitchFamily="34" charset="0"/>
                <a:cs typeface="Open Sans" pitchFamily="34" charset="0"/>
              </a:rPr>
              <a:t>L’applicazione</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dei</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principi</a:t>
            </a:r>
            <a:r>
              <a:rPr lang="en-US" sz="1115" i="1" dirty="0">
                <a:latin typeface="Open Sans" pitchFamily="34" charset="0"/>
                <a:cs typeface="Open Sans" pitchFamily="34" charset="0"/>
              </a:rPr>
              <a:t> di </a:t>
            </a:r>
            <a:r>
              <a:rPr lang="en-US" sz="1115" i="1" dirty="0" err="1">
                <a:latin typeface="Open Sans" pitchFamily="34" charset="0"/>
                <a:cs typeface="Open Sans" pitchFamily="34" charset="0"/>
              </a:rPr>
              <a:t>revisione</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internazionali</a:t>
            </a:r>
            <a:r>
              <a:rPr lang="en-US" sz="1115" i="1" dirty="0">
                <a:latin typeface="Open Sans" pitchFamily="34" charset="0"/>
                <a:cs typeface="Open Sans" pitchFamily="34" charset="0"/>
              </a:rPr>
              <a:t> (ISA Italia) </a:t>
            </a:r>
            <a:r>
              <a:rPr lang="en-US" sz="1115" i="1" dirty="0" err="1">
                <a:latin typeface="Open Sans" pitchFamily="34" charset="0"/>
                <a:cs typeface="Open Sans" pitchFamily="34" charset="0"/>
              </a:rPr>
              <a:t>alle</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imprese</a:t>
            </a:r>
            <a:r>
              <a:rPr lang="en-US" sz="1115" i="1" dirty="0">
                <a:latin typeface="Open Sans" pitchFamily="34" charset="0"/>
                <a:cs typeface="Open Sans" pitchFamily="34" charset="0"/>
              </a:rPr>
              <a:t> di </a:t>
            </a:r>
            <a:r>
              <a:rPr lang="en-US" sz="1115" i="1" dirty="0" err="1">
                <a:latin typeface="Open Sans" pitchFamily="34" charset="0"/>
                <a:cs typeface="Open Sans" pitchFamily="34" charset="0"/>
              </a:rPr>
              <a:t>dimensioni</a:t>
            </a:r>
            <a:r>
              <a:rPr lang="en-US" sz="1115" i="1" dirty="0">
                <a:latin typeface="Open Sans" pitchFamily="34" charset="0"/>
                <a:cs typeface="Open Sans" pitchFamily="34" charset="0"/>
              </a:rPr>
              <a:t> </a:t>
            </a:r>
            <a:r>
              <a:rPr lang="en-US" sz="1115" i="1" dirty="0" err="1">
                <a:latin typeface="Open Sans" pitchFamily="34" charset="0"/>
                <a:cs typeface="Open Sans" pitchFamily="34" charset="0"/>
              </a:rPr>
              <a:t>minori</a:t>
            </a:r>
            <a:r>
              <a:rPr lang="en-US" sz="1115" i="1" dirty="0">
                <a:latin typeface="Open Sans" pitchFamily="34" charset="0"/>
                <a:cs typeface="Open Sans" pitchFamily="34" charset="0"/>
              </a:rPr>
              <a:t>”; CNDCEC, 2015, </a:t>
            </a:r>
            <a:r>
              <a:rPr lang="en-US" sz="1115" i="1" dirty="0" err="1">
                <a:latin typeface="Open Sans" pitchFamily="34" charset="0"/>
                <a:cs typeface="Open Sans" pitchFamily="34" charset="0"/>
              </a:rPr>
              <a:t>estratto</a:t>
            </a:r>
            <a:r>
              <a:rPr lang="en-US" sz="1115" i="1" dirty="0">
                <a:latin typeface="Open Sans" pitchFamily="34" charset="0"/>
                <a:cs typeface="Open Sans" pitchFamily="34" charset="0"/>
              </a:rPr>
              <a:t>.</a:t>
            </a:r>
            <a:endParaRPr lang="it-IT" sz="1115" i="1" dirty="0">
              <a:latin typeface="Open Sans" pitchFamily="34" charset="0"/>
              <a:cs typeface="Open Sans"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1594" y="1654906"/>
            <a:ext cx="7662616" cy="3816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idx="10"/>
          </p:nvPr>
        </p:nvSpPr>
        <p:spPr/>
        <p:txBody>
          <a:bodyPr/>
          <a:lstStyle/>
          <a:p>
            <a:fld id="{765C7BC0-07FA-2445-8B41-4B558EF3403A}" type="slidenum">
              <a:rPr lang="it-IT"/>
              <a:pPr/>
              <a:t>50</a:t>
            </a:fld>
            <a:endParaRPr lang="it-IT"/>
          </a:p>
        </p:txBody>
      </p:sp>
      <p:sp>
        <p:nvSpPr>
          <p:cNvPr id="2" name="Segnaposto piè di pagina 1">
            <a:extLst>
              <a:ext uri="{FF2B5EF4-FFF2-40B4-BE49-F238E27FC236}">
                <a16:creationId xmlns:a16="http://schemas.microsoft.com/office/drawing/2014/main" xmlns="" id="{50568F6E-AE09-44D2-9C27-4DD2664CBB51}"/>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55618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Titolo 11"/>
          <p:cNvSpPr>
            <a:spLocks noGrp="1"/>
          </p:cNvSpPr>
          <p:nvPr>
            <p:ph type="title"/>
          </p:nvPr>
        </p:nvSpPr>
        <p:spPr>
          <a:xfrm>
            <a:off x="829781" y="2708804"/>
            <a:ext cx="3698803" cy="1440394"/>
          </a:xfrm>
          <a:noFill/>
          <a:ln>
            <a:solidFill>
              <a:schemeClr val="tx1"/>
            </a:solidFill>
          </a:ln>
        </p:spPr>
        <p:txBody>
          <a:bodyPr>
            <a:normAutofit/>
          </a:bodyPr>
          <a:lstStyle/>
          <a:p>
            <a:r>
              <a:rPr lang="it-IT" sz="2400">
                <a:solidFill>
                  <a:schemeClr val="tx1"/>
                </a:solidFill>
              </a:rPr>
              <a:t>Lettera di incarico</a:t>
            </a:r>
          </a:p>
        </p:txBody>
      </p:sp>
      <p:sp>
        <p:nvSpPr>
          <p:cNvPr id="18" name="Rectangle 17">
            <a:extLst>
              <a:ext uri="{FF2B5EF4-FFF2-40B4-BE49-F238E27FC236}">
                <a16:creationId xmlns:a16="http://schemas.microsoft.com/office/drawing/2014/main" xmlns=""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egnaposto contenuto 12"/>
          <p:cNvSpPr>
            <a:spLocks noGrp="1"/>
          </p:cNvSpPr>
          <p:nvPr>
            <p:ph idx="1"/>
          </p:nvPr>
        </p:nvSpPr>
        <p:spPr>
          <a:xfrm>
            <a:off x="6049182" y="802638"/>
            <a:ext cx="5408696" cy="5252722"/>
          </a:xfrm>
        </p:spPr>
        <p:txBody>
          <a:bodyPr anchor="ctr">
            <a:normAutofit/>
          </a:bodyPr>
          <a:lstStyle/>
          <a:p>
            <a:pPr marL="0" indent="0"/>
            <a:r>
              <a:rPr lang="it-IT">
                <a:solidFill>
                  <a:schemeClr val="bg1"/>
                </a:solidFill>
                <a:latin typeface="Open Sans" pitchFamily="34" charset="0"/>
                <a:ea typeface="Open Sans" pitchFamily="34" charset="0"/>
                <a:cs typeface="Open Sans" pitchFamily="34" charset="0"/>
              </a:rPr>
              <a:t>Le attività preliminari includono la conferma che vi sia una comune comprensione tra il revisore e la Direzione in merito ai termini dell’incarico di revisione.</a:t>
            </a:r>
          </a:p>
          <a:p>
            <a:pPr marL="0" indent="0"/>
            <a:endParaRPr lang="it-IT">
              <a:solidFill>
                <a:schemeClr val="bg1"/>
              </a:solidFill>
              <a:latin typeface="Open Sans" pitchFamily="34" charset="0"/>
              <a:ea typeface="Open Sans" pitchFamily="34" charset="0"/>
              <a:cs typeface="Open Sans" pitchFamily="34" charset="0"/>
            </a:endParaRPr>
          </a:p>
          <a:p>
            <a:pPr marL="0" indent="0"/>
            <a:r>
              <a:rPr lang="it-IT">
                <a:solidFill>
                  <a:schemeClr val="bg1"/>
                </a:solidFill>
                <a:latin typeface="Open Sans" pitchFamily="34" charset="0"/>
                <a:ea typeface="Open Sans" pitchFamily="34" charset="0"/>
                <a:cs typeface="Open Sans" pitchFamily="34" charset="0"/>
              </a:rPr>
              <a:t>Al perseguimento di tali obiettivi è preposta la </a:t>
            </a:r>
            <a:r>
              <a:rPr lang="it-IT" b="1">
                <a:solidFill>
                  <a:schemeClr val="bg1"/>
                </a:solidFill>
                <a:latin typeface="Open Sans" pitchFamily="34" charset="0"/>
                <a:ea typeface="Open Sans" pitchFamily="34" charset="0"/>
                <a:cs typeface="Open Sans" pitchFamily="34" charset="0"/>
              </a:rPr>
              <a:t>lettera d’incarico </a:t>
            </a:r>
            <a:r>
              <a:rPr lang="it-IT">
                <a:solidFill>
                  <a:schemeClr val="bg1"/>
                </a:solidFill>
                <a:latin typeface="Open Sans" pitchFamily="34" charset="0"/>
                <a:ea typeface="Open Sans" pitchFamily="34" charset="0"/>
                <a:cs typeface="Open Sans" pitchFamily="34" charset="0"/>
              </a:rPr>
              <a:t>redatta in conformità al principio di revisione internazionale (ISA Italia) n. 210, “Accordi relativi ai termini degli incarichi di revisione”.</a:t>
            </a:r>
          </a:p>
        </p:txBody>
      </p:sp>
      <p:sp>
        <p:nvSpPr>
          <p:cNvPr id="4" name="Segnaposto piè di pagina 3">
            <a:extLst>
              <a:ext uri="{FF2B5EF4-FFF2-40B4-BE49-F238E27FC236}">
                <a16:creationId xmlns:a16="http://schemas.microsoft.com/office/drawing/2014/main" xmlns="" id="{BDCBCB6D-FE23-4230-82E4-11EE8FDC0098}"/>
              </a:ext>
            </a:extLst>
          </p:cNvPr>
          <p:cNvSpPr>
            <a:spLocks noGrp="1"/>
          </p:cNvSpPr>
          <p:nvPr>
            <p:ph type="ftr" sz="quarter" idx="11"/>
          </p:nvPr>
        </p:nvSpPr>
        <p:spPr>
          <a:xfrm>
            <a:off x="6296722" y="6224660"/>
            <a:ext cx="4278453" cy="313300"/>
          </a:xfrm>
        </p:spPr>
        <p:txBody>
          <a:bodyPr>
            <a:normAutofit/>
          </a:bodyPr>
          <a:lstStyle/>
          <a:p>
            <a:pPr>
              <a:spcAft>
                <a:spcPts val="600"/>
              </a:spcAft>
            </a:pPr>
            <a:r>
              <a:rPr lang="it-IT" sz="1000">
                <a:solidFill>
                  <a:schemeClr val="bg1">
                    <a:alpha val="70000"/>
                  </a:schemeClr>
                </a:solidFill>
              </a:rPr>
              <a:t>Giorgio Gentili - Università di Macerata - A.A. 2023/2024 - Revisione aziendale</a:t>
            </a:r>
          </a:p>
        </p:txBody>
      </p:sp>
      <p:sp>
        <p:nvSpPr>
          <p:cNvPr id="3" name="Segnaposto numero diapositiva 2"/>
          <p:cNvSpPr>
            <a:spLocks noGrp="1"/>
          </p:cNvSpPr>
          <p:nvPr>
            <p:ph type="sldNum" idx="10"/>
          </p:nvPr>
        </p:nvSpPr>
        <p:spPr>
          <a:xfrm>
            <a:off x="10758922" y="6217920"/>
            <a:ext cx="365760" cy="365760"/>
          </a:xfrm>
        </p:spPr>
        <p:txBody>
          <a:bodyPr>
            <a:normAutofit/>
          </a:bodyPr>
          <a:lstStyle/>
          <a:p>
            <a:pPr>
              <a:spcAft>
                <a:spcPts val="600"/>
              </a:spcAft>
            </a:pPr>
            <a:fld id="{765C7BC0-07FA-2445-8B41-4B558EF3403A}" type="slidenum">
              <a:rPr lang="it-IT"/>
              <a:pPr>
                <a:spcAft>
                  <a:spcPts val="600"/>
                </a:spcAft>
              </a:pPr>
              <a:t>51</a:t>
            </a:fld>
            <a:endParaRPr lang="it-IT"/>
          </a:p>
        </p:txBody>
      </p:sp>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spTree>
    <p:extLst>
      <p:ext uri="{BB962C8B-B14F-4D97-AF65-F5344CB8AC3E}">
        <p14:creationId xmlns:p14="http://schemas.microsoft.com/office/powerpoint/2010/main" val="588807816"/>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Titolo 11"/>
          <p:cNvSpPr>
            <a:spLocks noGrp="1"/>
          </p:cNvSpPr>
          <p:nvPr>
            <p:ph type="title"/>
          </p:nvPr>
        </p:nvSpPr>
        <p:spPr>
          <a:xfrm>
            <a:off x="829781" y="2708804"/>
            <a:ext cx="3698803" cy="1440394"/>
          </a:xfrm>
          <a:prstGeom prst="ellipse">
            <a:avLst/>
          </a:prstGeom>
          <a:noFill/>
          <a:ln>
            <a:solidFill>
              <a:schemeClr val="tx1"/>
            </a:solidFill>
          </a:ln>
        </p:spPr>
        <p:txBody>
          <a:bodyPr>
            <a:normAutofit/>
          </a:bodyPr>
          <a:lstStyle/>
          <a:p>
            <a:r>
              <a:rPr lang="it-IT" sz="1300">
                <a:solidFill>
                  <a:schemeClr val="tx1"/>
                </a:solidFill>
              </a:rPr>
              <a:t>Lettera di incarico</a:t>
            </a:r>
            <a:br>
              <a:rPr lang="it-IT" sz="1300">
                <a:solidFill>
                  <a:schemeClr val="tx1"/>
                </a:solidFill>
              </a:rPr>
            </a:br>
            <a:r>
              <a:rPr lang="it-IT" sz="1300" i="1">
                <a:solidFill>
                  <a:schemeClr val="tx1"/>
                </a:solidFill>
              </a:rPr>
              <a:t>Aspetti da includere</a:t>
            </a:r>
          </a:p>
        </p:txBody>
      </p:sp>
      <p:sp>
        <p:nvSpPr>
          <p:cNvPr id="27" name="Rectangle 26">
            <a:extLst>
              <a:ext uri="{FF2B5EF4-FFF2-40B4-BE49-F238E27FC236}">
                <a16:creationId xmlns:a16="http://schemas.microsoft.com/office/drawing/2014/main" xmlns=""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egnaposto contenuto 12"/>
          <p:cNvSpPr>
            <a:spLocks noGrp="1"/>
          </p:cNvSpPr>
          <p:nvPr>
            <p:ph idx="1"/>
          </p:nvPr>
        </p:nvSpPr>
        <p:spPr>
          <a:xfrm>
            <a:off x="6049182" y="802638"/>
            <a:ext cx="5408696" cy="5252722"/>
          </a:xfrm>
        </p:spPr>
        <p:txBody>
          <a:bodyPr anchor="ctr">
            <a:normAutofit/>
          </a:bodyPr>
          <a:lstStyle/>
          <a:p>
            <a:pPr>
              <a:buClr>
                <a:schemeClr val="bg2"/>
              </a:buClr>
              <a:buFontTx/>
              <a:buChar char="-"/>
            </a:pPr>
            <a:r>
              <a:rPr lang="it-IT">
                <a:solidFill>
                  <a:schemeClr val="bg1"/>
                </a:solidFill>
                <a:latin typeface="Open Sans" pitchFamily="34" charset="0"/>
                <a:ea typeface="Open Sans" pitchFamily="34" charset="0"/>
                <a:cs typeface="Open Sans" pitchFamily="34" charset="0"/>
              </a:rPr>
              <a:t>l’</a:t>
            </a:r>
            <a:r>
              <a:rPr lang="it-IT" b="1">
                <a:solidFill>
                  <a:schemeClr val="bg1"/>
                </a:solidFill>
                <a:latin typeface="Open Sans" pitchFamily="34" charset="0"/>
                <a:ea typeface="Open Sans" pitchFamily="34" charset="0"/>
                <a:cs typeface="Open Sans" pitchFamily="34" charset="0"/>
              </a:rPr>
              <a:t>obiettivo </a:t>
            </a:r>
            <a:r>
              <a:rPr lang="it-IT">
                <a:solidFill>
                  <a:schemeClr val="bg1"/>
                </a:solidFill>
                <a:latin typeface="Open Sans" pitchFamily="34" charset="0"/>
                <a:ea typeface="Open Sans" pitchFamily="34" charset="0"/>
                <a:cs typeface="Open Sans" pitchFamily="34" charset="0"/>
              </a:rPr>
              <a:t>e la portata della revisione contabile del bilancio, incluse le modalità di svolgimento dell’incarico;</a:t>
            </a:r>
          </a:p>
          <a:p>
            <a:pPr>
              <a:buClr>
                <a:schemeClr val="bg2"/>
              </a:buClr>
              <a:buFontTx/>
              <a:buChar char="-"/>
            </a:pPr>
            <a:r>
              <a:rPr lang="it-IT" b="1">
                <a:solidFill>
                  <a:schemeClr val="bg1"/>
                </a:solidFill>
                <a:latin typeface="Open Sans" pitchFamily="34" charset="0"/>
                <a:ea typeface="Open Sans" pitchFamily="34" charset="0"/>
                <a:cs typeface="Open Sans" pitchFamily="34" charset="0"/>
              </a:rPr>
              <a:t>l’identificazione del bilancio </a:t>
            </a:r>
            <a:r>
              <a:rPr lang="it-IT">
                <a:solidFill>
                  <a:schemeClr val="bg1"/>
                </a:solidFill>
                <a:latin typeface="Open Sans" pitchFamily="34" charset="0"/>
                <a:ea typeface="Open Sans" pitchFamily="34" charset="0"/>
                <a:cs typeface="Open Sans" pitchFamily="34" charset="0"/>
              </a:rPr>
              <a:t>sottoposto a revisione legale e il quadro delle </a:t>
            </a:r>
            <a:r>
              <a:rPr lang="it-IT" b="1">
                <a:solidFill>
                  <a:schemeClr val="bg1"/>
                </a:solidFill>
                <a:latin typeface="Open Sans" pitchFamily="34" charset="0"/>
                <a:ea typeface="Open Sans" pitchFamily="34" charset="0"/>
                <a:cs typeface="Open Sans" pitchFamily="34" charset="0"/>
              </a:rPr>
              <a:t>regole</a:t>
            </a:r>
            <a:r>
              <a:rPr lang="it-IT">
                <a:solidFill>
                  <a:schemeClr val="bg1"/>
                </a:solidFill>
                <a:latin typeface="Open Sans" pitchFamily="34" charset="0"/>
                <a:ea typeface="Open Sans" pitchFamily="34" charset="0"/>
                <a:cs typeface="Open Sans" pitchFamily="34" charset="0"/>
              </a:rPr>
              <a:t> di redazione che saranno applicate;</a:t>
            </a:r>
          </a:p>
          <a:p>
            <a:pPr>
              <a:buClr>
                <a:schemeClr val="bg2"/>
              </a:buClr>
              <a:buFontTx/>
              <a:buChar char="-"/>
            </a:pPr>
            <a:r>
              <a:rPr lang="it-IT">
                <a:solidFill>
                  <a:schemeClr val="bg1"/>
                </a:solidFill>
                <a:latin typeface="Open Sans" pitchFamily="34" charset="0"/>
                <a:ea typeface="Open Sans" pitchFamily="34" charset="0"/>
                <a:cs typeface="Open Sans" pitchFamily="34" charset="0"/>
              </a:rPr>
              <a:t>la definizione delle </a:t>
            </a:r>
            <a:r>
              <a:rPr lang="it-IT" b="1">
                <a:solidFill>
                  <a:schemeClr val="bg1"/>
                </a:solidFill>
                <a:latin typeface="Open Sans" pitchFamily="34" charset="0"/>
                <a:ea typeface="Open Sans" pitchFamily="34" charset="0"/>
                <a:cs typeface="Open Sans" pitchFamily="34" charset="0"/>
              </a:rPr>
              <a:t>responsabilità del revisore</a:t>
            </a:r>
            <a:r>
              <a:rPr lang="it-IT">
                <a:solidFill>
                  <a:schemeClr val="bg1"/>
                </a:solidFill>
                <a:latin typeface="Open Sans" pitchFamily="34" charset="0"/>
                <a:ea typeface="Open Sans" pitchFamily="34" charset="0"/>
                <a:cs typeface="Open Sans" pitchFamily="34" charset="0"/>
              </a:rPr>
              <a:t>;</a:t>
            </a:r>
          </a:p>
          <a:p>
            <a:pPr>
              <a:buClr>
                <a:schemeClr val="bg2"/>
              </a:buClr>
              <a:buFontTx/>
              <a:buChar char="-"/>
            </a:pPr>
            <a:r>
              <a:rPr lang="it-IT">
                <a:solidFill>
                  <a:schemeClr val="bg1"/>
                </a:solidFill>
                <a:latin typeface="Open Sans" pitchFamily="34" charset="0"/>
                <a:ea typeface="Open Sans" pitchFamily="34" charset="0"/>
                <a:cs typeface="Open Sans" pitchFamily="34" charset="0"/>
              </a:rPr>
              <a:t>la definizione delle </a:t>
            </a:r>
            <a:r>
              <a:rPr lang="it-IT" b="1">
                <a:solidFill>
                  <a:schemeClr val="bg1"/>
                </a:solidFill>
                <a:latin typeface="Open Sans" pitchFamily="34" charset="0"/>
                <a:ea typeface="Open Sans" pitchFamily="34" charset="0"/>
                <a:cs typeface="Open Sans" pitchFamily="34" charset="0"/>
              </a:rPr>
              <a:t>responsabilità della Direzione;</a:t>
            </a:r>
            <a:endParaRPr lang="it-IT">
              <a:solidFill>
                <a:schemeClr val="bg1"/>
              </a:solidFill>
              <a:latin typeface="Open Sans" pitchFamily="34" charset="0"/>
              <a:ea typeface="Open Sans" pitchFamily="34" charset="0"/>
              <a:cs typeface="Open Sans" pitchFamily="34" charset="0"/>
            </a:endParaRPr>
          </a:p>
          <a:p>
            <a:pPr>
              <a:buClr>
                <a:schemeClr val="bg2"/>
              </a:buClr>
              <a:buFontTx/>
              <a:buChar char="-"/>
            </a:pPr>
            <a:r>
              <a:rPr lang="it-IT">
                <a:solidFill>
                  <a:schemeClr val="bg1"/>
                </a:solidFill>
                <a:latin typeface="Open Sans" pitchFamily="34" charset="0"/>
                <a:ea typeface="Open Sans" pitchFamily="34" charset="0"/>
                <a:cs typeface="Open Sans" pitchFamily="34" charset="0"/>
              </a:rPr>
              <a:t>il </a:t>
            </a:r>
            <a:r>
              <a:rPr lang="it-IT" b="1">
                <a:solidFill>
                  <a:schemeClr val="bg1"/>
                </a:solidFill>
                <a:latin typeface="Open Sans" pitchFamily="34" charset="0"/>
                <a:ea typeface="Open Sans" pitchFamily="34" charset="0"/>
                <a:cs typeface="Open Sans" pitchFamily="34" charset="0"/>
              </a:rPr>
              <a:t>tipo di relazione </a:t>
            </a:r>
            <a:r>
              <a:rPr lang="it-IT">
                <a:solidFill>
                  <a:schemeClr val="bg1"/>
                </a:solidFill>
                <a:latin typeface="Open Sans" pitchFamily="34" charset="0"/>
                <a:ea typeface="Open Sans" pitchFamily="34" charset="0"/>
                <a:cs typeface="Open Sans" pitchFamily="34" charset="0"/>
              </a:rPr>
              <a:t>(forma e contenuto) che sarà emessa al termine dell’incarico.</a:t>
            </a:r>
          </a:p>
          <a:p>
            <a:pPr marL="0" indent="0"/>
            <a:endParaRPr lang="it-IT">
              <a:solidFill>
                <a:schemeClr val="bg1"/>
              </a:solidFill>
              <a:latin typeface="Open Sans" pitchFamily="34" charset="0"/>
              <a:ea typeface="Open Sans" pitchFamily="34" charset="0"/>
              <a:cs typeface="Open Sans" pitchFamily="34" charset="0"/>
            </a:endParaRPr>
          </a:p>
        </p:txBody>
      </p:sp>
      <p:sp>
        <p:nvSpPr>
          <p:cNvPr id="2" name="Segnaposto piè di pagina 1">
            <a:extLst>
              <a:ext uri="{FF2B5EF4-FFF2-40B4-BE49-F238E27FC236}">
                <a16:creationId xmlns:a16="http://schemas.microsoft.com/office/drawing/2014/main" xmlns="" id="{B7145A6B-6376-4A29-8836-B6C9A6682D30}"/>
              </a:ext>
            </a:extLst>
          </p:cNvPr>
          <p:cNvSpPr>
            <a:spLocks noGrp="1"/>
          </p:cNvSpPr>
          <p:nvPr>
            <p:ph type="ftr" sz="quarter" idx="11"/>
          </p:nvPr>
        </p:nvSpPr>
        <p:spPr>
          <a:xfrm>
            <a:off x="6296722" y="6224660"/>
            <a:ext cx="4278453" cy="313300"/>
          </a:xfrm>
        </p:spPr>
        <p:txBody>
          <a:bodyPr>
            <a:normAutofit/>
          </a:bodyPr>
          <a:lstStyle/>
          <a:p>
            <a:pPr>
              <a:spcAft>
                <a:spcPts val="600"/>
              </a:spcAft>
            </a:pPr>
            <a:r>
              <a:rPr lang="it-IT" sz="1000">
                <a:solidFill>
                  <a:schemeClr val="bg1">
                    <a:alpha val="70000"/>
                  </a:schemeClr>
                </a:solidFill>
              </a:rPr>
              <a:t>Giorgio Gentili - Università di Macerata - A.A. 2023/2024 - Revisione aziendale</a:t>
            </a:r>
          </a:p>
        </p:txBody>
      </p:sp>
      <p:sp>
        <p:nvSpPr>
          <p:cNvPr id="3" name="Segnaposto numero diapositiva 2"/>
          <p:cNvSpPr>
            <a:spLocks noGrp="1"/>
          </p:cNvSpPr>
          <p:nvPr>
            <p:ph type="sldNum" idx="10"/>
          </p:nvPr>
        </p:nvSpPr>
        <p:spPr>
          <a:xfrm>
            <a:off x="10758922" y="6217920"/>
            <a:ext cx="365760" cy="365760"/>
          </a:xfrm>
        </p:spPr>
        <p:txBody>
          <a:bodyPr>
            <a:normAutofit/>
          </a:bodyPr>
          <a:lstStyle/>
          <a:p>
            <a:pPr>
              <a:spcAft>
                <a:spcPts val="600"/>
              </a:spcAft>
            </a:pPr>
            <a:fld id="{765C7BC0-07FA-2445-8B41-4B558EF3403A}" type="slidenum">
              <a:rPr lang="it-IT"/>
              <a:pPr>
                <a:spcAft>
                  <a:spcPts val="600"/>
                </a:spcAft>
              </a:pPr>
              <a:t>52</a:t>
            </a:fld>
            <a:endParaRPr lang="it-IT"/>
          </a:p>
        </p:txBody>
      </p:sp>
    </p:spTree>
    <p:extLst>
      <p:ext uri="{BB962C8B-B14F-4D97-AF65-F5344CB8AC3E}">
        <p14:creationId xmlns:p14="http://schemas.microsoft.com/office/powerpoint/2010/main" val="2996031273"/>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olo 1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2100">
                <a:solidFill>
                  <a:srgbClr val="FFFFFF"/>
                </a:solidFill>
              </a:rPr>
              <a:t>Lettera di incarico</a:t>
            </a:r>
            <a:br>
              <a:rPr lang="it-IT" sz="2100">
                <a:solidFill>
                  <a:srgbClr val="FFFFFF"/>
                </a:solidFill>
              </a:rPr>
            </a:br>
            <a:r>
              <a:rPr lang="it-IT" sz="2100" i="1">
                <a:solidFill>
                  <a:srgbClr val="FFFFFF"/>
                </a:solidFill>
              </a:rPr>
              <a:t>Le responsabilità della Direzione (focus)</a:t>
            </a:r>
          </a:p>
        </p:txBody>
      </p:sp>
      <p:sp>
        <p:nvSpPr>
          <p:cNvPr id="13" name="Segnaposto contenuto 12"/>
          <p:cNvSpPr>
            <a:spLocks noGrp="1"/>
          </p:cNvSpPr>
          <p:nvPr>
            <p:ph idx="1"/>
          </p:nvPr>
        </p:nvSpPr>
        <p:spPr>
          <a:xfrm>
            <a:off x="5591695" y="1402080"/>
            <a:ext cx="5320696" cy="4053840"/>
          </a:xfrm>
        </p:spPr>
        <p:txBody>
          <a:bodyPr anchor="ctr">
            <a:normAutofit/>
          </a:bodyPr>
          <a:lstStyle/>
          <a:p>
            <a:pPr>
              <a:lnSpc>
                <a:spcPct val="90000"/>
              </a:lnSpc>
              <a:buFontTx/>
              <a:buChar char="-"/>
            </a:pPr>
            <a:endParaRPr lang="it-IT" sz="1500">
              <a:latin typeface="Open Sans" pitchFamily="34" charset="0"/>
              <a:ea typeface="Open Sans" pitchFamily="34" charset="0"/>
              <a:cs typeface="Open Sans" pitchFamily="34" charset="0"/>
            </a:endParaRPr>
          </a:p>
          <a:p>
            <a:pPr>
              <a:lnSpc>
                <a:spcPct val="90000"/>
              </a:lnSpc>
              <a:buClr>
                <a:schemeClr val="bg2"/>
              </a:buClr>
              <a:buFontTx/>
              <a:buChar char="-"/>
            </a:pPr>
            <a:r>
              <a:rPr lang="it-IT" sz="1500">
                <a:latin typeface="Open Sans" pitchFamily="34" charset="0"/>
                <a:ea typeface="Open Sans" pitchFamily="34" charset="0"/>
                <a:cs typeface="Open Sans" pitchFamily="34" charset="0"/>
              </a:rPr>
              <a:t>la responsabilità per la corretta applicazione delle </a:t>
            </a:r>
            <a:r>
              <a:rPr lang="it-IT" sz="1500" b="1">
                <a:latin typeface="Open Sans" pitchFamily="34" charset="0"/>
                <a:ea typeface="Open Sans" pitchFamily="34" charset="0"/>
                <a:cs typeface="Open Sans" pitchFamily="34" charset="0"/>
              </a:rPr>
              <a:t>norme</a:t>
            </a:r>
            <a:r>
              <a:rPr lang="it-IT" sz="1500">
                <a:latin typeface="Open Sans" pitchFamily="34" charset="0"/>
                <a:ea typeface="Open Sans" pitchFamily="34" charset="0"/>
                <a:cs typeface="Open Sans" pitchFamily="34" charset="0"/>
              </a:rPr>
              <a:t> che disciplinano i criteri di redazione del bilancio;</a:t>
            </a:r>
          </a:p>
          <a:p>
            <a:pPr>
              <a:lnSpc>
                <a:spcPct val="90000"/>
              </a:lnSpc>
              <a:buClr>
                <a:schemeClr val="bg2"/>
              </a:buClr>
              <a:buFontTx/>
              <a:buChar char="-"/>
            </a:pPr>
            <a:r>
              <a:rPr lang="it-IT" sz="1500">
                <a:latin typeface="Open Sans" pitchFamily="34" charset="0"/>
                <a:ea typeface="Open Sans" pitchFamily="34" charset="0"/>
                <a:cs typeface="Open Sans" pitchFamily="34" charset="0"/>
              </a:rPr>
              <a:t>la responsabilità per quella parte del </a:t>
            </a:r>
            <a:r>
              <a:rPr lang="it-IT" sz="1500" b="1">
                <a:latin typeface="Open Sans" pitchFamily="34" charset="0"/>
                <a:ea typeface="Open Sans" pitchFamily="34" charset="0"/>
                <a:cs typeface="Open Sans" pitchFamily="34" charset="0"/>
              </a:rPr>
              <a:t>controllo interno </a:t>
            </a:r>
            <a:r>
              <a:rPr lang="it-IT" sz="1500">
                <a:latin typeface="Open Sans" pitchFamily="34" charset="0"/>
                <a:ea typeface="Open Sans" pitchFamily="34" charset="0"/>
                <a:cs typeface="Open Sans" pitchFamily="34" charset="0"/>
              </a:rPr>
              <a:t>che consente la redazione di un bilancio che non contenga errori significativi;</a:t>
            </a:r>
          </a:p>
          <a:p>
            <a:pPr>
              <a:lnSpc>
                <a:spcPct val="90000"/>
              </a:lnSpc>
              <a:buClr>
                <a:schemeClr val="bg2"/>
              </a:buClr>
              <a:buFontTx/>
              <a:buChar char="-"/>
            </a:pPr>
            <a:r>
              <a:rPr lang="it-IT" sz="1500">
                <a:latin typeface="Open Sans" pitchFamily="34" charset="0"/>
                <a:ea typeface="Open Sans" pitchFamily="34" charset="0"/>
                <a:cs typeface="Open Sans" pitchFamily="34" charset="0"/>
              </a:rPr>
              <a:t>la responsabilità di fornire al revisore </a:t>
            </a:r>
            <a:r>
              <a:rPr lang="it-IT" sz="1500" b="1">
                <a:latin typeface="Open Sans" pitchFamily="34" charset="0"/>
                <a:ea typeface="Open Sans" pitchFamily="34" charset="0"/>
                <a:cs typeface="Open Sans" pitchFamily="34" charset="0"/>
              </a:rPr>
              <a:t>accesso a tutte le informazioni </a:t>
            </a:r>
            <a:r>
              <a:rPr lang="it-IT" sz="1500">
                <a:latin typeface="Open Sans" pitchFamily="34" charset="0"/>
                <a:ea typeface="Open Sans" pitchFamily="34" charset="0"/>
                <a:cs typeface="Open Sans" pitchFamily="34" charset="0"/>
              </a:rPr>
              <a:t>di cui la Direzione sia a conoscenza relative alla redazione del bilancio oggetto di revisione o ad ulteriori informazioni che il revisore possa richiedere alla Direzione ai fini della revisione contabile, nonché di fornire al revisore la possibilità di contattare senza limitazioni le persone all’interno della società dalle quali egli ritenga necessario acquisire elementi probativi.</a:t>
            </a:r>
          </a:p>
        </p:txBody>
      </p:sp>
      <p:sp>
        <p:nvSpPr>
          <p:cNvPr id="4" name="Segnaposto piè di pagina 3">
            <a:extLst>
              <a:ext uri="{FF2B5EF4-FFF2-40B4-BE49-F238E27FC236}">
                <a16:creationId xmlns:a16="http://schemas.microsoft.com/office/drawing/2014/main" xmlns="" id="{FF981F23-D738-46B1-AF82-88968294D1FB}"/>
              </a:ext>
            </a:extLst>
          </p:cNvPr>
          <p:cNvSpPr>
            <a:spLocks noGrp="1"/>
          </p:cNvSpPr>
          <p:nvPr>
            <p:ph type="ftr" sz="quarter" idx="11"/>
          </p:nvPr>
        </p:nvSpPr>
        <p:spPr>
          <a:xfrm>
            <a:off x="5591694" y="6236208"/>
            <a:ext cx="4853331" cy="320040"/>
          </a:xfrm>
        </p:spPr>
        <p:txBody>
          <a:bodyPr>
            <a:normAutofit/>
          </a:bodyPr>
          <a:lstStyle/>
          <a:p>
            <a:pPr>
              <a:spcAft>
                <a:spcPts val="600"/>
              </a:spcAft>
            </a:pPr>
            <a:r>
              <a:rPr lang="it-IT">
                <a:solidFill>
                  <a:schemeClr val="tx2">
                    <a:alpha val="70000"/>
                  </a:schemeClr>
                </a:solidFill>
              </a:rPr>
              <a:t>Giorgio Gentili - Università di Macerata - A.A. 2023/2024 - Revisione aziendale</a:t>
            </a:r>
          </a:p>
        </p:txBody>
      </p:sp>
      <p:sp>
        <p:nvSpPr>
          <p:cNvPr id="3" name="Segnaposto numero diapositiva 2"/>
          <p:cNvSpPr>
            <a:spLocks noGrp="1"/>
          </p:cNvSpPr>
          <p:nvPr>
            <p:ph type="sldNum" idx="10"/>
          </p:nvPr>
        </p:nvSpPr>
        <p:spPr>
          <a:xfrm>
            <a:off x="10758922" y="6217920"/>
            <a:ext cx="365760" cy="365760"/>
          </a:xfrm>
        </p:spPr>
        <p:txBody>
          <a:bodyPr>
            <a:normAutofit/>
          </a:bodyPr>
          <a:lstStyle/>
          <a:p>
            <a:pPr>
              <a:spcAft>
                <a:spcPts val="600"/>
              </a:spcAft>
            </a:pPr>
            <a:fld id="{765C7BC0-07FA-2445-8B41-4B558EF3403A}" type="slidenum">
              <a:rPr lang="it-IT" smtClean="0"/>
              <a:pPr>
                <a:spcAft>
                  <a:spcPts val="600"/>
                </a:spcAft>
              </a:pPr>
              <a:t>53</a:t>
            </a:fld>
            <a:endParaRPr lang="it-IT"/>
          </a:p>
        </p:txBody>
      </p:sp>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spTree>
    <p:extLst>
      <p:ext uri="{BB962C8B-B14F-4D97-AF65-F5344CB8AC3E}">
        <p14:creationId xmlns:p14="http://schemas.microsoft.com/office/powerpoint/2010/main" val="3384166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Titolo 11"/>
          <p:cNvSpPr>
            <a:spLocks noGrp="1"/>
          </p:cNvSpPr>
          <p:nvPr>
            <p:ph type="title"/>
          </p:nvPr>
        </p:nvSpPr>
        <p:spPr>
          <a:xfrm>
            <a:off x="829781" y="2708804"/>
            <a:ext cx="3698803" cy="1440394"/>
          </a:xfrm>
          <a:noFill/>
          <a:ln>
            <a:solidFill>
              <a:schemeClr val="tx1"/>
            </a:solidFill>
          </a:ln>
        </p:spPr>
        <p:txBody>
          <a:bodyPr>
            <a:normAutofit/>
          </a:bodyPr>
          <a:lstStyle/>
          <a:p>
            <a:r>
              <a:rPr lang="it-IT" sz="2000">
                <a:solidFill>
                  <a:schemeClr val="tx1"/>
                </a:solidFill>
              </a:rPr>
              <a:t>Lettera di incarico</a:t>
            </a:r>
            <a:br>
              <a:rPr lang="it-IT" sz="2000">
                <a:solidFill>
                  <a:schemeClr val="tx1"/>
                </a:solidFill>
              </a:rPr>
            </a:br>
            <a:r>
              <a:rPr lang="it-IT" sz="2000" i="1">
                <a:solidFill>
                  <a:schemeClr val="tx1"/>
                </a:solidFill>
              </a:rPr>
              <a:t>Altri aspetti da considerare</a:t>
            </a:r>
          </a:p>
        </p:txBody>
      </p:sp>
      <p:sp>
        <p:nvSpPr>
          <p:cNvPr id="18" name="Rectangle 17">
            <a:extLst>
              <a:ext uri="{FF2B5EF4-FFF2-40B4-BE49-F238E27FC236}">
                <a16:creationId xmlns:a16="http://schemas.microsoft.com/office/drawing/2014/main" xmlns="" id="{FB403EBD-907E-4D59-98D4-A72CD1063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egnaposto contenuto 12"/>
          <p:cNvSpPr>
            <a:spLocks noGrp="1"/>
          </p:cNvSpPr>
          <p:nvPr>
            <p:ph idx="1"/>
          </p:nvPr>
        </p:nvSpPr>
        <p:spPr>
          <a:xfrm>
            <a:off x="6049182" y="802638"/>
            <a:ext cx="5408696" cy="5252722"/>
          </a:xfrm>
        </p:spPr>
        <p:txBody>
          <a:bodyPr anchor="ctr">
            <a:normAutofit/>
          </a:bodyPr>
          <a:lstStyle/>
          <a:p>
            <a:pPr>
              <a:buFontTx/>
              <a:buChar char="-"/>
            </a:pPr>
            <a:r>
              <a:rPr lang="it-IT">
                <a:solidFill>
                  <a:schemeClr val="bg1"/>
                </a:solidFill>
                <a:latin typeface="Open Sans" pitchFamily="34" charset="0"/>
                <a:ea typeface="Open Sans" pitchFamily="34" charset="0"/>
                <a:cs typeface="Open Sans" pitchFamily="34" charset="0"/>
              </a:rPr>
              <a:t>Le carte di lavoro</a:t>
            </a:r>
          </a:p>
          <a:p>
            <a:pPr>
              <a:buFontTx/>
              <a:buChar char="-"/>
            </a:pPr>
            <a:r>
              <a:rPr lang="it-IT" b="1">
                <a:solidFill>
                  <a:schemeClr val="bg1"/>
                </a:solidFill>
                <a:latin typeface="Open Sans" pitchFamily="34" charset="0"/>
                <a:ea typeface="Open Sans" pitchFamily="34" charset="0"/>
                <a:cs typeface="Open Sans" pitchFamily="34" charset="0"/>
              </a:rPr>
              <a:t>Tempi e corrispettivi</a:t>
            </a:r>
          </a:p>
          <a:p>
            <a:pPr>
              <a:buFontTx/>
              <a:buChar char="-"/>
            </a:pPr>
            <a:r>
              <a:rPr lang="it-IT">
                <a:solidFill>
                  <a:schemeClr val="bg1"/>
                </a:solidFill>
                <a:latin typeface="Open Sans" pitchFamily="34" charset="0"/>
                <a:ea typeface="Open Sans" pitchFamily="34" charset="0"/>
                <a:cs typeface="Open Sans" pitchFamily="34" charset="0"/>
              </a:rPr>
              <a:t>Indipendenza</a:t>
            </a:r>
          </a:p>
          <a:p>
            <a:pPr>
              <a:buFontTx/>
              <a:buChar char="-"/>
            </a:pPr>
            <a:r>
              <a:rPr lang="it-IT">
                <a:solidFill>
                  <a:schemeClr val="bg1"/>
                </a:solidFill>
                <a:latin typeface="Open Sans" pitchFamily="34" charset="0"/>
                <a:ea typeface="Open Sans" pitchFamily="34" charset="0"/>
                <a:cs typeface="Open Sans" pitchFamily="34" charset="0"/>
              </a:rPr>
              <a:t>Privacy</a:t>
            </a:r>
          </a:p>
          <a:p>
            <a:pPr>
              <a:buFontTx/>
              <a:buChar char="-"/>
            </a:pPr>
            <a:r>
              <a:rPr lang="it-IT">
                <a:solidFill>
                  <a:schemeClr val="bg1"/>
                </a:solidFill>
                <a:latin typeface="Open Sans" pitchFamily="34" charset="0"/>
                <a:ea typeface="Open Sans" pitchFamily="34" charset="0"/>
                <a:cs typeface="Open Sans" pitchFamily="34" charset="0"/>
              </a:rPr>
              <a:t>Antiriciclaggio</a:t>
            </a:r>
          </a:p>
          <a:p>
            <a:pPr>
              <a:buFontTx/>
              <a:buChar char="-"/>
            </a:pPr>
            <a:r>
              <a:rPr lang="it-IT">
                <a:solidFill>
                  <a:schemeClr val="bg1"/>
                </a:solidFill>
                <a:latin typeface="Open Sans" pitchFamily="34" charset="0"/>
                <a:ea typeface="Open Sans" pitchFamily="34" charset="0"/>
                <a:cs typeface="Open Sans" pitchFamily="34" charset="0"/>
              </a:rPr>
              <a:t>Coperture assicurative</a:t>
            </a:r>
          </a:p>
        </p:txBody>
      </p:sp>
      <p:sp>
        <p:nvSpPr>
          <p:cNvPr id="2" name="Segnaposto piè di pagina 1">
            <a:extLst>
              <a:ext uri="{FF2B5EF4-FFF2-40B4-BE49-F238E27FC236}">
                <a16:creationId xmlns:a16="http://schemas.microsoft.com/office/drawing/2014/main" xmlns="" id="{E293011E-F0B7-45E1-B02C-85F6AF46C8C9}"/>
              </a:ext>
            </a:extLst>
          </p:cNvPr>
          <p:cNvSpPr>
            <a:spLocks noGrp="1"/>
          </p:cNvSpPr>
          <p:nvPr>
            <p:ph type="ftr" sz="quarter" idx="11"/>
          </p:nvPr>
        </p:nvSpPr>
        <p:spPr>
          <a:xfrm>
            <a:off x="6296722" y="6224660"/>
            <a:ext cx="4278453" cy="313300"/>
          </a:xfrm>
        </p:spPr>
        <p:txBody>
          <a:bodyPr>
            <a:normAutofit/>
          </a:bodyPr>
          <a:lstStyle/>
          <a:p>
            <a:pPr>
              <a:spcAft>
                <a:spcPts val="600"/>
              </a:spcAft>
            </a:pPr>
            <a:r>
              <a:rPr lang="it-IT" sz="1000">
                <a:solidFill>
                  <a:schemeClr val="bg1">
                    <a:alpha val="70000"/>
                  </a:schemeClr>
                </a:solidFill>
              </a:rPr>
              <a:t>Giorgio Gentili - Università di Macerata - A.A. 2023/2024 - Revisione aziendale</a:t>
            </a:r>
          </a:p>
        </p:txBody>
      </p:sp>
      <p:sp>
        <p:nvSpPr>
          <p:cNvPr id="3" name="Segnaposto numero diapositiva 2"/>
          <p:cNvSpPr>
            <a:spLocks noGrp="1"/>
          </p:cNvSpPr>
          <p:nvPr>
            <p:ph type="sldNum" idx="10"/>
          </p:nvPr>
        </p:nvSpPr>
        <p:spPr>
          <a:xfrm>
            <a:off x="10758922" y="6217920"/>
            <a:ext cx="365760" cy="365760"/>
          </a:xfrm>
        </p:spPr>
        <p:txBody>
          <a:bodyPr>
            <a:normAutofit/>
          </a:bodyPr>
          <a:lstStyle/>
          <a:p>
            <a:pPr>
              <a:spcAft>
                <a:spcPts val="600"/>
              </a:spcAft>
            </a:pPr>
            <a:fld id="{765C7BC0-07FA-2445-8B41-4B558EF3403A}" type="slidenum">
              <a:rPr lang="it-IT"/>
              <a:pPr>
                <a:spcAft>
                  <a:spcPts val="600"/>
                </a:spcAft>
              </a:pPr>
              <a:t>54</a:t>
            </a:fld>
            <a:endParaRPr lang="it-IT"/>
          </a:p>
        </p:txBody>
      </p:sp>
      <p:sp>
        <p:nvSpPr>
          <p:cNvPr id="5" name="Freccia in giù 4"/>
          <p:cNvSpPr/>
          <p:nvPr/>
        </p:nvSpPr>
        <p:spPr bwMode="auto">
          <a:xfrm rot="1832857">
            <a:off x="8660834" y="2211341"/>
            <a:ext cx="375393" cy="432048"/>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3661" tIns="46831" rIns="93661" bIns="46831" numCol="1" rtlCol="0" anchor="t" anchorCtr="0" compatLnSpc="1">
            <a:prstTxWarp prst="textNoShape">
              <a:avLst/>
            </a:prstTxWarp>
          </a:bodyPr>
          <a:lstStyle/>
          <a:p>
            <a:pPr defTabSz="460161"/>
            <a:endParaRPr lang="it-IT" sz="1858"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Open Sans" pitchFamily="34" charset="0"/>
              <a:ea typeface="ＭＳ Ｐゴシック" charset="0"/>
              <a:cs typeface="Arial Unicode MS" charset="0"/>
            </a:endParaRPr>
          </a:p>
        </p:txBody>
      </p:sp>
    </p:spTree>
    <p:extLst>
      <p:ext uri="{BB962C8B-B14F-4D97-AF65-F5344CB8AC3E}">
        <p14:creationId xmlns:p14="http://schemas.microsoft.com/office/powerpoint/2010/main" val="715772568"/>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2116830" y="127911"/>
            <a:ext cx="7729728" cy="1188720"/>
          </a:xfrm>
        </p:spPr>
        <p:txBody>
          <a:bodyPr>
            <a:normAutofit/>
          </a:bodyPr>
          <a:lstStyle/>
          <a:p>
            <a:pPr algn="l"/>
            <a:r>
              <a:rPr lang="it-IT" sz="3159"/>
              <a:t>Lettera di incarico</a:t>
            </a:r>
            <a:br>
              <a:rPr lang="it-IT" sz="3159"/>
            </a:br>
            <a:r>
              <a:rPr lang="it-IT" sz="2230" i="1"/>
              <a:t>Esempio</a:t>
            </a:r>
            <a:endParaRPr lang="it-IT" sz="2230" i="1" dirty="0"/>
          </a:p>
        </p:txBody>
      </p:sp>
      <p:pic>
        <p:nvPicPr>
          <p:cNvPr id="40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85883" y="1556039"/>
            <a:ext cx="7807914"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sp>
        <p:nvSpPr>
          <p:cNvPr id="14" name="CasellaDiTesto 13"/>
          <p:cNvSpPr txBox="1"/>
          <p:nvPr/>
        </p:nvSpPr>
        <p:spPr>
          <a:xfrm>
            <a:off x="2116830" y="5859629"/>
            <a:ext cx="8580642" cy="266152"/>
          </a:xfrm>
          <a:prstGeom prst="rect">
            <a:avLst/>
          </a:prstGeom>
          <a:noFill/>
        </p:spPr>
        <p:txBody>
          <a:bodyPr wrap="square" lIns="93651" tIns="46826" rIns="93651" bIns="46826" rtlCol="0">
            <a:spAutoFit/>
          </a:bodyPr>
          <a:lstStyle/>
          <a:p>
            <a:r>
              <a:rPr lang="it-IT" sz="1115" i="1">
                <a:latin typeface="Open Sans" pitchFamily="34" charset="0"/>
                <a:cs typeface="Open Sans" pitchFamily="34" charset="0"/>
              </a:rPr>
              <a:t>Fonte: </a:t>
            </a:r>
            <a:r>
              <a:rPr lang="en-US" sz="1115" i="1">
                <a:latin typeface="Open Sans" pitchFamily="34" charset="0"/>
                <a:cs typeface="Open Sans" pitchFamily="34" charset="0"/>
              </a:rPr>
              <a:t>“L’applicazione dei principi di revisione internazionali (ISA Italia) alle imprese di dimensioni minori”; CNDCEC, 2015, estratto.</a:t>
            </a:r>
            <a:endParaRPr lang="it-IT" sz="1115" i="1" dirty="0">
              <a:latin typeface="Open Sans" pitchFamily="34" charset="0"/>
              <a:cs typeface="Open Sans" pitchFamily="34" charset="0"/>
            </a:endParaRPr>
          </a:p>
        </p:txBody>
      </p:sp>
      <p:sp>
        <p:nvSpPr>
          <p:cNvPr id="3" name="Segnaposto numero diapositiva 2"/>
          <p:cNvSpPr>
            <a:spLocks noGrp="1"/>
          </p:cNvSpPr>
          <p:nvPr>
            <p:ph type="sldNum" idx="10"/>
          </p:nvPr>
        </p:nvSpPr>
        <p:spPr/>
        <p:txBody>
          <a:bodyPr/>
          <a:lstStyle/>
          <a:p>
            <a:fld id="{765C7BC0-07FA-2445-8B41-4B558EF3403A}" type="slidenum">
              <a:rPr lang="it-IT" smtClean="0"/>
              <a:pPr/>
              <a:t>55</a:t>
            </a:fld>
            <a:endParaRPr lang="it-IT"/>
          </a:p>
        </p:txBody>
      </p:sp>
      <p:sp>
        <p:nvSpPr>
          <p:cNvPr id="4" name="Segnaposto piè di pagina 3">
            <a:extLst>
              <a:ext uri="{FF2B5EF4-FFF2-40B4-BE49-F238E27FC236}">
                <a16:creationId xmlns:a16="http://schemas.microsoft.com/office/drawing/2014/main" xmlns="" id="{BFCCD432-3301-469C-9E45-EE57EFA23922}"/>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714546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741436" y="332656"/>
            <a:ext cx="8580540" cy="792088"/>
          </a:xfrm>
        </p:spPr>
        <p:txBody>
          <a:bodyPr>
            <a:normAutofit fontScale="90000"/>
          </a:bodyPr>
          <a:lstStyle/>
          <a:p>
            <a:pPr algn="l"/>
            <a:r>
              <a:rPr lang="it-IT"/>
              <a:t>Attività preliminari</a:t>
            </a:r>
            <a:br>
              <a:rPr lang="it-IT"/>
            </a:br>
            <a:r>
              <a:rPr lang="it-IT" sz="2044" i="1"/>
              <a:t>considerazioni per i sindaci-revisori</a:t>
            </a:r>
            <a:endParaRPr lang="it-IT" sz="2044" dirty="0"/>
          </a:p>
        </p:txBody>
      </p:sp>
      <p:sp>
        <p:nvSpPr>
          <p:cNvPr id="14" name="Segnaposto contenuto 2"/>
          <p:cNvSpPr>
            <a:spLocks noGrp="1"/>
          </p:cNvSpPr>
          <p:nvPr>
            <p:ph idx="1"/>
          </p:nvPr>
        </p:nvSpPr>
        <p:spPr>
          <a:xfrm>
            <a:off x="1741436" y="1340768"/>
            <a:ext cx="8580540" cy="1512168"/>
          </a:xfrm>
        </p:spPr>
        <p:txBody>
          <a:bodyPr>
            <a:normAutofit fontScale="25000" lnSpcReduction="20000"/>
          </a:bodyPr>
          <a:lstStyle/>
          <a:p>
            <a:pPr marL="0" indent="0">
              <a:lnSpc>
                <a:spcPct val="170000"/>
              </a:lnSpc>
              <a:spcAft>
                <a:spcPts val="664"/>
              </a:spcAft>
            </a:pPr>
            <a:r>
              <a:rPr lang="it-IT" sz="5761">
                <a:latin typeface="Open Sans" pitchFamily="34" charset="0"/>
                <a:ea typeface="Open Sans" pitchFamily="34" charset="0"/>
                <a:cs typeface="Open Sans" pitchFamily="34" charset="0"/>
              </a:rPr>
              <a:t>Le procedure preliminari (accettazione e mantenimento dell’incarico, indipendenza, lettera di incarico)  devono essere svolte anche nel caso in cui la funzione del revisore sia svolta dal collegio sindacale.</a:t>
            </a:r>
          </a:p>
          <a:p>
            <a:pPr marL="0" indent="0">
              <a:lnSpc>
                <a:spcPct val="170000"/>
              </a:lnSpc>
              <a:spcAft>
                <a:spcPts val="664"/>
              </a:spcAft>
            </a:pPr>
            <a:r>
              <a:rPr lang="it-IT" sz="5761">
                <a:latin typeface="Open Sans" pitchFamily="34" charset="0"/>
                <a:ea typeface="Open Sans" pitchFamily="34" charset="0"/>
                <a:cs typeface="Open Sans" pitchFamily="34" charset="0"/>
              </a:rPr>
              <a:t>Mentre alcune procedure devono essere svolte individualmente, cioè da parte di ciascun sindaco altre devono essere svolte collegialmente. altre, infine, devono essere svolte sia individualmente sia collegialmente.</a:t>
            </a:r>
          </a:p>
          <a:p>
            <a:pPr marL="0" indent="0"/>
            <a:endParaRPr lang="en-US" dirty="0">
              <a:latin typeface="Open Sans" pitchFamily="34" charset="0"/>
              <a:ea typeface="Open Sans" pitchFamily="34" charset="0"/>
              <a:cs typeface="Open Sans" pitchFamily="34" charset="0"/>
            </a:endParaRPr>
          </a:p>
        </p:txBody>
      </p:sp>
      <p:sp>
        <p:nvSpPr>
          <p:cNvPr id="2" name="CasellaDiTesto 1"/>
          <p:cNvSpPr txBox="1"/>
          <p:nvPr/>
        </p:nvSpPr>
        <p:spPr>
          <a:xfrm>
            <a:off x="1849913" y="188642"/>
            <a:ext cx="8600651" cy="352009"/>
          </a:xfrm>
          <a:prstGeom prst="rect">
            <a:avLst/>
          </a:prstGeom>
          <a:noFill/>
        </p:spPr>
        <p:txBody>
          <a:bodyPr wrap="square" lIns="93651" tIns="46826" rIns="93651" bIns="46826" rtlCol="0">
            <a:spAutoFit/>
          </a:bodyPr>
          <a:lstStyle/>
          <a:p>
            <a:endParaRPr lang="it-IT" sz="1673" dirty="0">
              <a:latin typeface="Open Sans" pitchFamily="34" charset="0"/>
              <a:cs typeface="Open Sans" pitchFamily="34" charset="0"/>
            </a:endParaRPr>
          </a:p>
        </p:txBody>
      </p:sp>
      <p:pic>
        <p:nvPicPr>
          <p:cNvPr id="11"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42697" y="3717032"/>
            <a:ext cx="5749080" cy="2283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idx="10"/>
          </p:nvPr>
        </p:nvSpPr>
        <p:spPr/>
        <p:txBody>
          <a:bodyPr/>
          <a:lstStyle/>
          <a:p>
            <a:fld id="{765C7BC0-07FA-2445-8B41-4B558EF3403A}" type="slidenum">
              <a:rPr lang="it-IT" smtClean="0"/>
              <a:pPr/>
              <a:t>56</a:t>
            </a:fld>
            <a:endParaRPr lang="it-IT"/>
          </a:p>
        </p:txBody>
      </p:sp>
      <p:sp>
        <p:nvSpPr>
          <p:cNvPr id="4" name="Segnaposto piè di pagina 3">
            <a:extLst>
              <a:ext uri="{FF2B5EF4-FFF2-40B4-BE49-F238E27FC236}">
                <a16:creationId xmlns:a16="http://schemas.microsoft.com/office/drawing/2014/main" xmlns="" id="{CCBB82F6-BDDF-4009-891F-BB84F74609C9}"/>
              </a:ext>
            </a:extLst>
          </p:cNvPr>
          <p:cNvSpPr>
            <a:spLocks noGrp="1"/>
          </p:cNvSpPr>
          <p:nvPr>
            <p:ph type="ftr" sz="quarter" idx="11"/>
          </p:nvPr>
        </p:nvSpPr>
        <p:spPr/>
        <p:txBody>
          <a:bodyPr/>
          <a:lstStyle/>
          <a:p>
            <a:r>
              <a:rPr lang="it-IT"/>
              <a:t>Giorgio Gentili - Università di Macerata - A.A. 2023/2024 - Revisione aziendale</a:t>
            </a:r>
          </a:p>
        </p:txBody>
      </p:sp>
    </p:spTree>
    <p:extLst>
      <p:ext uri="{BB962C8B-B14F-4D97-AF65-F5344CB8AC3E}">
        <p14:creationId xmlns:p14="http://schemas.microsoft.com/office/powerpoint/2010/main" val="687362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4167985-D6E9-40FF-97C0-4B6D373E85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68801362-349C-44BE-BEF6-8E926E1D3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xmlns="" id="{E0196E10-FEBD-4460-BA78-DE671E4541F4}"/>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a:solidFill>
                  <a:srgbClr val="262626"/>
                </a:solidFill>
                <a:latin typeface="+mj-lt"/>
                <a:ea typeface="+mj-ea"/>
                <a:cs typeface="+mj-cs"/>
              </a:rPr>
              <a:t>ACCETTAZIONE INCARICO</a:t>
            </a:r>
          </a:p>
        </p:txBody>
      </p:sp>
      <p:sp>
        <p:nvSpPr>
          <p:cNvPr id="2" name="Segnaposto piè di pagina 1">
            <a:extLst>
              <a:ext uri="{FF2B5EF4-FFF2-40B4-BE49-F238E27FC236}">
                <a16:creationId xmlns:a16="http://schemas.microsoft.com/office/drawing/2014/main" xmlns="" id="{B007D52E-EEE4-4496-B6D5-B221C6BF4873}"/>
              </a:ext>
            </a:extLst>
          </p:cNvPr>
          <p:cNvSpPr>
            <a:spLocks noGrp="1"/>
          </p:cNvSpPr>
          <p:nvPr>
            <p:ph type="ftr" sz="quarter" idx="11"/>
          </p:nvPr>
        </p:nvSpPr>
        <p:spPr>
          <a:xfrm>
            <a:off x="1600200" y="6236208"/>
            <a:ext cx="5901189" cy="320040"/>
          </a:xfrm>
        </p:spPr>
        <p:txBody>
          <a:bodyPr vert="horz" lIns="91440" tIns="45720" rIns="91440" bIns="45720" rtlCol="0" anchor="ctr">
            <a:normAutofit/>
          </a:bodyPr>
          <a:lstStyle/>
          <a:p>
            <a:pPr>
              <a:spcAft>
                <a:spcPts val="600"/>
              </a:spcAft>
            </a:pPr>
            <a:r>
              <a:rPr lang="en-US"/>
              <a:t>Giorgio Gentili - Università di Macerata - A.A. 2022/2023</a:t>
            </a:r>
          </a:p>
        </p:txBody>
      </p:sp>
      <p:sp>
        <p:nvSpPr>
          <p:cNvPr id="4" name="Segnaposto numero diapositiva 3">
            <a:extLst>
              <a:ext uri="{FF2B5EF4-FFF2-40B4-BE49-F238E27FC236}">
                <a16:creationId xmlns:a16="http://schemas.microsoft.com/office/drawing/2014/main" xmlns="" id="{89695553-0D4C-424D-91AD-131B93270121}"/>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765C7BC0-07FA-2445-8B41-4B558EF3403A}" type="slidenum">
              <a:rPr lang="en-US" kern="1200" spc="0" baseline="0" dirty="0">
                <a:solidFill>
                  <a:srgbClr val="FFFFFF"/>
                </a:solidFill>
                <a:latin typeface="+mn-lt"/>
                <a:ea typeface="+mn-ea"/>
                <a:cs typeface="+mn-cs"/>
              </a:rPr>
              <a:pPr>
                <a:lnSpc>
                  <a:spcPct val="90000"/>
                </a:lnSpc>
                <a:spcAft>
                  <a:spcPts val="600"/>
                </a:spcAft>
              </a:pPr>
              <a:t>57</a:t>
            </a:fld>
            <a:endParaRPr lang="en-US" kern="1200" spc="0" baseline="0" dirty="0">
              <a:solidFill>
                <a:srgbClr val="FFFFFF"/>
              </a:solidFill>
              <a:latin typeface="+mn-lt"/>
              <a:ea typeface="+mn-ea"/>
              <a:cs typeface="+mn-cs"/>
            </a:endParaRPr>
          </a:p>
        </p:txBody>
      </p:sp>
    </p:spTree>
    <p:extLst>
      <p:ext uri="{BB962C8B-B14F-4D97-AF65-F5344CB8AC3E}">
        <p14:creationId xmlns:p14="http://schemas.microsoft.com/office/powerpoint/2010/main" val="2348541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F875184-0C30-44A6-8120-78265E344BE6}"/>
              </a:ext>
            </a:extLst>
          </p:cNvPr>
          <p:cNvSpPr>
            <a:spLocks noGrp="1"/>
          </p:cNvSpPr>
          <p:nvPr>
            <p:ph type="title"/>
          </p:nvPr>
        </p:nvSpPr>
        <p:spPr/>
        <p:txBody>
          <a:bodyPr/>
          <a:lstStyle/>
          <a:p>
            <a:r>
              <a:rPr lang="it-IT" dirty="0"/>
              <a:t>Rinvio</a:t>
            </a:r>
          </a:p>
        </p:txBody>
      </p:sp>
      <p:graphicFrame>
        <p:nvGraphicFramePr>
          <p:cNvPr id="6" name="Segnaposto contenuto 5">
            <a:extLst>
              <a:ext uri="{FF2B5EF4-FFF2-40B4-BE49-F238E27FC236}">
                <a16:creationId xmlns:a16="http://schemas.microsoft.com/office/drawing/2014/main" xmlns="" id="{0CED8289-A719-4282-9E91-878226E299BB}"/>
              </a:ext>
            </a:extLst>
          </p:cNvPr>
          <p:cNvGraphicFramePr>
            <a:graphicFrameLocks noGrp="1"/>
          </p:cNvGraphicFramePr>
          <p:nvPr>
            <p:ph idx="1"/>
          </p:nvPr>
        </p:nvGraphicFramePr>
        <p:xfrm>
          <a:off x="1419016" y="2478236"/>
          <a:ext cx="9567459" cy="3249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xmlns="" id="{8451B66F-52E5-41FA-AC9F-B53379B9A97F}"/>
              </a:ext>
            </a:extLst>
          </p:cNvPr>
          <p:cNvSpPr>
            <a:spLocks noGrp="1"/>
          </p:cNvSpPr>
          <p:nvPr>
            <p:ph type="ftr" sz="quarter" idx="11"/>
          </p:nvPr>
        </p:nvSpPr>
        <p:spPr/>
        <p:txBody>
          <a:bodyPr/>
          <a:lstStyle/>
          <a:p>
            <a:r>
              <a:rPr lang="it-IT"/>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05A1283C-896D-4ADE-965C-CC1D4F0DD82F}"/>
              </a:ext>
            </a:extLst>
          </p:cNvPr>
          <p:cNvSpPr>
            <a:spLocks noGrp="1"/>
          </p:cNvSpPr>
          <p:nvPr>
            <p:ph type="sldNum" sz="quarter" idx="12"/>
          </p:nvPr>
        </p:nvSpPr>
        <p:spPr/>
        <p:txBody>
          <a:bodyPr/>
          <a:lstStyle/>
          <a:p>
            <a:fld id="{4E96FCB2-16FF-4EBF-A7CE-F444A26908E1}" type="slidenum">
              <a:rPr lang="it-IT" smtClean="0"/>
              <a:t>58</a:t>
            </a:fld>
            <a:endParaRPr lang="it-IT"/>
          </a:p>
        </p:txBody>
      </p:sp>
    </p:spTree>
    <p:extLst>
      <p:ext uri="{BB962C8B-B14F-4D97-AF65-F5344CB8AC3E}">
        <p14:creationId xmlns:p14="http://schemas.microsoft.com/office/powerpoint/2010/main" val="426531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31136" y="964692"/>
            <a:ext cx="7729728" cy="1188720"/>
          </a:xfrm>
        </p:spPr>
        <p:txBody>
          <a:bodyPr>
            <a:normAutofit/>
          </a:bodyPr>
          <a:lstStyle/>
          <a:p>
            <a:r>
              <a:rPr lang="it-IT"/>
              <a:t/>
            </a:r>
            <a:br>
              <a:rPr lang="it-IT"/>
            </a:br>
            <a:r>
              <a:rPr lang="it-IT"/>
              <a:t> Conferimento INCARICO</a:t>
            </a:r>
          </a:p>
        </p:txBody>
      </p:sp>
      <p:sp>
        <p:nvSpPr>
          <p:cNvPr id="3" name="Segnaposto piè di pagina 2">
            <a:extLst>
              <a:ext uri="{FF2B5EF4-FFF2-40B4-BE49-F238E27FC236}">
                <a16:creationId xmlns:a16="http://schemas.microsoft.com/office/drawing/2014/main" xmlns="" id="{0ADBB724-2170-4BD3-BD1C-7A74C2BB0BC6}"/>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EF20CC0B-4479-4642-B758-AFBA103C64A8}"/>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59</a:t>
            </a:fld>
            <a:endParaRPr lang="it-IT"/>
          </a:p>
        </p:txBody>
      </p:sp>
      <p:graphicFrame>
        <p:nvGraphicFramePr>
          <p:cNvPr id="5" name="Segnaposto contenuto 4">
            <a:extLst>
              <a:ext uri="{FF2B5EF4-FFF2-40B4-BE49-F238E27FC236}">
                <a16:creationId xmlns:a16="http://schemas.microsoft.com/office/drawing/2014/main" xmlns="" id="{175F3AA4-DB07-4E2B-8F97-C2D5DBAAF54B}"/>
              </a:ext>
            </a:extLst>
          </p:cNvPr>
          <p:cNvGraphicFramePr>
            <a:graphicFrameLocks noGrp="1"/>
          </p:cNvGraphicFramePr>
          <p:nvPr>
            <p:ph idx="1"/>
            <p:extLst>
              <p:ext uri="{D42A27DB-BD31-4B8C-83A1-F6EECF244321}">
                <p14:modId xmlns:p14="http://schemas.microsoft.com/office/powerpoint/2010/main" val="2732442907"/>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olo 25"/>
          <p:cNvSpPr>
            <a:spLocks noGrp="1"/>
          </p:cNvSpPr>
          <p:nvPr>
            <p:ph type="title"/>
          </p:nvPr>
        </p:nvSpPr>
        <p:spPr>
          <a:xfrm>
            <a:off x="1919536" y="332656"/>
            <a:ext cx="8229600" cy="1143000"/>
          </a:xfrm>
        </p:spPr>
        <p:txBody>
          <a:bodyPr/>
          <a:lstStyle/>
          <a:p>
            <a:pPr algn="l"/>
            <a:r>
              <a:rPr lang="it-IT" sz="2000" dirty="0">
                <a:solidFill>
                  <a:schemeClr val="tx1">
                    <a:lumMod val="65000"/>
                    <a:lumOff val="35000"/>
                  </a:schemeClr>
                </a:solidFill>
                <a:latin typeface="Merriweather" panose="00000500000000000000" pitchFamily="2" charset="0"/>
              </a:rPr>
              <a:t>Il quadro normativo e regolamentare: </a:t>
            </a:r>
            <a:r>
              <a:rPr lang="it-IT" sz="2000" i="1" dirty="0">
                <a:solidFill>
                  <a:schemeClr val="tx1">
                    <a:lumMod val="65000"/>
                    <a:lumOff val="35000"/>
                  </a:schemeClr>
                </a:solidFill>
                <a:latin typeface="Merriweather" panose="00000500000000000000" pitchFamily="2" charset="0"/>
              </a:rPr>
              <a:t>normativa di riferimento</a:t>
            </a:r>
          </a:p>
        </p:txBody>
      </p:sp>
      <p:graphicFrame>
        <p:nvGraphicFramePr>
          <p:cNvPr id="3" name="Segnaposto contenuto 2"/>
          <p:cNvGraphicFramePr>
            <a:graphicFrameLocks noGrp="1"/>
          </p:cNvGraphicFramePr>
          <p:nvPr>
            <p:ph idx="1"/>
            <p:extLst>
              <p:ext uri="{D42A27DB-BD31-4B8C-83A1-F6EECF244321}">
                <p14:modId xmlns:p14="http://schemas.microsoft.com/office/powerpoint/2010/main" val="3754300273"/>
              </p:ext>
            </p:extLst>
          </p:nvPr>
        </p:nvGraphicFramePr>
        <p:xfrm>
          <a:off x="1983581" y="1685405"/>
          <a:ext cx="8224838" cy="4519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gnaposto piè di pagina 5">
            <a:extLst>
              <a:ext uri="{FF2B5EF4-FFF2-40B4-BE49-F238E27FC236}">
                <a16:creationId xmlns:a16="http://schemas.microsoft.com/office/drawing/2014/main" xmlns="" id="{A99D2CBF-BBE4-4A84-A52A-DDA48B80E6DC}"/>
              </a:ext>
            </a:extLst>
          </p:cNvPr>
          <p:cNvSpPr>
            <a:spLocks noGrp="1"/>
          </p:cNvSpPr>
          <p:nvPr>
            <p:ph type="ftr" sz="quarter" idx="11"/>
          </p:nvPr>
        </p:nvSpPr>
        <p:spPr/>
        <p:txBody>
          <a:bodyPr/>
          <a:lstStyle/>
          <a:p>
            <a:r>
              <a:rPr lang="it-IT"/>
              <a:t>Giorgio Gentili - Università di Macerata - A.A. 2023/2024 - Revisione aziendale</a:t>
            </a:r>
          </a:p>
        </p:txBody>
      </p:sp>
      <p:sp>
        <p:nvSpPr>
          <p:cNvPr id="5" name="Segnaposto numero diapositiva 4"/>
          <p:cNvSpPr>
            <a:spLocks noGrp="1"/>
          </p:cNvSpPr>
          <p:nvPr>
            <p:ph type="sldNum" sz="quarter" idx="12"/>
          </p:nvPr>
        </p:nvSpPr>
        <p:spPr/>
        <p:txBody>
          <a:bodyPr/>
          <a:lstStyle/>
          <a:p>
            <a:fld id="{765C7BC0-07FA-2445-8B41-4B558EF3403A}" type="slidenum">
              <a:rPr lang="it-IT"/>
              <a:pPr/>
              <a:t>6</a:t>
            </a:fld>
            <a:endParaRPr lang="it-IT"/>
          </a:p>
        </p:txBody>
      </p:sp>
      <p:sp>
        <p:nvSpPr>
          <p:cNvPr id="2" name="CasellaDiTesto 1"/>
          <p:cNvSpPr txBox="1"/>
          <p:nvPr/>
        </p:nvSpPr>
        <p:spPr>
          <a:xfrm>
            <a:off x="2023576" y="188641"/>
            <a:ext cx="8248888" cy="380572"/>
          </a:xfrm>
          <a:prstGeom prst="rect">
            <a:avLst/>
          </a:prstGeom>
          <a:noFill/>
        </p:spPr>
        <p:txBody>
          <a:bodyPr wrap="square" lIns="91430" tIns="45715" rIns="91430" bIns="45715" rtlCol="0">
            <a:spAutoFit/>
          </a:bodyPr>
          <a:lstStyle/>
          <a:p>
            <a:endParaRPr lang="it-IT" dirty="0"/>
          </a:p>
        </p:txBody>
      </p:sp>
      <p:sp>
        <p:nvSpPr>
          <p:cNvPr id="4" name="Freccia a destra 3"/>
          <p:cNvSpPr/>
          <p:nvPr/>
        </p:nvSpPr>
        <p:spPr bwMode="auto">
          <a:xfrm rot="19770548" flipH="1">
            <a:off x="9659812" y="1668086"/>
            <a:ext cx="576064" cy="504056"/>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49263" fontAlgn="base" hangingPunct="0">
              <a:lnSpc>
                <a:spcPct val="93000"/>
              </a:lnSpc>
              <a:spcBef>
                <a:spcPct val="0"/>
              </a:spcBef>
              <a:spcAft>
                <a:spcPct val="0"/>
              </a:spcAft>
              <a:buClr>
                <a:srgbClr val="000000"/>
              </a:buClr>
              <a:buSzPct val="100000"/>
            </a:pPr>
            <a:endParaRPr lang="it-IT">
              <a:solidFill>
                <a:schemeClr val="tx1">
                  <a:lumMod val="65000"/>
                  <a:lumOff val="35000"/>
                </a:schemeClr>
              </a:solidFill>
              <a:latin typeface="Arial" charset="0"/>
              <a:ea typeface="ＭＳ Ｐゴシック" charset="0"/>
              <a:cs typeface="Arial Unicode MS" charset="0"/>
            </a:endParaRPr>
          </a:p>
        </p:txBody>
      </p:sp>
    </p:spTree>
    <p:extLst>
      <p:ext uri="{BB962C8B-B14F-4D97-AF65-F5344CB8AC3E}">
        <p14:creationId xmlns:p14="http://schemas.microsoft.com/office/powerpoint/2010/main" val="164221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31136" y="964692"/>
            <a:ext cx="7729728" cy="1188720"/>
          </a:xfrm>
          <a:noFill/>
          <a:ln>
            <a:solidFill>
              <a:schemeClr val="tx1"/>
            </a:solidFill>
          </a:ln>
        </p:spPr>
        <p:txBody>
          <a:bodyPr>
            <a:normAutofit/>
          </a:bodyPr>
          <a:lstStyle/>
          <a:p>
            <a:r>
              <a:rPr lang="it-IT" sz="2000">
                <a:solidFill>
                  <a:schemeClr val="tx1"/>
                </a:solidFill>
              </a:rPr>
              <a:t/>
            </a:r>
            <a:br>
              <a:rPr lang="it-IT" sz="2000">
                <a:solidFill>
                  <a:schemeClr val="tx1"/>
                </a:solidFill>
              </a:rPr>
            </a:br>
            <a:r>
              <a:rPr lang="it-IT" sz="2000">
                <a:solidFill>
                  <a:schemeClr val="tx1"/>
                </a:solidFill>
              </a:rPr>
              <a:t> REVOCA INCARICO</a:t>
            </a:r>
            <a:br>
              <a:rPr lang="it-IT" sz="2000">
                <a:solidFill>
                  <a:schemeClr val="tx1"/>
                </a:solidFill>
              </a:rPr>
            </a:br>
            <a:endParaRPr lang="it-IT" sz="2000">
              <a:solidFill>
                <a:schemeClr val="tx1"/>
              </a:solidFill>
            </a:endParaRPr>
          </a:p>
        </p:txBody>
      </p:sp>
      <p:sp>
        <p:nvSpPr>
          <p:cNvPr id="3" name="Segnaposto piè di pagina 2">
            <a:extLst>
              <a:ext uri="{FF2B5EF4-FFF2-40B4-BE49-F238E27FC236}">
                <a16:creationId xmlns:a16="http://schemas.microsoft.com/office/drawing/2014/main" xmlns="" id="{5A5FF59C-12AD-4FE9-9885-A9D77557F2A4}"/>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A46FBF36-2696-4D0B-A8EC-7777E887AB9A}"/>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60</a:t>
            </a:fld>
            <a:endParaRPr lang="it-IT"/>
          </a:p>
        </p:txBody>
      </p:sp>
      <p:graphicFrame>
        <p:nvGraphicFramePr>
          <p:cNvPr id="5" name="Segnaposto contenuto 4">
            <a:extLst>
              <a:ext uri="{FF2B5EF4-FFF2-40B4-BE49-F238E27FC236}">
                <a16:creationId xmlns:a16="http://schemas.microsoft.com/office/drawing/2014/main" xmlns="" id="{86DB7E31-F3CB-4917-9C99-7FD9CF566025}"/>
              </a:ext>
            </a:extLst>
          </p:cNvPr>
          <p:cNvGraphicFramePr>
            <a:graphicFrameLocks noGrp="1"/>
          </p:cNvGraphicFramePr>
          <p:nvPr>
            <p:ph idx="1"/>
            <p:extLst>
              <p:ext uri="{D42A27DB-BD31-4B8C-83A1-F6EECF244321}">
                <p14:modId xmlns:p14="http://schemas.microsoft.com/office/powerpoint/2010/main" val="1142356771"/>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31136" y="964692"/>
            <a:ext cx="7729728" cy="1188720"/>
          </a:xfrm>
        </p:spPr>
        <p:txBody>
          <a:bodyPr>
            <a:normAutofit/>
          </a:bodyPr>
          <a:lstStyle/>
          <a:p>
            <a:r>
              <a:rPr lang="it-IT" sz="2000"/>
              <a:t/>
            </a:r>
            <a:br>
              <a:rPr lang="it-IT" sz="2000"/>
            </a:br>
            <a:r>
              <a:rPr lang="it-IT" sz="2000"/>
              <a:t>dimissioni dall'incarico</a:t>
            </a:r>
            <a:br>
              <a:rPr lang="it-IT" sz="2000"/>
            </a:br>
            <a:endParaRPr lang="it-IT" sz="2000"/>
          </a:p>
        </p:txBody>
      </p:sp>
      <p:sp>
        <p:nvSpPr>
          <p:cNvPr id="3" name="Segnaposto piè di pagina 2">
            <a:extLst>
              <a:ext uri="{FF2B5EF4-FFF2-40B4-BE49-F238E27FC236}">
                <a16:creationId xmlns:a16="http://schemas.microsoft.com/office/drawing/2014/main" xmlns="" id="{C6C816C0-0C0A-40B7-8829-00C276477AE7}"/>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49ABCEA6-731B-46DD-928D-CE9BC8691315}"/>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61</a:t>
            </a:fld>
            <a:endParaRPr lang="it-IT"/>
          </a:p>
        </p:txBody>
      </p:sp>
      <p:graphicFrame>
        <p:nvGraphicFramePr>
          <p:cNvPr id="5" name="Segnaposto contenuto 4">
            <a:extLst>
              <a:ext uri="{FF2B5EF4-FFF2-40B4-BE49-F238E27FC236}">
                <a16:creationId xmlns:a16="http://schemas.microsoft.com/office/drawing/2014/main" xmlns="" id="{3E3AE588-1BE3-4E0D-9894-6A6BD8C1C431}"/>
              </a:ext>
            </a:extLst>
          </p:cNvPr>
          <p:cNvGraphicFramePr>
            <a:graphicFrameLocks noGrp="1"/>
          </p:cNvGraphicFramePr>
          <p:nvPr>
            <p:ph idx="1"/>
            <p:extLst>
              <p:ext uri="{D42A27DB-BD31-4B8C-83A1-F6EECF244321}">
                <p14:modId xmlns:p14="http://schemas.microsoft.com/office/powerpoint/2010/main" val="336577027"/>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it-IT" sz="1500"/>
              <a:t/>
            </a:r>
            <a:br>
              <a:rPr lang="it-IT" sz="1500"/>
            </a:br>
            <a:r>
              <a:rPr lang="it-IT" sz="1500"/>
              <a:t/>
            </a:r>
            <a:br>
              <a:rPr lang="it-IT" sz="1500"/>
            </a:br>
            <a:r>
              <a:rPr lang="it-IT" sz="1500"/>
              <a:t>risoluzione del contratto  </a:t>
            </a:r>
            <a:br>
              <a:rPr lang="it-IT" sz="1500"/>
            </a:br>
            <a:endParaRPr lang="it-IT" sz="1500"/>
          </a:p>
        </p:txBody>
      </p:sp>
      <p:sp>
        <p:nvSpPr>
          <p:cNvPr id="3" name="Segnaposto piè di pagina 2">
            <a:extLst>
              <a:ext uri="{FF2B5EF4-FFF2-40B4-BE49-F238E27FC236}">
                <a16:creationId xmlns:a16="http://schemas.microsoft.com/office/drawing/2014/main" xmlns="" id="{01850FDD-AFA3-427C-B5A7-00C626017C8F}"/>
              </a:ext>
            </a:extLst>
          </p:cNvPr>
          <p:cNvSpPr>
            <a:spLocks noGrp="1"/>
          </p:cNvSpPr>
          <p:nvPr>
            <p:ph type="ftr" sz="quarter" idx="11"/>
          </p:nvPr>
        </p:nvSpPr>
        <p:spPr>
          <a:xfrm>
            <a:off x="5397500" y="6236208"/>
            <a:ext cx="5177675" cy="320040"/>
          </a:xfrm>
        </p:spPr>
        <p:txBody>
          <a:bodyPr>
            <a:normAutofit/>
          </a:bodyPr>
          <a:lstStyle/>
          <a:p>
            <a:pPr algn="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9CA3F118-0306-450F-A71C-F902003C7804}"/>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62</a:t>
            </a:fld>
            <a:endParaRPr lang="it-IT"/>
          </a:p>
        </p:txBody>
      </p:sp>
      <p:graphicFrame>
        <p:nvGraphicFramePr>
          <p:cNvPr id="5" name="Segnaposto contenuto 4">
            <a:extLst>
              <a:ext uri="{FF2B5EF4-FFF2-40B4-BE49-F238E27FC236}">
                <a16:creationId xmlns:a16="http://schemas.microsoft.com/office/drawing/2014/main" xmlns="" id="{1630EB26-3DAB-4D2B-9CE9-F621EBC2E55B}"/>
              </a:ext>
            </a:extLst>
          </p:cNvPr>
          <p:cNvGraphicFramePr>
            <a:graphicFrameLocks noGrp="1"/>
          </p:cNvGraphicFramePr>
          <p:nvPr>
            <p:ph idx="1"/>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it-IT" sz="1300"/>
              <a:t/>
            </a:r>
            <a:br>
              <a:rPr lang="it-IT" sz="1300"/>
            </a:br>
            <a:r>
              <a:rPr lang="it-IT" sz="1300"/>
              <a:t/>
            </a:r>
            <a:br>
              <a:rPr lang="it-IT" sz="1300"/>
            </a:br>
            <a:r>
              <a:rPr lang="it-IT" sz="1300"/>
              <a:t>dimissioni dall'incarico, risoluzione del contratto  </a:t>
            </a:r>
            <a:br>
              <a:rPr lang="it-IT" sz="1300"/>
            </a:br>
            <a:endParaRPr lang="it-IT" sz="1300"/>
          </a:p>
        </p:txBody>
      </p:sp>
      <p:sp>
        <p:nvSpPr>
          <p:cNvPr id="3" name="Segnaposto piè di pagina 2">
            <a:extLst>
              <a:ext uri="{FF2B5EF4-FFF2-40B4-BE49-F238E27FC236}">
                <a16:creationId xmlns:a16="http://schemas.microsoft.com/office/drawing/2014/main" xmlns="" id="{760FDB52-3E7C-4259-804A-B3658BEF4975}"/>
              </a:ext>
            </a:extLst>
          </p:cNvPr>
          <p:cNvSpPr>
            <a:spLocks noGrp="1"/>
          </p:cNvSpPr>
          <p:nvPr>
            <p:ph type="ftr" sz="quarter" idx="11"/>
          </p:nvPr>
        </p:nvSpPr>
        <p:spPr>
          <a:xfrm>
            <a:off x="5397500" y="6236208"/>
            <a:ext cx="5177675" cy="320040"/>
          </a:xfrm>
        </p:spPr>
        <p:txBody>
          <a:bodyPr>
            <a:normAutofit/>
          </a:bodyPr>
          <a:lstStyle/>
          <a:p>
            <a:pPr algn="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EBE36355-621C-4407-8C1B-ADD8BC8EB454}"/>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63</a:t>
            </a:fld>
            <a:endParaRPr lang="it-IT"/>
          </a:p>
        </p:txBody>
      </p:sp>
      <p:graphicFrame>
        <p:nvGraphicFramePr>
          <p:cNvPr id="5" name="Segnaposto contenuto 4">
            <a:extLst>
              <a:ext uri="{FF2B5EF4-FFF2-40B4-BE49-F238E27FC236}">
                <a16:creationId xmlns:a16="http://schemas.microsoft.com/office/drawing/2014/main" xmlns="" id="{1A94A89B-D2F1-415B-B4BD-1B48CF9CAEA0}"/>
              </a:ext>
            </a:extLst>
          </p:cNvPr>
          <p:cNvGraphicFramePr>
            <a:graphicFrameLocks noGrp="1"/>
          </p:cNvGraphicFramePr>
          <p:nvPr>
            <p:ph idx="1"/>
            <p:extLst>
              <p:ext uri="{D42A27DB-BD31-4B8C-83A1-F6EECF244321}">
                <p14:modId xmlns:p14="http://schemas.microsoft.com/office/powerpoint/2010/main" val="2379981025"/>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1136" y="964692"/>
            <a:ext cx="7729728" cy="1188720"/>
          </a:xfrm>
        </p:spPr>
        <p:txBody>
          <a:bodyPr>
            <a:normAutofit/>
          </a:bodyPr>
          <a:lstStyle/>
          <a:p>
            <a:r>
              <a:rPr lang="it-IT"/>
              <a:t> giusta causa di revoca (regolamento del MEF)</a:t>
            </a:r>
          </a:p>
        </p:txBody>
      </p:sp>
      <p:sp>
        <p:nvSpPr>
          <p:cNvPr id="3" name="Segnaposto piè di pagina 2">
            <a:extLst>
              <a:ext uri="{FF2B5EF4-FFF2-40B4-BE49-F238E27FC236}">
                <a16:creationId xmlns:a16="http://schemas.microsoft.com/office/drawing/2014/main" xmlns="" id="{A78268BE-6584-4809-9B3E-9F3C3308E875}"/>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413659DD-E0BA-455D-AD93-C08D4C35DF1C}"/>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64</a:t>
            </a:fld>
            <a:endParaRPr lang="it-IT"/>
          </a:p>
        </p:txBody>
      </p:sp>
      <p:graphicFrame>
        <p:nvGraphicFramePr>
          <p:cNvPr id="5" name="Segnaposto contenuto 4">
            <a:extLst>
              <a:ext uri="{FF2B5EF4-FFF2-40B4-BE49-F238E27FC236}">
                <a16:creationId xmlns:a16="http://schemas.microsoft.com/office/drawing/2014/main" xmlns="" id="{10B2B7E8-2493-4BA2-B4C9-88B82624714A}"/>
              </a:ext>
            </a:extLst>
          </p:cNvPr>
          <p:cNvGraphicFramePr>
            <a:graphicFrameLocks noGrp="1"/>
          </p:cNvGraphicFramePr>
          <p:nvPr>
            <p:ph idx="1"/>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8A8B16-6F36-455D-A665-F8CADC0273BE}"/>
              </a:ext>
            </a:extLst>
          </p:cNvPr>
          <p:cNvSpPr>
            <a:spLocks noGrp="1"/>
          </p:cNvSpPr>
          <p:nvPr>
            <p:ph type="title"/>
          </p:nvPr>
        </p:nvSpPr>
        <p:spPr>
          <a:xfrm>
            <a:off x="2231136" y="964692"/>
            <a:ext cx="7729728" cy="1188720"/>
          </a:xfrm>
        </p:spPr>
        <p:txBody>
          <a:bodyPr>
            <a:normAutofit/>
          </a:bodyPr>
          <a:lstStyle/>
          <a:p>
            <a:r>
              <a:rPr lang="it-IT"/>
              <a:t>Art 2359 c.c.  </a:t>
            </a:r>
            <a:br>
              <a:rPr lang="it-IT"/>
            </a:br>
            <a:r>
              <a:rPr lang="it-IT"/>
              <a:t>società controllate</a:t>
            </a:r>
            <a:endParaRPr lang="it-IT" dirty="0"/>
          </a:p>
        </p:txBody>
      </p:sp>
      <p:sp>
        <p:nvSpPr>
          <p:cNvPr id="4" name="Segnaposto piè di pagina 3">
            <a:extLst>
              <a:ext uri="{FF2B5EF4-FFF2-40B4-BE49-F238E27FC236}">
                <a16:creationId xmlns:a16="http://schemas.microsoft.com/office/drawing/2014/main" xmlns="" id="{634EEFA3-7554-4587-A9BE-4840257352A5}"/>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81101489-749C-4B02-B4B0-315FB6161754}"/>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65</a:t>
            </a:fld>
            <a:endParaRPr lang="it-IT"/>
          </a:p>
        </p:txBody>
      </p:sp>
      <p:graphicFrame>
        <p:nvGraphicFramePr>
          <p:cNvPr id="7" name="Segnaposto contenuto 6">
            <a:extLst>
              <a:ext uri="{FF2B5EF4-FFF2-40B4-BE49-F238E27FC236}">
                <a16:creationId xmlns:a16="http://schemas.microsoft.com/office/drawing/2014/main" xmlns="" id="{2D8FB173-B901-488B-9108-6B16CBBFB4C7}"/>
              </a:ext>
            </a:extLst>
          </p:cNvPr>
          <p:cNvGraphicFramePr>
            <a:graphicFrameLocks noGrp="1"/>
          </p:cNvGraphicFramePr>
          <p:nvPr>
            <p:ph idx="1"/>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236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31136" y="964692"/>
            <a:ext cx="7729728" cy="1188720"/>
          </a:xfrm>
        </p:spPr>
        <p:txBody>
          <a:bodyPr>
            <a:normAutofit/>
          </a:bodyPr>
          <a:lstStyle/>
          <a:p>
            <a:r>
              <a:rPr lang="it-IT" sz="1800"/>
              <a:t/>
            </a:r>
            <a:br>
              <a:rPr lang="it-IT" sz="1800"/>
            </a:br>
            <a:r>
              <a:rPr lang="it-IT" sz="1800"/>
              <a:t> giusta causa di revoca (regolamento del MEF)</a:t>
            </a:r>
            <a:br>
              <a:rPr lang="it-IT" sz="1800"/>
            </a:br>
            <a:endParaRPr lang="it-IT" sz="1800"/>
          </a:p>
        </p:txBody>
      </p:sp>
      <p:sp>
        <p:nvSpPr>
          <p:cNvPr id="3" name="Segnaposto piè di pagina 2">
            <a:extLst>
              <a:ext uri="{FF2B5EF4-FFF2-40B4-BE49-F238E27FC236}">
                <a16:creationId xmlns:a16="http://schemas.microsoft.com/office/drawing/2014/main" xmlns="" id="{4D89DD1C-CC44-468A-9EFD-A7768AF09399}"/>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51D3E60E-A2C5-4A14-B2EC-C9DE96B9F474}"/>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66</a:t>
            </a:fld>
            <a:endParaRPr lang="it-IT"/>
          </a:p>
        </p:txBody>
      </p:sp>
      <p:graphicFrame>
        <p:nvGraphicFramePr>
          <p:cNvPr id="5" name="Segnaposto contenuto 4">
            <a:extLst>
              <a:ext uri="{FF2B5EF4-FFF2-40B4-BE49-F238E27FC236}">
                <a16:creationId xmlns:a16="http://schemas.microsoft.com/office/drawing/2014/main" xmlns="" id="{280BB5F2-16D5-4002-B25C-9C5DE5F0E5C4}"/>
              </a:ext>
            </a:extLst>
          </p:cNvPr>
          <p:cNvGraphicFramePr>
            <a:graphicFrameLocks noGrp="1"/>
          </p:cNvGraphicFramePr>
          <p:nvPr>
            <p:ph idx="1"/>
            <p:extLst>
              <p:ext uri="{D42A27DB-BD31-4B8C-83A1-F6EECF244321}">
                <p14:modId xmlns:p14="http://schemas.microsoft.com/office/powerpoint/2010/main" val="1003066245"/>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31136" y="964692"/>
            <a:ext cx="7729728" cy="1188720"/>
          </a:xfrm>
        </p:spPr>
        <p:txBody>
          <a:bodyPr>
            <a:normAutofit/>
          </a:bodyPr>
          <a:lstStyle/>
          <a:p>
            <a:r>
              <a:rPr lang="it-IT" sz="1800"/>
              <a:t/>
            </a:r>
            <a:br>
              <a:rPr lang="it-IT" sz="1800"/>
            </a:br>
            <a:r>
              <a:rPr lang="it-IT" sz="1800"/>
              <a:t> giusta causa di revoca (regolamento del MEF)</a:t>
            </a:r>
            <a:br>
              <a:rPr lang="it-IT" sz="1800"/>
            </a:br>
            <a:endParaRPr lang="it-IT" sz="1800"/>
          </a:p>
        </p:txBody>
      </p:sp>
      <p:sp>
        <p:nvSpPr>
          <p:cNvPr id="3" name="Segnaposto piè di pagina 2">
            <a:extLst>
              <a:ext uri="{FF2B5EF4-FFF2-40B4-BE49-F238E27FC236}">
                <a16:creationId xmlns:a16="http://schemas.microsoft.com/office/drawing/2014/main" xmlns="" id="{EBD36073-FEC5-41A9-B658-89825CA6A45D}"/>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A47ACF54-7FC9-4A64-AEFE-080F4FF1822C}"/>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67</a:t>
            </a:fld>
            <a:endParaRPr lang="it-IT"/>
          </a:p>
        </p:txBody>
      </p:sp>
      <p:graphicFrame>
        <p:nvGraphicFramePr>
          <p:cNvPr id="5" name="Segnaposto contenuto 4">
            <a:extLst>
              <a:ext uri="{FF2B5EF4-FFF2-40B4-BE49-F238E27FC236}">
                <a16:creationId xmlns:a16="http://schemas.microsoft.com/office/drawing/2014/main" xmlns="" id="{4DD90628-442F-4F86-B846-56426B0CAC48}"/>
              </a:ext>
            </a:extLst>
          </p:cNvPr>
          <p:cNvGraphicFramePr>
            <a:graphicFrameLocks noGrp="1"/>
          </p:cNvGraphicFramePr>
          <p:nvPr>
            <p:ph idx="1"/>
            <p:extLst>
              <p:ext uri="{D42A27DB-BD31-4B8C-83A1-F6EECF244321}">
                <p14:modId xmlns:p14="http://schemas.microsoft.com/office/powerpoint/2010/main" val="1803573812"/>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A3CC36C-210F-452E-B0C6-CAE94609D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FD77E017-7BFF-4018-BF75-AF8C6DDF0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231136" y="4325791"/>
            <a:ext cx="7729728" cy="1188720"/>
          </a:xfrm>
        </p:spPr>
        <p:txBody>
          <a:bodyPr>
            <a:normAutofit/>
          </a:bodyPr>
          <a:lstStyle/>
          <a:p>
            <a:r>
              <a:rPr lang="it-IT" sz="2000"/>
              <a:t/>
            </a:r>
            <a:br>
              <a:rPr lang="it-IT" sz="2000"/>
            </a:br>
            <a:r>
              <a:rPr lang="it-IT" sz="2000"/>
              <a:t>circostanze idonee a motivare le dimissioni</a:t>
            </a:r>
            <a:br>
              <a:rPr lang="it-IT" sz="2000"/>
            </a:br>
            <a:endParaRPr lang="it-IT" sz="2000"/>
          </a:p>
        </p:txBody>
      </p:sp>
      <p:sp>
        <p:nvSpPr>
          <p:cNvPr id="3" name="Segnaposto piè di pagina 2">
            <a:extLst>
              <a:ext uri="{FF2B5EF4-FFF2-40B4-BE49-F238E27FC236}">
                <a16:creationId xmlns:a16="http://schemas.microsoft.com/office/drawing/2014/main" xmlns="" id="{6D89FA7F-02A3-4A2C-83A6-27A74F8A9F01}"/>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solidFill>
                  <a:srgbClr val="FFFFFF">
                    <a:alpha val="70000"/>
                  </a:srgbClr>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CDDBF9B8-5319-4FAA-8691-9A49C1135843}"/>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68</a:t>
            </a:fld>
            <a:endParaRPr lang="it-IT"/>
          </a:p>
        </p:txBody>
      </p:sp>
      <p:graphicFrame>
        <p:nvGraphicFramePr>
          <p:cNvPr id="5" name="Segnaposto contenuto 4">
            <a:extLst>
              <a:ext uri="{FF2B5EF4-FFF2-40B4-BE49-F238E27FC236}">
                <a16:creationId xmlns:a16="http://schemas.microsoft.com/office/drawing/2014/main" xmlns="" id="{AB97EB2A-62B1-4DC1-B7AD-34F62210CDA9}"/>
              </a:ext>
            </a:extLst>
          </p:cNvPr>
          <p:cNvGraphicFramePr>
            <a:graphicFrameLocks noGrp="1"/>
          </p:cNvGraphicFramePr>
          <p:nvPr>
            <p:ph idx="1"/>
            <p:extLst>
              <p:ext uri="{D42A27DB-BD31-4B8C-83A1-F6EECF244321}">
                <p14:modId xmlns:p14="http://schemas.microsoft.com/office/powerpoint/2010/main" val="951850443"/>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A3CC36C-210F-452E-B0C6-CAE94609D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FD77E017-7BFF-4018-BF75-AF8C6DDF0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231136" y="4325791"/>
            <a:ext cx="7729728" cy="1188720"/>
          </a:xfrm>
        </p:spPr>
        <p:txBody>
          <a:bodyPr>
            <a:normAutofit/>
          </a:bodyPr>
          <a:lstStyle/>
          <a:p>
            <a:r>
              <a:rPr lang="it-IT"/>
              <a:t>circostanze idonee a motivare le dimissioni</a:t>
            </a:r>
          </a:p>
        </p:txBody>
      </p:sp>
      <p:sp>
        <p:nvSpPr>
          <p:cNvPr id="3" name="Segnaposto piè di pagina 2">
            <a:extLst>
              <a:ext uri="{FF2B5EF4-FFF2-40B4-BE49-F238E27FC236}">
                <a16:creationId xmlns:a16="http://schemas.microsoft.com/office/drawing/2014/main" xmlns="" id="{D7356A9E-5028-47C8-8F89-C4A65E76535A}"/>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solidFill>
                  <a:srgbClr val="FFFFFF">
                    <a:alpha val="70000"/>
                  </a:srgbClr>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BF69354D-5427-4150-9AA6-BEF04C47D649}"/>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69</a:t>
            </a:fld>
            <a:endParaRPr lang="it-IT"/>
          </a:p>
        </p:txBody>
      </p:sp>
      <p:graphicFrame>
        <p:nvGraphicFramePr>
          <p:cNvPr id="5" name="Segnaposto contenuto 4">
            <a:extLst>
              <a:ext uri="{FF2B5EF4-FFF2-40B4-BE49-F238E27FC236}">
                <a16:creationId xmlns:a16="http://schemas.microsoft.com/office/drawing/2014/main" xmlns="" id="{108A3DB9-0517-4681-8E69-4086AF22606B}"/>
              </a:ext>
            </a:extLst>
          </p:cNvPr>
          <p:cNvGraphicFramePr>
            <a:graphicFrameLocks noGrp="1"/>
          </p:cNvGraphicFramePr>
          <p:nvPr>
            <p:ph idx="1"/>
            <p:extLst>
              <p:ext uri="{D42A27DB-BD31-4B8C-83A1-F6EECF244321}">
                <p14:modId xmlns:p14="http://schemas.microsoft.com/office/powerpoint/2010/main" val="1038831542"/>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4511" y="2286000"/>
            <a:ext cx="2286000" cy="2286000"/>
          </a:xfrm>
          <a:prstGeom prst="flowChartDocument">
            <a:avLst/>
          </a:prstGeom>
          <a:solidFill>
            <a:schemeClr val="accent2"/>
          </a:solidFill>
          <a:ln>
            <a:noFill/>
          </a:ln>
        </p:spPr>
        <p:txBody>
          <a:bodyPr vert="horz" lIns="182880" tIns="182880" rIns="182880" bIns="182880" rtlCol="0" anchor="ctr" anchorCtr="1">
            <a:normAutofit/>
          </a:bodyPr>
          <a:lstStyle/>
          <a:p>
            <a:r>
              <a:rPr lang="en-US" sz="1400">
                <a:solidFill>
                  <a:srgbClr val="FFFFFF"/>
                </a:solidFill>
              </a:rPr>
              <a:t>Il quadro normativo e regolamentare: </a:t>
            </a:r>
            <a:br>
              <a:rPr lang="en-US" sz="1400">
                <a:solidFill>
                  <a:srgbClr val="FFFFFF"/>
                </a:solidFill>
              </a:rPr>
            </a:br>
            <a:r>
              <a:rPr lang="en-US" sz="1400" i="1">
                <a:solidFill>
                  <a:srgbClr val="FFFFFF"/>
                </a:solidFill>
              </a:rPr>
              <a:t>normativa di riferimento – D.Lgs. 39/2010</a:t>
            </a:r>
            <a:endParaRPr lang="en-US" sz="1400">
              <a:solidFill>
                <a:srgbClr val="FFFFFF"/>
              </a:solidFill>
            </a:endParaRPr>
          </a:p>
        </p:txBody>
      </p:sp>
      <p:sp>
        <p:nvSpPr>
          <p:cNvPr id="14" name="Flowchart: Document 13">
            <a:extLst>
              <a:ext uri="{FF2B5EF4-FFF2-40B4-BE49-F238E27FC236}">
                <a16:creationId xmlns:a16="http://schemas.microsoft.com/office/drawing/2014/main" xmlns="" id="{1E14715B-2E40-4760-AE23-026845A30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919" y="2121408"/>
            <a:ext cx="2615184" cy="2615184"/>
          </a:xfrm>
          <a:prstGeom prst="flowChartDocumen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45D08429-4C7A-4C37-848C-C1613E31D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78017" y="640080"/>
            <a:ext cx="7662672"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DD8F4B2B-96EA-4C0F-84D3-5728F7CF0B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7181" y="802767"/>
            <a:ext cx="732434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piè di pagina 2">
            <a:extLst>
              <a:ext uri="{FF2B5EF4-FFF2-40B4-BE49-F238E27FC236}">
                <a16:creationId xmlns:a16="http://schemas.microsoft.com/office/drawing/2014/main" xmlns="" id="{89AE422F-0A6C-4B37-88C7-C438C326655E}"/>
              </a:ext>
            </a:extLst>
          </p:cNvPr>
          <p:cNvSpPr>
            <a:spLocks noGrp="1"/>
          </p:cNvSpPr>
          <p:nvPr>
            <p:ph type="ftr" sz="quarter" idx="11"/>
          </p:nvPr>
        </p:nvSpPr>
        <p:spPr>
          <a:xfrm>
            <a:off x="1600200" y="6236208"/>
            <a:ext cx="5901189" cy="320040"/>
          </a:xfrm>
        </p:spPr>
        <p:txBody>
          <a:bodyPr vert="horz" lIns="91440" tIns="45720" rIns="91440" bIns="45720" rtlCol="0" anchor="ctr">
            <a:normAutofit/>
          </a:bodyPr>
          <a:lstStyle/>
          <a:p>
            <a:pPr>
              <a:spcAft>
                <a:spcPts val="600"/>
              </a:spcAft>
            </a:pPr>
            <a:r>
              <a:rPr lang="it-IT" kern="1200" cap="all" baseline="0">
                <a:solidFill>
                  <a:schemeClr val="tx1">
                    <a:alpha val="70000"/>
                  </a:schemeClr>
                </a:solidFill>
                <a:latin typeface="+mn-lt"/>
                <a:ea typeface="+mn-ea"/>
                <a:cs typeface="+mn-cs"/>
              </a:rPr>
              <a:t>Giorgio Gentili - Università di Macerata - A.A. 2023/2024 - Revisione aziendale</a:t>
            </a:r>
            <a:endParaRPr lang="en-US" kern="1200" cap="all" baseline="0">
              <a:solidFill>
                <a:schemeClr val="tx1">
                  <a:alpha val="70000"/>
                </a:schemeClr>
              </a:solidFill>
              <a:latin typeface="+mn-lt"/>
              <a:ea typeface="+mn-ea"/>
              <a:cs typeface="+mn-cs"/>
            </a:endParaRPr>
          </a:p>
        </p:txBody>
      </p:sp>
      <p:sp>
        <p:nvSpPr>
          <p:cNvPr id="4" name="Segnaposto numero diapositiva 3"/>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765C7BC0-07FA-2445-8B41-4B558EF3403A}" type="slidenum">
              <a:rPr lang="en-US" smtClean="0"/>
              <a:pPr>
                <a:lnSpc>
                  <a:spcPct val="90000"/>
                </a:lnSpc>
                <a:spcAft>
                  <a:spcPts val="600"/>
                </a:spcAft>
              </a:pPr>
              <a:t>7</a:t>
            </a:fld>
            <a:endParaRPr lang="en-US"/>
          </a:p>
        </p:txBody>
      </p:sp>
      <p:graphicFrame>
        <p:nvGraphicFramePr>
          <p:cNvPr id="6" name="Tabella 5"/>
          <p:cNvGraphicFramePr>
            <a:graphicFrameLocks noGrp="1"/>
          </p:cNvGraphicFramePr>
          <p:nvPr>
            <p:extLst>
              <p:ext uri="{D42A27DB-BD31-4B8C-83A1-F6EECF244321}">
                <p14:modId xmlns:p14="http://schemas.microsoft.com/office/powerpoint/2010/main" val="550689546"/>
              </p:ext>
            </p:extLst>
          </p:nvPr>
        </p:nvGraphicFramePr>
        <p:xfrm>
          <a:off x="4361406" y="1476650"/>
          <a:ext cx="6695896" cy="3590002"/>
        </p:xfrm>
        <a:graphic>
          <a:graphicData uri="http://schemas.openxmlformats.org/drawingml/2006/table">
            <a:tbl>
              <a:tblPr firstRow="1" bandRow="1">
                <a:tableStyleId>{3B4B98B0-60AC-42C2-AFA5-B58CD77FA1E5}</a:tableStyleId>
              </a:tblPr>
              <a:tblGrid>
                <a:gridCol w="803027">
                  <a:extLst>
                    <a:ext uri="{9D8B030D-6E8A-4147-A177-3AD203B41FA5}">
                      <a16:colId xmlns:a16="http://schemas.microsoft.com/office/drawing/2014/main" xmlns="" val="20000"/>
                    </a:ext>
                  </a:extLst>
                </a:gridCol>
                <a:gridCol w="5892869">
                  <a:extLst>
                    <a:ext uri="{9D8B030D-6E8A-4147-A177-3AD203B41FA5}">
                      <a16:colId xmlns:a16="http://schemas.microsoft.com/office/drawing/2014/main" xmlns="" val="20001"/>
                    </a:ext>
                  </a:extLst>
                </a:gridCol>
              </a:tblGrid>
              <a:tr h="276154">
                <a:tc>
                  <a:txBody>
                    <a:bodyPr/>
                    <a:lstStyle/>
                    <a:p>
                      <a:r>
                        <a:rPr lang="it-IT" sz="1200"/>
                        <a:t>Art.</a:t>
                      </a:r>
                      <a:endParaRPr lang="it-IT" sz="1200">
                        <a:solidFill>
                          <a:schemeClr val="tx1"/>
                        </a:solidFill>
                        <a:latin typeface="Merriweather" panose="00000500000000000000" pitchFamily="2" charset="0"/>
                      </a:endParaRPr>
                    </a:p>
                  </a:txBody>
                  <a:tcPr marL="60770" marR="60770" marT="30385" marB="30385"/>
                </a:tc>
                <a:tc>
                  <a:txBody>
                    <a:bodyPr/>
                    <a:lstStyle/>
                    <a:p>
                      <a:r>
                        <a:rPr lang="it-IT" sz="1200"/>
                        <a:t>Contenuto</a:t>
                      </a:r>
                      <a:endParaRPr lang="it-IT" sz="1200">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00"/>
                  </a:ext>
                </a:extLst>
              </a:tr>
              <a:tr h="276154">
                <a:tc>
                  <a:txBody>
                    <a:bodyPr/>
                    <a:lstStyle/>
                    <a:p>
                      <a:endParaRPr lang="it-IT" sz="1200">
                        <a:solidFill>
                          <a:schemeClr val="tx1"/>
                        </a:solidFill>
                        <a:latin typeface="Merriweather" panose="00000500000000000000" pitchFamily="2" charset="0"/>
                      </a:endParaRPr>
                    </a:p>
                  </a:txBody>
                  <a:tcPr marL="60770" marR="60770" marT="30385" marB="30385"/>
                </a:tc>
                <a:tc>
                  <a:txBody>
                    <a:bodyPr/>
                    <a:lstStyle/>
                    <a:p>
                      <a:pPr marL="0" marR="0" indent="0" algn="l" defTabSz="414726" rtl="0" eaLnBrk="1" fontAlgn="auto" latinLnBrk="0" hangingPunct="1">
                        <a:lnSpc>
                          <a:spcPct val="100000"/>
                        </a:lnSpc>
                        <a:spcBef>
                          <a:spcPts val="0"/>
                        </a:spcBef>
                        <a:spcAft>
                          <a:spcPts val="0"/>
                        </a:spcAft>
                        <a:buClrTx/>
                        <a:buSzTx/>
                        <a:buFontTx/>
                        <a:buNone/>
                        <a:tabLst/>
                        <a:defRPr/>
                      </a:pPr>
                      <a:r>
                        <a:rPr lang="it-IT" sz="1200"/>
                        <a:t>Capo I - DEFINIZIONI</a:t>
                      </a:r>
                      <a:endParaRPr lang="it-IT" sz="1200" b="1">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01"/>
                  </a:ext>
                </a:extLst>
              </a:tr>
              <a:tr h="276154">
                <a:tc>
                  <a:txBody>
                    <a:bodyPr/>
                    <a:lstStyle/>
                    <a:p>
                      <a:r>
                        <a:rPr lang="it-IT" sz="1200"/>
                        <a:t>1</a:t>
                      </a:r>
                      <a:endParaRPr lang="it-IT" sz="1200">
                        <a:solidFill>
                          <a:schemeClr val="tx1"/>
                        </a:solidFill>
                        <a:latin typeface="Merriweather" panose="00000500000000000000" pitchFamily="2" charset="0"/>
                      </a:endParaRPr>
                    </a:p>
                  </a:txBody>
                  <a:tcPr marL="60770" marR="60770" marT="30385" marB="30385"/>
                </a:tc>
                <a:tc>
                  <a:txBody>
                    <a:bodyPr/>
                    <a:lstStyle/>
                    <a:p>
                      <a:pPr marL="0" marR="0" indent="0" algn="l" defTabSz="414726" rtl="0" eaLnBrk="1" fontAlgn="auto" latinLnBrk="0" hangingPunct="1">
                        <a:lnSpc>
                          <a:spcPct val="100000"/>
                        </a:lnSpc>
                        <a:spcBef>
                          <a:spcPts val="0"/>
                        </a:spcBef>
                        <a:spcAft>
                          <a:spcPts val="0"/>
                        </a:spcAft>
                        <a:buClrTx/>
                        <a:buSzTx/>
                        <a:buFontTx/>
                        <a:buNone/>
                        <a:tabLst/>
                        <a:defRPr/>
                      </a:pPr>
                      <a:r>
                        <a:rPr lang="it-IT" sz="1200"/>
                        <a:t>Definizioni</a:t>
                      </a:r>
                      <a:endParaRPr lang="it-IT" sz="1200">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02"/>
                  </a:ext>
                </a:extLst>
              </a:tr>
              <a:tr h="276154">
                <a:tc>
                  <a:txBody>
                    <a:bodyPr/>
                    <a:lstStyle/>
                    <a:p>
                      <a:endParaRPr lang="it-IT" sz="1200">
                        <a:solidFill>
                          <a:schemeClr val="tx1"/>
                        </a:solidFill>
                        <a:latin typeface="Merriweather" panose="00000500000000000000" pitchFamily="2" charset="0"/>
                      </a:endParaRPr>
                    </a:p>
                  </a:txBody>
                  <a:tcPr marL="60770" marR="60770" marT="30385" marB="30385"/>
                </a:tc>
                <a:tc>
                  <a:txBody>
                    <a:bodyPr/>
                    <a:lstStyle/>
                    <a:p>
                      <a:r>
                        <a:rPr lang="it-IT" sz="1200" kern="1200"/>
                        <a:t>Capo II - ABILITAZIONE </a:t>
                      </a:r>
                      <a:r>
                        <a:rPr lang="it-IT" sz="1200"/>
                        <a:t>E FORMAZIONE CONTINUA </a:t>
                      </a:r>
                      <a:endParaRPr lang="it-IT" sz="1200" b="1">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03"/>
                  </a:ext>
                </a:extLst>
              </a:tr>
              <a:tr h="276154">
                <a:tc>
                  <a:txBody>
                    <a:bodyPr/>
                    <a:lstStyle/>
                    <a:p>
                      <a:r>
                        <a:rPr lang="it-IT" sz="1200"/>
                        <a:t>2</a:t>
                      </a:r>
                      <a:endParaRPr lang="it-IT" sz="1200">
                        <a:solidFill>
                          <a:schemeClr val="tx1"/>
                        </a:solidFill>
                        <a:latin typeface="Merriweather" panose="00000500000000000000" pitchFamily="2" charset="0"/>
                      </a:endParaRPr>
                    </a:p>
                  </a:txBody>
                  <a:tcPr marL="60770" marR="60770" marT="30385" marB="30385"/>
                </a:tc>
                <a:tc>
                  <a:txBody>
                    <a:bodyPr/>
                    <a:lstStyle/>
                    <a:p>
                      <a:r>
                        <a:rPr lang="it-IT" sz="1200"/>
                        <a:t>Abilitazione all'esercizio della revisione legale </a:t>
                      </a:r>
                      <a:endParaRPr lang="it-IT" sz="1200">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04"/>
                  </a:ext>
                </a:extLst>
              </a:tr>
              <a:tr h="276154">
                <a:tc>
                  <a:txBody>
                    <a:bodyPr/>
                    <a:lstStyle/>
                    <a:p>
                      <a:r>
                        <a:rPr lang="it-IT" sz="1200"/>
                        <a:t>3</a:t>
                      </a:r>
                      <a:endParaRPr lang="it-IT" sz="1200">
                        <a:solidFill>
                          <a:schemeClr val="tx1"/>
                        </a:solidFill>
                        <a:latin typeface="Merriweather" panose="00000500000000000000" pitchFamily="2" charset="0"/>
                      </a:endParaRPr>
                    </a:p>
                  </a:txBody>
                  <a:tcPr marL="60770" marR="60770" marT="30385" marB="30385"/>
                </a:tc>
                <a:tc>
                  <a:txBody>
                    <a:bodyPr/>
                    <a:lstStyle/>
                    <a:p>
                      <a:r>
                        <a:rPr lang="it-IT" sz="1200"/>
                        <a:t>Tirocinio</a:t>
                      </a:r>
                      <a:endParaRPr lang="it-IT" sz="1200">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05"/>
                  </a:ext>
                </a:extLst>
              </a:tr>
              <a:tr h="276154">
                <a:tc>
                  <a:txBody>
                    <a:bodyPr/>
                    <a:lstStyle/>
                    <a:p>
                      <a:r>
                        <a:rPr lang="it-IT" sz="1200"/>
                        <a:t>4</a:t>
                      </a:r>
                      <a:endParaRPr lang="it-IT" sz="1200">
                        <a:solidFill>
                          <a:schemeClr val="tx1"/>
                        </a:solidFill>
                        <a:latin typeface="Merriweather" panose="00000500000000000000" pitchFamily="2" charset="0"/>
                      </a:endParaRPr>
                    </a:p>
                  </a:txBody>
                  <a:tcPr marL="60770" marR="60770" marT="30385" marB="30385"/>
                </a:tc>
                <a:tc>
                  <a:txBody>
                    <a:bodyPr/>
                    <a:lstStyle/>
                    <a:p>
                      <a:r>
                        <a:rPr lang="it-IT" sz="1200"/>
                        <a:t>Esame di idoneità professionale</a:t>
                      </a:r>
                      <a:endParaRPr lang="it-IT" sz="1200">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06"/>
                  </a:ext>
                </a:extLst>
              </a:tr>
              <a:tr h="276154">
                <a:tc>
                  <a:txBody>
                    <a:bodyPr/>
                    <a:lstStyle/>
                    <a:p>
                      <a:r>
                        <a:rPr lang="it-IT" sz="1200"/>
                        <a:t>5</a:t>
                      </a:r>
                      <a:endParaRPr lang="it-IT" sz="1200">
                        <a:solidFill>
                          <a:schemeClr val="tx1"/>
                        </a:solidFill>
                        <a:latin typeface="Merriweather" panose="00000500000000000000" pitchFamily="2" charset="0"/>
                      </a:endParaRPr>
                    </a:p>
                  </a:txBody>
                  <a:tcPr marL="60770" marR="60770" marT="30385" marB="30385"/>
                </a:tc>
                <a:tc>
                  <a:txBody>
                    <a:bodyPr/>
                    <a:lstStyle/>
                    <a:p>
                      <a:r>
                        <a:rPr lang="it-IT" sz="1200"/>
                        <a:t>Formazione continua</a:t>
                      </a:r>
                      <a:endParaRPr lang="it-IT" sz="1200">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07"/>
                  </a:ext>
                </a:extLst>
              </a:tr>
              <a:tr h="276154">
                <a:tc>
                  <a:txBody>
                    <a:bodyPr/>
                    <a:lstStyle/>
                    <a:p>
                      <a:r>
                        <a:rPr lang="it-IT" sz="1200"/>
                        <a:t>5-bis</a:t>
                      </a:r>
                      <a:endParaRPr lang="it-IT" sz="1200">
                        <a:solidFill>
                          <a:schemeClr val="tx1"/>
                        </a:solidFill>
                        <a:latin typeface="Merriweather" panose="00000500000000000000" pitchFamily="2" charset="0"/>
                      </a:endParaRPr>
                    </a:p>
                  </a:txBody>
                  <a:tcPr marL="60770" marR="60770" marT="30385" marB="30385"/>
                </a:tc>
                <a:tc>
                  <a:txBody>
                    <a:bodyPr/>
                    <a:lstStyle/>
                    <a:p>
                      <a:r>
                        <a:rPr lang="it-IT" sz="1200"/>
                        <a:t>Formazione dei soggetti incaricati dei controlli della qualità</a:t>
                      </a:r>
                      <a:endParaRPr lang="it-IT" sz="1200">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08"/>
                  </a:ext>
                </a:extLst>
              </a:tr>
              <a:tr h="276154">
                <a:tc>
                  <a:txBody>
                    <a:bodyPr/>
                    <a:lstStyle/>
                    <a:p>
                      <a:endParaRPr lang="it-IT" sz="1200">
                        <a:solidFill>
                          <a:schemeClr val="tx1"/>
                        </a:solidFill>
                        <a:latin typeface="Merriweather" panose="00000500000000000000" pitchFamily="2" charset="0"/>
                      </a:endParaRPr>
                    </a:p>
                  </a:txBody>
                  <a:tcPr marL="60770" marR="60770" marT="30385" marB="30385"/>
                </a:tc>
                <a:tc>
                  <a:txBody>
                    <a:bodyPr/>
                    <a:lstStyle/>
                    <a:p>
                      <a:r>
                        <a:rPr lang="it-IT" sz="1200"/>
                        <a:t>Capo III - REGISTRO</a:t>
                      </a:r>
                      <a:endParaRPr lang="it-IT" sz="1200" b="1">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09"/>
                  </a:ext>
                </a:extLst>
              </a:tr>
              <a:tr h="276154">
                <a:tc>
                  <a:txBody>
                    <a:bodyPr/>
                    <a:lstStyle/>
                    <a:p>
                      <a:r>
                        <a:rPr lang="it-IT" sz="1200"/>
                        <a:t>6</a:t>
                      </a:r>
                      <a:endParaRPr lang="it-IT" sz="1200">
                        <a:solidFill>
                          <a:schemeClr val="tx1"/>
                        </a:solidFill>
                        <a:latin typeface="Merriweather" panose="00000500000000000000" pitchFamily="2" charset="0"/>
                      </a:endParaRPr>
                    </a:p>
                  </a:txBody>
                  <a:tcPr marL="60770" marR="60770" marT="30385" marB="30385"/>
                </a:tc>
                <a:tc>
                  <a:txBody>
                    <a:bodyPr/>
                    <a:lstStyle/>
                    <a:p>
                      <a:r>
                        <a:rPr lang="it-IT" sz="1200"/>
                        <a:t>Iscrizione nel registro</a:t>
                      </a:r>
                      <a:endParaRPr lang="it-IT" sz="1200">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10"/>
                  </a:ext>
                </a:extLst>
              </a:tr>
              <a:tr h="276154">
                <a:tc>
                  <a:txBody>
                    <a:bodyPr/>
                    <a:lstStyle/>
                    <a:p>
                      <a:r>
                        <a:rPr lang="it-IT" sz="1200"/>
                        <a:t>7</a:t>
                      </a:r>
                      <a:endParaRPr lang="it-IT" sz="1200">
                        <a:solidFill>
                          <a:schemeClr val="tx1"/>
                        </a:solidFill>
                        <a:latin typeface="Merriweather" panose="00000500000000000000" pitchFamily="2" charset="0"/>
                      </a:endParaRPr>
                    </a:p>
                  </a:txBody>
                  <a:tcPr marL="60770" marR="60770" marT="30385" marB="30385"/>
                </a:tc>
                <a:tc>
                  <a:txBody>
                    <a:bodyPr/>
                    <a:lstStyle/>
                    <a:p>
                      <a:r>
                        <a:rPr lang="it-IT" sz="1200"/>
                        <a:t>Contenuto informativo del Registro</a:t>
                      </a:r>
                      <a:endParaRPr lang="it-IT" sz="1200">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11"/>
                  </a:ext>
                </a:extLst>
              </a:tr>
              <a:tr h="276154">
                <a:tc>
                  <a:txBody>
                    <a:bodyPr/>
                    <a:lstStyle/>
                    <a:p>
                      <a:r>
                        <a:rPr lang="it-IT" sz="1200"/>
                        <a:t>8</a:t>
                      </a:r>
                      <a:endParaRPr lang="it-IT" sz="1200">
                        <a:solidFill>
                          <a:schemeClr val="tx1"/>
                        </a:solidFill>
                        <a:latin typeface="Merriweather" panose="00000500000000000000" pitchFamily="2" charset="0"/>
                      </a:endParaRPr>
                    </a:p>
                  </a:txBody>
                  <a:tcPr marL="60770" marR="60770" marT="30385" marB="30385"/>
                </a:tc>
                <a:tc>
                  <a:txBody>
                    <a:bodyPr/>
                    <a:lstStyle/>
                    <a:p>
                      <a:r>
                        <a:rPr lang="it-IT" sz="1200"/>
                        <a:t>Sezione A e B del Registro</a:t>
                      </a:r>
                      <a:endParaRPr lang="it-IT" sz="1200">
                        <a:solidFill>
                          <a:schemeClr val="tx1"/>
                        </a:solidFill>
                        <a:latin typeface="Merriweather" panose="00000500000000000000" pitchFamily="2" charset="0"/>
                      </a:endParaRPr>
                    </a:p>
                  </a:txBody>
                  <a:tcPr marL="60770" marR="60770" marT="30385" marB="30385"/>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6237635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3467" y="2681103"/>
            <a:ext cx="3363974" cy="1495794"/>
          </a:xfrm>
          <a:noFill/>
          <a:ln>
            <a:solidFill>
              <a:schemeClr val="bg1"/>
            </a:solidFill>
          </a:ln>
        </p:spPr>
        <p:txBody>
          <a:bodyPr wrap="square">
            <a:normAutofit/>
          </a:bodyPr>
          <a:lstStyle/>
          <a:p>
            <a:r>
              <a:rPr lang="it-IT" sz="2000">
                <a:solidFill>
                  <a:schemeClr val="bg1"/>
                </a:solidFill>
              </a:rPr>
              <a:t/>
            </a:r>
            <a:br>
              <a:rPr lang="it-IT" sz="2000">
                <a:solidFill>
                  <a:schemeClr val="bg1"/>
                </a:solidFill>
              </a:rPr>
            </a:br>
            <a:r>
              <a:rPr lang="it-IT" sz="2000">
                <a:solidFill>
                  <a:schemeClr val="bg1"/>
                </a:solidFill>
              </a:rPr>
              <a:t>dimissioni dall'incarico</a:t>
            </a:r>
            <a:br>
              <a:rPr lang="it-IT" sz="2000">
                <a:solidFill>
                  <a:schemeClr val="bg1"/>
                </a:solidFill>
              </a:rPr>
            </a:br>
            <a:endParaRPr lang="it-IT" sz="2000">
              <a:solidFill>
                <a:schemeClr val="bg1"/>
              </a:solidFill>
            </a:endParaRPr>
          </a:p>
        </p:txBody>
      </p:sp>
      <p:sp>
        <p:nvSpPr>
          <p:cNvPr id="3" name="Segnaposto piè di pagina 2">
            <a:extLst>
              <a:ext uri="{FF2B5EF4-FFF2-40B4-BE49-F238E27FC236}">
                <a16:creationId xmlns:a16="http://schemas.microsoft.com/office/drawing/2014/main" xmlns="" id="{8837612A-446C-467D-ADEC-667CEEFCC06F}"/>
              </a:ext>
            </a:extLst>
          </p:cNvPr>
          <p:cNvSpPr>
            <a:spLocks noGrp="1"/>
          </p:cNvSpPr>
          <p:nvPr>
            <p:ph type="ftr" sz="quarter" idx="11"/>
          </p:nvPr>
        </p:nvSpPr>
        <p:spPr>
          <a:xfrm>
            <a:off x="5779007" y="6236208"/>
            <a:ext cx="4776478" cy="320040"/>
          </a:xfrm>
        </p:spPr>
        <p:txBody>
          <a:bodyPr>
            <a:normAutofit/>
          </a:bodyPr>
          <a:lstStyle/>
          <a:p>
            <a:pPr algn="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A15A7B92-0F93-48CE-B01A-33B0418D3E3F}"/>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70</a:t>
            </a:fld>
            <a:endParaRPr lang="it-IT"/>
          </a:p>
        </p:txBody>
      </p:sp>
      <p:graphicFrame>
        <p:nvGraphicFramePr>
          <p:cNvPr id="5" name="Segnaposto contenuto 4">
            <a:extLst>
              <a:ext uri="{FF2B5EF4-FFF2-40B4-BE49-F238E27FC236}">
                <a16:creationId xmlns:a16="http://schemas.microsoft.com/office/drawing/2014/main" xmlns="" id="{A597F48B-B53D-476D-847B-C996BFFA1641}"/>
              </a:ext>
            </a:extLst>
          </p:cNvPr>
          <p:cNvGraphicFramePr>
            <a:graphicFrameLocks noGrp="1"/>
          </p:cNvGraphicFramePr>
          <p:nvPr>
            <p:ph idx="1"/>
            <p:extLst>
              <p:ext uri="{D42A27DB-BD31-4B8C-83A1-F6EECF244321}">
                <p14:modId xmlns:p14="http://schemas.microsoft.com/office/powerpoint/2010/main" val="3413909074"/>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A3CC36C-210F-452E-B0C6-CAE94609D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FD77E017-7BFF-4018-BF75-AF8C6DDF0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231136" y="4325791"/>
            <a:ext cx="7729728" cy="1188720"/>
          </a:xfrm>
        </p:spPr>
        <p:txBody>
          <a:bodyPr>
            <a:normAutofit/>
          </a:bodyPr>
          <a:lstStyle/>
          <a:p>
            <a:r>
              <a:rPr lang="it-IT"/>
              <a:t/>
            </a:r>
            <a:br>
              <a:rPr lang="it-IT"/>
            </a:br>
            <a:r>
              <a:rPr lang="it-IT"/>
              <a:t>dimissioni dall'incarico</a:t>
            </a:r>
          </a:p>
        </p:txBody>
      </p:sp>
      <p:sp>
        <p:nvSpPr>
          <p:cNvPr id="3" name="Segnaposto piè di pagina 2">
            <a:extLst>
              <a:ext uri="{FF2B5EF4-FFF2-40B4-BE49-F238E27FC236}">
                <a16:creationId xmlns:a16="http://schemas.microsoft.com/office/drawing/2014/main" xmlns="" id="{862F5C8C-02B4-4931-A055-AE45F8E191C5}"/>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solidFill>
                  <a:srgbClr val="FFFFFF">
                    <a:alpha val="70000"/>
                  </a:srgbClr>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1BB3D606-5D0C-4960-B0F3-D538C57D3448}"/>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71</a:t>
            </a:fld>
            <a:endParaRPr lang="it-IT"/>
          </a:p>
        </p:txBody>
      </p:sp>
      <p:graphicFrame>
        <p:nvGraphicFramePr>
          <p:cNvPr id="5" name="Segnaposto contenuto 4">
            <a:extLst>
              <a:ext uri="{FF2B5EF4-FFF2-40B4-BE49-F238E27FC236}">
                <a16:creationId xmlns:a16="http://schemas.microsoft.com/office/drawing/2014/main" xmlns="" id="{CEDEE1F4-B6B0-4062-B69E-FCBE846C160E}"/>
              </a:ext>
            </a:extLst>
          </p:cNvPr>
          <p:cNvGraphicFramePr>
            <a:graphicFrameLocks noGrp="1"/>
          </p:cNvGraphicFramePr>
          <p:nvPr>
            <p:ph idx="1"/>
            <p:extLst>
              <p:ext uri="{D42A27DB-BD31-4B8C-83A1-F6EECF244321}">
                <p14:modId xmlns:p14="http://schemas.microsoft.com/office/powerpoint/2010/main" val="1101085647"/>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2E028887-08D4-4BB5-9BB1-705C4D0B5B4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it-IT" sz="2300">
                <a:solidFill>
                  <a:srgbClr val="FFFFFF"/>
                </a:solidFill>
              </a:rPr>
              <a:t>Dimissioni: adempimenti</a:t>
            </a:r>
          </a:p>
        </p:txBody>
      </p:sp>
      <p:sp>
        <p:nvSpPr>
          <p:cNvPr id="3" name="Segnaposto contenuto 2">
            <a:extLst>
              <a:ext uri="{FF2B5EF4-FFF2-40B4-BE49-F238E27FC236}">
                <a16:creationId xmlns:a16="http://schemas.microsoft.com/office/drawing/2014/main" xmlns="" id="{2063AAD8-A6A8-400B-9009-2A95E57E8FDB}"/>
              </a:ext>
            </a:extLst>
          </p:cNvPr>
          <p:cNvSpPr>
            <a:spLocks noGrp="1"/>
          </p:cNvSpPr>
          <p:nvPr>
            <p:ph idx="1"/>
          </p:nvPr>
        </p:nvSpPr>
        <p:spPr>
          <a:xfrm>
            <a:off x="5591695" y="1402080"/>
            <a:ext cx="5320696" cy="4053840"/>
          </a:xfrm>
        </p:spPr>
        <p:txBody>
          <a:bodyPr anchor="ctr">
            <a:normAutofit lnSpcReduction="10000"/>
          </a:bodyPr>
          <a:lstStyle/>
          <a:p>
            <a:pPr>
              <a:lnSpc>
                <a:spcPct val="90000"/>
              </a:lnSpc>
            </a:pPr>
            <a:r>
              <a:rPr lang="it-IT" sz="1100"/>
              <a:t>L’articolo 10 D.M. 28/12/2012 stabilisce anche degli obblighi di comunicazione al Ministero dell’economia e delle finanze (MEF):</a:t>
            </a:r>
          </a:p>
          <a:p>
            <a:pPr>
              <a:lnSpc>
                <a:spcPct val="90000"/>
              </a:lnSpc>
            </a:pPr>
            <a:r>
              <a:rPr lang="it-IT" sz="1100" b="1"/>
              <a:t>la società sottoposta a revisione legale, entro il termine di 15 giorni dalla data della deliberazione assembleare </a:t>
            </a:r>
            <a:r>
              <a:rPr lang="it-IT" sz="1100"/>
              <a:t>relativa alla </a:t>
            </a:r>
            <a:r>
              <a:rPr lang="it-IT" sz="1100" b="1"/>
              <a:t>cessazione anticipata</a:t>
            </a:r>
            <a:r>
              <a:rPr lang="it-IT" sz="1100"/>
              <a:t> dall’incarico, nonché, qualora non adottata contestualmente, </a:t>
            </a:r>
            <a:r>
              <a:rPr lang="it-IT" sz="1100" b="1"/>
              <a:t>dalla data della deliberazione assembleare di nomina del nuovo revisore</a:t>
            </a:r>
            <a:r>
              <a:rPr lang="it-IT" sz="1100"/>
              <a:t>, deve trasmettere al Dipartimento della Ragioneria Generale dello Stato (RGS), incardinato nel MEF, l’originale o la copia dichiarata conforme dal presidente dell’organo di controllo, della seguente documentazione:</a:t>
            </a:r>
          </a:p>
          <a:p>
            <a:pPr lvl="1">
              <a:lnSpc>
                <a:spcPct val="90000"/>
              </a:lnSpc>
            </a:pPr>
            <a:r>
              <a:rPr lang="it-IT" sz="1100" b="1"/>
              <a:t>deliberazione dell’assemblea </a:t>
            </a:r>
            <a:r>
              <a:rPr lang="it-IT" sz="1100"/>
              <a:t>relativa alla cessazione anticipata dell’incarico o al conferimento del nuovo incarico ad un altro revisore legale o società di revisione legale;</a:t>
            </a:r>
          </a:p>
          <a:p>
            <a:pPr lvl="1">
              <a:lnSpc>
                <a:spcPct val="90000"/>
              </a:lnSpc>
            </a:pPr>
            <a:r>
              <a:rPr lang="it-IT" sz="1100" b="1"/>
              <a:t>parere dell’organo di controllo</a:t>
            </a:r>
            <a:r>
              <a:rPr lang="it-IT" sz="1100"/>
              <a:t>;</a:t>
            </a:r>
          </a:p>
          <a:p>
            <a:pPr lvl="1">
              <a:lnSpc>
                <a:spcPct val="90000"/>
              </a:lnSpc>
            </a:pPr>
            <a:r>
              <a:rPr lang="it-IT" sz="1100" b="1"/>
              <a:t>relazione dell’organo amministrativo</a:t>
            </a:r>
            <a:r>
              <a:rPr lang="it-IT" sz="1100"/>
              <a:t>, adeguatamente motivata, sulle ragioni che hanno determinato la cessazione anticipata dell’incarico;</a:t>
            </a:r>
          </a:p>
          <a:p>
            <a:pPr>
              <a:lnSpc>
                <a:spcPct val="90000"/>
              </a:lnSpc>
            </a:pPr>
            <a:r>
              <a:rPr lang="it-IT" sz="1100" b="1"/>
              <a:t>il revisore legale </a:t>
            </a:r>
            <a:r>
              <a:rPr lang="it-IT" sz="1100"/>
              <a:t>o la società di revisione legale </a:t>
            </a:r>
            <a:r>
              <a:rPr lang="it-IT" sz="1100" b="1"/>
              <a:t>devono trasmettere alla RGS una copia delle dimissioni</a:t>
            </a:r>
            <a:r>
              <a:rPr lang="it-IT" sz="1100"/>
              <a:t>, entro il termine di </a:t>
            </a:r>
            <a:r>
              <a:rPr lang="it-IT" sz="1100" b="1"/>
              <a:t>15 giorni dall’avvenuta presentazione</a:t>
            </a:r>
            <a:r>
              <a:rPr lang="it-IT" sz="1100"/>
              <a:t>.</a:t>
            </a:r>
          </a:p>
          <a:p>
            <a:pPr>
              <a:lnSpc>
                <a:spcPct val="90000"/>
              </a:lnSpc>
            </a:pPr>
            <a:r>
              <a:rPr lang="it-IT" sz="1100" b="1"/>
              <a:t>Viene attribuito all’organo di controllo il compito di vigilare sull’osservanza di tali obblighi di comunicazione</a:t>
            </a:r>
            <a:r>
              <a:rPr lang="it-IT" sz="1100"/>
              <a:t> e, in </a:t>
            </a:r>
            <a:r>
              <a:rPr lang="it-IT" sz="1100" b="1"/>
              <a:t>caso di omessa trasmissione della comunicazione, l’onere di provvedere in via sostitutiva</a:t>
            </a:r>
            <a:r>
              <a:rPr lang="it-IT" sz="1100"/>
              <a:t>, trasmettendo direttamente alla RGS la prescritta documentazione</a:t>
            </a:r>
          </a:p>
          <a:p>
            <a:pPr>
              <a:lnSpc>
                <a:spcPct val="90000"/>
              </a:lnSpc>
            </a:pPr>
            <a:endParaRPr lang="it-IT" sz="1100"/>
          </a:p>
        </p:txBody>
      </p:sp>
      <p:sp>
        <p:nvSpPr>
          <p:cNvPr id="4" name="Segnaposto piè di pagina 3">
            <a:extLst>
              <a:ext uri="{FF2B5EF4-FFF2-40B4-BE49-F238E27FC236}">
                <a16:creationId xmlns:a16="http://schemas.microsoft.com/office/drawing/2014/main" xmlns="" id="{F8A50D3D-2485-4FB6-80FC-C23C1741F0A5}"/>
              </a:ext>
            </a:extLst>
          </p:cNvPr>
          <p:cNvSpPr>
            <a:spLocks noGrp="1"/>
          </p:cNvSpPr>
          <p:nvPr>
            <p:ph type="ftr" sz="quarter" idx="11"/>
          </p:nvPr>
        </p:nvSpPr>
        <p:spPr>
          <a:xfrm>
            <a:off x="5591694" y="6236208"/>
            <a:ext cx="4853331" cy="320040"/>
          </a:xfrm>
        </p:spPr>
        <p:txBody>
          <a:bodyPr>
            <a:normAutofit/>
          </a:bodyPr>
          <a:lstStyle/>
          <a:p>
            <a:pPr>
              <a:spcAft>
                <a:spcPts val="600"/>
              </a:spcAft>
            </a:pPr>
            <a:r>
              <a:rPr lang="it-IT">
                <a:solidFill>
                  <a:schemeClr val="tx2">
                    <a:alpha val="70000"/>
                  </a:schemeClr>
                </a:solidFill>
              </a:rPr>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C21A51CE-3DC4-4C2C-AF62-AD95BDDE3EBA}"/>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72</a:t>
            </a:fld>
            <a:endParaRPr lang="it-IT"/>
          </a:p>
        </p:txBody>
      </p:sp>
    </p:spTree>
    <p:extLst>
      <p:ext uri="{BB962C8B-B14F-4D97-AF65-F5344CB8AC3E}">
        <p14:creationId xmlns:p14="http://schemas.microsoft.com/office/powerpoint/2010/main" val="30477466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A3CC36C-210F-452E-B0C6-CAE94609D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FD77E017-7BFF-4018-BF75-AF8C6DDF0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231136" y="4325791"/>
            <a:ext cx="7729728" cy="1188720"/>
          </a:xfrm>
        </p:spPr>
        <p:txBody>
          <a:bodyPr>
            <a:normAutofit/>
          </a:bodyPr>
          <a:lstStyle/>
          <a:p>
            <a:r>
              <a:rPr lang="it-IT" sz="2000"/>
              <a:t/>
            </a:r>
            <a:br>
              <a:rPr lang="it-IT" sz="2000"/>
            </a:br>
            <a:r>
              <a:rPr lang="it-IT" sz="2000"/>
              <a:t>risoluzione del contratto  </a:t>
            </a:r>
            <a:br>
              <a:rPr lang="it-IT" sz="2000"/>
            </a:br>
            <a:endParaRPr lang="it-IT" sz="2000"/>
          </a:p>
        </p:txBody>
      </p:sp>
      <p:sp>
        <p:nvSpPr>
          <p:cNvPr id="3" name="Segnaposto piè di pagina 2">
            <a:extLst>
              <a:ext uri="{FF2B5EF4-FFF2-40B4-BE49-F238E27FC236}">
                <a16:creationId xmlns:a16="http://schemas.microsoft.com/office/drawing/2014/main" xmlns="" id="{049173B4-8C6E-4A7F-82C3-AAF2841C4B5C}"/>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solidFill>
                  <a:srgbClr val="FFFFFF">
                    <a:alpha val="70000"/>
                  </a:srgbClr>
                </a:solidFill>
              </a:rPr>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6C8C0787-CA02-4B48-A189-8B93CAFC5EB3}"/>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73</a:t>
            </a:fld>
            <a:endParaRPr lang="it-IT"/>
          </a:p>
        </p:txBody>
      </p:sp>
      <p:graphicFrame>
        <p:nvGraphicFramePr>
          <p:cNvPr id="5" name="Segnaposto contenuto 4">
            <a:extLst>
              <a:ext uri="{FF2B5EF4-FFF2-40B4-BE49-F238E27FC236}">
                <a16:creationId xmlns:a16="http://schemas.microsoft.com/office/drawing/2014/main" xmlns="" id="{5E91A825-D135-4021-9BE8-7051506991E4}"/>
              </a:ext>
            </a:extLst>
          </p:cNvPr>
          <p:cNvGraphicFramePr>
            <a:graphicFrameLocks noGrp="1"/>
          </p:cNvGraphicFramePr>
          <p:nvPr>
            <p:ph idx="1"/>
            <p:extLst>
              <p:ext uri="{D42A27DB-BD31-4B8C-83A1-F6EECF244321}">
                <p14:modId xmlns:p14="http://schemas.microsoft.com/office/powerpoint/2010/main" val="3774391573"/>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31136" y="964692"/>
            <a:ext cx="7729728" cy="1188720"/>
          </a:xfrm>
        </p:spPr>
        <p:txBody>
          <a:bodyPr>
            <a:normAutofit/>
          </a:bodyPr>
          <a:lstStyle/>
          <a:p>
            <a:r>
              <a:rPr lang="it-IT" sz="1500"/>
              <a:t/>
            </a:r>
            <a:br>
              <a:rPr lang="it-IT" sz="1500"/>
            </a:br>
            <a:r>
              <a:rPr lang="it-IT" sz="1500"/>
              <a:t/>
            </a:r>
            <a:br>
              <a:rPr lang="it-IT" sz="1500"/>
            </a:br>
            <a:r>
              <a:rPr lang="it-IT" sz="1500"/>
              <a:t> Collegio sindacale: decadenza</a:t>
            </a:r>
            <a:br>
              <a:rPr lang="it-IT" sz="1500"/>
            </a:br>
            <a:endParaRPr lang="it-IT" sz="1500"/>
          </a:p>
        </p:txBody>
      </p:sp>
      <p:sp>
        <p:nvSpPr>
          <p:cNvPr id="3" name="Segnaposto piè di pagina 2">
            <a:extLst>
              <a:ext uri="{FF2B5EF4-FFF2-40B4-BE49-F238E27FC236}">
                <a16:creationId xmlns:a16="http://schemas.microsoft.com/office/drawing/2014/main" xmlns="" id="{AC31FA61-9938-4AFC-B24C-C0339B4FDC72}"/>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0D6436EF-E67B-4E4F-82F1-4E240B51871B}"/>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74</a:t>
            </a:fld>
            <a:endParaRPr lang="it-IT"/>
          </a:p>
        </p:txBody>
      </p:sp>
      <p:graphicFrame>
        <p:nvGraphicFramePr>
          <p:cNvPr id="5" name="Segnaposto contenuto 4">
            <a:extLst>
              <a:ext uri="{FF2B5EF4-FFF2-40B4-BE49-F238E27FC236}">
                <a16:creationId xmlns:a16="http://schemas.microsoft.com/office/drawing/2014/main" xmlns="" id="{55CBC772-F36F-442B-89AE-27399E91D258}"/>
              </a:ext>
            </a:extLst>
          </p:cNvPr>
          <p:cNvGraphicFramePr>
            <a:graphicFrameLocks noGrp="1"/>
          </p:cNvGraphicFramePr>
          <p:nvPr>
            <p:ph idx="1"/>
            <p:extLst>
              <p:ext uri="{D42A27DB-BD31-4B8C-83A1-F6EECF244321}">
                <p14:modId xmlns:p14="http://schemas.microsoft.com/office/powerpoint/2010/main" val="1476440134"/>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31136" y="964692"/>
            <a:ext cx="7729728" cy="1188720"/>
          </a:xfrm>
        </p:spPr>
        <p:txBody>
          <a:bodyPr>
            <a:normAutofit/>
          </a:bodyPr>
          <a:lstStyle/>
          <a:p>
            <a:r>
              <a:rPr lang="it-IT" sz="2000"/>
              <a:t/>
            </a:r>
            <a:br>
              <a:rPr lang="it-IT" sz="2000"/>
            </a:br>
            <a:r>
              <a:rPr lang="it-IT" sz="2000"/>
              <a:t>  collegio sindacale: revoca per giusta causa </a:t>
            </a:r>
            <a:br>
              <a:rPr lang="it-IT" sz="2000"/>
            </a:br>
            <a:endParaRPr lang="it-IT" sz="2000"/>
          </a:p>
        </p:txBody>
      </p:sp>
      <p:sp>
        <p:nvSpPr>
          <p:cNvPr id="3" name="Segnaposto piè di pagina 2">
            <a:extLst>
              <a:ext uri="{FF2B5EF4-FFF2-40B4-BE49-F238E27FC236}">
                <a16:creationId xmlns:a16="http://schemas.microsoft.com/office/drawing/2014/main" xmlns="" id="{EE1469DA-5D02-4804-A4AE-CB97DF5AC2B8}"/>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07A83F48-775D-4FE2-8240-4F7865D802F0}"/>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75</a:t>
            </a:fld>
            <a:endParaRPr lang="it-IT"/>
          </a:p>
        </p:txBody>
      </p:sp>
      <p:graphicFrame>
        <p:nvGraphicFramePr>
          <p:cNvPr id="8" name="Segnaposto contenuto 7">
            <a:extLst>
              <a:ext uri="{FF2B5EF4-FFF2-40B4-BE49-F238E27FC236}">
                <a16:creationId xmlns:a16="http://schemas.microsoft.com/office/drawing/2014/main" xmlns="" id="{6DBF9BB6-21E3-405C-B47C-116AED30C2EC}"/>
              </a:ext>
            </a:extLst>
          </p:cNvPr>
          <p:cNvGraphicFramePr>
            <a:graphicFrameLocks noGrp="1"/>
          </p:cNvGraphicFramePr>
          <p:nvPr>
            <p:ph idx="1"/>
            <p:extLst>
              <p:ext uri="{D42A27DB-BD31-4B8C-83A1-F6EECF244321}">
                <p14:modId xmlns:p14="http://schemas.microsoft.com/office/powerpoint/2010/main" val="1050010370"/>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1136" y="964692"/>
            <a:ext cx="7729728" cy="1188720"/>
          </a:xfrm>
        </p:spPr>
        <p:txBody>
          <a:bodyPr>
            <a:normAutofit/>
          </a:bodyPr>
          <a:lstStyle/>
          <a:p>
            <a:pPr algn="l"/>
            <a:r>
              <a:rPr lang="it-IT" sz="700">
                <a:solidFill>
                  <a:srgbClr val="0070C0"/>
                </a:solidFill>
              </a:rPr>
              <a:t/>
            </a:r>
            <a:br>
              <a:rPr lang="it-IT" sz="700">
                <a:solidFill>
                  <a:srgbClr val="0070C0"/>
                </a:solidFill>
              </a:rPr>
            </a:br>
            <a:r>
              <a:rPr lang="it-IT" sz="700">
                <a:solidFill>
                  <a:srgbClr val="0070C0"/>
                </a:solidFill>
              </a:rPr>
              <a:t> </a:t>
            </a:r>
            <a:r>
              <a:rPr lang="it-IT" sz="2200">
                <a:solidFill>
                  <a:srgbClr val="0070C0"/>
                </a:solidFill>
              </a:rPr>
              <a:t>collegio sindacale: rinuncia</a:t>
            </a:r>
            <a:endParaRPr lang="it-IT" dirty="0"/>
          </a:p>
        </p:txBody>
      </p:sp>
      <p:graphicFrame>
        <p:nvGraphicFramePr>
          <p:cNvPr id="5" name="Segnaposto contenuto 4">
            <a:extLst>
              <a:ext uri="{FF2B5EF4-FFF2-40B4-BE49-F238E27FC236}">
                <a16:creationId xmlns:a16="http://schemas.microsoft.com/office/drawing/2014/main" xmlns="" id="{A5B52851-1AEA-4DCC-B3C4-1867931B1F09}"/>
              </a:ext>
            </a:extLst>
          </p:cNvPr>
          <p:cNvGraphicFramePr>
            <a:graphicFrameLocks noGrp="1"/>
          </p:cNvGraphicFramePr>
          <p:nvPr>
            <p:ph idx="1"/>
          </p:nvPr>
        </p:nvGraphicFramePr>
        <p:xfrm>
          <a:off x="2231136" y="2638044"/>
          <a:ext cx="7729728" cy="3635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piè di pagina 2">
            <a:extLst>
              <a:ext uri="{FF2B5EF4-FFF2-40B4-BE49-F238E27FC236}">
                <a16:creationId xmlns:a16="http://schemas.microsoft.com/office/drawing/2014/main" xmlns="" id="{358E8497-2CC6-493A-9C28-2EB21C0C747E}"/>
              </a:ext>
            </a:extLst>
          </p:cNvPr>
          <p:cNvSpPr>
            <a:spLocks noGrp="1"/>
          </p:cNvSpPr>
          <p:nvPr>
            <p:ph type="ftr" sz="quarter" idx="11"/>
          </p:nvPr>
        </p:nvSpPr>
        <p:spPr>
          <a:xfrm>
            <a:off x="1600200" y="6236208"/>
            <a:ext cx="5901189" cy="320040"/>
          </a:xfrm>
        </p:spPr>
        <p:txBody>
          <a:bodyPr/>
          <a:lstStyle/>
          <a:p>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76D24BB9-4731-4738-8FE0-87A1A2523457}"/>
              </a:ext>
            </a:extLst>
          </p:cNvPr>
          <p:cNvSpPr>
            <a:spLocks noGrp="1"/>
          </p:cNvSpPr>
          <p:nvPr>
            <p:ph type="sldNum" sz="quarter" idx="12"/>
          </p:nvPr>
        </p:nvSpPr>
        <p:spPr>
          <a:xfrm>
            <a:off x="10758922" y="6217920"/>
            <a:ext cx="365760" cy="365760"/>
          </a:xfrm>
        </p:spPr>
        <p:txBody>
          <a:bodyPr/>
          <a:lstStyle/>
          <a:p>
            <a:fld id="{4E96FCB2-16FF-4EBF-A7CE-F444A26908E1}" type="slidenum">
              <a:rPr lang="it-IT" smtClean="0"/>
              <a:t>76</a:t>
            </a:fld>
            <a:endParaRPr lang="it-IT"/>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68A07B-7BC8-40AC-8093-DC256A62356D}"/>
              </a:ext>
            </a:extLst>
          </p:cNvPr>
          <p:cNvSpPr>
            <a:spLocks noGrp="1"/>
          </p:cNvSpPr>
          <p:nvPr>
            <p:ph type="title"/>
          </p:nvPr>
        </p:nvSpPr>
        <p:spPr>
          <a:xfrm>
            <a:off x="2231136" y="964692"/>
            <a:ext cx="7729728" cy="1188720"/>
          </a:xfrm>
        </p:spPr>
        <p:txBody>
          <a:bodyPr>
            <a:normAutofit/>
          </a:bodyPr>
          <a:lstStyle/>
          <a:p>
            <a:r>
              <a:rPr lang="it-IT" dirty="0"/>
              <a:t>antiriciclaggio</a:t>
            </a:r>
          </a:p>
        </p:txBody>
      </p:sp>
      <p:sp>
        <p:nvSpPr>
          <p:cNvPr id="4" name="Segnaposto piè di pagina 3">
            <a:extLst>
              <a:ext uri="{FF2B5EF4-FFF2-40B4-BE49-F238E27FC236}">
                <a16:creationId xmlns:a16="http://schemas.microsoft.com/office/drawing/2014/main" xmlns="" id="{E5E528A0-58D8-4B29-8FBA-F749A4795231}"/>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3F1F9D2B-729E-4D14-8CED-F6B76516E2F0}"/>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77</a:t>
            </a:fld>
            <a:endParaRPr lang="it-IT"/>
          </a:p>
        </p:txBody>
      </p:sp>
      <p:graphicFrame>
        <p:nvGraphicFramePr>
          <p:cNvPr id="6" name="Segnaposto contenuto 5">
            <a:extLst>
              <a:ext uri="{FF2B5EF4-FFF2-40B4-BE49-F238E27FC236}">
                <a16:creationId xmlns:a16="http://schemas.microsoft.com/office/drawing/2014/main" xmlns="" id="{7AE94C4A-1BF8-4557-A33A-2261E0E9BA22}"/>
              </a:ext>
            </a:extLst>
          </p:cNvPr>
          <p:cNvGraphicFramePr>
            <a:graphicFrameLocks noGrp="1"/>
          </p:cNvGraphicFramePr>
          <p:nvPr>
            <p:ph idx="1"/>
            <p:extLst>
              <p:ext uri="{D42A27DB-BD31-4B8C-83A1-F6EECF244321}">
                <p14:modId xmlns:p14="http://schemas.microsoft.com/office/powerpoint/2010/main" val="624929810"/>
              </p:ext>
            </p:extLst>
          </p:nvPr>
        </p:nvGraphicFramePr>
        <p:xfrm>
          <a:off x="965200" y="2392326"/>
          <a:ext cx="10261600" cy="3825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98186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D848675-58F6-4725-A111-A64B5EF4A9C7}"/>
              </a:ext>
            </a:extLst>
          </p:cNvPr>
          <p:cNvSpPr>
            <a:spLocks noGrp="1"/>
          </p:cNvSpPr>
          <p:nvPr>
            <p:ph type="title"/>
          </p:nvPr>
        </p:nvSpPr>
        <p:spPr/>
        <p:txBody>
          <a:bodyPr/>
          <a:lstStyle/>
          <a:p>
            <a:r>
              <a:rPr lang="it-IT" dirty="0"/>
              <a:t>corrispettivo</a:t>
            </a:r>
          </a:p>
        </p:txBody>
      </p:sp>
      <p:sp>
        <p:nvSpPr>
          <p:cNvPr id="3" name="Segnaposto contenuto 2">
            <a:extLst>
              <a:ext uri="{FF2B5EF4-FFF2-40B4-BE49-F238E27FC236}">
                <a16:creationId xmlns:a16="http://schemas.microsoft.com/office/drawing/2014/main" xmlns="" id="{DC59CB37-3AEC-459D-B9A2-F76B93B657E5}"/>
              </a:ext>
            </a:extLst>
          </p:cNvPr>
          <p:cNvSpPr>
            <a:spLocks noGrp="1"/>
          </p:cNvSpPr>
          <p:nvPr>
            <p:ph idx="1"/>
          </p:nvPr>
        </p:nvSpPr>
        <p:spPr/>
        <p:txBody>
          <a:bodyPr/>
          <a:lstStyle/>
          <a:p>
            <a:r>
              <a:rPr lang="it-IT" b="1" dirty="0"/>
              <a:t>L’assemblea determina il corrispettivo spettante per la revisione per l’intera durata dell’incarico </a:t>
            </a:r>
            <a:r>
              <a:rPr lang="it-IT" dirty="0"/>
              <a:t>individuando altresì gli </a:t>
            </a:r>
            <a:r>
              <a:rPr lang="it-IT" b="1" dirty="0"/>
              <a:t>eventuali criteri di adeguamento di tale importo.</a:t>
            </a:r>
          </a:p>
          <a:p>
            <a:endParaRPr lang="it-IT" dirty="0"/>
          </a:p>
        </p:txBody>
      </p:sp>
      <p:sp>
        <p:nvSpPr>
          <p:cNvPr id="4" name="Segnaposto piè di pagina 3">
            <a:extLst>
              <a:ext uri="{FF2B5EF4-FFF2-40B4-BE49-F238E27FC236}">
                <a16:creationId xmlns:a16="http://schemas.microsoft.com/office/drawing/2014/main" xmlns="" id="{650F58CE-084A-47C6-9856-F098E7CE3477}"/>
              </a:ext>
            </a:extLst>
          </p:cNvPr>
          <p:cNvSpPr>
            <a:spLocks noGrp="1"/>
          </p:cNvSpPr>
          <p:nvPr>
            <p:ph type="ftr" sz="quarter" idx="11"/>
          </p:nvPr>
        </p:nvSpPr>
        <p:spPr/>
        <p:txBody>
          <a:bodyPr/>
          <a:lstStyle/>
          <a:p>
            <a:r>
              <a:rPr lang="it-IT"/>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9DF047A0-97C6-445A-AFE6-488DFAA6808D}"/>
              </a:ext>
            </a:extLst>
          </p:cNvPr>
          <p:cNvSpPr>
            <a:spLocks noGrp="1"/>
          </p:cNvSpPr>
          <p:nvPr>
            <p:ph type="sldNum" sz="quarter" idx="12"/>
          </p:nvPr>
        </p:nvSpPr>
        <p:spPr/>
        <p:txBody>
          <a:bodyPr/>
          <a:lstStyle/>
          <a:p>
            <a:fld id="{4E96FCB2-16FF-4EBF-A7CE-F444A26908E1}" type="slidenum">
              <a:rPr lang="it-IT" smtClean="0"/>
              <a:t>78</a:t>
            </a:fld>
            <a:endParaRPr lang="it-IT"/>
          </a:p>
        </p:txBody>
      </p:sp>
      <p:grpSp>
        <p:nvGrpSpPr>
          <p:cNvPr id="7" name="Group 1">
            <a:extLst>
              <a:ext uri="{FF2B5EF4-FFF2-40B4-BE49-F238E27FC236}">
                <a16:creationId xmlns:a16="http://schemas.microsoft.com/office/drawing/2014/main" xmlns="" id="{8A79EA20-36CA-42E6-B5A4-46A8FF02014D}"/>
              </a:ext>
            </a:extLst>
          </p:cNvPr>
          <p:cNvGrpSpPr>
            <a:grpSpLocks noChangeAspect="1"/>
          </p:cNvGrpSpPr>
          <p:nvPr/>
        </p:nvGrpSpPr>
        <p:grpSpPr bwMode="auto">
          <a:xfrm>
            <a:off x="3195101" y="3859530"/>
            <a:ext cx="5801797" cy="2193267"/>
            <a:chOff x="2254" y="5682"/>
            <a:chExt cx="7420" cy="2806"/>
          </a:xfrm>
        </p:grpSpPr>
        <p:sp>
          <p:nvSpPr>
            <p:cNvPr id="8" name="AutoShape 12">
              <a:extLst>
                <a:ext uri="{FF2B5EF4-FFF2-40B4-BE49-F238E27FC236}">
                  <a16:creationId xmlns:a16="http://schemas.microsoft.com/office/drawing/2014/main" xmlns="" id="{67D9DF34-E613-4F31-AE02-CCA7CA01AD6C}"/>
                </a:ext>
              </a:extLst>
            </p:cNvPr>
            <p:cNvSpPr>
              <a:spLocks noChangeAspect="1" noChangeArrowheads="1" noTextEdit="1"/>
            </p:cNvSpPr>
            <p:nvPr/>
          </p:nvSpPr>
          <p:spPr bwMode="auto">
            <a:xfrm>
              <a:off x="2254" y="5682"/>
              <a:ext cx="7420" cy="280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it-IT" dirty="0"/>
            </a:p>
          </p:txBody>
        </p:sp>
        <p:sp>
          <p:nvSpPr>
            <p:cNvPr id="9" name="Text Box 11">
              <a:extLst>
                <a:ext uri="{FF2B5EF4-FFF2-40B4-BE49-F238E27FC236}">
                  <a16:creationId xmlns:a16="http://schemas.microsoft.com/office/drawing/2014/main" xmlns="" id="{C7DC4977-8C2A-47D8-B26F-7375A944130B}"/>
                </a:ext>
              </a:extLst>
            </p:cNvPr>
            <p:cNvSpPr txBox="1">
              <a:spLocks noChangeArrowheads="1"/>
            </p:cNvSpPr>
            <p:nvPr/>
          </p:nvSpPr>
          <p:spPr bwMode="auto">
            <a:xfrm>
              <a:off x="4594" y="5862"/>
              <a:ext cx="2160" cy="540"/>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L’assemblea dei soci</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0" name="Text Box 10">
              <a:extLst>
                <a:ext uri="{FF2B5EF4-FFF2-40B4-BE49-F238E27FC236}">
                  <a16:creationId xmlns:a16="http://schemas.microsoft.com/office/drawing/2014/main" xmlns="" id="{5544245D-37BA-4828-86FC-474FDE2F28B9}"/>
                </a:ext>
              </a:extLst>
            </p:cNvPr>
            <p:cNvSpPr txBox="1">
              <a:spLocks noChangeArrowheads="1"/>
            </p:cNvSpPr>
            <p:nvPr/>
          </p:nvSpPr>
          <p:spPr bwMode="auto">
            <a:xfrm>
              <a:off x="2794" y="6582"/>
              <a:ext cx="216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Conferisce l’incarico di revisione legale dei conti</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xmlns="" id="{0A206D74-2B10-490E-AF53-DAD4B4612045}"/>
                </a:ext>
              </a:extLst>
            </p:cNvPr>
            <p:cNvSpPr txBox="1">
              <a:spLocks noChangeArrowheads="1"/>
            </p:cNvSpPr>
            <p:nvPr/>
          </p:nvSpPr>
          <p:spPr bwMode="auto">
            <a:xfrm>
              <a:off x="2794" y="7568"/>
              <a:ext cx="2160" cy="816"/>
            </a:xfrm>
            <a:prstGeom prst="rect">
              <a:avLst/>
            </a:prstGeom>
            <a:solidFill>
              <a:srgbClr val="FFFFFF"/>
            </a:solidFill>
            <a:ln w="12700">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0" i="1"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su proposta del collegio sindacale (o altro organo di controllo interno)</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 name="Text Box 8">
              <a:extLst>
                <a:ext uri="{FF2B5EF4-FFF2-40B4-BE49-F238E27FC236}">
                  <a16:creationId xmlns:a16="http://schemas.microsoft.com/office/drawing/2014/main" xmlns="" id="{51156D0D-A2D4-4A3B-BF8D-9EFF289F42DC}"/>
                </a:ext>
              </a:extLst>
            </p:cNvPr>
            <p:cNvSpPr txBox="1">
              <a:spLocks noChangeArrowheads="1"/>
            </p:cNvSpPr>
            <p:nvPr/>
          </p:nvSpPr>
          <p:spPr bwMode="auto">
            <a:xfrm>
              <a:off x="6394" y="6582"/>
              <a:ext cx="2160" cy="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Determina il corrispettivo per l’intero incarico</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3" name="Text Box 7">
              <a:extLst>
                <a:ext uri="{FF2B5EF4-FFF2-40B4-BE49-F238E27FC236}">
                  <a16:creationId xmlns:a16="http://schemas.microsoft.com/office/drawing/2014/main" xmlns="" id="{479C66BE-21DF-45C9-87B8-FD02FC15B60F}"/>
                </a:ext>
              </a:extLst>
            </p:cNvPr>
            <p:cNvSpPr txBox="1">
              <a:spLocks noChangeArrowheads="1"/>
            </p:cNvSpPr>
            <p:nvPr/>
          </p:nvSpPr>
          <p:spPr bwMode="auto">
            <a:xfrm>
              <a:off x="6394" y="7523"/>
              <a:ext cx="2160" cy="861"/>
            </a:xfrm>
            <a:prstGeom prst="rect">
              <a:avLst/>
            </a:prstGeom>
            <a:solidFill>
              <a:srgbClr val="FFFFFF"/>
            </a:solidFill>
            <a:ln w="12700">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0" i="1"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con eventuali criteri di adeguamento</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4" name="Line 6">
              <a:extLst>
                <a:ext uri="{FF2B5EF4-FFF2-40B4-BE49-F238E27FC236}">
                  <a16:creationId xmlns:a16="http://schemas.microsoft.com/office/drawing/2014/main" xmlns="" id="{5DB4C033-FA25-4502-8A64-C44ADAAC6730}"/>
                </a:ext>
              </a:extLst>
            </p:cNvPr>
            <p:cNvSpPr>
              <a:spLocks noChangeShapeType="1"/>
            </p:cNvSpPr>
            <p:nvPr/>
          </p:nvSpPr>
          <p:spPr bwMode="auto">
            <a:xfrm>
              <a:off x="5674" y="6402"/>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Line 5">
              <a:extLst>
                <a:ext uri="{FF2B5EF4-FFF2-40B4-BE49-F238E27FC236}">
                  <a16:creationId xmlns:a16="http://schemas.microsoft.com/office/drawing/2014/main" xmlns="" id="{98E14037-1134-427C-BC31-9B0F11D9A32C}"/>
                </a:ext>
              </a:extLst>
            </p:cNvPr>
            <p:cNvSpPr>
              <a:spLocks noChangeShapeType="1"/>
            </p:cNvSpPr>
            <p:nvPr/>
          </p:nvSpPr>
          <p:spPr bwMode="auto">
            <a:xfrm>
              <a:off x="5674" y="6762"/>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Line 4">
              <a:extLst>
                <a:ext uri="{FF2B5EF4-FFF2-40B4-BE49-F238E27FC236}">
                  <a16:creationId xmlns:a16="http://schemas.microsoft.com/office/drawing/2014/main" xmlns="" id="{BF099302-4B9E-424D-A6BE-FBF58AF6A119}"/>
                </a:ext>
              </a:extLst>
            </p:cNvPr>
            <p:cNvSpPr>
              <a:spLocks noChangeShapeType="1"/>
            </p:cNvSpPr>
            <p:nvPr/>
          </p:nvSpPr>
          <p:spPr bwMode="auto">
            <a:xfrm flipH="1">
              <a:off x="4954" y="6762"/>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Line 3">
              <a:extLst>
                <a:ext uri="{FF2B5EF4-FFF2-40B4-BE49-F238E27FC236}">
                  <a16:creationId xmlns:a16="http://schemas.microsoft.com/office/drawing/2014/main" xmlns="" id="{C05EB074-1830-4217-A068-67F8B922D08C}"/>
                </a:ext>
              </a:extLst>
            </p:cNvPr>
            <p:cNvSpPr>
              <a:spLocks noChangeShapeType="1"/>
            </p:cNvSpPr>
            <p:nvPr/>
          </p:nvSpPr>
          <p:spPr bwMode="auto">
            <a:xfrm>
              <a:off x="3829" y="7317"/>
              <a:ext cx="1"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Line 2">
              <a:extLst>
                <a:ext uri="{FF2B5EF4-FFF2-40B4-BE49-F238E27FC236}">
                  <a16:creationId xmlns:a16="http://schemas.microsoft.com/office/drawing/2014/main" xmlns="" id="{A502F4D3-00D4-481D-B5E0-4DA9EBCB8FFA}"/>
                </a:ext>
              </a:extLst>
            </p:cNvPr>
            <p:cNvSpPr>
              <a:spLocks noChangeShapeType="1"/>
            </p:cNvSpPr>
            <p:nvPr/>
          </p:nvSpPr>
          <p:spPr bwMode="auto">
            <a:xfrm>
              <a:off x="7474" y="7287"/>
              <a:ext cx="1"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29128055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9F89DC4-6BD0-4FF4-9B1C-5BAE4586AD76}"/>
              </a:ext>
            </a:extLst>
          </p:cNvPr>
          <p:cNvSpPr>
            <a:spLocks noGrp="1"/>
          </p:cNvSpPr>
          <p:nvPr>
            <p:ph type="title"/>
          </p:nvPr>
        </p:nvSpPr>
        <p:spPr>
          <a:xfrm>
            <a:off x="2231136" y="964692"/>
            <a:ext cx="7729728" cy="1188720"/>
          </a:xfrm>
        </p:spPr>
        <p:txBody>
          <a:bodyPr>
            <a:normAutofit/>
          </a:bodyPr>
          <a:lstStyle/>
          <a:p>
            <a:r>
              <a:rPr lang="it-IT" dirty="0"/>
              <a:t>Corrispettivo </a:t>
            </a:r>
            <a:br>
              <a:rPr lang="it-IT" dirty="0"/>
            </a:br>
            <a:r>
              <a:rPr lang="it-IT" dirty="0"/>
              <a:t>DEL COLLEGIO SINDACALE</a:t>
            </a:r>
          </a:p>
        </p:txBody>
      </p:sp>
      <p:sp>
        <p:nvSpPr>
          <p:cNvPr id="4" name="Segnaposto piè di pagina 3">
            <a:extLst>
              <a:ext uri="{FF2B5EF4-FFF2-40B4-BE49-F238E27FC236}">
                <a16:creationId xmlns:a16="http://schemas.microsoft.com/office/drawing/2014/main" xmlns="" id="{A5980782-C597-467C-98CA-8D6F6D3F542D}"/>
              </a:ext>
            </a:extLst>
          </p:cNvPr>
          <p:cNvSpPr>
            <a:spLocks noGrp="1"/>
          </p:cNvSpPr>
          <p:nvPr>
            <p:ph type="ftr" sz="quarter" idx="11"/>
          </p:nvPr>
        </p:nvSpPr>
        <p:spPr>
          <a:xfrm>
            <a:off x="1600200" y="6236208"/>
            <a:ext cx="5901189" cy="320040"/>
          </a:xfrm>
        </p:spPr>
        <p:txBody>
          <a:bodyPr>
            <a:normAutofit/>
          </a:bodyPr>
          <a:lstStyle/>
          <a:p>
            <a:pPr>
              <a:spcAft>
                <a:spcPts val="600"/>
              </a:spcAft>
            </a:pPr>
            <a:r>
              <a:rPr lang="it-IT"/>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9B08919E-63E4-4E5D-AA1B-1F1E6BBD1741}"/>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79</a:t>
            </a:fld>
            <a:endParaRPr lang="it-IT"/>
          </a:p>
        </p:txBody>
      </p:sp>
      <p:graphicFrame>
        <p:nvGraphicFramePr>
          <p:cNvPr id="6" name="Segnaposto contenuto 5">
            <a:extLst>
              <a:ext uri="{FF2B5EF4-FFF2-40B4-BE49-F238E27FC236}">
                <a16:creationId xmlns:a16="http://schemas.microsoft.com/office/drawing/2014/main" xmlns="" id="{2A3E5F95-0891-4712-B884-592B6EE93F4E}"/>
              </a:ext>
            </a:extLst>
          </p:cNvPr>
          <p:cNvGraphicFramePr>
            <a:graphicFrameLocks noGrp="1"/>
          </p:cNvGraphicFramePr>
          <p:nvPr>
            <p:ph idx="1"/>
          </p:nvPr>
        </p:nvGraphicFramePr>
        <p:xfrm>
          <a:off x="965200" y="2638424"/>
          <a:ext cx="10261600" cy="359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963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31136" y="4551307"/>
            <a:ext cx="7729728" cy="1188720"/>
          </a:xfrm>
        </p:spPr>
        <p:txBody>
          <a:bodyPr vert="horz" lIns="182880" tIns="182880" rIns="182880" bIns="182880" rtlCol="0" anchor="ctr" anchorCtr="1">
            <a:normAutofit/>
          </a:bodyPr>
          <a:lstStyle/>
          <a:p>
            <a:r>
              <a:rPr lang="en-US" sz="2000"/>
              <a:t>Il quadro normativo e regolamentare:</a:t>
            </a:r>
            <a:br>
              <a:rPr lang="en-US" sz="2000"/>
            </a:br>
            <a:r>
              <a:rPr lang="en-US" sz="2000" i="1"/>
              <a:t>normativa di riferimento – D.Lgs. 39/2010 (segue)</a:t>
            </a:r>
            <a:endParaRPr lang="en-US" sz="2000"/>
          </a:p>
        </p:txBody>
      </p:sp>
      <p:sp>
        <p:nvSpPr>
          <p:cNvPr id="3" name="Segnaposto piè di pagina 2">
            <a:extLst>
              <a:ext uri="{FF2B5EF4-FFF2-40B4-BE49-F238E27FC236}">
                <a16:creationId xmlns:a16="http://schemas.microsoft.com/office/drawing/2014/main" xmlns="" id="{3743865E-CD2C-4BFB-A911-D0FD33E75AE0}"/>
              </a:ext>
            </a:extLst>
          </p:cNvPr>
          <p:cNvSpPr>
            <a:spLocks noGrp="1"/>
          </p:cNvSpPr>
          <p:nvPr>
            <p:ph type="ftr" sz="quarter" idx="11"/>
          </p:nvPr>
        </p:nvSpPr>
        <p:spPr>
          <a:xfrm>
            <a:off x="1600200" y="6236208"/>
            <a:ext cx="5901189" cy="320040"/>
          </a:xfrm>
        </p:spPr>
        <p:txBody>
          <a:bodyPr vert="horz" lIns="91440" tIns="45720" rIns="91440" bIns="45720" rtlCol="0" anchor="ctr">
            <a:normAutofit/>
          </a:bodyPr>
          <a:lstStyle/>
          <a:p>
            <a:pPr>
              <a:spcAft>
                <a:spcPts val="600"/>
              </a:spcAft>
            </a:pPr>
            <a:r>
              <a:rPr lang="it-IT" kern="1200" cap="all" baseline="0">
                <a:solidFill>
                  <a:schemeClr val="tx1">
                    <a:alpha val="70000"/>
                  </a:schemeClr>
                </a:solidFill>
                <a:latin typeface="+mn-lt"/>
                <a:ea typeface="+mn-ea"/>
                <a:cs typeface="+mn-cs"/>
              </a:rPr>
              <a:t>Giorgio Gentili - Università di Macerata - A.A. 2023/2024 - Revisione aziendale</a:t>
            </a:r>
            <a:endParaRPr lang="en-US" kern="1200" cap="all" baseline="0">
              <a:solidFill>
                <a:schemeClr val="tx1">
                  <a:alpha val="70000"/>
                </a:schemeClr>
              </a:solidFill>
              <a:latin typeface="+mn-lt"/>
              <a:ea typeface="+mn-ea"/>
              <a:cs typeface="+mn-cs"/>
            </a:endParaRPr>
          </a:p>
        </p:txBody>
      </p:sp>
      <p:sp>
        <p:nvSpPr>
          <p:cNvPr id="4" name="Segnaposto numero diapositiva 3"/>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765C7BC0-07FA-2445-8B41-4B558EF3403A}" type="slidenum">
              <a:rPr lang="en-US" smtClean="0"/>
              <a:pPr>
                <a:lnSpc>
                  <a:spcPct val="90000"/>
                </a:lnSpc>
                <a:spcAft>
                  <a:spcPts val="600"/>
                </a:spcAft>
              </a:pPr>
              <a:t>8</a:t>
            </a:fld>
            <a:endParaRPr lang="en-US"/>
          </a:p>
        </p:txBody>
      </p:sp>
      <p:graphicFrame>
        <p:nvGraphicFramePr>
          <p:cNvPr id="6" name="Tabella 5"/>
          <p:cNvGraphicFramePr>
            <a:graphicFrameLocks noGrp="1"/>
          </p:cNvGraphicFramePr>
          <p:nvPr>
            <p:extLst>
              <p:ext uri="{D42A27DB-BD31-4B8C-83A1-F6EECF244321}">
                <p14:modId xmlns:p14="http://schemas.microsoft.com/office/powerpoint/2010/main" val="70074891"/>
              </p:ext>
            </p:extLst>
          </p:nvPr>
        </p:nvGraphicFramePr>
        <p:xfrm>
          <a:off x="2696080" y="964691"/>
          <a:ext cx="6799840" cy="3101989"/>
        </p:xfrm>
        <a:graphic>
          <a:graphicData uri="http://schemas.openxmlformats.org/drawingml/2006/table">
            <a:tbl>
              <a:tblPr firstRow="1" bandRow="1">
                <a:tableStyleId>{8799B23B-EC83-4686-B30A-512413B5E67A}</a:tableStyleId>
              </a:tblPr>
              <a:tblGrid>
                <a:gridCol w="1128727">
                  <a:extLst>
                    <a:ext uri="{9D8B030D-6E8A-4147-A177-3AD203B41FA5}">
                      <a16:colId xmlns:a16="http://schemas.microsoft.com/office/drawing/2014/main" xmlns="" val="20000"/>
                    </a:ext>
                  </a:extLst>
                </a:gridCol>
                <a:gridCol w="5671113">
                  <a:extLst>
                    <a:ext uri="{9D8B030D-6E8A-4147-A177-3AD203B41FA5}">
                      <a16:colId xmlns:a16="http://schemas.microsoft.com/office/drawing/2014/main" xmlns="" val="20001"/>
                    </a:ext>
                  </a:extLst>
                </a:gridCol>
              </a:tblGrid>
              <a:tr h="281999">
                <a:tc>
                  <a:txBody>
                    <a:bodyPr/>
                    <a:lstStyle/>
                    <a:p>
                      <a:r>
                        <a:rPr lang="it-IT" sz="1200"/>
                        <a:t>Art.</a:t>
                      </a:r>
                      <a:endParaRPr lang="it-IT" sz="1200">
                        <a:solidFill>
                          <a:schemeClr val="tx1"/>
                        </a:solidFill>
                        <a:latin typeface="Merriweather" panose="00000500000000000000" pitchFamily="2" charset="0"/>
                      </a:endParaRPr>
                    </a:p>
                  </a:txBody>
                  <a:tcPr marL="62602" marR="62602" marT="31300" marB="31300"/>
                </a:tc>
                <a:tc>
                  <a:txBody>
                    <a:bodyPr/>
                    <a:lstStyle/>
                    <a:p>
                      <a:r>
                        <a:rPr lang="it-IT" sz="1200"/>
                        <a:t>Contenuto</a:t>
                      </a:r>
                      <a:endParaRPr lang="it-IT" sz="1200">
                        <a:solidFill>
                          <a:schemeClr val="tx1"/>
                        </a:solidFill>
                        <a:latin typeface="Merriweather" panose="00000500000000000000" pitchFamily="2" charset="0"/>
                      </a:endParaRPr>
                    </a:p>
                  </a:txBody>
                  <a:tcPr marL="62602" marR="62602" marT="31300" marB="31300"/>
                </a:tc>
                <a:extLst>
                  <a:ext uri="{0D108BD9-81ED-4DB2-BD59-A6C34878D82A}">
                    <a16:rowId xmlns:a16="http://schemas.microsoft.com/office/drawing/2014/main" xmlns="" val="10000"/>
                  </a:ext>
                </a:extLst>
              </a:tr>
              <a:tr h="281999">
                <a:tc>
                  <a:txBody>
                    <a:bodyPr/>
                    <a:lstStyle/>
                    <a:p>
                      <a:endParaRPr lang="it-IT" sz="1100">
                        <a:solidFill>
                          <a:schemeClr val="tx1"/>
                        </a:solidFill>
                        <a:latin typeface="Merriweather" panose="00000500000000000000" pitchFamily="2" charset="0"/>
                      </a:endParaRPr>
                    </a:p>
                  </a:txBody>
                  <a:tcPr marL="62602" marR="62602" marT="31300" marB="31300"/>
                </a:tc>
                <a:tc>
                  <a:txBody>
                    <a:bodyPr/>
                    <a:lstStyle/>
                    <a:p>
                      <a:pPr marL="0" marR="0" indent="0" algn="l" defTabSz="414726" rtl="0" eaLnBrk="1" fontAlgn="auto" latinLnBrk="0" hangingPunct="1">
                        <a:lnSpc>
                          <a:spcPct val="100000"/>
                        </a:lnSpc>
                        <a:spcBef>
                          <a:spcPts val="0"/>
                        </a:spcBef>
                        <a:spcAft>
                          <a:spcPts val="0"/>
                        </a:spcAft>
                        <a:buClrTx/>
                        <a:buSzTx/>
                        <a:buFontTx/>
                        <a:buNone/>
                        <a:tabLst/>
                        <a:defRPr/>
                      </a:pPr>
                      <a:r>
                        <a:rPr lang="it-IT" sz="1100"/>
                        <a:t>Capo IV - </a:t>
                      </a:r>
                      <a:r>
                        <a:rPr lang="it-IT" sz="1200"/>
                        <a:t>SVOLGIMENTO DELLA REVISIONE LEGALE</a:t>
                      </a:r>
                      <a:endParaRPr lang="it-IT" sz="1100" b="1">
                        <a:solidFill>
                          <a:schemeClr val="tx1"/>
                        </a:solidFill>
                        <a:latin typeface="Merriweather" panose="00000500000000000000" pitchFamily="2" charset="0"/>
                      </a:endParaRPr>
                    </a:p>
                  </a:txBody>
                  <a:tcPr marL="62602" marR="62602" marT="31300" marB="31300"/>
                </a:tc>
                <a:extLst>
                  <a:ext uri="{0D108BD9-81ED-4DB2-BD59-A6C34878D82A}">
                    <a16:rowId xmlns:a16="http://schemas.microsoft.com/office/drawing/2014/main" xmlns="" val="10001"/>
                  </a:ext>
                </a:extLst>
              </a:tr>
              <a:tr h="281999">
                <a:tc>
                  <a:txBody>
                    <a:bodyPr/>
                    <a:lstStyle/>
                    <a:p>
                      <a:r>
                        <a:rPr lang="it-IT" sz="1200"/>
                        <a:t>9</a:t>
                      </a:r>
                      <a:endParaRPr lang="it-IT" sz="1200">
                        <a:solidFill>
                          <a:schemeClr val="tx1"/>
                        </a:solidFill>
                        <a:latin typeface="Merriweather" panose="00000500000000000000" pitchFamily="2" charset="0"/>
                      </a:endParaRPr>
                    </a:p>
                  </a:txBody>
                  <a:tcPr marL="62602" marR="62602" marT="31300" marB="31300"/>
                </a:tc>
                <a:tc>
                  <a:txBody>
                    <a:bodyPr/>
                    <a:lstStyle/>
                    <a:p>
                      <a:pPr marL="0" marR="0" indent="0" algn="l" defTabSz="414726" rtl="0" eaLnBrk="1" fontAlgn="auto" latinLnBrk="0" hangingPunct="1">
                        <a:lnSpc>
                          <a:spcPct val="100000"/>
                        </a:lnSpc>
                        <a:spcBef>
                          <a:spcPts val="0"/>
                        </a:spcBef>
                        <a:spcAft>
                          <a:spcPts val="0"/>
                        </a:spcAft>
                        <a:buClrTx/>
                        <a:buSzTx/>
                        <a:buFontTx/>
                        <a:buNone/>
                        <a:tabLst/>
                        <a:defRPr/>
                      </a:pPr>
                      <a:r>
                        <a:rPr lang="it-IT" sz="1100" kern="1200"/>
                        <a:t>Deontologia e scetticismo professionale</a:t>
                      </a:r>
                      <a:endParaRPr lang="it-IT" sz="1100" kern="1200">
                        <a:solidFill>
                          <a:schemeClr val="tx1"/>
                        </a:solidFill>
                        <a:latin typeface="Merriweather" panose="00000500000000000000" pitchFamily="2" charset="0"/>
                        <a:ea typeface="+mn-ea"/>
                        <a:cs typeface="+mn-cs"/>
                      </a:endParaRPr>
                    </a:p>
                  </a:txBody>
                  <a:tcPr marL="62602" marR="62602" marT="31300" marB="31300"/>
                </a:tc>
                <a:extLst>
                  <a:ext uri="{0D108BD9-81ED-4DB2-BD59-A6C34878D82A}">
                    <a16:rowId xmlns:a16="http://schemas.microsoft.com/office/drawing/2014/main" xmlns="" val="10002"/>
                  </a:ext>
                </a:extLst>
              </a:tr>
              <a:tr h="281999">
                <a:tc>
                  <a:txBody>
                    <a:bodyPr/>
                    <a:lstStyle/>
                    <a:p>
                      <a:r>
                        <a:rPr lang="it-IT" sz="1100"/>
                        <a:t>9-bis</a:t>
                      </a:r>
                      <a:endParaRPr lang="it-IT" sz="1100">
                        <a:solidFill>
                          <a:schemeClr val="tx1"/>
                        </a:solidFill>
                        <a:latin typeface="Merriweather" panose="00000500000000000000" pitchFamily="2" charset="0"/>
                      </a:endParaRPr>
                    </a:p>
                  </a:txBody>
                  <a:tcPr marL="62602" marR="62602" marT="31300" marB="31300"/>
                </a:tc>
                <a:tc>
                  <a:txBody>
                    <a:bodyPr/>
                    <a:lstStyle/>
                    <a:p>
                      <a:r>
                        <a:rPr lang="it-IT" sz="1200"/>
                        <a:t>Riservatezza e segreto professionale</a:t>
                      </a:r>
                      <a:endParaRPr lang="it-IT" sz="1100" b="1">
                        <a:solidFill>
                          <a:schemeClr val="tx1"/>
                        </a:solidFill>
                        <a:latin typeface="Merriweather" panose="00000500000000000000" pitchFamily="2" charset="0"/>
                      </a:endParaRPr>
                    </a:p>
                  </a:txBody>
                  <a:tcPr marL="62602" marR="62602" marT="31300" marB="31300"/>
                </a:tc>
                <a:extLst>
                  <a:ext uri="{0D108BD9-81ED-4DB2-BD59-A6C34878D82A}">
                    <a16:rowId xmlns:a16="http://schemas.microsoft.com/office/drawing/2014/main" xmlns="" val="10003"/>
                  </a:ext>
                </a:extLst>
              </a:tr>
              <a:tr h="281999">
                <a:tc>
                  <a:txBody>
                    <a:bodyPr/>
                    <a:lstStyle/>
                    <a:p>
                      <a:r>
                        <a:rPr lang="it-IT" sz="1200"/>
                        <a:t>10</a:t>
                      </a:r>
                      <a:endParaRPr lang="it-IT" sz="1200">
                        <a:solidFill>
                          <a:schemeClr val="tx1"/>
                        </a:solidFill>
                        <a:latin typeface="Merriweather" panose="00000500000000000000" pitchFamily="2" charset="0"/>
                      </a:endParaRPr>
                    </a:p>
                  </a:txBody>
                  <a:tcPr marL="62602" marR="62602" marT="31300" marB="31300"/>
                </a:tc>
                <a:tc>
                  <a:txBody>
                    <a:bodyPr/>
                    <a:lstStyle/>
                    <a:p>
                      <a:r>
                        <a:rPr lang="it-IT" sz="1200"/>
                        <a:t>Indipendenza e obiettività</a:t>
                      </a:r>
                      <a:endParaRPr lang="it-IT" sz="1200">
                        <a:solidFill>
                          <a:schemeClr val="tx1"/>
                        </a:solidFill>
                        <a:latin typeface="Merriweather" panose="00000500000000000000" pitchFamily="2" charset="0"/>
                      </a:endParaRPr>
                    </a:p>
                  </a:txBody>
                  <a:tcPr marL="62602" marR="62602" marT="31300" marB="31300"/>
                </a:tc>
                <a:extLst>
                  <a:ext uri="{0D108BD9-81ED-4DB2-BD59-A6C34878D82A}">
                    <a16:rowId xmlns:a16="http://schemas.microsoft.com/office/drawing/2014/main" xmlns="" val="10004"/>
                  </a:ext>
                </a:extLst>
              </a:tr>
              <a:tr h="281999">
                <a:tc>
                  <a:txBody>
                    <a:bodyPr/>
                    <a:lstStyle/>
                    <a:p>
                      <a:r>
                        <a:rPr lang="it-IT" sz="1200"/>
                        <a:t>10-bis</a:t>
                      </a:r>
                      <a:endParaRPr lang="it-IT" sz="1200">
                        <a:solidFill>
                          <a:schemeClr val="tx1"/>
                        </a:solidFill>
                        <a:latin typeface="Merriweather" panose="00000500000000000000" pitchFamily="2" charset="0"/>
                      </a:endParaRPr>
                    </a:p>
                  </a:txBody>
                  <a:tcPr marL="62602" marR="62602" marT="31300" marB="31300"/>
                </a:tc>
                <a:tc>
                  <a:txBody>
                    <a:bodyPr/>
                    <a:lstStyle/>
                    <a:p>
                      <a:pPr marL="0" marR="0" indent="0" algn="l" defTabSz="414726" rtl="0" eaLnBrk="1" fontAlgn="auto" latinLnBrk="0" hangingPunct="1">
                        <a:lnSpc>
                          <a:spcPct val="100000"/>
                        </a:lnSpc>
                        <a:spcBef>
                          <a:spcPts val="0"/>
                        </a:spcBef>
                        <a:spcAft>
                          <a:spcPts val="0"/>
                        </a:spcAft>
                        <a:buClrTx/>
                        <a:buSzTx/>
                        <a:buFontTx/>
                        <a:buNone/>
                        <a:tabLst/>
                        <a:defRPr/>
                      </a:pPr>
                      <a:r>
                        <a:rPr lang="it-IT" sz="1200"/>
                        <a:t>Preparazione della revisione legale e valutazione dei rischi per l'indipendenza</a:t>
                      </a:r>
                      <a:endParaRPr lang="it-IT" sz="1200">
                        <a:solidFill>
                          <a:schemeClr val="tx1"/>
                        </a:solidFill>
                        <a:latin typeface="Merriweather" panose="00000500000000000000" pitchFamily="2" charset="0"/>
                      </a:endParaRPr>
                    </a:p>
                  </a:txBody>
                  <a:tcPr marL="62602" marR="62602" marT="31300" marB="31300"/>
                </a:tc>
                <a:extLst>
                  <a:ext uri="{0D108BD9-81ED-4DB2-BD59-A6C34878D82A}">
                    <a16:rowId xmlns:a16="http://schemas.microsoft.com/office/drawing/2014/main" xmlns="" val="10005"/>
                  </a:ext>
                </a:extLst>
              </a:tr>
              <a:tr h="281999">
                <a:tc>
                  <a:txBody>
                    <a:bodyPr/>
                    <a:lstStyle/>
                    <a:p>
                      <a:r>
                        <a:rPr lang="it-IT" sz="1200"/>
                        <a:t>10-ter</a:t>
                      </a:r>
                      <a:endParaRPr lang="it-IT" sz="1200">
                        <a:solidFill>
                          <a:schemeClr val="tx1"/>
                        </a:solidFill>
                        <a:latin typeface="Merriweather" panose="00000500000000000000" pitchFamily="2" charset="0"/>
                      </a:endParaRPr>
                    </a:p>
                  </a:txBody>
                  <a:tcPr marL="62602" marR="62602" marT="31300" marB="31300"/>
                </a:tc>
                <a:tc>
                  <a:txBody>
                    <a:bodyPr/>
                    <a:lstStyle/>
                    <a:p>
                      <a:r>
                        <a:rPr lang="it-IT" sz="1200"/>
                        <a:t>Organizzazione interna</a:t>
                      </a:r>
                      <a:endParaRPr lang="it-IT" sz="1200">
                        <a:solidFill>
                          <a:schemeClr val="tx1"/>
                        </a:solidFill>
                        <a:latin typeface="Merriweather" panose="00000500000000000000" pitchFamily="2" charset="0"/>
                      </a:endParaRPr>
                    </a:p>
                  </a:txBody>
                  <a:tcPr marL="62602" marR="62602" marT="31300" marB="31300"/>
                </a:tc>
                <a:extLst>
                  <a:ext uri="{0D108BD9-81ED-4DB2-BD59-A6C34878D82A}">
                    <a16:rowId xmlns:a16="http://schemas.microsoft.com/office/drawing/2014/main" xmlns="" val="10006"/>
                  </a:ext>
                </a:extLst>
              </a:tr>
              <a:tr h="281999">
                <a:tc>
                  <a:txBody>
                    <a:bodyPr/>
                    <a:lstStyle/>
                    <a:p>
                      <a:r>
                        <a:rPr lang="it-IT" sz="1200"/>
                        <a:t>10-quater</a:t>
                      </a:r>
                      <a:endParaRPr lang="it-IT" sz="1200">
                        <a:solidFill>
                          <a:schemeClr val="tx1"/>
                        </a:solidFill>
                        <a:latin typeface="Merriweather" panose="00000500000000000000" pitchFamily="2" charset="0"/>
                      </a:endParaRPr>
                    </a:p>
                  </a:txBody>
                  <a:tcPr marL="62602" marR="62602" marT="31300" marB="31300"/>
                </a:tc>
                <a:tc>
                  <a:txBody>
                    <a:bodyPr/>
                    <a:lstStyle/>
                    <a:p>
                      <a:r>
                        <a:rPr lang="it-IT" sz="1200"/>
                        <a:t>Organizzazione del lavoro</a:t>
                      </a:r>
                      <a:endParaRPr lang="it-IT" sz="1200">
                        <a:solidFill>
                          <a:schemeClr val="tx1"/>
                        </a:solidFill>
                        <a:latin typeface="Merriweather" panose="00000500000000000000" pitchFamily="2" charset="0"/>
                      </a:endParaRPr>
                    </a:p>
                  </a:txBody>
                  <a:tcPr marL="62602" marR="62602" marT="31300" marB="31300"/>
                </a:tc>
                <a:extLst>
                  <a:ext uri="{0D108BD9-81ED-4DB2-BD59-A6C34878D82A}">
                    <a16:rowId xmlns:a16="http://schemas.microsoft.com/office/drawing/2014/main" xmlns="" val="10007"/>
                  </a:ext>
                </a:extLst>
              </a:tr>
              <a:tr h="281999">
                <a:tc>
                  <a:txBody>
                    <a:bodyPr/>
                    <a:lstStyle/>
                    <a:p>
                      <a:r>
                        <a:rPr lang="it-IT" sz="1200"/>
                        <a:t>10-quinquies</a:t>
                      </a:r>
                      <a:endParaRPr lang="it-IT" sz="1200">
                        <a:solidFill>
                          <a:schemeClr val="tx1"/>
                        </a:solidFill>
                        <a:latin typeface="Merriweather" panose="00000500000000000000" pitchFamily="2" charset="0"/>
                      </a:endParaRPr>
                    </a:p>
                  </a:txBody>
                  <a:tcPr marL="62602" marR="62602" marT="31300" marB="31300"/>
                </a:tc>
                <a:tc>
                  <a:txBody>
                    <a:bodyPr/>
                    <a:lstStyle/>
                    <a:p>
                      <a:r>
                        <a:rPr lang="it-IT" sz="1200"/>
                        <a:t>Revisione legale del bilancio consolidato</a:t>
                      </a:r>
                      <a:endParaRPr lang="it-IT" sz="1200">
                        <a:solidFill>
                          <a:schemeClr val="tx1"/>
                        </a:solidFill>
                        <a:latin typeface="Merriweather" panose="00000500000000000000" pitchFamily="2" charset="0"/>
                      </a:endParaRPr>
                    </a:p>
                  </a:txBody>
                  <a:tcPr marL="62602" marR="62602" marT="31300" marB="31300"/>
                </a:tc>
                <a:extLst>
                  <a:ext uri="{0D108BD9-81ED-4DB2-BD59-A6C34878D82A}">
                    <a16:rowId xmlns:a16="http://schemas.microsoft.com/office/drawing/2014/main" xmlns="" val="10008"/>
                  </a:ext>
                </a:extLst>
              </a:tr>
              <a:tr h="281999">
                <a:tc>
                  <a:txBody>
                    <a:bodyPr/>
                    <a:lstStyle/>
                    <a:p>
                      <a:r>
                        <a:rPr lang="it-IT" sz="1200"/>
                        <a:t>11</a:t>
                      </a:r>
                      <a:endParaRPr lang="it-IT" sz="1200">
                        <a:solidFill>
                          <a:schemeClr val="tx1"/>
                        </a:solidFill>
                        <a:latin typeface="Merriweather" panose="00000500000000000000" pitchFamily="2" charset="0"/>
                      </a:endParaRPr>
                    </a:p>
                  </a:txBody>
                  <a:tcPr marL="62602" marR="62602" marT="31300" marB="31300"/>
                </a:tc>
                <a:tc>
                  <a:txBody>
                    <a:bodyPr/>
                    <a:lstStyle/>
                    <a:p>
                      <a:r>
                        <a:rPr lang="it-IT" sz="1200"/>
                        <a:t>Principi di revisione</a:t>
                      </a:r>
                      <a:endParaRPr lang="it-IT" sz="1200">
                        <a:solidFill>
                          <a:schemeClr val="tx1"/>
                        </a:solidFill>
                        <a:latin typeface="Merriweather" panose="00000500000000000000" pitchFamily="2" charset="0"/>
                      </a:endParaRPr>
                    </a:p>
                  </a:txBody>
                  <a:tcPr marL="62602" marR="62602" marT="31300" marB="31300"/>
                </a:tc>
                <a:extLst>
                  <a:ext uri="{0D108BD9-81ED-4DB2-BD59-A6C34878D82A}">
                    <a16:rowId xmlns:a16="http://schemas.microsoft.com/office/drawing/2014/main" xmlns="" val="10009"/>
                  </a:ext>
                </a:extLst>
              </a:tr>
              <a:tr h="281999">
                <a:tc>
                  <a:txBody>
                    <a:bodyPr/>
                    <a:lstStyle/>
                    <a:p>
                      <a:r>
                        <a:rPr lang="it-IT" sz="1200"/>
                        <a:t>12</a:t>
                      </a:r>
                      <a:endParaRPr lang="it-IT" sz="1200">
                        <a:solidFill>
                          <a:schemeClr val="tx1"/>
                        </a:solidFill>
                        <a:latin typeface="Merriweather" panose="00000500000000000000" pitchFamily="2" charset="0"/>
                      </a:endParaRPr>
                    </a:p>
                  </a:txBody>
                  <a:tcPr marL="62602" marR="62602" marT="31300" marB="31300"/>
                </a:tc>
                <a:tc>
                  <a:txBody>
                    <a:bodyPr/>
                    <a:lstStyle/>
                    <a:p>
                      <a:r>
                        <a:rPr lang="it-IT" sz="1200"/>
                        <a:t>(abrogato)</a:t>
                      </a:r>
                      <a:endParaRPr lang="it-IT" sz="1200">
                        <a:solidFill>
                          <a:schemeClr val="tx1"/>
                        </a:solidFill>
                        <a:latin typeface="Merriweather" panose="00000500000000000000" pitchFamily="2" charset="0"/>
                      </a:endParaRPr>
                    </a:p>
                  </a:txBody>
                  <a:tcPr marL="62602" marR="62602" marT="31300" marB="3130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2301370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EA650EF-4308-40DD-982C-A18A6C34ED82}"/>
              </a:ext>
            </a:extLst>
          </p:cNvPr>
          <p:cNvSpPr>
            <a:spLocks noGrp="1"/>
          </p:cNvSpPr>
          <p:nvPr>
            <p:ph type="title"/>
          </p:nvPr>
        </p:nvSpPr>
        <p:spPr/>
        <p:txBody>
          <a:bodyPr/>
          <a:lstStyle/>
          <a:p>
            <a:r>
              <a:rPr lang="it-IT" dirty="0"/>
              <a:t>corrispettivo</a:t>
            </a:r>
          </a:p>
        </p:txBody>
      </p:sp>
      <p:sp>
        <p:nvSpPr>
          <p:cNvPr id="3" name="Segnaposto contenuto 2">
            <a:extLst>
              <a:ext uri="{FF2B5EF4-FFF2-40B4-BE49-F238E27FC236}">
                <a16:creationId xmlns:a16="http://schemas.microsoft.com/office/drawing/2014/main" xmlns="" id="{F164D8CD-BC82-4922-987E-BD216CC471C6}"/>
              </a:ext>
            </a:extLst>
          </p:cNvPr>
          <p:cNvSpPr>
            <a:spLocks noGrp="1"/>
          </p:cNvSpPr>
          <p:nvPr>
            <p:ph idx="1"/>
          </p:nvPr>
        </p:nvSpPr>
        <p:spPr>
          <a:xfrm>
            <a:off x="1629252" y="2461006"/>
            <a:ext cx="7729728" cy="3101983"/>
          </a:xfrm>
        </p:spPr>
        <p:txBody>
          <a:bodyPr/>
          <a:lstStyle/>
          <a:p>
            <a:endParaRPr lang="it-IT" dirty="0"/>
          </a:p>
        </p:txBody>
      </p:sp>
      <p:sp>
        <p:nvSpPr>
          <p:cNvPr id="4" name="Segnaposto piè di pagina 3">
            <a:extLst>
              <a:ext uri="{FF2B5EF4-FFF2-40B4-BE49-F238E27FC236}">
                <a16:creationId xmlns:a16="http://schemas.microsoft.com/office/drawing/2014/main" xmlns="" id="{DDD1A186-FD47-4AC3-968A-218E16C7B70E}"/>
              </a:ext>
            </a:extLst>
          </p:cNvPr>
          <p:cNvSpPr>
            <a:spLocks noGrp="1"/>
          </p:cNvSpPr>
          <p:nvPr>
            <p:ph type="ftr" sz="quarter" idx="11"/>
          </p:nvPr>
        </p:nvSpPr>
        <p:spPr/>
        <p:txBody>
          <a:bodyPr/>
          <a:lstStyle/>
          <a:p>
            <a:r>
              <a:rPr lang="it-IT"/>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566AF716-CF93-408E-A778-20AA5A9CBAAA}"/>
              </a:ext>
            </a:extLst>
          </p:cNvPr>
          <p:cNvSpPr>
            <a:spLocks noGrp="1"/>
          </p:cNvSpPr>
          <p:nvPr>
            <p:ph type="sldNum" sz="quarter" idx="12"/>
          </p:nvPr>
        </p:nvSpPr>
        <p:spPr/>
        <p:txBody>
          <a:bodyPr/>
          <a:lstStyle/>
          <a:p>
            <a:fld id="{4E96FCB2-16FF-4EBF-A7CE-F444A26908E1}" type="slidenum">
              <a:rPr lang="it-IT" smtClean="0"/>
              <a:t>80</a:t>
            </a:fld>
            <a:endParaRPr lang="it-IT"/>
          </a:p>
        </p:txBody>
      </p:sp>
      <p:sp>
        <p:nvSpPr>
          <p:cNvPr id="6" name="Rectangle 8">
            <a:extLst>
              <a:ext uri="{FF2B5EF4-FFF2-40B4-BE49-F238E27FC236}">
                <a16:creationId xmlns:a16="http://schemas.microsoft.com/office/drawing/2014/main" xmlns="" id="{D03154FA-5F6E-4A24-995C-F511CEC1FD65}"/>
              </a:ext>
            </a:extLst>
          </p:cNvPr>
          <p:cNvSpPr>
            <a:spLocks noChangeArrowheads="1"/>
          </p:cNvSpPr>
          <p:nvPr/>
        </p:nvSpPr>
        <p:spPr bwMode="auto">
          <a:xfrm>
            <a:off x="-449484" y="-24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7" name="Group 1">
            <a:extLst>
              <a:ext uri="{FF2B5EF4-FFF2-40B4-BE49-F238E27FC236}">
                <a16:creationId xmlns:a16="http://schemas.microsoft.com/office/drawing/2014/main" xmlns="" id="{9498CAD1-E68B-4D9A-A47E-CAAAFEA4C39F}"/>
              </a:ext>
            </a:extLst>
          </p:cNvPr>
          <p:cNvGrpSpPr>
            <a:grpSpLocks noChangeAspect="1"/>
          </p:cNvGrpSpPr>
          <p:nvPr/>
        </p:nvGrpSpPr>
        <p:grpSpPr bwMode="auto">
          <a:xfrm>
            <a:off x="1781652" y="2461006"/>
            <a:ext cx="7729728" cy="3543329"/>
            <a:chOff x="1331" y="4451"/>
            <a:chExt cx="7483" cy="3430"/>
          </a:xfrm>
        </p:grpSpPr>
        <p:sp>
          <p:nvSpPr>
            <p:cNvPr id="8" name="AutoShape 7">
              <a:extLst>
                <a:ext uri="{FF2B5EF4-FFF2-40B4-BE49-F238E27FC236}">
                  <a16:creationId xmlns:a16="http://schemas.microsoft.com/office/drawing/2014/main" xmlns="" id="{E667830F-BB1F-46F6-B008-F6E206455E72}"/>
                </a:ext>
              </a:extLst>
            </p:cNvPr>
            <p:cNvSpPr>
              <a:spLocks noChangeAspect="1" noChangeArrowheads="1" noTextEdit="1"/>
            </p:cNvSpPr>
            <p:nvPr/>
          </p:nvSpPr>
          <p:spPr bwMode="auto">
            <a:xfrm>
              <a:off x="1331" y="4451"/>
              <a:ext cx="7483" cy="34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 name="Text Box 6">
              <a:extLst>
                <a:ext uri="{FF2B5EF4-FFF2-40B4-BE49-F238E27FC236}">
                  <a16:creationId xmlns:a16="http://schemas.microsoft.com/office/drawing/2014/main" xmlns="" id="{1BFD6463-FB53-406F-9DA2-FC9DF2B41337}"/>
                </a:ext>
              </a:extLst>
            </p:cNvPr>
            <p:cNvSpPr txBox="1">
              <a:spLocks noChangeArrowheads="1"/>
            </p:cNvSpPr>
            <p:nvPr/>
          </p:nvSpPr>
          <p:spPr bwMode="auto">
            <a:xfrm>
              <a:off x="3821" y="4642"/>
              <a:ext cx="2169" cy="656"/>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Ulteriore garanzia </a:t>
              </a:r>
              <a:endParaRPr kumimoji="0" lang="it-IT" altLang="it-IT" sz="9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di indipendenza prevista</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0" name="Text Box 5">
              <a:extLst>
                <a:ext uri="{FF2B5EF4-FFF2-40B4-BE49-F238E27FC236}">
                  <a16:creationId xmlns:a16="http://schemas.microsoft.com/office/drawing/2014/main" xmlns="" id="{26849517-A093-41E1-9338-3A5F04AE55DB}"/>
                </a:ext>
              </a:extLst>
            </p:cNvPr>
            <p:cNvSpPr txBox="1">
              <a:spLocks noChangeArrowheads="1"/>
            </p:cNvSpPr>
            <p:nvPr/>
          </p:nvSpPr>
          <p:spPr bwMode="auto">
            <a:xfrm>
              <a:off x="2343" y="6334"/>
              <a:ext cx="5197" cy="1434"/>
            </a:xfrm>
            <a:prstGeom prst="rect">
              <a:avLst/>
            </a:prstGeom>
            <a:solidFill>
              <a:srgbClr val="FFFFFF"/>
            </a:solidFill>
            <a:ln w="12700">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rPr>
                <a:t>  non deve essere subordinato ad alcuna condizione;</a:t>
              </a:r>
              <a:endParaRPr kumimoji="0" lang="it-IT" altLang="it-IT"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rPr>
                <a:t>  non può dipendere dai risultati della revisione;</a:t>
              </a:r>
              <a:endParaRPr kumimoji="0" lang="it-IT" altLang="it-IT"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rPr>
                <a:t>  non può dipendere dalla prestazione di servizi diversi dalla revisione da parte del revisore legale o della società di revisione o della loro “rete”:</a:t>
              </a:r>
              <a:endParaRPr kumimoji="0" lang="it-IT" altLang="it-IT" sz="1200" b="0" i="0" u="none" strike="noStrike" cap="none" normalizeH="0" baseline="0" dirty="0">
                <a:ln>
                  <a:noFill/>
                </a:ln>
                <a:solidFill>
                  <a:schemeClr val="tx1"/>
                </a:solidFill>
                <a:effectLst/>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rPr>
                <a:t>  alla società che conferisce l’incarico;</a:t>
              </a:r>
              <a:endParaRPr kumimoji="0" lang="it-IT" altLang="it-IT" sz="1200" b="0" i="0" u="none" strike="noStrike" cap="none" normalizeH="0" baseline="0" dirty="0">
                <a:ln>
                  <a:noFill/>
                </a:ln>
                <a:solidFill>
                  <a:schemeClr val="tx1"/>
                </a:solidFill>
                <a:effectLst/>
              </a:endParaRP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rPr>
                <a:t>  alle sue controllanti e controllate.</a:t>
              </a:r>
              <a:endParaRPr kumimoji="0" lang="it-IT" altLang="it-IT"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 name="Text Box 4">
              <a:extLst>
                <a:ext uri="{FF2B5EF4-FFF2-40B4-BE49-F238E27FC236}">
                  <a16:creationId xmlns:a16="http://schemas.microsoft.com/office/drawing/2014/main" xmlns="" id="{E29AA156-7F03-4F11-AA70-4E0FF0F3628D}"/>
                </a:ext>
              </a:extLst>
            </p:cNvPr>
            <p:cNvSpPr txBox="1">
              <a:spLocks noChangeArrowheads="1"/>
            </p:cNvSpPr>
            <p:nvPr/>
          </p:nvSpPr>
          <p:spPr bwMode="auto">
            <a:xfrm>
              <a:off x="2884" y="5479"/>
              <a:ext cx="4120" cy="452"/>
            </a:xfrm>
            <a:prstGeom prst="rect">
              <a:avLst/>
            </a:prstGeom>
            <a:solidFill>
              <a:srgbClr val="FFFFFF"/>
            </a:solidFill>
            <a:ln w="9525">
              <a:solidFill>
                <a:srgbClr val="000000"/>
              </a:solidFill>
              <a:prstDash val="dashDot"/>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050" b="0" i="1"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Il corrispettivo per l’incarico di revisione legale dei conti </a:t>
              </a:r>
              <a:endParaRPr kumimoji="0" lang="it-IT" altLang="it-IT" sz="2400" b="0" i="0" u="none" strike="noStrike" cap="none" normalizeH="0" baseline="0" dirty="0">
                <a:ln>
                  <a:noFill/>
                </a:ln>
                <a:solidFill>
                  <a:schemeClr val="tx1"/>
                </a:solidFill>
                <a:effectLst/>
                <a:latin typeface="Arial" panose="020B0604020202020204" pitchFamily="34" charset="0"/>
              </a:endParaRPr>
            </a:p>
          </p:txBody>
        </p:sp>
        <p:sp>
          <p:nvSpPr>
            <p:cNvPr id="12" name="Line 3">
              <a:extLst>
                <a:ext uri="{FF2B5EF4-FFF2-40B4-BE49-F238E27FC236}">
                  <a16:creationId xmlns:a16="http://schemas.microsoft.com/office/drawing/2014/main" xmlns="" id="{C9F6DB9D-B433-4F0C-B023-A8BB92119308}"/>
                </a:ext>
              </a:extLst>
            </p:cNvPr>
            <p:cNvSpPr>
              <a:spLocks noChangeShapeType="1"/>
            </p:cNvSpPr>
            <p:nvPr/>
          </p:nvSpPr>
          <p:spPr bwMode="auto">
            <a:xfrm>
              <a:off x="4966" y="5298"/>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2">
              <a:extLst>
                <a:ext uri="{FF2B5EF4-FFF2-40B4-BE49-F238E27FC236}">
                  <a16:creationId xmlns:a16="http://schemas.microsoft.com/office/drawing/2014/main" xmlns="" id="{B8427270-1341-4502-BDF8-E565E1DE6D17}"/>
                </a:ext>
              </a:extLst>
            </p:cNvPr>
            <p:cNvSpPr>
              <a:spLocks noChangeShapeType="1"/>
            </p:cNvSpPr>
            <p:nvPr/>
          </p:nvSpPr>
          <p:spPr bwMode="auto">
            <a:xfrm flipH="1">
              <a:off x="4942" y="5931"/>
              <a:ext cx="2" cy="40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38900336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00C2F3A-71A6-49E2-B4C8-8A17E4630E91}"/>
              </a:ext>
            </a:extLst>
          </p:cNvPr>
          <p:cNvSpPr>
            <a:spLocks noGrp="1"/>
          </p:cNvSpPr>
          <p:nvPr>
            <p:ph type="title"/>
          </p:nvPr>
        </p:nvSpPr>
        <p:spPr>
          <a:xfrm>
            <a:off x="2264972" y="83043"/>
            <a:ext cx="7729728" cy="1188720"/>
          </a:xfrm>
        </p:spPr>
        <p:txBody>
          <a:bodyPr/>
          <a:lstStyle/>
          <a:p>
            <a:r>
              <a:rPr lang="it-IT"/>
              <a:t>TEMPI E CORRISPETTIVI</a:t>
            </a:r>
            <a:endParaRPr lang="it-IT" dirty="0"/>
          </a:p>
        </p:txBody>
      </p:sp>
      <p:pic>
        <p:nvPicPr>
          <p:cNvPr id="8" name="Segnaposto contenuto 7">
            <a:extLst>
              <a:ext uri="{FF2B5EF4-FFF2-40B4-BE49-F238E27FC236}">
                <a16:creationId xmlns:a16="http://schemas.microsoft.com/office/drawing/2014/main" xmlns="" id="{C0461C21-18A7-4077-912E-BE9077EBDC64}"/>
              </a:ext>
            </a:extLst>
          </p:cNvPr>
          <p:cNvPicPr>
            <a:picLocks noGrp="1" noChangeAspect="1"/>
          </p:cNvPicPr>
          <p:nvPr>
            <p:ph idx="1"/>
          </p:nvPr>
        </p:nvPicPr>
        <p:blipFill>
          <a:blip r:embed="rId2" cstate="print"/>
          <a:stretch>
            <a:fillRect/>
          </a:stretch>
        </p:blipFill>
        <p:spPr>
          <a:xfrm>
            <a:off x="2615112" y="1646308"/>
            <a:ext cx="6961775" cy="4115357"/>
          </a:xfrm>
          <a:prstGeom prst="rect">
            <a:avLst/>
          </a:prstGeom>
        </p:spPr>
      </p:pic>
      <p:sp>
        <p:nvSpPr>
          <p:cNvPr id="3" name="Segnaposto piè di pagina 2">
            <a:extLst>
              <a:ext uri="{FF2B5EF4-FFF2-40B4-BE49-F238E27FC236}">
                <a16:creationId xmlns:a16="http://schemas.microsoft.com/office/drawing/2014/main" xmlns="" id="{A2B6C2E2-B578-41FE-86E6-B87BED3F72A2}"/>
              </a:ext>
            </a:extLst>
          </p:cNvPr>
          <p:cNvSpPr>
            <a:spLocks noGrp="1"/>
          </p:cNvSpPr>
          <p:nvPr>
            <p:ph type="ftr" sz="quarter" idx="11"/>
          </p:nvPr>
        </p:nvSpPr>
        <p:spPr>
          <a:xfrm>
            <a:off x="1600200" y="6236208"/>
            <a:ext cx="5901189" cy="320040"/>
          </a:xfrm>
        </p:spPr>
        <p:txBody>
          <a:bodyPr/>
          <a:lstStyle/>
          <a:p>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B2A03ACE-A599-4601-96E1-CAD38809A477}"/>
              </a:ext>
            </a:extLst>
          </p:cNvPr>
          <p:cNvSpPr>
            <a:spLocks noGrp="1"/>
          </p:cNvSpPr>
          <p:nvPr>
            <p:ph type="sldNum" sz="quarter" idx="12"/>
          </p:nvPr>
        </p:nvSpPr>
        <p:spPr>
          <a:xfrm>
            <a:off x="10758922" y="6217920"/>
            <a:ext cx="365760" cy="365760"/>
          </a:xfrm>
        </p:spPr>
        <p:txBody>
          <a:bodyPr/>
          <a:lstStyle/>
          <a:p>
            <a:fld id="{765C7BC0-07FA-2445-8B41-4B558EF3403A}" type="slidenum">
              <a:rPr lang="it-IT" smtClean="0"/>
              <a:pPr/>
              <a:t>81</a:t>
            </a:fld>
            <a:endParaRPr lang="it-IT"/>
          </a:p>
        </p:txBody>
      </p:sp>
      <p:sp>
        <p:nvSpPr>
          <p:cNvPr id="9" name="CasellaDiTesto 8">
            <a:extLst>
              <a:ext uri="{FF2B5EF4-FFF2-40B4-BE49-F238E27FC236}">
                <a16:creationId xmlns:a16="http://schemas.microsoft.com/office/drawing/2014/main" xmlns="" id="{7E2B7925-328D-473C-8845-DACB43220962}"/>
              </a:ext>
            </a:extLst>
          </p:cNvPr>
          <p:cNvSpPr txBox="1"/>
          <p:nvPr/>
        </p:nvSpPr>
        <p:spPr>
          <a:xfrm>
            <a:off x="1757965" y="5961887"/>
            <a:ext cx="8496944" cy="253906"/>
          </a:xfrm>
          <a:prstGeom prst="rect">
            <a:avLst/>
          </a:prstGeom>
          <a:noFill/>
        </p:spPr>
        <p:txBody>
          <a:bodyPr wrap="square" lIns="91430" tIns="45715" rIns="91430" bIns="45715" rtlCol="0">
            <a:spAutoFit/>
          </a:bodyPr>
          <a:lstStyle/>
          <a:p>
            <a:r>
              <a:rPr lang="it-IT" sz="1050" i="1"/>
              <a:t>Fonte:  </a:t>
            </a:r>
            <a:r>
              <a:rPr lang="en-US" sz="1050" i="1"/>
              <a:t>“Approccio metodologico alla revisione legale affidata al collegio sindacale nelle imprese di minori dimensioni, CNCDEC, 2018”.</a:t>
            </a:r>
            <a:endParaRPr lang="it-IT" sz="1050" i="1" dirty="0"/>
          </a:p>
        </p:txBody>
      </p:sp>
    </p:spTree>
    <p:extLst>
      <p:ext uri="{BB962C8B-B14F-4D97-AF65-F5344CB8AC3E}">
        <p14:creationId xmlns:p14="http://schemas.microsoft.com/office/powerpoint/2010/main" val="7852708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CF2C20E-7F51-4685-8788-39EFF654F54F}"/>
              </a:ext>
            </a:extLst>
          </p:cNvPr>
          <p:cNvSpPr>
            <a:spLocks noGrp="1"/>
          </p:cNvSpPr>
          <p:nvPr>
            <p:ph type="title"/>
          </p:nvPr>
        </p:nvSpPr>
        <p:spPr>
          <a:xfrm>
            <a:off x="2231136" y="309973"/>
            <a:ext cx="7729728" cy="1188720"/>
          </a:xfrm>
        </p:spPr>
        <p:txBody>
          <a:bodyPr/>
          <a:lstStyle/>
          <a:p>
            <a:r>
              <a:rPr lang="it-IT" dirty="0"/>
              <a:t>TEMPI E CORRISPETTIVI</a:t>
            </a:r>
          </a:p>
        </p:txBody>
      </p:sp>
      <p:pic>
        <p:nvPicPr>
          <p:cNvPr id="10" name="Segnaposto contenuto 9">
            <a:extLst>
              <a:ext uri="{FF2B5EF4-FFF2-40B4-BE49-F238E27FC236}">
                <a16:creationId xmlns:a16="http://schemas.microsoft.com/office/drawing/2014/main" xmlns="" id="{8DEACDF4-33AF-4736-9278-DB8371FE1EFB}"/>
              </a:ext>
            </a:extLst>
          </p:cNvPr>
          <p:cNvPicPr>
            <a:picLocks noGrp="1" noChangeAspect="1"/>
          </p:cNvPicPr>
          <p:nvPr>
            <p:ph idx="1"/>
          </p:nvPr>
        </p:nvPicPr>
        <p:blipFill>
          <a:blip r:embed="rId2" cstate="print"/>
          <a:stretch>
            <a:fillRect/>
          </a:stretch>
        </p:blipFill>
        <p:spPr>
          <a:xfrm>
            <a:off x="1980988" y="1781231"/>
            <a:ext cx="8016120" cy="783673"/>
          </a:xfrm>
          <a:prstGeom prst="rect">
            <a:avLst/>
          </a:prstGeom>
        </p:spPr>
      </p:pic>
      <p:sp>
        <p:nvSpPr>
          <p:cNvPr id="3" name="Segnaposto piè di pagina 2">
            <a:extLst>
              <a:ext uri="{FF2B5EF4-FFF2-40B4-BE49-F238E27FC236}">
                <a16:creationId xmlns:a16="http://schemas.microsoft.com/office/drawing/2014/main" xmlns="" id="{4E6FAC0C-A0D8-4C1D-B58A-52F8B357C246}"/>
              </a:ext>
            </a:extLst>
          </p:cNvPr>
          <p:cNvSpPr>
            <a:spLocks noGrp="1"/>
          </p:cNvSpPr>
          <p:nvPr>
            <p:ph type="ftr" sz="quarter" idx="11"/>
          </p:nvPr>
        </p:nvSpPr>
        <p:spPr/>
        <p:txBody>
          <a:bodyPr/>
          <a:lstStyle/>
          <a:p>
            <a:r>
              <a:rPr lang="it-IT"/>
              <a:t>Giorgio Gentili - Università di Macerata - A.A. 2023/2024 - Revisione aziendale</a:t>
            </a:r>
          </a:p>
        </p:txBody>
      </p:sp>
      <p:sp>
        <p:nvSpPr>
          <p:cNvPr id="4" name="Segnaposto numero diapositiva 3">
            <a:extLst>
              <a:ext uri="{FF2B5EF4-FFF2-40B4-BE49-F238E27FC236}">
                <a16:creationId xmlns:a16="http://schemas.microsoft.com/office/drawing/2014/main" xmlns="" id="{11BA775D-BD4A-4818-86F4-E7F5EA3EABA5}"/>
              </a:ext>
            </a:extLst>
          </p:cNvPr>
          <p:cNvSpPr>
            <a:spLocks noGrp="1"/>
          </p:cNvSpPr>
          <p:nvPr>
            <p:ph type="sldNum" sz="quarter" idx="12"/>
          </p:nvPr>
        </p:nvSpPr>
        <p:spPr/>
        <p:txBody>
          <a:bodyPr/>
          <a:lstStyle/>
          <a:p>
            <a:fld id="{765C7BC0-07FA-2445-8B41-4B558EF3403A}" type="slidenum">
              <a:rPr lang="it-IT" smtClean="0"/>
              <a:pPr/>
              <a:t>82</a:t>
            </a:fld>
            <a:endParaRPr lang="it-IT"/>
          </a:p>
        </p:txBody>
      </p:sp>
      <p:pic>
        <p:nvPicPr>
          <p:cNvPr id="12" name="Immagine 11">
            <a:extLst>
              <a:ext uri="{FF2B5EF4-FFF2-40B4-BE49-F238E27FC236}">
                <a16:creationId xmlns:a16="http://schemas.microsoft.com/office/drawing/2014/main" xmlns="" id="{DDE4DFB0-3271-4589-86D2-194C2B90CDA1}"/>
              </a:ext>
            </a:extLst>
          </p:cNvPr>
          <p:cNvPicPr>
            <a:picLocks noChangeAspect="1"/>
          </p:cNvPicPr>
          <p:nvPr/>
        </p:nvPicPr>
        <p:blipFill>
          <a:blip r:embed="rId3" cstate="print"/>
          <a:stretch>
            <a:fillRect/>
          </a:stretch>
        </p:blipFill>
        <p:spPr>
          <a:xfrm>
            <a:off x="1980988" y="3176139"/>
            <a:ext cx="6995332" cy="788350"/>
          </a:xfrm>
          <a:prstGeom prst="rect">
            <a:avLst/>
          </a:prstGeom>
        </p:spPr>
      </p:pic>
      <p:sp>
        <p:nvSpPr>
          <p:cNvPr id="14" name="CasellaDiTesto 13">
            <a:extLst>
              <a:ext uri="{FF2B5EF4-FFF2-40B4-BE49-F238E27FC236}">
                <a16:creationId xmlns:a16="http://schemas.microsoft.com/office/drawing/2014/main" xmlns="" id="{C755D76D-6182-4737-9F8C-39E6376492E7}"/>
              </a:ext>
            </a:extLst>
          </p:cNvPr>
          <p:cNvSpPr txBox="1"/>
          <p:nvPr/>
        </p:nvSpPr>
        <p:spPr>
          <a:xfrm>
            <a:off x="1980988" y="4638684"/>
            <a:ext cx="8016120" cy="923330"/>
          </a:xfrm>
          <a:prstGeom prst="rect">
            <a:avLst/>
          </a:prstGeom>
          <a:noFill/>
        </p:spPr>
        <p:txBody>
          <a:bodyPr wrap="square" rtlCol="0">
            <a:spAutoFit/>
          </a:bodyPr>
          <a:lstStyle/>
          <a:p>
            <a:r>
              <a:rPr lang="en-US" sz="1200" b="1" dirty="0" err="1"/>
              <a:t>Avvertenza</a:t>
            </a:r>
            <a:r>
              <a:rPr lang="en-US" sz="1200" b="1" dirty="0"/>
              <a:t> </a:t>
            </a:r>
          </a:p>
          <a:p>
            <a:r>
              <a:rPr lang="en-US" sz="1200" b="1" dirty="0"/>
              <a:t>“</a:t>
            </a:r>
            <a:r>
              <a:rPr lang="en-US" sz="1200" i="1" dirty="0"/>
              <a:t>Il  </a:t>
            </a:r>
            <a:r>
              <a:rPr lang="en-US" sz="1200" i="1" dirty="0" err="1"/>
              <a:t>risultato</a:t>
            </a:r>
            <a:r>
              <a:rPr lang="en-US" sz="1200" i="1" dirty="0"/>
              <a:t> di tale </a:t>
            </a:r>
            <a:r>
              <a:rPr lang="en-US" sz="1200" i="1" dirty="0" err="1"/>
              <a:t>elaborazione</a:t>
            </a:r>
            <a:r>
              <a:rPr lang="en-US" sz="1200" i="1" dirty="0"/>
              <a:t> non </a:t>
            </a:r>
            <a:r>
              <a:rPr lang="en-US" sz="1200" i="1" dirty="0" err="1"/>
              <a:t>deve</a:t>
            </a:r>
            <a:r>
              <a:rPr lang="en-US" sz="1200" i="1" dirty="0"/>
              <a:t> </a:t>
            </a:r>
            <a:r>
              <a:rPr lang="en-US" sz="1200" i="1" dirty="0" err="1"/>
              <a:t>essere</a:t>
            </a:r>
            <a:r>
              <a:rPr lang="en-US" sz="1200" i="1" dirty="0"/>
              <a:t> </a:t>
            </a:r>
            <a:r>
              <a:rPr lang="en-US" sz="1200" i="1" dirty="0" err="1"/>
              <a:t>considerato</a:t>
            </a:r>
            <a:r>
              <a:rPr lang="en-US" sz="1200" i="1" dirty="0"/>
              <a:t> come </a:t>
            </a:r>
            <a:r>
              <a:rPr lang="en-US" sz="1200" i="1" dirty="0" err="1"/>
              <a:t>una</a:t>
            </a:r>
            <a:r>
              <a:rPr lang="en-US" sz="1200" i="1" dirty="0"/>
              <a:t> </a:t>
            </a:r>
            <a:r>
              <a:rPr lang="en-US" sz="1200" i="1" dirty="0" err="1"/>
              <a:t>rigida</a:t>
            </a:r>
            <a:r>
              <a:rPr lang="en-US" sz="1200" i="1" dirty="0"/>
              <a:t> </a:t>
            </a:r>
            <a:r>
              <a:rPr lang="en-US" sz="1200" i="1" dirty="0" err="1"/>
              <a:t>soglia</a:t>
            </a:r>
            <a:r>
              <a:rPr lang="en-US" sz="1200" i="1" dirty="0"/>
              <a:t> </a:t>
            </a:r>
            <a:r>
              <a:rPr lang="en-US" sz="1200" i="1" dirty="0" err="1"/>
              <a:t>insuperabile</a:t>
            </a:r>
            <a:r>
              <a:rPr lang="en-US" sz="1200" i="1" dirty="0"/>
              <a:t>, ma come un </a:t>
            </a:r>
            <a:r>
              <a:rPr lang="en-US" sz="1200" i="1" dirty="0" err="1"/>
              <a:t>punto</a:t>
            </a:r>
            <a:r>
              <a:rPr lang="en-US" sz="1200" i="1" dirty="0"/>
              <a:t> di </a:t>
            </a:r>
            <a:r>
              <a:rPr lang="en-US" sz="1200" i="1" dirty="0" err="1"/>
              <a:t>riferimento</a:t>
            </a:r>
            <a:r>
              <a:rPr lang="en-US" sz="1200" i="1" dirty="0"/>
              <a:t> al quale </a:t>
            </a:r>
            <a:r>
              <a:rPr lang="en-US" sz="1200" i="1" dirty="0" err="1"/>
              <a:t>tendere</a:t>
            </a:r>
            <a:r>
              <a:rPr lang="en-US" sz="1200" i="1" dirty="0"/>
              <a:t> </a:t>
            </a:r>
            <a:r>
              <a:rPr lang="en-US" sz="1200" i="1" dirty="0" err="1"/>
              <a:t>nel</a:t>
            </a:r>
            <a:r>
              <a:rPr lang="en-US" sz="1200" i="1" dirty="0"/>
              <a:t> </a:t>
            </a:r>
            <a:r>
              <a:rPr lang="en-US" sz="1200" i="1" dirty="0" err="1"/>
              <a:t>momento</a:t>
            </a:r>
            <a:r>
              <a:rPr lang="en-US" sz="1200" i="1" dirty="0"/>
              <a:t> in cui </a:t>
            </a:r>
            <a:r>
              <a:rPr lang="en-US" sz="1200" i="1" dirty="0" err="1"/>
              <a:t>si</a:t>
            </a:r>
            <a:r>
              <a:rPr lang="en-US" sz="1200" i="1" dirty="0"/>
              <a:t> </a:t>
            </a:r>
            <a:r>
              <a:rPr lang="en-US" sz="1200" i="1" dirty="0" err="1"/>
              <a:t>pianifica</a:t>
            </a:r>
            <a:r>
              <a:rPr lang="en-US" sz="1200" i="1" dirty="0"/>
              <a:t> </a:t>
            </a:r>
            <a:r>
              <a:rPr lang="en-US" sz="1200" i="1" dirty="0" err="1"/>
              <a:t>il</a:t>
            </a:r>
            <a:r>
              <a:rPr lang="en-US" sz="1200" i="1" dirty="0"/>
              <a:t> </a:t>
            </a:r>
            <a:r>
              <a:rPr lang="en-US" sz="1200" i="1" dirty="0" err="1"/>
              <a:t>lavoro</a:t>
            </a:r>
            <a:r>
              <a:rPr lang="en-US" sz="1200" i="1" dirty="0"/>
              <a:t> di </a:t>
            </a:r>
            <a:r>
              <a:rPr lang="en-US" sz="1200" i="1" dirty="0" err="1"/>
              <a:t>revisione</a:t>
            </a:r>
            <a:r>
              <a:rPr lang="en-US" sz="1200" i="1" dirty="0"/>
              <a:t> e </a:t>
            </a:r>
            <a:r>
              <a:rPr lang="en-US" sz="1200" i="1" dirty="0" err="1"/>
              <a:t>si</a:t>
            </a:r>
            <a:r>
              <a:rPr lang="en-US" sz="1200" i="1" dirty="0"/>
              <a:t> </a:t>
            </a:r>
            <a:r>
              <a:rPr lang="en-US" sz="1200" i="1" dirty="0" err="1"/>
              <a:t>ipotizza</a:t>
            </a:r>
            <a:r>
              <a:rPr lang="en-US" sz="1200" i="1" dirty="0"/>
              <a:t> </a:t>
            </a:r>
            <a:r>
              <a:rPr lang="en-US" sz="1200" i="1" dirty="0" err="1"/>
              <a:t>il</a:t>
            </a:r>
            <a:r>
              <a:rPr lang="en-US" sz="1200" i="1" dirty="0"/>
              <a:t> </a:t>
            </a:r>
            <a:r>
              <a:rPr lang="en-US" sz="1200" i="1" dirty="0" err="1"/>
              <a:t>compenso</a:t>
            </a:r>
            <a:r>
              <a:rPr lang="en-US" sz="1200" i="1" dirty="0"/>
              <a:t>”</a:t>
            </a:r>
            <a:endParaRPr lang="it-IT" sz="1200" i="1" dirty="0"/>
          </a:p>
          <a:p>
            <a:endParaRPr lang="it-IT" dirty="0"/>
          </a:p>
        </p:txBody>
      </p:sp>
      <p:sp>
        <p:nvSpPr>
          <p:cNvPr id="8" name="CasellaDiTesto 7">
            <a:extLst>
              <a:ext uri="{FF2B5EF4-FFF2-40B4-BE49-F238E27FC236}">
                <a16:creationId xmlns:a16="http://schemas.microsoft.com/office/drawing/2014/main" xmlns="" id="{9C0825E6-A63F-4F78-BEC9-BB4656843562}"/>
              </a:ext>
            </a:extLst>
          </p:cNvPr>
          <p:cNvSpPr txBox="1"/>
          <p:nvPr/>
        </p:nvSpPr>
        <p:spPr>
          <a:xfrm>
            <a:off x="1980988" y="5435061"/>
            <a:ext cx="8496944" cy="253906"/>
          </a:xfrm>
          <a:prstGeom prst="rect">
            <a:avLst/>
          </a:prstGeom>
          <a:noFill/>
        </p:spPr>
        <p:txBody>
          <a:bodyPr wrap="square" lIns="91430" tIns="45715" rIns="91430" bIns="45715" rtlCol="0">
            <a:spAutoFit/>
          </a:bodyPr>
          <a:lstStyle/>
          <a:p>
            <a:r>
              <a:rPr lang="it-IT" sz="1050" i="1" dirty="0"/>
              <a:t>Fonte:  </a:t>
            </a:r>
            <a:r>
              <a:rPr lang="en-US" sz="1050" i="1" dirty="0"/>
              <a:t>“</a:t>
            </a:r>
            <a:r>
              <a:rPr lang="en-US" sz="1050" i="1" dirty="0" err="1"/>
              <a:t>Approccio</a:t>
            </a:r>
            <a:r>
              <a:rPr lang="en-US" sz="1050" i="1" dirty="0"/>
              <a:t> </a:t>
            </a:r>
            <a:r>
              <a:rPr lang="en-US" sz="1050" i="1" dirty="0" err="1"/>
              <a:t>metodologico</a:t>
            </a:r>
            <a:r>
              <a:rPr lang="en-US" sz="1050" i="1" dirty="0"/>
              <a:t> </a:t>
            </a:r>
            <a:r>
              <a:rPr lang="en-US" sz="1050" i="1" dirty="0" err="1"/>
              <a:t>alla</a:t>
            </a:r>
            <a:r>
              <a:rPr lang="en-US" sz="1050" i="1" dirty="0"/>
              <a:t> </a:t>
            </a:r>
            <a:r>
              <a:rPr lang="en-US" sz="1050" i="1" dirty="0" err="1"/>
              <a:t>revisione</a:t>
            </a:r>
            <a:r>
              <a:rPr lang="en-US" sz="1050" i="1" dirty="0"/>
              <a:t> </a:t>
            </a:r>
            <a:r>
              <a:rPr lang="en-US" sz="1050" i="1" dirty="0" err="1"/>
              <a:t>legale</a:t>
            </a:r>
            <a:r>
              <a:rPr lang="en-US" sz="1050" i="1" dirty="0"/>
              <a:t> </a:t>
            </a:r>
            <a:r>
              <a:rPr lang="en-US" sz="1050" i="1" dirty="0" err="1"/>
              <a:t>affidata</a:t>
            </a:r>
            <a:r>
              <a:rPr lang="en-US" sz="1050" i="1" dirty="0"/>
              <a:t> al </a:t>
            </a:r>
            <a:r>
              <a:rPr lang="en-US" sz="1050" i="1" dirty="0" err="1"/>
              <a:t>collegio</a:t>
            </a:r>
            <a:r>
              <a:rPr lang="en-US" sz="1050" i="1" dirty="0"/>
              <a:t> </a:t>
            </a:r>
            <a:r>
              <a:rPr lang="en-US" sz="1050" i="1" dirty="0" err="1"/>
              <a:t>sindacale</a:t>
            </a:r>
            <a:r>
              <a:rPr lang="en-US" sz="1050" i="1" dirty="0"/>
              <a:t> </a:t>
            </a:r>
            <a:r>
              <a:rPr lang="en-US" sz="1050" i="1" dirty="0" err="1"/>
              <a:t>nelle</a:t>
            </a:r>
            <a:r>
              <a:rPr lang="en-US" sz="1050" i="1" dirty="0"/>
              <a:t> </a:t>
            </a:r>
            <a:r>
              <a:rPr lang="en-US" sz="1050" i="1" dirty="0" err="1"/>
              <a:t>imprese</a:t>
            </a:r>
            <a:r>
              <a:rPr lang="en-US" sz="1050" i="1" dirty="0"/>
              <a:t> di </a:t>
            </a:r>
            <a:r>
              <a:rPr lang="en-US" sz="1050" i="1" dirty="0" err="1"/>
              <a:t>minori</a:t>
            </a:r>
            <a:r>
              <a:rPr lang="en-US" sz="1050" i="1" dirty="0"/>
              <a:t> </a:t>
            </a:r>
            <a:r>
              <a:rPr lang="en-US" sz="1050" i="1" dirty="0" err="1"/>
              <a:t>dimensioni</a:t>
            </a:r>
            <a:r>
              <a:rPr lang="en-US" sz="1050" i="1" dirty="0"/>
              <a:t>, CNCDEC, 2018”.</a:t>
            </a:r>
            <a:endParaRPr lang="it-IT" sz="1050" i="1" dirty="0"/>
          </a:p>
        </p:txBody>
      </p:sp>
    </p:spTree>
    <p:extLst>
      <p:ext uri="{BB962C8B-B14F-4D97-AF65-F5344CB8AC3E}">
        <p14:creationId xmlns:p14="http://schemas.microsoft.com/office/powerpoint/2010/main" val="41755826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17D1EFF-0E26-4719-BA2A-8C99C1F19252}"/>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it-IT" dirty="0"/>
              <a:t>PRECEDENTE REVISORE</a:t>
            </a:r>
          </a:p>
        </p:txBody>
      </p:sp>
      <p:sp>
        <p:nvSpPr>
          <p:cNvPr id="4" name="Segnaposto piè di pagina 3">
            <a:extLst>
              <a:ext uri="{FF2B5EF4-FFF2-40B4-BE49-F238E27FC236}">
                <a16:creationId xmlns:a16="http://schemas.microsoft.com/office/drawing/2014/main" xmlns="" id="{93E50AA9-AAD2-47EE-B56C-F7CC97680E76}"/>
              </a:ext>
            </a:extLst>
          </p:cNvPr>
          <p:cNvSpPr>
            <a:spLocks noGrp="1"/>
          </p:cNvSpPr>
          <p:nvPr>
            <p:ph type="ftr" sz="quarter" idx="11"/>
          </p:nvPr>
        </p:nvSpPr>
        <p:spPr>
          <a:xfrm>
            <a:off x="5397500" y="6236208"/>
            <a:ext cx="5177675" cy="320040"/>
          </a:xfrm>
        </p:spPr>
        <p:txBody>
          <a:bodyPr>
            <a:normAutofit/>
          </a:bodyPr>
          <a:lstStyle/>
          <a:p>
            <a:pPr algn="r">
              <a:spcAft>
                <a:spcPts val="600"/>
              </a:spcAft>
            </a:pPr>
            <a:r>
              <a:rPr lang="it-IT"/>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1D33AC8A-8232-4EBE-A830-FC7B4435677E}"/>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4E96FCB2-16FF-4EBF-A7CE-F444A26908E1}" type="slidenum">
              <a:rPr lang="it-IT" smtClean="0"/>
              <a:pPr>
                <a:lnSpc>
                  <a:spcPct val="90000"/>
                </a:lnSpc>
                <a:spcAft>
                  <a:spcPts val="600"/>
                </a:spcAft>
              </a:pPr>
              <a:t>83</a:t>
            </a:fld>
            <a:endParaRPr lang="it-IT"/>
          </a:p>
        </p:txBody>
      </p:sp>
      <p:graphicFrame>
        <p:nvGraphicFramePr>
          <p:cNvPr id="6" name="Segnaposto contenuto 5">
            <a:extLst>
              <a:ext uri="{FF2B5EF4-FFF2-40B4-BE49-F238E27FC236}">
                <a16:creationId xmlns:a16="http://schemas.microsoft.com/office/drawing/2014/main" xmlns="" id="{0C08A4BB-2FE9-46E1-B297-F563DF0507A8}"/>
              </a:ext>
            </a:extLst>
          </p:cNvPr>
          <p:cNvGraphicFramePr>
            <a:graphicFrameLocks noGrp="1"/>
          </p:cNvGraphicFramePr>
          <p:nvPr>
            <p:ph idx="1"/>
            <p:extLst>
              <p:ext uri="{D42A27DB-BD31-4B8C-83A1-F6EECF244321}">
                <p14:modId xmlns:p14="http://schemas.microsoft.com/office/powerpoint/2010/main" val="523110880"/>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1943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4BD3C6D-88FF-448A-90C3-5C9304E01C54}"/>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xmlns="" id="{F68FF5DE-CACC-4F56-BF07-118FDDB37774}"/>
              </a:ext>
            </a:extLst>
          </p:cNvPr>
          <p:cNvSpPr>
            <a:spLocks noGrp="1"/>
          </p:cNvSpPr>
          <p:nvPr>
            <p:ph type="subTitle" idx="1"/>
          </p:nvPr>
        </p:nvSpPr>
        <p:spPr/>
        <p:txBody>
          <a:bodyPr/>
          <a:lstStyle/>
          <a:p>
            <a:endParaRPr lang="it-IT"/>
          </a:p>
        </p:txBody>
      </p:sp>
      <p:sp>
        <p:nvSpPr>
          <p:cNvPr id="4" name="Segnaposto piè di pagina 3">
            <a:extLst>
              <a:ext uri="{FF2B5EF4-FFF2-40B4-BE49-F238E27FC236}">
                <a16:creationId xmlns:a16="http://schemas.microsoft.com/office/drawing/2014/main" xmlns="" id="{34DDBC63-6D44-4566-B044-9DA5CB4D2EEA}"/>
              </a:ext>
            </a:extLst>
          </p:cNvPr>
          <p:cNvSpPr>
            <a:spLocks noGrp="1"/>
          </p:cNvSpPr>
          <p:nvPr>
            <p:ph type="ftr" sz="quarter" idx="11"/>
          </p:nvPr>
        </p:nvSpPr>
        <p:spPr>
          <a:xfrm>
            <a:off x="0" y="6235700"/>
            <a:ext cx="5900738" cy="320675"/>
          </a:xfrm>
        </p:spPr>
        <p:txBody>
          <a:bodyPr/>
          <a:lstStyle/>
          <a:p>
            <a:r>
              <a:rPr lang="it-IT"/>
              <a:t>Giorgio Gentili - Università di Macerata - A.A. 2023/2024 - Revisione aziendale</a:t>
            </a:r>
          </a:p>
        </p:txBody>
      </p:sp>
      <p:sp>
        <p:nvSpPr>
          <p:cNvPr id="5" name="Segnaposto numero diapositiva 4">
            <a:extLst>
              <a:ext uri="{FF2B5EF4-FFF2-40B4-BE49-F238E27FC236}">
                <a16:creationId xmlns:a16="http://schemas.microsoft.com/office/drawing/2014/main" xmlns="" id="{6665EC9F-3D1F-42D5-BDC2-2053443B5556}"/>
              </a:ext>
            </a:extLst>
          </p:cNvPr>
          <p:cNvSpPr>
            <a:spLocks noGrp="1"/>
          </p:cNvSpPr>
          <p:nvPr>
            <p:ph type="sldNum" sz="quarter" idx="12"/>
          </p:nvPr>
        </p:nvSpPr>
        <p:spPr>
          <a:xfrm>
            <a:off x="11825288" y="6218238"/>
            <a:ext cx="366712" cy="365125"/>
          </a:xfrm>
        </p:spPr>
        <p:txBody>
          <a:bodyPr/>
          <a:lstStyle/>
          <a:p>
            <a:fld id="{4E96FCB2-16FF-4EBF-A7CE-F444A26908E1}" type="slidenum">
              <a:rPr lang="it-IT" smtClean="0"/>
              <a:t>84</a:t>
            </a:fld>
            <a:endParaRPr lang="it-IT"/>
          </a:p>
        </p:txBody>
      </p:sp>
      <p:pic>
        <p:nvPicPr>
          <p:cNvPr id="6" name="Immagine 5">
            <a:extLst>
              <a:ext uri="{FF2B5EF4-FFF2-40B4-BE49-F238E27FC236}">
                <a16:creationId xmlns:a16="http://schemas.microsoft.com/office/drawing/2014/main" xmlns="" id="{300E1A78-5A2D-4AB0-A5BF-27CA0E3C1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677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19501C6-F015-4273-AF88-E0F6C8538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A677DB7-5829-45BD-9754-5EC484CC42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1500"/>
              <a:t>Il quadro normativo e regolamentare:</a:t>
            </a:r>
            <a:br>
              <a:rPr lang="en-US" sz="1500"/>
            </a:br>
            <a:r>
              <a:rPr lang="en-US" sz="1500" i="1"/>
              <a:t>normativa di riferimento – D.Lgs. 39/2010 (segue)</a:t>
            </a:r>
            <a:endParaRPr lang="en-US" sz="1500"/>
          </a:p>
        </p:txBody>
      </p:sp>
      <p:sp>
        <p:nvSpPr>
          <p:cNvPr id="3" name="Segnaposto piè di pagina 2">
            <a:extLst>
              <a:ext uri="{FF2B5EF4-FFF2-40B4-BE49-F238E27FC236}">
                <a16:creationId xmlns:a16="http://schemas.microsoft.com/office/drawing/2014/main" xmlns="" id="{307FCAC1-4FE7-48B5-B5C3-8169FDC2E83D}"/>
              </a:ext>
            </a:extLst>
          </p:cNvPr>
          <p:cNvSpPr>
            <a:spLocks noGrp="1"/>
          </p:cNvSpPr>
          <p:nvPr>
            <p:ph type="ftr" sz="quarter" idx="11"/>
          </p:nvPr>
        </p:nvSpPr>
        <p:spPr>
          <a:xfrm>
            <a:off x="804672" y="6224660"/>
            <a:ext cx="3705203" cy="313300"/>
          </a:xfrm>
        </p:spPr>
        <p:txBody>
          <a:bodyPr vert="horz" lIns="91440" tIns="45720" rIns="91440" bIns="45720" rtlCol="0" anchor="ctr">
            <a:normAutofit/>
          </a:bodyPr>
          <a:lstStyle/>
          <a:p>
            <a:pPr>
              <a:lnSpc>
                <a:spcPct val="90000"/>
              </a:lnSpc>
              <a:spcAft>
                <a:spcPts val="600"/>
              </a:spcAft>
            </a:pPr>
            <a:r>
              <a:rPr lang="it-IT" sz="800">
                <a:solidFill>
                  <a:srgbClr val="FFFFFF">
                    <a:alpha val="70000"/>
                  </a:srgbClr>
                </a:solidFill>
              </a:rPr>
              <a:t>Giorgio Gentili - Università di Macerata - A.A. 2023/2024 - Revisione aziendale</a:t>
            </a:r>
            <a:endParaRPr lang="en-US" sz="800">
              <a:solidFill>
                <a:srgbClr val="FFFFFF">
                  <a:alpha val="70000"/>
                </a:srgbClr>
              </a:solidFill>
            </a:endParaRPr>
          </a:p>
        </p:txBody>
      </p:sp>
      <p:sp>
        <p:nvSpPr>
          <p:cNvPr id="4" name="Segnaposto numero diapositiva 3"/>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765C7BC0-07FA-2445-8B41-4B558EF3403A}" type="slidenum">
              <a:rPr lang="en-US" smtClean="0"/>
              <a:pPr>
                <a:lnSpc>
                  <a:spcPct val="90000"/>
                </a:lnSpc>
                <a:spcAft>
                  <a:spcPts val="600"/>
                </a:spcAft>
              </a:pPr>
              <a:t>9</a:t>
            </a:fld>
            <a:endParaRPr lang="en-US"/>
          </a:p>
        </p:txBody>
      </p:sp>
      <p:graphicFrame>
        <p:nvGraphicFramePr>
          <p:cNvPr id="6" name="Tabella 5"/>
          <p:cNvGraphicFramePr>
            <a:graphicFrameLocks noGrp="1"/>
          </p:cNvGraphicFramePr>
          <p:nvPr>
            <p:extLst>
              <p:ext uri="{D42A27DB-BD31-4B8C-83A1-F6EECF244321}">
                <p14:modId xmlns:p14="http://schemas.microsoft.com/office/powerpoint/2010/main" val="3238747485"/>
              </p:ext>
            </p:extLst>
          </p:nvPr>
        </p:nvGraphicFramePr>
        <p:xfrm>
          <a:off x="5294376" y="751183"/>
          <a:ext cx="6257544" cy="5040936"/>
        </p:xfrm>
        <a:graphic>
          <a:graphicData uri="http://schemas.openxmlformats.org/drawingml/2006/table">
            <a:tbl>
              <a:tblPr firstRow="1" bandRow="1">
                <a:tableStyleId>{5C22544A-7EE6-4342-B048-85BDC9FD1C3A}</a:tableStyleId>
              </a:tblPr>
              <a:tblGrid>
                <a:gridCol w="925710">
                  <a:extLst>
                    <a:ext uri="{9D8B030D-6E8A-4147-A177-3AD203B41FA5}">
                      <a16:colId xmlns:a16="http://schemas.microsoft.com/office/drawing/2014/main" xmlns="" val="20000"/>
                    </a:ext>
                  </a:extLst>
                </a:gridCol>
                <a:gridCol w="5331834">
                  <a:extLst>
                    <a:ext uri="{9D8B030D-6E8A-4147-A177-3AD203B41FA5}">
                      <a16:colId xmlns:a16="http://schemas.microsoft.com/office/drawing/2014/main" xmlns="" val="20001"/>
                    </a:ext>
                  </a:extLst>
                </a:gridCol>
              </a:tblGrid>
              <a:tr h="342286">
                <a:tc>
                  <a:txBody>
                    <a:bodyPr/>
                    <a:lstStyle/>
                    <a:p>
                      <a:r>
                        <a:rPr lang="it-IT" sz="1400"/>
                        <a:t>Art.</a:t>
                      </a:r>
                      <a:endParaRPr lang="it-IT" sz="1400">
                        <a:solidFill>
                          <a:schemeClr val="tx1"/>
                        </a:solidFill>
                        <a:latin typeface="Merriweather" panose="00000500000000000000" pitchFamily="2" charset="0"/>
                      </a:endParaRPr>
                    </a:p>
                  </a:txBody>
                  <a:tcPr marL="77792" marR="77792" marT="38896" marB="38896"/>
                </a:tc>
                <a:tc>
                  <a:txBody>
                    <a:bodyPr/>
                    <a:lstStyle/>
                    <a:p>
                      <a:r>
                        <a:rPr lang="it-IT" sz="1500"/>
                        <a:t>Contenuto</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10000"/>
                  </a:ext>
                </a:extLst>
              </a:tr>
              <a:tr h="575662">
                <a:tc>
                  <a:txBody>
                    <a:bodyPr/>
                    <a:lstStyle/>
                    <a:p>
                      <a:endParaRPr lang="it-IT" sz="1500">
                        <a:solidFill>
                          <a:schemeClr val="tx1"/>
                        </a:solidFill>
                        <a:latin typeface="Merriweather" panose="00000500000000000000" pitchFamily="2" charset="0"/>
                      </a:endParaRPr>
                    </a:p>
                  </a:txBody>
                  <a:tcPr marL="77792" marR="77792" marT="38896" marB="38896"/>
                </a:tc>
                <a:tc>
                  <a:txBody>
                    <a:bodyPr/>
                    <a:lstStyle/>
                    <a:p>
                      <a:pPr marL="0" marR="0" lvl="0" indent="0" algn="l" defTabSz="414726" rtl="0" eaLnBrk="1" fontAlgn="auto" latinLnBrk="0" hangingPunct="1">
                        <a:lnSpc>
                          <a:spcPct val="100000"/>
                        </a:lnSpc>
                        <a:spcBef>
                          <a:spcPts val="0"/>
                        </a:spcBef>
                        <a:spcAft>
                          <a:spcPts val="0"/>
                        </a:spcAft>
                        <a:buClrTx/>
                        <a:buSzTx/>
                        <a:buFontTx/>
                        <a:buNone/>
                        <a:tabLst/>
                        <a:defRPr/>
                      </a:pPr>
                      <a:r>
                        <a:rPr lang="it-IT" sz="1400"/>
                        <a:t>Capo IV - </a:t>
                      </a:r>
                      <a:r>
                        <a:rPr lang="it-IT" sz="1500"/>
                        <a:t>SVOLGIMENTO DELLA REVISIONE LEGALE</a:t>
                      </a:r>
                      <a:endParaRPr lang="it-IT" sz="1400"/>
                    </a:p>
                    <a:p>
                      <a:pPr marL="0" marR="0" indent="0" algn="l" defTabSz="414726" rtl="0" eaLnBrk="1" fontAlgn="auto" latinLnBrk="0" hangingPunct="1">
                        <a:lnSpc>
                          <a:spcPct val="100000"/>
                        </a:lnSpc>
                        <a:spcBef>
                          <a:spcPts val="0"/>
                        </a:spcBef>
                        <a:spcAft>
                          <a:spcPts val="0"/>
                        </a:spcAft>
                        <a:buClrTx/>
                        <a:buSzTx/>
                        <a:buFontTx/>
                        <a:buNone/>
                        <a:tabLst/>
                        <a:defRPr/>
                      </a:pPr>
                      <a:r>
                        <a:rPr lang="it-IT" sz="1500"/>
                        <a:t>(seguito)</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10001"/>
                  </a:ext>
                </a:extLst>
              </a:tr>
              <a:tr h="575662">
                <a:tc>
                  <a:txBody>
                    <a:bodyPr/>
                    <a:lstStyle/>
                    <a:p>
                      <a:r>
                        <a:rPr lang="it-IT" sz="1500"/>
                        <a:t>13</a:t>
                      </a:r>
                      <a:endParaRPr lang="it-IT" sz="1500">
                        <a:solidFill>
                          <a:schemeClr val="tx1"/>
                        </a:solidFill>
                        <a:latin typeface="Merriweather" panose="00000500000000000000" pitchFamily="2" charset="0"/>
                      </a:endParaRPr>
                    </a:p>
                  </a:txBody>
                  <a:tcPr marL="77792" marR="77792" marT="38896" marB="38896"/>
                </a:tc>
                <a:tc>
                  <a:txBody>
                    <a:bodyPr/>
                    <a:lstStyle/>
                    <a:p>
                      <a:r>
                        <a:rPr lang="it-IT" sz="1500"/>
                        <a:t>Conferimento, revoca e dimissioni dall'incarico, risoluzione del contratto</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10002"/>
                  </a:ext>
                </a:extLst>
              </a:tr>
              <a:tr h="342286">
                <a:tc>
                  <a:txBody>
                    <a:bodyPr/>
                    <a:lstStyle/>
                    <a:p>
                      <a:r>
                        <a:rPr lang="it-IT" sz="1500"/>
                        <a:t>14</a:t>
                      </a:r>
                      <a:endParaRPr lang="it-IT" sz="1500">
                        <a:solidFill>
                          <a:schemeClr val="tx1"/>
                        </a:solidFill>
                        <a:latin typeface="Merriweather" panose="00000500000000000000" pitchFamily="2" charset="0"/>
                      </a:endParaRPr>
                    </a:p>
                  </a:txBody>
                  <a:tcPr marL="77792" marR="77792" marT="38896" marB="38896"/>
                </a:tc>
                <a:tc>
                  <a:txBody>
                    <a:bodyPr/>
                    <a:lstStyle/>
                    <a:p>
                      <a:r>
                        <a:rPr lang="it-IT" sz="1500"/>
                        <a:t>Relazione di revisione e giudizio sul bilancio</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10003"/>
                  </a:ext>
                </a:extLst>
              </a:tr>
              <a:tr h="342286">
                <a:tc>
                  <a:txBody>
                    <a:bodyPr/>
                    <a:lstStyle/>
                    <a:p>
                      <a:r>
                        <a:rPr lang="it-IT" sz="1500"/>
                        <a:t>15</a:t>
                      </a:r>
                      <a:endParaRPr lang="it-IT" sz="1500">
                        <a:solidFill>
                          <a:schemeClr val="tx1"/>
                        </a:solidFill>
                        <a:latin typeface="Merriweather" panose="00000500000000000000" pitchFamily="2" charset="0"/>
                      </a:endParaRPr>
                    </a:p>
                  </a:txBody>
                  <a:tcPr marL="77792" marR="77792" marT="38896" marB="38896"/>
                </a:tc>
                <a:tc>
                  <a:txBody>
                    <a:bodyPr/>
                    <a:lstStyle/>
                    <a:p>
                      <a:r>
                        <a:rPr lang="it-IT" sz="1500"/>
                        <a:t>Responsabilità</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10004"/>
                  </a:ext>
                </a:extLst>
              </a:tr>
              <a:tr h="809038">
                <a:tc>
                  <a:txBody>
                    <a:bodyPr/>
                    <a:lstStyle/>
                    <a:p>
                      <a:endParaRPr lang="it-IT" sz="1500">
                        <a:solidFill>
                          <a:schemeClr val="tx1"/>
                        </a:solidFill>
                        <a:latin typeface="Merriweather" panose="00000500000000000000" pitchFamily="2" charset="0"/>
                      </a:endParaRPr>
                    </a:p>
                  </a:txBody>
                  <a:tcPr marL="77792" marR="77792" marT="38896" marB="38896"/>
                </a:tc>
                <a:tc>
                  <a:txBody>
                    <a:bodyPr/>
                    <a:lstStyle/>
                    <a:p>
                      <a:r>
                        <a:rPr lang="it-IT" sz="1500"/>
                        <a:t>Capo V - DISPOSIZIONI SPECIALI RIGUARDANTI GLI ENTI DI INTERESSE PUBBLICO E GLI ENTI SOTTOPOSTI A REGIME INTERMEDIO</a:t>
                      </a:r>
                      <a:endParaRPr lang="it-IT" sz="1500" b="1">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10005"/>
                  </a:ext>
                </a:extLst>
              </a:tr>
              <a:tr h="342286">
                <a:tc>
                  <a:txBody>
                    <a:bodyPr/>
                    <a:lstStyle/>
                    <a:p>
                      <a:r>
                        <a:rPr lang="it-IT" sz="1500"/>
                        <a:t>16</a:t>
                      </a:r>
                      <a:endParaRPr lang="it-IT" sz="1500">
                        <a:solidFill>
                          <a:schemeClr val="tx1"/>
                        </a:solidFill>
                        <a:latin typeface="Merriweather" panose="00000500000000000000" pitchFamily="2" charset="0"/>
                      </a:endParaRPr>
                    </a:p>
                  </a:txBody>
                  <a:tcPr marL="77792" marR="77792" marT="38896" marB="38896"/>
                </a:tc>
                <a:tc>
                  <a:txBody>
                    <a:bodyPr/>
                    <a:lstStyle/>
                    <a:p>
                      <a:r>
                        <a:rPr lang="it-IT" sz="1500"/>
                        <a:t>Enti di interesse pubblico</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10006"/>
                  </a:ext>
                </a:extLst>
              </a:tr>
              <a:tr h="342286">
                <a:tc>
                  <a:txBody>
                    <a:bodyPr/>
                    <a:lstStyle/>
                    <a:p>
                      <a:r>
                        <a:rPr lang="it-IT" sz="1500"/>
                        <a:t>17</a:t>
                      </a:r>
                      <a:endParaRPr lang="it-IT" sz="1500">
                        <a:solidFill>
                          <a:schemeClr val="tx1"/>
                        </a:solidFill>
                        <a:latin typeface="Merriweather" panose="00000500000000000000" pitchFamily="2" charset="0"/>
                      </a:endParaRPr>
                    </a:p>
                  </a:txBody>
                  <a:tcPr marL="77792" marR="77792" marT="38896" marB="38896"/>
                </a:tc>
                <a:tc>
                  <a:txBody>
                    <a:bodyPr/>
                    <a:lstStyle/>
                    <a:p>
                      <a:r>
                        <a:rPr lang="it-IT" sz="1500"/>
                        <a:t>Indipendenza</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10010"/>
                  </a:ext>
                </a:extLst>
              </a:tr>
              <a:tr h="342286">
                <a:tc>
                  <a:txBody>
                    <a:bodyPr/>
                    <a:lstStyle/>
                    <a:p>
                      <a:r>
                        <a:rPr lang="it-IT" sz="1500"/>
                        <a:t>18</a:t>
                      </a:r>
                      <a:endParaRPr lang="it-IT" sz="1500">
                        <a:solidFill>
                          <a:schemeClr val="tx1"/>
                        </a:solidFill>
                        <a:latin typeface="Merriweather" panose="00000500000000000000" pitchFamily="2" charset="0"/>
                      </a:endParaRPr>
                    </a:p>
                  </a:txBody>
                  <a:tcPr marL="77792" marR="77792" marT="38896" marB="38896"/>
                </a:tc>
                <a:tc>
                  <a:txBody>
                    <a:bodyPr/>
                    <a:lstStyle/>
                    <a:p>
                      <a:pPr marL="0" marR="0" indent="0" algn="l" defTabSz="414726" rtl="0" eaLnBrk="1" fontAlgn="auto" latinLnBrk="0" hangingPunct="1">
                        <a:lnSpc>
                          <a:spcPct val="100000"/>
                        </a:lnSpc>
                        <a:spcBef>
                          <a:spcPts val="0"/>
                        </a:spcBef>
                        <a:spcAft>
                          <a:spcPts val="0"/>
                        </a:spcAft>
                        <a:buClrTx/>
                        <a:buSzTx/>
                        <a:buFontTx/>
                        <a:buNone/>
                        <a:tabLst/>
                        <a:defRPr/>
                      </a:pPr>
                      <a:r>
                        <a:rPr lang="it-IT" sz="1500"/>
                        <a:t>Relazione di trasparenza</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10011"/>
                  </a:ext>
                </a:extLst>
              </a:tr>
              <a:tr h="342286">
                <a:tc>
                  <a:txBody>
                    <a:bodyPr/>
                    <a:lstStyle/>
                    <a:p>
                      <a:r>
                        <a:rPr lang="it-IT" sz="1500"/>
                        <a:t>19</a:t>
                      </a:r>
                      <a:endParaRPr lang="it-IT" sz="1500">
                        <a:solidFill>
                          <a:schemeClr val="tx1"/>
                        </a:solidFill>
                        <a:latin typeface="Merriweather" panose="00000500000000000000" pitchFamily="2" charset="0"/>
                      </a:endParaRPr>
                    </a:p>
                  </a:txBody>
                  <a:tcPr marL="77792" marR="77792" marT="38896" marB="38896"/>
                </a:tc>
                <a:tc>
                  <a:txBody>
                    <a:bodyPr/>
                    <a:lstStyle/>
                    <a:p>
                      <a:r>
                        <a:rPr lang="it-IT" sz="1500"/>
                        <a:t>Comitato per il controllo interno e la revisione contabile</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360331886"/>
                  </a:ext>
                </a:extLst>
              </a:tr>
              <a:tr h="342286">
                <a:tc>
                  <a:txBody>
                    <a:bodyPr/>
                    <a:lstStyle/>
                    <a:p>
                      <a:r>
                        <a:rPr lang="it-IT" sz="1500"/>
                        <a:t>19-bis</a:t>
                      </a:r>
                      <a:endParaRPr lang="it-IT" sz="1500">
                        <a:solidFill>
                          <a:schemeClr val="tx1"/>
                        </a:solidFill>
                        <a:latin typeface="Merriweather" panose="00000500000000000000" pitchFamily="2" charset="0"/>
                      </a:endParaRPr>
                    </a:p>
                  </a:txBody>
                  <a:tcPr marL="77792" marR="77792" marT="38896" marB="38896"/>
                </a:tc>
                <a:tc>
                  <a:txBody>
                    <a:bodyPr/>
                    <a:lstStyle/>
                    <a:p>
                      <a:r>
                        <a:rPr lang="it-IT" sz="1500"/>
                        <a:t>Enti sottoposti a regime intermedio</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238930821"/>
                  </a:ext>
                </a:extLst>
              </a:tr>
              <a:tr h="342286">
                <a:tc>
                  <a:txBody>
                    <a:bodyPr/>
                    <a:lstStyle/>
                    <a:p>
                      <a:r>
                        <a:rPr lang="it-IT" sz="1500"/>
                        <a:t>19-ter</a:t>
                      </a:r>
                      <a:endParaRPr lang="it-IT" sz="1500">
                        <a:solidFill>
                          <a:schemeClr val="tx1"/>
                        </a:solidFill>
                        <a:latin typeface="Merriweather" panose="00000500000000000000" pitchFamily="2" charset="0"/>
                      </a:endParaRPr>
                    </a:p>
                  </a:txBody>
                  <a:tcPr marL="77792" marR="77792" marT="38896" marB="38896"/>
                </a:tc>
                <a:tc>
                  <a:txBody>
                    <a:bodyPr/>
                    <a:lstStyle/>
                    <a:p>
                      <a:r>
                        <a:rPr lang="it-IT" sz="1500"/>
                        <a:t>Disciplina applicabile agli enti sottoposti a regime intermedio</a:t>
                      </a:r>
                      <a:endParaRPr lang="it-IT" sz="1500">
                        <a:solidFill>
                          <a:schemeClr val="tx1"/>
                        </a:solidFill>
                        <a:latin typeface="Merriweather" panose="00000500000000000000" pitchFamily="2" charset="0"/>
                      </a:endParaRPr>
                    </a:p>
                  </a:txBody>
                  <a:tcPr marL="77792" marR="77792" marT="38896" marB="38896"/>
                </a:tc>
                <a:extLst>
                  <a:ext uri="{0D108BD9-81ED-4DB2-BD59-A6C34878D82A}">
                    <a16:rowId xmlns:a16="http://schemas.microsoft.com/office/drawing/2014/main" xmlns="" val="3884128215"/>
                  </a:ext>
                </a:extLst>
              </a:tr>
            </a:tbl>
          </a:graphicData>
        </a:graphic>
      </p:graphicFrame>
    </p:spTree>
    <p:extLst>
      <p:ext uri="{BB962C8B-B14F-4D97-AF65-F5344CB8AC3E}">
        <p14:creationId xmlns:p14="http://schemas.microsoft.com/office/powerpoint/2010/main" val="1279712802"/>
      </p:ext>
    </p:extLst>
  </p:cSld>
  <p:clrMapOvr>
    <a:masterClrMapping/>
  </p:clrMapOvr>
</p:sld>
</file>

<file path=ppt/theme/theme1.xml><?xml version="1.0" encoding="utf-8"?>
<a:theme xmlns:a="http://schemas.openxmlformats.org/drawingml/2006/main" name="Pacco">
  <a:themeElements>
    <a:clrScheme name="Personalizzato 19">
      <a:dk1>
        <a:srgbClr val="000000"/>
      </a:dk1>
      <a:lt1>
        <a:srgbClr val="FFFFFF"/>
      </a:lt1>
      <a:dk2>
        <a:srgbClr val="4A5356"/>
      </a:dk2>
      <a:lt2>
        <a:srgbClr val="6B8890"/>
      </a:lt2>
      <a:accent1>
        <a:srgbClr val="6B8890"/>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c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6284</Words>
  <Application>Microsoft Office PowerPoint</Application>
  <PresentationFormat>Widescreen</PresentationFormat>
  <Paragraphs>653</Paragraphs>
  <Slides>84</Slides>
  <Notes>31</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84</vt:i4>
      </vt:variant>
    </vt:vector>
  </HeadingPairs>
  <TitlesOfParts>
    <vt:vector size="97" baseType="lpstr">
      <vt:lpstr>Arial Unicode MS</vt:lpstr>
      <vt:lpstr>ＭＳ Ｐゴシック</vt:lpstr>
      <vt:lpstr>ＭＳ Ｐゴシック</vt:lpstr>
      <vt:lpstr>Arial</vt:lpstr>
      <vt:lpstr>Arial Narrow</vt:lpstr>
      <vt:lpstr>Calibri</vt:lpstr>
      <vt:lpstr>Gill Sans MT</vt:lpstr>
      <vt:lpstr>Merriweather</vt:lpstr>
      <vt:lpstr>Open sans</vt:lpstr>
      <vt:lpstr>Open sans</vt:lpstr>
      <vt:lpstr>Times New Roman</vt:lpstr>
      <vt:lpstr>Pacco</vt:lpstr>
      <vt:lpstr>Document</vt:lpstr>
      <vt:lpstr>LA REVISIONE AZIENDALE  Modulo A Materiale presentato a lezione</vt:lpstr>
      <vt:lpstr>premessa</vt:lpstr>
      <vt:lpstr>Soggetti incaricati della revisione legale</vt:lpstr>
      <vt:lpstr>Premessa</vt:lpstr>
      <vt:lpstr>Il quadro normativo e regolamentare</vt:lpstr>
      <vt:lpstr>Il quadro normativo e regolamentare: normativa di riferimento</vt:lpstr>
      <vt:lpstr>Il quadro normativo e regolamentare:  normativa di riferimento – D.Lgs. 39/2010</vt:lpstr>
      <vt:lpstr>Il quadro normativo e regolamentare: normativa di riferimento – D.Lgs. 39/2010 (segue)</vt:lpstr>
      <vt:lpstr>Il quadro normativo e regolamentare: normativa di riferimento – D.Lgs. 39/2010 (segue)</vt:lpstr>
      <vt:lpstr>Il quadro normativo e regolamentare: normativa di riferimento – D.Lgs. 39/2010 (segue)</vt:lpstr>
      <vt:lpstr>Il quadro normativo e regolamentare normativa di attuazione </vt:lpstr>
      <vt:lpstr>Il quadro normativo e regolamentare normativa di attuazione (segue)</vt:lpstr>
      <vt:lpstr>Il quadro normativo e regolamentare Altri documenti della RGdS</vt:lpstr>
      <vt:lpstr>I principi di revisione</vt:lpstr>
      <vt:lpstr>I principi di revisione ISA Italia Struttura dei principi </vt:lpstr>
      <vt:lpstr>I principi ISA e SA Italia Una possibile classificazione</vt:lpstr>
      <vt:lpstr>I principi ISA Italia Principi generali</vt:lpstr>
      <vt:lpstr>Dove reperire i documenti</vt:lpstr>
      <vt:lpstr>Le risorse informative per tutti MEF/Ragioneria Generale dello Stato  </vt:lpstr>
      <vt:lpstr>Presentazione standard di PowerPoint</vt:lpstr>
      <vt:lpstr>Le risorse informative per tutti Assirevi  </vt:lpstr>
      <vt:lpstr> Le risorse informative per tutti Consiglio Nazionale  </vt:lpstr>
      <vt:lpstr>APPROCCIO METODOLOGICO ALLA REVISIONE LEGALE AFFIDATA AL COLLEGIO SINDACALE NELLE IMPRESE DI MINORI DIMENSIONI</vt:lpstr>
      <vt:lpstr>APPROCCIO METODOLOGICO ALLA REVISIONE LEGALE AFFIDATA AL COLLEGIO SINDACALE NELLE IMPRESE DI MINORI DIMENSIONI</vt:lpstr>
      <vt:lpstr>Quadro concettuale della revisione contabile</vt:lpstr>
      <vt:lpstr>Il quadro concettuale della revisione legale Obiettivo della revisione</vt:lpstr>
      <vt:lpstr>Il quadro concettuale della revisione legale Obiettivo della revisione</vt:lpstr>
      <vt:lpstr>Il quadro concettuale della revisione legale Obiettivo della revisione</vt:lpstr>
      <vt:lpstr>Il quadro concettuale della revisione legale Obiettivo della revisione</vt:lpstr>
      <vt:lpstr>Il quadro concettuale della revisione legale Errore</vt:lpstr>
      <vt:lpstr>Il quadro concettuale della revisione legale Errore</vt:lpstr>
      <vt:lpstr>Il quadro concettuale della revisione legale La significatività dell’errore</vt:lpstr>
      <vt:lpstr>Il quadro concettuale della revisione legale la significatività dell’errore</vt:lpstr>
      <vt:lpstr>Il quadro concettuale della revisione legale la significatività dell’errore</vt:lpstr>
      <vt:lpstr>La significatività come determinarla</vt:lpstr>
      <vt:lpstr>La significatività come determinarla</vt:lpstr>
      <vt:lpstr>La significatività come determinarla</vt:lpstr>
      <vt:lpstr>La significatività Rapporto fra significatività generale ed operativa</vt:lpstr>
      <vt:lpstr>La significatività Quando si usa</vt:lpstr>
      <vt:lpstr>Il quadro concettuale della revisione legale Elementi probativi</vt:lpstr>
      <vt:lpstr>Il quadro concettuale della revisione legale Elementi probativi</vt:lpstr>
      <vt:lpstr>ACCETTAZIONE INCARICO</vt:lpstr>
      <vt:lpstr>Attività preliminari Isa Italia 210</vt:lpstr>
      <vt:lpstr>Accettazione dell’incarico Aspetti principali da considerare</vt:lpstr>
      <vt:lpstr>Accettazione dell’incarico Competenze e capacità del revisore</vt:lpstr>
      <vt:lpstr>Accettazione dell’incarico Integrità del cliente</vt:lpstr>
      <vt:lpstr>Accettazione dell’incarico Altri aspetti da considerare</vt:lpstr>
      <vt:lpstr>Accettazione dell’incarico Esempio questionario</vt:lpstr>
      <vt:lpstr>Mantenimento dell’incarico Esempio questionario</vt:lpstr>
      <vt:lpstr>Indipendenza Esempio modulo</vt:lpstr>
      <vt:lpstr>Lettera di incarico</vt:lpstr>
      <vt:lpstr>Lettera di incarico Aspetti da includere</vt:lpstr>
      <vt:lpstr>Lettera di incarico Le responsabilità della Direzione (focus)</vt:lpstr>
      <vt:lpstr>Lettera di incarico Altri aspetti da considerare</vt:lpstr>
      <vt:lpstr>Lettera di incarico Esempio</vt:lpstr>
      <vt:lpstr>Attività preliminari considerazioni per i sindaci-revisori</vt:lpstr>
      <vt:lpstr>ACCETTAZIONE INCARICO</vt:lpstr>
      <vt:lpstr>Rinvio</vt:lpstr>
      <vt:lpstr>  Conferimento INCARICO</vt:lpstr>
      <vt:lpstr>  REVOCA INCARICO </vt:lpstr>
      <vt:lpstr> dimissioni dall'incarico </vt:lpstr>
      <vt:lpstr>  risoluzione del contratto   </vt:lpstr>
      <vt:lpstr>  dimissioni dall'incarico, risoluzione del contratto   </vt:lpstr>
      <vt:lpstr> giusta causa di revoca (regolamento del MEF)</vt:lpstr>
      <vt:lpstr>Art 2359 c.c.   società controllate</vt:lpstr>
      <vt:lpstr>  giusta causa di revoca (regolamento del MEF) </vt:lpstr>
      <vt:lpstr>  giusta causa di revoca (regolamento del MEF) </vt:lpstr>
      <vt:lpstr> circostanze idonee a motivare le dimissioni </vt:lpstr>
      <vt:lpstr>circostanze idonee a motivare le dimissioni</vt:lpstr>
      <vt:lpstr> dimissioni dall'incarico </vt:lpstr>
      <vt:lpstr> dimissioni dall'incarico</vt:lpstr>
      <vt:lpstr>Dimissioni: adempimenti</vt:lpstr>
      <vt:lpstr> risoluzione del contratto   </vt:lpstr>
      <vt:lpstr>   Collegio sindacale: decadenza </vt:lpstr>
      <vt:lpstr>   collegio sindacale: revoca per giusta causa  </vt:lpstr>
      <vt:lpstr>  collegio sindacale: rinuncia</vt:lpstr>
      <vt:lpstr>antiriciclaggio</vt:lpstr>
      <vt:lpstr>corrispettivo</vt:lpstr>
      <vt:lpstr>Corrispettivo  DEL COLLEGIO SINDACALE</vt:lpstr>
      <vt:lpstr>corrispettivo</vt:lpstr>
      <vt:lpstr>TEMPI E CORRISPETTIVI</vt:lpstr>
      <vt:lpstr>TEMPI E CORRISPETTIVI</vt:lpstr>
      <vt:lpstr>PRECEDENTE REVISORE</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REVISIONE AZIENDALE  Modulo A Materiale presentato a lezione</dc:title>
  <dc:creator>g.gentili5@unimc.it</dc:creator>
  <cp:lastModifiedBy>Luciano Marchi</cp:lastModifiedBy>
  <cp:revision>36</cp:revision>
  <dcterms:created xsi:type="dcterms:W3CDTF">2020-09-28T20:52:38Z</dcterms:created>
  <dcterms:modified xsi:type="dcterms:W3CDTF">2023-10-03T17:09:46Z</dcterms:modified>
</cp:coreProperties>
</file>