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L’epoca abbaside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Dawla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747-51</a:t>
            </a:r>
            <a:endParaRPr b="0" lang="it-IT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Ruolo dei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maw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(convertiti non arabi)</a:t>
            </a:r>
            <a:endParaRPr b="0" lang="it-IT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shimiyya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: movimento di rivalsa della famiglia estesa del Profeta</a:t>
            </a:r>
            <a:endParaRPr b="0" lang="it-IT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Pretesa di legittimità religiosa</a:t>
            </a:r>
            <a:endParaRPr b="0" lang="it-IT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Apporto culturale iranico</a:t>
            </a:r>
            <a:endParaRPr b="0" lang="it-IT" sz="3200" spc="-1" strike="noStrike">
              <a:latin typeface="Arial"/>
            </a:endParaRPr>
          </a:p>
          <a:p>
            <a:pPr marL="216000" indent="-21528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Fondazione di Baghdad (762).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frammentazione del Califfato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5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Decentramento delle province, prima in Iran e Nordafrica.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governatori locali formano proprie dinastie e proprie forze militari. Il Califfato perde potere religioso e poi potere politico, ma resta autorità simbolica.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Le corti locali come nuovi centri culturali che imitano il modello di Baghdad (Aleppo, Fustat, Bokhara)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Dinastia Buyide (sciiti imamiti) assumono con la forza la protezione del califfato di Baghdad coi titoli di “Shah” ed “Emiri” (935).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Attorno al 1000: tre califfati: Abbasidi a Baghdad senza vero potere, Fatimidi al Cairo, Umayyadi in al-Andalus. Dinastie locali di fatto autonome.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Gli Abbasidi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0" name="" descr=""/>
          <p:cNvPicPr/>
          <p:nvPr/>
        </p:nvPicPr>
        <p:blipFill>
          <a:blip r:embed="rId1"/>
          <a:srcRect l="0" t="0" r="-39016" b="33953"/>
          <a:stretch/>
        </p:blipFill>
        <p:spPr>
          <a:xfrm>
            <a:off x="3420000" y="1295640"/>
            <a:ext cx="4498920" cy="374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rottura con gli Alidi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7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casa di ‘Al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ha la sua pretesa di legittimità attraverso i discendenti di al-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asan e al-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usayn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Imam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come guida principalmente</a:t>
            </a: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spirituale e “privata”.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Guida di Mu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ammad al-B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qir (fratello del ribelle Zayd, m. 732) e suo figlio Ja’far al-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diq (m.765). “Quietismo” politico sciita ma opposizione agli Abbasidi.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Ruolo della tassazione.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successione a Ja’far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(dottrina sciita dell’imamato per nomina) e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‘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(infallibilità dell’Imam)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Isma’il, successore designato di Ja’far, gli premuore. Nomina del fratello 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sà al-K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zim.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Linea imamita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alcuni seguaci seguono la linea di discendenza di Isma’il: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Ismailiti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"/>
          <p:cNvSpPr/>
          <p:nvPr/>
        </p:nvSpPr>
        <p:spPr>
          <a:xfrm>
            <a:off x="504000" y="74160"/>
            <a:ext cx="9070920" cy="124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tre maggiori tradizioni sciite:</a:t>
            </a:r>
            <a:br/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gli Zayditi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Modello sulla ribellione di Zayd bin ‘Al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(740)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guida (Imam) è qualsiasi membro della Casa di ‘Al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Principio “dinastico”.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Comunità in zone marginali (Yemen e Nord Iran). Tuttora presenti in Yemen.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Gli Imamiti (duodecimani)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1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Una linea di Imam scelti da Dio come tali all’interno della Casa di ‘Ali, in successione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ṣṣ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e infallibili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‘i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L’unidicesimo Imam, prigioniero degli Abbasidi, muore; i fedeli reputano suo figlio l’Imam </a:t>
            </a: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nascosto.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Occultamento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Ghayba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873. Supplenza di una classe di dotti (‘ulam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Oggi maggioritari in Iran, Azerbaijan, sud dell’Iraq, presenti altrove.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Gli Ismailiti e il califfato Fatimide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7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Seguaci della linea di Isma’il figlio di Ja’far.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Tempo ciclico. Successione di Imam occultati e manifesti.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Ẓ</a:t>
            </a:r>
            <a:r>
              <a:rPr b="0" i="1" lang="it-IT" sz="32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hir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(senso palese) vs.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B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ṭ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in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(senso nascosto) della Rivelazione.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Manifestazione di ‘Ubaydullah, primo califfo Fatimide in Nordafrica (Fondazione di Mahdiyya, 914)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Conquista dell’Egitto e fondazione del Cairo (969-70)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Fine del califfato Fatimide (1170) ad opera di Saladino.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Divisione della comunità ismailita in varie linee di discendenza (Carmati, Musta’liti, Nizariti -”Assassini”).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Esistono ancor oggi come minoranze soprattutto in India e attorno all’Oceano Indiano.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Agha Khan.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L’”Epoca d’oro” Abbaside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540000" y="121176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Formazione del canone giuridico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Cultura universalistica di corte. Impero universale, pluralismo e unità.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Politica culturale di Harun al-Rashid e suo figlio al-Ma’mun.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Movimento di traduzione greco-arabo.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Fioritura delle scienze “tradizionali” (diritto, commenti coranici, scienza degli Ahadith ...) e di quelle “razionali” (matematica, logica, geografia … ).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Naql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vs.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‘aql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Raccolta e messa per iscritto della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Sunna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e della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ra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Dibattito teologico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Kal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)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: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Corano creato o increato.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crisi abbaside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3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(“Inquisizione”). 833 fine del regno di al-Ma’m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n. Il potere califfale contro i tradizionisti sunniti. Successo degli ‘Ulama’ (Ibn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anbal). Fine 851 (al-Mutawakkil).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Spostamento della corte a Samarr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. Abolizione del Diwan. Esercito professionale di schiavi turchi (Maml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k).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Morte di al-Mutawakkil (861): “Anarchia militare”, le truppe turche fanno e disfano califfi fantoccio.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2023-02-14T09:41:32Z</dcterms:created>
  <dc:creator/>
  <dc:description/>
  <dc:language>it-IT</dc:language>
  <cp:lastModifiedBy/>
  <dcterms:modified xsi:type="dcterms:W3CDTF">2023-03-06T10:54:11Z</dcterms:modified>
  <cp:revision>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